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trictFirstAndLastChars="0" embedTrueTypeFonts="1" saveSubsetFonts="1" autoCompressPictures="0">
  <p:sldMasterIdLst>
    <p:sldMasterId id="2147483671" r:id="rId1"/>
    <p:sldMasterId id="2147483672" r:id="rId2"/>
  </p:sldMasterIdLst>
  <p:notesMasterIdLst>
    <p:notesMasterId r:id="rId24"/>
  </p:notesMasterIdLst>
  <p:sldIdLst>
    <p:sldId id="303" r:id="rId3"/>
    <p:sldId id="304" r:id="rId4"/>
    <p:sldId id="339" r:id="rId5"/>
    <p:sldId id="340" r:id="rId6"/>
    <p:sldId id="341" r:id="rId7"/>
    <p:sldId id="343" r:id="rId8"/>
    <p:sldId id="344" r:id="rId9"/>
    <p:sldId id="342" r:id="rId10"/>
    <p:sldId id="345" r:id="rId11"/>
    <p:sldId id="346" r:id="rId12"/>
    <p:sldId id="336" r:id="rId13"/>
    <p:sldId id="347" r:id="rId14"/>
    <p:sldId id="348" r:id="rId15"/>
    <p:sldId id="350" r:id="rId16"/>
    <p:sldId id="349" r:id="rId17"/>
    <p:sldId id="351" r:id="rId18"/>
    <p:sldId id="352" r:id="rId19"/>
    <p:sldId id="319" r:id="rId20"/>
    <p:sldId id="337" r:id="rId21"/>
    <p:sldId id="338" r:id="rId22"/>
    <p:sldId id="307" r:id="rId23"/>
  </p:sldIdLst>
  <p:sldSz cx="9144000" cy="5143500" type="screen16x9"/>
  <p:notesSz cx="6858000" cy="9144000"/>
  <p:embeddedFontLst>
    <p:embeddedFont>
      <p:font typeface="Mikhak Bold" panose="020B0604020202020204" charset="-78"/>
      <p:bold r:id="rId25"/>
    </p:embeddedFont>
    <p:embeddedFont>
      <p:font typeface="Dubai" panose="020B0604020202020204" charset="-78"/>
      <p:regular r:id="rId26"/>
      <p:bold r:id="rId27"/>
    </p:embeddedFont>
    <p:embeddedFont>
      <p:font typeface="STC Bold" panose="020B0604020202020204" charset="-78"/>
      <p:bold r:id="rId28"/>
    </p:embeddedFont>
    <p:embeddedFont>
      <p:font typeface="Hayah" panose="020B0800040000020004" charset="-78"/>
      <p:regular r:id="rId29"/>
    </p:embeddedFont>
    <p:embeddedFont>
      <p:font typeface="Rakkas" panose="020B0604020202020204" charset="-78"/>
      <p:regular r:id="rId30"/>
    </p:embeddedFont>
    <p:embeddedFont>
      <p:font typeface="Calibri" panose="020F0502020204030204" pitchFamily="34" charset="0"/>
      <p:regular r:id="rId31"/>
      <p:bold r:id="rId32"/>
      <p:italic r:id="rId33"/>
      <p:boldItalic r:id="rId34"/>
    </p:embeddedFont>
    <p:embeddedFont>
      <p:font typeface="Segoe UI Semibold" panose="020B0702040204020203" pitchFamily="34" charset="0"/>
      <p:bold r:id="rId35"/>
      <p:boldItalic r:id="rId36"/>
    </p:embeddedFont>
    <p:embeddedFont>
      <p:font typeface="Hacen Liner XL" panose="020B0604020202020204" charset="-78"/>
      <p:regular r:id="rId37"/>
    </p:embeddedFont>
    <p:embeddedFont>
      <p:font typeface="BoutrosNewsH1" panose="020B0604020202020204" charset="-78"/>
      <p:bold r:id="rId38"/>
    </p:embeddedFont>
    <p:embeddedFont>
      <p:font typeface="Hacen Casablanca" panose="020B0604020202020204" charset="-78"/>
      <p:regular r:id="rId39"/>
    </p:embeddedFont>
    <p:embeddedFont>
      <p:font typeface="Hacen Algeria Hd" panose="020B0604020202020204" charset="-78"/>
      <p:regular r:id="rId40"/>
    </p:embeddedFont>
    <p:embeddedFont>
      <p:font typeface="Berkshire Swash" panose="020B0604020202020204" charset="0"/>
      <p:regular r:id="rId41"/>
    </p:embeddedFont>
    <p:embeddedFont>
      <p:font typeface="Kodchasan" panose="020B0604020202020204" charset="-34"/>
      <p:regular r:id="rId42"/>
      <p:bold r:id="rId43"/>
      <p:italic r:id="rId44"/>
      <p:boldItalic r:id="rId45"/>
    </p:embeddedFont>
    <p:embeddedFont>
      <p:font typeface="Sanchez" panose="020B0604020202020204" charset="0"/>
      <p:regular r:id="rId46"/>
      <p:italic r:id="rId47"/>
    </p:embeddedFont>
    <p:embeddedFont>
      <p:font typeface="Taviraj" panose="020B0604020202020204" charset="-34"/>
      <p:regular r:id="rId48"/>
      <p:bold r:id="rId49"/>
      <p:italic r:id="rId50"/>
      <p:boldItalic r:id="rId51"/>
    </p:embeddedFont>
    <p:embeddedFont>
      <p:font typeface="Questv1" panose="020B0604020202020204" charset="-78"/>
      <p:bold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C99F"/>
    <a:srgbClr val="FFDCC1"/>
    <a:srgbClr val="F7C79B"/>
    <a:srgbClr val="FFAE71"/>
    <a:srgbClr val="FFC193"/>
    <a:srgbClr val="FFBC89"/>
    <a:srgbClr val="872D5E"/>
    <a:srgbClr val="EBC3D9"/>
    <a:srgbClr val="D3F5CB"/>
    <a:srgbClr val="F4B1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199872C-FC81-420D-8984-7931245BD08B}">
  <a:tblStyle styleId="{1199872C-FC81-420D-8984-7931245BD08B}"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3C7D925-5CF2-4FE9-BB1F-DCF9AF07178F}"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5758FB7-9AC5-4552-8A53-C91805E547FA}" styleName="نمط ذو نسُق 1 - تميي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294" autoAdjust="0"/>
    <p:restoredTop sz="94259" autoAdjust="0"/>
  </p:normalViewPr>
  <p:slideViewPr>
    <p:cSldViewPr snapToGrid="0">
      <p:cViewPr>
        <p:scale>
          <a:sx n="162" d="100"/>
          <a:sy n="162" d="100"/>
        </p:scale>
        <p:origin x="114" y="-24"/>
      </p:cViewPr>
      <p:guideLst/>
    </p:cSldViewPr>
  </p:slideViewPr>
  <p:notesTextViewPr>
    <p:cViewPr>
      <p:scale>
        <a:sx n="1" d="1"/>
        <a:sy n="1" d="1"/>
      </p:scale>
      <p:origin x="0" y="0"/>
    </p:cViewPr>
  </p:notesTextViewPr>
  <p:sorterViewPr>
    <p:cViewPr varScale="1">
      <p:scale>
        <a:sx n="1" d="1"/>
        <a:sy n="1" d="1"/>
      </p:scale>
      <p:origin x="0" y="-328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19.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font" Target="fonts/font23.fntdata"/><Relationship Id="rId50" Type="http://schemas.openxmlformats.org/officeDocument/2006/relationships/font" Target="fonts/font26.fntdata"/><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font" Target="fonts/font22.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5.fntdata"/><Relationship Id="rId41" Type="http://schemas.openxmlformats.org/officeDocument/2006/relationships/font" Target="fonts/font17.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font" Target="fonts/font21.fntdata"/><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36" Type="http://schemas.openxmlformats.org/officeDocument/2006/relationships/font" Target="fonts/font12.fntdata"/><Relationship Id="rId49" Type="http://schemas.openxmlformats.org/officeDocument/2006/relationships/font" Target="fonts/font2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4" Type="http://schemas.openxmlformats.org/officeDocument/2006/relationships/font" Target="fonts/font20.fntdata"/><Relationship Id="rId52" Type="http://schemas.openxmlformats.org/officeDocument/2006/relationships/font" Target="fonts/font2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font" Target="fonts/font24.fntdata"/><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font" Target="fonts/font27.fntdata"/><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ga5c402594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3" name="Google Shape;1033;ga5c402594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1573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4"/>
        <p:cNvGrpSpPr/>
        <p:nvPr/>
      </p:nvGrpSpPr>
      <p:grpSpPr>
        <a:xfrm>
          <a:off x="0" y="0"/>
          <a:ext cx="0" cy="0"/>
          <a:chOff x="0" y="0"/>
          <a:chExt cx="0" cy="0"/>
        </a:xfrm>
      </p:grpSpPr>
      <p:sp>
        <p:nvSpPr>
          <p:cNvPr id="1415" name="Google Shape;1415;ga832c37a21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6" name="Google Shape;1416;ga832c37a21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9583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7"/>
        <p:cNvGrpSpPr/>
        <p:nvPr/>
      </p:nvGrpSpPr>
      <p:grpSpPr>
        <a:xfrm>
          <a:off x="0" y="0"/>
          <a:ext cx="0" cy="0"/>
          <a:chOff x="0" y="0"/>
          <a:chExt cx="0" cy="0"/>
        </a:xfrm>
      </p:grpSpPr>
      <p:sp>
        <p:nvSpPr>
          <p:cNvPr id="1638" name="Google Shape;1638;gb09ba95993_0_3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9" name="Google Shape;1639;gb09ba95993_0_3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92921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4"/>
        <p:cNvGrpSpPr/>
        <p:nvPr/>
      </p:nvGrpSpPr>
      <p:grpSpPr>
        <a:xfrm>
          <a:off x="0" y="0"/>
          <a:ext cx="0" cy="0"/>
          <a:chOff x="0" y="0"/>
          <a:chExt cx="0" cy="0"/>
        </a:xfrm>
      </p:grpSpPr>
      <p:sp>
        <p:nvSpPr>
          <p:cNvPr id="1415" name="Google Shape;1415;ga832c37a21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6" name="Google Shape;1416;ga832c37a21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52704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4"/>
        <p:cNvGrpSpPr/>
        <p:nvPr/>
      </p:nvGrpSpPr>
      <p:grpSpPr>
        <a:xfrm>
          <a:off x="0" y="0"/>
          <a:ext cx="0" cy="0"/>
          <a:chOff x="0" y="0"/>
          <a:chExt cx="0" cy="0"/>
        </a:xfrm>
      </p:grpSpPr>
      <p:sp>
        <p:nvSpPr>
          <p:cNvPr id="1415" name="Google Shape;1415;ga832c37a21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6" name="Google Shape;1416;ga832c37a21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5495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4"/>
        <p:cNvGrpSpPr/>
        <p:nvPr/>
      </p:nvGrpSpPr>
      <p:grpSpPr>
        <a:xfrm>
          <a:off x="0" y="0"/>
          <a:ext cx="0" cy="0"/>
          <a:chOff x="0" y="0"/>
          <a:chExt cx="0" cy="0"/>
        </a:xfrm>
      </p:grpSpPr>
      <p:sp>
        <p:nvSpPr>
          <p:cNvPr id="1415" name="Google Shape;1415;ga832c37a21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6" name="Google Shape;1416;ga832c37a21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17301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4"/>
        <p:cNvGrpSpPr/>
        <p:nvPr/>
      </p:nvGrpSpPr>
      <p:grpSpPr>
        <a:xfrm>
          <a:off x="0" y="0"/>
          <a:ext cx="0" cy="0"/>
          <a:chOff x="0" y="0"/>
          <a:chExt cx="0" cy="0"/>
        </a:xfrm>
      </p:grpSpPr>
      <p:sp>
        <p:nvSpPr>
          <p:cNvPr id="1415" name="Google Shape;1415;ga832c37a21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6" name="Google Shape;1416;ga832c37a21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6902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4"/>
        <p:cNvGrpSpPr/>
        <p:nvPr/>
      </p:nvGrpSpPr>
      <p:grpSpPr>
        <a:xfrm>
          <a:off x="0" y="0"/>
          <a:ext cx="0" cy="0"/>
          <a:chOff x="0" y="0"/>
          <a:chExt cx="0" cy="0"/>
        </a:xfrm>
      </p:grpSpPr>
      <p:sp>
        <p:nvSpPr>
          <p:cNvPr id="1415" name="Google Shape;1415;ga832c37a21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6" name="Google Shape;1416;ga832c37a21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73770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4"/>
        <p:cNvGrpSpPr/>
        <p:nvPr/>
      </p:nvGrpSpPr>
      <p:grpSpPr>
        <a:xfrm>
          <a:off x="0" y="0"/>
          <a:ext cx="0" cy="0"/>
          <a:chOff x="0" y="0"/>
          <a:chExt cx="0" cy="0"/>
        </a:xfrm>
      </p:grpSpPr>
      <p:sp>
        <p:nvSpPr>
          <p:cNvPr id="1415" name="Google Shape;1415;ga832c37a21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6" name="Google Shape;1416;ga832c37a21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16372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7"/>
        <p:cNvGrpSpPr/>
        <p:nvPr/>
      </p:nvGrpSpPr>
      <p:grpSpPr>
        <a:xfrm>
          <a:off x="0" y="0"/>
          <a:ext cx="0" cy="0"/>
          <a:chOff x="0" y="0"/>
          <a:chExt cx="0" cy="0"/>
        </a:xfrm>
      </p:grpSpPr>
      <p:sp>
        <p:nvSpPr>
          <p:cNvPr id="1638" name="Google Shape;1638;gb09ba95993_0_3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9" name="Google Shape;1639;gb09ba95993_0_3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77718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4"/>
        <p:cNvGrpSpPr/>
        <p:nvPr/>
      </p:nvGrpSpPr>
      <p:grpSpPr>
        <a:xfrm>
          <a:off x="0" y="0"/>
          <a:ext cx="0" cy="0"/>
          <a:chOff x="0" y="0"/>
          <a:chExt cx="0" cy="0"/>
        </a:xfrm>
      </p:grpSpPr>
      <p:sp>
        <p:nvSpPr>
          <p:cNvPr id="1415" name="Google Shape;1415;ga832c37a21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6" name="Google Shape;1416;ga832c37a21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1639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1"/>
        <p:cNvGrpSpPr/>
        <p:nvPr/>
      </p:nvGrpSpPr>
      <p:grpSpPr>
        <a:xfrm>
          <a:off x="0" y="0"/>
          <a:ext cx="0" cy="0"/>
          <a:chOff x="0" y="0"/>
          <a:chExt cx="0" cy="0"/>
        </a:xfrm>
      </p:grpSpPr>
      <p:sp>
        <p:nvSpPr>
          <p:cNvPr id="1232" name="Google Shape;1232;ga832c37a21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3" name="Google Shape;1233;ga832c37a21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94110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4"/>
        <p:cNvGrpSpPr/>
        <p:nvPr/>
      </p:nvGrpSpPr>
      <p:grpSpPr>
        <a:xfrm>
          <a:off x="0" y="0"/>
          <a:ext cx="0" cy="0"/>
          <a:chOff x="0" y="0"/>
          <a:chExt cx="0" cy="0"/>
        </a:xfrm>
      </p:grpSpPr>
      <p:sp>
        <p:nvSpPr>
          <p:cNvPr id="1415" name="Google Shape;1415;ga832c37a21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6" name="Google Shape;1416;ga832c37a21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1"/>
        <p:cNvGrpSpPr/>
        <p:nvPr/>
      </p:nvGrpSpPr>
      <p:grpSpPr>
        <a:xfrm>
          <a:off x="0" y="0"/>
          <a:ext cx="0" cy="0"/>
          <a:chOff x="0" y="0"/>
          <a:chExt cx="0" cy="0"/>
        </a:xfrm>
      </p:grpSpPr>
      <p:sp>
        <p:nvSpPr>
          <p:cNvPr id="1682" name="Google Shape;1682;gb09ba95993_0_6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3" name="Google Shape;1683;gb09ba95993_0_6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7686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5"/>
        <p:cNvGrpSpPr/>
        <p:nvPr/>
      </p:nvGrpSpPr>
      <p:grpSpPr>
        <a:xfrm>
          <a:off x="0" y="0"/>
          <a:ext cx="0" cy="0"/>
          <a:chOff x="0" y="0"/>
          <a:chExt cx="0" cy="0"/>
        </a:xfrm>
      </p:grpSpPr>
      <p:sp>
        <p:nvSpPr>
          <p:cNvPr id="1166" name="Google Shape;1166;g5413dc4d9d_0_8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7" name="Google Shape;1167;g5413dc4d9d_0_8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7465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5"/>
        <p:cNvGrpSpPr/>
        <p:nvPr/>
      </p:nvGrpSpPr>
      <p:grpSpPr>
        <a:xfrm>
          <a:off x="0" y="0"/>
          <a:ext cx="0" cy="0"/>
          <a:chOff x="0" y="0"/>
          <a:chExt cx="0" cy="0"/>
        </a:xfrm>
      </p:grpSpPr>
      <p:sp>
        <p:nvSpPr>
          <p:cNvPr id="1166" name="Google Shape;1166;g5413dc4d9d_0_8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7" name="Google Shape;1167;g5413dc4d9d_0_8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6303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7"/>
        <p:cNvGrpSpPr/>
        <p:nvPr/>
      </p:nvGrpSpPr>
      <p:grpSpPr>
        <a:xfrm>
          <a:off x="0" y="0"/>
          <a:ext cx="0" cy="0"/>
          <a:chOff x="0" y="0"/>
          <a:chExt cx="0" cy="0"/>
        </a:xfrm>
      </p:grpSpPr>
      <p:sp>
        <p:nvSpPr>
          <p:cNvPr id="1638" name="Google Shape;1638;gb09ba95993_0_3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9" name="Google Shape;1639;gb09ba95993_0_3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175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4"/>
        <p:cNvGrpSpPr/>
        <p:nvPr/>
      </p:nvGrpSpPr>
      <p:grpSpPr>
        <a:xfrm>
          <a:off x="0" y="0"/>
          <a:ext cx="0" cy="0"/>
          <a:chOff x="0" y="0"/>
          <a:chExt cx="0" cy="0"/>
        </a:xfrm>
      </p:grpSpPr>
      <p:sp>
        <p:nvSpPr>
          <p:cNvPr id="1415" name="Google Shape;1415;ga832c37a21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6" name="Google Shape;1416;ga832c37a21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7703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4"/>
        <p:cNvGrpSpPr/>
        <p:nvPr/>
      </p:nvGrpSpPr>
      <p:grpSpPr>
        <a:xfrm>
          <a:off x="0" y="0"/>
          <a:ext cx="0" cy="0"/>
          <a:chOff x="0" y="0"/>
          <a:chExt cx="0" cy="0"/>
        </a:xfrm>
      </p:grpSpPr>
      <p:sp>
        <p:nvSpPr>
          <p:cNvPr id="1415" name="Google Shape;1415;ga832c37a21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6" name="Google Shape;1416;ga832c37a21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1854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7"/>
        <p:cNvGrpSpPr/>
        <p:nvPr/>
      </p:nvGrpSpPr>
      <p:grpSpPr>
        <a:xfrm>
          <a:off x="0" y="0"/>
          <a:ext cx="0" cy="0"/>
          <a:chOff x="0" y="0"/>
          <a:chExt cx="0" cy="0"/>
        </a:xfrm>
      </p:grpSpPr>
      <p:sp>
        <p:nvSpPr>
          <p:cNvPr id="1638" name="Google Shape;1638;gb09ba95993_0_3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9" name="Google Shape;1639;gb09ba95993_0_3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5633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4"/>
        <p:cNvGrpSpPr/>
        <p:nvPr/>
      </p:nvGrpSpPr>
      <p:grpSpPr>
        <a:xfrm>
          <a:off x="0" y="0"/>
          <a:ext cx="0" cy="0"/>
          <a:chOff x="0" y="0"/>
          <a:chExt cx="0" cy="0"/>
        </a:xfrm>
      </p:grpSpPr>
      <p:sp>
        <p:nvSpPr>
          <p:cNvPr id="1415" name="Google Shape;1415;ga832c37a21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6" name="Google Shape;1416;ga832c37a21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3996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990725" y="1437700"/>
            <a:ext cx="5166300" cy="17190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r>
              <a:rPr lang="ar-SA" smtClean="0"/>
              <a:t>انقر لتحرير نمط العنوان الرئيسي</a:t>
            </a:r>
            <a:endParaRPr/>
          </a:p>
        </p:txBody>
      </p:sp>
      <p:sp>
        <p:nvSpPr>
          <p:cNvPr id="10" name="Google Shape;10;p2"/>
          <p:cNvSpPr txBox="1">
            <a:spLocks noGrp="1"/>
          </p:cNvSpPr>
          <p:nvPr>
            <p:ph type="subTitle" idx="1"/>
          </p:nvPr>
        </p:nvSpPr>
        <p:spPr>
          <a:xfrm>
            <a:off x="1986675" y="3193725"/>
            <a:ext cx="5166300" cy="512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atin typeface="Kodchasan"/>
                <a:ea typeface="Kodchasan"/>
                <a:cs typeface="Kodchasan"/>
                <a:sym typeface="Kodchasan"/>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r>
              <a:rPr lang="ar-SA" smtClean="0"/>
              <a:t>انقر لتحرير نمط العنوان الثانوي الرئيسي</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bg>
      <p:bgPr>
        <a:gradFill>
          <a:gsLst>
            <a:gs pos="0">
              <a:schemeClr val="accent3"/>
            </a:gs>
            <a:gs pos="100000">
              <a:schemeClr val="accent4"/>
            </a:gs>
          </a:gsLst>
          <a:lin ang="5400700" scaled="0"/>
        </a:gradFill>
        <a:effectLst/>
      </p:bgPr>
    </p:bg>
    <p:spTree>
      <p:nvGrpSpPr>
        <p:cNvPr id="1" name="Shape 400"/>
        <p:cNvGrpSpPr/>
        <p:nvPr/>
      </p:nvGrpSpPr>
      <p:grpSpPr>
        <a:xfrm>
          <a:off x="0" y="0"/>
          <a:ext cx="0" cy="0"/>
          <a:chOff x="0" y="0"/>
          <a:chExt cx="0" cy="0"/>
        </a:xfrm>
      </p:grpSpPr>
      <p:grpSp>
        <p:nvGrpSpPr>
          <p:cNvPr id="401" name="Google Shape;401;p11"/>
          <p:cNvGrpSpPr/>
          <p:nvPr/>
        </p:nvGrpSpPr>
        <p:grpSpPr>
          <a:xfrm>
            <a:off x="9" y="15011"/>
            <a:ext cx="9144293" cy="5113712"/>
            <a:chOff x="216975" y="846375"/>
            <a:chExt cx="7186650" cy="4018950"/>
          </a:xfrm>
        </p:grpSpPr>
        <p:sp>
          <p:nvSpPr>
            <p:cNvPr id="402" name="Google Shape;402;p11"/>
            <p:cNvSpPr/>
            <p:nvPr/>
          </p:nvSpPr>
          <p:spPr>
            <a:xfrm>
              <a:off x="2488100" y="1577100"/>
              <a:ext cx="376250" cy="365250"/>
            </a:xfrm>
            <a:custGeom>
              <a:avLst/>
              <a:gdLst/>
              <a:ahLst/>
              <a:cxnLst/>
              <a:rect l="l" t="t" r="r" b="b"/>
              <a:pathLst>
                <a:path w="15050" h="14610" extrusionOk="0">
                  <a:moveTo>
                    <a:pt x="4882" y="1299"/>
                  </a:moveTo>
                  <a:lnTo>
                    <a:pt x="7096" y="2525"/>
                  </a:lnTo>
                  <a:lnTo>
                    <a:pt x="7096" y="6323"/>
                  </a:lnTo>
                  <a:lnTo>
                    <a:pt x="4251" y="3573"/>
                  </a:lnTo>
                  <a:lnTo>
                    <a:pt x="4882" y="1299"/>
                  </a:lnTo>
                  <a:close/>
                  <a:moveTo>
                    <a:pt x="10049" y="1251"/>
                  </a:moveTo>
                  <a:lnTo>
                    <a:pt x="10704" y="3644"/>
                  </a:lnTo>
                  <a:lnTo>
                    <a:pt x="7930" y="6323"/>
                  </a:lnTo>
                  <a:lnTo>
                    <a:pt x="7930" y="2430"/>
                  </a:lnTo>
                  <a:lnTo>
                    <a:pt x="7942" y="2430"/>
                  </a:lnTo>
                  <a:lnTo>
                    <a:pt x="10049" y="1251"/>
                  </a:lnTo>
                  <a:close/>
                  <a:moveTo>
                    <a:pt x="3739" y="4228"/>
                  </a:moveTo>
                  <a:lnTo>
                    <a:pt x="6501" y="6906"/>
                  </a:lnTo>
                  <a:lnTo>
                    <a:pt x="2489" y="6906"/>
                  </a:lnTo>
                  <a:lnTo>
                    <a:pt x="1262" y="4871"/>
                  </a:lnTo>
                  <a:lnTo>
                    <a:pt x="3739" y="4228"/>
                  </a:lnTo>
                  <a:close/>
                  <a:moveTo>
                    <a:pt x="11383" y="4156"/>
                  </a:moveTo>
                  <a:lnTo>
                    <a:pt x="13716" y="4763"/>
                  </a:lnTo>
                  <a:lnTo>
                    <a:pt x="12442" y="6906"/>
                  </a:lnTo>
                  <a:lnTo>
                    <a:pt x="8525" y="6906"/>
                  </a:lnTo>
                  <a:lnTo>
                    <a:pt x="11383" y="4156"/>
                  </a:lnTo>
                  <a:close/>
                  <a:moveTo>
                    <a:pt x="12550" y="7728"/>
                  </a:moveTo>
                  <a:lnTo>
                    <a:pt x="13752" y="9764"/>
                  </a:lnTo>
                  <a:lnTo>
                    <a:pt x="11299" y="10407"/>
                  </a:lnTo>
                  <a:lnTo>
                    <a:pt x="8525" y="7728"/>
                  </a:lnTo>
                  <a:close/>
                  <a:moveTo>
                    <a:pt x="6513" y="7704"/>
                  </a:moveTo>
                  <a:lnTo>
                    <a:pt x="3656" y="10478"/>
                  </a:lnTo>
                  <a:lnTo>
                    <a:pt x="1322" y="9859"/>
                  </a:lnTo>
                  <a:lnTo>
                    <a:pt x="2596" y="7704"/>
                  </a:lnTo>
                  <a:close/>
                  <a:moveTo>
                    <a:pt x="7930" y="8300"/>
                  </a:moveTo>
                  <a:lnTo>
                    <a:pt x="10776" y="11050"/>
                  </a:lnTo>
                  <a:lnTo>
                    <a:pt x="10144" y="13336"/>
                  </a:lnTo>
                  <a:lnTo>
                    <a:pt x="7930" y="12098"/>
                  </a:lnTo>
                  <a:lnTo>
                    <a:pt x="7930" y="8300"/>
                  </a:lnTo>
                  <a:close/>
                  <a:moveTo>
                    <a:pt x="7108" y="8300"/>
                  </a:moveTo>
                  <a:lnTo>
                    <a:pt x="7108" y="12205"/>
                  </a:lnTo>
                  <a:lnTo>
                    <a:pt x="7096" y="12205"/>
                  </a:lnTo>
                  <a:lnTo>
                    <a:pt x="5001" y="13383"/>
                  </a:lnTo>
                  <a:lnTo>
                    <a:pt x="4346" y="10978"/>
                  </a:lnTo>
                  <a:lnTo>
                    <a:pt x="7108" y="8300"/>
                  </a:lnTo>
                  <a:close/>
                  <a:moveTo>
                    <a:pt x="10585" y="1"/>
                  </a:moveTo>
                  <a:lnTo>
                    <a:pt x="9823" y="418"/>
                  </a:lnTo>
                  <a:lnTo>
                    <a:pt x="7418" y="1751"/>
                  </a:lnTo>
                  <a:lnTo>
                    <a:pt x="5120" y="465"/>
                  </a:lnTo>
                  <a:lnTo>
                    <a:pt x="4358" y="49"/>
                  </a:lnTo>
                  <a:lnTo>
                    <a:pt x="4132" y="858"/>
                  </a:lnTo>
                  <a:lnTo>
                    <a:pt x="3417" y="3454"/>
                  </a:lnTo>
                  <a:lnTo>
                    <a:pt x="846" y="4120"/>
                  </a:lnTo>
                  <a:lnTo>
                    <a:pt x="0" y="4347"/>
                  </a:lnTo>
                  <a:lnTo>
                    <a:pt x="429" y="5073"/>
                  </a:lnTo>
                  <a:lnTo>
                    <a:pt x="1810" y="7395"/>
                  </a:lnTo>
                  <a:lnTo>
                    <a:pt x="477" y="9645"/>
                  </a:lnTo>
                  <a:lnTo>
                    <a:pt x="36" y="10371"/>
                  </a:lnTo>
                  <a:lnTo>
                    <a:pt x="893" y="10597"/>
                  </a:lnTo>
                  <a:lnTo>
                    <a:pt x="3548" y="11300"/>
                  </a:lnTo>
                  <a:lnTo>
                    <a:pt x="4239" y="13800"/>
                  </a:lnTo>
                  <a:lnTo>
                    <a:pt x="4465" y="14610"/>
                  </a:lnTo>
                  <a:lnTo>
                    <a:pt x="5215" y="14193"/>
                  </a:lnTo>
                  <a:lnTo>
                    <a:pt x="7620" y="12860"/>
                  </a:lnTo>
                  <a:lnTo>
                    <a:pt x="9930" y="14145"/>
                  </a:lnTo>
                  <a:lnTo>
                    <a:pt x="10680" y="14574"/>
                  </a:lnTo>
                  <a:lnTo>
                    <a:pt x="10906" y="13753"/>
                  </a:lnTo>
                  <a:lnTo>
                    <a:pt x="11621" y="11157"/>
                  </a:lnTo>
                  <a:lnTo>
                    <a:pt x="14193" y="10490"/>
                  </a:lnTo>
                  <a:lnTo>
                    <a:pt x="15050" y="10264"/>
                  </a:lnTo>
                  <a:lnTo>
                    <a:pt x="14609" y="9538"/>
                  </a:lnTo>
                  <a:lnTo>
                    <a:pt x="13228" y="7216"/>
                  </a:lnTo>
                  <a:lnTo>
                    <a:pt x="14574" y="4966"/>
                  </a:lnTo>
                  <a:lnTo>
                    <a:pt x="15002" y="4239"/>
                  </a:lnTo>
                  <a:lnTo>
                    <a:pt x="14157" y="4013"/>
                  </a:lnTo>
                  <a:lnTo>
                    <a:pt x="11490" y="3323"/>
                  </a:lnTo>
                  <a:lnTo>
                    <a:pt x="10799"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3" name="Google Shape;403;p11"/>
            <p:cNvSpPr/>
            <p:nvPr/>
          </p:nvSpPr>
          <p:spPr>
            <a:xfrm>
              <a:off x="3243250" y="3038600"/>
              <a:ext cx="376250" cy="365250"/>
            </a:xfrm>
            <a:custGeom>
              <a:avLst/>
              <a:gdLst/>
              <a:ahLst/>
              <a:cxnLst/>
              <a:rect l="l" t="t" r="r" b="b"/>
              <a:pathLst>
                <a:path w="15050" h="14610" extrusionOk="0">
                  <a:moveTo>
                    <a:pt x="10049" y="1239"/>
                  </a:moveTo>
                  <a:lnTo>
                    <a:pt x="10704" y="3632"/>
                  </a:lnTo>
                  <a:lnTo>
                    <a:pt x="7942" y="6311"/>
                  </a:lnTo>
                  <a:lnTo>
                    <a:pt x="7942" y="2405"/>
                  </a:lnTo>
                  <a:lnTo>
                    <a:pt x="7954" y="2405"/>
                  </a:lnTo>
                  <a:lnTo>
                    <a:pt x="10049" y="1239"/>
                  </a:lnTo>
                  <a:close/>
                  <a:moveTo>
                    <a:pt x="4906" y="1274"/>
                  </a:moveTo>
                  <a:lnTo>
                    <a:pt x="7120" y="2513"/>
                  </a:lnTo>
                  <a:lnTo>
                    <a:pt x="7120" y="6323"/>
                  </a:lnTo>
                  <a:lnTo>
                    <a:pt x="4275" y="3560"/>
                  </a:lnTo>
                  <a:lnTo>
                    <a:pt x="4906" y="1274"/>
                  </a:lnTo>
                  <a:close/>
                  <a:moveTo>
                    <a:pt x="3751" y="4215"/>
                  </a:moveTo>
                  <a:lnTo>
                    <a:pt x="6525" y="6894"/>
                  </a:lnTo>
                  <a:lnTo>
                    <a:pt x="2501" y="6894"/>
                  </a:lnTo>
                  <a:lnTo>
                    <a:pt x="1286" y="4846"/>
                  </a:lnTo>
                  <a:lnTo>
                    <a:pt x="3751" y="4215"/>
                  </a:lnTo>
                  <a:close/>
                  <a:moveTo>
                    <a:pt x="11395" y="4132"/>
                  </a:moveTo>
                  <a:lnTo>
                    <a:pt x="13740" y="4751"/>
                  </a:lnTo>
                  <a:lnTo>
                    <a:pt x="12466" y="6894"/>
                  </a:lnTo>
                  <a:lnTo>
                    <a:pt x="8549" y="6894"/>
                  </a:lnTo>
                  <a:lnTo>
                    <a:pt x="11395" y="4132"/>
                  </a:lnTo>
                  <a:close/>
                  <a:moveTo>
                    <a:pt x="12562" y="7704"/>
                  </a:moveTo>
                  <a:lnTo>
                    <a:pt x="13776" y="9752"/>
                  </a:lnTo>
                  <a:lnTo>
                    <a:pt x="11311" y="10383"/>
                  </a:lnTo>
                  <a:lnTo>
                    <a:pt x="8549" y="7704"/>
                  </a:lnTo>
                  <a:close/>
                  <a:moveTo>
                    <a:pt x="6537" y="7704"/>
                  </a:moveTo>
                  <a:lnTo>
                    <a:pt x="3680" y="10478"/>
                  </a:lnTo>
                  <a:lnTo>
                    <a:pt x="1346" y="9871"/>
                  </a:lnTo>
                  <a:lnTo>
                    <a:pt x="2620" y="7704"/>
                  </a:lnTo>
                  <a:close/>
                  <a:moveTo>
                    <a:pt x="7954" y="8287"/>
                  </a:moveTo>
                  <a:lnTo>
                    <a:pt x="10799" y="11038"/>
                  </a:lnTo>
                  <a:lnTo>
                    <a:pt x="10168" y="13324"/>
                  </a:lnTo>
                  <a:lnTo>
                    <a:pt x="7954" y="12085"/>
                  </a:lnTo>
                  <a:lnTo>
                    <a:pt x="7954" y="8287"/>
                  </a:lnTo>
                  <a:close/>
                  <a:moveTo>
                    <a:pt x="7120" y="8287"/>
                  </a:moveTo>
                  <a:lnTo>
                    <a:pt x="7120" y="12192"/>
                  </a:lnTo>
                  <a:lnTo>
                    <a:pt x="5025" y="13359"/>
                  </a:lnTo>
                  <a:lnTo>
                    <a:pt x="4346" y="10966"/>
                  </a:lnTo>
                  <a:lnTo>
                    <a:pt x="7120" y="8287"/>
                  </a:lnTo>
                  <a:close/>
                  <a:moveTo>
                    <a:pt x="10585" y="0"/>
                  </a:moveTo>
                  <a:lnTo>
                    <a:pt x="9823" y="417"/>
                  </a:lnTo>
                  <a:lnTo>
                    <a:pt x="7430" y="1751"/>
                  </a:lnTo>
                  <a:lnTo>
                    <a:pt x="5120" y="453"/>
                  </a:lnTo>
                  <a:lnTo>
                    <a:pt x="4358" y="48"/>
                  </a:lnTo>
                  <a:lnTo>
                    <a:pt x="4144" y="858"/>
                  </a:lnTo>
                  <a:lnTo>
                    <a:pt x="3430" y="3453"/>
                  </a:lnTo>
                  <a:lnTo>
                    <a:pt x="858" y="4120"/>
                  </a:lnTo>
                  <a:lnTo>
                    <a:pt x="1" y="4346"/>
                  </a:lnTo>
                  <a:lnTo>
                    <a:pt x="429" y="5072"/>
                  </a:lnTo>
                  <a:lnTo>
                    <a:pt x="1822" y="7394"/>
                  </a:lnTo>
                  <a:lnTo>
                    <a:pt x="477" y="9644"/>
                  </a:lnTo>
                  <a:lnTo>
                    <a:pt x="48" y="10371"/>
                  </a:lnTo>
                  <a:lnTo>
                    <a:pt x="893" y="10597"/>
                  </a:lnTo>
                  <a:lnTo>
                    <a:pt x="3560" y="11299"/>
                  </a:lnTo>
                  <a:lnTo>
                    <a:pt x="4251" y="13800"/>
                  </a:lnTo>
                  <a:lnTo>
                    <a:pt x="4465" y="14609"/>
                  </a:lnTo>
                  <a:lnTo>
                    <a:pt x="5227" y="14193"/>
                  </a:lnTo>
                  <a:lnTo>
                    <a:pt x="7621" y="12859"/>
                  </a:lnTo>
                  <a:lnTo>
                    <a:pt x="9930" y="14157"/>
                  </a:lnTo>
                  <a:lnTo>
                    <a:pt x="10692" y="14574"/>
                  </a:lnTo>
                  <a:lnTo>
                    <a:pt x="10919" y="13752"/>
                  </a:lnTo>
                  <a:lnTo>
                    <a:pt x="11633" y="11157"/>
                  </a:lnTo>
                  <a:lnTo>
                    <a:pt x="14205" y="10490"/>
                  </a:lnTo>
                  <a:lnTo>
                    <a:pt x="15050" y="10264"/>
                  </a:lnTo>
                  <a:lnTo>
                    <a:pt x="14621" y="9537"/>
                  </a:lnTo>
                  <a:lnTo>
                    <a:pt x="13240" y="7216"/>
                  </a:lnTo>
                  <a:lnTo>
                    <a:pt x="14574" y="4965"/>
                  </a:lnTo>
                  <a:lnTo>
                    <a:pt x="15002" y="4239"/>
                  </a:lnTo>
                  <a:lnTo>
                    <a:pt x="14157" y="4013"/>
                  </a:lnTo>
                  <a:lnTo>
                    <a:pt x="11490" y="3322"/>
                  </a:lnTo>
                  <a:lnTo>
                    <a:pt x="10811"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4" name="Google Shape;404;p11"/>
            <p:cNvSpPr/>
            <p:nvPr/>
          </p:nvSpPr>
          <p:spPr>
            <a:xfrm>
              <a:off x="2488100" y="3769350"/>
              <a:ext cx="376250" cy="365250"/>
            </a:xfrm>
            <a:custGeom>
              <a:avLst/>
              <a:gdLst/>
              <a:ahLst/>
              <a:cxnLst/>
              <a:rect l="l" t="t" r="r" b="b"/>
              <a:pathLst>
                <a:path w="15050" h="14610" extrusionOk="0">
                  <a:moveTo>
                    <a:pt x="4882" y="1274"/>
                  </a:moveTo>
                  <a:lnTo>
                    <a:pt x="7096" y="2512"/>
                  </a:lnTo>
                  <a:lnTo>
                    <a:pt x="7096" y="6311"/>
                  </a:lnTo>
                  <a:lnTo>
                    <a:pt x="4251" y="3560"/>
                  </a:lnTo>
                  <a:lnTo>
                    <a:pt x="4882" y="1274"/>
                  </a:lnTo>
                  <a:close/>
                  <a:moveTo>
                    <a:pt x="10025" y="1238"/>
                  </a:moveTo>
                  <a:lnTo>
                    <a:pt x="10680" y="3632"/>
                  </a:lnTo>
                  <a:lnTo>
                    <a:pt x="7918" y="6311"/>
                  </a:lnTo>
                  <a:lnTo>
                    <a:pt x="7918" y="2405"/>
                  </a:lnTo>
                  <a:lnTo>
                    <a:pt x="7930" y="2405"/>
                  </a:lnTo>
                  <a:lnTo>
                    <a:pt x="10025" y="1238"/>
                  </a:lnTo>
                  <a:close/>
                  <a:moveTo>
                    <a:pt x="3727" y="4215"/>
                  </a:moveTo>
                  <a:lnTo>
                    <a:pt x="6501" y="6894"/>
                  </a:lnTo>
                  <a:lnTo>
                    <a:pt x="2489" y="6894"/>
                  </a:lnTo>
                  <a:lnTo>
                    <a:pt x="1262" y="4846"/>
                  </a:lnTo>
                  <a:lnTo>
                    <a:pt x="3727" y="4215"/>
                  </a:lnTo>
                  <a:close/>
                  <a:moveTo>
                    <a:pt x="11371" y="4132"/>
                  </a:moveTo>
                  <a:lnTo>
                    <a:pt x="13704" y="4751"/>
                  </a:lnTo>
                  <a:lnTo>
                    <a:pt x="12430" y="6894"/>
                  </a:lnTo>
                  <a:lnTo>
                    <a:pt x="8525" y="6894"/>
                  </a:lnTo>
                  <a:lnTo>
                    <a:pt x="11371" y="4132"/>
                  </a:lnTo>
                  <a:close/>
                  <a:moveTo>
                    <a:pt x="12550" y="7704"/>
                  </a:moveTo>
                  <a:lnTo>
                    <a:pt x="13764" y="9751"/>
                  </a:lnTo>
                  <a:lnTo>
                    <a:pt x="11299" y="10382"/>
                  </a:lnTo>
                  <a:lnTo>
                    <a:pt x="8525" y="7704"/>
                  </a:lnTo>
                  <a:close/>
                  <a:moveTo>
                    <a:pt x="6513" y="7704"/>
                  </a:moveTo>
                  <a:lnTo>
                    <a:pt x="3656" y="10466"/>
                  </a:lnTo>
                  <a:lnTo>
                    <a:pt x="1322" y="9847"/>
                  </a:lnTo>
                  <a:lnTo>
                    <a:pt x="2596" y="7704"/>
                  </a:lnTo>
                  <a:close/>
                  <a:moveTo>
                    <a:pt x="7930" y="8287"/>
                  </a:moveTo>
                  <a:lnTo>
                    <a:pt x="10776" y="11037"/>
                  </a:lnTo>
                  <a:lnTo>
                    <a:pt x="10144" y="13323"/>
                  </a:lnTo>
                  <a:lnTo>
                    <a:pt x="7930" y="12085"/>
                  </a:lnTo>
                  <a:lnTo>
                    <a:pt x="7930" y="8287"/>
                  </a:lnTo>
                  <a:close/>
                  <a:moveTo>
                    <a:pt x="7108" y="8287"/>
                  </a:moveTo>
                  <a:lnTo>
                    <a:pt x="7108" y="12192"/>
                  </a:lnTo>
                  <a:lnTo>
                    <a:pt x="7096" y="12192"/>
                  </a:lnTo>
                  <a:lnTo>
                    <a:pt x="5001" y="13359"/>
                  </a:lnTo>
                  <a:lnTo>
                    <a:pt x="4346" y="10966"/>
                  </a:lnTo>
                  <a:lnTo>
                    <a:pt x="7108" y="8287"/>
                  </a:lnTo>
                  <a:close/>
                  <a:moveTo>
                    <a:pt x="10585" y="0"/>
                  </a:moveTo>
                  <a:lnTo>
                    <a:pt x="9823" y="417"/>
                  </a:lnTo>
                  <a:lnTo>
                    <a:pt x="7430" y="1750"/>
                  </a:lnTo>
                  <a:lnTo>
                    <a:pt x="5120" y="465"/>
                  </a:lnTo>
                  <a:lnTo>
                    <a:pt x="4358" y="48"/>
                  </a:lnTo>
                  <a:lnTo>
                    <a:pt x="4132" y="857"/>
                  </a:lnTo>
                  <a:lnTo>
                    <a:pt x="3417" y="3453"/>
                  </a:lnTo>
                  <a:lnTo>
                    <a:pt x="846" y="4120"/>
                  </a:lnTo>
                  <a:lnTo>
                    <a:pt x="0" y="4346"/>
                  </a:lnTo>
                  <a:lnTo>
                    <a:pt x="429" y="5072"/>
                  </a:lnTo>
                  <a:lnTo>
                    <a:pt x="1810" y="7394"/>
                  </a:lnTo>
                  <a:lnTo>
                    <a:pt x="477" y="9644"/>
                  </a:lnTo>
                  <a:lnTo>
                    <a:pt x="48" y="10371"/>
                  </a:lnTo>
                  <a:lnTo>
                    <a:pt x="893" y="10597"/>
                  </a:lnTo>
                  <a:lnTo>
                    <a:pt x="3560" y="11299"/>
                  </a:lnTo>
                  <a:lnTo>
                    <a:pt x="4239" y="13800"/>
                  </a:lnTo>
                  <a:lnTo>
                    <a:pt x="4465" y="14609"/>
                  </a:lnTo>
                  <a:lnTo>
                    <a:pt x="5227" y="14192"/>
                  </a:lnTo>
                  <a:lnTo>
                    <a:pt x="7620" y="12859"/>
                  </a:lnTo>
                  <a:lnTo>
                    <a:pt x="9930" y="14157"/>
                  </a:lnTo>
                  <a:lnTo>
                    <a:pt x="10680" y="14573"/>
                  </a:lnTo>
                  <a:lnTo>
                    <a:pt x="10906" y="13752"/>
                  </a:lnTo>
                  <a:lnTo>
                    <a:pt x="11621" y="11156"/>
                  </a:lnTo>
                  <a:lnTo>
                    <a:pt x="14193" y="10490"/>
                  </a:lnTo>
                  <a:lnTo>
                    <a:pt x="15050" y="10263"/>
                  </a:lnTo>
                  <a:lnTo>
                    <a:pt x="14609" y="9537"/>
                  </a:lnTo>
                  <a:lnTo>
                    <a:pt x="13228" y="7215"/>
                  </a:lnTo>
                  <a:lnTo>
                    <a:pt x="14574" y="4965"/>
                  </a:lnTo>
                  <a:lnTo>
                    <a:pt x="15002" y="4239"/>
                  </a:lnTo>
                  <a:lnTo>
                    <a:pt x="14157" y="4013"/>
                  </a:lnTo>
                  <a:lnTo>
                    <a:pt x="11490" y="3322"/>
                  </a:lnTo>
                  <a:lnTo>
                    <a:pt x="10799"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5" name="Google Shape;405;p11"/>
            <p:cNvSpPr/>
            <p:nvPr/>
          </p:nvSpPr>
          <p:spPr>
            <a:xfrm>
              <a:off x="2488100" y="1942325"/>
              <a:ext cx="376250" cy="365550"/>
            </a:xfrm>
            <a:custGeom>
              <a:avLst/>
              <a:gdLst/>
              <a:ahLst/>
              <a:cxnLst/>
              <a:rect l="l" t="t" r="r" b="b"/>
              <a:pathLst>
                <a:path w="15050" h="14622" extrusionOk="0">
                  <a:moveTo>
                    <a:pt x="4882" y="1299"/>
                  </a:moveTo>
                  <a:lnTo>
                    <a:pt x="7096" y="2537"/>
                  </a:lnTo>
                  <a:lnTo>
                    <a:pt x="7096" y="6335"/>
                  </a:lnTo>
                  <a:lnTo>
                    <a:pt x="4251" y="3573"/>
                  </a:lnTo>
                  <a:lnTo>
                    <a:pt x="4882" y="1299"/>
                  </a:lnTo>
                  <a:close/>
                  <a:moveTo>
                    <a:pt x="10049" y="1251"/>
                  </a:moveTo>
                  <a:lnTo>
                    <a:pt x="10704" y="3656"/>
                  </a:lnTo>
                  <a:lnTo>
                    <a:pt x="7930" y="6335"/>
                  </a:lnTo>
                  <a:lnTo>
                    <a:pt x="7930" y="2430"/>
                  </a:lnTo>
                  <a:lnTo>
                    <a:pt x="7942" y="2430"/>
                  </a:lnTo>
                  <a:lnTo>
                    <a:pt x="10049" y="1251"/>
                  </a:lnTo>
                  <a:close/>
                  <a:moveTo>
                    <a:pt x="11383" y="4144"/>
                  </a:moveTo>
                  <a:lnTo>
                    <a:pt x="13716" y="4751"/>
                  </a:lnTo>
                  <a:lnTo>
                    <a:pt x="12442" y="6895"/>
                  </a:lnTo>
                  <a:lnTo>
                    <a:pt x="8525" y="6895"/>
                  </a:lnTo>
                  <a:lnTo>
                    <a:pt x="11383" y="4144"/>
                  </a:lnTo>
                  <a:close/>
                  <a:moveTo>
                    <a:pt x="3739" y="4228"/>
                  </a:moveTo>
                  <a:lnTo>
                    <a:pt x="6501" y="6906"/>
                  </a:lnTo>
                  <a:lnTo>
                    <a:pt x="2489" y="6906"/>
                  </a:lnTo>
                  <a:lnTo>
                    <a:pt x="1262" y="4870"/>
                  </a:lnTo>
                  <a:lnTo>
                    <a:pt x="3739" y="4228"/>
                  </a:lnTo>
                  <a:close/>
                  <a:moveTo>
                    <a:pt x="12550" y="7728"/>
                  </a:moveTo>
                  <a:lnTo>
                    <a:pt x="13764" y="9764"/>
                  </a:lnTo>
                  <a:lnTo>
                    <a:pt x="11299" y="10407"/>
                  </a:lnTo>
                  <a:lnTo>
                    <a:pt x="8525" y="7728"/>
                  </a:lnTo>
                  <a:close/>
                  <a:moveTo>
                    <a:pt x="6513" y="7728"/>
                  </a:moveTo>
                  <a:lnTo>
                    <a:pt x="3656" y="10478"/>
                  </a:lnTo>
                  <a:lnTo>
                    <a:pt x="1322" y="9871"/>
                  </a:lnTo>
                  <a:lnTo>
                    <a:pt x="2596" y="7728"/>
                  </a:lnTo>
                  <a:close/>
                  <a:moveTo>
                    <a:pt x="7930" y="8311"/>
                  </a:moveTo>
                  <a:lnTo>
                    <a:pt x="10776" y="11062"/>
                  </a:lnTo>
                  <a:lnTo>
                    <a:pt x="10144" y="13336"/>
                  </a:lnTo>
                  <a:lnTo>
                    <a:pt x="7930" y="12109"/>
                  </a:lnTo>
                  <a:lnTo>
                    <a:pt x="7930" y="8311"/>
                  </a:lnTo>
                  <a:close/>
                  <a:moveTo>
                    <a:pt x="7108" y="8311"/>
                  </a:moveTo>
                  <a:lnTo>
                    <a:pt x="7108" y="12205"/>
                  </a:lnTo>
                  <a:lnTo>
                    <a:pt x="7096" y="12205"/>
                  </a:lnTo>
                  <a:lnTo>
                    <a:pt x="5001" y="13383"/>
                  </a:lnTo>
                  <a:lnTo>
                    <a:pt x="4346" y="10990"/>
                  </a:lnTo>
                  <a:lnTo>
                    <a:pt x="7108" y="8311"/>
                  </a:lnTo>
                  <a:close/>
                  <a:moveTo>
                    <a:pt x="10585" y="1"/>
                  </a:moveTo>
                  <a:lnTo>
                    <a:pt x="9823" y="418"/>
                  </a:lnTo>
                  <a:lnTo>
                    <a:pt x="7418" y="1763"/>
                  </a:lnTo>
                  <a:lnTo>
                    <a:pt x="5120" y="465"/>
                  </a:lnTo>
                  <a:lnTo>
                    <a:pt x="4358" y="48"/>
                  </a:lnTo>
                  <a:lnTo>
                    <a:pt x="4132" y="870"/>
                  </a:lnTo>
                  <a:lnTo>
                    <a:pt x="3417" y="3454"/>
                  </a:lnTo>
                  <a:lnTo>
                    <a:pt x="846" y="4132"/>
                  </a:lnTo>
                  <a:lnTo>
                    <a:pt x="0" y="4347"/>
                  </a:lnTo>
                  <a:lnTo>
                    <a:pt x="429" y="5085"/>
                  </a:lnTo>
                  <a:lnTo>
                    <a:pt x="1810" y="7406"/>
                  </a:lnTo>
                  <a:lnTo>
                    <a:pt x="477" y="9645"/>
                  </a:lnTo>
                  <a:lnTo>
                    <a:pt x="36" y="10383"/>
                  </a:lnTo>
                  <a:lnTo>
                    <a:pt x="893" y="10597"/>
                  </a:lnTo>
                  <a:lnTo>
                    <a:pt x="3548" y="11300"/>
                  </a:lnTo>
                  <a:lnTo>
                    <a:pt x="4239" y="13800"/>
                  </a:lnTo>
                  <a:lnTo>
                    <a:pt x="4465" y="14622"/>
                  </a:lnTo>
                  <a:lnTo>
                    <a:pt x="5215" y="14205"/>
                  </a:lnTo>
                  <a:lnTo>
                    <a:pt x="7620" y="12860"/>
                  </a:lnTo>
                  <a:lnTo>
                    <a:pt x="9930" y="14157"/>
                  </a:lnTo>
                  <a:lnTo>
                    <a:pt x="10680" y="14574"/>
                  </a:lnTo>
                  <a:lnTo>
                    <a:pt x="10906" y="13753"/>
                  </a:lnTo>
                  <a:lnTo>
                    <a:pt x="11621" y="11169"/>
                  </a:lnTo>
                  <a:lnTo>
                    <a:pt x="14193" y="10502"/>
                  </a:lnTo>
                  <a:lnTo>
                    <a:pt x="15050" y="10276"/>
                  </a:lnTo>
                  <a:lnTo>
                    <a:pt x="14609" y="9550"/>
                  </a:lnTo>
                  <a:lnTo>
                    <a:pt x="13228" y="7228"/>
                  </a:lnTo>
                  <a:lnTo>
                    <a:pt x="14574" y="4978"/>
                  </a:lnTo>
                  <a:lnTo>
                    <a:pt x="15002" y="4251"/>
                  </a:lnTo>
                  <a:lnTo>
                    <a:pt x="14157" y="4025"/>
                  </a:lnTo>
                  <a:lnTo>
                    <a:pt x="11490" y="3323"/>
                  </a:lnTo>
                  <a:lnTo>
                    <a:pt x="10799"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6" name="Google Shape;406;p11"/>
            <p:cNvSpPr/>
            <p:nvPr/>
          </p:nvSpPr>
          <p:spPr>
            <a:xfrm>
              <a:off x="2488100" y="3403825"/>
              <a:ext cx="376250" cy="365550"/>
            </a:xfrm>
            <a:custGeom>
              <a:avLst/>
              <a:gdLst/>
              <a:ahLst/>
              <a:cxnLst/>
              <a:rect l="l" t="t" r="r" b="b"/>
              <a:pathLst>
                <a:path w="15050" h="14622" extrusionOk="0">
                  <a:moveTo>
                    <a:pt x="4882" y="1286"/>
                  </a:moveTo>
                  <a:lnTo>
                    <a:pt x="7096" y="2525"/>
                  </a:lnTo>
                  <a:lnTo>
                    <a:pt x="7096" y="6311"/>
                  </a:lnTo>
                  <a:lnTo>
                    <a:pt x="4251" y="3560"/>
                  </a:lnTo>
                  <a:lnTo>
                    <a:pt x="4882" y="1286"/>
                  </a:lnTo>
                  <a:close/>
                  <a:moveTo>
                    <a:pt x="10025" y="1239"/>
                  </a:moveTo>
                  <a:lnTo>
                    <a:pt x="10680" y="3632"/>
                  </a:lnTo>
                  <a:lnTo>
                    <a:pt x="7918" y="6311"/>
                  </a:lnTo>
                  <a:lnTo>
                    <a:pt x="7918" y="2417"/>
                  </a:lnTo>
                  <a:lnTo>
                    <a:pt x="7930" y="2417"/>
                  </a:lnTo>
                  <a:lnTo>
                    <a:pt x="10025" y="1239"/>
                  </a:lnTo>
                  <a:close/>
                  <a:moveTo>
                    <a:pt x="3727" y="4215"/>
                  </a:moveTo>
                  <a:lnTo>
                    <a:pt x="6501" y="6894"/>
                  </a:lnTo>
                  <a:lnTo>
                    <a:pt x="2489" y="6894"/>
                  </a:lnTo>
                  <a:lnTo>
                    <a:pt x="1262" y="4858"/>
                  </a:lnTo>
                  <a:lnTo>
                    <a:pt x="3727" y="4215"/>
                  </a:lnTo>
                  <a:close/>
                  <a:moveTo>
                    <a:pt x="11371" y="4144"/>
                  </a:moveTo>
                  <a:lnTo>
                    <a:pt x="13704" y="4751"/>
                  </a:lnTo>
                  <a:lnTo>
                    <a:pt x="12430" y="6894"/>
                  </a:lnTo>
                  <a:lnTo>
                    <a:pt x="8525" y="6894"/>
                  </a:lnTo>
                  <a:lnTo>
                    <a:pt x="11371" y="4144"/>
                  </a:lnTo>
                  <a:close/>
                  <a:moveTo>
                    <a:pt x="12550" y="7716"/>
                  </a:moveTo>
                  <a:lnTo>
                    <a:pt x="13764" y="9752"/>
                  </a:lnTo>
                  <a:lnTo>
                    <a:pt x="11299" y="10395"/>
                  </a:lnTo>
                  <a:lnTo>
                    <a:pt x="8525" y="7716"/>
                  </a:lnTo>
                  <a:close/>
                  <a:moveTo>
                    <a:pt x="6513" y="7728"/>
                  </a:moveTo>
                  <a:lnTo>
                    <a:pt x="3656" y="10478"/>
                  </a:lnTo>
                  <a:lnTo>
                    <a:pt x="1322" y="9871"/>
                  </a:lnTo>
                  <a:lnTo>
                    <a:pt x="2596" y="7728"/>
                  </a:lnTo>
                  <a:close/>
                  <a:moveTo>
                    <a:pt x="7930" y="8299"/>
                  </a:moveTo>
                  <a:lnTo>
                    <a:pt x="10776" y="11049"/>
                  </a:lnTo>
                  <a:lnTo>
                    <a:pt x="10144" y="13323"/>
                  </a:lnTo>
                  <a:lnTo>
                    <a:pt x="7930" y="12085"/>
                  </a:lnTo>
                  <a:lnTo>
                    <a:pt x="7930" y="8299"/>
                  </a:lnTo>
                  <a:close/>
                  <a:moveTo>
                    <a:pt x="7108" y="8299"/>
                  </a:moveTo>
                  <a:lnTo>
                    <a:pt x="7108" y="12192"/>
                  </a:lnTo>
                  <a:lnTo>
                    <a:pt x="7096" y="12192"/>
                  </a:lnTo>
                  <a:lnTo>
                    <a:pt x="5001" y="13371"/>
                  </a:lnTo>
                  <a:lnTo>
                    <a:pt x="4346" y="10978"/>
                  </a:lnTo>
                  <a:lnTo>
                    <a:pt x="7108" y="8299"/>
                  </a:lnTo>
                  <a:close/>
                  <a:moveTo>
                    <a:pt x="10585" y="0"/>
                  </a:moveTo>
                  <a:lnTo>
                    <a:pt x="9823" y="417"/>
                  </a:lnTo>
                  <a:lnTo>
                    <a:pt x="7430" y="1763"/>
                  </a:lnTo>
                  <a:lnTo>
                    <a:pt x="5120" y="465"/>
                  </a:lnTo>
                  <a:lnTo>
                    <a:pt x="4358" y="48"/>
                  </a:lnTo>
                  <a:lnTo>
                    <a:pt x="4132" y="870"/>
                  </a:lnTo>
                  <a:lnTo>
                    <a:pt x="3417" y="3453"/>
                  </a:lnTo>
                  <a:lnTo>
                    <a:pt x="846" y="4132"/>
                  </a:lnTo>
                  <a:lnTo>
                    <a:pt x="0" y="4346"/>
                  </a:lnTo>
                  <a:lnTo>
                    <a:pt x="429" y="5084"/>
                  </a:lnTo>
                  <a:lnTo>
                    <a:pt x="1810" y="7406"/>
                  </a:lnTo>
                  <a:lnTo>
                    <a:pt x="477" y="9644"/>
                  </a:lnTo>
                  <a:lnTo>
                    <a:pt x="48" y="10383"/>
                  </a:lnTo>
                  <a:lnTo>
                    <a:pt x="893" y="10597"/>
                  </a:lnTo>
                  <a:lnTo>
                    <a:pt x="3560" y="11299"/>
                  </a:lnTo>
                  <a:lnTo>
                    <a:pt x="4239" y="13800"/>
                  </a:lnTo>
                  <a:lnTo>
                    <a:pt x="4465" y="14621"/>
                  </a:lnTo>
                  <a:lnTo>
                    <a:pt x="5227" y="14205"/>
                  </a:lnTo>
                  <a:lnTo>
                    <a:pt x="7620" y="12859"/>
                  </a:lnTo>
                  <a:lnTo>
                    <a:pt x="9930" y="14157"/>
                  </a:lnTo>
                  <a:lnTo>
                    <a:pt x="10680" y="14574"/>
                  </a:lnTo>
                  <a:lnTo>
                    <a:pt x="10906" y="13752"/>
                  </a:lnTo>
                  <a:lnTo>
                    <a:pt x="11621" y="11168"/>
                  </a:lnTo>
                  <a:lnTo>
                    <a:pt x="14193" y="10502"/>
                  </a:lnTo>
                  <a:lnTo>
                    <a:pt x="15050" y="10275"/>
                  </a:lnTo>
                  <a:lnTo>
                    <a:pt x="14609" y="9549"/>
                  </a:lnTo>
                  <a:lnTo>
                    <a:pt x="13228" y="7227"/>
                  </a:lnTo>
                  <a:lnTo>
                    <a:pt x="14574" y="4977"/>
                  </a:lnTo>
                  <a:lnTo>
                    <a:pt x="15002" y="4251"/>
                  </a:lnTo>
                  <a:lnTo>
                    <a:pt x="14157" y="4025"/>
                  </a:lnTo>
                  <a:lnTo>
                    <a:pt x="11490" y="3322"/>
                  </a:lnTo>
                  <a:lnTo>
                    <a:pt x="10799"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7" name="Google Shape;407;p11"/>
            <p:cNvSpPr/>
            <p:nvPr/>
          </p:nvSpPr>
          <p:spPr>
            <a:xfrm>
              <a:off x="2488100" y="846675"/>
              <a:ext cx="376250" cy="365525"/>
            </a:xfrm>
            <a:custGeom>
              <a:avLst/>
              <a:gdLst/>
              <a:ahLst/>
              <a:cxnLst/>
              <a:rect l="l" t="t" r="r" b="b"/>
              <a:pathLst>
                <a:path w="15050" h="14621" extrusionOk="0">
                  <a:moveTo>
                    <a:pt x="10025" y="1238"/>
                  </a:moveTo>
                  <a:lnTo>
                    <a:pt x="10680" y="3631"/>
                  </a:lnTo>
                  <a:lnTo>
                    <a:pt x="7918" y="6310"/>
                  </a:lnTo>
                  <a:lnTo>
                    <a:pt x="7918" y="2417"/>
                  </a:lnTo>
                  <a:lnTo>
                    <a:pt x="7930" y="2417"/>
                  </a:lnTo>
                  <a:lnTo>
                    <a:pt x="10025" y="1238"/>
                  </a:lnTo>
                  <a:close/>
                  <a:moveTo>
                    <a:pt x="4882" y="1298"/>
                  </a:moveTo>
                  <a:lnTo>
                    <a:pt x="7096" y="2536"/>
                  </a:lnTo>
                  <a:lnTo>
                    <a:pt x="7096" y="6322"/>
                  </a:lnTo>
                  <a:lnTo>
                    <a:pt x="4251" y="3572"/>
                  </a:lnTo>
                  <a:lnTo>
                    <a:pt x="4882" y="1298"/>
                  </a:lnTo>
                  <a:close/>
                  <a:moveTo>
                    <a:pt x="3739" y="4215"/>
                  </a:moveTo>
                  <a:lnTo>
                    <a:pt x="6501" y="6894"/>
                  </a:lnTo>
                  <a:lnTo>
                    <a:pt x="2489" y="6894"/>
                  </a:lnTo>
                  <a:lnTo>
                    <a:pt x="1262" y="4858"/>
                  </a:lnTo>
                  <a:lnTo>
                    <a:pt x="3739" y="4215"/>
                  </a:lnTo>
                  <a:close/>
                  <a:moveTo>
                    <a:pt x="11371" y="4131"/>
                  </a:moveTo>
                  <a:lnTo>
                    <a:pt x="13704" y="4751"/>
                  </a:lnTo>
                  <a:lnTo>
                    <a:pt x="12442" y="6894"/>
                  </a:lnTo>
                  <a:lnTo>
                    <a:pt x="8525" y="6894"/>
                  </a:lnTo>
                  <a:lnTo>
                    <a:pt x="11371" y="4131"/>
                  </a:lnTo>
                  <a:close/>
                  <a:moveTo>
                    <a:pt x="12550" y="7715"/>
                  </a:moveTo>
                  <a:lnTo>
                    <a:pt x="13764" y="9751"/>
                  </a:lnTo>
                  <a:lnTo>
                    <a:pt x="11299" y="10394"/>
                  </a:lnTo>
                  <a:lnTo>
                    <a:pt x="8525" y="7715"/>
                  </a:lnTo>
                  <a:close/>
                  <a:moveTo>
                    <a:pt x="6513" y="7727"/>
                  </a:moveTo>
                  <a:lnTo>
                    <a:pt x="3656" y="10477"/>
                  </a:lnTo>
                  <a:lnTo>
                    <a:pt x="1322" y="9870"/>
                  </a:lnTo>
                  <a:lnTo>
                    <a:pt x="2596" y="7727"/>
                  </a:lnTo>
                  <a:close/>
                  <a:moveTo>
                    <a:pt x="7930" y="8287"/>
                  </a:moveTo>
                  <a:lnTo>
                    <a:pt x="10776" y="11049"/>
                  </a:lnTo>
                  <a:lnTo>
                    <a:pt x="10144" y="13323"/>
                  </a:lnTo>
                  <a:lnTo>
                    <a:pt x="7930" y="12085"/>
                  </a:lnTo>
                  <a:lnTo>
                    <a:pt x="7930" y="8287"/>
                  </a:lnTo>
                  <a:close/>
                  <a:moveTo>
                    <a:pt x="7108" y="8287"/>
                  </a:moveTo>
                  <a:lnTo>
                    <a:pt x="7108" y="12192"/>
                  </a:lnTo>
                  <a:lnTo>
                    <a:pt x="7096" y="12192"/>
                  </a:lnTo>
                  <a:lnTo>
                    <a:pt x="5001" y="13371"/>
                  </a:lnTo>
                  <a:lnTo>
                    <a:pt x="4346" y="10966"/>
                  </a:lnTo>
                  <a:lnTo>
                    <a:pt x="7108" y="8287"/>
                  </a:lnTo>
                  <a:close/>
                  <a:moveTo>
                    <a:pt x="10561" y="0"/>
                  </a:moveTo>
                  <a:lnTo>
                    <a:pt x="9811" y="417"/>
                  </a:lnTo>
                  <a:lnTo>
                    <a:pt x="7406" y="1762"/>
                  </a:lnTo>
                  <a:lnTo>
                    <a:pt x="5108" y="476"/>
                  </a:lnTo>
                  <a:lnTo>
                    <a:pt x="4358" y="48"/>
                  </a:lnTo>
                  <a:lnTo>
                    <a:pt x="4132" y="869"/>
                  </a:lnTo>
                  <a:lnTo>
                    <a:pt x="3417" y="3453"/>
                  </a:lnTo>
                  <a:lnTo>
                    <a:pt x="846" y="4120"/>
                  </a:lnTo>
                  <a:lnTo>
                    <a:pt x="0" y="4346"/>
                  </a:lnTo>
                  <a:lnTo>
                    <a:pt x="429" y="5072"/>
                  </a:lnTo>
                  <a:lnTo>
                    <a:pt x="1810" y="7394"/>
                  </a:lnTo>
                  <a:lnTo>
                    <a:pt x="477" y="9644"/>
                  </a:lnTo>
                  <a:lnTo>
                    <a:pt x="48" y="10370"/>
                  </a:lnTo>
                  <a:lnTo>
                    <a:pt x="893" y="10597"/>
                  </a:lnTo>
                  <a:lnTo>
                    <a:pt x="3560" y="11299"/>
                  </a:lnTo>
                  <a:lnTo>
                    <a:pt x="4239" y="13799"/>
                  </a:lnTo>
                  <a:lnTo>
                    <a:pt x="4465" y="14621"/>
                  </a:lnTo>
                  <a:lnTo>
                    <a:pt x="5227" y="14204"/>
                  </a:lnTo>
                  <a:lnTo>
                    <a:pt x="7620" y="12859"/>
                  </a:lnTo>
                  <a:lnTo>
                    <a:pt x="9930" y="14157"/>
                  </a:lnTo>
                  <a:lnTo>
                    <a:pt x="10680" y="14573"/>
                  </a:lnTo>
                  <a:lnTo>
                    <a:pt x="10906" y="13752"/>
                  </a:lnTo>
                  <a:lnTo>
                    <a:pt x="11621" y="11168"/>
                  </a:lnTo>
                  <a:lnTo>
                    <a:pt x="14193" y="10489"/>
                  </a:lnTo>
                  <a:lnTo>
                    <a:pt x="15050" y="10275"/>
                  </a:lnTo>
                  <a:lnTo>
                    <a:pt x="14609" y="9537"/>
                  </a:lnTo>
                  <a:lnTo>
                    <a:pt x="13228" y="7215"/>
                  </a:lnTo>
                  <a:lnTo>
                    <a:pt x="14574" y="4965"/>
                  </a:lnTo>
                  <a:lnTo>
                    <a:pt x="15002" y="4227"/>
                  </a:lnTo>
                  <a:lnTo>
                    <a:pt x="14157" y="4000"/>
                  </a:lnTo>
                  <a:lnTo>
                    <a:pt x="11490" y="3310"/>
                  </a:lnTo>
                  <a:lnTo>
                    <a:pt x="10799" y="798"/>
                  </a:lnTo>
                  <a:lnTo>
                    <a:pt x="10561"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8" name="Google Shape;408;p11"/>
            <p:cNvSpPr/>
            <p:nvPr/>
          </p:nvSpPr>
          <p:spPr>
            <a:xfrm>
              <a:off x="2488100" y="2307850"/>
              <a:ext cx="376250" cy="365250"/>
            </a:xfrm>
            <a:custGeom>
              <a:avLst/>
              <a:gdLst/>
              <a:ahLst/>
              <a:cxnLst/>
              <a:rect l="l" t="t" r="r" b="b"/>
              <a:pathLst>
                <a:path w="15050" h="14610" extrusionOk="0">
                  <a:moveTo>
                    <a:pt x="4882" y="1298"/>
                  </a:moveTo>
                  <a:lnTo>
                    <a:pt x="7096" y="2525"/>
                  </a:lnTo>
                  <a:lnTo>
                    <a:pt x="7096" y="6323"/>
                  </a:lnTo>
                  <a:lnTo>
                    <a:pt x="4251" y="3573"/>
                  </a:lnTo>
                  <a:lnTo>
                    <a:pt x="4882" y="1298"/>
                  </a:lnTo>
                  <a:close/>
                  <a:moveTo>
                    <a:pt x="10049" y="1251"/>
                  </a:moveTo>
                  <a:lnTo>
                    <a:pt x="10704" y="3644"/>
                  </a:lnTo>
                  <a:lnTo>
                    <a:pt x="7930" y="6323"/>
                  </a:lnTo>
                  <a:lnTo>
                    <a:pt x="7930" y="2430"/>
                  </a:lnTo>
                  <a:lnTo>
                    <a:pt x="7942" y="2430"/>
                  </a:lnTo>
                  <a:lnTo>
                    <a:pt x="10049" y="1251"/>
                  </a:lnTo>
                  <a:close/>
                  <a:moveTo>
                    <a:pt x="11383" y="4132"/>
                  </a:moveTo>
                  <a:lnTo>
                    <a:pt x="13716" y="4751"/>
                  </a:lnTo>
                  <a:lnTo>
                    <a:pt x="12442" y="6894"/>
                  </a:lnTo>
                  <a:lnTo>
                    <a:pt x="8525" y="6894"/>
                  </a:lnTo>
                  <a:lnTo>
                    <a:pt x="11383" y="4132"/>
                  </a:lnTo>
                  <a:close/>
                  <a:moveTo>
                    <a:pt x="3739" y="4227"/>
                  </a:moveTo>
                  <a:lnTo>
                    <a:pt x="6501" y="6906"/>
                  </a:lnTo>
                  <a:lnTo>
                    <a:pt x="2489" y="6906"/>
                  </a:lnTo>
                  <a:lnTo>
                    <a:pt x="1262" y="4870"/>
                  </a:lnTo>
                  <a:lnTo>
                    <a:pt x="3739" y="4227"/>
                  </a:lnTo>
                  <a:close/>
                  <a:moveTo>
                    <a:pt x="12550" y="7728"/>
                  </a:moveTo>
                  <a:lnTo>
                    <a:pt x="13764" y="9764"/>
                  </a:lnTo>
                  <a:lnTo>
                    <a:pt x="11299" y="10407"/>
                  </a:lnTo>
                  <a:lnTo>
                    <a:pt x="8525" y="7728"/>
                  </a:lnTo>
                  <a:close/>
                  <a:moveTo>
                    <a:pt x="6513" y="7728"/>
                  </a:moveTo>
                  <a:lnTo>
                    <a:pt x="3656" y="10478"/>
                  </a:lnTo>
                  <a:lnTo>
                    <a:pt x="1322" y="9871"/>
                  </a:lnTo>
                  <a:lnTo>
                    <a:pt x="2596" y="7728"/>
                  </a:lnTo>
                  <a:close/>
                  <a:moveTo>
                    <a:pt x="7930" y="8299"/>
                  </a:moveTo>
                  <a:lnTo>
                    <a:pt x="10776" y="11062"/>
                  </a:lnTo>
                  <a:lnTo>
                    <a:pt x="10144" y="13336"/>
                  </a:lnTo>
                  <a:lnTo>
                    <a:pt x="7930" y="12097"/>
                  </a:lnTo>
                  <a:lnTo>
                    <a:pt x="7930" y="8299"/>
                  </a:lnTo>
                  <a:close/>
                  <a:moveTo>
                    <a:pt x="7108" y="8299"/>
                  </a:moveTo>
                  <a:lnTo>
                    <a:pt x="7108" y="12205"/>
                  </a:lnTo>
                  <a:lnTo>
                    <a:pt x="7096" y="12205"/>
                  </a:lnTo>
                  <a:lnTo>
                    <a:pt x="5001" y="13383"/>
                  </a:lnTo>
                  <a:lnTo>
                    <a:pt x="4346" y="10978"/>
                  </a:lnTo>
                  <a:lnTo>
                    <a:pt x="7108" y="8299"/>
                  </a:lnTo>
                  <a:close/>
                  <a:moveTo>
                    <a:pt x="10585" y="1"/>
                  </a:moveTo>
                  <a:lnTo>
                    <a:pt x="9823" y="417"/>
                  </a:lnTo>
                  <a:lnTo>
                    <a:pt x="7418" y="1751"/>
                  </a:lnTo>
                  <a:lnTo>
                    <a:pt x="5120" y="465"/>
                  </a:lnTo>
                  <a:lnTo>
                    <a:pt x="4358" y="48"/>
                  </a:lnTo>
                  <a:lnTo>
                    <a:pt x="4132" y="858"/>
                  </a:lnTo>
                  <a:lnTo>
                    <a:pt x="3417" y="3453"/>
                  </a:lnTo>
                  <a:lnTo>
                    <a:pt x="846" y="4120"/>
                  </a:lnTo>
                  <a:lnTo>
                    <a:pt x="0" y="4346"/>
                  </a:lnTo>
                  <a:lnTo>
                    <a:pt x="429" y="5073"/>
                  </a:lnTo>
                  <a:lnTo>
                    <a:pt x="1810" y="7394"/>
                  </a:lnTo>
                  <a:lnTo>
                    <a:pt x="477" y="9645"/>
                  </a:lnTo>
                  <a:lnTo>
                    <a:pt x="48" y="10371"/>
                  </a:lnTo>
                  <a:lnTo>
                    <a:pt x="893" y="10597"/>
                  </a:lnTo>
                  <a:lnTo>
                    <a:pt x="3560" y="11300"/>
                  </a:lnTo>
                  <a:lnTo>
                    <a:pt x="4239" y="13800"/>
                  </a:lnTo>
                  <a:lnTo>
                    <a:pt x="4465" y="14610"/>
                  </a:lnTo>
                  <a:lnTo>
                    <a:pt x="5227" y="14193"/>
                  </a:lnTo>
                  <a:lnTo>
                    <a:pt x="7620" y="12859"/>
                  </a:lnTo>
                  <a:lnTo>
                    <a:pt x="9930" y="14145"/>
                  </a:lnTo>
                  <a:lnTo>
                    <a:pt x="10680" y="14574"/>
                  </a:lnTo>
                  <a:lnTo>
                    <a:pt x="10906" y="13752"/>
                  </a:lnTo>
                  <a:lnTo>
                    <a:pt x="11621" y="11157"/>
                  </a:lnTo>
                  <a:lnTo>
                    <a:pt x="14193" y="10490"/>
                  </a:lnTo>
                  <a:lnTo>
                    <a:pt x="15050" y="10264"/>
                  </a:lnTo>
                  <a:lnTo>
                    <a:pt x="14609" y="9538"/>
                  </a:lnTo>
                  <a:lnTo>
                    <a:pt x="13228" y="7216"/>
                  </a:lnTo>
                  <a:lnTo>
                    <a:pt x="14574" y="4966"/>
                  </a:lnTo>
                  <a:lnTo>
                    <a:pt x="15002" y="4239"/>
                  </a:lnTo>
                  <a:lnTo>
                    <a:pt x="14157" y="4013"/>
                  </a:lnTo>
                  <a:lnTo>
                    <a:pt x="11490" y="3322"/>
                  </a:lnTo>
                  <a:lnTo>
                    <a:pt x="10799"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9" name="Google Shape;409;p11"/>
            <p:cNvSpPr/>
            <p:nvPr/>
          </p:nvSpPr>
          <p:spPr>
            <a:xfrm>
              <a:off x="2488100" y="2673075"/>
              <a:ext cx="376250" cy="365550"/>
            </a:xfrm>
            <a:custGeom>
              <a:avLst/>
              <a:gdLst/>
              <a:ahLst/>
              <a:cxnLst/>
              <a:rect l="l" t="t" r="r" b="b"/>
              <a:pathLst>
                <a:path w="15050" h="14622" extrusionOk="0">
                  <a:moveTo>
                    <a:pt x="4882" y="1286"/>
                  </a:moveTo>
                  <a:lnTo>
                    <a:pt x="7096" y="2525"/>
                  </a:lnTo>
                  <a:lnTo>
                    <a:pt x="7096" y="6311"/>
                  </a:lnTo>
                  <a:lnTo>
                    <a:pt x="4251" y="3561"/>
                  </a:lnTo>
                  <a:lnTo>
                    <a:pt x="4882" y="1286"/>
                  </a:lnTo>
                  <a:close/>
                  <a:moveTo>
                    <a:pt x="10049" y="1251"/>
                  </a:moveTo>
                  <a:lnTo>
                    <a:pt x="10704" y="3656"/>
                  </a:lnTo>
                  <a:lnTo>
                    <a:pt x="7930" y="6335"/>
                  </a:lnTo>
                  <a:lnTo>
                    <a:pt x="7930" y="2429"/>
                  </a:lnTo>
                  <a:lnTo>
                    <a:pt x="7942" y="2429"/>
                  </a:lnTo>
                  <a:lnTo>
                    <a:pt x="10049" y="1251"/>
                  </a:lnTo>
                  <a:close/>
                  <a:moveTo>
                    <a:pt x="11383" y="4144"/>
                  </a:moveTo>
                  <a:lnTo>
                    <a:pt x="13716" y="4751"/>
                  </a:lnTo>
                  <a:lnTo>
                    <a:pt x="12442" y="6894"/>
                  </a:lnTo>
                  <a:lnTo>
                    <a:pt x="8525" y="6894"/>
                  </a:lnTo>
                  <a:lnTo>
                    <a:pt x="11383" y="4144"/>
                  </a:lnTo>
                  <a:close/>
                  <a:moveTo>
                    <a:pt x="3739" y="4227"/>
                  </a:moveTo>
                  <a:lnTo>
                    <a:pt x="6501" y="6906"/>
                  </a:lnTo>
                  <a:lnTo>
                    <a:pt x="2489" y="6906"/>
                  </a:lnTo>
                  <a:lnTo>
                    <a:pt x="1262" y="4870"/>
                  </a:lnTo>
                  <a:lnTo>
                    <a:pt x="3739" y="4227"/>
                  </a:lnTo>
                  <a:close/>
                  <a:moveTo>
                    <a:pt x="12550" y="7728"/>
                  </a:moveTo>
                  <a:lnTo>
                    <a:pt x="13764" y="9764"/>
                  </a:lnTo>
                  <a:lnTo>
                    <a:pt x="11299" y="10407"/>
                  </a:lnTo>
                  <a:lnTo>
                    <a:pt x="8525" y="7728"/>
                  </a:lnTo>
                  <a:close/>
                  <a:moveTo>
                    <a:pt x="6513" y="7716"/>
                  </a:moveTo>
                  <a:lnTo>
                    <a:pt x="3679" y="10466"/>
                  </a:lnTo>
                  <a:lnTo>
                    <a:pt x="1334" y="9859"/>
                  </a:lnTo>
                  <a:lnTo>
                    <a:pt x="2608" y="7716"/>
                  </a:lnTo>
                  <a:close/>
                  <a:moveTo>
                    <a:pt x="7942" y="8299"/>
                  </a:moveTo>
                  <a:lnTo>
                    <a:pt x="10787" y="11050"/>
                  </a:lnTo>
                  <a:lnTo>
                    <a:pt x="10168" y="13324"/>
                  </a:lnTo>
                  <a:lnTo>
                    <a:pt x="7942" y="12085"/>
                  </a:lnTo>
                  <a:lnTo>
                    <a:pt x="7942" y="8299"/>
                  </a:lnTo>
                  <a:close/>
                  <a:moveTo>
                    <a:pt x="7108" y="8287"/>
                  </a:moveTo>
                  <a:lnTo>
                    <a:pt x="7108" y="12193"/>
                  </a:lnTo>
                  <a:lnTo>
                    <a:pt x="7096" y="12193"/>
                  </a:lnTo>
                  <a:lnTo>
                    <a:pt x="5001" y="13371"/>
                  </a:lnTo>
                  <a:lnTo>
                    <a:pt x="4346" y="10966"/>
                  </a:lnTo>
                  <a:lnTo>
                    <a:pt x="7108" y="8287"/>
                  </a:lnTo>
                  <a:close/>
                  <a:moveTo>
                    <a:pt x="10585" y="1"/>
                  </a:moveTo>
                  <a:lnTo>
                    <a:pt x="9823" y="417"/>
                  </a:lnTo>
                  <a:lnTo>
                    <a:pt x="7430" y="1763"/>
                  </a:lnTo>
                  <a:lnTo>
                    <a:pt x="5120" y="465"/>
                  </a:lnTo>
                  <a:lnTo>
                    <a:pt x="4358" y="48"/>
                  </a:lnTo>
                  <a:lnTo>
                    <a:pt x="4132" y="870"/>
                  </a:lnTo>
                  <a:lnTo>
                    <a:pt x="3417" y="3453"/>
                  </a:lnTo>
                  <a:lnTo>
                    <a:pt x="846" y="4132"/>
                  </a:lnTo>
                  <a:lnTo>
                    <a:pt x="0" y="4346"/>
                  </a:lnTo>
                  <a:lnTo>
                    <a:pt x="429" y="5085"/>
                  </a:lnTo>
                  <a:lnTo>
                    <a:pt x="1810" y="7406"/>
                  </a:lnTo>
                  <a:lnTo>
                    <a:pt x="477" y="9645"/>
                  </a:lnTo>
                  <a:lnTo>
                    <a:pt x="48" y="10383"/>
                  </a:lnTo>
                  <a:lnTo>
                    <a:pt x="893" y="10597"/>
                  </a:lnTo>
                  <a:lnTo>
                    <a:pt x="3560" y="11300"/>
                  </a:lnTo>
                  <a:lnTo>
                    <a:pt x="4239" y="13800"/>
                  </a:lnTo>
                  <a:lnTo>
                    <a:pt x="4465" y="14621"/>
                  </a:lnTo>
                  <a:lnTo>
                    <a:pt x="5227" y="14205"/>
                  </a:lnTo>
                  <a:lnTo>
                    <a:pt x="7620" y="12859"/>
                  </a:lnTo>
                  <a:lnTo>
                    <a:pt x="9930" y="14157"/>
                  </a:lnTo>
                  <a:lnTo>
                    <a:pt x="10680" y="14574"/>
                  </a:lnTo>
                  <a:lnTo>
                    <a:pt x="10906" y="13752"/>
                  </a:lnTo>
                  <a:lnTo>
                    <a:pt x="11621" y="11169"/>
                  </a:lnTo>
                  <a:lnTo>
                    <a:pt x="14193" y="10502"/>
                  </a:lnTo>
                  <a:lnTo>
                    <a:pt x="15050" y="10276"/>
                  </a:lnTo>
                  <a:lnTo>
                    <a:pt x="14609" y="9549"/>
                  </a:lnTo>
                  <a:lnTo>
                    <a:pt x="13228" y="7228"/>
                  </a:lnTo>
                  <a:lnTo>
                    <a:pt x="14574" y="4977"/>
                  </a:lnTo>
                  <a:lnTo>
                    <a:pt x="15002" y="4251"/>
                  </a:lnTo>
                  <a:lnTo>
                    <a:pt x="14157" y="4025"/>
                  </a:lnTo>
                  <a:lnTo>
                    <a:pt x="11490" y="3322"/>
                  </a:lnTo>
                  <a:lnTo>
                    <a:pt x="10799"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0" name="Google Shape;410;p11"/>
            <p:cNvSpPr/>
            <p:nvPr/>
          </p:nvSpPr>
          <p:spPr>
            <a:xfrm>
              <a:off x="2488100" y="1211875"/>
              <a:ext cx="376250" cy="365550"/>
            </a:xfrm>
            <a:custGeom>
              <a:avLst/>
              <a:gdLst/>
              <a:ahLst/>
              <a:cxnLst/>
              <a:rect l="l" t="t" r="r" b="b"/>
              <a:pathLst>
                <a:path w="15050" h="14622" extrusionOk="0">
                  <a:moveTo>
                    <a:pt x="4882" y="1287"/>
                  </a:moveTo>
                  <a:lnTo>
                    <a:pt x="7096" y="2525"/>
                  </a:lnTo>
                  <a:lnTo>
                    <a:pt x="7096" y="6323"/>
                  </a:lnTo>
                  <a:lnTo>
                    <a:pt x="4251" y="3561"/>
                  </a:lnTo>
                  <a:lnTo>
                    <a:pt x="4882" y="1287"/>
                  </a:lnTo>
                  <a:close/>
                  <a:moveTo>
                    <a:pt x="10049" y="1239"/>
                  </a:moveTo>
                  <a:lnTo>
                    <a:pt x="10704" y="3644"/>
                  </a:lnTo>
                  <a:lnTo>
                    <a:pt x="7930" y="6323"/>
                  </a:lnTo>
                  <a:lnTo>
                    <a:pt x="7930" y="2418"/>
                  </a:lnTo>
                  <a:lnTo>
                    <a:pt x="7942" y="2418"/>
                  </a:lnTo>
                  <a:lnTo>
                    <a:pt x="10049" y="1239"/>
                  </a:lnTo>
                  <a:close/>
                  <a:moveTo>
                    <a:pt x="3727" y="4216"/>
                  </a:moveTo>
                  <a:lnTo>
                    <a:pt x="6501" y="6895"/>
                  </a:lnTo>
                  <a:lnTo>
                    <a:pt x="2489" y="6895"/>
                  </a:lnTo>
                  <a:lnTo>
                    <a:pt x="1274" y="4859"/>
                  </a:lnTo>
                  <a:lnTo>
                    <a:pt x="3727" y="4216"/>
                  </a:lnTo>
                  <a:close/>
                  <a:moveTo>
                    <a:pt x="11383" y="4144"/>
                  </a:moveTo>
                  <a:lnTo>
                    <a:pt x="13716" y="4752"/>
                  </a:lnTo>
                  <a:lnTo>
                    <a:pt x="12442" y="6895"/>
                  </a:lnTo>
                  <a:lnTo>
                    <a:pt x="8525" y="6895"/>
                  </a:lnTo>
                  <a:lnTo>
                    <a:pt x="11383" y="4144"/>
                  </a:lnTo>
                  <a:close/>
                  <a:moveTo>
                    <a:pt x="12550" y="7716"/>
                  </a:moveTo>
                  <a:lnTo>
                    <a:pt x="13764" y="9752"/>
                  </a:lnTo>
                  <a:lnTo>
                    <a:pt x="11299" y="10395"/>
                  </a:lnTo>
                  <a:lnTo>
                    <a:pt x="8525" y="7716"/>
                  </a:lnTo>
                  <a:close/>
                  <a:moveTo>
                    <a:pt x="6513" y="7728"/>
                  </a:moveTo>
                  <a:lnTo>
                    <a:pt x="3656" y="10490"/>
                  </a:lnTo>
                  <a:lnTo>
                    <a:pt x="1322" y="9871"/>
                  </a:lnTo>
                  <a:lnTo>
                    <a:pt x="2596" y="7728"/>
                  </a:lnTo>
                  <a:close/>
                  <a:moveTo>
                    <a:pt x="7942" y="8300"/>
                  </a:moveTo>
                  <a:lnTo>
                    <a:pt x="10787" y="11050"/>
                  </a:lnTo>
                  <a:lnTo>
                    <a:pt x="10168" y="13324"/>
                  </a:lnTo>
                  <a:lnTo>
                    <a:pt x="7942" y="12098"/>
                  </a:lnTo>
                  <a:lnTo>
                    <a:pt x="7942" y="8300"/>
                  </a:lnTo>
                  <a:close/>
                  <a:moveTo>
                    <a:pt x="7108" y="8300"/>
                  </a:moveTo>
                  <a:lnTo>
                    <a:pt x="7108" y="12193"/>
                  </a:lnTo>
                  <a:lnTo>
                    <a:pt x="7096" y="12193"/>
                  </a:lnTo>
                  <a:lnTo>
                    <a:pt x="5001" y="13372"/>
                  </a:lnTo>
                  <a:lnTo>
                    <a:pt x="4346" y="10978"/>
                  </a:lnTo>
                  <a:lnTo>
                    <a:pt x="7108" y="8300"/>
                  </a:lnTo>
                  <a:close/>
                  <a:moveTo>
                    <a:pt x="10585" y="1"/>
                  </a:moveTo>
                  <a:lnTo>
                    <a:pt x="9823" y="418"/>
                  </a:lnTo>
                  <a:lnTo>
                    <a:pt x="7430" y="1763"/>
                  </a:lnTo>
                  <a:lnTo>
                    <a:pt x="5120" y="465"/>
                  </a:lnTo>
                  <a:lnTo>
                    <a:pt x="4358" y="49"/>
                  </a:lnTo>
                  <a:lnTo>
                    <a:pt x="4132" y="870"/>
                  </a:lnTo>
                  <a:lnTo>
                    <a:pt x="3417" y="3454"/>
                  </a:lnTo>
                  <a:lnTo>
                    <a:pt x="846" y="4132"/>
                  </a:lnTo>
                  <a:lnTo>
                    <a:pt x="0" y="4347"/>
                  </a:lnTo>
                  <a:lnTo>
                    <a:pt x="429" y="5085"/>
                  </a:lnTo>
                  <a:lnTo>
                    <a:pt x="1810" y="7407"/>
                  </a:lnTo>
                  <a:lnTo>
                    <a:pt x="477" y="9657"/>
                  </a:lnTo>
                  <a:lnTo>
                    <a:pt x="48" y="10383"/>
                  </a:lnTo>
                  <a:lnTo>
                    <a:pt x="893" y="10609"/>
                  </a:lnTo>
                  <a:lnTo>
                    <a:pt x="3560" y="11300"/>
                  </a:lnTo>
                  <a:lnTo>
                    <a:pt x="4239" y="13800"/>
                  </a:lnTo>
                  <a:lnTo>
                    <a:pt x="4465" y="14622"/>
                  </a:lnTo>
                  <a:lnTo>
                    <a:pt x="5227" y="14205"/>
                  </a:lnTo>
                  <a:lnTo>
                    <a:pt x="7620" y="12872"/>
                  </a:lnTo>
                  <a:lnTo>
                    <a:pt x="9930" y="14157"/>
                  </a:lnTo>
                  <a:lnTo>
                    <a:pt x="10680" y="14574"/>
                  </a:lnTo>
                  <a:lnTo>
                    <a:pt x="10906" y="13765"/>
                  </a:lnTo>
                  <a:lnTo>
                    <a:pt x="11621" y="11169"/>
                  </a:lnTo>
                  <a:lnTo>
                    <a:pt x="14193" y="10502"/>
                  </a:lnTo>
                  <a:lnTo>
                    <a:pt x="15050" y="10276"/>
                  </a:lnTo>
                  <a:lnTo>
                    <a:pt x="14609" y="9550"/>
                  </a:lnTo>
                  <a:lnTo>
                    <a:pt x="13228" y="7228"/>
                  </a:lnTo>
                  <a:lnTo>
                    <a:pt x="14574" y="4978"/>
                  </a:lnTo>
                  <a:lnTo>
                    <a:pt x="15002" y="4251"/>
                  </a:lnTo>
                  <a:lnTo>
                    <a:pt x="14157" y="4025"/>
                  </a:lnTo>
                  <a:lnTo>
                    <a:pt x="11490" y="3323"/>
                  </a:lnTo>
                  <a:lnTo>
                    <a:pt x="10799"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1" name="Google Shape;411;p11"/>
            <p:cNvSpPr/>
            <p:nvPr/>
          </p:nvSpPr>
          <p:spPr>
            <a:xfrm>
              <a:off x="2108875" y="2673075"/>
              <a:ext cx="376275" cy="365550"/>
            </a:xfrm>
            <a:custGeom>
              <a:avLst/>
              <a:gdLst/>
              <a:ahLst/>
              <a:cxnLst/>
              <a:rect l="l" t="t" r="r" b="b"/>
              <a:pathLst>
                <a:path w="15051" h="14622" extrusionOk="0">
                  <a:moveTo>
                    <a:pt x="4882" y="1286"/>
                  </a:moveTo>
                  <a:lnTo>
                    <a:pt x="7097" y="2525"/>
                  </a:lnTo>
                  <a:lnTo>
                    <a:pt x="7097" y="6311"/>
                  </a:lnTo>
                  <a:lnTo>
                    <a:pt x="4263" y="3561"/>
                  </a:lnTo>
                  <a:lnTo>
                    <a:pt x="4882" y="1286"/>
                  </a:lnTo>
                  <a:close/>
                  <a:moveTo>
                    <a:pt x="10050" y="1251"/>
                  </a:moveTo>
                  <a:lnTo>
                    <a:pt x="10705" y="3656"/>
                  </a:lnTo>
                  <a:lnTo>
                    <a:pt x="7930" y="6335"/>
                  </a:lnTo>
                  <a:lnTo>
                    <a:pt x="7930" y="2429"/>
                  </a:lnTo>
                  <a:lnTo>
                    <a:pt x="7954" y="2429"/>
                  </a:lnTo>
                  <a:lnTo>
                    <a:pt x="10050" y="1251"/>
                  </a:lnTo>
                  <a:close/>
                  <a:moveTo>
                    <a:pt x="11383" y="4144"/>
                  </a:moveTo>
                  <a:lnTo>
                    <a:pt x="13729" y="4751"/>
                  </a:lnTo>
                  <a:lnTo>
                    <a:pt x="12443" y="6894"/>
                  </a:lnTo>
                  <a:lnTo>
                    <a:pt x="8526" y="6894"/>
                  </a:lnTo>
                  <a:lnTo>
                    <a:pt x="11383" y="4144"/>
                  </a:lnTo>
                  <a:close/>
                  <a:moveTo>
                    <a:pt x="3739" y="4227"/>
                  </a:moveTo>
                  <a:lnTo>
                    <a:pt x="6502" y="6906"/>
                  </a:lnTo>
                  <a:lnTo>
                    <a:pt x="2489" y="6906"/>
                  </a:lnTo>
                  <a:lnTo>
                    <a:pt x="1263" y="4870"/>
                  </a:lnTo>
                  <a:lnTo>
                    <a:pt x="3739" y="4227"/>
                  </a:lnTo>
                  <a:close/>
                  <a:moveTo>
                    <a:pt x="12550" y="7728"/>
                  </a:moveTo>
                  <a:lnTo>
                    <a:pt x="13764" y="9764"/>
                  </a:lnTo>
                  <a:lnTo>
                    <a:pt x="11300" y="10407"/>
                  </a:lnTo>
                  <a:lnTo>
                    <a:pt x="8526" y="7728"/>
                  </a:lnTo>
                  <a:close/>
                  <a:moveTo>
                    <a:pt x="6514" y="7716"/>
                  </a:moveTo>
                  <a:lnTo>
                    <a:pt x="3680" y="10466"/>
                  </a:lnTo>
                  <a:lnTo>
                    <a:pt x="1334" y="9859"/>
                  </a:lnTo>
                  <a:lnTo>
                    <a:pt x="2608" y="7716"/>
                  </a:lnTo>
                  <a:close/>
                  <a:moveTo>
                    <a:pt x="7954" y="8299"/>
                  </a:moveTo>
                  <a:lnTo>
                    <a:pt x="10788" y="11050"/>
                  </a:lnTo>
                  <a:lnTo>
                    <a:pt x="10169" y="13324"/>
                  </a:lnTo>
                  <a:lnTo>
                    <a:pt x="7954" y="12085"/>
                  </a:lnTo>
                  <a:lnTo>
                    <a:pt x="7954" y="8299"/>
                  </a:lnTo>
                  <a:close/>
                  <a:moveTo>
                    <a:pt x="7121" y="8287"/>
                  </a:moveTo>
                  <a:lnTo>
                    <a:pt x="7121" y="12193"/>
                  </a:lnTo>
                  <a:lnTo>
                    <a:pt x="7097" y="12193"/>
                  </a:lnTo>
                  <a:lnTo>
                    <a:pt x="5001" y="13371"/>
                  </a:lnTo>
                  <a:lnTo>
                    <a:pt x="4347" y="10966"/>
                  </a:lnTo>
                  <a:lnTo>
                    <a:pt x="7121" y="8287"/>
                  </a:lnTo>
                  <a:close/>
                  <a:moveTo>
                    <a:pt x="10585" y="1"/>
                  </a:moveTo>
                  <a:lnTo>
                    <a:pt x="9823" y="417"/>
                  </a:lnTo>
                  <a:lnTo>
                    <a:pt x="7430" y="1763"/>
                  </a:lnTo>
                  <a:lnTo>
                    <a:pt x="5120" y="465"/>
                  </a:lnTo>
                  <a:lnTo>
                    <a:pt x="4358" y="48"/>
                  </a:lnTo>
                  <a:lnTo>
                    <a:pt x="4132" y="870"/>
                  </a:lnTo>
                  <a:lnTo>
                    <a:pt x="3418" y="3453"/>
                  </a:lnTo>
                  <a:lnTo>
                    <a:pt x="846" y="4120"/>
                  </a:lnTo>
                  <a:lnTo>
                    <a:pt x="1" y="4346"/>
                  </a:lnTo>
                  <a:lnTo>
                    <a:pt x="429" y="5073"/>
                  </a:lnTo>
                  <a:lnTo>
                    <a:pt x="1811" y="7394"/>
                  </a:lnTo>
                  <a:lnTo>
                    <a:pt x="477" y="9645"/>
                  </a:lnTo>
                  <a:lnTo>
                    <a:pt x="48" y="10383"/>
                  </a:lnTo>
                  <a:lnTo>
                    <a:pt x="894" y="10597"/>
                  </a:lnTo>
                  <a:lnTo>
                    <a:pt x="3561" y="11300"/>
                  </a:lnTo>
                  <a:lnTo>
                    <a:pt x="4239" y="13800"/>
                  </a:lnTo>
                  <a:lnTo>
                    <a:pt x="4466" y="14621"/>
                  </a:lnTo>
                  <a:lnTo>
                    <a:pt x="5228" y="14205"/>
                  </a:lnTo>
                  <a:lnTo>
                    <a:pt x="7621" y="12859"/>
                  </a:lnTo>
                  <a:lnTo>
                    <a:pt x="9931" y="14157"/>
                  </a:lnTo>
                  <a:lnTo>
                    <a:pt x="10693" y="14574"/>
                  </a:lnTo>
                  <a:lnTo>
                    <a:pt x="10907" y="13752"/>
                  </a:lnTo>
                  <a:lnTo>
                    <a:pt x="11621" y="11169"/>
                  </a:lnTo>
                  <a:lnTo>
                    <a:pt x="14205" y="10502"/>
                  </a:lnTo>
                  <a:lnTo>
                    <a:pt x="15050" y="10276"/>
                  </a:lnTo>
                  <a:lnTo>
                    <a:pt x="14622" y="9549"/>
                  </a:lnTo>
                  <a:lnTo>
                    <a:pt x="13229" y="7228"/>
                  </a:lnTo>
                  <a:lnTo>
                    <a:pt x="14574" y="4977"/>
                  </a:lnTo>
                  <a:lnTo>
                    <a:pt x="15003" y="4251"/>
                  </a:lnTo>
                  <a:lnTo>
                    <a:pt x="14157" y="4025"/>
                  </a:lnTo>
                  <a:lnTo>
                    <a:pt x="11490" y="3322"/>
                  </a:lnTo>
                  <a:lnTo>
                    <a:pt x="10812"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2" name="Google Shape;412;p11"/>
            <p:cNvSpPr/>
            <p:nvPr/>
          </p:nvSpPr>
          <p:spPr>
            <a:xfrm>
              <a:off x="2108875" y="2307850"/>
              <a:ext cx="376275" cy="365250"/>
            </a:xfrm>
            <a:custGeom>
              <a:avLst/>
              <a:gdLst/>
              <a:ahLst/>
              <a:cxnLst/>
              <a:rect l="l" t="t" r="r" b="b"/>
              <a:pathLst>
                <a:path w="15051" h="14610" extrusionOk="0">
                  <a:moveTo>
                    <a:pt x="4882" y="1298"/>
                  </a:moveTo>
                  <a:lnTo>
                    <a:pt x="7097" y="2525"/>
                  </a:lnTo>
                  <a:lnTo>
                    <a:pt x="7097" y="6323"/>
                  </a:lnTo>
                  <a:lnTo>
                    <a:pt x="4263" y="3573"/>
                  </a:lnTo>
                  <a:lnTo>
                    <a:pt x="4882" y="1298"/>
                  </a:lnTo>
                  <a:close/>
                  <a:moveTo>
                    <a:pt x="10050" y="1251"/>
                  </a:moveTo>
                  <a:lnTo>
                    <a:pt x="10705" y="3644"/>
                  </a:lnTo>
                  <a:lnTo>
                    <a:pt x="7930" y="6323"/>
                  </a:lnTo>
                  <a:lnTo>
                    <a:pt x="7930" y="2430"/>
                  </a:lnTo>
                  <a:lnTo>
                    <a:pt x="7954" y="2430"/>
                  </a:lnTo>
                  <a:lnTo>
                    <a:pt x="10050" y="1251"/>
                  </a:lnTo>
                  <a:close/>
                  <a:moveTo>
                    <a:pt x="11383" y="4132"/>
                  </a:moveTo>
                  <a:lnTo>
                    <a:pt x="13729" y="4751"/>
                  </a:lnTo>
                  <a:lnTo>
                    <a:pt x="12443" y="6894"/>
                  </a:lnTo>
                  <a:lnTo>
                    <a:pt x="8526" y="6894"/>
                  </a:lnTo>
                  <a:lnTo>
                    <a:pt x="11383" y="4132"/>
                  </a:lnTo>
                  <a:close/>
                  <a:moveTo>
                    <a:pt x="3739" y="4227"/>
                  </a:moveTo>
                  <a:lnTo>
                    <a:pt x="6502" y="6906"/>
                  </a:lnTo>
                  <a:lnTo>
                    <a:pt x="2489" y="6906"/>
                  </a:lnTo>
                  <a:lnTo>
                    <a:pt x="1263" y="4870"/>
                  </a:lnTo>
                  <a:lnTo>
                    <a:pt x="3739" y="4227"/>
                  </a:lnTo>
                  <a:close/>
                  <a:moveTo>
                    <a:pt x="12550" y="7728"/>
                  </a:moveTo>
                  <a:lnTo>
                    <a:pt x="13753" y="9764"/>
                  </a:lnTo>
                  <a:lnTo>
                    <a:pt x="11300" y="10407"/>
                  </a:lnTo>
                  <a:lnTo>
                    <a:pt x="8526" y="7728"/>
                  </a:lnTo>
                  <a:close/>
                  <a:moveTo>
                    <a:pt x="6514" y="7728"/>
                  </a:moveTo>
                  <a:lnTo>
                    <a:pt x="3668" y="10478"/>
                  </a:lnTo>
                  <a:lnTo>
                    <a:pt x="1322" y="9871"/>
                  </a:lnTo>
                  <a:lnTo>
                    <a:pt x="2608" y="7728"/>
                  </a:lnTo>
                  <a:close/>
                  <a:moveTo>
                    <a:pt x="7930" y="8299"/>
                  </a:moveTo>
                  <a:lnTo>
                    <a:pt x="10776" y="11062"/>
                  </a:lnTo>
                  <a:lnTo>
                    <a:pt x="10157" y="13336"/>
                  </a:lnTo>
                  <a:lnTo>
                    <a:pt x="7930" y="12097"/>
                  </a:lnTo>
                  <a:lnTo>
                    <a:pt x="7930" y="8299"/>
                  </a:lnTo>
                  <a:close/>
                  <a:moveTo>
                    <a:pt x="7121" y="8299"/>
                  </a:moveTo>
                  <a:lnTo>
                    <a:pt x="7121" y="12205"/>
                  </a:lnTo>
                  <a:lnTo>
                    <a:pt x="7097" y="12205"/>
                  </a:lnTo>
                  <a:lnTo>
                    <a:pt x="5001" y="13383"/>
                  </a:lnTo>
                  <a:lnTo>
                    <a:pt x="4347" y="10978"/>
                  </a:lnTo>
                  <a:lnTo>
                    <a:pt x="7121" y="8299"/>
                  </a:lnTo>
                  <a:close/>
                  <a:moveTo>
                    <a:pt x="10585" y="1"/>
                  </a:moveTo>
                  <a:lnTo>
                    <a:pt x="9823" y="417"/>
                  </a:lnTo>
                  <a:lnTo>
                    <a:pt x="7430" y="1751"/>
                  </a:lnTo>
                  <a:lnTo>
                    <a:pt x="5120" y="465"/>
                  </a:lnTo>
                  <a:lnTo>
                    <a:pt x="4358" y="48"/>
                  </a:lnTo>
                  <a:lnTo>
                    <a:pt x="4132" y="858"/>
                  </a:lnTo>
                  <a:lnTo>
                    <a:pt x="3418" y="3453"/>
                  </a:lnTo>
                  <a:lnTo>
                    <a:pt x="846" y="4120"/>
                  </a:lnTo>
                  <a:lnTo>
                    <a:pt x="1" y="4346"/>
                  </a:lnTo>
                  <a:lnTo>
                    <a:pt x="429" y="5073"/>
                  </a:lnTo>
                  <a:lnTo>
                    <a:pt x="1811" y="7394"/>
                  </a:lnTo>
                  <a:lnTo>
                    <a:pt x="477" y="9645"/>
                  </a:lnTo>
                  <a:lnTo>
                    <a:pt x="48" y="10371"/>
                  </a:lnTo>
                  <a:lnTo>
                    <a:pt x="894" y="10597"/>
                  </a:lnTo>
                  <a:lnTo>
                    <a:pt x="3561" y="11300"/>
                  </a:lnTo>
                  <a:lnTo>
                    <a:pt x="4239" y="13800"/>
                  </a:lnTo>
                  <a:lnTo>
                    <a:pt x="4466" y="14610"/>
                  </a:lnTo>
                  <a:lnTo>
                    <a:pt x="5228" y="14193"/>
                  </a:lnTo>
                  <a:lnTo>
                    <a:pt x="7621" y="12859"/>
                  </a:lnTo>
                  <a:lnTo>
                    <a:pt x="9931" y="14145"/>
                  </a:lnTo>
                  <a:lnTo>
                    <a:pt x="10693" y="14574"/>
                  </a:lnTo>
                  <a:lnTo>
                    <a:pt x="10907" y="13752"/>
                  </a:lnTo>
                  <a:lnTo>
                    <a:pt x="11621" y="11157"/>
                  </a:lnTo>
                  <a:lnTo>
                    <a:pt x="14193" y="10490"/>
                  </a:lnTo>
                  <a:lnTo>
                    <a:pt x="15050" y="10264"/>
                  </a:lnTo>
                  <a:lnTo>
                    <a:pt x="14622" y="9538"/>
                  </a:lnTo>
                  <a:lnTo>
                    <a:pt x="13229" y="7216"/>
                  </a:lnTo>
                  <a:lnTo>
                    <a:pt x="14574" y="4966"/>
                  </a:lnTo>
                  <a:lnTo>
                    <a:pt x="15003" y="4239"/>
                  </a:lnTo>
                  <a:lnTo>
                    <a:pt x="14157" y="4013"/>
                  </a:lnTo>
                  <a:lnTo>
                    <a:pt x="11490" y="3322"/>
                  </a:lnTo>
                  <a:lnTo>
                    <a:pt x="10812"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3" name="Google Shape;413;p11"/>
            <p:cNvSpPr/>
            <p:nvPr/>
          </p:nvSpPr>
          <p:spPr>
            <a:xfrm>
              <a:off x="2108875" y="1942325"/>
              <a:ext cx="376275" cy="365550"/>
            </a:xfrm>
            <a:custGeom>
              <a:avLst/>
              <a:gdLst/>
              <a:ahLst/>
              <a:cxnLst/>
              <a:rect l="l" t="t" r="r" b="b"/>
              <a:pathLst>
                <a:path w="15051" h="14622" extrusionOk="0">
                  <a:moveTo>
                    <a:pt x="4882" y="1299"/>
                  </a:moveTo>
                  <a:lnTo>
                    <a:pt x="7097" y="2537"/>
                  </a:lnTo>
                  <a:lnTo>
                    <a:pt x="7097" y="6335"/>
                  </a:lnTo>
                  <a:lnTo>
                    <a:pt x="4263" y="3573"/>
                  </a:lnTo>
                  <a:lnTo>
                    <a:pt x="4882" y="1299"/>
                  </a:lnTo>
                  <a:close/>
                  <a:moveTo>
                    <a:pt x="10050" y="1251"/>
                  </a:moveTo>
                  <a:lnTo>
                    <a:pt x="10705" y="3656"/>
                  </a:lnTo>
                  <a:lnTo>
                    <a:pt x="7930" y="6335"/>
                  </a:lnTo>
                  <a:lnTo>
                    <a:pt x="7930" y="2430"/>
                  </a:lnTo>
                  <a:lnTo>
                    <a:pt x="7954" y="2430"/>
                  </a:lnTo>
                  <a:lnTo>
                    <a:pt x="10050" y="1251"/>
                  </a:lnTo>
                  <a:close/>
                  <a:moveTo>
                    <a:pt x="11383" y="4144"/>
                  </a:moveTo>
                  <a:lnTo>
                    <a:pt x="13729" y="4751"/>
                  </a:lnTo>
                  <a:lnTo>
                    <a:pt x="12443" y="6895"/>
                  </a:lnTo>
                  <a:lnTo>
                    <a:pt x="8526" y="6895"/>
                  </a:lnTo>
                  <a:lnTo>
                    <a:pt x="11383" y="4144"/>
                  </a:lnTo>
                  <a:close/>
                  <a:moveTo>
                    <a:pt x="3739" y="4228"/>
                  </a:moveTo>
                  <a:lnTo>
                    <a:pt x="6502" y="6906"/>
                  </a:lnTo>
                  <a:lnTo>
                    <a:pt x="2489" y="6906"/>
                  </a:lnTo>
                  <a:lnTo>
                    <a:pt x="1263" y="4870"/>
                  </a:lnTo>
                  <a:lnTo>
                    <a:pt x="3739" y="4228"/>
                  </a:lnTo>
                  <a:close/>
                  <a:moveTo>
                    <a:pt x="12550" y="7728"/>
                  </a:moveTo>
                  <a:lnTo>
                    <a:pt x="13764" y="9764"/>
                  </a:lnTo>
                  <a:lnTo>
                    <a:pt x="11300" y="10407"/>
                  </a:lnTo>
                  <a:lnTo>
                    <a:pt x="8526" y="7728"/>
                  </a:lnTo>
                  <a:close/>
                  <a:moveTo>
                    <a:pt x="6514" y="7728"/>
                  </a:moveTo>
                  <a:lnTo>
                    <a:pt x="3668" y="10478"/>
                  </a:lnTo>
                  <a:lnTo>
                    <a:pt x="1322" y="9871"/>
                  </a:lnTo>
                  <a:lnTo>
                    <a:pt x="2608" y="7728"/>
                  </a:lnTo>
                  <a:close/>
                  <a:moveTo>
                    <a:pt x="7930" y="8311"/>
                  </a:moveTo>
                  <a:lnTo>
                    <a:pt x="10776" y="11062"/>
                  </a:lnTo>
                  <a:lnTo>
                    <a:pt x="10157" y="13336"/>
                  </a:lnTo>
                  <a:lnTo>
                    <a:pt x="7930" y="12109"/>
                  </a:lnTo>
                  <a:lnTo>
                    <a:pt x="7930" y="8311"/>
                  </a:lnTo>
                  <a:close/>
                  <a:moveTo>
                    <a:pt x="7121" y="8311"/>
                  </a:moveTo>
                  <a:lnTo>
                    <a:pt x="7121" y="12205"/>
                  </a:lnTo>
                  <a:lnTo>
                    <a:pt x="7097" y="12205"/>
                  </a:lnTo>
                  <a:lnTo>
                    <a:pt x="5001" y="13383"/>
                  </a:lnTo>
                  <a:lnTo>
                    <a:pt x="4347" y="10990"/>
                  </a:lnTo>
                  <a:lnTo>
                    <a:pt x="7121" y="8311"/>
                  </a:lnTo>
                  <a:close/>
                  <a:moveTo>
                    <a:pt x="10585" y="1"/>
                  </a:moveTo>
                  <a:lnTo>
                    <a:pt x="9823" y="418"/>
                  </a:lnTo>
                  <a:lnTo>
                    <a:pt x="7430" y="1763"/>
                  </a:lnTo>
                  <a:lnTo>
                    <a:pt x="5120" y="465"/>
                  </a:lnTo>
                  <a:lnTo>
                    <a:pt x="4358" y="48"/>
                  </a:lnTo>
                  <a:lnTo>
                    <a:pt x="4132" y="870"/>
                  </a:lnTo>
                  <a:lnTo>
                    <a:pt x="3418" y="3454"/>
                  </a:lnTo>
                  <a:lnTo>
                    <a:pt x="846" y="4132"/>
                  </a:lnTo>
                  <a:lnTo>
                    <a:pt x="1" y="4347"/>
                  </a:lnTo>
                  <a:lnTo>
                    <a:pt x="429" y="5085"/>
                  </a:lnTo>
                  <a:lnTo>
                    <a:pt x="1811" y="7406"/>
                  </a:lnTo>
                  <a:lnTo>
                    <a:pt x="477" y="9645"/>
                  </a:lnTo>
                  <a:lnTo>
                    <a:pt x="48" y="10383"/>
                  </a:lnTo>
                  <a:lnTo>
                    <a:pt x="894" y="10597"/>
                  </a:lnTo>
                  <a:lnTo>
                    <a:pt x="3561" y="11300"/>
                  </a:lnTo>
                  <a:lnTo>
                    <a:pt x="4239" y="13800"/>
                  </a:lnTo>
                  <a:lnTo>
                    <a:pt x="4466" y="14622"/>
                  </a:lnTo>
                  <a:lnTo>
                    <a:pt x="5228" y="14205"/>
                  </a:lnTo>
                  <a:lnTo>
                    <a:pt x="7621" y="12860"/>
                  </a:lnTo>
                  <a:lnTo>
                    <a:pt x="9931" y="14157"/>
                  </a:lnTo>
                  <a:lnTo>
                    <a:pt x="10693" y="14574"/>
                  </a:lnTo>
                  <a:lnTo>
                    <a:pt x="10907" y="13753"/>
                  </a:lnTo>
                  <a:lnTo>
                    <a:pt x="11621" y="11169"/>
                  </a:lnTo>
                  <a:lnTo>
                    <a:pt x="14193" y="10502"/>
                  </a:lnTo>
                  <a:lnTo>
                    <a:pt x="15050" y="10276"/>
                  </a:lnTo>
                  <a:lnTo>
                    <a:pt x="14622" y="9550"/>
                  </a:lnTo>
                  <a:lnTo>
                    <a:pt x="13229" y="7228"/>
                  </a:lnTo>
                  <a:lnTo>
                    <a:pt x="14574" y="4978"/>
                  </a:lnTo>
                  <a:lnTo>
                    <a:pt x="15003" y="4251"/>
                  </a:lnTo>
                  <a:lnTo>
                    <a:pt x="14157" y="4025"/>
                  </a:lnTo>
                  <a:lnTo>
                    <a:pt x="11490" y="3323"/>
                  </a:lnTo>
                  <a:lnTo>
                    <a:pt x="10812"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4" name="Google Shape;414;p11"/>
            <p:cNvSpPr/>
            <p:nvPr/>
          </p:nvSpPr>
          <p:spPr>
            <a:xfrm>
              <a:off x="2488100" y="4134575"/>
              <a:ext cx="376250" cy="365525"/>
            </a:xfrm>
            <a:custGeom>
              <a:avLst/>
              <a:gdLst/>
              <a:ahLst/>
              <a:cxnLst/>
              <a:rect l="l" t="t" r="r" b="b"/>
              <a:pathLst>
                <a:path w="15050" h="14621" extrusionOk="0">
                  <a:moveTo>
                    <a:pt x="4882" y="1286"/>
                  </a:moveTo>
                  <a:lnTo>
                    <a:pt x="7096" y="2512"/>
                  </a:lnTo>
                  <a:lnTo>
                    <a:pt x="7096" y="6310"/>
                  </a:lnTo>
                  <a:lnTo>
                    <a:pt x="4251" y="3560"/>
                  </a:lnTo>
                  <a:lnTo>
                    <a:pt x="4882" y="1286"/>
                  </a:lnTo>
                  <a:close/>
                  <a:moveTo>
                    <a:pt x="10025" y="1238"/>
                  </a:moveTo>
                  <a:lnTo>
                    <a:pt x="10680" y="3632"/>
                  </a:lnTo>
                  <a:lnTo>
                    <a:pt x="7918" y="6310"/>
                  </a:lnTo>
                  <a:lnTo>
                    <a:pt x="7918" y="2417"/>
                  </a:lnTo>
                  <a:lnTo>
                    <a:pt x="7930" y="2417"/>
                  </a:lnTo>
                  <a:lnTo>
                    <a:pt x="10025" y="1238"/>
                  </a:lnTo>
                  <a:close/>
                  <a:moveTo>
                    <a:pt x="11371" y="4132"/>
                  </a:moveTo>
                  <a:lnTo>
                    <a:pt x="13704" y="4739"/>
                  </a:lnTo>
                  <a:lnTo>
                    <a:pt x="12430" y="6882"/>
                  </a:lnTo>
                  <a:lnTo>
                    <a:pt x="8525" y="6882"/>
                  </a:lnTo>
                  <a:lnTo>
                    <a:pt x="11371" y="4132"/>
                  </a:lnTo>
                  <a:close/>
                  <a:moveTo>
                    <a:pt x="3727" y="4215"/>
                  </a:moveTo>
                  <a:lnTo>
                    <a:pt x="6501" y="6894"/>
                  </a:lnTo>
                  <a:lnTo>
                    <a:pt x="2489" y="6894"/>
                  </a:lnTo>
                  <a:lnTo>
                    <a:pt x="1262" y="4858"/>
                  </a:lnTo>
                  <a:lnTo>
                    <a:pt x="3727" y="4215"/>
                  </a:lnTo>
                  <a:close/>
                  <a:moveTo>
                    <a:pt x="12550" y="7715"/>
                  </a:moveTo>
                  <a:lnTo>
                    <a:pt x="13764" y="9751"/>
                  </a:lnTo>
                  <a:lnTo>
                    <a:pt x="11299" y="10394"/>
                  </a:lnTo>
                  <a:lnTo>
                    <a:pt x="8525" y="7715"/>
                  </a:lnTo>
                  <a:close/>
                  <a:moveTo>
                    <a:pt x="6513" y="7715"/>
                  </a:moveTo>
                  <a:lnTo>
                    <a:pt x="3656" y="10466"/>
                  </a:lnTo>
                  <a:lnTo>
                    <a:pt x="1322" y="9859"/>
                  </a:lnTo>
                  <a:lnTo>
                    <a:pt x="2596" y="7715"/>
                  </a:lnTo>
                  <a:close/>
                  <a:moveTo>
                    <a:pt x="7930" y="8299"/>
                  </a:moveTo>
                  <a:lnTo>
                    <a:pt x="10776" y="11049"/>
                  </a:lnTo>
                  <a:lnTo>
                    <a:pt x="10144" y="13323"/>
                  </a:lnTo>
                  <a:lnTo>
                    <a:pt x="7930" y="12085"/>
                  </a:lnTo>
                  <a:lnTo>
                    <a:pt x="7930" y="8299"/>
                  </a:lnTo>
                  <a:close/>
                  <a:moveTo>
                    <a:pt x="7108" y="8299"/>
                  </a:moveTo>
                  <a:lnTo>
                    <a:pt x="7108" y="12192"/>
                  </a:lnTo>
                  <a:lnTo>
                    <a:pt x="7096" y="12192"/>
                  </a:lnTo>
                  <a:lnTo>
                    <a:pt x="5001" y="13371"/>
                  </a:lnTo>
                  <a:lnTo>
                    <a:pt x="4346" y="10978"/>
                  </a:lnTo>
                  <a:lnTo>
                    <a:pt x="7108" y="8299"/>
                  </a:lnTo>
                  <a:close/>
                  <a:moveTo>
                    <a:pt x="10585" y="0"/>
                  </a:moveTo>
                  <a:lnTo>
                    <a:pt x="9823" y="417"/>
                  </a:lnTo>
                  <a:lnTo>
                    <a:pt x="7430" y="1762"/>
                  </a:lnTo>
                  <a:lnTo>
                    <a:pt x="5120" y="465"/>
                  </a:lnTo>
                  <a:lnTo>
                    <a:pt x="4358" y="48"/>
                  </a:lnTo>
                  <a:lnTo>
                    <a:pt x="4132" y="869"/>
                  </a:lnTo>
                  <a:lnTo>
                    <a:pt x="3417" y="3453"/>
                  </a:lnTo>
                  <a:lnTo>
                    <a:pt x="846" y="4132"/>
                  </a:lnTo>
                  <a:lnTo>
                    <a:pt x="0" y="4346"/>
                  </a:lnTo>
                  <a:lnTo>
                    <a:pt x="429" y="5084"/>
                  </a:lnTo>
                  <a:lnTo>
                    <a:pt x="1810" y="7406"/>
                  </a:lnTo>
                  <a:lnTo>
                    <a:pt x="477" y="9644"/>
                  </a:lnTo>
                  <a:lnTo>
                    <a:pt x="48" y="10382"/>
                  </a:lnTo>
                  <a:lnTo>
                    <a:pt x="893" y="10597"/>
                  </a:lnTo>
                  <a:lnTo>
                    <a:pt x="3560" y="11299"/>
                  </a:lnTo>
                  <a:lnTo>
                    <a:pt x="4239" y="13799"/>
                  </a:lnTo>
                  <a:lnTo>
                    <a:pt x="4465" y="14621"/>
                  </a:lnTo>
                  <a:lnTo>
                    <a:pt x="5227" y="14204"/>
                  </a:lnTo>
                  <a:lnTo>
                    <a:pt x="7620" y="12859"/>
                  </a:lnTo>
                  <a:lnTo>
                    <a:pt x="9930" y="14157"/>
                  </a:lnTo>
                  <a:lnTo>
                    <a:pt x="10680" y="14573"/>
                  </a:lnTo>
                  <a:lnTo>
                    <a:pt x="10906" y="13752"/>
                  </a:lnTo>
                  <a:lnTo>
                    <a:pt x="11621" y="11168"/>
                  </a:lnTo>
                  <a:lnTo>
                    <a:pt x="14193" y="10501"/>
                  </a:lnTo>
                  <a:lnTo>
                    <a:pt x="15050" y="10275"/>
                  </a:lnTo>
                  <a:lnTo>
                    <a:pt x="14609" y="9549"/>
                  </a:lnTo>
                  <a:lnTo>
                    <a:pt x="13228" y="7227"/>
                  </a:lnTo>
                  <a:lnTo>
                    <a:pt x="14574" y="4977"/>
                  </a:lnTo>
                  <a:lnTo>
                    <a:pt x="15002" y="4251"/>
                  </a:lnTo>
                  <a:lnTo>
                    <a:pt x="14157" y="4024"/>
                  </a:lnTo>
                  <a:lnTo>
                    <a:pt x="11490" y="3322"/>
                  </a:lnTo>
                  <a:lnTo>
                    <a:pt x="10799"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5" name="Google Shape;415;p11"/>
            <p:cNvSpPr/>
            <p:nvPr/>
          </p:nvSpPr>
          <p:spPr>
            <a:xfrm>
              <a:off x="2108575" y="846675"/>
              <a:ext cx="375975" cy="365525"/>
            </a:xfrm>
            <a:custGeom>
              <a:avLst/>
              <a:gdLst/>
              <a:ahLst/>
              <a:cxnLst/>
              <a:rect l="l" t="t" r="r" b="b"/>
              <a:pathLst>
                <a:path w="15039" h="14621" extrusionOk="0">
                  <a:moveTo>
                    <a:pt x="10050" y="1238"/>
                  </a:moveTo>
                  <a:lnTo>
                    <a:pt x="10705" y="3631"/>
                  </a:lnTo>
                  <a:lnTo>
                    <a:pt x="7930" y="6310"/>
                  </a:lnTo>
                  <a:lnTo>
                    <a:pt x="7930" y="2417"/>
                  </a:lnTo>
                  <a:lnTo>
                    <a:pt x="7942" y="2417"/>
                  </a:lnTo>
                  <a:lnTo>
                    <a:pt x="10050" y="1238"/>
                  </a:lnTo>
                  <a:close/>
                  <a:moveTo>
                    <a:pt x="4894" y="1298"/>
                  </a:moveTo>
                  <a:lnTo>
                    <a:pt x="7109" y="2536"/>
                  </a:lnTo>
                  <a:lnTo>
                    <a:pt x="7109" y="6322"/>
                  </a:lnTo>
                  <a:lnTo>
                    <a:pt x="4275" y="3572"/>
                  </a:lnTo>
                  <a:lnTo>
                    <a:pt x="4894" y="1298"/>
                  </a:lnTo>
                  <a:close/>
                  <a:moveTo>
                    <a:pt x="3751" y="4215"/>
                  </a:moveTo>
                  <a:lnTo>
                    <a:pt x="6514" y="6894"/>
                  </a:lnTo>
                  <a:lnTo>
                    <a:pt x="2501" y="6894"/>
                  </a:lnTo>
                  <a:lnTo>
                    <a:pt x="1275" y="4858"/>
                  </a:lnTo>
                  <a:lnTo>
                    <a:pt x="3751" y="4215"/>
                  </a:lnTo>
                  <a:close/>
                  <a:moveTo>
                    <a:pt x="11383" y="4131"/>
                  </a:moveTo>
                  <a:lnTo>
                    <a:pt x="13717" y="4751"/>
                  </a:lnTo>
                  <a:lnTo>
                    <a:pt x="12455" y="6894"/>
                  </a:lnTo>
                  <a:lnTo>
                    <a:pt x="8538" y="6894"/>
                  </a:lnTo>
                  <a:lnTo>
                    <a:pt x="11383" y="4131"/>
                  </a:lnTo>
                  <a:close/>
                  <a:moveTo>
                    <a:pt x="12562" y="7715"/>
                  </a:moveTo>
                  <a:lnTo>
                    <a:pt x="13776" y="9751"/>
                  </a:lnTo>
                  <a:lnTo>
                    <a:pt x="11312" y="10394"/>
                  </a:lnTo>
                  <a:lnTo>
                    <a:pt x="8538" y="7715"/>
                  </a:lnTo>
                  <a:close/>
                  <a:moveTo>
                    <a:pt x="6526" y="7727"/>
                  </a:moveTo>
                  <a:lnTo>
                    <a:pt x="3680" y="10477"/>
                  </a:lnTo>
                  <a:lnTo>
                    <a:pt x="1334" y="9870"/>
                  </a:lnTo>
                  <a:lnTo>
                    <a:pt x="2620" y="7727"/>
                  </a:lnTo>
                  <a:close/>
                  <a:moveTo>
                    <a:pt x="7942" y="8287"/>
                  </a:moveTo>
                  <a:lnTo>
                    <a:pt x="10788" y="11049"/>
                  </a:lnTo>
                  <a:lnTo>
                    <a:pt x="10169" y="13323"/>
                  </a:lnTo>
                  <a:lnTo>
                    <a:pt x="7942" y="12085"/>
                  </a:lnTo>
                  <a:lnTo>
                    <a:pt x="7942" y="8287"/>
                  </a:lnTo>
                  <a:close/>
                  <a:moveTo>
                    <a:pt x="7133" y="8287"/>
                  </a:moveTo>
                  <a:lnTo>
                    <a:pt x="7133" y="12192"/>
                  </a:lnTo>
                  <a:lnTo>
                    <a:pt x="7109" y="12192"/>
                  </a:lnTo>
                  <a:lnTo>
                    <a:pt x="5013" y="13371"/>
                  </a:lnTo>
                  <a:lnTo>
                    <a:pt x="4359" y="10966"/>
                  </a:lnTo>
                  <a:lnTo>
                    <a:pt x="7133" y="8287"/>
                  </a:lnTo>
                  <a:close/>
                  <a:moveTo>
                    <a:pt x="10574" y="0"/>
                  </a:moveTo>
                  <a:lnTo>
                    <a:pt x="9824" y="417"/>
                  </a:lnTo>
                  <a:lnTo>
                    <a:pt x="7418" y="1762"/>
                  </a:lnTo>
                  <a:lnTo>
                    <a:pt x="5121" y="464"/>
                  </a:lnTo>
                  <a:lnTo>
                    <a:pt x="4359" y="48"/>
                  </a:lnTo>
                  <a:lnTo>
                    <a:pt x="4132" y="869"/>
                  </a:lnTo>
                  <a:lnTo>
                    <a:pt x="3418" y="3453"/>
                  </a:lnTo>
                  <a:lnTo>
                    <a:pt x="846" y="4120"/>
                  </a:lnTo>
                  <a:lnTo>
                    <a:pt x="1" y="4346"/>
                  </a:lnTo>
                  <a:lnTo>
                    <a:pt x="430" y="5072"/>
                  </a:lnTo>
                  <a:lnTo>
                    <a:pt x="1811" y="7394"/>
                  </a:lnTo>
                  <a:lnTo>
                    <a:pt x="477" y="9644"/>
                  </a:lnTo>
                  <a:lnTo>
                    <a:pt x="37" y="10370"/>
                  </a:lnTo>
                  <a:lnTo>
                    <a:pt x="894" y="10597"/>
                  </a:lnTo>
                  <a:lnTo>
                    <a:pt x="3549" y="11299"/>
                  </a:lnTo>
                  <a:lnTo>
                    <a:pt x="4240" y="13799"/>
                  </a:lnTo>
                  <a:lnTo>
                    <a:pt x="4466" y="14621"/>
                  </a:lnTo>
                  <a:lnTo>
                    <a:pt x="5216" y="14204"/>
                  </a:lnTo>
                  <a:lnTo>
                    <a:pt x="7621" y="12859"/>
                  </a:lnTo>
                  <a:lnTo>
                    <a:pt x="9931" y="14157"/>
                  </a:lnTo>
                  <a:lnTo>
                    <a:pt x="10681" y="14573"/>
                  </a:lnTo>
                  <a:lnTo>
                    <a:pt x="10907" y="13752"/>
                  </a:lnTo>
                  <a:lnTo>
                    <a:pt x="11621" y="11168"/>
                  </a:lnTo>
                  <a:lnTo>
                    <a:pt x="14193" y="10489"/>
                  </a:lnTo>
                  <a:lnTo>
                    <a:pt x="15038" y="10275"/>
                  </a:lnTo>
                  <a:lnTo>
                    <a:pt x="14610" y="9537"/>
                  </a:lnTo>
                  <a:lnTo>
                    <a:pt x="13229" y="7215"/>
                  </a:lnTo>
                  <a:lnTo>
                    <a:pt x="14574" y="4965"/>
                  </a:lnTo>
                  <a:lnTo>
                    <a:pt x="15015" y="4227"/>
                  </a:lnTo>
                  <a:lnTo>
                    <a:pt x="14169" y="4000"/>
                  </a:lnTo>
                  <a:lnTo>
                    <a:pt x="11502" y="3322"/>
                  </a:lnTo>
                  <a:lnTo>
                    <a:pt x="10824" y="822"/>
                  </a:lnTo>
                  <a:lnTo>
                    <a:pt x="10574"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6" name="Google Shape;416;p11"/>
            <p:cNvSpPr/>
            <p:nvPr/>
          </p:nvSpPr>
          <p:spPr>
            <a:xfrm>
              <a:off x="2108875" y="1211600"/>
              <a:ext cx="376275" cy="365525"/>
            </a:xfrm>
            <a:custGeom>
              <a:avLst/>
              <a:gdLst/>
              <a:ahLst/>
              <a:cxnLst/>
              <a:rect l="l" t="t" r="r" b="b"/>
              <a:pathLst>
                <a:path w="15051" h="14621" extrusionOk="0">
                  <a:moveTo>
                    <a:pt x="4882" y="1298"/>
                  </a:moveTo>
                  <a:lnTo>
                    <a:pt x="7097" y="2536"/>
                  </a:lnTo>
                  <a:lnTo>
                    <a:pt x="7097" y="6334"/>
                  </a:lnTo>
                  <a:lnTo>
                    <a:pt x="4263" y="3572"/>
                  </a:lnTo>
                  <a:lnTo>
                    <a:pt x="4882" y="1298"/>
                  </a:lnTo>
                  <a:close/>
                  <a:moveTo>
                    <a:pt x="10050" y="1250"/>
                  </a:moveTo>
                  <a:lnTo>
                    <a:pt x="10705" y="3655"/>
                  </a:lnTo>
                  <a:lnTo>
                    <a:pt x="7930" y="6334"/>
                  </a:lnTo>
                  <a:lnTo>
                    <a:pt x="7930" y="2429"/>
                  </a:lnTo>
                  <a:lnTo>
                    <a:pt x="7954" y="2429"/>
                  </a:lnTo>
                  <a:lnTo>
                    <a:pt x="10050" y="1250"/>
                  </a:lnTo>
                  <a:close/>
                  <a:moveTo>
                    <a:pt x="3739" y="4227"/>
                  </a:moveTo>
                  <a:lnTo>
                    <a:pt x="6502" y="6906"/>
                  </a:lnTo>
                  <a:lnTo>
                    <a:pt x="2489" y="6906"/>
                  </a:lnTo>
                  <a:lnTo>
                    <a:pt x="1263" y="4870"/>
                  </a:lnTo>
                  <a:lnTo>
                    <a:pt x="3739" y="4227"/>
                  </a:lnTo>
                  <a:close/>
                  <a:moveTo>
                    <a:pt x="11383" y="4155"/>
                  </a:moveTo>
                  <a:lnTo>
                    <a:pt x="13729" y="4763"/>
                  </a:lnTo>
                  <a:lnTo>
                    <a:pt x="12443" y="6906"/>
                  </a:lnTo>
                  <a:lnTo>
                    <a:pt x="8526" y="6906"/>
                  </a:lnTo>
                  <a:lnTo>
                    <a:pt x="11383" y="4155"/>
                  </a:lnTo>
                  <a:close/>
                  <a:moveTo>
                    <a:pt x="12550" y="7727"/>
                  </a:moveTo>
                  <a:lnTo>
                    <a:pt x="13764" y="9763"/>
                  </a:lnTo>
                  <a:lnTo>
                    <a:pt x="11300" y="10406"/>
                  </a:lnTo>
                  <a:lnTo>
                    <a:pt x="8526" y="7727"/>
                  </a:lnTo>
                  <a:close/>
                  <a:moveTo>
                    <a:pt x="6514" y="7739"/>
                  </a:moveTo>
                  <a:lnTo>
                    <a:pt x="3668" y="10501"/>
                  </a:lnTo>
                  <a:lnTo>
                    <a:pt x="1322" y="9882"/>
                  </a:lnTo>
                  <a:lnTo>
                    <a:pt x="2608" y="7739"/>
                  </a:lnTo>
                  <a:close/>
                  <a:moveTo>
                    <a:pt x="7930" y="8311"/>
                  </a:moveTo>
                  <a:lnTo>
                    <a:pt x="10776" y="11061"/>
                  </a:lnTo>
                  <a:lnTo>
                    <a:pt x="10157" y="13335"/>
                  </a:lnTo>
                  <a:lnTo>
                    <a:pt x="7930" y="12097"/>
                  </a:lnTo>
                  <a:lnTo>
                    <a:pt x="7930" y="8311"/>
                  </a:lnTo>
                  <a:close/>
                  <a:moveTo>
                    <a:pt x="7121" y="8311"/>
                  </a:moveTo>
                  <a:lnTo>
                    <a:pt x="7121" y="12204"/>
                  </a:lnTo>
                  <a:lnTo>
                    <a:pt x="7097" y="12204"/>
                  </a:lnTo>
                  <a:lnTo>
                    <a:pt x="5001" y="13383"/>
                  </a:lnTo>
                  <a:lnTo>
                    <a:pt x="4347" y="10989"/>
                  </a:lnTo>
                  <a:lnTo>
                    <a:pt x="7121" y="8311"/>
                  </a:lnTo>
                  <a:close/>
                  <a:moveTo>
                    <a:pt x="10585" y="0"/>
                  </a:moveTo>
                  <a:lnTo>
                    <a:pt x="9823" y="417"/>
                  </a:lnTo>
                  <a:lnTo>
                    <a:pt x="7430" y="1762"/>
                  </a:lnTo>
                  <a:lnTo>
                    <a:pt x="5120" y="464"/>
                  </a:lnTo>
                  <a:lnTo>
                    <a:pt x="4358" y="48"/>
                  </a:lnTo>
                  <a:lnTo>
                    <a:pt x="4132" y="869"/>
                  </a:lnTo>
                  <a:lnTo>
                    <a:pt x="3418" y="3453"/>
                  </a:lnTo>
                  <a:lnTo>
                    <a:pt x="846" y="4120"/>
                  </a:lnTo>
                  <a:lnTo>
                    <a:pt x="1" y="4346"/>
                  </a:lnTo>
                  <a:lnTo>
                    <a:pt x="429" y="5072"/>
                  </a:lnTo>
                  <a:lnTo>
                    <a:pt x="1811" y="7394"/>
                  </a:lnTo>
                  <a:lnTo>
                    <a:pt x="477" y="9644"/>
                  </a:lnTo>
                  <a:lnTo>
                    <a:pt x="48" y="10382"/>
                  </a:lnTo>
                  <a:lnTo>
                    <a:pt x="894" y="10597"/>
                  </a:lnTo>
                  <a:lnTo>
                    <a:pt x="3561" y="11299"/>
                  </a:lnTo>
                  <a:lnTo>
                    <a:pt x="4239" y="13799"/>
                  </a:lnTo>
                  <a:lnTo>
                    <a:pt x="4466" y="14621"/>
                  </a:lnTo>
                  <a:lnTo>
                    <a:pt x="5228" y="14204"/>
                  </a:lnTo>
                  <a:lnTo>
                    <a:pt x="7621" y="12859"/>
                  </a:lnTo>
                  <a:lnTo>
                    <a:pt x="9931" y="14157"/>
                  </a:lnTo>
                  <a:lnTo>
                    <a:pt x="10693" y="14573"/>
                  </a:lnTo>
                  <a:lnTo>
                    <a:pt x="10907" y="13752"/>
                  </a:lnTo>
                  <a:lnTo>
                    <a:pt x="11621" y="11168"/>
                  </a:lnTo>
                  <a:lnTo>
                    <a:pt x="14193" y="10489"/>
                  </a:lnTo>
                  <a:lnTo>
                    <a:pt x="15050" y="10275"/>
                  </a:lnTo>
                  <a:lnTo>
                    <a:pt x="14622" y="9537"/>
                  </a:lnTo>
                  <a:lnTo>
                    <a:pt x="13229" y="7227"/>
                  </a:lnTo>
                  <a:lnTo>
                    <a:pt x="14574" y="4977"/>
                  </a:lnTo>
                  <a:lnTo>
                    <a:pt x="15003" y="4251"/>
                  </a:lnTo>
                  <a:lnTo>
                    <a:pt x="14157" y="4024"/>
                  </a:lnTo>
                  <a:lnTo>
                    <a:pt x="11490" y="3322"/>
                  </a:lnTo>
                  <a:lnTo>
                    <a:pt x="10812"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7" name="Google Shape;417;p11"/>
            <p:cNvSpPr/>
            <p:nvPr/>
          </p:nvSpPr>
          <p:spPr>
            <a:xfrm>
              <a:off x="2108875" y="1577100"/>
              <a:ext cx="376275" cy="365250"/>
            </a:xfrm>
            <a:custGeom>
              <a:avLst/>
              <a:gdLst/>
              <a:ahLst/>
              <a:cxnLst/>
              <a:rect l="l" t="t" r="r" b="b"/>
              <a:pathLst>
                <a:path w="15051" h="14610" extrusionOk="0">
                  <a:moveTo>
                    <a:pt x="4882" y="1299"/>
                  </a:moveTo>
                  <a:lnTo>
                    <a:pt x="7097" y="2525"/>
                  </a:lnTo>
                  <a:lnTo>
                    <a:pt x="7097" y="6323"/>
                  </a:lnTo>
                  <a:lnTo>
                    <a:pt x="4263" y="3573"/>
                  </a:lnTo>
                  <a:lnTo>
                    <a:pt x="4882" y="1299"/>
                  </a:lnTo>
                  <a:close/>
                  <a:moveTo>
                    <a:pt x="10050" y="1251"/>
                  </a:moveTo>
                  <a:lnTo>
                    <a:pt x="10705" y="3644"/>
                  </a:lnTo>
                  <a:lnTo>
                    <a:pt x="7930" y="6323"/>
                  </a:lnTo>
                  <a:lnTo>
                    <a:pt x="7930" y="2430"/>
                  </a:lnTo>
                  <a:lnTo>
                    <a:pt x="7954" y="2430"/>
                  </a:lnTo>
                  <a:lnTo>
                    <a:pt x="10050" y="1251"/>
                  </a:lnTo>
                  <a:close/>
                  <a:moveTo>
                    <a:pt x="3739" y="4228"/>
                  </a:moveTo>
                  <a:lnTo>
                    <a:pt x="6502" y="6906"/>
                  </a:lnTo>
                  <a:lnTo>
                    <a:pt x="2489" y="6906"/>
                  </a:lnTo>
                  <a:lnTo>
                    <a:pt x="1263" y="4871"/>
                  </a:lnTo>
                  <a:lnTo>
                    <a:pt x="3739" y="4228"/>
                  </a:lnTo>
                  <a:close/>
                  <a:moveTo>
                    <a:pt x="11383" y="4156"/>
                  </a:moveTo>
                  <a:lnTo>
                    <a:pt x="13729" y="4763"/>
                  </a:lnTo>
                  <a:lnTo>
                    <a:pt x="12443" y="6906"/>
                  </a:lnTo>
                  <a:lnTo>
                    <a:pt x="8526" y="6906"/>
                  </a:lnTo>
                  <a:lnTo>
                    <a:pt x="11383" y="4156"/>
                  </a:lnTo>
                  <a:close/>
                  <a:moveTo>
                    <a:pt x="12550" y="7728"/>
                  </a:moveTo>
                  <a:lnTo>
                    <a:pt x="13753" y="9764"/>
                  </a:lnTo>
                  <a:lnTo>
                    <a:pt x="11300" y="10407"/>
                  </a:lnTo>
                  <a:lnTo>
                    <a:pt x="8526" y="7728"/>
                  </a:lnTo>
                  <a:close/>
                  <a:moveTo>
                    <a:pt x="6514" y="7704"/>
                  </a:moveTo>
                  <a:lnTo>
                    <a:pt x="3668" y="10478"/>
                  </a:lnTo>
                  <a:lnTo>
                    <a:pt x="1322" y="9859"/>
                  </a:lnTo>
                  <a:lnTo>
                    <a:pt x="2608" y="7704"/>
                  </a:lnTo>
                  <a:close/>
                  <a:moveTo>
                    <a:pt x="7930" y="8300"/>
                  </a:moveTo>
                  <a:lnTo>
                    <a:pt x="10776" y="11050"/>
                  </a:lnTo>
                  <a:lnTo>
                    <a:pt x="10157" y="13336"/>
                  </a:lnTo>
                  <a:lnTo>
                    <a:pt x="7930" y="12098"/>
                  </a:lnTo>
                  <a:lnTo>
                    <a:pt x="7930" y="8300"/>
                  </a:lnTo>
                  <a:close/>
                  <a:moveTo>
                    <a:pt x="7121" y="8300"/>
                  </a:moveTo>
                  <a:lnTo>
                    <a:pt x="7121" y="12205"/>
                  </a:lnTo>
                  <a:lnTo>
                    <a:pt x="7097" y="12205"/>
                  </a:lnTo>
                  <a:lnTo>
                    <a:pt x="5001" y="13383"/>
                  </a:lnTo>
                  <a:lnTo>
                    <a:pt x="4347" y="10978"/>
                  </a:lnTo>
                  <a:lnTo>
                    <a:pt x="7121" y="8300"/>
                  </a:lnTo>
                  <a:close/>
                  <a:moveTo>
                    <a:pt x="10585" y="1"/>
                  </a:moveTo>
                  <a:lnTo>
                    <a:pt x="9823" y="418"/>
                  </a:lnTo>
                  <a:lnTo>
                    <a:pt x="7430" y="1751"/>
                  </a:lnTo>
                  <a:lnTo>
                    <a:pt x="5120" y="465"/>
                  </a:lnTo>
                  <a:lnTo>
                    <a:pt x="4358" y="49"/>
                  </a:lnTo>
                  <a:lnTo>
                    <a:pt x="4132" y="858"/>
                  </a:lnTo>
                  <a:lnTo>
                    <a:pt x="3418" y="3454"/>
                  </a:lnTo>
                  <a:lnTo>
                    <a:pt x="846" y="4120"/>
                  </a:lnTo>
                  <a:lnTo>
                    <a:pt x="1" y="4347"/>
                  </a:lnTo>
                  <a:lnTo>
                    <a:pt x="429" y="5073"/>
                  </a:lnTo>
                  <a:lnTo>
                    <a:pt x="1811" y="7395"/>
                  </a:lnTo>
                  <a:lnTo>
                    <a:pt x="477" y="9645"/>
                  </a:lnTo>
                  <a:lnTo>
                    <a:pt x="48" y="10371"/>
                  </a:lnTo>
                  <a:lnTo>
                    <a:pt x="894" y="10597"/>
                  </a:lnTo>
                  <a:lnTo>
                    <a:pt x="3561" y="11300"/>
                  </a:lnTo>
                  <a:lnTo>
                    <a:pt x="4239" y="13800"/>
                  </a:lnTo>
                  <a:lnTo>
                    <a:pt x="4466" y="14610"/>
                  </a:lnTo>
                  <a:lnTo>
                    <a:pt x="5228" y="14193"/>
                  </a:lnTo>
                  <a:lnTo>
                    <a:pt x="7621" y="12860"/>
                  </a:lnTo>
                  <a:lnTo>
                    <a:pt x="9931" y="14145"/>
                  </a:lnTo>
                  <a:lnTo>
                    <a:pt x="10693" y="14574"/>
                  </a:lnTo>
                  <a:lnTo>
                    <a:pt x="10907" y="13753"/>
                  </a:lnTo>
                  <a:lnTo>
                    <a:pt x="11621" y="11157"/>
                  </a:lnTo>
                  <a:lnTo>
                    <a:pt x="14193" y="10490"/>
                  </a:lnTo>
                  <a:lnTo>
                    <a:pt x="15050" y="10264"/>
                  </a:lnTo>
                  <a:lnTo>
                    <a:pt x="14622" y="9538"/>
                  </a:lnTo>
                  <a:lnTo>
                    <a:pt x="13229" y="7216"/>
                  </a:lnTo>
                  <a:lnTo>
                    <a:pt x="14574" y="4966"/>
                  </a:lnTo>
                  <a:lnTo>
                    <a:pt x="15003" y="4239"/>
                  </a:lnTo>
                  <a:lnTo>
                    <a:pt x="14157" y="4013"/>
                  </a:lnTo>
                  <a:lnTo>
                    <a:pt x="11490" y="3323"/>
                  </a:lnTo>
                  <a:lnTo>
                    <a:pt x="10812"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8" name="Google Shape;418;p11"/>
            <p:cNvSpPr/>
            <p:nvPr/>
          </p:nvSpPr>
          <p:spPr>
            <a:xfrm>
              <a:off x="2487800" y="4500100"/>
              <a:ext cx="376550" cy="365225"/>
            </a:xfrm>
            <a:custGeom>
              <a:avLst/>
              <a:gdLst/>
              <a:ahLst/>
              <a:cxnLst/>
              <a:rect l="l" t="t" r="r" b="b"/>
              <a:pathLst>
                <a:path w="15062" h="14609" extrusionOk="0">
                  <a:moveTo>
                    <a:pt x="4894" y="1274"/>
                  </a:moveTo>
                  <a:lnTo>
                    <a:pt x="7108" y="2512"/>
                  </a:lnTo>
                  <a:lnTo>
                    <a:pt x="7108" y="6310"/>
                  </a:lnTo>
                  <a:lnTo>
                    <a:pt x="4263" y="3560"/>
                  </a:lnTo>
                  <a:lnTo>
                    <a:pt x="4894" y="1274"/>
                  </a:lnTo>
                  <a:close/>
                  <a:moveTo>
                    <a:pt x="10037" y="1238"/>
                  </a:moveTo>
                  <a:lnTo>
                    <a:pt x="10692" y="3631"/>
                  </a:lnTo>
                  <a:lnTo>
                    <a:pt x="7930" y="6310"/>
                  </a:lnTo>
                  <a:lnTo>
                    <a:pt x="7930" y="2405"/>
                  </a:lnTo>
                  <a:lnTo>
                    <a:pt x="7942" y="2405"/>
                  </a:lnTo>
                  <a:lnTo>
                    <a:pt x="10037" y="1238"/>
                  </a:lnTo>
                  <a:close/>
                  <a:moveTo>
                    <a:pt x="11395" y="4120"/>
                  </a:moveTo>
                  <a:lnTo>
                    <a:pt x="13728" y="4727"/>
                  </a:lnTo>
                  <a:lnTo>
                    <a:pt x="12454" y="6870"/>
                  </a:lnTo>
                  <a:lnTo>
                    <a:pt x="8537" y="6870"/>
                  </a:lnTo>
                  <a:lnTo>
                    <a:pt x="11395" y="4120"/>
                  </a:lnTo>
                  <a:close/>
                  <a:moveTo>
                    <a:pt x="3751" y="4215"/>
                  </a:moveTo>
                  <a:lnTo>
                    <a:pt x="6513" y="6894"/>
                  </a:lnTo>
                  <a:lnTo>
                    <a:pt x="2501" y="6894"/>
                  </a:lnTo>
                  <a:lnTo>
                    <a:pt x="1274" y="4846"/>
                  </a:lnTo>
                  <a:lnTo>
                    <a:pt x="3751" y="4215"/>
                  </a:lnTo>
                  <a:close/>
                  <a:moveTo>
                    <a:pt x="12562" y="7703"/>
                  </a:moveTo>
                  <a:lnTo>
                    <a:pt x="13776" y="9751"/>
                  </a:lnTo>
                  <a:lnTo>
                    <a:pt x="11311" y="10382"/>
                  </a:lnTo>
                  <a:lnTo>
                    <a:pt x="8537" y="7703"/>
                  </a:lnTo>
                  <a:close/>
                  <a:moveTo>
                    <a:pt x="6513" y="7703"/>
                  </a:moveTo>
                  <a:lnTo>
                    <a:pt x="3668" y="10466"/>
                  </a:lnTo>
                  <a:lnTo>
                    <a:pt x="1334" y="9846"/>
                  </a:lnTo>
                  <a:lnTo>
                    <a:pt x="2596" y="7703"/>
                  </a:lnTo>
                  <a:close/>
                  <a:moveTo>
                    <a:pt x="7942" y="8275"/>
                  </a:moveTo>
                  <a:lnTo>
                    <a:pt x="10788" y="11025"/>
                  </a:lnTo>
                  <a:lnTo>
                    <a:pt x="10156" y="13299"/>
                  </a:lnTo>
                  <a:lnTo>
                    <a:pt x="7942" y="12073"/>
                  </a:lnTo>
                  <a:lnTo>
                    <a:pt x="7942" y="8275"/>
                  </a:lnTo>
                  <a:close/>
                  <a:moveTo>
                    <a:pt x="7120" y="8287"/>
                  </a:moveTo>
                  <a:lnTo>
                    <a:pt x="7120" y="12192"/>
                  </a:lnTo>
                  <a:lnTo>
                    <a:pt x="7108" y="12192"/>
                  </a:lnTo>
                  <a:lnTo>
                    <a:pt x="5013" y="13359"/>
                  </a:lnTo>
                  <a:lnTo>
                    <a:pt x="4358" y="10966"/>
                  </a:lnTo>
                  <a:lnTo>
                    <a:pt x="7120" y="8287"/>
                  </a:lnTo>
                  <a:close/>
                  <a:moveTo>
                    <a:pt x="10597" y="0"/>
                  </a:moveTo>
                  <a:lnTo>
                    <a:pt x="9835" y="417"/>
                  </a:lnTo>
                  <a:lnTo>
                    <a:pt x="7442" y="1750"/>
                  </a:lnTo>
                  <a:lnTo>
                    <a:pt x="5120" y="464"/>
                  </a:lnTo>
                  <a:lnTo>
                    <a:pt x="4358" y="48"/>
                  </a:lnTo>
                  <a:lnTo>
                    <a:pt x="4132" y="857"/>
                  </a:lnTo>
                  <a:lnTo>
                    <a:pt x="3418" y="3453"/>
                  </a:lnTo>
                  <a:lnTo>
                    <a:pt x="846" y="4120"/>
                  </a:lnTo>
                  <a:lnTo>
                    <a:pt x="0" y="4346"/>
                  </a:lnTo>
                  <a:lnTo>
                    <a:pt x="429" y="5072"/>
                  </a:lnTo>
                  <a:lnTo>
                    <a:pt x="1810" y="7394"/>
                  </a:lnTo>
                  <a:lnTo>
                    <a:pt x="465" y="9644"/>
                  </a:lnTo>
                  <a:lnTo>
                    <a:pt x="60" y="10370"/>
                  </a:lnTo>
                  <a:lnTo>
                    <a:pt x="905" y="10597"/>
                  </a:lnTo>
                  <a:lnTo>
                    <a:pt x="3572" y="11299"/>
                  </a:lnTo>
                  <a:lnTo>
                    <a:pt x="4251" y="13787"/>
                  </a:lnTo>
                  <a:lnTo>
                    <a:pt x="4477" y="14609"/>
                  </a:lnTo>
                  <a:lnTo>
                    <a:pt x="5239" y="14192"/>
                  </a:lnTo>
                  <a:lnTo>
                    <a:pt x="7632" y="12859"/>
                  </a:lnTo>
                  <a:lnTo>
                    <a:pt x="9942" y="14157"/>
                  </a:lnTo>
                  <a:lnTo>
                    <a:pt x="10692" y="14573"/>
                  </a:lnTo>
                  <a:lnTo>
                    <a:pt x="10918" y="13752"/>
                  </a:lnTo>
                  <a:lnTo>
                    <a:pt x="11633" y="11156"/>
                  </a:lnTo>
                  <a:lnTo>
                    <a:pt x="14205" y="10489"/>
                  </a:lnTo>
                  <a:lnTo>
                    <a:pt x="15062" y="10263"/>
                  </a:lnTo>
                  <a:lnTo>
                    <a:pt x="14621" y="9537"/>
                  </a:lnTo>
                  <a:lnTo>
                    <a:pt x="13240" y="7215"/>
                  </a:lnTo>
                  <a:lnTo>
                    <a:pt x="14586" y="4965"/>
                  </a:lnTo>
                  <a:lnTo>
                    <a:pt x="15014" y="4239"/>
                  </a:lnTo>
                  <a:lnTo>
                    <a:pt x="14169" y="4012"/>
                  </a:lnTo>
                  <a:lnTo>
                    <a:pt x="11502" y="3310"/>
                  </a:lnTo>
                  <a:lnTo>
                    <a:pt x="10811" y="810"/>
                  </a:lnTo>
                  <a:lnTo>
                    <a:pt x="10597"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9" name="Google Shape;419;p11"/>
            <p:cNvSpPr/>
            <p:nvPr/>
          </p:nvSpPr>
          <p:spPr>
            <a:xfrm>
              <a:off x="2488100" y="3038600"/>
              <a:ext cx="376250" cy="365250"/>
            </a:xfrm>
            <a:custGeom>
              <a:avLst/>
              <a:gdLst/>
              <a:ahLst/>
              <a:cxnLst/>
              <a:rect l="l" t="t" r="r" b="b"/>
              <a:pathLst>
                <a:path w="15050" h="14610" extrusionOk="0">
                  <a:moveTo>
                    <a:pt x="10049" y="1239"/>
                  </a:moveTo>
                  <a:lnTo>
                    <a:pt x="10704" y="3632"/>
                  </a:lnTo>
                  <a:lnTo>
                    <a:pt x="7930" y="6311"/>
                  </a:lnTo>
                  <a:lnTo>
                    <a:pt x="7930" y="2405"/>
                  </a:lnTo>
                  <a:lnTo>
                    <a:pt x="7942" y="2405"/>
                  </a:lnTo>
                  <a:lnTo>
                    <a:pt x="10049" y="1239"/>
                  </a:lnTo>
                  <a:close/>
                  <a:moveTo>
                    <a:pt x="4882" y="1274"/>
                  </a:moveTo>
                  <a:lnTo>
                    <a:pt x="7096" y="2513"/>
                  </a:lnTo>
                  <a:lnTo>
                    <a:pt x="7096" y="6323"/>
                  </a:lnTo>
                  <a:lnTo>
                    <a:pt x="4251" y="3560"/>
                  </a:lnTo>
                  <a:lnTo>
                    <a:pt x="4882" y="1274"/>
                  </a:lnTo>
                  <a:close/>
                  <a:moveTo>
                    <a:pt x="3751" y="4215"/>
                  </a:moveTo>
                  <a:lnTo>
                    <a:pt x="6513" y="6894"/>
                  </a:lnTo>
                  <a:lnTo>
                    <a:pt x="2501" y="6894"/>
                  </a:lnTo>
                  <a:lnTo>
                    <a:pt x="1274" y="4846"/>
                  </a:lnTo>
                  <a:lnTo>
                    <a:pt x="3751" y="4215"/>
                  </a:lnTo>
                  <a:close/>
                  <a:moveTo>
                    <a:pt x="11383" y="4132"/>
                  </a:moveTo>
                  <a:lnTo>
                    <a:pt x="13716" y="4751"/>
                  </a:lnTo>
                  <a:lnTo>
                    <a:pt x="12442" y="6894"/>
                  </a:lnTo>
                  <a:lnTo>
                    <a:pt x="8525" y="6894"/>
                  </a:lnTo>
                  <a:lnTo>
                    <a:pt x="11383" y="4132"/>
                  </a:lnTo>
                  <a:close/>
                  <a:moveTo>
                    <a:pt x="12550" y="7704"/>
                  </a:moveTo>
                  <a:lnTo>
                    <a:pt x="13764" y="9752"/>
                  </a:lnTo>
                  <a:lnTo>
                    <a:pt x="11299" y="10383"/>
                  </a:lnTo>
                  <a:lnTo>
                    <a:pt x="8525" y="7704"/>
                  </a:lnTo>
                  <a:close/>
                  <a:moveTo>
                    <a:pt x="6513" y="7704"/>
                  </a:moveTo>
                  <a:lnTo>
                    <a:pt x="3656" y="10478"/>
                  </a:lnTo>
                  <a:lnTo>
                    <a:pt x="1322" y="9871"/>
                  </a:lnTo>
                  <a:lnTo>
                    <a:pt x="2596" y="7704"/>
                  </a:lnTo>
                  <a:close/>
                  <a:moveTo>
                    <a:pt x="7942" y="8287"/>
                  </a:moveTo>
                  <a:lnTo>
                    <a:pt x="10787" y="11038"/>
                  </a:lnTo>
                  <a:lnTo>
                    <a:pt x="10168" y="13324"/>
                  </a:lnTo>
                  <a:lnTo>
                    <a:pt x="7942" y="12085"/>
                  </a:lnTo>
                  <a:lnTo>
                    <a:pt x="7942" y="8287"/>
                  </a:lnTo>
                  <a:close/>
                  <a:moveTo>
                    <a:pt x="7096" y="8287"/>
                  </a:moveTo>
                  <a:lnTo>
                    <a:pt x="7096" y="12192"/>
                  </a:lnTo>
                  <a:lnTo>
                    <a:pt x="5001" y="13359"/>
                  </a:lnTo>
                  <a:lnTo>
                    <a:pt x="4322" y="10966"/>
                  </a:lnTo>
                  <a:lnTo>
                    <a:pt x="7096" y="8287"/>
                  </a:lnTo>
                  <a:close/>
                  <a:moveTo>
                    <a:pt x="10585" y="0"/>
                  </a:moveTo>
                  <a:lnTo>
                    <a:pt x="9823" y="417"/>
                  </a:lnTo>
                  <a:lnTo>
                    <a:pt x="7418" y="1751"/>
                  </a:lnTo>
                  <a:lnTo>
                    <a:pt x="5120" y="453"/>
                  </a:lnTo>
                  <a:lnTo>
                    <a:pt x="4358" y="48"/>
                  </a:lnTo>
                  <a:lnTo>
                    <a:pt x="4132" y="858"/>
                  </a:lnTo>
                  <a:lnTo>
                    <a:pt x="3417" y="3453"/>
                  </a:lnTo>
                  <a:lnTo>
                    <a:pt x="846" y="4120"/>
                  </a:lnTo>
                  <a:lnTo>
                    <a:pt x="0" y="4346"/>
                  </a:lnTo>
                  <a:lnTo>
                    <a:pt x="429" y="5072"/>
                  </a:lnTo>
                  <a:lnTo>
                    <a:pt x="1810" y="7394"/>
                  </a:lnTo>
                  <a:lnTo>
                    <a:pt x="477" y="9644"/>
                  </a:lnTo>
                  <a:lnTo>
                    <a:pt x="36" y="10371"/>
                  </a:lnTo>
                  <a:lnTo>
                    <a:pt x="893" y="10597"/>
                  </a:lnTo>
                  <a:lnTo>
                    <a:pt x="3548" y="11299"/>
                  </a:lnTo>
                  <a:lnTo>
                    <a:pt x="4239" y="13800"/>
                  </a:lnTo>
                  <a:lnTo>
                    <a:pt x="4465" y="14609"/>
                  </a:lnTo>
                  <a:lnTo>
                    <a:pt x="5215" y="14193"/>
                  </a:lnTo>
                  <a:lnTo>
                    <a:pt x="7620" y="12859"/>
                  </a:lnTo>
                  <a:lnTo>
                    <a:pt x="9930" y="14157"/>
                  </a:lnTo>
                  <a:lnTo>
                    <a:pt x="10680" y="14574"/>
                  </a:lnTo>
                  <a:lnTo>
                    <a:pt x="10906" y="13752"/>
                  </a:lnTo>
                  <a:lnTo>
                    <a:pt x="11621" y="11157"/>
                  </a:lnTo>
                  <a:lnTo>
                    <a:pt x="14193" y="10490"/>
                  </a:lnTo>
                  <a:lnTo>
                    <a:pt x="15050" y="10264"/>
                  </a:lnTo>
                  <a:lnTo>
                    <a:pt x="14609" y="9537"/>
                  </a:lnTo>
                  <a:lnTo>
                    <a:pt x="13228" y="7216"/>
                  </a:lnTo>
                  <a:lnTo>
                    <a:pt x="14574" y="4965"/>
                  </a:lnTo>
                  <a:lnTo>
                    <a:pt x="15002" y="4239"/>
                  </a:lnTo>
                  <a:lnTo>
                    <a:pt x="14157" y="4013"/>
                  </a:lnTo>
                  <a:lnTo>
                    <a:pt x="11490" y="3322"/>
                  </a:lnTo>
                  <a:lnTo>
                    <a:pt x="10799"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0" name="Google Shape;420;p11"/>
            <p:cNvSpPr/>
            <p:nvPr/>
          </p:nvSpPr>
          <p:spPr>
            <a:xfrm>
              <a:off x="2867025" y="1577100"/>
              <a:ext cx="376250" cy="365250"/>
            </a:xfrm>
            <a:custGeom>
              <a:avLst/>
              <a:gdLst/>
              <a:ahLst/>
              <a:cxnLst/>
              <a:rect l="l" t="t" r="r" b="b"/>
              <a:pathLst>
                <a:path w="15050" h="14610" extrusionOk="0">
                  <a:moveTo>
                    <a:pt x="4893" y="1299"/>
                  </a:moveTo>
                  <a:lnTo>
                    <a:pt x="7108" y="2525"/>
                  </a:lnTo>
                  <a:lnTo>
                    <a:pt x="7108" y="6323"/>
                  </a:lnTo>
                  <a:lnTo>
                    <a:pt x="4262" y="3573"/>
                  </a:lnTo>
                  <a:lnTo>
                    <a:pt x="4893" y="1299"/>
                  </a:lnTo>
                  <a:close/>
                  <a:moveTo>
                    <a:pt x="10049" y="1251"/>
                  </a:moveTo>
                  <a:lnTo>
                    <a:pt x="10704" y="3644"/>
                  </a:lnTo>
                  <a:lnTo>
                    <a:pt x="7941" y="6323"/>
                  </a:lnTo>
                  <a:lnTo>
                    <a:pt x="7941" y="2430"/>
                  </a:lnTo>
                  <a:lnTo>
                    <a:pt x="7953" y="2430"/>
                  </a:lnTo>
                  <a:lnTo>
                    <a:pt x="10049" y="1251"/>
                  </a:lnTo>
                  <a:close/>
                  <a:moveTo>
                    <a:pt x="3739" y="4228"/>
                  </a:moveTo>
                  <a:lnTo>
                    <a:pt x="6513" y="6906"/>
                  </a:lnTo>
                  <a:lnTo>
                    <a:pt x="2488" y="6906"/>
                  </a:lnTo>
                  <a:lnTo>
                    <a:pt x="1274" y="4871"/>
                  </a:lnTo>
                  <a:lnTo>
                    <a:pt x="3739" y="4228"/>
                  </a:lnTo>
                  <a:close/>
                  <a:moveTo>
                    <a:pt x="11394" y="4156"/>
                  </a:moveTo>
                  <a:lnTo>
                    <a:pt x="13728" y="4763"/>
                  </a:lnTo>
                  <a:lnTo>
                    <a:pt x="12454" y="6906"/>
                  </a:lnTo>
                  <a:lnTo>
                    <a:pt x="8549" y="6906"/>
                  </a:lnTo>
                  <a:lnTo>
                    <a:pt x="11394" y="4156"/>
                  </a:lnTo>
                  <a:close/>
                  <a:moveTo>
                    <a:pt x="12549" y="7728"/>
                  </a:moveTo>
                  <a:lnTo>
                    <a:pt x="13776" y="9764"/>
                  </a:lnTo>
                  <a:lnTo>
                    <a:pt x="11299" y="10407"/>
                  </a:lnTo>
                  <a:lnTo>
                    <a:pt x="8537" y="7728"/>
                  </a:lnTo>
                  <a:close/>
                  <a:moveTo>
                    <a:pt x="6525" y="7704"/>
                  </a:moveTo>
                  <a:lnTo>
                    <a:pt x="3667" y="10478"/>
                  </a:lnTo>
                  <a:lnTo>
                    <a:pt x="1334" y="9859"/>
                  </a:lnTo>
                  <a:lnTo>
                    <a:pt x="2607" y="7704"/>
                  </a:lnTo>
                  <a:close/>
                  <a:moveTo>
                    <a:pt x="7941" y="8300"/>
                  </a:moveTo>
                  <a:lnTo>
                    <a:pt x="10787" y="11050"/>
                  </a:lnTo>
                  <a:lnTo>
                    <a:pt x="10156" y="13336"/>
                  </a:lnTo>
                  <a:lnTo>
                    <a:pt x="7941" y="12098"/>
                  </a:lnTo>
                  <a:lnTo>
                    <a:pt x="7941" y="8300"/>
                  </a:lnTo>
                  <a:close/>
                  <a:moveTo>
                    <a:pt x="7120" y="8300"/>
                  </a:moveTo>
                  <a:lnTo>
                    <a:pt x="7120" y="12205"/>
                  </a:lnTo>
                  <a:lnTo>
                    <a:pt x="7108" y="12205"/>
                  </a:lnTo>
                  <a:lnTo>
                    <a:pt x="5013" y="13383"/>
                  </a:lnTo>
                  <a:lnTo>
                    <a:pt x="4358" y="10978"/>
                  </a:lnTo>
                  <a:lnTo>
                    <a:pt x="7120" y="8300"/>
                  </a:lnTo>
                  <a:close/>
                  <a:moveTo>
                    <a:pt x="10585" y="1"/>
                  </a:moveTo>
                  <a:lnTo>
                    <a:pt x="9823" y="418"/>
                  </a:lnTo>
                  <a:lnTo>
                    <a:pt x="7430" y="1751"/>
                  </a:lnTo>
                  <a:lnTo>
                    <a:pt x="5120" y="465"/>
                  </a:lnTo>
                  <a:lnTo>
                    <a:pt x="4370" y="49"/>
                  </a:lnTo>
                  <a:lnTo>
                    <a:pt x="4143" y="858"/>
                  </a:lnTo>
                  <a:lnTo>
                    <a:pt x="3429" y="3454"/>
                  </a:lnTo>
                  <a:lnTo>
                    <a:pt x="857" y="4120"/>
                  </a:lnTo>
                  <a:lnTo>
                    <a:pt x="0" y="4347"/>
                  </a:lnTo>
                  <a:lnTo>
                    <a:pt x="441" y="5073"/>
                  </a:lnTo>
                  <a:lnTo>
                    <a:pt x="1822" y="7395"/>
                  </a:lnTo>
                  <a:lnTo>
                    <a:pt x="476" y="9645"/>
                  </a:lnTo>
                  <a:lnTo>
                    <a:pt x="48" y="10371"/>
                  </a:lnTo>
                  <a:lnTo>
                    <a:pt x="893" y="10597"/>
                  </a:lnTo>
                  <a:lnTo>
                    <a:pt x="3560" y="11300"/>
                  </a:lnTo>
                  <a:lnTo>
                    <a:pt x="4251" y="13800"/>
                  </a:lnTo>
                  <a:lnTo>
                    <a:pt x="4465" y="14610"/>
                  </a:lnTo>
                  <a:lnTo>
                    <a:pt x="5227" y="14193"/>
                  </a:lnTo>
                  <a:lnTo>
                    <a:pt x="7632" y="12860"/>
                  </a:lnTo>
                  <a:lnTo>
                    <a:pt x="9930" y="14145"/>
                  </a:lnTo>
                  <a:lnTo>
                    <a:pt x="10692" y="14574"/>
                  </a:lnTo>
                  <a:lnTo>
                    <a:pt x="10918" y="13753"/>
                  </a:lnTo>
                  <a:lnTo>
                    <a:pt x="11632" y="11157"/>
                  </a:lnTo>
                  <a:lnTo>
                    <a:pt x="14204" y="10490"/>
                  </a:lnTo>
                  <a:lnTo>
                    <a:pt x="15050" y="10264"/>
                  </a:lnTo>
                  <a:lnTo>
                    <a:pt x="14621" y="9538"/>
                  </a:lnTo>
                  <a:lnTo>
                    <a:pt x="13240" y="7216"/>
                  </a:lnTo>
                  <a:lnTo>
                    <a:pt x="14573" y="4966"/>
                  </a:lnTo>
                  <a:lnTo>
                    <a:pt x="15014" y="4239"/>
                  </a:lnTo>
                  <a:lnTo>
                    <a:pt x="14157" y="4013"/>
                  </a:lnTo>
                  <a:lnTo>
                    <a:pt x="11501" y="3323"/>
                  </a:lnTo>
                  <a:lnTo>
                    <a:pt x="10811"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1" name="Google Shape;421;p11"/>
            <p:cNvSpPr/>
            <p:nvPr/>
          </p:nvSpPr>
          <p:spPr>
            <a:xfrm>
              <a:off x="3243250" y="4499800"/>
              <a:ext cx="376250" cy="365250"/>
            </a:xfrm>
            <a:custGeom>
              <a:avLst/>
              <a:gdLst/>
              <a:ahLst/>
              <a:cxnLst/>
              <a:rect l="l" t="t" r="r" b="b"/>
              <a:pathLst>
                <a:path w="15050" h="14610" extrusionOk="0">
                  <a:moveTo>
                    <a:pt x="4882" y="1286"/>
                  </a:moveTo>
                  <a:lnTo>
                    <a:pt x="7109" y="2524"/>
                  </a:lnTo>
                  <a:lnTo>
                    <a:pt x="7109" y="6322"/>
                  </a:lnTo>
                  <a:lnTo>
                    <a:pt x="4263" y="3572"/>
                  </a:lnTo>
                  <a:lnTo>
                    <a:pt x="4882" y="1286"/>
                  </a:lnTo>
                  <a:close/>
                  <a:moveTo>
                    <a:pt x="10049" y="1250"/>
                  </a:moveTo>
                  <a:lnTo>
                    <a:pt x="10704" y="3643"/>
                  </a:lnTo>
                  <a:lnTo>
                    <a:pt x="7942" y="6322"/>
                  </a:lnTo>
                  <a:lnTo>
                    <a:pt x="7942" y="2417"/>
                  </a:lnTo>
                  <a:lnTo>
                    <a:pt x="7954" y="2417"/>
                  </a:lnTo>
                  <a:lnTo>
                    <a:pt x="10049" y="1250"/>
                  </a:lnTo>
                  <a:close/>
                  <a:moveTo>
                    <a:pt x="11395" y="4132"/>
                  </a:moveTo>
                  <a:lnTo>
                    <a:pt x="13728" y="4739"/>
                  </a:lnTo>
                  <a:lnTo>
                    <a:pt x="12443" y="6882"/>
                  </a:lnTo>
                  <a:lnTo>
                    <a:pt x="8537" y="6882"/>
                  </a:lnTo>
                  <a:lnTo>
                    <a:pt x="11395" y="4132"/>
                  </a:lnTo>
                  <a:close/>
                  <a:moveTo>
                    <a:pt x="3751" y="4227"/>
                  </a:moveTo>
                  <a:lnTo>
                    <a:pt x="6525" y="6906"/>
                  </a:lnTo>
                  <a:lnTo>
                    <a:pt x="2501" y="6906"/>
                  </a:lnTo>
                  <a:lnTo>
                    <a:pt x="1286" y="4858"/>
                  </a:lnTo>
                  <a:lnTo>
                    <a:pt x="3751" y="4227"/>
                  </a:lnTo>
                  <a:close/>
                  <a:moveTo>
                    <a:pt x="12562" y="7715"/>
                  </a:moveTo>
                  <a:lnTo>
                    <a:pt x="13788" y="9763"/>
                  </a:lnTo>
                  <a:lnTo>
                    <a:pt x="11311" y="10394"/>
                  </a:lnTo>
                  <a:lnTo>
                    <a:pt x="8549" y="7715"/>
                  </a:lnTo>
                  <a:close/>
                  <a:moveTo>
                    <a:pt x="6525" y="7715"/>
                  </a:moveTo>
                  <a:lnTo>
                    <a:pt x="3668" y="10478"/>
                  </a:lnTo>
                  <a:lnTo>
                    <a:pt x="1322" y="9858"/>
                  </a:lnTo>
                  <a:lnTo>
                    <a:pt x="2608" y="7715"/>
                  </a:lnTo>
                  <a:close/>
                  <a:moveTo>
                    <a:pt x="7954" y="8299"/>
                  </a:moveTo>
                  <a:lnTo>
                    <a:pt x="10799" y="11049"/>
                  </a:lnTo>
                  <a:lnTo>
                    <a:pt x="10168" y="13335"/>
                  </a:lnTo>
                  <a:lnTo>
                    <a:pt x="7954" y="12097"/>
                  </a:lnTo>
                  <a:lnTo>
                    <a:pt x="7954" y="8299"/>
                  </a:lnTo>
                  <a:close/>
                  <a:moveTo>
                    <a:pt x="7120" y="8299"/>
                  </a:moveTo>
                  <a:lnTo>
                    <a:pt x="7120" y="12204"/>
                  </a:lnTo>
                  <a:lnTo>
                    <a:pt x="7109" y="12204"/>
                  </a:lnTo>
                  <a:lnTo>
                    <a:pt x="5001" y="13371"/>
                  </a:lnTo>
                  <a:lnTo>
                    <a:pt x="4346" y="10978"/>
                  </a:lnTo>
                  <a:lnTo>
                    <a:pt x="7120" y="8299"/>
                  </a:lnTo>
                  <a:close/>
                  <a:moveTo>
                    <a:pt x="10585" y="0"/>
                  </a:moveTo>
                  <a:lnTo>
                    <a:pt x="9823" y="405"/>
                  </a:lnTo>
                  <a:lnTo>
                    <a:pt x="7430" y="1750"/>
                  </a:lnTo>
                  <a:lnTo>
                    <a:pt x="5120" y="453"/>
                  </a:lnTo>
                  <a:lnTo>
                    <a:pt x="4358" y="36"/>
                  </a:lnTo>
                  <a:lnTo>
                    <a:pt x="4144" y="857"/>
                  </a:lnTo>
                  <a:lnTo>
                    <a:pt x="3430" y="3441"/>
                  </a:lnTo>
                  <a:lnTo>
                    <a:pt x="858" y="4120"/>
                  </a:lnTo>
                  <a:lnTo>
                    <a:pt x="1" y="4334"/>
                  </a:lnTo>
                  <a:lnTo>
                    <a:pt x="429" y="5072"/>
                  </a:lnTo>
                  <a:lnTo>
                    <a:pt x="1822" y="7394"/>
                  </a:lnTo>
                  <a:lnTo>
                    <a:pt x="477" y="9632"/>
                  </a:lnTo>
                  <a:lnTo>
                    <a:pt x="48" y="10370"/>
                  </a:lnTo>
                  <a:lnTo>
                    <a:pt x="893" y="10585"/>
                  </a:lnTo>
                  <a:lnTo>
                    <a:pt x="3560" y="11287"/>
                  </a:lnTo>
                  <a:lnTo>
                    <a:pt x="4251" y="13788"/>
                  </a:lnTo>
                  <a:lnTo>
                    <a:pt x="4465" y="14609"/>
                  </a:lnTo>
                  <a:lnTo>
                    <a:pt x="5227" y="14192"/>
                  </a:lnTo>
                  <a:lnTo>
                    <a:pt x="7621" y="12847"/>
                  </a:lnTo>
                  <a:lnTo>
                    <a:pt x="9930" y="14145"/>
                  </a:lnTo>
                  <a:lnTo>
                    <a:pt x="10692" y="14561"/>
                  </a:lnTo>
                  <a:lnTo>
                    <a:pt x="10919" y="13740"/>
                  </a:lnTo>
                  <a:lnTo>
                    <a:pt x="11633" y="11156"/>
                  </a:lnTo>
                  <a:lnTo>
                    <a:pt x="14205" y="10489"/>
                  </a:lnTo>
                  <a:lnTo>
                    <a:pt x="15050" y="10263"/>
                  </a:lnTo>
                  <a:lnTo>
                    <a:pt x="14621" y="9537"/>
                  </a:lnTo>
                  <a:lnTo>
                    <a:pt x="13240" y="7215"/>
                  </a:lnTo>
                  <a:lnTo>
                    <a:pt x="14574" y="4965"/>
                  </a:lnTo>
                  <a:lnTo>
                    <a:pt x="15002" y="4239"/>
                  </a:lnTo>
                  <a:lnTo>
                    <a:pt x="14157" y="4012"/>
                  </a:lnTo>
                  <a:lnTo>
                    <a:pt x="11490" y="3310"/>
                  </a:lnTo>
                  <a:lnTo>
                    <a:pt x="10811" y="810"/>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2" name="Google Shape;422;p11"/>
            <p:cNvSpPr/>
            <p:nvPr/>
          </p:nvSpPr>
          <p:spPr>
            <a:xfrm>
              <a:off x="3243250" y="4134275"/>
              <a:ext cx="376250" cy="365550"/>
            </a:xfrm>
            <a:custGeom>
              <a:avLst/>
              <a:gdLst/>
              <a:ahLst/>
              <a:cxnLst/>
              <a:rect l="l" t="t" r="r" b="b"/>
              <a:pathLst>
                <a:path w="15050" h="14622" extrusionOk="0">
                  <a:moveTo>
                    <a:pt x="4882" y="1298"/>
                  </a:moveTo>
                  <a:lnTo>
                    <a:pt x="7109" y="2536"/>
                  </a:lnTo>
                  <a:lnTo>
                    <a:pt x="7109" y="6322"/>
                  </a:lnTo>
                  <a:lnTo>
                    <a:pt x="4263" y="3572"/>
                  </a:lnTo>
                  <a:lnTo>
                    <a:pt x="4882" y="1298"/>
                  </a:lnTo>
                  <a:close/>
                  <a:moveTo>
                    <a:pt x="10049" y="1250"/>
                  </a:moveTo>
                  <a:lnTo>
                    <a:pt x="10704" y="3644"/>
                  </a:lnTo>
                  <a:lnTo>
                    <a:pt x="7942" y="6322"/>
                  </a:lnTo>
                  <a:lnTo>
                    <a:pt x="7942" y="2429"/>
                  </a:lnTo>
                  <a:lnTo>
                    <a:pt x="7954" y="2429"/>
                  </a:lnTo>
                  <a:lnTo>
                    <a:pt x="10049" y="1250"/>
                  </a:lnTo>
                  <a:close/>
                  <a:moveTo>
                    <a:pt x="11395" y="4144"/>
                  </a:moveTo>
                  <a:lnTo>
                    <a:pt x="13728" y="4751"/>
                  </a:lnTo>
                  <a:lnTo>
                    <a:pt x="12443" y="6894"/>
                  </a:lnTo>
                  <a:lnTo>
                    <a:pt x="8537" y="6894"/>
                  </a:lnTo>
                  <a:lnTo>
                    <a:pt x="11395" y="4144"/>
                  </a:lnTo>
                  <a:close/>
                  <a:moveTo>
                    <a:pt x="3751" y="4227"/>
                  </a:moveTo>
                  <a:lnTo>
                    <a:pt x="6525" y="6906"/>
                  </a:lnTo>
                  <a:lnTo>
                    <a:pt x="2501" y="6906"/>
                  </a:lnTo>
                  <a:lnTo>
                    <a:pt x="1286" y="4870"/>
                  </a:lnTo>
                  <a:lnTo>
                    <a:pt x="3751" y="4227"/>
                  </a:lnTo>
                  <a:close/>
                  <a:moveTo>
                    <a:pt x="12562" y="7727"/>
                  </a:moveTo>
                  <a:lnTo>
                    <a:pt x="13788" y="9763"/>
                  </a:lnTo>
                  <a:lnTo>
                    <a:pt x="11311" y="10406"/>
                  </a:lnTo>
                  <a:lnTo>
                    <a:pt x="8549" y="7727"/>
                  </a:lnTo>
                  <a:close/>
                  <a:moveTo>
                    <a:pt x="6525" y="7727"/>
                  </a:moveTo>
                  <a:lnTo>
                    <a:pt x="3668" y="10478"/>
                  </a:lnTo>
                  <a:lnTo>
                    <a:pt x="1322" y="9871"/>
                  </a:lnTo>
                  <a:lnTo>
                    <a:pt x="2608" y="7727"/>
                  </a:lnTo>
                  <a:close/>
                  <a:moveTo>
                    <a:pt x="7954" y="8311"/>
                  </a:moveTo>
                  <a:lnTo>
                    <a:pt x="10799" y="11061"/>
                  </a:lnTo>
                  <a:lnTo>
                    <a:pt x="10168" y="13335"/>
                  </a:lnTo>
                  <a:lnTo>
                    <a:pt x="7954" y="12097"/>
                  </a:lnTo>
                  <a:lnTo>
                    <a:pt x="7954" y="8311"/>
                  </a:lnTo>
                  <a:close/>
                  <a:moveTo>
                    <a:pt x="7120" y="8311"/>
                  </a:moveTo>
                  <a:lnTo>
                    <a:pt x="7120" y="12204"/>
                  </a:lnTo>
                  <a:lnTo>
                    <a:pt x="7109" y="12204"/>
                  </a:lnTo>
                  <a:lnTo>
                    <a:pt x="5001" y="13383"/>
                  </a:lnTo>
                  <a:lnTo>
                    <a:pt x="4346" y="10990"/>
                  </a:lnTo>
                  <a:lnTo>
                    <a:pt x="7120" y="8311"/>
                  </a:lnTo>
                  <a:close/>
                  <a:moveTo>
                    <a:pt x="10585" y="0"/>
                  </a:moveTo>
                  <a:lnTo>
                    <a:pt x="9823" y="417"/>
                  </a:lnTo>
                  <a:lnTo>
                    <a:pt x="7430" y="1762"/>
                  </a:lnTo>
                  <a:lnTo>
                    <a:pt x="5120" y="465"/>
                  </a:lnTo>
                  <a:lnTo>
                    <a:pt x="4358" y="48"/>
                  </a:lnTo>
                  <a:lnTo>
                    <a:pt x="4144" y="869"/>
                  </a:lnTo>
                  <a:lnTo>
                    <a:pt x="3430" y="3453"/>
                  </a:lnTo>
                  <a:lnTo>
                    <a:pt x="858" y="4120"/>
                  </a:lnTo>
                  <a:lnTo>
                    <a:pt x="1" y="4346"/>
                  </a:lnTo>
                  <a:lnTo>
                    <a:pt x="429" y="5072"/>
                  </a:lnTo>
                  <a:lnTo>
                    <a:pt x="1822" y="7394"/>
                  </a:lnTo>
                  <a:lnTo>
                    <a:pt x="477" y="9644"/>
                  </a:lnTo>
                  <a:lnTo>
                    <a:pt x="48" y="10371"/>
                  </a:lnTo>
                  <a:lnTo>
                    <a:pt x="893" y="10597"/>
                  </a:lnTo>
                  <a:lnTo>
                    <a:pt x="3560" y="11299"/>
                  </a:lnTo>
                  <a:lnTo>
                    <a:pt x="4251" y="13800"/>
                  </a:lnTo>
                  <a:lnTo>
                    <a:pt x="4465" y="14621"/>
                  </a:lnTo>
                  <a:lnTo>
                    <a:pt x="5227" y="14204"/>
                  </a:lnTo>
                  <a:lnTo>
                    <a:pt x="7621" y="12859"/>
                  </a:lnTo>
                  <a:lnTo>
                    <a:pt x="9930" y="14157"/>
                  </a:lnTo>
                  <a:lnTo>
                    <a:pt x="10692" y="14573"/>
                  </a:lnTo>
                  <a:lnTo>
                    <a:pt x="10919" y="13752"/>
                  </a:lnTo>
                  <a:lnTo>
                    <a:pt x="11633" y="11168"/>
                  </a:lnTo>
                  <a:lnTo>
                    <a:pt x="14205" y="10490"/>
                  </a:lnTo>
                  <a:lnTo>
                    <a:pt x="15050" y="10275"/>
                  </a:lnTo>
                  <a:lnTo>
                    <a:pt x="14621" y="9537"/>
                  </a:lnTo>
                  <a:lnTo>
                    <a:pt x="13240" y="7215"/>
                  </a:lnTo>
                  <a:lnTo>
                    <a:pt x="14574" y="4977"/>
                  </a:lnTo>
                  <a:lnTo>
                    <a:pt x="15002" y="4239"/>
                  </a:lnTo>
                  <a:lnTo>
                    <a:pt x="14157" y="4025"/>
                  </a:lnTo>
                  <a:lnTo>
                    <a:pt x="11490" y="3322"/>
                  </a:lnTo>
                  <a:lnTo>
                    <a:pt x="10811"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3" name="Google Shape;423;p11"/>
            <p:cNvSpPr/>
            <p:nvPr/>
          </p:nvSpPr>
          <p:spPr>
            <a:xfrm>
              <a:off x="3243250" y="3769050"/>
              <a:ext cx="376250" cy="365250"/>
            </a:xfrm>
            <a:custGeom>
              <a:avLst/>
              <a:gdLst/>
              <a:ahLst/>
              <a:cxnLst/>
              <a:rect l="l" t="t" r="r" b="b"/>
              <a:pathLst>
                <a:path w="15050" h="14610" extrusionOk="0">
                  <a:moveTo>
                    <a:pt x="4882" y="1286"/>
                  </a:moveTo>
                  <a:lnTo>
                    <a:pt x="7109" y="2524"/>
                  </a:lnTo>
                  <a:lnTo>
                    <a:pt x="7109" y="6323"/>
                  </a:lnTo>
                  <a:lnTo>
                    <a:pt x="4263" y="3572"/>
                  </a:lnTo>
                  <a:lnTo>
                    <a:pt x="4882" y="1286"/>
                  </a:lnTo>
                  <a:close/>
                  <a:moveTo>
                    <a:pt x="10049" y="1250"/>
                  </a:moveTo>
                  <a:lnTo>
                    <a:pt x="10704" y="3644"/>
                  </a:lnTo>
                  <a:lnTo>
                    <a:pt x="7942" y="6323"/>
                  </a:lnTo>
                  <a:lnTo>
                    <a:pt x="7942" y="2417"/>
                  </a:lnTo>
                  <a:lnTo>
                    <a:pt x="7954" y="2417"/>
                  </a:lnTo>
                  <a:lnTo>
                    <a:pt x="10049" y="1250"/>
                  </a:lnTo>
                  <a:close/>
                  <a:moveTo>
                    <a:pt x="3751" y="4227"/>
                  </a:moveTo>
                  <a:lnTo>
                    <a:pt x="6525" y="6906"/>
                  </a:lnTo>
                  <a:lnTo>
                    <a:pt x="2501" y="6906"/>
                  </a:lnTo>
                  <a:lnTo>
                    <a:pt x="1286" y="4858"/>
                  </a:lnTo>
                  <a:lnTo>
                    <a:pt x="3751" y="4227"/>
                  </a:lnTo>
                  <a:close/>
                  <a:moveTo>
                    <a:pt x="11395" y="4144"/>
                  </a:moveTo>
                  <a:lnTo>
                    <a:pt x="13728" y="4763"/>
                  </a:lnTo>
                  <a:lnTo>
                    <a:pt x="12443" y="6906"/>
                  </a:lnTo>
                  <a:lnTo>
                    <a:pt x="8537" y="6906"/>
                  </a:lnTo>
                  <a:lnTo>
                    <a:pt x="11395" y="4144"/>
                  </a:lnTo>
                  <a:close/>
                  <a:moveTo>
                    <a:pt x="12550" y="7716"/>
                  </a:moveTo>
                  <a:lnTo>
                    <a:pt x="13776" y="9763"/>
                  </a:lnTo>
                  <a:lnTo>
                    <a:pt x="11300" y="10394"/>
                  </a:lnTo>
                  <a:lnTo>
                    <a:pt x="8537" y="7716"/>
                  </a:lnTo>
                  <a:close/>
                  <a:moveTo>
                    <a:pt x="6525" y="7716"/>
                  </a:moveTo>
                  <a:lnTo>
                    <a:pt x="3668" y="10478"/>
                  </a:lnTo>
                  <a:lnTo>
                    <a:pt x="1322" y="9859"/>
                  </a:lnTo>
                  <a:lnTo>
                    <a:pt x="2608" y="7716"/>
                  </a:lnTo>
                  <a:close/>
                  <a:moveTo>
                    <a:pt x="7954" y="8299"/>
                  </a:moveTo>
                  <a:lnTo>
                    <a:pt x="10799" y="11049"/>
                  </a:lnTo>
                  <a:lnTo>
                    <a:pt x="10168" y="13335"/>
                  </a:lnTo>
                  <a:lnTo>
                    <a:pt x="7954" y="12097"/>
                  </a:lnTo>
                  <a:lnTo>
                    <a:pt x="7954" y="8299"/>
                  </a:lnTo>
                  <a:close/>
                  <a:moveTo>
                    <a:pt x="7120" y="8299"/>
                  </a:moveTo>
                  <a:lnTo>
                    <a:pt x="7120" y="12204"/>
                  </a:lnTo>
                  <a:lnTo>
                    <a:pt x="7109" y="12204"/>
                  </a:lnTo>
                  <a:lnTo>
                    <a:pt x="5001" y="13371"/>
                  </a:lnTo>
                  <a:lnTo>
                    <a:pt x="4346" y="10978"/>
                  </a:lnTo>
                  <a:lnTo>
                    <a:pt x="7120" y="8299"/>
                  </a:lnTo>
                  <a:close/>
                  <a:moveTo>
                    <a:pt x="10585" y="0"/>
                  </a:moveTo>
                  <a:lnTo>
                    <a:pt x="9823" y="417"/>
                  </a:lnTo>
                  <a:lnTo>
                    <a:pt x="7430" y="1751"/>
                  </a:lnTo>
                  <a:lnTo>
                    <a:pt x="5120" y="453"/>
                  </a:lnTo>
                  <a:lnTo>
                    <a:pt x="4358" y="36"/>
                  </a:lnTo>
                  <a:lnTo>
                    <a:pt x="4144" y="858"/>
                  </a:lnTo>
                  <a:lnTo>
                    <a:pt x="3430" y="3441"/>
                  </a:lnTo>
                  <a:lnTo>
                    <a:pt x="858" y="4120"/>
                  </a:lnTo>
                  <a:lnTo>
                    <a:pt x="1" y="4334"/>
                  </a:lnTo>
                  <a:lnTo>
                    <a:pt x="429" y="5072"/>
                  </a:lnTo>
                  <a:lnTo>
                    <a:pt x="1822" y="7394"/>
                  </a:lnTo>
                  <a:lnTo>
                    <a:pt x="477" y="9644"/>
                  </a:lnTo>
                  <a:lnTo>
                    <a:pt x="48" y="10371"/>
                  </a:lnTo>
                  <a:lnTo>
                    <a:pt x="893" y="10585"/>
                  </a:lnTo>
                  <a:lnTo>
                    <a:pt x="3560" y="11287"/>
                  </a:lnTo>
                  <a:lnTo>
                    <a:pt x="4251" y="13788"/>
                  </a:lnTo>
                  <a:lnTo>
                    <a:pt x="4465" y="14609"/>
                  </a:lnTo>
                  <a:lnTo>
                    <a:pt x="5227" y="14193"/>
                  </a:lnTo>
                  <a:lnTo>
                    <a:pt x="7621" y="12859"/>
                  </a:lnTo>
                  <a:lnTo>
                    <a:pt x="9930" y="14145"/>
                  </a:lnTo>
                  <a:lnTo>
                    <a:pt x="10692" y="14562"/>
                  </a:lnTo>
                  <a:lnTo>
                    <a:pt x="10919" y="13752"/>
                  </a:lnTo>
                  <a:lnTo>
                    <a:pt x="11633" y="11156"/>
                  </a:lnTo>
                  <a:lnTo>
                    <a:pt x="14205" y="10490"/>
                  </a:lnTo>
                  <a:lnTo>
                    <a:pt x="15050" y="10263"/>
                  </a:lnTo>
                  <a:lnTo>
                    <a:pt x="14621" y="9537"/>
                  </a:lnTo>
                  <a:lnTo>
                    <a:pt x="13240" y="7215"/>
                  </a:lnTo>
                  <a:lnTo>
                    <a:pt x="14574" y="4965"/>
                  </a:lnTo>
                  <a:lnTo>
                    <a:pt x="15002" y="4239"/>
                  </a:lnTo>
                  <a:lnTo>
                    <a:pt x="14157" y="4013"/>
                  </a:lnTo>
                  <a:lnTo>
                    <a:pt x="11490" y="3310"/>
                  </a:lnTo>
                  <a:lnTo>
                    <a:pt x="10811" y="810"/>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4" name="Google Shape;424;p11"/>
            <p:cNvSpPr/>
            <p:nvPr/>
          </p:nvSpPr>
          <p:spPr>
            <a:xfrm>
              <a:off x="2867025" y="3038300"/>
              <a:ext cx="376250" cy="365250"/>
            </a:xfrm>
            <a:custGeom>
              <a:avLst/>
              <a:gdLst/>
              <a:ahLst/>
              <a:cxnLst/>
              <a:rect l="l" t="t" r="r" b="b"/>
              <a:pathLst>
                <a:path w="15050" h="14610" extrusionOk="0">
                  <a:moveTo>
                    <a:pt x="10049" y="1251"/>
                  </a:moveTo>
                  <a:lnTo>
                    <a:pt x="10704" y="3644"/>
                  </a:lnTo>
                  <a:lnTo>
                    <a:pt x="7941" y="6323"/>
                  </a:lnTo>
                  <a:lnTo>
                    <a:pt x="7941" y="2417"/>
                  </a:lnTo>
                  <a:lnTo>
                    <a:pt x="7953" y="2417"/>
                  </a:lnTo>
                  <a:lnTo>
                    <a:pt x="10049" y="1251"/>
                  </a:lnTo>
                  <a:close/>
                  <a:moveTo>
                    <a:pt x="4893" y="1286"/>
                  </a:moveTo>
                  <a:lnTo>
                    <a:pt x="7108" y="2525"/>
                  </a:lnTo>
                  <a:lnTo>
                    <a:pt x="7108" y="6335"/>
                  </a:lnTo>
                  <a:lnTo>
                    <a:pt x="4262" y="3572"/>
                  </a:lnTo>
                  <a:lnTo>
                    <a:pt x="4893" y="1286"/>
                  </a:lnTo>
                  <a:close/>
                  <a:moveTo>
                    <a:pt x="3762" y="4227"/>
                  </a:moveTo>
                  <a:lnTo>
                    <a:pt x="6525" y="6906"/>
                  </a:lnTo>
                  <a:lnTo>
                    <a:pt x="2512" y="6906"/>
                  </a:lnTo>
                  <a:lnTo>
                    <a:pt x="1286" y="4858"/>
                  </a:lnTo>
                  <a:lnTo>
                    <a:pt x="3762" y="4227"/>
                  </a:lnTo>
                  <a:close/>
                  <a:moveTo>
                    <a:pt x="11394" y="4144"/>
                  </a:moveTo>
                  <a:lnTo>
                    <a:pt x="13728" y="4763"/>
                  </a:lnTo>
                  <a:lnTo>
                    <a:pt x="12454" y="6906"/>
                  </a:lnTo>
                  <a:lnTo>
                    <a:pt x="8549" y="6906"/>
                  </a:lnTo>
                  <a:lnTo>
                    <a:pt x="11394" y="4144"/>
                  </a:lnTo>
                  <a:close/>
                  <a:moveTo>
                    <a:pt x="12549" y="7716"/>
                  </a:moveTo>
                  <a:lnTo>
                    <a:pt x="13776" y="9764"/>
                  </a:lnTo>
                  <a:lnTo>
                    <a:pt x="11299" y="10395"/>
                  </a:lnTo>
                  <a:lnTo>
                    <a:pt x="8537" y="7716"/>
                  </a:lnTo>
                  <a:close/>
                  <a:moveTo>
                    <a:pt x="6525" y="7716"/>
                  </a:moveTo>
                  <a:lnTo>
                    <a:pt x="3667" y="10490"/>
                  </a:lnTo>
                  <a:lnTo>
                    <a:pt x="1334" y="9883"/>
                  </a:lnTo>
                  <a:lnTo>
                    <a:pt x="2607" y="7716"/>
                  </a:lnTo>
                  <a:close/>
                  <a:moveTo>
                    <a:pt x="7953" y="8299"/>
                  </a:moveTo>
                  <a:lnTo>
                    <a:pt x="10799" y="11050"/>
                  </a:lnTo>
                  <a:lnTo>
                    <a:pt x="10168" y="13336"/>
                  </a:lnTo>
                  <a:lnTo>
                    <a:pt x="7953" y="12097"/>
                  </a:lnTo>
                  <a:lnTo>
                    <a:pt x="7953" y="8299"/>
                  </a:lnTo>
                  <a:close/>
                  <a:moveTo>
                    <a:pt x="7120" y="8299"/>
                  </a:moveTo>
                  <a:lnTo>
                    <a:pt x="7120" y="12204"/>
                  </a:lnTo>
                  <a:lnTo>
                    <a:pt x="7108" y="12204"/>
                  </a:lnTo>
                  <a:lnTo>
                    <a:pt x="5013" y="13371"/>
                  </a:lnTo>
                  <a:lnTo>
                    <a:pt x="4358" y="10978"/>
                  </a:lnTo>
                  <a:lnTo>
                    <a:pt x="7120" y="8299"/>
                  </a:lnTo>
                  <a:close/>
                  <a:moveTo>
                    <a:pt x="10585" y="1"/>
                  </a:moveTo>
                  <a:lnTo>
                    <a:pt x="9823" y="405"/>
                  </a:lnTo>
                  <a:lnTo>
                    <a:pt x="7430" y="1751"/>
                  </a:lnTo>
                  <a:lnTo>
                    <a:pt x="5120" y="453"/>
                  </a:lnTo>
                  <a:lnTo>
                    <a:pt x="4370" y="36"/>
                  </a:lnTo>
                  <a:lnTo>
                    <a:pt x="4143" y="858"/>
                  </a:lnTo>
                  <a:lnTo>
                    <a:pt x="3429" y="3441"/>
                  </a:lnTo>
                  <a:lnTo>
                    <a:pt x="857" y="4120"/>
                  </a:lnTo>
                  <a:lnTo>
                    <a:pt x="0" y="4334"/>
                  </a:lnTo>
                  <a:lnTo>
                    <a:pt x="441" y="5073"/>
                  </a:lnTo>
                  <a:lnTo>
                    <a:pt x="1822" y="7394"/>
                  </a:lnTo>
                  <a:lnTo>
                    <a:pt x="476" y="9633"/>
                  </a:lnTo>
                  <a:lnTo>
                    <a:pt x="48" y="10371"/>
                  </a:lnTo>
                  <a:lnTo>
                    <a:pt x="893" y="10597"/>
                  </a:lnTo>
                  <a:lnTo>
                    <a:pt x="3560" y="11288"/>
                  </a:lnTo>
                  <a:lnTo>
                    <a:pt x="4251" y="13788"/>
                  </a:lnTo>
                  <a:lnTo>
                    <a:pt x="4465" y="14609"/>
                  </a:lnTo>
                  <a:lnTo>
                    <a:pt x="5227" y="14193"/>
                  </a:lnTo>
                  <a:lnTo>
                    <a:pt x="7632" y="12859"/>
                  </a:lnTo>
                  <a:lnTo>
                    <a:pt x="9930" y="14145"/>
                  </a:lnTo>
                  <a:lnTo>
                    <a:pt x="10692" y="14562"/>
                  </a:lnTo>
                  <a:lnTo>
                    <a:pt x="10918" y="13752"/>
                  </a:lnTo>
                  <a:lnTo>
                    <a:pt x="11632" y="11157"/>
                  </a:lnTo>
                  <a:lnTo>
                    <a:pt x="14204" y="10490"/>
                  </a:lnTo>
                  <a:lnTo>
                    <a:pt x="15050" y="10264"/>
                  </a:lnTo>
                  <a:lnTo>
                    <a:pt x="14621" y="9537"/>
                  </a:lnTo>
                  <a:lnTo>
                    <a:pt x="13240" y="7216"/>
                  </a:lnTo>
                  <a:lnTo>
                    <a:pt x="14573" y="4965"/>
                  </a:lnTo>
                  <a:lnTo>
                    <a:pt x="15014" y="4239"/>
                  </a:lnTo>
                  <a:lnTo>
                    <a:pt x="14157" y="4013"/>
                  </a:lnTo>
                  <a:lnTo>
                    <a:pt x="11501" y="3310"/>
                  </a:lnTo>
                  <a:lnTo>
                    <a:pt x="10811" y="810"/>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5" name="Google Shape;425;p11"/>
            <p:cNvSpPr/>
            <p:nvPr/>
          </p:nvSpPr>
          <p:spPr>
            <a:xfrm>
              <a:off x="2866725" y="846675"/>
              <a:ext cx="376250" cy="365525"/>
            </a:xfrm>
            <a:custGeom>
              <a:avLst/>
              <a:gdLst/>
              <a:ahLst/>
              <a:cxnLst/>
              <a:rect l="l" t="t" r="r" b="b"/>
              <a:pathLst>
                <a:path w="15050" h="14621" extrusionOk="0">
                  <a:moveTo>
                    <a:pt x="10049" y="1238"/>
                  </a:moveTo>
                  <a:lnTo>
                    <a:pt x="10704" y="3631"/>
                  </a:lnTo>
                  <a:lnTo>
                    <a:pt x="7942" y="6310"/>
                  </a:lnTo>
                  <a:lnTo>
                    <a:pt x="7942" y="2417"/>
                  </a:lnTo>
                  <a:lnTo>
                    <a:pt x="7953" y="2417"/>
                  </a:lnTo>
                  <a:lnTo>
                    <a:pt x="10049" y="1238"/>
                  </a:lnTo>
                  <a:close/>
                  <a:moveTo>
                    <a:pt x="4905" y="1298"/>
                  </a:moveTo>
                  <a:lnTo>
                    <a:pt x="7120" y="2536"/>
                  </a:lnTo>
                  <a:lnTo>
                    <a:pt x="7120" y="6322"/>
                  </a:lnTo>
                  <a:lnTo>
                    <a:pt x="4274" y="3572"/>
                  </a:lnTo>
                  <a:lnTo>
                    <a:pt x="4905" y="1298"/>
                  </a:lnTo>
                  <a:close/>
                  <a:moveTo>
                    <a:pt x="3751" y="4215"/>
                  </a:moveTo>
                  <a:lnTo>
                    <a:pt x="6525" y="6894"/>
                  </a:lnTo>
                  <a:lnTo>
                    <a:pt x="2500" y="6894"/>
                  </a:lnTo>
                  <a:lnTo>
                    <a:pt x="1286" y="4858"/>
                  </a:lnTo>
                  <a:lnTo>
                    <a:pt x="3751" y="4215"/>
                  </a:lnTo>
                  <a:close/>
                  <a:moveTo>
                    <a:pt x="11394" y="4143"/>
                  </a:moveTo>
                  <a:lnTo>
                    <a:pt x="13728" y="4751"/>
                  </a:lnTo>
                  <a:lnTo>
                    <a:pt x="12466" y="6894"/>
                  </a:lnTo>
                  <a:lnTo>
                    <a:pt x="8549" y="6894"/>
                  </a:lnTo>
                  <a:lnTo>
                    <a:pt x="11394" y="4143"/>
                  </a:lnTo>
                  <a:close/>
                  <a:moveTo>
                    <a:pt x="12561" y="7715"/>
                  </a:moveTo>
                  <a:lnTo>
                    <a:pt x="13788" y="9751"/>
                  </a:lnTo>
                  <a:lnTo>
                    <a:pt x="11311" y="10394"/>
                  </a:lnTo>
                  <a:lnTo>
                    <a:pt x="8549" y="7715"/>
                  </a:lnTo>
                  <a:close/>
                  <a:moveTo>
                    <a:pt x="6537" y="7727"/>
                  </a:moveTo>
                  <a:lnTo>
                    <a:pt x="3679" y="10477"/>
                  </a:lnTo>
                  <a:lnTo>
                    <a:pt x="1346" y="9870"/>
                  </a:lnTo>
                  <a:lnTo>
                    <a:pt x="2619" y="7727"/>
                  </a:lnTo>
                  <a:close/>
                  <a:moveTo>
                    <a:pt x="7953" y="8287"/>
                  </a:moveTo>
                  <a:lnTo>
                    <a:pt x="10799" y="11061"/>
                  </a:lnTo>
                  <a:lnTo>
                    <a:pt x="10168" y="13323"/>
                  </a:lnTo>
                  <a:lnTo>
                    <a:pt x="7953" y="12085"/>
                  </a:lnTo>
                  <a:lnTo>
                    <a:pt x="7953" y="8287"/>
                  </a:lnTo>
                  <a:close/>
                  <a:moveTo>
                    <a:pt x="7132" y="8287"/>
                  </a:moveTo>
                  <a:lnTo>
                    <a:pt x="7132" y="12192"/>
                  </a:lnTo>
                  <a:lnTo>
                    <a:pt x="7120" y="12192"/>
                  </a:lnTo>
                  <a:lnTo>
                    <a:pt x="5025" y="13371"/>
                  </a:lnTo>
                  <a:lnTo>
                    <a:pt x="4370" y="10966"/>
                  </a:lnTo>
                  <a:lnTo>
                    <a:pt x="7132" y="8287"/>
                  </a:lnTo>
                  <a:close/>
                  <a:moveTo>
                    <a:pt x="10585" y="0"/>
                  </a:moveTo>
                  <a:lnTo>
                    <a:pt x="9823" y="417"/>
                  </a:lnTo>
                  <a:lnTo>
                    <a:pt x="7430" y="1762"/>
                  </a:lnTo>
                  <a:lnTo>
                    <a:pt x="5120" y="464"/>
                  </a:lnTo>
                  <a:lnTo>
                    <a:pt x="4370" y="48"/>
                  </a:lnTo>
                  <a:lnTo>
                    <a:pt x="4143" y="869"/>
                  </a:lnTo>
                  <a:lnTo>
                    <a:pt x="3429" y="3453"/>
                  </a:lnTo>
                  <a:lnTo>
                    <a:pt x="857" y="4120"/>
                  </a:lnTo>
                  <a:lnTo>
                    <a:pt x="0" y="4346"/>
                  </a:lnTo>
                  <a:lnTo>
                    <a:pt x="441" y="5072"/>
                  </a:lnTo>
                  <a:lnTo>
                    <a:pt x="1822" y="7394"/>
                  </a:lnTo>
                  <a:lnTo>
                    <a:pt x="476" y="9644"/>
                  </a:lnTo>
                  <a:lnTo>
                    <a:pt x="48" y="10370"/>
                  </a:lnTo>
                  <a:lnTo>
                    <a:pt x="893" y="10597"/>
                  </a:lnTo>
                  <a:lnTo>
                    <a:pt x="3560" y="11299"/>
                  </a:lnTo>
                  <a:lnTo>
                    <a:pt x="4251" y="13799"/>
                  </a:lnTo>
                  <a:lnTo>
                    <a:pt x="4465" y="14621"/>
                  </a:lnTo>
                  <a:lnTo>
                    <a:pt x="5227" y="14204"/>
                  </a:lnTo>
                  <a:lnTo>
                    <a:pt x="7620" y="12859"/>
                  </a:lnTo>
                  <a:lnTo>
                    <a:pt x="9930" y="14157"/>
                  </a:lnTo>
                  <a:lnTo>
                    <a:pt x="10692" y="14573"/>
                  </a:lnTo>
                  <a:lnTo>
                    <a:pt x="10918" y="13752"/>
                  </a:lnTo>
                  <a:lnTo>
                    <a:pt x="11633" y="11168"/>
                  </a:lnTo>
                  <a:lnTo>
                    <a:pt x="14204" y="10489"/>
                  </a:lnTo>
                  <a:lnTo>
                    <a:pt x="15050" y="10275"/>
                  </a:lnTo>
                  <a:lnTo>
                    <a:pt x="14621" y="9537"/>
                  </a:lnTo>
                  <a:lnTo>
                    <a:pt x="13240" y="7215"/>
                  </a:lnTo>
                  <a:lnTo>
                    <a:pt x="14573" y="4965"/>
                  </a:lnTo>
                  <a:lnTo>
                    <a:pt x="15026" y="4227"/>
                  </a:lnTo>
                  <a:lnTo>
                    <a:pt x="14169" y="4000"/>
                  </a:lnTo>
                  <a:lnTo>
                    <a:pt x="11513" y="3310"/>
                  </a:lnTo>
                  <a:lnTo>
                    <a:pt x="10823" y="798"/>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6" name="Google Shape;426;p11"/>
            <p:cNvSpPr/>
            <p:nvPr/>
          </p:nvSpPr>
          <p:spPr>
            <a:xfrm>
              <a:off x="2867300" y="1942325"/>
              <a:ext cx="375975" cy="365850"/>
            </a:xfrm>
            <a:custGeom>
              <a:avLst/>
              <a:gdLst/>
              <a:ahLst/>
              <a:cxnLst/>
              <a:rect l="l" t="t" r="r" b="b"/>
              <a:pathLst>
                <a:path w="15039" h="14634" extrusionOk="0">
                  <a:moveTo>
                    <a:pt x="4882" y="1299"/>
                  </a:moveTo>
                  <a:lnTo>
                    <a:pt x="7097" y="2537"/>
                  </a:lnTo>
                  <a:lnTo>
                    <a:pt x="7097" y="6335"/>
                  </a:lnTo>
                  <a:lnTo>
                    <a:pt x="4251" y="3573"/>
                  </a:lnTo>
                  <a:lnTo>
                    <a:pt x="4882" y="1299"/>
                  </a:lnTo>
                  <a:close/>
                  <a:moveTo>
                    <a:pt x="10038" y="1251"/>
                  </a:moveTo>
                  <a:lnTo>
                    <a:pt x="10693" y="3656"/>
                  </a:lnTo>
                  <a:lnTo>
                    <a:pt x="7942" y="6335"/>
                  </a:lnTo>
                  <a:lnTo>
                    <a:pt x="7942" y="2430"/>
                  </a:lnTo>
                  <a:lnTo>
                    <a:pt x="10038" y="1251"/>
                  </a:lnTo>
                  <a:close/>
                  <a:moveTo>
                    <a:pt x="11383" y="4144"/>
                  </a:moveTo>
                  <a:lnTo>
                    <a:pt x="13717" y="4751"/>
                  </a:lnTo>
                  <a:lnTo>
                    <a:pt x="12443" y="6895"/>
                  </a:lnTo>
                  <a:lnTo>
                    <a:pt x="8538" y="6895"/>
                  </a:lnTo>
                  <a:lnTo>
                    <a:pt x="11383" y="4144"/>
                  </a:lnTo>
                  <a:close/>
                  <a:moveTo>
                    <a:pt x="3728" y="4228"/>
                  </a:moveTo>
                  <a:lnTo>
                    <a:pt x="6502" y="6906"/>
                  </a:lnTo>
                  <a:lnTo>
                    <a:pt x="2477" y="6906"/>
                  </a:lnTo>
                  <a:lnTo>
                    <a:pt x="1263" y="4870"/>
                  </a:lnTo>
                  <a:lnTo>
                    <a:pt x="3728" y="4228"/>
                  </a:lnTo>
                  <a:close/>
                  <a:moveTo>
                    <a:pt x="12538" y="7728"/>
                  </a:moveTo>
                  <a:lnTo>
                    <a:pt x="13765" y="9764"/>
                  </a:lnTo>
                  <a:lnTo>
                    <a:pt x="11288" y="10407"/>
                  </a:lnTo>
                  <a:lnTo>
                    <a:pt x="8526" y="7728"/>
                  </a:lnTo>
                  <a:close/>
                  <a:moveTo>
                    <a:pt x="6514" y="7728"/>
                  </a:moveTo>
                  <a:lnTo>
                    <a:pt x="3656" y="10478"/>
                  </a:lnTo>
                  <a:lnTo>
                    <a:pt x="1323" y="9871"/>
                  </a:lnTo>
                  <a:lnTo>
                    <a:pt x="2596" y="7728"/>
                  </a:lnTo>
                  <a:close/>
                  <a:moveTo>
                    <a:pt x="7942" y="8311"/>
                  </a:moveTo>
                  <a:lnTo>
                    <a:pt x="10788" y="11062"/>
                  </a:lnTo>
                  <a:lnTo>
                    <a:pt x="10157" y="13336"/>
                  </a:lnTo>
                  <a:lnTo>
                    <a:pt x="7942" y="12109"/>
                  </a:lnTo>
                  <a:lnTo>
                    <a:pt x="7942" y="8311"/>
                  </a:lnTo>
                  <a:close/>
                  <a:moveTo>
                    <a:pt x="7109" y="8311"/>
                  </a:moveTo>
                  <a:lnTo>
                    <a:pt x="7109" y="12205"/>
                  </a:lnTo>
                  <a:lnTo>
                    <a:pt x="7097" y="12205"/>
                  </a:lnTo>
                  <a:lnTo>
                    <a:pt x="5002" y="13383"/>
                  </a:lnTo>
                  <a:lnTo>
                    <a:pt x="4347" y="10990"/>
                  </a:lnTo>
                  <a:lnTo>
                    <a:pt x="7109" y="8311"/>
                  </a:lnTo>
                  <a:close/>
                  <a:moveTo>
                    <a:pt x="10574" y="1"/>
                  </a:moveTo>
                  <a:lnTo>
                    <a:pt x="9824" y="418"/>
                  </a:lnTo>
                  <a:lnTo>
                    <a:pt x="7419" y="1763"/>
                  </a:lnTo>
                  <a:lnTo>
                    <a:pt x="5121" y="465"/>
                  </a:lnTo>
                  <a:lnTo>
                    <a:pt x="4359" y="48"/>
                  </a:lnTo>
                  <a:lnTo>
                    <a:pt x="4132" y="870"/>
                  </a:lnTo>
                  <a:lnTo>
                    <a:pt x="3418" y="3454"/>
                  </a:lnTo>
                  <a:lnTo>
                    <a:pt x="846" y="4132"/>
                  </a:lnTo>
                  <a:lnTo>
                    <a:pt x="1" y="4347"/>
                  </a:lnTo>
                  <a:lnTo>
                    <a:pt x="430" y="5085"/>
                  </a:lnTo>
                  <a:lnTo>
                    <a:pt x="1811" y="7418"/>
                  </a:lnTo>
                  <a:lnTo>
                    <a:pt x="477" y="9669"/>
                  </a:lnTo>
                  <a:lnTo>
                    <a:pt x="37" y="10395"/>
                  </a:lnTo>
                  <a:lnTo>
                    <a:pt x="894" y="10621"/>
                  </a:lnTo>
                  <a:lnTo>
                    <a:pt x="3549" y="11312"/>
                  </a:lnTo>
                  <a:lnTo>
                    <a:pt x="4240" y="13812"/>
                  </a:lnTo>
                  <a:lnTo>
                    <a:pt x="4466" y="14634"/>
                  </a:lnTo>
                  <a:lnTo>
                    <a:pt x="5216" y="14217"/>
                  </a:lnTo>
                  <a:lnTo>
                    <a:pt x="7621" y="12883"/>
                  </a:lnTo>
                  <a:lnTo>
                    <a:pt x="9919" y="14169"/>
                  </a:lnTo>
                  <a:lnTo>
                    <a:pt x="10681" y="14586"/>
                  </a:lnTo>
                  <a:lnTo>
                    <a:pt x="10907" y="13776"/>
                  </a:lnTo>
                  <a:lnTo>
                    <a:pt x="11621" y="11181"/>
                  </a:lnTo>
                  <a:lnTo>
                    <a:pt x="14193" y="10502"/>
                  </a:lnTo>
                  <a:lnTo>
                    <a:pt x="15039" y="10276"/>
                  </a:lnTo>
                  <a:lnTo>
                    <a:pt x="14610" y="9550"/>
                  </a:lnTo>
                  <a:lnTo>
                    <a:pt x="13229" y="7228"/>
                  </a:lnTo>
                  <a:lnTo>
                    <a:pt x="14562" y="4978"/>
                  </a:lnTo>
                  <a:lnTo>
                    <a:pt x="15003" y="4251"/>
                  </a:lnTo>
                  <a:lnTo>
                    <a:pt x="14146" y="4025"/>
                  </a:lnTo>
                  <a:lnTo>
                    <a:pt x="11490" y="3323"/>
                  </a:lnTo>
                  <a:lnTo>
                    <a:pt x="10800" y="822"/>
                  </a:lnTo>
                  <a:lnTo>
                    <a:pt x="10574"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7" name="Google Shape;427;p11"/>
            <p:cNvSpPr/>
            <p:nvPr/>
          </p:nvSpPr>
          <p:spPr>
            <a:xfrm>
              <a:off x="3243250" y="2673075"/>
              <a:ext cx="376250" cy="365550"/>
            </a:xfrm>
            <a:custGeom>
              <a:avLst/>
              <a:gdLst/>
              <a:ahLst/>
              <a:cxnLst/>
              <a:rect l="l" t="t" r="r" b="b"/>
              <a:pathLst>
                <a:path w="15050" h="14622" extrusionOk="0">
                  <a:moveTo>
                    <a:pt x="4906" y="1286"/>
                  </a:moveTo>
                  <a:lnTo>
                    <a:pt x="7120" y="2525"/>
                  </a:lnTo>
                  <a:lnTo>
                    <a:pt x="7120" y="6311"/>
                  </a:lnTo>
                  <a:lnTo>
                    <a:pt x="4275" y="3561"/>
                  </a:lnTo>
                  <a:lnTo>
                    <a:pt x="4906" y="1286"/>
                  </a:lnTo>
                  <a:close/>
                  <a:moveTo>
                    <a:pt x="10049" y="1251"/>
                  </a:moveTo>
                  <a:lnTo>
                    <a:pt x="10704" y="3656"/>
                  </a:lnTo>
                  <a:lnTo>
                    <a:pt x="7942" y="6335"/>
                  </a:lnTo>
                  <a:lnTo>
                    <a:pt x="7942" y="2429"/>
                  </a:lnTo>
                  <a:lnTo>
                    <a:pt x="7954" y="2429"/>
                  </a:lnTo>
                  <a:lnTo>
                    <a:pt x="10049" y="1251"/>
                  </a:lnTo>
                  <a:close/>
                  <a:moveTo>
                    <a:pt x="11395" y="4144"/>
                  </a:moveTo>
                  <a:lnTo>
                    <a:pt x="13728" y="4751"/>
                  </a:lnTo>
                  <a:lnTo>
                    <a:pt x="12443" y="6894"/>
                  </a:lnTo>
                  <a:lnTo>
                    <a:pt x="8537" y="6894"/>
                  </a:lnTo>
                  <a:lnTo>
                    <a:pt x="11395" y="4144"/>
                  </a:lnTo>
                  <a:close/>
                  <a:moveTo>
                    <a:pt x="3751" y="4227"/>
                  </a:moveTo>
                  <a:lnTo>
                    <a:pt x="6525" y="6906"/>
                  </a:lnTo>
                  <a:lnTo>
                    <a:pt x="2501" y="6906"/>
                  </a:lnTo>
                  <a:lnTo>
                    <a:pt x="1286" y="4870"/>
                  </a:lnTo>
                  <a:lnTo>
                    <a:pt x="3751" y="4227"/>
                  </a:lnTo>
                  <a:close/>
                  <a:moveTo>
                    <a:pt x="12562" y="7728"/>
                  </a:moveTo>
                  <a:lnTo>
                    <a:pt x="13788" y="9764"/>
                  </a:lnTo>
                  <a:lnTo>
                    <a:pt x="11311" y="10407"/>
                  </a:lnTo>
                  <a:lnTo>
                    <a:pt x="8549" y="7728"/>
                  </a:lnTo>
                  <a:close/>
                  <a:moveTo>
                    <a:pt x="6525" y="7716"/>
                  </a:moveTo>
                  <a:lnTo>
                    <a:pt x="3680" y="10466"/>
                  </a:lnTo>
                  <a:lnTo>
                    <a:pt x="1346" y="9859"/>
                  </a:lnTo>
                  <a:lnTo>
                    <a:pt x="2608" y="7716"/>
                  </a:lnTo>
                  <a:close/>
                  <a:moveTo>
                    <a:pt x="7954" y="8299"/>
                  </a:moveTo>
                  <a:lnTo>
                    <a:pt x="10799" y="11050"/>
                  </a:lnTo>
                  <a:lnTo>
                    <a:pt x="10168" y="13324"/>
                  </a:lnTo>
                  <a:lnTo>
                    <a:pt x="7954" y="12085"/>
                  </a:lnTo>
                  <a:lnTo>
                    <a:pt x="7954" y="8299"/>
                  </a:lnTo>
                  <a:close/>
                  <a:moveTo>
                    <a:pt x="7132" y="8287"/>
                  </a:moveTo>
                  <a:lnTo>
                    <a:pt x="7132" y="12193"/>
                  </a:lnTo>
                  <a:lnTo>
                    <a:pt x="7120" y="12193"/>
                  </a:lnTo>
                  <a:lnTo>
                    <a:pt x="5025" y="13371"/>
                  </a:lnTo>
                  <a:lnTo>
                    <a:pt x="4370" y="10966"/>
                  </a:lnTo>
                  <a:lnTo>
                    <a:pt x="7132" y="8287"/>
                  </a:lnTo>
                  <a:close/>
                  <a:moveTo>
                    <a:pt x="10585" y="1"/>
                  </a:moveTo>
                  <a:lnTo>
                    <a:pt x="9823" y="417"/>
                  </a:lnTo>
                  <a:lnTo>
                    <a:pt x="7430" y="1763"/>
                  </a:lnTo>
                  <a:lnTo>
                    <a:pt x="5120" y="465"/>
                  </a:lnTo>
                  <a:lnTo>
                    <a:pt x="4370" y="48"/>
                  </a:lnTo>
                  <a:lnTo>
                    <a:pt x="4144" y="870"/>
                  </a:lnTo>
                  <a:lnTo>
                    <a:pt x="3430" y="3453"/>
                  </a:lnTo>
                  <a:lnTo>
                    <a:pt x="858" y="4132"/>
                  </a:lnTo>
                  <a:lnTo>
                    <a:pt x="1" y="4346"/>
                  </a:lnTo>
                  <a:lnTo>
                    <a:pt x="441" y="5085"/>
                  </a:lnTo>
                  <a:lnTo>
                    <a:pt x="1822" y="7406"/>
                  </a:lnTo>
                  <a:lnTo>
                    <a:pt x="477" y="9645"/>
                  </a:lnTo>
                  <a:lnTo>
                    <a:pt x="48" y="10383"/>
                  </a:lnTo>
                  <a:lnTo>
                    <a:pt x="893" y="10597"/>
                  </a:lnTo>
                  <a:lnTo>
                    <a:pt x="3560" y="11300"/>
                  </a:lnTo>
                  <a:lnTo>
                    <a:pt x="4251" y="13800"/>
                  </a:lnTo>
                  <a:lnTo>
                    <a:pt x="4465" y="14621"/>
                  </a:lnTo>
                  <a:lnTo>
                    <a:pt x="5227" y="14205"/>
                  </a:lnTo>
                  <a:lnTo>
                    <a:pt x="7621" y="12859"/>
                  </a:lnTo>
                  <a:lnTo>
                    <a:pt x="9930" y="14157"/>
                  </a:lnTo>
                  <a:lnTo>
                    <a:pt x="10692" y="14574"/>
                  </a:lnTo>
                  <a:lnTo>
                    <a:pt x="10919" y="13752"/>
                  </a:lnTo>
                  <a:lnTo>
                    <a:pt x="11633" y="11169"/>
                  </a:lnTo>
                  <a:lnTo>
                    <a:pt x="14205" y="10502"/>
                  </a:lnTo>
                  <a:lnTo>
                    <a:pt x="15050" y="10276"/>
                  </a:lnTo>
                  <a:lnTo>
                    <a:pt x="14621" y="9549"/>
                  </a:lnTo>
                  <a:lnTo>
                    <a:pt x="13240" y="7228"/>
                  </a:lnTo>
                  <a:lnTo>
                    <a:pt x="14574" y="4977"/>
                  </a:lnTo>
                  <a:lnTo>
                    <a:pt x="15002" y="4251"/>
                  </a:lnTo>
                  <a:lnTo>
                    <a:pt x="14157" y="4025"/>
                  </a:lnTo>
                  <a:lnTo>
                    <a:pt x="11490" y="3322"/>
                  </a:lnTo>
                  <a:lnTo>
                    <a:pt x="10811"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8" name="Google Shape;428;p11"/>
            <p:cNvSpPr/>
            <p:nvPr/>
          </p:nvSpPr>
          <p:spPr>
            <a:xfrm>
              <a:off x="3243250" y="846675"/>
              <a:ext cx="376250" cy="365525"/>
            </a:xfrm>
            <a:custGeom>
              <a:avLst/>
              <a:gdLst/>
              <a:ahLst/>
              <a:cxnLst/>
              <a:rect l="l" t="t" r="r" b="b"/>
              <a:pathLst>
                <a:path w="15050" h="14621" extrusionOk="0">
                  <a:moveTo>
                    <a:pt x="10049" y="1238"/>
                  </a:moveTo>
                  <a:lnTo>
                    <a:pt x="10704" y="3631"/>
                  </a:lnTo>
                  <a:lnTo>
                    <a:pt x="7942" y="6310"/>
                  </a:lnTo>
                  <a:lnTo>
                    <a:pt x="7942" y="2417"/>
                  </a:lnTo>
                  <a:lnTo>
                    <a:pt x="7954" y="2417"/>
                  </a:lnTo>
                  <a:lnTo>
                    <a:pt x="10049" y="1238"/>
                  </a:lnTo>
                  <a:close/>
                  <a:moveTo>
                    <a:pt x="4882" y="1298"/>
                  </a:moveTo>
                  <a:lnTo>
                    <a:pt x="7109" y="2536"/>
                  </a:lnTo>
                  <a:lnTo>
                    <a:pt x="7109" y="6322"/>
                  </a:lnTo>
                  <a:lnTo>
                    <a:pt x="4263" y="3572"/>
                  </a:lnTo>
                  <a:lnTo>
                    <a:pt x="4882" y="1298"/>
                  </a:lnTo>
                  <a:close/>
                  <a:moveTo>
                    <a:pt x="3751" y="4215"/>
                  </a:moveTo>
                  <a:lnTo>
                    <a:pt x="6525" y="6894"/>
                  </a:lnTo>
                  <a:lnTo>
                    <a:pt x="2501" y="6894"/>
                  </a:lnTo>
                  <a:lnTo>
                    <a:pt x="1286" y="4858"/>
                  </a:lnTo>
                  <a:lnTo>
                    <a:pt x="3751" y="4215"/>
                  </a:lnTo>
                  <a:close/>
                  <a:moveTo>
                    <a:pt x="11371" y="4131"/>
                  </a:moveTo>
                  <a:lnTo>
                    <a:pt x="13717" y="4751"/>
                  </a:lnTo>
                  <a:lnTo>
                    <a:pt x="12443" y="6894"/>
                  </a:lnTo>
                  <a:lnTo>
                    <a:pt x="8537" y="6894"/>
                  </a:lnTo>
                  <a:lnTo>
                    <a:pt x="11371" y="4131"/>
                  </a:lnTo>
                  <a:close/>
                  <a:moveTo>
                    <a:pt x="12562" y="7715"/>
                  </a:moveTo>
                  <a:lnTo>
                    <a:pt x="13788" y="9751"/>
                  </a:lnTo>
                  <a:lnTo>
                    <a:pt x="11311" y="10394"/>
                  </a:lnTo>
                  <a:lnTo>
                    <a:pt x="8549" y="7715"/>
                  </a:lnTo>
                  <a:close/>
                  <a:moveTo>
                    <a:pt x="6525" y="7727"/>
                  </a:moveTo>
                  <a:lnTo>
                    <a:pt x="3668" y="10477"/>
                  </a:lnTo>
                  <a:lnTo>
                    <a:pt x="1322" y="9870"/>
                  </a:lnTo>
                  <a:lnTo>
                    <a:pt x="2608" y="7727"/>
                  </a:lnTo>
                  <a:close/>
                  <a:moveTo>
                    <a:pt x="7954" y="8287"/>
                  </a:moveTo>
                  <a:lnTo>
                    <a:pt x="10799" y="11049"/>
                  </a:lnTo>
                  <a:lnTo>
                    <a:pt x="10168" y="13323"/>
                  </a:lnTo>
                  <a:lnTo>
                    <a:pt x="7954" y="12085"/>
                  </a:lnTo>
                  <a:lnTo>
                    <a:pt x="7954" y="8287"/>
                  </a:lnTo>
                  <a:close/>
                  <a:moveTo>
                    <a:pt x="7120" y="8287"/>
                  </a:moveTo>
                  <a:lnTo>
                    <a:pt x="7120" y="12192"/>
                  </a:lnTo>
                  <a:lnTo>
                    <a:pt x="7109" y="12192"/>
                  </a:lnTo>
                  <a:lnTo>
                    <a:pt x="5001" y="13371"/>
                  </a:lnTo>
                  <a:lnTo>
                    <a:pt x="4346" y="10966"/>
                  </a:lnTo>
                  <a:lnTo>
                    <a:pt x="7120" y="8287"/>
                  </a:lnTo>
                  <a:close/>
                  <a:moveTo>
                    <a:pt x="10585" y="0"/>
                  </a:moveTo>
                  <a:lnTo>
                    <a:pt x="9823" y="417"/>
                  </a:lnTo>
                  <a:lnTo>
                    <a:pt x="7430" y="1762"/>
                  </a:lnTo>
                  <a:lnTo>
                    <a:pt x="5120" y="464"/>
                  </a:lnTo>
                  <a:lnTo>
                    <a:pt x="4370" y="48"/>
                  </a:lnTo>
                  <a:lnTo>
                    <a:pt x="4144" y="869"/>
                  </a:lnTo>
                  <a:lnTo>
                    <a:pt x="3430" y="3453"/>
                  </a:lnTo>
                  <a:lnTo>
                    <a:pt x="858" y="4120"/>
                  </a:lnTo>
                  <a:lnTo>
                    <a:pt x="1" y="4346"/>
                  </a:lnTo>
                  <a:lnTo>
                    <a:pt x="441" y="5072"/>
                  </a:lnTo>
                  <a:lnTo>
                    <a:pt x="1822" y="7394"/>
                  </a:lnTo>
                  <a:lnTo>
                    <a:pt x="477" y="9644"/>
                  </a:lnTo>
                  <a:lnTo>
                    <a:pt x="48" y="10370"/>
                  </a:lnTo>
                  <a:lnTo>
                    <a:pt x="893" y="10597"/>
                  </a:lnTo>
                  <a:lnTo>
                    <a:pt x="3560" y="11299"/>
                  </a:lnTo>
                  <a:lnTo>
                    <a:pt x="4251" y="13799"/>
                  </a:lnTo>
                  <a:lnTo>
                    <a:pt x="4465" y="14621"/>
                  </a:lnTo>
                  <a:lnTo>
                    <a:pt x="5227" y="14204"/>
                  </a:lnTo>
                  <a:lnTo>
                    <a:pt x="7621" y="12859"/>
                  </a:lnTo>
                  <a:lnTo>
                    <a:pt x="9930" y="14157"/>
                  </a:lnTo>
                  <a:lnTo>
                    <a:pt x="10692" y="14573"/>
                  </a:lnTo>
                  <a:lnTo>
                    <a:pt x="10919" y="13752"/>
                  </a:lnTo>
                  <a:lnTo>
                    <a:pt x="11633" y="11168"/>
                  </a:lnTo>
                  <a:lnTo>
                    <a:pt x="14205" y="10489"/>
                  </a:lnTo>
                  <a:lnTo>
                    <a:pt x="15050" y="10275"/>
                  </a:lnTo>
                  <a:lnTo>
                    <a:pt x="14621" y="9537"/>
                  </a:lnTo>
                  <a:lnTo>
                    <a:pt x="13240" y="7215"/>
                  </a:lnTo>
                  <a:lnTo>
                    <a:pt x="14574" y="4965"/>
                  </a:lnTo>
                  <a:lnTo>
                    <a:pt x="15002" y="4227"/>
                  </a:lnTo>
                  <a:lnTo>
                    <a:pt x="14157" y="4000"/>
                  </a:lnTo>
                  <a:lnTo>
                    <a:pt x="11490" y="3310"/>
                  </a:lnTo>
                  <a:lnTo>
                    <a:pt x="10811" y="798"/>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9" name="Google Shape;429;p11"/>
            <p:cNvSpPr/>
            <p:nvPr/>
          </p:nvSpPr>
          <p:spPr>
            <a:xfrm>
              <a:off x="3243250" y="3403525"/>
              <a:ext cx="376250" cy="365850"/>
            </a:xfrm>
            <a:custGeom>
              <a:avLst/>
              <a:gdLst/>
              <a:ahLst/>
              <a:cxnLst/>
              <a:rect l="l" t="t" r="r" b="b"/>
              <a:pathLst>
                <a:path w="15050" h="14634" extrusionOk="0">
                  <a:moveTo>
                    <a:pt x="4882" y="1298"/>
                  </a:moveTo>
                  <a:lnTo>
                    <a:pt x="7109" y="2537"/>
                  </a:lnTo>
                  <a:lnTo>
                    <a:pt x="7109" y="6323"/>
                  </a:lnTo>
                  <a:lnTo>
                    <a:pt x="4263" y="3572"/>
                  </a:lnTo>
                  <a:lnTo>
                    <a:pt x="4882" y="1298"/>
                  </a:lnTo>
                  <a:close/>
                  <a:moveTo>
                    <a:pt x="10049" y="1251"/>
                  </a:moveTo>
                  <a:lnTo>
                    <a:pt x="10704" y="3644"/>
                  </a:lnTo>
                  <a:lnTo>
                    <a:pt x="7942" y="6323"/>
                  </a:lnTo>
                  <a:lnTo>
                    <a:pt x="7942" y="2429"/>
                  </a:lnTo>
                  <a:lnTo>
                    <a:pt x="7954" y="2429"/>
                  </a:lnTo>
                  <a:lnTo>
                    <a:pt x="10049" y="1251"/>
                  </a:lnTo>
                  <a:close/>
                  <a:moveTo>
                    <a:pt x="3751" y="4227"/>
                  </a:moveTo>
                  <a:lnTo>
                    <a:pt x="6525" y="6906"/>
                  </a:lnTo>
                  <a:lnTo>
                    <a:pt x="2501" y="6906"/>
                  </a:lnTo>
                  <a:lnTo>
                    <a:pt x="1286" y="4870"/>
                  </a:lnTo>
                  <a:lnTo>
                    <a:pt x="3751" y="4227"/>
                  </a:lnTo>
                  <a:close/>
                  <a:moveTo>
                    <a:pt x="11371" y="4156"/>
                  </a:moveTo>
                  <a:lnTo>
                    <a:pt x="13717" y="4763"/>
                  </a:lnTo>
                  <a:lnTo>
                    <a:pt x="12443" y="6906"/>
                  </a:lnTo>
                  <a:lnTo>
                    <a:pt x="8537" y="6906"/>
                  </a:lnTo>
                  <a:lnTo>
                    <a:pt x="11371" y="4156"/>
                  </a:lnTo>
                  <a:close/>
                  <a:moveTo>
                    <a:pt x="12550" y="7728"/>
                  </a:moveTo>
                  <a:lnTo>
                    <a:pt x="13776" y="9764"/>
                  </a:lnTo>
                  <a:lnTo>
                    <a:pt x="11300" y="10407"/>
                  </a:lnTo>
                  <a:lnTo>
                    <a:pt x="8537" y="7728"/>
                  </a:lnTo>
                  <a:close/>
                  <a:moveTo>
                    <a:pt x="6525" y="7740"/>
                  </a:moveTo>
                  <a:lnTo>
                    <a:pt x="3668" y="10490"/>
                  </a:lnTo>
                  <a:lnTo>
                    <a:pt x="1322" y="9883"/>
                  </a:lnTo>
                  <a:lnTo>
                    <a:pt x="2608" y="7740"/>
                  </a:lnTo>
                  <a:close/>
                  <a:moveTo>
                    <a:pt x="7954" y="8311"/>
                  </a:moveTo>
                  <a:lnTo>
                    <a:pt x="10799" y="11061"/>
                  </a:lnTo>
                  <a:lnTo>
                    <a:pt x="10168" y="13335"/>
                  </a:lnTo>
                  <a:lnTo>
                    <a:pt x="7954" y="12097"/>
                  </a:lnTo>
                  <a:lnTo>
                    <a:pt x="7954" y="8311"/>
                  </a:lnTo>
                  <a:close/>
                  <a:moveTo>
                    <a:pt x="7120" y="8311"/>
                  </a:moveTo>
                  <a:lnTo>
                    <a:pt x="7120" y="12204"/>
                  </a:lnTo>
                  <a:lnTo>
                    <a:pt x="7109" y="12204"/>
                  </a:lnTo>
                  <a:lnTo>
                    <a:pt x="5001" y="13383"/>
                  </a:lnTo>
                  <a:lnTo>
                    <a:pt x="4346" y="10990"/>
                  </a:lnTo>
                  <a:lnTo>
                    <a:pt x="7120" y="8311"/>
                  </a:lnTo>
                  <a:close/>
                  <a:moveTo>
                    <a:pt x="10585" y="0"/>
                  </a:moveTo>
                  <a:lnTo>
                    <a:pt x="9823" y="417"/>
                  </a:lnTo>
                  <a:lnTo>
                    <a:pt x="7430" y="1763"/>
                  </a:lnTo>
                  <a:lnTo>
                    <a:pt x="5120" y="465"/>
                  </a:lnTo>
                  <a:lnTo>
                    <a:pt x="4358" y="48"/>
                  </a:lnTo>
                  <a:lnTo>
                    <a:pt x="4144" y="870"/>
                  </a:lnTo>
                  <a:lnTo>
                    <a:pt x="3430" y="3453"/>
                  </a:lnTo>
                  <a:lnTo>
                    <a:pt x="858" y="4120"/>
                  </a:lnTo>
                  <a:lnTo>
                    <a:pt x="1" y="4346"/>
                  </a:lnTo>
                  <a:lnTo>
                    <a:pt x="429" y="5073"/>
                  </a:lnTo>
                  <a:lnTo>
                    <a:pt x="1822" y="7394"/>
                  </a:lnTo>
                  <a:lnTo>
                    <a:pt x="477" y="9645"/>
                  </a:lnTo>
                  <a:lnTo>
                    <a:pt x="48" y="10395"/>
                  </a:lnTo>
                  <a:lnTo>
                    <a:pt x="893" y="10609"/>
                  </a:lnTo>
                  <a:lnTo>
                    <a:pt x="3560" y="11311"/>
                  </a:lnTo>
                  <a:lnTo>
                    <a:pt x="4251" y="13812"/>
                  </a:lnTo>
                  <a:lnTo>
                    <a:pt x="4465" y="14633"/>
                  </a:lnTo>
                  <a:lnTo>
                    <a:pt x="5227" y="14217"/>
                  </a:lnTo>
                  <a:lnTo>
                    <a:pt x="7621" y="12871"/>
                  </a:lnTo>
                  <a:lnTo>
                    <a:pt x="9930" y="14169"/>
                  </a:lnTo>
                  <a:lnTo>
                    <a:pt x="10692" y="14586"/>
                  </a:lnTo>
                  <a:lnTo>
                    <a:pt x="10919" y="13764"/>
                  </a:lnTo>
                  <a:lnTo>
                    <a:pt x="11633" y="11180"/>
                  </a:lnTo>
                  <a:lnTo>
                    <a:pt x="14205" y="10514"/>
                  </a:lnTo>
                  <a:lnTo>
                    <a:pt x="15050" y="10287"/>
                  </a:lnTo>
                  <a:lnTo>
                    <a:pt x="14621" y="9561"/>
                  </a:lnTo>
                  <a:lnTo>
                    <a:pt x="13240" y="7239"/>
                  </a:lnTo>
                  <a:lnTo>
                    <a:pt x="14574" y="4989"/>
                  </a:lnTo>
                  <a:lnTo>
                    <a:pt x="15002" y="4239"/>
                  </a:lnTo>
                  <a:lnTo>
                    <a:pt x="14157" y="4025"/>
                  </a:lnTo>
                  <a:lnTo>
                    <a:pt x="11490" y="3322"/>
                  </a:lnTo>
                  <a:lnTo>
                    <a:pt x="10811"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0" name="Google Shape;430;p11"/>
            <p:cNvSpPr/>
            <p:nvPr/>
          </p:nvSpPr>
          <p:spPr>
            <a:xfrm>
              <a:off x="2108875" y="3403825"/>
              <a:ext cx="376275" cy="365550"/>
            </a:xfrm>
            <a:custGeom>
              <a:avLst/>
              <a:gdLst/>
              <a:ahLst/>
              <a:cxnLst/>
              <a:rect l="l" t="t" r="r" b="b"/>
              <a:pathLst>
                <a:path w="15051" h="14622" extrusionOk="0">
                  <a:moveTo>
                    <a:pt x="4882" y="1286"/>
                  </a:moveTo>
                  <a:lnTo>
                    <a:pt x="7097" y="2525"/>
                  </a:lnTo>
                  <a:lnTo>
                    <a:pt x="7097" y="6311"/>
                  </a:lnTo>
                  <a:lnTo>
                    <a:pt x="4263" y="3560"/>
                  </a:lnTo>
                  <a:lnTo>
                    <a:pt x="4882" y="1286"/>
                  </a:lnTo>
                  <a:close/>
                  <a:moveTo>
                    <a:pt x="10038" y="1239"/>
                  </a:moveTo>
                  <a:lnTo>
                    <a:pt x="10693" y="3632"/>
                  </a:lnTo>
                  <a:lnTo>
                    <a:pt x="7918" y="6311"/>
                  </a:lnTo>
                  <a:lnTo>
                    <a:pt x="7918" y="2417"/>
                  </a:lnTo>
                  <a:lnTo>
                    <a:pt x="7930" y="2417"/>
                  </a:lnTo>
                  <a:lnTo>
                    <a:pt x="10038" y="1239"/>
                  </a:lnTo>
                  <a:close/>
                  <a:moveTo>
                    <a:pt x="3739" y="4215"/>
                  </a:moveTo>
                  <a:lnTo>
                    <a:pt x="6502" y="6894"/>
                  </a:lnTo>
                  <a:lnTo>
                    <a:pt x="2489" y="6894"/>
                  </a:lnTo>
                  <a:lnTo>
                    <a:pt x="1287" y="4858"/>
                  </a:lnTo>
                  <a:lnTo>
                    <a:pt x="3739" y="4215"/>
                  </a:lnTo>
                  <a:close/>
                  <a:moveTo>
                    <a:pt x="11371" y="4144"/>
                  </a:moveTo>
                  <a:lnTo>
                    <a:pt x="13705" y="4751"/>
                  </a:lnTo>
                  <a:lnTo>
                    <a:pt x="12431" y="6894"/>
                  </a:lnTo>
                  <a:lnTo>
                    <a:pt x="8514" y="6894"/>
                  </a:lnTo>
                  <a:lnTo>
                    <a:pt x="11371" y="4144"/>
                  </a:lnTo>
                  <a:close/>
                  <a:moveTo>
                    <a:pt x="12550" y="7716"/>
                  </a:moveTo>
                  <a:lnTo>
                    <a:pt x="13764" y="9752"/>
                  </a:lnTo>
                  <a:lnTo>
                    <a:pt x="11300" y="10395"/>
                  </a:lnTo>
                  <a:lnTo>
                    <a:pt x="8526" y="7716"/>
                  </a:lnTo>
                  <a:close/>
                  <a:moveTo>
                    <a:pt x="6514" y="7728"/>
                  </a:moveTo>
                  <a:lnTo>
                    <a:pt x="3668" y="10478"/>
                  </a:lnTo>
                  <a:lnTo>
                    <a:pt x="1322" y="9871"/>
                  </a:lnTo>
                  <a:lnTo>
                    <a:pt x="2608" y="7728"/>
                  </a:lnTo>
                  <a:close/>
                  <a:moveTo>
                    <a:pt x="7930" y="8299"/>
                  </a:moveTo>
                  <a:lnTo>
                    <a:pt x="10776" y="11049"/>
                  </a:lnTo>
                  <a:lnTo>
                    <a:pt x="10157" y="13323"/>
                  </a:lnTo>
                  <a:lnTo>
                    <a:pt x="7930" y="12085"/>
                  </a:lnTo>
                  <a:lnTo>
                    <a:pt x="7930" y="8299"/>
                  </a:lnTo>
                  <a:close/>
                  <a:moveTo>
                    <a:pt x="7121" y="8299"/>
                  </a:moveTo>
                  <a:lnTo>
                    <a:pt x="7121" y="12192"/>
                  </a:lnTo>
                  <a:lnTo>
                    <a:pt x="7097" y="12192"/>
                  </a:lnTo>
                  <a:lnTo>
                    <a:pt x="5001" y="13371"/>
                  </a:lnTo>
                  <a:lnTo>
                    <a:pt x="4347" y="10978"/>
                  </a:lnTo>
                  <a:lnTo>
                    <a:pt x="7121" y="8299"/>
                  </a:lnTo>
                  <a:close/>
                  <a:moveTo>
                    <a:pt x="10585" y="0"/>
                  </a:moveTo>
                  <a:lnTo>
                    <a:pt x="9823" y="417"/>
                  </a:lnTo>
                  <a:lnTo>
                    <a:pt x="7430" y="1763"/>
                  </a:lnTo>
                  <a:lnTo>
                    <a:pt x="5120" y="465"/>
                  </a:lnTo>
                  <a:lnTo>
                    <a:pt x="4358" y="48"/>
                  </a:lnTo>
                  <a:lnTo>
                    <a:pt x="4144" y="870"/>
                  </a:lnTo>
                  <a:lnTo>
                    <a:pt x="3430" y="3453"/>
                  </a:lnTo>
                  <a:lnTo>
                    <a:pt x="846" y="4132"/>
                  </a:lnTo>
                  <a:lnTo>
                    <a:pt x="1" y="4346"/>
                  </a:lnTo>
                  <a:lnTo>
                    <a:pt x="429" y="5084"/>
                  </a:lnTo>
                  <a:lnTo>
                    <a:pt x="1822" y="7406"/>
                  </a:lnTo>
                  <a:lnTo>
                    <a:pt x="477" y="9644"/>
                  </a:lnTo>
                  <a:lnTo>
                    <a:pt x="48" y="10383"/>
                  </a:lnTo>
                  <a:lnTo>
                    <a:pt x="894" y="10597"/>
                  </a:lnTo>
                  <a:lnTo>
                    <a:pt x="3561" y="11299"/>
                  </a:lnTo>
                  <a:lnTo>
                    <a:pt x="4239" y="13800"/>
                  </a:lnTo>
                  <a:lnTo>
                    <a:pt x="4466" y="14621"/>
                  </a:lnTo>
                  <a:lnTo>
                    <a:pt x="5228" y="14205"/>
                  </a:lnTo>
                  <a:lnTo>
                    <a:pt x="7621" y="12859"/>
                  </a:lnTo>
                  <a:lnTo>
                    <a:pt x="9931" y="14157"/>
                  </a:lnTo>
                  <a:lnTo>
                    <a:pt x="10693" y="14574"/>
                  </a:lnTo>
                  <a:lnTo>
                    <a:pt x="10907" y="13752"/>
                  </a:lnTo>
                  <a:lnTo>
                    <a:pt x="11621" y="11168"/>
                  </a:lnTo>
                  <a:lnTo>
                    <a:pt x="14205" y="10502"/>
                  </a:lnTo>
                  <a:lnTo>
                    <a:pt x="15050" y="10275"/>
                  </a:lnTo>
                  <a:lnTo>
                    <a:pt x="14622" y="9549"/>
                  </a:lnTo>
                  <a:lnTo>
                    <a:pt x="13229" y="7227"/>
                  </a:lnTo>
                  <a:lnTo>
                    <a:pt x="14574" y="4977"/>
                  </a:lnTo>
                  <a:lnTo>
                    <a:pt x="15003" y="4251"/>
                  </a:lnTo>
                  <a:lnTo>
                    <a:pt x="14157" y="4025"/>
                  </a:lnTo>
                  <a:lnTo>
                    <a:pt x="11490" y="3322"/>
                  </a:lnTo>
                  <a:lnTo>
                    <a:pt x="10812"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1" name="Google Shape;431;p11"/>
            <p:cNvSpPr/>
            <p:nvPr/>
          </p:nvSpPr>
          <p:spPr>
            <a:xfrm>
              <a:off x="2867300" y="3769350"/>
              <a:ext cx="375975" cy="365250"/>
            </a:xfrm>
            <a:custGeom>
              <a:avLst/>
              <a:gdLst/>
              <a:ahLst/>
              <a:cxnLst/>
              <a:rect l="l" t="t" r="r" b="b"/>
              <a:pathLst>
                <a:path w="15039" h="14610" extrusionOk="0">
                  <a:moveTo>
                    <a:pt x="4882" y="1274"/>
                  </a:moveTo>
                  <a:lnTo>
                    <a:pt x="7097" y="2512"/>
                  </a:lnTo>
                  <a:lnTo>
                    <a:pt x="7097" y="6311"/>
                  </a:lnTo>
                  <a:lnTo>
                    <a:pt x="4251" y="3560"/>
                  </a:lnTo>
                  <a:lnTo>
                    <a:pt x="4882" y="1274"/>
                  </a:lnTo>
                  <a:close/>
                  <a:moveTo>
                    <a:pt x="10026" y="1238"/>
                  </a:moveTo>
                  <a:lnTo>
                    <a:pt x="10681" y="3632"/>
                  </a:lnTo>
                  <a:lnTo>
                    <a:pt x="7919" y="6311"/>
                  </a:lnTo>
                  <a:lnTo>
                    <a:pt x="7919" y="2405"/>
                  </a:lnTo>
                  <a:lnTo>
                    <a:pt x="7930" y="2405"/>
                  </a:lnTo>
                  <a:lnTo>
                    <a:pt x="10026" y="1238"/>
                  </a:lnTo>
                  <a:close/>
                  <a:moveTo>
                    <a:pt x="3728" y="4215"/>
                  </a:moveTo>
                  <a:lnTo>
                    <a:pt x="6502" y="6894"/>
                  </a:lnTo>
                  <a:lnTo>
                    <a:pt x="2477" y="6894"/>
                  </a:lnTo>
                  <a:lnTo>
                    <a:pt x="1263" y="4846"/>
                  </a:lnTo>
                  <a:lnTo>
                    <a:pt x="3728" y="4215"/>
                  </a:lnTo>
                  <a:close/>
                  <a:moveTo>
                    <a:pt x="11371" y="4132"/>
                  </a:moveTo>
                  <a:lnTo>
                    <a:pt x="13705" y="4751"/>
                  </a:lnTo>
                  <a:lnTo>
                    <a:pt x="12419" y="6894"/>
                  </a:lnTo>
                  <a:lnTo>
                    <a:pt x="8514" y="6894"/>
                  </a:lnTo>
                  <a:lnTo>
                    <a:pt x="11371" y="4132"/>
                  </a:lnTo>
                  <a:close/>
                  <a:moveTo>
                    <a:pt x="12538" y="7704"/>
                  </a:moveTo>
                  <a:lnTo>
                    <a:pt x="13765" y="9751"/>
                  </a:lnTo>
                  <a:lnTo>
                    <a:pt x="11288" y="10382"/>
                  </a:lnTo>
                  <a:lnTo>
                    <a:pt x="8526" y="7704"/>
                  </a:lnTo>
                  <a:close/>
                  <a:moveTo>
                    <a:pt x="6514" y="7704"/>
                  </a:moveTo>
                  <a:lnTo>
                    <a:pt x="3656" y="10466"/>
                  </a:lnTo>
                  <a:lnTo>
                    <a:pt x="1323" y="9847"/>
                  </a:lnTo>
                  <a:lnTo>
                    <a:pt x="2596" y="7704"/>
                  </a:lnTo>
                  <a:close/>
                  <a:moveTo>
                    <a:pt x="7930" y="8287"/>
                  </a:moveTo>
                  <a:lnTo>
                    <a:pt x="10776" y="11037"/>
                  </a:lnTo>
                  <a:lnTo>
                    <a:pt x="10145" y="13323"/>
                  </a:lnTo>
                  <a:lnTo>
                    <a:pt x="7930" y="12085"/>
                  </a:lnTo>
                  <a:lnTo>
                    <a:pt x="7930" y="8287"/>
                  </a:lnTo>
                  <a:close/>
                  <a:moveTo>
                    <a:pt x="7109" y="8287"/>
                  </a:moveTo>
                  <a:lnTo>
                    <a:pt x="7109" y="12192"/>
                  </a:lnTo>
                  <a:lnTo>
                    <a:pt x="7097" y="12192"/>
                  </a:lnTo>
                  <a:lnTo>
                    <a:pt x="5002" y="13359"/>
                  </a:lnTo>
                  <a:lnTo>
                    <a:pt x="4347" y="10966"/>
                  </a:lnTo>
                  <a:lnTo>
                    <a:pt x="7109" y="8287"/>
                  </a:lnTo>
                  <a:close/>
                  <a:moveTo>
                    <a:pt x="10574" y="0"/>
                  </a:moveTo>
                  <a:lnTo>
                    <a:pt x="9824" y="417"/>
                  </a:lnTo>
                  <a:lnTo>
                    <a:pt x="7419" y="1750"/>
                  </a:lnTo>
                  <a:lnTo>
                    <a:pt x="5121" y="465"/>
                  </a:lnTo>
                  <a:lnTo>
                    <a:pt x="4359" y="48"/>
                  </a:lnTo>
                  <a:lnTo>
                    <a:pt x="4132" y="857"/>
                  </a:lnTo>
                  <a:lnTo>
                    <a:pt x="3418" y="3453"/>
                  </a:lnTo>
                  <a:lnTo>
                    <a:pt x="846" y="4120"/>
                  </a:lnTo>
                  <a:lnTo>
                    <a:pt x="1" y="4346"/>
                  </a:lnTo>
                  <a:lnTo>
                    <a:pt x="430" y="5072"/>
                  </a:lnTo>
                  <a:lnTo>
                    <a:pt x="1811" y="7394"/>
                  </a:lnTo>
                  <a:lnTo>
                    <a:pt x="477" y="9644"/>
                  </a:lnTo>
                  <a:lnTo>
                    <a:pt x="37" y="10371"/>
                  </a:lnTo>
                  <a:lnTo>
                    <a:pt x="894" y="10597"/>
                  </a:lnTo>
                  <a:lnTo>
                    <a:pt x="3549" y="11299"/>
                  </a:lnTo>
                  <a:lnTo>
                    <a:pt x="4240" y="13800"/>
                  </a:lnTo>
                  <a:lnTo>
                    <a:pt x="4466" y="14609"/>
                  </a:lnTo>
                  <a:lnTo>
                    <a:pt x="5216" y="14192"/>
                  </a:lnTo>
                  <a:lnTo>
                    <a:pt x="7621" y="12859"/>
                  </a:lnTo>
                  <a:lnTo>
                    <a:pt x="9919" y="14157"/>
                  </a:lnTo>
                  <a:lnTo>
                    <a:pt x="10681" y="14573"/>
                  </a:lnTo>
                  <a:lnTo>
                    <a:pt x="10907" y="13752"/>
                  </a:lnTo>
                  <a:lnTo>
                    <a:pt x="11621" y="11156"/>
                  </a:lnTo>
                  <a:lnTo>
                    <a:pt x="14193" y="10490"/>
                  </a:lnTo>
                  <a:lnTo>
                    <a:pt x="15039" y="10263"/>
                  </a:lnTo>
                  <a:lnTo>
                    <a:pt x="14610" y="9537"/>
                  </a:lnTo>
                  <a:lnTo>
                    <a:pt x="13229" y="7215"/>
                  </a:lnTo>
                  <a:lnTo>
                    <a:pt x="14562" y="4965"/>
                  </a:lnTo>
                  <a:lnTo>
                    <a:pt x="15003" y="4239"/>
                  </a:lnTo>
                  <a:lnTo>
                    <a:pt x="14146" y="4013"/>
                  </a:lnTo>
                  <a:lnTo>
                    <a:pt x="11490" y="3322"/>
                  </a:lnTo>
                  <a:lnTo>
                    <a:pt x="10800" y="822"/>
                  </a:lnTo>
                  <a:lnTo>
                    <a:pt x="10574"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2" name="Google Shape;432;p11"/>
            <p:cNvSpPr/>
            <p:nvPr/>
          </p:nvSpPr>
          <p:spPr>
            <a:xfrm>
              <a:off x="2867300" y="3403825"/>
              <a:ext cx="375975" cy="365550"/>
            </a:xfrm>
            <a:custGeom>
              <a:avLst/>
              <a:gdLst/>
              <a:ahLst/>
              <a:cxnLst/>
              <a:rect l="l" t="t" r="r" b="b"/>
              <a:pathLst>
                <a:path w="15039" h="14622" extrusionOk="0">
                  <a:moveTo>
                    <a:pt x="4882" y="1286"/>
                  </a:moveTo>
                  <a:lnTo>
                    <a:pt x="7097" y="2525"/>
                  </a:lnTo>
                  <a:lnTo>
                    <a:pt x="7097" y="6311"/>
                  </a:lnTo>
                  <a:lnTo>
                    <a:pt x="4251" y="3560"/>
                  </a:lnTo>
                  <a:lnTo>
                    <a:pt x="4882" y="1286"/>
                  </a:lnTo>
                  <a:close/>
                  <a:moveTo>
                    <a:pt x="10026" y="1239"/>
                  </a:moveTo>
                  <a:lnTo>
                    <a:pt x="10681" y="3632"/>
                  </a:lnTo>
                  <a:lnTo>
                    <a:pt x="7919" y="6311"/>
                  </a:lnTo>
                  <a:lnTo>
                    <a:pt x="7919" y="2417"/>
                  </a:lnTo>
                  <a:lnTo>
                    <a:pt x="7930" y="2417"/>
                  </a:lnTo>
                  <a:lnTo>
                    <a:pt x="10026" y="1239"/>
                  </a:lnTo>
                  <a:close/>
                  <a:moveTo>
                    <a:pt x="3728" y="4215"/>
                  </a:moveTo>
                  <a:lnTo>
                    <a:pt x="6502" y="6894"/>
                  </a:lnTo>
                  <a:lnTo>
                    <a:pt x="2477" y="6894"/>
                  </a:lnTo>
                  <a:lnTo>
                    <a:pt x="1275" y="4858"/>
                  </a:lnTo>
                  <a:lnTo>
                    <a:pt x="3728" y="4215"/>
                  </a:lnTo>
                  <a:close/>
                  <a:moveTo>
                    <a:pt x="11371" y="4144"/>
                  </a:moveTo>
                  <a:lnTo>
                    <a:pt x="13705" y="4751"/>
                  </a:lnTo>
                  <a:lnTo>
                    <a:pt x="12419" y="6894"/>
                  </a:lnTo>
                  <a:lnTo>
                    <a:pt x="8514" y="6894"/>
                  </a:lnTo>
                  <a:lnTo>
                    <a:pt x="11371" y="4144"/>
                  </a:lnTo>
                  <a:close/>
                  <a:moveTo>
                    <a:pt x="12538" y="7716"/>
                  </a:moveTo>
                  <a:lnTo>
                    <a:pt x="13765" y="9752"/>
                  </a:lnTo>
                  <a:lnTo>
                    <a:pt x="11288" y="10395"/>
                  </a:lnTo>
                  <a:lnTo>
                    <a:pt x="8526" y="7716"/>
                  </a:lnTo>
                  <a:close/>
                  <a:moveTo>
                    <a:pt x="6514" y="7728"/>
                  </a:moveTo>
                  <a:lnTo>
                    <a:pt x="3656" y="10478"/>
                  </a:lnTo>
                  <a:lnTo>
                    <a:pt x="1323" y="9871"/>
                  </a:lnTo>
                  <a:lnTo>
                    <a:pt x="2596" y="7728"/>
                  </a:lnTo>
                  <a:close/>
                  <a:moveTo>
                    <a:pt x="7930" y="8299"/>
                  </a:moveTo>
                  <a:lnTo>
                    <a:pt x="10776" y="11049"/>
                  </a:lnTo>
                  <a:lnTo>
                    <a:pt x="10145" y="13323"/>
                  </a:lnTo>
                  <a:lnTo>
                    <a:pt x="7930" y="12085"/>
                  </a:lnTo>
                  <a:lnTo>
                    <a:pt x="7930" y="8299"/>
                  </a:lnTo>
                  <a:close/>
                  <a:moveTo>
                    <a:pt x="7109" y="8299"/>
                  </a:moveTo>
                  <a:lnTo>
                    <a:pt x="7109" y="12192"/>
                  </a:lnTo>
                  <a:lnTo>
                    <a:pt x="7097" y="12192"/>
                  </a:lnTo>
                  <a:lnTo>
                    <a:pt x="5002" y="13371"/>
                  </a:lnTo>
                  <a:lnTo>
                    <a:pt x="4347" y="10978"/>
                  </a:lnTo>
                  <a:lnTo>
                    <a:pt x="7109" y="8299"/>
                  </a:lnTo>
                  <a:close/>
                  <a:moveTo>
                    <a:pt x="10574" y="0"/>
                  </a:moveTo>
                  <a:lnTo>
                    <a:pt x="9824" y="417"/>
                  </a:lnTo>
                  <a:lnTo>
                    <a:pt x="7419" y="1763"/>
                  </a:lnTo>
                  <a:lnTo>
                    <a:pt x="5121" y="465"/>
                  </a:lnTo>
                  <a:lnTo>
                    <a:pt x="4359" y="48"/>
                  </a:lnTo>
                  <a:lnTo>
                    <a:pt x="4132" y="870"/>
                  </a:lnTo>
                  <a:lnTo>
                    <a:pt x="3418" y="3453"/>
                  </a:lnTo>
                  <a:lnTo>
                    <a:pt x="846" y="4132"/>
                  </a:lnTo>
                  <a:lnTo>
                    <a:pt x="1" y="4346"/>
                  </a:lnTo>
                  <a:lnTo>
                    <a:pt x="430" y="5084"/>
                  </a:lnTo>
                  <a:lnTo>
                    <a:pt x="1811" y="7406"/>
                  </a:lnTo>
                  <a:lnTo>
                    <a:pt x="477" y="9644"/>
                  </a:lnTo>
                  <a:lnTo>
                    <a:pt x="37" y="10383"/>
                  </a:lnTo>
                  <a:lnTo>
                    <a:pt x="894" y="10597"/>
                  </a:lnTo>
                  <a:lnTo>
                    <a:pt x="3549" y="11299"/>
                  </a:lnTo>
                  <a:lnTo>
                    <a:pt x="4240" y="13800"/>
                  </a:lnTo>
                  <a:lnTo>
                    <a:pt x="4466" y="14621"/>
                  </a:lnTo>
                  <a:lnTo>
                    <a:pt x="5216" y="14205"/>
                  </a:lnTo>
                  <a:lnTo>
                    <a:pt x="7621" y="12859"/>
                  </a:lnTo>
                  <a:lnTo>
                    <a:pt x="9919" y="14157"/>
                  </a:lnTo>
                  <a:lnTo>
                    <a:pt x="10681" y="14574"/>
                  </a:lnTo>
                  <a:lnTo>
                    <a:pt x="10907" y="13752"/>
                  </a:lnTo>
                  <a:lnTo>
                    <a:pt x="11621" y="11168"/>
                  </a:lnTo>
                  <a:lnTo>
                    <a:pt x="14193" y="10502"/>
                  </a:lnTo>
                  <a:lnTo>
                    <a:pt x="15039" y="10275"/>
                  </a:lnTo>
                  <a:lnTo>
                    <a:pt x="14610" y="9549"/>
                  </a:lnTo>
                  <a:lnTo>
                    <a:pt x="13229" y="7227"/>
                  </a:lnTo>
                  <a:lnTo>
                    <a:pt x="14562" y="4977"/>
                  </a:lnTo>
                  <a:lnTo>
                    <a:pt x="15003" y="4251"/>
                  </a:lnTo>
                  <a:lnTo>
                    <a:pt x="14146" y="4025"/>
                  </a:lnTo>
                  <a:lnTo>
                    <a:pt x="11490" y="3322"/>
                  </a:lnTo>
                  <a:lnTo>
                    <a:pt x="10800" y="822"/>
                  </a:lnTo>
                  <a:lnTo>
                    <a:pt x="10574"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3" name="Google Shape;433;p11"/>
            <p:cNvSpPr/>
            <p:nvPr/>
          </p:nvSpPr>
          <p:spPr>
            <a:xfrm>
              <a:off x="2867300" y="4134575"/>
              <a:ext cx="375975" cy="365525"/>
            </a:xfrm>
            <a:custGeom>
              <a:avLst/>
              <a:gdLst/>
              <a:ahLst/>
              <a:cxnLst/>
              <a:rect l="l" t="t" r="r" b="b"/>
              <a:pathLst>
                <a:path w="15039" h="14621" extrusionOk="0">
                  <a:moveTo>
                    <a:pt x="4882" y="1286"/>
                  </a:moveTo>
                  <a:lnTo>
                    <a:pt x="7097" y="2512"/>
                  </a:lnTo>
                  <a:lnTo>
                    <a:pt x="7097" y="6310"/>
                  </a:lnTo>
                  <a:lnTo>
                    <a:pt x="4251" y="3560"/>
                  </a:lnTo>
                  <a:lnTo>
                    <a:pt x="4882" y="1286"/>
                  </a:lnTo>
                  <a:close/>
                  <a:moveTo>
                    <a:pt x="10026" y="1238"/>
                  </a:moveTo>
                  <a:lnTo>
                    <a:pt x="10681" y="3632"/>
                  </a:lnTo>
                  <a:lnTo>
                    <a:pt x="7919" y="6310"/>
                  </a:lnTo>
                  <a:lnTo>
                    <a:pt x="7919" y="2417"/>
                  </a:lnTo>
                  <a:lnTo>
                    <a:pt x="7930" y="2417"/>
                  </a:lnTo>
                  <a:lnTo>
                    <a:pt x="10026" y="1238"/>
                  </a:lnTo>
                  <a:close/>
                  <a:moveTo>
                    <a:pt x="11371" y="4132"/>
                  </a:moveTo>
                  <a:lnTo>
                    <a:pt x="13705" y="4739"/>
                  </a:lnTo>
                  <a:lnTo>
                    <a:pt x="12419" y="6882"/>
                  </a:lnTo>
                  <a:lnTo>
                    <a:pt x="8514" y="6882"/>
                  </a:lnTo>
                  <a:lnTo>
                    <a:pt x="11371" y="4132"/>
                  </a:lnTo>
                  <a:close/>
                  <a:moveTo>
                    <a:pt x="3728" y="4215"/>
                  </a:moveTo>
                  <a:lnTo>
                    <a:pt x="6502" y="6894"/>
                  </a:lnTo>
                  <a:lnTo>
                    <a:pt x="2477" y="6894"/>
                  </a:lnTo>
                  <a:lnTo>
                    <a:pt x="1263" y="4858"/>
                  </a:lnTo>
                  <a:lnTo>
                    <a:pt x="3728" y="4215"/>
                  </a:lnTo>
                  <a:close/>
                  <a:moveTo>
                    <a:pt x="12538" y="7715"/>
                  </a:moveTo>
                  <a:lnTo>
                    <a:pt x="13765" y="9751"/>
                  </a:lnTo>
                  <a:lnTo>
                    <a:pt x="11288" y="10394"/>
                  </a:lnTo>
                  <a:lnTo>
                    <a:pt x="8526" y="7715"/>
                  </a:lnTo>
                  <a:close/>
                  <a:moveTo>
                    <a:pt x="6514" y="7715"/>
                  </a:moveTo>
                  <a:lnTo>
                    <a:pt x="3656" y="10466"/>
                  </a:lnTo>
                  <a:lnTo>
                    <a:pt x="1323" y="9859"/>
                  </a:lnTo>
                  <a:lnTo>
                    <a:pt x="2596" y="7715"/>
                  </a:lnTo>
                  <a:close/>
                  <a:moveTo>
                    <a:pt x="7930" y="8299"/>
                  </a:moveTo>
                  <a:lnTo>
                    <a:pt x="10776" y="11049"/>
                  </a:lnTo>
                  <a:lnTo>
                    <a:pt x="10145" y="13323"/>
                  </a:lnTo>
                  <a:lnTo>
                    <a:pt x="7930" y="12085"/>
                  </a:lnTo>
                  <a:lnTo>
                    <a:pt x="7930" y="8299"/>
                  </a:lnTo>
                  <a:close/>
                  <a:moveTo>
                    <a:pt x="7109" y="8299"/>
                  </a:moveTo>
                  <a:lnTo>
                    <a:pt x="7109" y="12192"/>
                  </a:lnTo>
                  <a:lnTo>
                    <a:pt x="7097" y="12192"/>
                  </a:lnTo>
                  <a:lnTo>
                    <a:pt x="5002" y="13371"/>
                  </a:lnTo>
                  <a:lnTo>
                    <a:pt x="4347" y="10978"/>
                  </a:lnTo>
                  <a:lnTo>
                    <a:pt x="7109" y="8299"/>
                  </a:lnTo>
                  <a:close/>
                  <a:moveTo>
                    <a:pt x="10574" y="0"/>
                  </a:moveTo>
                  <a:lnTo>
                    <a:pt x="9824" y="417"/>
                  </a:lnTo>
                  <a:lnTo>
                    <a:pt x="7419" y="1762"/>
                  </a:lnTo>
                  <a:lnTo>
                    <a:pt x="5121" y="465"/>
                  </a:lnTo>
                  <a:lnTo>
                    <a:pt x="4359" y="48"/>
                  </a:lnTo>
                  <a:lnTo>
                    <a:pt x="4132" y="869"/>
                  </a:lnTo>
                  <a:lnTo>
                    <a:pt x="3418" y="3453"/>
                  </a:lnTo>
                  <a:lnTo>
                    <a:pt x="846" y="4132"/>
                  </a:lnTo>
                  <a:lnTo>
                    <a:pt x="1" y="4346"/>
                  </a:lnTo>
                  <a:lnTo>
                    <a:pt x="430" y="5084"/>
                  </a:lnTo>
                  <a:lnTo>
                    <a:pt x="1811" y="7406"/>
                  </a:lnTo>
                  <a:lnTo>
                    <a:pt x="477" y="9644"/>
                  </a:lnTo>
                  <a:lnTo>
                    <a:pt x="37" y="10382"/>
                  </a:lnTo>
                  <a:lnTo>
                    <a:pt x="894" y="10597"/>
                  </a:lnTo>
                  <a:lnTo>
                    <a:pt x="3549" y="11299"/>
                  </a:lnTo>
                  <a:lnTo>
                    <a:pt x="4240" y="13799"/>
                  </a:lnTo>
                  <a:lnTo>
                    <a:pt x="4466" y="14621"/>
                  </a:lnTo>
                  <a:lnTo>
                    <a:pt x="5216" y="14204"/>
                  </a:lnTo>
                  <a:lnTo>
                    <a:pt x="7621" y="12859"/>
                  </a:lnTo>
                  <a:lnTo>
                    <a:pt x="9919" y="14157"/>
                  </a:lnTo>
                  <a:lnTo>
                    <a:pt x="10681" y="14573"/>
                  </a:lnTo>
                  <a:lnTo>
                    <a:pt x="10907" y="13752"/>
                  </a:lnTo>
                  <a:lnTo>
                    <a:pt x="11621" y="11168"/>
                  </a:lnTo>
                  <a:lnTo>
                    <a:pt x="14193" y="10501"/>
                  </a:lnTo>
                  <a:lnTo>
                    <a:pt x="15039" y="10275"/>
                  </a:lnTo>
                  <a:lnTo>
                    <a:pt x="14610" y="9549"/>
                  </a:lnTo>
                  <a:lnTo>
                    <a:pt x="13229" y="7227"/>
                  </a:lnTo>
                  <a:lnTo>
                    <a:pt x="14562" y="4977"/>
                  </a:lnTo>
                  <a:lnTo>
                    <a:pt x="15003" y="4251"/>
                  </a:lnTo>
                  <a:lnTo>
                    <a:pt x="14146" y="4024"/>
                  </a:lnTo>
                  <a:lnTo>
                    <a:pt x="11490" y="3322"/>
                  </a:lnTo>
                  <a:lnTo>
                    <a:pt x="10800" y="822"/>
                  </a:lnTo>
                  <a:lnTo>
                    <a:pt x="10574"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4" name="Google Shape;434;p11"/>
            <p:cNvSpPr/>
            <p:nvPr/>
          </p:nvSpPr>
          <p:spPr>
            <a:xfrm>
              <a:off x="2867025" y="1211600"/>
              <a:ext cx="376250" cy="365525"/>
            </a:xfrm>
            <a:custGeom>
              <a:avLst/>
              <a:gdLst/>
              <a:ahLst/>
              <a:cxnLst/>
              <a:rect l="l" t="t" r="r" b="b"/>
              <a:pathLst>
                <a:path w="15050" h="14621" extrusionOk="0">
                  <a:moveTo>
                    <a:pt x="4893" y="1298"/>
                  </a:moveTo>
                  <a:lnTo>
                    <a:pt x="7108" y="2536"/>
                  </a:lnTo>
                  <a:lnTo>
                    <a:pt x="7108" y="6334"/>
                  </a:lnTo>
                  <a:lnTo>
                    <a:pt x="4262" y="3572"/>
                  </a:lnTo>
                  <a:lnTo>
                    <a:pt x="4893" y="1298"/>
                  </a:lnTo>
                  <a:close/>
                  <a:moveTo>
                    <a:pt x="10037" y="1250"/>
                  </a:moveTo>
                  <a:lnTo>
                    <a:pt x="10692" y="3655"/>
                  </a:lnTo>
                  <a:lnTo>
                    <a:pt x="7930" y="6334"/>
                  </a:lnTo>
                  <a:lnTo>
                    <a:pt x="7930" y="2429"/>
                  </a:lnTo>
                  <a:lnTo>
                    <a:pt x="7941" y="2429"/>
                  </a:lnTo>
                  <a:lnTo>
                    <a:pt x="10037" y="1250"/>
                  </a:lnTo>
                  <a:close/>
                  <a:moveTo>
                    <a:pt x="3739" y="4227"/>
                  </a:moveTo>
                  <a:lnTo>
                    <a:pt x="6513" y="6906"/>
                  </a:lnTo>
                  <a:lnTo>
                    <a:pt x="2488" y="6906"/>
                  </a:lnTo>
                  <a:lnTo>
                    <a:pt x="1274" y="4870"/>
                  </a:lnTo>
                  <a:lnTo>
                    <a:pt x="3739" y="4227"/>
                  </a:lnTo>
                  <a:close/>
                  <a:moveTo>
                    <a:pt x="11382" y="4155"/>
                  </a:moveTo>
                  <a:lnTo>
                    <a:pt x="13716" y="4763"/>
                  </a:lnTo>
                  <a:lnTo>
                    <a:pt x="12430" y="6906"/>
                  </a:lnTo>
                  <a:lnTo>
                    <a:pt x="8525" y="6906"/>
                  </a:lnTo>
                  <a:lnTo>
                    <a:pt x="11382" y="4155"/>
                  </a:lnTo>
                  <a:close/>
                  <a:moveTo>
                    <a:pt x="12549" y="7727"/>
                  </a:moveTo>
                  <a:lnTo>
                    <a:pt x="13776" y="9763"/>
                  </a:lnTo>
                  <a:lnTo>
                    <a:pt x="11299" y="10406"/>
                  </a:lnTo>
                  <a:lnTo>
                    <a:pt x="8537" y="7727"/>
                  </a:lnTo>
                  <a:close/>
                  <a:moveTo>
                    <a:pt x="6513" y="7727"/>
                  </a:moveTo>
                  <a:lnTo>
                    <a:pt x="3667" y="10501"/>
                  </a:lnTo>
                  <a:lnTo>
                    <a:pt x="1334" y="9882"/>
                  </a:lnTo>
                  <a:lnTo>
                    <a:pt x="2596" y="7727"/>
                  </a:lnTo>
                  <a:close/>
                  <a:moveTo>
                    <a:pt x="7941" y="8311"/>
                  </a:moveTo>
                  <a:lnTo>
                    <a:pt x="10787" y="11061"/>
                  </a:lnTo>
                  <a:lnTo>
                    <a:pt x="10156" y="13335"/>
                  </a:lnTo>
                  <a:lnTo>
                    <a:pt x="7941" y="12097"/>
                  </a:lnTo>
                  <a:lnTo>
                    <a:pt x="7941" y="8311"/>
                  </a:lnTo>
                  <a:close/>
                  <a:moveTo>
                    <a:pt x="7120" y="8311"/>
                  </a:moveTo>
                  <a:lnTo>
                    <a:pt x="7120" y="12204"/>
                  </a:lnTo>
                  <a:lnTo>
                    <a:pt x="7108" y="12204"/>
                  </a:lnTo>
                  <a:lnTo>
                    <a:pt x="5013" y="13383"/>
                  </a:lnTo>
                  <a:lnTo>
                    <a:pt x="4358" y="10989"/>
                  </a:lnTo>
                  <a:lnTo>
                    <a:pt x="7120" y="8311"/>
                  </a:lnTo>
                  <a:close/>
                  <a:moveTo>
                    <a:pt x="10585" y="0"/>
                  </a:moveTo>
                  <a:lnTo>
                    <a:pt x="9823" y="417"/>
                  </a:lnTo>
                  <a:lnTo>
                    <a:pt x="7430" y="1762"/>
                  </a:lnTo>
                  <a:lnTo>
                    <a:pt x="5120" y="464"/>
                  </a:lnTo>
                  <a:lnTo>
                    <a:pt x="4370" y="48"/>
                  </a:lnTo>
                  <a:lnTo>
                    <a:pt x="4143" y="869"/>
                  </a:lnTo>
                  <a:lnTo>
                    <a:pt x="3429" y="3453"/>
                  </a:lnTo>
                  <a:lnTo>
                    <a:pt x="857" y="4120"/>
                  </a:lnTo>
                  <a:lnTo>
                    <a:pt x="0" y="4346"/>
                  </a:lnTo>
                  <a:lnTo>
                    <a:pt x="441" y="5072"/>
                  </a:lnTo>
                  <a:lnTo>
                    <a:pt x="1822" y="7394"/>
                  </a:lnTo>
                  <a:lnTo>
                    <a:pt x="476" y="9644"/>
                  </a:lnTo>
                  <a:lnTo>
                    <a:pt x="48" y="10382"/>
                  </a:lnTo>
                  <a:lnTo>
                    <a:pt x="893" y="10597"/>
                  </a:lnTo>
                  <a:lnTo>
                    <a:pt x="3560" y="11299"/>
                  </a:lnTo>
                  <a:lnTo>
                    <a:pt x="4251" y="13799"/>
                  </a:lnTo>
                  <a:lnTo>
                    <a:pt x="4465" y="14621"/>
                  </a:lnTo>
                  <a:lnTo>
                    <a:pt x="5227" y="14204"/>
                  </a:lnTo>
                  <a:lnTo>
                    <a:pt x="7632" y="12859"/>
                  </a:lnTo>
                  <a:lnTo>
                    <a:pt x="9930" y="14157"/>
                  </a:lnTo>
                  <a:lnTo>
                    <a:pt x="10692" y="14573"/>
                  </a:lnTo>
                  <a:lnTo>
                    <a:pt x="10918" y="13752"/>
                  </a:lnTo>
                  <a:lnTo>
                    <a:pt x="11632" y="11168"/>
                  </a:lnTo>
                  <a:lnTo>
                    <a:pt x="14204" y="10489"/>
                  </a:lnTo>
                  <a:lnTo>
                    <a:pt x="15050" y="10275"/>
                  </a:lnTo>
                  <a:lnTo>
                    <a:pt x="14621" y="9537"/>
                  </a:lnTo>
                  <a:lnTo>
                    <a:pt x="13240" y="7227"/>
                  </a:lnTo>
                  <a:lnTo>
                    <a:pt x="14573" y="4977"/>
                  </a:lnTo>
                  <a:lnTo>
                    <a:pt x="15014" y="4251"/>
                  </a:lnTo>
                  <a:lnTo>
                    <a:pt x="14157" y="4024"/>
                  </a:lnTo>
                  <a:lnTo>
                    <a:pt x="11501" y="3322"/>
                  </a:lnTo>
                  <a:lnTo>
                    <a:pt x="10811"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5" name="Google Shape;435;p11"/>
            <p:cNvSpPr/>
            <p:nvPr/>
          </p:nvSpPr>
          <p:spPr>
            <a:xfrm>
              <a:off x="2867300" y="4499800"/>
              <a:ext cx="375975" cy="365250"/>
            </a:xfrm>
            <a:custGeom>
              <a:avLst/>
              <a:gdLst/>
              <a:ahLst/>
              <a:cxnLst/>
              <a:rect l="l" t="t" r="r" b="b"/>
              <a:pathLst>
                <a:path w="15039" h="14610" extrusionOk="0">
                  <a:moveTo>
                    <a:pt x="4882" y="1286"/>
                  </a:moveTo>
                  <a:lnTo>
                    <a:pt x="7097" y="2524"/>
                  </a:lnTo>
                  <a:lnTo>
                    <a:pt x="7097" y="6322"/>
                  </a:lnTo>
                  <a:lnTo>
                    <a:pt x="4251" y="3572"/>
                  </a:lnTo>
                  <a:lnTo>
                    <a:pt x="4882" y="1286"/>
                  </a:lnTo>
                  <a:close/>
                  <a:moveTo>
                    <a:pt x="10026" y="1250"/>
                  </a:moveTo>
                  <a:lnTo>
                    <a:pt x="10681" y="3643"/>
                  </a:lnTo>
                  <a:lnTo>
                    <a:pt x="7919" y="6322"/>
                  </a:lnTo>
                  <a:lnTo>
                    <a:pt x="7919" y="2417"/>
                  </a:lnTo>
                  <a:lnTo>
                    <a:pt x="7930" y="2417"/>
                  </a:lnTo>
                  <a:lnTo>
                    <a:pt x="10026" y="1250"/>
                  </a:lnTo>
                  <a:close/>
                  <a:moveTo>
                    <a:pt x="3728" y="4203"/>
                  </a:moveTo>
                  <a:lnTo>
                    <a:pt x="6502" y="6882"/>
                  </a:lnTo>
                  <a:lnTo>
                    <a:pt x="2477" y="6882"/>
                  </a:lnTo>
                  <a:lnTo>
                    <a:pt x="1275" y="4846"/>
                  </a:lnTo>
                  <a:lnTo>
                    <a:pt x="3728" y="4203"/>
                  </a:lnTo>
                  <a:close/>
                  <a:moveTo>
                    <a:pt x="11371" y="4132"/>
                  </a:moveTo>
                  <a:lnTo>
                    <a:pt x="13705" y="4739"/>
                  </a:lnTo>
                  <a:lnTo>
                    <a:pt x="12419" y="6882"/>
                  </a:lnTo>
                  <a:lnTo>
                    <a:pt x="8514" y="6882"/>
                  </a:lnTo>
                  <a:lnTo>
                    <a:pt x="11371" y="4132"/>
                  </a:lnTo>
                  <a:close/>
                  <a:moveTo>
                    <a:pt x="12538" y="7715"/>
                  </a:moveTo>
                  <a:lnTo>
                    <a:pt x="13765" y="9763"/>
                  </a:lnTo>
                  <a:lnTo>
                    <a:pt x="11288" y="10394"/>
                  </a:lnTo>
                  <a:lnTo>
                    <a:pt x="8526" y="7715"/>
                  </a:lnTo>
                  <a:close/>
                  <a:moveTo>
                    <a:pt x="6514" y="7715"/>
                  </a:moveTo>
                  <a:lnTo>
                    <a:pt x="3656" y="10478"/>
                  </a:lnTo>
                  <a:lnTo>
                    <a:pt x="1323" y="9858"/>
                  </a:lnTo>
                  <a:lnTo>
                    <a:pt x="2596" y="7715"/>
                  </a:lnTo>
                  <a:close/>
                  <a:moveTo>
                    <a:pt x="7930" y="8287"/>
                  </a:moveTo>
                  <a:lnTo>
                    <a:pt x="10776" y="11037"/>
                  </a:lnTo>
                  <a:lnTo>
                    <a:pt x="10145" y="13311"/>
                  </a:lnTo>
                  <a:lnTo>
                    <a:pt x="7930" y="12085"/>
                  </a:lnTo>
                  <a:lnTo>
                    <a:pt x="7930" y="8287"/>
                  </a:lnTo>
                  <a:close/>
                  <a:moveTo>
                    <a:pt x="7109" y="8299"/>
                  </a:moveTo>
                  <a:lnTo>
                    <a:pt x="7109" y="12204"/>
                  </a:lnTo>
                  <a:lnTo>
                    <a:pt x="7097" y="12204"/>
                  </a:lnTo>
                  <a:lnTo>
                    <a:pt x="5002" y="13371"/>
                  </a:lnTo>
                  <a:lnTo>
                    <a:pt x="4347" y="10978"/>
                  </a:lnTo>
                  <a:lnTo>
                    <a:pt x="7109" y="8299"/>
                  </a:lnTo>
                  <a:close/>
                  <a:moveTo>
                    <a:pt x="10574" y="0"/>
                  </a:moveTo>
                  <a:lnTo>
                    <a:pt x="9824" y="405"/>
                  </a:lnTo>
                  <a:lnTo>
                    <a:pt x="7419" y="1750"/>
                  </a:lnTo>
                  <a:lnTo>
                    <a:pt x="5121" y="453"/>
                  </a:lnTo>
                  <a:lnTo>
                    <a:pt x="4359" y="36"/>
                  </a:lnTo>
                  <a:lnTo>
                    <a:pt x="4132" y="857"/>
                  </a:lnTo>
                  <a:lnTo>
                    <a:pt x="3418" y="3441"/>
                  </a:lnTo>
                  <a:lnTo>
                    <a:pt x="846" y="4120"/>
                  </a:lnTo>
                  <a:lnTo>
                    <a:pt x="1" y="4334"/>
                  </a:lnTo>
                  <a:lnTo>
                    <a:pt x="430" y="5072"/>
                  </a:lnTo>
                  <a:lnTo>
                    <a:pt x="1811" y="7394"/>
                  </a:lnTo>
                  <a:lnTo>
                    <a:pt x="477" y="9632"/>
                  </a:lnTo>
                  <a:lnTo>
                    <a:pt x="37" y="10370"/>
                  </a:lnTo>
                  <a:lnTo>
                    <a:pt x="894" y="10597"/>
                  </a:lnTo>
                  <a:lnTo>
                    <a:pt x="3549" y="11287"/>
                  </a:lnTo>
                  <a:lnTo>
                    <a:pt x="4240" y="13788"/>
                  </a:lnTo>
                  <a:lnTo>
                    <a:pt x="4466" y="14609"/>
                  </a:lnTo>
                  <a:lnTo>
                    <a:pt x="5216" y="14192"/>
                  </a:lnTo>
                  <a:lnTo>
                    <a:pt x="7621" y="12859"/>
                  </a:lnTo>
                  <a:lnTo>
                    <a:pt x="9919" y="14145"/>
                  </a:lnTo>
                  <a:lnTo>
                    <a:pt x="10681" y="14561"/>
                  </a:lnTo>
                  <a:lnTo>
                    <a:pt x="10907" y="13752"/>
                  </a:lnTo>
                  <a:lnTo>
                    <a:pt x="11621" y="11156"/>
                  </a:lnTo>
                  <a:lnTo>
                    <a:pt x="14193" y="10489"/>
                  </a:lnTo>
                  <a:lnTo>
                    <a:pt x="15039" y="10263"/>
                  </a:lnTo>
                  <a:lnTo>
                    <a:pt x="14610" y="9537"/>
                  </a:lnTo>
                  <a:lnTo>
                    <a:pt x="13229" y="7215"/>
                  </a:lnTo>
                  <a:lnTo>
                    <a:pt x="14562" y="4965"/>
                  </a:lnTo>
                  <a:lnTo>
                    <a:pt x="15003" y="4239"/>
                  </a:lnTo>
                  <a:lnTo>
                    <a:pt x="14146" y="4012"/>
                  </a:lnTo>
                  <a:lnTo>
                    <a:pt x="11490" y="3310"/>
                  </a:lnTo>
                  <a:lnTo>
                    <a:pt x="10800" y="810"/>
                  </a:lnTo>
                  <a:lnTo>
                    <a:pt x="10574"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6" name="Google Shape;436;p11"/>
            <p:cNvSpPr/>
            <p:nvPr/>
          </p:nvSpPr>
          <p:spPr>
            <a:xfrm>
              <a:off x="3243250" y="1211600"/>
              <a:ext cx="376250" cy="365525"/>
            </a:xfrm>
            <a:custGeom>
              <a:avLst/>
              <a:gdLst/>
              <a:ahLst/>
              <a:cxnLst/>
              <a:rect l="l" t="t" r="r" b="b"/>
              <a:pathLst>
                <a:path w="15050" h="14621" extrusionOk="0">
                  <a:moveTo>
                    <a:pt x="4882" y="1298"/>
                  </a:moveTo>
                  <a:lnTo>
                    <a:pt x="7109" y="2536"/>
                  </a:lnTo>
                  <a:lnTo>
                    <a:pt x="7109" y="6334"/>
                  </a:lnTo>
                  <a:lnTo>
                    <a:pt x="4263" y="3572"/>
                  </a:lnTo>
                  <a:lnTo>
                    <a:pt x="4882" y="1298"/>
                  </a:lnTo>
                  <a:close/>
                  <a:moveTo>
                    <a:pt x="10049" y="1250"/>
                  </a:moveTo>
                  <a:lnTo>
                    <a:pt x="10704" y="3655"/>
                  </a:lnTo>
                  <a:lnTo>
                    <a:pt x="7942" y="6334"/>
                  </a:lnTo>
                  <a:lnTo>
                    <a:pt x="7942" y="2429"/>
                  </a:lnTo>
                  <a:lnTo>
                    <a:pt x="7954" y="2429"/>
                  </a:lnTo>
                  <a:lnTo>
                    <a:pt x="10049" y="1250"/>
                  </a:lnTo>
                  <a:close/>
                  <a:moveTo>
                    <a:pt x="3751" y="4227"/>
                  </a:moveTo>
                  <a:lnTo>
                    <a:pt x="6525" y="6906"/>
                  </a:lnTo>
                  <a:lnTo>
                    <a:pt x="2501" y="6906"/>
                  </a:lnTo>
                  <a:lnTo>
                    <a:pt x="1286" y="4870"/>
                  </a:lnTo>
                  <a:lnTo>
                    <a:pt x="3751" y="4227"/>
                  </a:lnTo>
                  <a:close/>
                  <a:moveTo>
                    <a:pt x="11395" y="4155"/>
                  </a:moveTo>
                  <a:lnTo>
                    <a:pt x="13728" y="4763"/>
                  </a:lnTo>
                  <a:lnTo>
                    <a:pt x="12443" y="6906"/>
                  </a:lnTo>
                  <a:lnTo>
                    <a:pt x="8537" y="6906"/>
                  </a:lnTo>
                  <a:lnTo>
                    <a:pt x="11395" y="4155"/>
                  </a:lnTo>
                  <a:close/>
                  <a:moveTo>
                    <a:pt x="12562" y="7727"/>
                  </a:moveTo>
                  <a:lnTo>
                    <a:pt x="13788" y="9763"/>
                  </a:lnTo>
                  <a:lnTo>
                    <a:pt x="11311" y="10406"/>
                  </a:lnTo>
                  <a:lnTo>
                    <a:pt x="8549" y="7727"/>
                  </a:lnTo>
                  <a:close/>
                  <a:moveTo>
                    <a:pt x="6525" y="7739"/>
                  </a:moveTo>
                  <a:lnTo>
                    <a:pt x="3668" y="10501"/>
                  </a:lnTo>
                  <a:lnTo>
                    <a:pt x="1322" y="9882"/>
                  </a:lnTo>
                  <a:lnTo>
                    <a:pt x="2608" y="7739"/>
                  </a:lnTo>
                  <a:close/>
                  <a:moveTo>
                    <a:pt x="7954" y="8311"/>
                  </a:moveTo>
                  <a:lnTo>
                    <a:pt x="10799" y="11061"/>
                  </a:lnTo>
                  <a:lnTo>
                    <a:pt x="10168" y="13335"/>
                  </a:lnTo>
                  <a:lnTo>
                    <a:pt x="7954" y="12097"/>
                  </a:lnTo>
                  <a:lnTo>
                    <a:pt x="7954" y="8311"/>
                  </a:lnTo>
                  <a:close/>
                  <a:moveTo>
                    <a:pt x="7120" y="8311"/>
                  </a:moveTo>
                  <a:lnTo>
                    <a:pt x="7120" y="12204"/>
                  </a:lnTo>
                  <a:lnTo>
                    <a:pt x="7109" y="12204"/>
                  </a:lnTo>
                  <a:lnTo>
                    <a:pt x="5001" y="13383"/>
                  </a:lnTo>
                  <a:lnTo>
                    <a:pt x="4346" y="10989"/>
                  </a:lnTo>
                  <a:lnTo>
                    <a:pt x="7120" y="8311"/>
                  </a:lnTo>
                  <a:close/>
                  <a:moveTo>
                    <a:pt x="10585" y="0"/>
                  </a:moveTo>
                  <a:lnTo>
                    <a:pt x="9823" y="417"/>
                  </a:lnTo>
                  <a:lnTo>
                    <a:pt x="7430" y="1762"/>
                  </a:lnTo>
                  <a:lnTo>
                    <a:pt x="5120" y="464"/>
                  </a:lnTo>
                  <a:lnTo>
                    <a:pt x="4358" y="48"/>
                  </a:lnTo>
                  <a:lnTo>
                    <a:pt x="4144" y="869"/>
                  </a:lnTo>
                  <a:lnTo>
                    <a:pt x="3430" y="3453"/>
                  </a:lnTo>
                  <a:lnTo>
                    <a:pt x="858" y="4120"/>
                  </a:lnTo>
                  <a:lnTo>
                    <a:pt x="1" y="4346"/>
                  </a:lnTo>
                  <a:lnTo>
                    <a:pt x="429" y="5072"/>
                  </a:lnTo>
                  <a:lnTo>
                    <a:pt x="1822" y="7394"/>
                  </a:lnTo>
                  <a:lnTo>
                    <a:pt x="477" y="9644"/>
                  </a:lnTo>
                  <a:lnTo>
                    <a:pt x="48" y="10382"/>
                  </a:lnTo>
                  <a:lnTo>
                    <a:pt x="893" y="10597"/>
                  </a:lnTo>
                  <a:lnTo>
                    <a:pt x="3560" y="11299"/>
                  </a:lnTo>
                  <a:lnTo>
                    <a:pt x="4251" y="13799"/>
                  </a:lnTo>
                  <a:lnTo>
                    <a:pt x="4465" y="14621"/>
                  </a:lnTo>
                  <a:lnTo>
                    <a:pt x="5227" y="14204"/>
                  </a:lnTo>
                  <a:lnTo>
                    <a:pt x="7621" y="12859"/>
                  </a:lnTo>
                  <a:lnTo>
                    <a:pt x="9930" y="14157"/>
                  </a:lnTo>
                  <a:lnTo>
                    <a:pt x="10692" y="14573"/>
                  </a:lnTo>
                  <a:lnTo>
                    <a:pt x="10919" y="13752"/>
                  </a:lnTo>
                  <a:lnTo>
                    <a:pt x="11633" y="11168"/>
                  </a:lnTo>
                  <a:lnTo>
                    <a:pt x="14205" y="10489"/>
                  </a:lnTo>
                  <a:lnTo>
                    <a:pt x="15050" y="10275"/>
                  </a:lnTo>
                  <a:lnTo>
                    <a:pt x="14621" y="9537"/>
                  </a:lnTo>
                  <a:lnTo>
                    <a:pt x="13240" y="7227"/>
                  </a:lnTo>
                  <a:lnTo>
                    <a:pt x="14574" y="4977"/>
                  </a:lnTo>
                  <a:lnTo>
                    <a:pt x="15002" y="4251"/>
                  </a:lnTo>
                  <a:lnTo>
                    <a:pt x="14157" y="4024"/>
                  </a:lnTo>
                  <a:lnTo>
                    <a:pt x="11490" y="3322"/>
                  </a:lnTo>
                  <a:lnTo>
                    <a:pt x="10811"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7" name="Google Shape;437;p11"/>
            <p:cNvSpPr/>
            <p:nvPr/>
          </p:nvSpPr>
          <p:spPr>
            <a:xfrm>
              <a:off x="3243250" y="2307850"/>
              <a:ext cx="376250" cy="365250"/>
            </a:xfrm>
            <a:custGeom>
              <a:avLst/>
              <a:gdLst/>
              <a:ahLst/>
              <a:cxnLst/>
              <a:rect l="l" t="t" r="r" b="b"/>
              <a:pathLst>
                <a:path w="15050" h="14610" extrusionOk="0">
                  <a:moveTo>
                    <a:pt x="4906" y="1298"/>
                  </a:moveTo>
                  <a:lnTo>
                    <a:pt x="7120" y="2525"/>
                  </a:lnTo>
                  <a:lnTo>
                    <a:pt x="7120" y="6323"/>
                  </a:lnTo>
                  <a:lnTo>
                    <a:pt x="4275" y="3573"/>
                  </a:lnTo>
                  <a:lnTo>
                    <a:pt x="4906" y="1298"/>
                  </a:lnTo>
                  <a:close/>
                  <a:moveTo>
                    <a:pt x="10049" y="1251"/>
                  </a:moveTo>
                  <a:lnTo>
                    <a:pt x="10704" y="3644"/>
                  </a:lnTo>
                  <a:lnTo>
                    <a:pt x="7942" y="6323"/>
                  </a:lnTo>
                  <a:lnTo>
                    <a:pt x="7942" y="2430"/>
                  </a:lnTo>
                  <a:lnTo>
                    <a:pt x="7954" y="2430"/>
                  </a:lnTo>
                  <a:lnTo>
                    <a:pt x="10049" y="1251"/>
                  </a:lnTo>
                  <a:close/>
                  <a:moveTo>
                    <a:pt x="11395" y="4132"/>
                  </a:moveTo>
                  <a:lnTo>
                    <a:pt x="13728" y="4751"/>
                  </a:lnTo>
                  <a:lnTo>
                    <a:pt x="12443" y="6894"/>
                  </a:lnTo>
                  <a:lnTo>
                    <a:pt x="8537" y="6894"/>
                  </a:lnTo>
                  <a:lnTo>
                    <a:pt x="11395" y="4132"/>
                  </a:lnTo>
                  <a:close/>
                  <a:moveTo>
                    <a:pt x="3751" y="4227"/>
                  </a:moveTo>
                  <a:lnTo>
                    <a:pt x="6525" y="6906"/>
                  </a:lnTo>
                  <a:lnTo>
                    <a:pt x="2501" y="6906"/>
                  </a:lnTo>
                  <a:lnTo>
                    <a:pt x="1286" y="4870"/>
                  </a:lnTo>
                  <a:lnTo>
                    <a:pt x="3751" y="4227"/>
                  </a:lnTo>
                  <a:close/>
                  <a:moveTo>
                    <a:pt x="12562" y="7728"/>
                  </a:moveTo>
                  <a:lnTo>
                    <a:pt x="13788" y="9764"/>
                  </a:lnTo>
                  <a:lnTo>
                    <a:pt x="11311" y="10407"/>
                  </a:lnTo>
                  <a:lnTo>
                    <a:pt x="8549" y="7728"/>
                  </a:lnTo>
                  <a:close/>
                  <a:moveTo>
                    <a:pt x="6525" y="7728"/>
                  </a:moveTo>
                  <a:lnTo>
                    <a:pt x="3668" y="10478"/>
                  </a:lnTo>
                  <a:lnTo>
                    <a:pt x="1322" y="9871"/>
                  </a:lnTo>
                  <a:lnTo>
                    <a:pt x="2608" y="7728"/>
                  </a:lnTo>
                  <a:close/>
                  <a:moveTo>
                    <a:pt x="7954" y="8299"/>
                  </a:moveTo>
                  <a:lnTo>
                    <a:pt x="10799" y="11062"/>
                  </a:lnTo>
                  <a:lnTo>
                    <a:pt x="10168" y="13336"/>
                  </a:lnTo>
                  <a:lnTo>
                    <a:pt x="7954" y="12097"/>
                  </a:lnTo>
                  <a:lnTo>
                    <a:pt x="7954" y="8299"/>
                  </a:lnTo>
                  <a:close/>
                  <a:moveTo>
                    <a:pt x="7132" y="8299"/>
                  </a:moveTo>
                  <a:lnTo>
                    <a:pt x="7132" y="12205"/>
                  </a:lnTo>
                  <a:lnTo>
                    <a:pt x="7120" y="12205"/>
                  </a:lnTo>
                  <a:lnTo>
                    <a:pt x="5025" y="13383"/>
                  </a:lnTo>
                  <a:lnTo>
                    <a:pt x="4370" y="10978"/>
                  </a:lnTo>
                  <a:lnTo>
                    <a:pt x="7132" y="8299"/>
                  </a:lnTo>
                  <a:close/>
                  <a:moveTo>
                    <a:pt x="10585" y="1"/>
                  </a:moveTo>
                  <a:lnTo>
                    <a:pt x="9823" y="417"/>
                  </a:lnTo>
                  <a:lnTo>
                    <a:pt x="7430" y="1751"/>
                  </a:lnTo>
                  <a:lnTo>
                    <a:pt x="5120" y="465"/>
                  </a:lnTo>
                  <a:lnTo>
                    <a:pt x="4370" y="48"/>
                  </a:lnTo>
                  <a:lnTo>
                    <a:pt x="4144" y="858"/>
                  </a:lnTo>
                  <a:lnTo>
                    <a:pt x="3430" y="3453"/>
                  </a:lnTo>
                  <a:lnTo>
                    <a:pt x="858" y="4120"/>
                  </a:lnTo>
                  <a:lnTo>
                    <a:pt x="1" y="4346"/>
                  </a:lnTo>
                  <a:lnTo>
                    <a:pt x="441" y="5073"/>
                  </a:lnTo>
                  <a:lnTo>
                    <a:pt x="1822" y="7394"/>
                  </a:lnTo>
                  <a:lnTo>
                    <a:pt x="477" y="9645"/>
                  </a:lnTo>
                  <a:lnTo>
                    <a:pt x="48" y="10371"/>
                  </a:lnTo>
                  <a:lnTo>
                    <a:pt x="893" y="10597"/>
                  </a:lnTo>
                  <a:lnTo>
                    <a:pt x="3560" y="11300"/>
                  </a:lnTo>
                  <a:lnTo>
                    <a:pt x="4251" y="13800"/>
                  </a:lnTo>
                  <a:lnTo>
                    <a:pt x="4465" y="14610"/>
                  </a:lnTo>
                  <a:lnTo>
                    <a:pt x="5227" y="14193"/>
                  </a:lnTo>
                  <a:lnTo>
                    <a:pt x="7621" y="12859"/>
                  </a:lnTo>
                  <a:lnTo>
                    <a:pt x="9930" y="14145"/>
                  </a:lnTo>
                  <a:lnTo>
                    <a:pt x="10692" y="14574"/>
                  </a:lnTo>
                  <a:lnTo>
                    <a:pt x="10919" y="13752"/>
                  </a:lnTo>
                  <a:lnTo>
                    <a:pt x="11633" y="11157"/>
                  </a:lnTo>
                  <a:lnTo>
                    <a:pt x="14205" y="10490"/>
                  </a:lnTo>
                  <a:lnTo>
                    <a:pt x="15050" y="10264"/>
                  </a:lnTo>
                  <a:lnTo>
                    <a:pt x="14621" y="9538"/>
                  </a:lnTo>
                  <a:lnTo>
                    <a:pt x="13240" y="7216"/>
                  </a:lnTo>
                  <a:lnTo>
                    <a:pt x="14574" y="4966"/>
                  </a:lnTo>
                  <a:lnTo>
                    <a:pt x="15002" y="4239"/>
                  </a:lnTo>
                  <a:lnTo>
                    <a:pt x="14157" y="4013"/>
                  </a:lnTo>
                  <a:lnTo>
                    <a:pt x="11490" y="3322"/>
                  </a:lnTo>
                  <a:lnTo>
                    <a:pt x="10811"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8" name="Google Shape;438;p11"/>
            <p:cNvSpPr/>
            <p:nvPr/>
          </p:nvSpPr>
          <p:spPr>
            <a:xfrm>
              <a:off x="2867300" y="2673075"/>
              <a:ext cx="375975" cy="365550"/>
            </a:xfrm>
            <a:custGeom>
              <a:avLst/>
              <a:gdLst/>
              <a:ahLst/>
              <a:cxnLst/>
              <a:rect l="l" t="t" r="r" b="b"/>
              <a:pathLst>
                <a:path w="15039" h="14622" extrusionOk="0">
                  <a:moveTo>
                    <a:pt x="4882" y="1286"/>
                  </a:moveTo>
                  <a:lnTo>
                    <a:pt x="7097" y="2525"/>
                  </a:lnTo>
                  <a:lnTo>
                    <a:pt x="7097" y="6311"/>
                  </a:lnTo>
                  <a:lnTo>
                    <a:pt x="4251" y="3561"/>
                  </a:lnTo>
                  <a:lnTo>
                    <a:pt x="4882" y="1286"/>
                  </a:lnTo>
                  <a:close/>
                  <a:moveTo>
                    <a:pt x="10038" y="1251"/>
                  </a:moveTo>
                  <a:lnTo>
                    <a:pt x="10693" y="3656"/>
                  </a:lnTo>
                  <a:lnTo>
                    <a:pt x="7930" y="6335"/>
                  </a:lnTo>
                  <a:lnTo>
                    <a:pt x="7930" y="2429"/>
                  </a:lnTo>
                  <a:lnTo>
                    <a:pt x="7942" y="2429"/>
                  </a:lnTo>
                  <a:lnTo>
                    <a:pt x="10038" y="1251"/>
                  </a:lnTo>
                  <a:close/>
                  <a:moveTo>
                    <a:pt x="3728" y="4215"/>
                  </a:moveTo>
                  <a:lnTo>
                    <a:pt x="6502" y="6894"/>
                  </a:lnTo>
                  <a:lnTo>
                    <a:pt x="2477" y="6894"/>
                  </a:lnTo>
                  <a:lnTo>
                    <a:pt x="1263" y="4858"/>
                  </a:lnTo>
                  <a:lnTo>
                    <a:pt x="3728" y="4215"/>
                  </a:lnTo>
                  <a:close/>
                  <a:moveTo>
                    <a:pt x="11383" y="4144"/>
                  </a:moveTo>
                  <a:lnTo>
                    <a:pt x="13717" y="4751"/>
                  </a:lnTo>
                  <a:lnTo>
                    <a:pt x="12443" y="6894"/>
                  </a:lnTo>
                  <a:lnTo>
                    <a:pt x="8538" y="6894"/>
                  </a:lnTo>
                  <a:lnTo>
                    <a:pt x="11383" y="4144"/>
                  </a:lnTo>
                  <a:close/>
                  <a:moveTo>
                    <a:pt x="12538" y="7728"/>
                  </a:moveTo>
                  <a:lnTo>
                    <a:pt x="13765" y="9764"/>
                  </a:lnTo>
                  <a:lnTo>
                    <a:pt x="11288" y="10407"/>
                  </a:lnTo>
                  <a:lnTo>
                    <a:pt x="8526" y="7728"/>
                  </a:lnTo>
                  <a:close/>
                  <a:moveTo>
                    <a:pt x="6514" y="7728"/>
                  </a:moveTo>
                  <a:lnTo>
                    <a:pt x="3656" y="10478"/>
                  </a:lnTo>
                  <a:lnTo>
                    <a:pt x="1323" y="9871"/>
                  </a:lnTo>
                  <a:lnTo>
                    <a:pt x="2596" y="7728"/>
                  </a:lnTo>
                  <a:close/>
                  <a:moveTo>
                    <a:pt x="7942" y="8299"/>
                  </a:moveTo>
                  <a:lnTo>
                    <a:pt x="10788" y="11050"/>
                  </a:lnTo>
                  <a:lnTo>
                    <a:pt x="10157" y="13324"/>
                  </a:lnTo>
                  <a:lnTo>
                    <a:pt x="7942" y="12085"/>
                  </a:lnTo>
                  <a:lnTo>
                    <a:pt x="7942" y="8299"/>
                  </a:lnTo>
                  <a:close/>
                  <a:moveTo>
                    <a:pt x="7109" y="8287"/>
                  </a:moveTo>
                  <a:lnTo>
                    <a:pt x="7109" y="12193"/>
                  </a:lnTo>
                  <a:lnTo>
                    <a:pt x="7097" y="12193"/>
                  </a:lnTo>
                  <a:lnTo>
                    <a:pt x="5002" y="13371"/>
                  </a:lnTo>
                  <a:lnTo>
                    <a:pt x="4347" y="10966"/>
                  </a:lnTo>
                  <a:lnTo>
                    <a:pt x="7109" y="8287"/>
                  </a:lnTo>
                  <a:close/>
                  <a:moveTo>
                    <a:pt x="10574" y="1"/>
                  </a:moveTo>
                  <a:lnTo>
                    <a:pt x="9824" y="417"/>
                  </a:lnTo>
                  <a:lnTo>
                    <a:pt x="7419" y="1763"/>
                  </a:lnTo>
                  <a:lnTo>
                    <a:pt x="5121" y="465"/>
                  </a:lnTo>
                  <a:lnTo>
                    <a:pt x="4359" y="48"/>
                  </a:lnTo>
                  <a:lnTo>
                    <a:pt x="4132" y="870"/>
                  </a:lnTo>
                  <a:lnTo>
                    <a:pt x="3418" y="3453"/>
                  </a:lnTo>
                  <a:lnTo>
                    <a:pt x="846" y="4132"/>
                  </a:lnTo>
                  <a:lnTo>
                    <a:pt x="1" y="4346"/>
                  </a:lnTo>
                  <a:lnTo>
                    <a:pt x="430" y="5085"/>
                  </a:lnTo>
                  <a:lnTo>
                    <a:pt x="1811" y="7406"/>
                  </a:lnTo>
                  <a:lnTo>
                    <a:pt x="477" y="9645"/>
                  </a:lnTo>
                  <a:lnTo>
                    <a:pt x="37" y="10383"/>
                  </a:lnTo>
                  <a:lnTo>
                    <a:pt x="894" y="10597"/>
                  </a:lnTo>
                  <a:lnTo>
                    <a:pt x="3549" y="11300"/>
                  </a:lnTo>
                  <a:lnTo>
                    <a:pt x="4240" y="13800"/>
                  </a:lnTo>
                  <a:lnTo>
                    <a:pt x="4466" y="14621"/>
                  </a:lnTo>
                  <a:lnTo>
                    <a:pt x="5216" y="14205"/>
                  </a:lnTo>
                  <a:lnTo>
                    <a:pt x="7621" y="12859"/>
                  </a:lnTo>
                  <a:lnTo>
                    <a:pt x="9919" y="14157"/>
                  </a:lnTo>
                  <a:lnTo>
                    <a:pt x="10681" y="14574"/>
                  </a:lnTo>
                  <a:lnTo>
                    <a:pt x="10907" y="13752"/>
                  </a:lnTo>
                  <a:lnTo>
                    <a:pt x="11621" y="11169"/>
                  </a:lnTo>
                  <a:lnTo>
                    <a:pt x="14193" y="10502"/>
                  </a:lnTo>
                  <a:lnTo>
                    <a:pt x="15039" y="10276"/>
                  </a:lnTo>
                  <a:lnTo>
                    <a:pt x="14610" y="9549"/>
                  </a:lnTo>
                  <a:lnTo>
                    <a:pt x="13229" y="7228"/>
                  </a:lnTo>
                  <a:lnTo>
                    <a:pt x="14562" y="4977"/>
                  </a:lnTo>
                  <a:lnTo>
                    <a:pt x="15003" y="4251"/>
                  </a:lnTo>
                  <a:lnTo>
                    <a:pt x="14146" y="4025"/>
                  </a:lnTo>
                  <a:lnTo>
                    <a:pt x="11490" y="3322"/>
                  </a:lnTo>
                  <a:lnTo>
                    <a:pt x="10800" y="822"/>
                  </a:lnTo>
                  <a:lnTo>
                    <a:pt x="10574"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9" name="Google Shape;439;p11"/>
            <p:cNvSpPr/>
            <p:nvPr/>
          </p:nvSpPr>
          <p:spPr>
            <a:xfrm>
              <a:off x="3243250" y="1942325"/>
              <a:ext cx="376250" cy="365550"/>
            </a:xfrm>
            <a:custGeom>
              <a:avLst/>
              <a:gdLst/>
              <a:ahLst/>
              <a:cxnLst/>
              <a:rect l="l" t="t" r="r" b="b"/>
              <a:pathLst>
                <a:path w="15050" h="14622" extrusionOk="0">
                  <a:moveTo>
                    <a:pt x="4882" y="1299"/>
                  </a:moveTo>
                  <a:lnTo>
                    <a:pt x="7109" y="2537"/>
                  </a:lnTo>
                  <a:lnTo>
                    <a:pt x="7109" y="6335"/>
                  </a:lnTo>
                  <a:lnTo>
                    <a:pt x="4263" y="3573"/>
                  </a:lnTo>
                  <a:lnTo>
                    <a:pt x="4882" y="1299"/>
                  </a:lnTo>
                  <a:close/>
                  <a:moveTo>
                    <a:pt x="10049" y="1251"/>
                  </a:moveTo>
                  <a:lnTo>
                    <a:pt x="10704" y="3656"/>
                  </a:lnTo>
                  <a:lnTo>
                    <a:pt x="7942" y="6335"/>
                  </a:lnTo>
                  <a:lnTo>
                    <a:pt x="7942" y="2430"/>
                  </a:lnTo>
                  <a:lnTo>
                    <a:pt x="7954" y="2430"/>
                  </a:lnTo>
                  <a:lnTo>
                    <a:pt x="10049" y="1251"/>
                  </a:lnTo>
                  <a:close/>
                  <a:moveTo>
                    <a:pt x="11395" y="4144"/>
                  </a:moveTo>
                  <a:lnTo>
                    <a:pt x="13728" y="4751"/>
                  </a:lnTo>
                  <a:lnTo>
                    <a:pt x="12443" y="6895"/>
                  </a:lnTo>
                  <a:lnTo>
                    <a:pt x="8537" y="6895"/>
                  </a:lnTo>
                  <a:lnTo>
                    <a:pt x="11395" y="4144"/>
                  </a:lnTo>
                  <a:close/>
                  <a:moveTo>
                    <a:pt x="3751" y="4228"/>
                  </a:moveTo>
                  <a:lnTo>
                    <a:pt x="6525" y="6906"/>
                  </a:lnTo>
                  <a:lnTo>
                    <a:pt x="2501" y="6906"/>
                  </a:lnTo>
                  <a:lnTo>
                    <a:pt x="1286" y="4870"/>
                  </a:lnTo>
                  <a:lnTo>
                    <a:pt x="3751" y="4228"/>
                  </a:lnTo>
                  <a:close/>
                  <a:moveTo>
                    <a:pt x="12562" y="7728"/>
                  </a:moveTo>
                  <a:lnTo>
                    <a:pt x="13788" y="9764"/>
                  </a:lnTo>
                  <a:lnTo>
                    <a:pt x="11311" y="10407"/>
                  </a:lnTo>
                  <a:lnTo>
                    <a:pt x="8549" y="7728"/>
                  </a:lnTo>
                  <a:close/>
                  <a:moveTo>
                    <a:pt x="6525" y="7728"/>
                  </a:moveTo>
                  <a:lnTo>
                    <a:pt x="3668" y="10478"/>
                  </a:lnTo>
                  <a:lnTo>
                    <a:pt x="1322" y="9871"/>
                  </a:lnTo>
                  <a:lnTo>
                    <a:pt x="2608" y="7728"/>
                  </a:lnTo>
                  <a:close/>
                  <a:moveTo>
                    <a:pt x="7954" y="8311"/>
                  </a:moveTo>
                  <a:lnTo>
                    <a:pt x="10799" y="11062"/>
                  </a:lnTo>
                  <a:lnTo>
                    <a:pt x="10168" y="13336"/>
                  </a:lnTo>
                  <a:lnTo>
                    <a:pt x="7954" y="12109"/>
                  </a:lnTo>
                  <a:lnTo>
                    <a:pt x="7954" y="8311"/>
                  </a:lnTo>
                  <a:close/>
                  <a:moveTo>
                    <a:pt x="7120" y="8311"/>
                  </a:moveTo>
                  <a:lnTo>
                    <a:pt x="7120" y="12205"/>
                  </a:lnTo>
                  <a:lnTo>
                    <a:pt x="7109" y="12205"/>
                  </a:lnTo>
                  <a:lnTo>
                    <a:pt x="5001" y="13383"/>
                  </a:lnTo>
                  <a:lnTo>
                    <a:pt x="4346" y="10990"/>
                  </a:lnTo>
                  <a:lnTo>
                    <a:pt x="7120" y="8311"/>
                  </a:lnTo>
                  <a:close/>
                  <a:moveTo>
                    <a:pt x="10585" y="1"/>
                  </a:moveTo>
                  <a:lnTo>
                    <a:pt x="9823" y="418"/>
                  </a:lnTo>
                  <a:lnTo>
                    <a:pt x="7430" y="1763"/>
                  </a:lnTo>
                  <a:lnTo>
                    <a:pt x="5120" y="465"/>
                  </a:lnTo>
                  <a:lnTo>
                    <a:pt x="4358" y="48"/>
                  </a:lnTo>
                  <a:lnTo>
                    <a:pt x="4144" y="870"/>
                  </a:lnTo>
                  <a:lnTo>
                    <a:pt x="3430" y="3454"/>
                  </a:lnTo>
                  <a:lnTo>
                    <a:pt x="858" y="4132"/>
                  </a:lnTo>
                  <a:lnTo>
                    <a:pt x="1" y="4347"/>
                  </a:lnTo>
                  <a:lnTo>
                    <a:pt x="429" y="5085"/>
                  </a:lnTo>
                  <a:lnTo>
                    <a:pt x="1822" y="7406"/>
                  </a:lnTo>
                  <a:lnTo>
                    <a:pt x="477" y="9645"/>
                  </a:lnTo>
                  <a:lnTo>
                    <a:pt x="48" y="10383"/>
                  </a:lnTo>
                  <a:lnTo>
                    <a:pt x="893" y="10597"/>
                  </a:lnTo>
                  <a:lnTo>
                    <a:pt x="3560" y="11300"/>
                  </a:lnTo>
                  <a:lnTo>
                    <a:pt x="4251" y="13800"/>
                  </a:lnTo>
                  <a:lnTo>
                    <a:pt x="4465" y="14622"/>
                  </a:lnTo>
                  <a:lnTo>
                    <a:pt x="5227" y="14205"/>
                  </a:lnTo>
                  <a:lnTo>
                    <a:pt x="7621" y="12860"/>
                  </a:lnTo>
                  <a:lnTo>
                    <a:pt x="9930" y="14157"/>
                  </a:lnTo>
                  <a:lnTo>
                    <a:pt x="10692" y="14574"/>
                  </a:lnTo>
                  <a:lnTo>
                    <a:pt x="10919" y="13753"/>
                  </a:lnTo>
                  <a:lnTo>
                    <a:pt x="11633" y="11169"/>
                  </a:lnTo>
                  <a:lnTo>
                    <a:pt x="14205" y="10502"/>
                  </a:lnTo>
                  <a:lnTo>
                    <a:pt x="15050" y="10276"/>
                  </a:lnTo>
                  <a:lnTo>
                    <a:pt x="14621" y="9550"/>
                  </a:lnTo>
                  <a:lnTo>
                    <a:pt x="13240" y="7228"/>
                  </a:lnTo>
                  <a:lnTo>
                    <a:pt x="14574" y="4978"/>
                  </a:lnTo>
                  <a:lnTo>
                    <a:pt x="15002" y="4251"/>
                  </a:lnTo>
                  <a:lnTo>
                    <a:pt x="14157" y="4025"/>
                  </a:lnTo>
                  <a:lnTo>
                    <a:pt x="11490" y="3323"/>
                  </a:lnTo>
                  <a:lnTo>
                    <a:pt x="10811"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0" name="Google Shape;440;p11"/>
            <p:cNvSpPr/>
            <p:nvPr/>
          </p:nvSpPr>
          <p:spPr>
            <a:xfrm>
              <a:off x="2867300" y="2308150"/>
              <a:ext cx="375975" cy="365550"/>
            </a:xfrm>
            <a:custGeom>
              <a:avLst/>
              <a:gdLst/>
              <a:ahLst/>
              <a:cxnLst/>
              <a:rect l="l" t="t" r="r" b="b"/>
              <a:pathLst>
                <a:path w="15039" h="14622" extrusionOk="0">
                  <a:moveTo>
                    <a:pt x="4882" y="1286"/>
                  </a:moveTo>
                  <a:lnTo>
                    <a:pt x="7097" y="2513"/>
                  </a:lnTo>
                  <a:lnTo>
                    <a:pt x="7097" y="6311"/>
                  </a:lnTo>
                  <a:lnTo>
                    <a:pt x="4251" y="3561"/>
                  </a:lnTo>
                  <a:lnTo>
                    <a:pt x="4882" y="1286"/>
                  </a:lnTo>
                  <a:close/>
                  <a:moveTo>
                    <a:pt x="10038" y="1239"/>
                  </a:moveTo>
                  <a:lnTo>
                    <a:pt x="10693" y="3632"/>
                  </a:lnTo>
                  <a:lnTo>
                    <a:pt x="7930" y="6311"/>
                  </a:lnTo>
                  <a:lnTo>
                    <a:pt x="7930" y="2418"/>
                  </a:lnTo>
                  <a:lnTo>
                    <a:pt x="7942" y="2418"/>
                  </a:lnTo>
                  <a:lnTo>
                    <a:pt x="10038" y="1239"/>
                  </a:lnTo>
                  <a:close/>
                  <a:moveTo>
                    <a:pt x="3728" y="4203"/>
                  </a:moveTo>
                  <a:lnTo>
                    <a:pt x="6502" y="6882"/>
                  </a:lnTo>
                  <a:lnTo>
                    <a:pt x="2477" y="6882"/>
                  </a:lnTo>
                  <a:lnTo>
                    <a:pt x="1263" y="4834"/>
                  </a:lnTo>
                  <a:lnTo>
                    <a:pt x="3728" y="4203"/>
                  </a:lnTo>
                  <a:close/>
                  <a:moveTo>
                    <a:pt x="11383" y="4120"/>
                  </a:moveTo>
                  <a:lnTo>
                    <a:pt x="13717" y="4739"/>
                  </a:lnTo>
                  <a:lnTo>
                    <a:pt x="12443" y="6882"/>
                  </a:lnTo>
                  <a:lnTo>
                    <a:pt x="8538" y="6882"/>
                  </a:lnTo>
                  <a:lnTo>
                    <a:pt x="11383" y="4120"/>
                  </a:lnTo>
                  <a:close/>
                  <a:moveTo>
                    <a:pt x="12538" y="7716"/>
                  </a:moveTo>
                  <a:lnTo>
                    <a:pt x="13765" y="9752"/>
                  </a:lnTo>
                  <a:lnTo>
                    <a:pt x="11288" y="10395"/>
                  </a:lnTo>
                  <a:lnTo>
                    <a:pt x="8526" y="7716"/>
                  </a:lnTo>
                  <a:close/>
                  <a:moveTo>
                    <a:pt x="6514" y="7716"/>
                  </a:moveTo>
                  <a:lnTo>
                    <a:pt x="3656" y="10466"/>
                  </a:lnTo>
                  <a:lnTo>
                    <a:pt x="1323" y="9859"/>
                  </a:lnTo>
                  <a:lnTo>
                    <a:pt x="2596" y="7716"/>
                  </a:lnTo>
                  <a:close/>
                  <a:moveTo>
                    <a:pt x="7942" y="8275"/>
                  </a:moveTo>
                  <a:lnTo>
                    <a:pt x="10788" y="11026"/>
                  </a:lnTo>
                  <a:lnTo>
                    <a:pt x="10157" y="13312"/>
                  </a:lnTo>
                  <a:lnTo>
                    <a:pt x="7942" y="12073"/>
                  </a:lnTo>
                  <a:lnTo>
                    <a:pt x="7942" y="8275"/>
                  </a:lnTo>
                  <a:close/>
                  <a:moveTo>
                    <a:pt x="7109" y="8287"/>
                  </a:moveTo>
                  <a:lnTo>
                    <a:pt x="7109" y="12193"/>
                  </a:lnTo>
                  <a:lnTo>
                    <a:pt x="7097" y="12193"/>
                  </a:lnTo>
                  <a:lnTo>
                    <a:pt x="5002" y="13371"/>
                  </a:lnTo>
                  <a:lnTo>
                    <a:pt x="4347" y="10966"/>
                  </a:lnTo>
                  <a:lnTo>
                    <a:pt x="7109" y="8287"/>
                  </a:lnTo>
                  <a:close/>
                  <a:moveTo>
                    <a:pt x="10574" y="1"/>
                  </a:moveTo>
                  <a:lnTo>
                    <a:pt x="9824" y="417"/>
                  </a:lnTo>
                  <a:lnTo>
                    <a:pt x="7419" y="1763"/>
                  </a:lnTo>
                  <a:lnTo>
                    <a:pt x="5121" y="465"/>
                  </a:lnTo>
                  <a:lnTo>
                    <a:pt x="4359" y="48"/>
                  </a:lnTo>
                  <a:lnTo>
                    <a:pt x="4132" y="870"/>
                  </a:lnTo>
                  <a:lnTo>
                    <a:pt x="3418" y="3453"/>
                  </a:lnTo>
                  <a:lnTo>
                    <a:pt x="846" y="4120"/>
                  </a:lnTo>
                  <a:lnTo>
                    <a:pt x="1" y="4346"/>
                  </a:lnTo>
                  <a:lnTo>
                    <a:pt x="430" y="5073"/>
                  </a:lnTo>
                  <a:lnTo>
                    <a:pt x="1811" y="7394"/>
                  </a:lnTo>
                  <a:lnTo>
                    <a:pt x="477" y="9645"/>
                  </a:lnTo>
                  <a:lnTo>
                    <a:pt x="37" y="10371"/>
                  </a:lnTo>
                  <a:lnTo>
                    <a:pt x="894" y="10597"/>
                  </a:lnTo>
                  <a:lnTo>
                    <a:pt x="3549" y="11300"/>
                  </a:lnTo>
                  <a:lnTo>
                    <a:pt x="4240" y="13800"/>
                  </a:lnTo>
                  <a:lnTo>
                    <a:pt x="4466" y="14621"/>
                  </a:lnTo>
                  <a:lnTo>
                    <a:pt x="5216" y="14205"/>
                  </a:lnTo>
                  <a:lnTo>
                    <a:pt x="7621" y="12859"/>
                  </a:lnTo>
                  <a:lnTo>
                    <a:pt x="9919" y="14157"/>
                  </a:lnTo>
                  <a:lnTo>
                    <a:pt x="10681" y="14574"/>
                  </a:lnTo>
                  <a:lnTo>
                    <a:pt x="10907" y="13752"/>
                  </a:lnTo>
                  <a:lnTo>
                    <a:pt x="11621" y="11169"/>
                  </a:lnTo>
                  <a:lnTo>
                    <a:pt x="14193" y="10490"/>
                  </a:lnTo>
                  <a:lnTo>
                    <a:pt x="15039" y="10276"/>
                  </a:lnTo>
                  <a:lnTo>
                    <a:pt x="14610" y="9537"/>
                  </a:lnTo>
                  <a:lnTo>
                    <a:pt x="13229" y="7216"/>
                  </a:lnTo>
                  <a:lnTo>
                    <a:pt x="14562" y="4977"/>
                  </a:lnTo>
                  <a:lnTo>
                    <a:pt x="15003" y="4239"/>
                  </a:lnTo>
                  <a:lnTo>
                    <a:pt x="14146" y="4025"/>
                  </a:lnTo>
                  <a:lnTo>
                    <a:pt x="11490" y="3322"/>
                  </a:lnTo>
                  <a:lnTo>
                    <a:pt x="10800" y="822"/>
                  </a:lnTo>
                  <a:lnTo>
                    <a:pt x="10574"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1" name="Google Shape;441;p11"/>
            <p:cNvSpPr/>
            <p:nvPr/>
          </p:nvSpPr>
          <p:spPr>
            <a:xfrm>
              <a:off x="3243250" y="1577100"/>
              <a:ext cx="376250" cy="365250"/>
            </a:xfrm>
            <a:custGeom>
              <a:avLst/>
              <a:gdLst/>
              <a:ahLst/>
              <a:cxnLst/>
              <a:rect l="l" t="t" r="r" b="b"/>
              <a:pathLst>
                <a:path w="15050" h="14610" extrusionOk="0">
                  <a:moveTo>
                    <a:pt x="4882" y="1299"/>
                  </a:moveTo>
                  <a:lnTo>
                    <a:pt x="7109" y="2525"/>
                  </a:lnTo>
                  <a:lnTo>
                    <a:pt x="7109" y="6323"/>
                  </a:lnTo>
                  <a:lnTo>
                    <a:pt x="4263" y="3573"/>
                  </a:lnTo>
                  <a:lnTo>
                    <a:pt x="4882" y="1299"/>
                  </a:lnTo>
                  <a:close/>
                  <a:moveTo>
                    <a:pt x="10049" y="1251"/>
                  </a:moveTo>
                  <a:lnTo>
                    <a:pt x="10704" y="3644"/>
                  </a:lnTo>
                  <a:lnTo>
                    <a:pt x="7942" y="6323"/>
                  </a:lnTo>
                  <a:lnTo>
                    <a:pt x="7942" y="2430"/>
                  </a:lnTo>
                  <a:lnTo>
                    <a:pt x="7954" y="2430"/>
                  </a:lnTo>
                  <a:lnTo>
                    <a:pt x="10049" y="1251"/>
                  </a:lnTo>
                  <a:close/>
                  <a:moveTo>
                    <a:pt x="3751" y="4228"/>
                  </a:moveTo>
                  <a:lnTo>
                    <a:pt x="6525" y="6906"/>
                  </a:lnTo>
                  <a:lnTo>
                    <a:pt x="2501" y="6906"/>
                  </a:lnTo>
                  <a:lnTo>
                    <a:pt x="1286" y="4871"/>
                  </a:lnTo>
                  <a:lnTo>
                    <a:pt x="3751" y="4228"/>
                  </a:lnTo>
                  <a:close/>
                  <a:moveTo>
                    <a:pt x="11395" y="4156"/>
                  </a:moveTo>
                  <a:lnTo>
                    <a:pt x="13728" y="4763"/>
                  </a:lnTo>
                  <a:lnTo>
                    <a:pt x="12443" y="6906"/>
                  </a:lnTo>
                  <a:lnTo>
                    <a:pt x="8537" y="6906"/>
                  </a:lnTo>
                  <a:lnTo>
                    <a:pt x="11395" y="4156"/>
                  </a:lnTo>
                  <a:close/>
                  <a:moveTo>
                    <a:pt x="12562" y="7728"/>
                  </a:moveTo>
                  <a:lnTo>
                    <a:pt x="13788" y="9764"/>
                  </a:lnTo>
                  <a:lnTo>
                    <a:pt x="11311" y="10407"/>
                  </a:lnTo>
                  <a:lnTo>
                    <a:pt x="8549" y="7728"/>
                  </a:lnTo>
                  <a:close/>
                  <a:moveTo>
                    <a:pt x="6525" y="7704"/>
                  </a:moveTo>
                  <a:lnTo>
                    <a:pt x="3668" y="10478"/>
                  </a:lnTo>
                  <a:lnTo>
                    <a:pt x="1322" y="9859"/>
                  </a:lnTo>
                  <a:lnTo>
                    <a:pt x="2608" y="7704"/>
                  </a:lnTo>
                  <a:close/>
                  <a:moveTo>
                    <a:pt x="7954" y="8300"/>
                  </a:moveTo>
                  <a:lnTo>
                    <a:pt x="10799" y="11050"/>
                  </a:lnTo>
                  <a:lnTo>
                    <a:pt x="10168" y="13336"/>
                  </a:lnTo>
                  <a:lnTo>
                    <a:pt x="7954" y="12098"/>
                  </a:lnTo>
                  <a:lnTo>
                    <a:pt x="7954" y="8300"/>
                  </a:lnTo>
                  <a:close/>
                  <a:moveTo>
                    <a:pt x="7120" y="8300"/>
                  </a:moveTo>
                  <a:lnTo>
                    <a:pt x="7120" y="12205"/>
                  </a:lnTo>
                  <a:lnTo>
                    <a:pt x="7109" y="12205"/>
                  </a:lnTo>
                  <a:lnTo>
                    <a:pt x="5001" y="13383"/>
                  </a:lnTo>
                  <a:lnTo>
                    <a:pt x="4346" y="10978"/>
                  </a:lnTo>
                  <a:lnTo>
                    <a:pt x="7120" y="8300"/>
                  </a:lnTo>
                  <a:close/>
                  <a:moveTo>
                    <a:pt x="10585" y="1"/>
                  </a:moveTo>
                  <a:lnTo>
                    <a:pt x="9823" y="418"/>
                  </a:lnTo>
                  <a:lnTo>
                    <a:pt x="7430" y="1751"/>
                  </a:lnTo>
                  <a:lnTo>
                    <a:pt x="5120" y="465"/>
                  </a:lnTo>
                  <a:lnTo>
                    <a:pt x="4358" y="49"/>
                  </a:lnTo>
                  <a:lnTo>
                    <a:pt x="4144" y="858"/>
                  </a:lnTo>
                  <a:lnTo>
                    <a:pt x="3430" y="3454"/>
                  </a:lnTo>
                  <a:lnTo>
                    <a:pt x="858" y="4120"/>
                  </a:lnTo>
                  <a:lnTo>
                    <a:pt x="1" y="4347"/>
                  </a:lnTo>
                  <a:lnTo>
                    <a:pt x="429" y="5073"/>
                  </a:lnTo>
                  <a:lnTo>
                    <a:pt x="1822" y="7395"/>
                  </a:lnTo>
                  <a:lnTo>
                    <a:pt x="477" y="9645"/>
                  </a:lnTo>
                  <a:lnTo>
                    <a:pt x="48" y="10371"/>
                  </a:lnTo>
                  <a:lnTo>
                    <a:pt x="893" y="10597"/>
                  </a:lnTo>
                  <a:lnTo>
                    <a:pt x="3560" y="11300"/>
                  </a:lnTo>
                  <a:lnTo>
                    <a:pt x="4251" y="13800"/>
                  </a:lnTo>
                  <a:lnTo>
                    <a:pt x="4465" y="14610"/>
                  </a:lnTo>
                  <a:lnTo>
                    <a:pt x="5227" y="14193"/>
                  </a:lnTo>
                  <a:lnTo>
                    <a:pt x="7621" y="12860"/>
                  </a:lnTo>
                  <a:lnTo>
                    <a:pt x="9930" y="14145"/>
                  </a:lnTo>
                  <a:lnTo>
                    <a:pt x="10692" y="14574"/>
                  </a:lnTo>
                  <a:lnTo>
                    <a:pt x="10919" y="13753"/>
                  </a:lnTo>
                  <a:lnTo>
                    <a:pt x="11633" y="11157"/>
                  </a:lnTo>
                  <a:lnTo>
                    <a:pt x="14205" y="10490"/>
                  </a:lnTo>
                  <a:lnTo>
                    <a:pt x="15050" y="10264"/>
                  </a:lnTo>
                  <a:lnTo>
                    <a:pt x="14621" y="9538"/>
                  </a:lnTo>
                  <a:lnTo>
                    <a:pt x="13240" y="7216"/>
                  </a:lnTo>
                  <a:lnTo>
                    <a:pt x="14574" y="4966"/>
                  </a:lnTo>
                  <a:lnTo>
                    <a:pt x="15002" y="4239"/>
                  </a:lnTo>
                  <a:lnTo>
                    <a:pt x="14157" y="4013"/>
                  </a:lnTo>
                  <a:lnTo>
                    <a:pt x="11490" y="3323"/>
                  </a:lnTo>
                  <a:lnTo>
                    <a:pt x="10811"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2" name="Google Shape;442;p11"/>
            <p:cNvSpPr/>
            <p:nvPr/>
          </p:nvSpPr>
          <p:spPr>
            <a:xfrm>
              <a:off x="1729675" y="3403825"/>
              <a:ext cx="376250" cy="365550"/>
            </a:xfrm>
            <a:custGeom>
              <a:avLst/>
              <a:gdLst/>
              <a:ahLst/>
              <a:cxnLst/>
              <a:rect l="l" t="t" r="r" b="b"/>
              <a:pathLst>
                <a:path w="15050" h="14622" extrusionOk="0">
                  <a:moveTo>
                    <a:pt x="4882" y="1286"/>
                  </a:moveTo>
                  <a:lnTo>
                    <a:pt x="7108" y="2525"/>
                  </a:lnTo>
                  <a:lnTo>
                    <a:pt x="7108" y="6311"/>
                  </a:lnTo>
                  <a:lnTo>
                    <a:pt x="4263" y="3560"/>
                  </a:lnTo>
                  <a:lnTo>
                    <a:pt x="4882" y="1286"/>
                  </a:lnTo>
                  <a:close/>
                  <a:moveTo>
                    <a:pt x="10037" y="1239"/>
                  </a:moveTo>
                  <a:lnTo>
                    <a:pt x="10692" y="3632"/>
                  </a:lnTo>
                  <a:lnTo>
                    <a:pt x="7918" y="6311"/>
                  </a:lnTo>
                  <a:lnTo>
                    <a:pt x="7918" y="2417"/>
                  </a:lnTo>
                  <a:lnTo>
                    <a:pt x="7942" y="2417"/>
                  </a:lnTo>
                  <a:lnTo>
                    <a:pt x="10037" y="1239"/>
                  </a:lnTo>
                  <a:close/>
                  <a:moveTo>
                    <a:pt x="3739" y="4215"/>
                  </a:moveTo>
                  <a:lnTo>
                    <a:pt x="6513" y="6894"/>
                  </a:lnTo>
                  <a:lnTo>
                    <a:pt x="2489" y="6894"/>
                  </a:lnTo>
                  <a:lnTo>
                    <a:pt x="1274" y="4858"/>
                  </a:lnTo>
                  <a:lnTo>
                    <a:pt x="3739" y="4215"/>
                  </a:lnTo>
                  <a:close/>
                  <a:moveTo>
                    <a:pt x="11371" y="4144"/>
                  </a:moveTo>
                  <a:lnTo>
                    <a:pt x="13716" y="4751"/>
                  </a:lnTo>
                  <a:lnTo>
                    <a:pt x="12430" y="6894"/>
                  </a:lnTo>
                  <a:lnTo>
                    <a:pt x="8513" y="6894"/>
                  </a:lnTo>
                  <a:lnTo>
                    <a:pt x="11371" y="4144"/>
                  </a:lnTo>
                  <a:close/>
                  <a:moveTo>
                    <a:pt x="12549" y="7716"/>
                  </a:moveTo>
                  <a:lnTo>
                    <a:pt x="13776" y="9752"/>
                  </a:lnTo>
                  <a:lnTo>
                    <a:pt x="11299" y="10395"/>
                  </a:lnTo>
                  <a:lnTo>
                    <a:pt x="8525" y="7716"/>
                  </a:lnTo>
                  <a:close/>
                  <a:moveTo>
                    <a:pt x="6525" y="7728"/>
                  </a:moveTo>
                  <a:lnTo>
                    <a:pt x="3667" y="10478"/>
                  </a:lnTo>
                  <a:lnTo>
                    <a:pt x="1334" y="9871"/>
                  </a:lnTo>
                  <a:lnTo>
                    <a:pt x="2608" y="7728"/>
                  </a:lnTo>
                  <a:close/>
                  <a:moveTo>
                    <a:pt x="7942" y="8299"/>
                  </a:moveTo>
                  <a:lnTo>
                    <a:pt x="10775" y="11049"/>
                  </a:lnTo>
                  <a:lnTo>
                    <a:pt x="10156" y="13323"/>
                  </a:lnTo>
                  <a:lnTo>
                    <a:pt x="7942" y="12085"/>
                  </a:lnTo>
                  <a:lnTo>
                    <a:pt x="7942" y="8299"/>
                  </a:lnTo>
                  <a:close/>
                  <a:moveTo>
                    <a:pt x="7108" y="8299"/>
                  </a:moveTo>
                  <a:lnTo>
                    <a:pt x="7108" y="12192"/>
                  </a:lnTo>
                  <a:lnTo>
                    <a:pt x="5001" y="13371"/>
                  </a:lnTo>
                  <a:lnTo>
                    <a:pt x="4334" y="10978"/>
                  </a:lnTo>
                  <a:lnTo>
                    <a:pt x="7108" y="8299"/>
                  </a:lnTo>
                  <a:close/>
                  <a:moveTo>
                    <a:pt x="10585" y="0"/>
                  </a:moveTo>
                  <a:lnTo>
                    <a:pt x="9823" y="417"/>
                  </a:lnTo>
                  <a:lnTo>
                    <a:pt x="7430" y="1763"/>
                  </a:lnTo>
                  <a:lnTo>
                    <a:pt x="5120" y="465"/>
                  </a:lnTo>
                  <a:lnTo>
                    <a:pt x="4370" y="48"/>
                  </a:lnTo>
                  <a:lnTo>
                    <a:pt x="4144" y="870"/>
                  </a:lnTo>
                  <a:lnTo>
                    <a:pt x="3429" y="3453"/>
                  </a:lnTo>
                  <a:lnTo>
                    <a:pt x="857" y="4132"/>
                  </a:lnTo>
                  <a:lnTo>
                    <a:pt x="0" y="4346"/>
                  </a:lnTo>
                  <a:lnTo>
                    <a:pt x="441" y="5084"/>
                  </a:lnTo>
                  <a:lnTo>
                    <a:pt x="1822" y="7406"/>
                  </a:lnTo>
                  <a:lnTo>
                    <a:pt x="476" y="9644"/>
                  </a:lnTo>
                  <a:lnTo>
                    <a:pt x="48" y="10383"/>
                  </a:lnTo>
                  <a:lnTo>
                    <a:pt x="893" y="10597"/>
                  </a:lnTo>
                  <a:lnTo>
                    <a:pt x="3560" y="11299"/>
                  </a:lnTo>
                  <a:lnTo>
                    <a:pt x="4251" y="13800"/>
                  </a:lnTo>
                  <a:lnTo>
                    <a:pt x="4465" y="14621"/>
                  </a:lnTo>
                  <a:lnTo>
                    <a:pt x="5227" y="14205"/>
                  </a:lnTo>
                  <a:lnTo>
                    <a:pt x="7620" y="12859"/>
                  </a:lnTo>
                  <a:lnTo>
                    <a:pt x="9930" y="14157"/>
                  </a:lnTo>
                  <a:lnTo>
                    <a:pt x="10692" y="14574"/>
                  </a:lnTo>
                  <a:lnTo>
                    <a:pt x="10918" y="13752"/>
                  </a:lnTo>
                  <a:lnTo>
                    <a:pt x="11633" y="11168"/>
                  </a:lnTo>
                  <a:lnTo>
                    <a:pt x="14204" y="10502"/>
                  </a:lnTo>
                  <a:lnTo>
                    <a:pt x="15050" y="10275"/>
                  </a:lnTo>
                  <a:lnTo>
                    <a:pt x="14621" y="9549"/>
                  </a:lnTo>
                  <a:lnTo>
                    <a:pt x="13240" y="7227"/>
                  </a:lnTo>
                  <a:lnTo>
                    <a:pt x="14573" y="4977"/>
                  </a:lnTo>
                  <a:lnTo>
                    <a:pt x="15002" y="4251"/>
                  </a:lnTo>
                  <a:lnTo>
                    <a:pt x="14157" y="4025"/>
                  </a:lnTo>
                  <a:lnTo>
                    <a:pt x="11490" y="3322"/>
                  </a:lnTo>
                  <a:lnTo>
                    <a:pt x="10811"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3" name="Google Shape;443;p11"/>
            <p:cNvSpPr/>
            <p:nvPr/>
          </p:nvSpPr>
          <p:spPr>
            <a:xfrm>
              <a:off x="1350450" y="3038600"/>
              <a:ext cx="376275" cy="365250"/>
            </a:xfrm>
            <a:custGeom>
              <a:avLst/>
              <a:gdLst/>
              <a:ahLst/>
              <a:cxnLst/>
              <a:rect l="l" t="t" r="r" b="b"/>
              <a:pathLst>
                <a:path w="15051" h="14610" extrusionOk="0">
                  <a:moveTo>
                    <a:pt x="10050" y="1239"/>
                  </a:moveTo>
                  <a:lnTo>
                    <a:pt x="10704" y="3632"/>
                  </a:lnTo>
                  <a:lnTo>
                    <a:pt x="7942" y="6311"/>
                  </a:lnTo>
                  <a:lnTo>
                    <a:pt x="7942" y="2405"/>
                  </a:lnTo>
                  <a:lnTo>
                    <a:pt x="7954" y="2405"/>
                  </a:lnTo>
                  <a:lnTo>
                    <a:pt x="10050" y="1239"/>
                  </a:lnTo>
                  <a:close/>
                  <a:moveTo>
                    <a:pt x="4894" y="1274"/>
                  </a:moveTo>
                  <a:lnTo>
                    <a:pt x="7109" y="2513"/>
                  </a:lnTo>
                  <a:lnTo>
                    <a:pt x="7109" y="6323"/>
                  </a:lnTo>
                  <a:lnTo>
                    <a:pt x="4263" y="3560"/>
                  </a:lnTo>
                  <a:lnTo>
                    <a:pt x="4894" y="1274"/>
                  </a:lnTo>
                  <a:close/>
                  <a:moveTo>
                    <a:pt x="3763" y="4215"/>
                  </a:moveTo>
                  <a:lnTo>
                    <a:pt x="6525" y="6894"/>
                  </a:lnTo>
                  <a:lnTo>
                    <a:pt x="2513" y="6894"/>
                  </a:lnTo>
                  <a:lnTo>
                    <a:pt x="1287" y="4846"/>
                  </a:lnTo>
                  <a:lnTo>
                    <a:pt x="3763" y="4215"/>
                  </a:lnTo>
                  <a:close/>
                  <a:moveTo>
                    <a:pt x="11395" y="4132"/>
                  </a:moveTo>
                  <a:lnTo>
                    <a:pt x="13729" y="4751"/>
                  </a:lnTo>
                  <a:lnTo>
                    <a:pt x="12455" y="6894"/>
                  </a:lnTo>
                  <a:lnTo>
                    <a:pt x="8537" y="6894"/>
                  </a:lnTo>
                  <a:lnTo>
                    <a:pt x="11395" y="4132"/>
                  </a:lnTo>
                  <a:close/>
                  <a:moveTo>
                    <a:pt x="12550" y="7704"/>
                  </a:moveTo>
                  <a:lnTo>
                    <a:pt x="13776" y="9752"/>
                  </a:lnTo>
                  <a:lnTo>
                    <a:pt x="11300" y="10383"/>
                  </a:lnTo>
                  <a:lnTo>
                    <a:pt x="8537" y="7704"/>
                  </a:lnTo>
                  <a:close/>
                  <a:moveTo>
                    <a:pt x="6525" y="7704"/>
                  </a:moveTo>
                  <a:lnTo>
                    <a:pt x="3668" y="10478"/>
                  </a:lnTo>
                  <a:lnTo>
                    <a:pt x="1334" y="9871"/>
                  </a:lnTo>
                  <a:lnTo>
                    <a:pt x="2608" y="7704"/>
                  </a:lnTo>
                  <a:close/>
                  <a:moveTo>
                    <a:pt x="7954" y="8287"/>
                  </a:moveTo>
                  <a:lnTo>
                    <a:pt x="10800" y="11038"/>
                  </a:lnTo>
                  <a:lnTo>
                    <a:pt x="10169" y="13324"/>
                  </a:lnTo>
                  <a:lnTo>
                    <a:pt x="7954" y="12085"/>
                  </a:lnTo>
                  <a:lnTo>
                    <a:pt x="7954" y="8287"/>
                  </a:lnTo>
                  <a:close/>
                  <a:moveTo>
                    <a:pt x="7121" y="8287"/>
                  </a:moveTo>
                  <a:lnTo>
                    <a:pt x="7121" y="12192"/>
                  </a:lnTo>
                  <a:lnTo>
                    <a:pt x="7109" y="12192"/>
                  </a:lnTo>
                  <a:lnTo>
                    <a:pt x="5013" y="13359"/>
                  </a:lnTo>
                  <a:lnTo>
                    <a:pt x="4358" y="10966"/>
                  </a:lnTo>
                  <a:lnTo>
                    <a:pt x="7121" y="8287"/>
                  </a:lnTo>
                  <a:close/>
                  <a:moveTo>
                    <a:pt x="10585" y="0"/>
                  </a:moveTo>
                  <a:lnTo>
                    <a:pt x="9823" y="417"/>
                  </a:lnTo>
                  <a:lnTo>
                    <a:pt x="7430" y="1751"/>
                  </a:lnTo>
                  <a:lnTo>
                    <a:pt x="5120" y="453"/>
                  </a:lnTo>
                  <a:lnTo>
                    <a:pt x="4370" y="48"/>
                  </a:lnTo>
                  <a:lnTo>
                    <a:pt x="4144" y="858"/>
                  </a:lnTo>
                  <a:lnTo>
                    <a:pt x="3430" y="3453"/>
                  </a:lnTo>
                  <a:lnTo>
                    <a:pt x="858" y="4120"/>
                  </a:lnTo>
                  <a:lnTo>
                    <a:pt x="1" y="4346"/>
                  </a:lnTo>
                  <a:lnTo>
                    <a:pt x="441" y="5072"/>
                  </a:lnTo>
                  <a:lnTo>
                    <a:pt x="1822" y="7394"/>
                  </a:lnTo>
                  <a:lnTo>
                    <a:pt x="477" y="9644"/>
                  </a:lnTo>
                  <a:lnTo>
                    <a:pt x="48" y="10371"/>
                  </a:lnTo>
                  <a:lnTo>
                    <a:pt x="894" y="10597"/>
                  </a:lnTo>
                  <a:lnTo>
                    <a:pt x="3561" y="11299"/>
                  </a:lnTo>
                  <a:lnTo>
                    <a:pt x="4251" y="13800"/>
                  </a:lnTo>
                  <a:lnTo>
                    <a:pt x="4466" y="14609"/>
                  </a:lnTo>
                  <a:lnTo>
                    <a:pt x="5228" y="14193"/>
                  </a:lnTo>
                  <a:lnTo>
                    <a:pt x="7621" y="12859"/>
                  </a:lnTo>
                  <a:lnTo>
                    <a:pt x="9930" y="14157"/>
                  </a:lnTo>
                  <a:lnTo>
                    <a:pt x="10692" y="14574"/>
                  </a:lnTo>
                  <a:lnTo>
                    <a:pt x="10919" y="13752"/>
                  </a:lnTo>
                  <a:lnTo>
                    <a:pt x="11633" y="11157"/>
                  </a:lnTo>
                  <a:lnTo>
                    <a:pt x="14205" y="10490"/>
                  </a:lnTo>
                  <a:lnTo>
                    <a:pt x="15050" y="10264"/>
                  </a:lnTo>
                  <a:lnTo>
                    <a:pt x="14622" y="9537"/>
                  </a:lnTo>
                  <a:lnTo>
                    <a:pt x="13240" y="7216"/>
                  </a:lnTo>
                  <a:lnTo>
                    <a:pt x="14574" y="4965"/>
                  </a:lnTo>
                  <a:lnTo>
                    <a:pt x="15003" y="4239"/>
                  </a:lnTo>
                  <a:lnTo>
                    <a:pt x="14157" y="4013"/>
                  </a:lnTo>
                  <a:lnTo>
                    <a:pt x="11502" y="3322"/>
                  </a:lnTo>
                  <a:lnTo>
                    <a:pt x="10812"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4" name="Google Shape;444;p11"/>
            <p:cNvSpPr/>
            <p:nvPr/>
          </p:nvSpPr>
          <p:spPr>
            <a:xfrm>
              <a:off x="1350450" y="1577100"/>
              <a:ext cx="376275" cy="365250"/>
            </a:xfrm>
            <a:custGeom>
              <a:avLst/>
              <a:gdLst/>
              <a:ahLst/>
              <a:cxnLst/>
              <a:rect l="l" t="t" r="r" b="b"/>
              <a:pathLst>
                <a:path w="15051" h="14610" extrusionOk="0">
                  <a:moveTo>
                    <a:pt x="4882" y="1299"/>
                  </a:moveTo>
                  <a:lnTo>
                    <a:pt x="7109" y="2525"/>
                  </a:lnTo>
                  <a:lnTo>
                    <a:pt x="7109" y="6323"/>
                  </a:lnTo>
                  <a:lnTo>
                    <a:pt x="4263" y="3573"/>
                  </a:lnTo>
                  <a:lnTo>
                    <a:pt x="4882" y="1299"/>
                  </a:lnTo>
                  <a:close/>
                  <a:moveTo>
                    <a:pt x="10050" y="1251"/>
                  </a:moveTo>
                  <a:lnTo>
                    <a:pt x="10704" y="3644"/>
                  </a:lnTo>
                  <a:lnTo>
                    <a:pt x="7942" y="6323"/>
                  </a:lnTo>
                  <a:lnTo>
                    <a:pt x="7942" y="2430"/>
                  </a:lnTo>
                  <a:lnTo>
                    <a:pt x="7954" y="2430"/>
                  </a:lnTo>
                  <a:lnTo>
                    <a:pt x="10050" y="1251"/>
                  </a:lnTo>
                  <a:close/>
                  <a:moveTo>
                    <a:pt x="3739" y="4228"/>
                  </a:moveTo>
                  <a:lnTo>
                    <a:pt x="6513" y="6906"/>
                  </a:lnTo>
                  <a:lnTo>
                    <a:pt x="2489" y="6906"/>
                  </a:lnTo>
                  <a:lnTo>
                    <a:pt x="1275" y="4871"/>
                  </a:lnTo>
                  <a:lnTo>
                    <a:pt x="3739" y="4228"/>
                  </a:lnTo>
                  <a:close/>
                  <a:moveTo>
                    <a:pt x="11395" y="4156"/>
                  </a:moveTo>
                  <a:lnTo>
                    <a:pt x="13729" y="4763"/>
                  </a:lnTo>
                  <a:lnTo>
                    <a:pt x="12455" y="6906"/>
                  </a:lnTo>
                  <a:lnTo>
                    <a:pt x="8537" y="6906"/>
                  </a:lnTo>
                  <a:lnTo>
                    <a:pt x="11395" y="4156"/>
                  </a:lnTo>
                  <a:close/>
                  <a:moveTo>
                    <a:pt x="12550" y="7728"/>
                  </a:moveTo>
                  <a:lnTo>
                    <a:pt x="13776" y="9764"/>
                  </a:lnTo>
                  <a:lnTo>
                    <a:pt x="11300" y="10407"/>
                  </a:lnTo>
                  <a:lnTo>
                    <a:pt x="8537" y="7728"/>
                  </a:lnTo>
                  <a:close/>
                  <a:moveTo>
                    <a:pt x="6525" y="7704"/>
                  </a:moveTo>
                  <a:lnTo>
                    <a:pt x="3668" y="10478"/>
                  </a:lnTo>
                  <a:lnTo>
                    <a:pt x="1334" y="9859"/>
                  </a:lnTo>
                  <a:lnTo>
                    <a:pt x="2608" y="7704"/>
                  </a:lnTo>
                  <a:close/>
                  <a:moveTo>
                    <a:pt x="7942" y="8300"/>
                  </a:moveTo>
                  <a:lnTo>
                    <a:pt x="10788" y="11050"/>
                  </a:lnTo>
                  <a:lnTo>
                    <a:pt x="10157" y="13336"/>
                  </a:lnTo>
                  <a:lnTo>
                    <a:pt x="7942" y="12098"/>
                  </a:lnTo>
                  <a:lnTo>
                    <a:pt x="7942" y="8300"/>
                  </a:lnTo>
                  <a:close/>
                  <a:moveTo>
                    <a:pt x="7121" y="8300"/>
                  </a:moveTo>
                  <a:lnTo>
                    <a:pt x="7121" y="12205"/>
                  </a:lnTo>
                  <a:lnTo>
                    <a:pt x="7109" y="12205"/>
                  </a:lnTo>
                  <a:lnTo>
                    <a:pt x="5013" y="13383"/>
                  </a:lnTo>
                  <a:lnTo>
                    <a:pt x="4358" y="10978"/>
                  </a:lnTo>
                  <a:lnTo>
                    <a:pt x="7121" y="8300"/>
                  </a:lnTo>
                  <a:close/>
                  <a:moveTo>
                    <a:pt x="10585" y="1"/>
                  </a:moveTo>
                  <a:lnTo>
                    <a:pt x="9823" y="418"/>
                  </a:lnTo>
                  <a:lnTo>
                    <a:pt x="7430" y="1751"/>
                  </a:lnTo>
                  <a:lnTo>
                    <a:pt x="5120" y="465"/>
                  </a:lnTo>
                  <a:lnTo>
                    <a:pt x="4370" y="49"/>
                  </a:lnTo>
                  <a:lnTo>
                    <a:pt x="4144" y="858"/>
                  </a:lnTo>
                  <a:lnTo>
                    <a:pt x="3430" y="3454"/>
                  </a:lnTo>
                  <a:lnTo>
                    <a:pt x="858" y="4120"/>
                  </a:lnTo>
                  <a:lnTo>
                    <a:pt x="1" y="4347"/>
                  </a:lnTo>
                  <a:lnTo>
                    <a:pt x="441" y="5073"/>
                  </a:lnTo>
                  <a:lnTo>
                    <a:pt x="1822" y="7395"/>
                  </a:lnTo>
                  <a:lnTo>
                    <a:pt x="477" y="9645"/>
                  </a:lnTo>
                  <a:lnTo>
                    <a:pt x="48" y="10371"/>
                  </a:lnTo>
                  <a:lnTo>
                    <a:pt x="894" y="10597"/>
                  </a:lnTo>
                  <a:lnTo>
                    <a:pt x="3561" y="11300"/>
                  </a:lnTo>
                  <a:lnTo>
                    <a:pt x="4251" y="13800"/>
                  </a:lnTo>
                  <a:lnTo>
                    <a:pt x="4466" y="14610"/>
                  </a:lnTo>
                  <a:lnTo>
                    <a:pt x="5228" y="14193"/>
                  </a:lnTo>
                  <a:lnTo>
                    <a:pt x="7621" y="12860"/>
                  </a:lnTo>
                  <a:lnTo>
                    <a:pt x="9930" y="14145"/>
                  </a:lnTo>
                  <a:lnTo>
                    <a:pt x="10692" y="14574"/>
                  </a:lnTo>
                  <a:lnTo>
                    <a:pt x="10919" y="13753"/>
                  </a:lnTo>
                  <a:lnTo>
                    <a:pt x="11633" y="11157"/>
                  </a:lnTo>
                  <a:lnTo>
                    <a:pt x="14205" y="10490"/>
                  </a:lnTo>
                  <a:lnTo>
                    <a:pt x="15050" y="10264"/>
                  </a:lnTo>
                  <a:lnTo>
                    <a:pt x="14622" y="9538"/>
                  </a:lnTo>
                  <a:lnTo>
                    <a:pt x="13240" y="7216"/>
                  </a:lnTo>
                  <a:lnTo>
                    <a:pt x="14574" y="4966"/>
                  </a:lnTo>
                  <a:lnTo>
                    <a:pt x="15003" y="4239"/>
                  </a:lnTo>
                  <a:lnTo>
                    <a:pt x="14157" y="4013"/>
                  </a:lnTo>
                  <a:lnTo>
                    <a:pt x="11502" y="3323"/>
                  </a:lnTo>
                  <a:lnTo>
                    <a:pt x="10812"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5" name="Google Shape;445;p11"/>
            <p:cNvSpPr/>
            <p:nvPr/>
          </p:nvSpPr>
          <p:spPr>
            <a:xfrm>
              <a:off x="1350750" y="3403825"/>
              <a:ext cx="375975" cy="365550"/>
            </a:xfrm>
            <a:custGeom>
              <a:avLst/>
              <a:gdLst/>
              <a:ahLst/>
              <a:cxnLst/>
              <a:rect l="l" t="t" r="r" b="b"/>
              <a:pathLst>
                <a:path w="15039" h="14622" extrusionOk="0">
                  <a:moveTo>
                    <a:pt x="4882" y="1286"/>
                  </a:moveTo>
                  <a:lnTo>
                    <a:pt x="7097" y="2525"/>
                  </a:lnTo>
                  <a:lnTo>
                    <a:pt x="7097" y="6311"/>
                  </a:lnTo>
                  <a:lnTo>
                    <a:pt x="4251" y="3560"/>
                  </a:lnTo>
                  <a:lnTo>
                    <a:pt x="4882" y="1286"/>
                  </a:lnTo>
                  <a:close/>
                  <a:moveTo>
                    <a:pt x="10026" y="1239"/>
                  </a:moveTo>
                  <a:lnTo>
                    <a:pt x="10680" y="3632"/>
                  </a:lnTo>
                  <a:lnTo>
                    <a:pt x="7918" y="6311"/>
                  </a:lnTo>
                  <a:lnTo>
                    <a:pt x="7918" y="2417"/>
                  </a:lnTo>
                  <a:lnTo>
                    <a:pt x="7930" y="2417"/>
                  </a:lnTo>
                  <a:lnTo>
                    <a:pt x="10026" y="1239"/>
                  </a:lnTo>
                  <a:close/>
                  <a:moveTo>
                    <a:pt x="3727" y="4215"/>
                  </a:moveTo>
                  <a:lnTo>
                    <a:pt x="6501" y="6894"/>
                  </a:lnTo>
                  <a:lnTo>
                    <a:pt x="2477" y="6894"/>
                  </a:lnTo>
                  <a:lnTo>
                    <a:pt x="1275" y="4858"/>
                  </a:lnTo>
                  <a:lnTo>
                    <a:pt x="3727" y="4215"/>
                  </a:lnTo>
                  <a:close/>
                  <a:moveTo>
                    <a:pt x="11371" y="4144"/>
                  </a:moveTo>
                  <a:lnTo>
                    <a:pt x="13705" y="4751"/>
                  </a:lnTo>
                  <a:lnTo>
                    <a:pt x="12419" y="6894"/>
                  </a:lnTo>
                  <a:lnTo>
                    <a:pt x="8502" y="6894"/>
                  </a:lnTo>
                  <a:lnTo>
                    <a:pt x="11371" y="4144"/>
                  </a:lnTo>
                  <a:close/>
                  <a:moveTo>
                    <a:pt x="12538" y="7716"/>
                  </a:moveTo>
                  <a:lnTo>
                    <a:pt x="13764" y="9752"/>
                  </a:lnTo>
                  <a:lnTo>
                    <a:pt x="11288" y="10395"/>
                  </a:lnTo>
                  <a:lnTo>
                    <a:pt x="8525" y="7716"/>
                  </a:lnTo>
                  <a:close/>
                  <a:moveTo>
                    <a:pt x="6513" y="7728"/>
                  </a:moveTo>
                  <a:lnTo>
                    <a:pt x="3656" y="10478"/>
                  </a:lnTo>
                  <a:lnTo>
                    <a:pt x="1322" y="9871"/>
                  </a:lnTo>
                  <a:lnTo>
                    <a:pt x="2596" y="7728"/>
                  </a:lnTo>
                  <a:close/>
                  <a:moveTo>
                    <a:pt x="7930" y="8299"/>
                  </a:moveTo>
                  <a:lnTo>
                    <a:pt x="10776" y="11049"/>
                  </a:lnTo>
                  <a:lnTo>
                    <a:pt x="10145" y="13323"/>
                  </a:lnTo>
                  <a:lnTo>
                    <a:pt x="7930" y="12085"/>
                  </a:lnTo>
                  <a:lnTo>
                    <a:pt x="7930" y="8299"/>
                  </a:lnTo>
                  <a:close/>
                  <a:moveTo>
                    <a:pt x="7109" y="8299"/>
                  </a:moveTo>
                  <a:lnTo>
                    <a:pt x="7109" y="12192"/>
                  </a:lnTo>
                  <a:lnTo>
                    <a:pt x="7097" y="12192"/>
                  </a:lnTo>
                  <a:lnTo>
                    <a:pt x="5001" y="13371"/>
                  </a:lnTo>
                  <a:lnTo>
                    <a:pt x="4346" y="10978"/>
                  </a:lnTo>
                  <a:lnTo>
                    <a:pt x="7109" y="8299"/>
                  </a:lnTo>
                  <a:close/>
                  <a:moveTo>
                    <a:pt x="10573" y="0"/>
                  </a:moveTo>
                  <a:lnTo>
                    <a:pt x="9823" y="417"/>
                  </a:lnTo>
                  <a:lnTo>
                    <a:pt x="7418" y="1763"/>
                  </a:lnTo>
                  <a:lnTo>
                    <a:pt x="5120" y="465"/>
                  </a:lnTo>
                  <a:lnTo>
                    <a:pt x="4358" y="48"/>
                  </a:lnTo>
                  <a:lnTo>
                    <a:pt x="4132" y="870"/>
                  </a:lnTo>
                  <a:lnTo>
                    <a:pt x="3418" y="3453"/>
                  </a:lnTo>
                  <a:lnTo>
                    <a:pt x="846" y="4132"/>
                  </a:lnTo>
                  <a:lnTo>
                    <a:pt x="1" y="4346"/>
                  </a:lnTo>
                  <a:lnTo>
                    <a:pt x="429" y="5084"/>
                  </a:lnTo>
                  <a:lnTo>
                    <a:pt x="1810" y="7406"/>
                  </a:lnTo>
                  <a:lnTo>
                    <a:pt x="477" y="9644"/>
                  </a:lnTo>
                  <a:lnTo>
                    <a:pt x="36" y="10383"/>
                  </a:lnTo>
                  <a:lnTo>
                    <a:pt x="894" y="10597"/>
                  </a:lnTo>
                  <a:lnTo>
                    <a:pt x="3549" y="11299"/>
                  </a:lnTo>
                  <a:lnTo>
                    <a:pt x="4239" y="13800"/>
                  </a:lnTo>
                  <a:lnTo>
                    <a:pt x="4465" y="14621"/>
                  </a:lnTo>
                  <a:lnTo>
                    <a:pt x="5216" y="14205"/>
                  </a:lnTo>
                  <a:lnTo>
                    <a:pt x="7621" y="12859"/>
                  </a:lnTo>
                  <a:lnTo>
                    <a:pt x="9918" y="14157"/>
                  </a:lnTo>
                  <a:lnTo>
                    <a:pt x="10680" y="14574"/>
                  </a:lnTo>
                  <a:lnTo>
                    <a:pt x="10907" y="13752"/>
                  </a:lnTo>
                  <a:lnTo>
                    <a:pt x="11621" y="11168"/>
                  </a:lnTo>
                  <a:lnTo>
                    <a:pt x="14193" y="10502"/>
                  </a:lnTo>
                  <a:lnTo>
                    <a:pt x="15038" y="10275"/>
                  </a:lnTo>
                  <a:lnTo>
                    <a:pt x="14610" y="9549"/>
                  </a:lnTo>
                  <a:lnTo>
                    <a:pt x="13228" y="7227"/>
                  </a:lnTo>
                  <a:lnTo>
                    <a:pt x="14562" y="4977"/>
                  </a:lnTo>
                  <a:lnTo>
                    <a:pt x="15002" y="4251"/>
                  </a:lnTo>
                  <a:lnTo>
                    <a:pt x="14145" y="4025"/>
                  </a:lnTo>
                  <a:lnTo>
                    <a:pt x="11490" y="3322"/>
                  </a:lnTo>
                  <a:lnTo>
                    <a:pt x="10800" y="822"/>
                  </a:lnTo>
                  <a:lnTo>
                    <a:pt x="10573"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6" name="Google Shape;446;p11"/>
            <p:cNvSpPr/>
            <p:nvPr/>
          </p:nvSpPr>
          <p:spPr>
            <a:xfrm>
              <a:off x="1350450" y="1211600"/>
              <a:ext cx="376275" cy="365825"/>
            </a:xfrm>
            <a:custGeom>
              <a:avLst/>
              <a:gdLst/>
              <a:ahLst/>
              <a:cxnLst/>
              <a:rect l="l" t="t" r="r" b="b"/>
              <a:pathLst>
                <a:path w="15051" h="14633" extrusionOk="0">
                  <a:moveTo>
                    <a:pt x="4882" y="1298"/>
                  </a:moveTo>
                  <a:lnTo>
                    <a:pt x="7109" y="2536"/>
                  </a:lnTo>
                  <a:lnTo>
                    <a:pt x="7109" y="6334"/>
                  </a:lnTo>
                  <a:lnTo>
                    <a:pt x="4263" y="3572"/>
                  </a:lnTo>
                  <a:lnTo>
                    <a:pt x="4882" y="1298"/>
                  </a:lnTo>
                  <a:close/>
                  <a:moveTo>
                    <a:pt x="10050" y="1250"/>
                  </a:moveTo>
                  <a:lnTo>
                    <a:pt x="10704" y="3655"/>
                  </a:lnTo>
                  <a:lnTo>
                    <a:pt x="7942" y="6334"/>
                  </a:lnTo>
                  <a:lnTo>
                    <a:pt x="7942" y="2429"/>
                  </a:lnTo>
                  <a:lnTo>
                    <a:pt x="7954" y="2429"/>
                  </a:lnTo>
                  <a:lnTo>
                    <a:pt x="10050" y="1250"/>
                  </a:lnTo>
                  <a:close/>
                  <a:moveTo>
                    <a:pt x="3739" y="4227"/>
                  </a:moveTo>
                  <a:lnTo>
                    <a:pt x="6513" y="6906"/>
                  </a:lnTo>
                  <a:lnTo>
                    <a:pt x="2489" y="6906"/>
                  </a:lnTo>
                  <a:lnTo>
                    <a:pt x="1275" y="4870"/>
                  </a:lnTo>
                  <a:lnTo>
                    <a:pt x="3739" y="4227"/>
                  </a:lnTo>
                  <a:close/>
                  <a:moveTo>
                    <a:pt x="11395" y="4155"/>
                  </a:moveTo>
                  <a:lnTo>
                    <a:pt x="13729" y="4763"/>
                  </a:lnTo>
                  <a:lnTo>
                    <a:pt x="12455" y="6906"/>
                  </a:lnTo>
                  <a:lnTo>
                    <a:pt x="8537" y="6906"/>
                  </a:lnTo>
                  <a:lnTo>
                    <a:pt x="11395" y="4155"/>
                  </a:lnTo>
                  <a:close/>
                  <a:moveTo>
                    <a:pt x="12550" y="7727"/>
                  </a:moveTo>
                  <a:lnTo>
                    <a:pt x="13764" y="9763"/>
                  </a:lnTo>
                  <a:lnTo>
                    <a:pt x="11300" y="10406"/>
                  </a:lnTo>
                  <a:lnTo>
                    <a:pt x="8537" y="7727"/>
                  </a:lnTo>
                  <a:close/>
                  <a:moveTo>
                    <a:pt x="6525" y="7739"/>
                  </a:moveTo>
                  <a:lnTo>
                    <a:pt x="3668" y="10501"/>
                  </a:lnTo>
                  <a:lnTo>
                    <a:pt x="1334" y="9882"/>
                  </a:lnTo>
                  <a:lnTo>
                    <a:pt x="2608" y="7739"/>
                  </a:lnTo>
                  <a:close/>
                  <a:moveTo>
                    <a:pt x="7942" y="8311"/>
                  </a:moveTo>
                  <a:lnTo>
                    <a:pt x="10788" y="11061"/>
                  </a:lnTo>
                  <a:lnTo>
                    <a:pt x="10157" y="13335"/>
                  </a:lnTo>
                  <a:lnTo>
                    <a:pt x="7942" y="12097"/>
                  </a:lnTo>
                  <a:lnTo>
                    <a:pt x="7942" y="8311"/>
                  </a:lnTo>
                  <a:close/>
                  <a:moveTo>
                    <a:pt x="7121" y="8311"/>
                  </a:moveTo>
                  <a:lnTo>
                    <a:pt x="7121" y="12204"/>
                  </a:lnTo>
                  <a:lnTo>
                    <a:pt x="7109" y="12204"/>
                  </a:lnTo>
                  <a:lnTo>
                    <a:pt x="5013" y="13383"/>
                  </a:lnTo>
                  <a:lnTo>
                    <a:pt x="4358" y="10989"/>
                  </a:lnTo>
                  <a:lnTo>
                    <a:pt x="7121" y="8311"/>
                  </a:lnTo>
                  <a:close/>
                  <a:moveTo>
                    <a:pt x="10585" y="0"/>
                  </a:moveTo>
                  <a:lnTo>
                    <a:pt x="9835" y="441"/>
                  </a:lnTo>
                  <a:lnTo>
                    <a:pt x="7430" y="1774"/>
                  </a:lnTo>
                  <a:lnTo>
                    <a:pt x="5132" y="476"/>
                  </a:lnTo>
                  <a:lnTo>
                    <a:pt x="4370" y="60"/>
                  </a:lnTo>
                  <a:lnTo>
                    <a:pt x="4144" y="881"/>
                  </a:lnTo>
                  <a:lnTo>
                    <a:pt x="3430" y="3477"/>
                  </a:lnTo>
                  <a:lnTo>
                    <a:pt x="858" y="4143"/>
                  </a:lnTo>
                  <a:lnTo>
                    <a:pt x="1" y="4370"/>
                  </a:lnTo>
                  <a:lnTo>
                    <a:pt x="441" y="5096"/>
                  </a:lnTo>
                  <a:lnTo>
                    <a:pt x="1822" y="7418"/>
                  </a:lnTo>
                  <a:lnTo>
                    <a:pt x="477" y="9668"/>
                  </a:lnTo>
                  <a:lnTo>
                    <a:pt x="48" y="10394"/>
                  </a:lnTo>
                  <a:lnTo>
                    <a:pt x="894" y="10620"/>
                  </a:lnTo>
                  <a:lnTo>
                    <a:pt x="3561" y="11311"/>
                  </a:lnTo>
                  <a:lnTo>
                    <a:pt x="4251" y="13811"/>
                  </a:lnTo>
                  <a:lnTo>
                    <a:pt x="4466" y="14633"/>
                  </a:lnTo>
                  <a:lnTo>
                    <a:pt x="5228" y="14216"/>
                  </a:lnTo>
                  <a:lnTo>
                    <a:pt x="7633" y="12883"/>
                  </a:lnTo>
                  <a:lnTo>
                    <a:pt x="9930" y="14168"/>
                  </a:lnTo>
                  <a:lnTo>
                    <a:pt x="10692" y="14585"/>
                  </a:lnTo>
                  <a:lnTo>
                    <a:pt x="10919" y="13776"/>
                  </a:lnTo>
                  <a:lnTo>
                    <a:pt x="11633" y="11180"/>
                  </a:lnTo>
                  <a:lnTo>
                    <a:pt x="14205" y="10513"/>
                  </a:lnTo>
                  <a:lnTo>
                    <a:pt x="15050" y="10287"/>
                  </a:lnTo>
                  <a:lnTo>
                    <a:pt x="14622" y="9561"/>
                  </a:lnTo>
                  <a:lnTo>
                    <a:pt x="13240" y="7227"/>
                  </a:lnTo>
                  <a:lnTo>
                    <a:pt x="14574" y="4977"/>
                  </a:lnTo>
                  <a:lnTo>
                    <a:pt x="15003" y="4251"/>
                  </a:lnTo>
                  <a:lnTo>
                    <a:pt x="14157" y="4024"/>
                  </a:lnTo>
                  <a:lnTo>
                    <a:pt x="11502" y="3322"/>
                  </a:lnTo>
                  <a:lnTo>
                    <a:pt x="10812"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7" name="Google Shape;447;p11"/>
            <p:cNvSpPr/>
            <p:nvPr/>
          </p:nvSpPr>
          <p:spPr>
            <a:xfrm>
              <a:off x="1350750" y="4134575"/>
              <a:ext cx="375975" cy="365525"/>
            </a:xfrm>
            <a:custGeom>
              <a:avLst/>
              <a:gdLst/>
              <a:ahLst/>
              <a:cxnLst/>
              <a:rect l="l" t="t" r="r" b="b"/>
              <a:pathLst>
                <a:path w="15039" h="14621" extrusionOk="0">
                  <a:moveTo>
                    <a:pt x="4882" y="1286"/>
                  </a:moveTo>
                  <a:lnTo>
                    <a:pt x="7097" y="2512"/>
                  </a:lnTo>
                  <a:lnTo>
                    <a:pt x="7097" y="6310"/>
                  </a:lnTo>
                  <a:lnTo>
                    <a:pt x="4251" y="3560"/>
                  </a:lnTo>
                  <a:lnTo>
                    <a:pt x="4882" y="1286"/>
                  </a:lnTo>
                  <a:close/>
                  <a:moveTo>
                    <a:pt x="10038" y="1238"/>
                  </a:moveTo>
                  <a:lnTo>
                    <a:pt x="10692" y="3632"/>
                  </a:lnTo>
                  <a:lnTo>
                    <a:pt x="7930" y="6310"/>
                  </a:lnTo>
                  <a:lnTo>
                    <a:pt x="7930" y="2417"/>
                  </a:lnTo>
                  <a:lnTo>
                    <a:pt x="7942" y="2417"/>
                  </a:lnTo>
                  <a:lnTo>
                    <a:pt x="10038" y="1238"/>
                  </a:lnTo>
                  <a:close/>
                  <a:moveTo>
                    <a:pt x="11383" y="4132"/>
                  </a:moveTo>
                  <a:lnTo>
                    <a:pt x="13717" y="4739"/>
                  </a:lnTo>
                  <a:lnTo>
                    <a:pt x="12443" y="6882"/>
                  </a:lnTo>
                  <a:lnTo>
                    <a:pt x="8525" y="6882"/>
                  </a:lnTo>
                  <a:lnTo>
                    <a:pt x="11383" y="4132"/>
                  </a:lnTo>
                  <a:close/>
                  <a:moveTo>
                    <a:pt x="3727" y="4215"/>
                  </a:moveTo>
                  <a:lnTo>
                    <a:pt x="6501" y="6894"/>
                  </a:lnTo>
                  <a:lnTo>
                    <a:pt x="2477" y="6894"/>
                  </a:lnTo>
                  <a:lnTo>
                    <a:pt x="1263" y="4858"/>
                  </a:lnTo>
                  <a:lnTo>
                    <a:pt x="3727" y="4215"/>
                  </a:lnTo>
                  <a:close/>
                  <a:moveTo>
                    <a:pt x="12538" y="7715"/>
                  </a:moveTo>
                  <a:lnTo>
                    <a:pt x="13764" y="9751"/>
                  </a:lnTo>
                  <a:lnTo>
                    <a:pt x="11288" y="10394"/>
                  </a:lnTo>
                  <a:lnTo>
                    <a:pt x="8525" y="7715"/>
                  </a:lnTo>
                  <a:close/>
                  <a:moveTo>
                    <a:pt x="6513" y="7715"/>
                  </a:moveTo>
                  <a:lnTo>
                    <a:pt x="3656" y="10466"/>
                  </a:lnTo>
                  <a:lnTo>
                    <a:pt x="1322" y="9859"/>
                  </a:lnTo>
                  <a:lnTo>
                    <a:pt x="2596" y="7715"/>
                  </a:lnTo>
                  <a:close/>
                  <a:moveTo>
                    <a:pt x="7942" y="8299"/>
                  </a:moveTo>
                  <a:lnTo>
                    <a:pt x="10788" y="11049"/>
                  </a:lnTo>
                  <a:lnTo>
                    <a:pt x="10157" y="13323"/>
                  </a:lnTo>
                  <a:lnTo>
                    <a:pt x="7942" y="12085"/>
                  </a:lnTo>
                  <a:lnTo>
                    <a:pt x="7942" y="8299"/>
                  </a:lnTo>
                  <a:close/>
                  <a:moveTo>
                    <a:pt x="7109" y="8299"/>
                  </a:moveTo>
                  <a:lnTo>
                    <a:pt x="7109" y="12192"/>
                  </a:lnTo>
                  <a:lnTo>
                    <a:pt x="7097" y="12192"/>
                  </a:lnTo>
                  <a:lnTo>
                    <a:pt x="5001" y="13371"/>
                  </a:lnTo>
                  <a:lnTo>
                    <a:pt x="4346" y="10978"/>
                  </a:lnTo>
                  <a:lnTo>
                    <a:pt x="7109" y="8299"/>
                  </a:lnTo>
                  <a:close/>
                  <a:moveTo>
                    <a:pt x="10573" y="0"/>
                  </a:moveTo>
                  <a:lnTo>
                    <a:pt x="9823" y="417"/>
                  </a:lnTo>
                  <a:lnTo>
                    <a:pt x="7418" y="1762"/>
                  </a:lnTo>
                  <a:lnTo>
                    <a:pt x="5120" y="465"/>
                  </a:lnTo>
                  <a:lnTo>
                    <a:pt x="4358" y="48"/>
                  </a:lnTo>
                  <a:lnTo>
                    <a:pt x="4132" y="869"/>
                  </a:lnTo>
                  <a:lnTo>
                    <a:pt x="3418" y="3453"/>
                  </a:lnTo>
                  <a:lnTo>
                    <a:pt x="846" y="4132"/>
                  </a:lnTo>
                  <a:lnTo>
                    <a:pt x="1" y="4346"/>
                  </a:lnTo>
                  <a:lnTo>
                    <a:pt x="429" y="5084"/>
                  </a:lnTo>
                  <a:lnTo>
                    <a:pt x="1810" y="7406"/>
                  </a:lnTo>
                  <a:lnTo>
                    <a:pt x="477" y="9644"/>
                  </a:lnTo>
                  <a:lnTo>
                    <a:pt x="36" y="10382"/>
                  </a:lnTo>
                  <a:lnTo>
                    <a:pt x="894" y="10597"/>
                  </a:lnTo>
                  <a:lnTo>
                    <a:pt x="3549" y="11299"/>
                  </a:lnTo>
                  <a:lnTo>
                    <a:pt x="4239" y="13799"/>
                  </a:lnTo>
                  <a:lnTo>
                    <a:pt x="4465" y="14621"/>
                  </a:lnTo>
                  <a:lnTo>
                    <a:pt x="5216" y="14204"/>
                  </a:lnTo>
                  <a:lnTo>
                    <a:pt x="7621" y="12859"/>
                  </a:lnTo>
                  <a:lnTo>
                    <a:pt x="9918" y="14157"/>
                  </a:lnTo>
                  <a:lnTo>
                    <a:pt x="10680" y="14573"/>
                  </a:lnTo>
                  <a:lnTo>
                    <a:pt x="10907" y="13752"/>
                  </a:lnTo>
                  <a:lnTo>
                    <a:pt x="11621" y="11168"/>
                  </a:lnTo>
                  <a:lnTo>
                    <a:pt x="14193" y="10501"/>
                  </a:lnTo>
                  <a:lnTo>
                    <a:pt x="15038" y="10275"/>
                  </a:lnTo>
                  <a:lnTo>
                    <a:pt x="14610" y="9549"/>
                  </a:lnTo>
                  <a:lnTo>
                    <a:pt x="13228" y="7227"/>
                  </a:lnTo>
                  <a:lnTo>
                    <a:pt x="14562" y="4977"/>
                  </a:lnTo>
                  <a:lnTo>
                    <a:pt x="15002" y="4251"/>
                  </a:lnTo>
                  <a:lnTo>
                    <a:pt x="14145" y="4024"/>
                  </a:lnTo>
                  <a:lnTo>
                    <a:pt x="11490" y="3322"/>
                  </a:lnTo>
                  <a:lnTo>
                    <a:pt x="10800" y="822"/>
                  </a:lnTo>
                  <a:lnTo>
                    <a:pt x="10573"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8" name="Google Shape;448;p11"/>
            <p:cNvSpPr/>
            <p:nvPr/>
          </p:nvSpPr>
          <p:spPr>
            <a:xfrm>
              <a:off x="1350750" y="3769350"/>
              <a:ext cx="375975" cy="365250"/>
            </a:xfrm>
            <a:custGeom>
              <a:avLst/>
              <a:gdLst/>
              <a:ahLst/>
              <a:cxnLst/>
              <a:rect l="l" t="t" r="r" b="b"/>
              <a:pathLst>
                <a:path w="15039" h="14610" extrusionOk="0">
                  <a:moveTo>
                    <a:pt x="4882" y="1274"/>
                  </a:moveTo>
                  <a:lnTo>
                    <a:pt x="7097" y="2512"/>
                  </a:lnTo>
                  <a:lnTo>
                    <a:pt x="7097" y="6311"/>
                  </a:lnTo>
                  <a:lnTo>
                    <a:pt x="4251" y="3560"/>
                  </a:lnTo>
                  <a:lnTo>
                    <a:pt x="4882" y="1274"/>
                  </a:lnTo>
                  <a:close/>
                  <a:moveTo>
                    <a:pt x="10026" y="1238"/>
                  </a:moveTo>
                  <a:lnTo>
                    <a:pt x="10680" y="3632"/>
                  </a:lnTo>
                  <a:lnTo>
                    <a:pt x="7918" y="6311"/>
                  </a:lnTo>
                  <a:lnTo>
                    <a:pt x="7918" y="2405"/>
                  </a:lnTo>
                  <a:lnTo>
                    <a:pt x="7930" y="2405"/>
                  </a:lnTo>
                  <a:lnTo>
                    <a:pt x="10026" y="1238"/>
                  </a:lnTo>
                  <a:close/>
                  <a:moveTo>
                    <a:pt x="3727" y="4215"/>
                  </a:moveTo>
                  <a:lnTo>
                    <a:pt x="6501" y="6894"/>
                  </a:lnTo>
                  <a:lnTo>
                    <a:pt x="2477" y="6894"/>
                  </a:lnTo>
                  <a:lnTo>
                    <a:pt x="1275" y="4846"/>
                  </a:lnTo>
                  <a:lnTo>
                    <a:pt x="3727" y="4215"/>
                  </a:lnTo>
                  <a:close/>
                  <a:moveTo>
                    <a:pt x="11371" y="4132"/>
                  </a:moveTo>
                  <a:lnTo>
                    <a:pt x="13705" y="4751"/>
                  </a:lnTo>
                  <a:lnTo>
                    <a:pt x="12419" y="6894"/>
                  </a:lnTo>
                  <a:lnTo>
                    <a:pt x="8502" y="6894"/>
                  </a:lnTo>
                  <a:lnTo>
                    <a:pt x="11371" y="4132"/>
                  </a:lnTo>
                  <a:close/>
                  <a:moveTo>
                    <a:pt x="12538" y="7704"/>
                  </a:moveTo>
                  <a:lnTo>
                    <a:pt x="13764" y="9751"/>
                  </a:lnTo>
                  <a:lnTo>
                    <a:pt x="11288" y="10382"/>
                  </a:lnTo>
                  <a:lnTo>
                    <a:pt x="8525" y="7704"/>
                  </a:lnTo>
                  <a:close/>
                  <a:moveTo>
                    <a:pt x="6513" y="7704"/>
                  </a:moveTo>
                  <a:lnTo>
                    <a:pt x="3656" y="10466"/>
                  </a:lnTo>
                  <a:lnTo>
                    <a:pt x="1322" y="9847"/>
                  </a:lnTo>
                  <a:lnTo>
                    <a:pt x="2596" y="7704"/>
                  </a:lnTo>
                  <a:close/>
                  <a:moveTo>
                    <a:pt x="7930" y="8287"/>
                  </a:moveTo>
                  <a:lnTo>
                    <a:pt x="10776" y="11037"/>
                  </a:lnTo>
                  <a:lnTo>
                    <a:pt x="10145" y="13323"/>
                  </a:lnTo>
                  <a:lnTo>
                    <a:pt x="7930" y="12085"/>
                  </a:lnTo>
                  <a:lnTo>
                    <a:pt x="7930" y="8287"/>
                  </a:lnTo>
                  <a:close/>
                  <a:moveTo>
                    <a:pt x="7109" y="8287"/>
                  </a:moveTo>
                  <a:lnTo>
                    <a:pt x="7109" y="12192"/>
                  </a:lnTo>
                  <a:lnTo>
                    <a:pt x="7097" y="12192"/>
                  </a:lnTo>
                  <a:lnTo>
                    <a:pt x="5001" y="13359"/>
                  </a:lnTo>
                  <a:lnTo>
                    <a:pt x="4346" y="10966"/>
                  </a:lnTo>
                  <a:lnTo>
                    <a:pt x="7109" y="8287"/>
                  </a:lnTo>
                  <a:close/>
                  <a:moveTo>
                    <a:pt x="10573" y="0"/>
                  </a:moveTo>
                  <a:lnTo>
                    <a:pt x="9823" y="417"/>
                  </a:lnTo>
                  <a:lnTo>
                    <a:pt x="7418" y="1750"/>
                  </a:lnTo>
                  <a:lnTo>
                    <a:pt x="5120" y="465"/>
                  </a:lnTo>
                  <a:lnTo>
                    <a:pt x="4358" y="48"/>
                  </a:lnTo>
                  <a:lnTo>
                    <a:pt x="4132" y="857"/>
                  </a:lnTo>
                  <a:lnTo>
                    <a:pt x="3418" y="3453"/>
                  </a:lnTo>
                  <a:lnTo>
                    <a:pt x="846" y="4120"/>
                  </a:lnTo>
                  <a:lnTo>
                    <a:pt x="1" y="4346"/>
                  </a:lnTo>
                  <a:lnTo>
                    <a:pt x="429" y="5072"/>
                  </a:lnTo>
                  <a:lnTo>
                    <a:pt x="1810" y="7394"/>
                  </a:lnTo>
                  <a:lnTo>
                    <a:pt x="477" y="9644"/>
                  </a:lnTo>
                  <a:lnTo>
                    <a:pt x="36" y="10371"/>
                  </a:lnTo>
                  <a:lnTo>
                    <a:pt x="894" y="10597"/>
                  </a:lnTo>
                  <a:lnTo>
                    <a:pt x="3549" y="11299"/>
                  </a:lnTo>
                  <a:lnTo>
                    <a:pt x="4239" y="13800"/>
                  </a:lnTo>
                  <a:lnTo>
                    <a:pt x="4465" y="14609"/>
                  </a:lnTo>
                  <a:lnTo>
                    <a:pt x="5216" y="14192"/>
                  </a:lnTo>
                  <a:lnTo>
                    <a:pt x="7621" y="12859"/>
                  </a:lnTo>
                  <a:lnTo>
                    <a:pt x="9918" y="14157"/>
                  </a:lnTo>
                  <a:lnTo>
                    <a:pt x="10680" y="14573"/>
                  </a:lnTo>
                  <a:lnTo>
                    <a:pt x="10907" y="13752"/>
                  </a:lnTo>
                  <a:lnTo>
                    <a:pt x="11621" y="11156"/>
                  </a:lnTo>
                  <a:lnTo>
                    <a:pt x="14193" y="10490"/>
                  </a:lnTo>
                  <a:lnTo>
                    <a:pt x="15038" y="10263"/>
                  </a:lnTo>
                  <a:lnTo>
                    <a:pt x="14610" y="9537"/>
                  </a:lnTo>
                  <a:lnTo>
                    <a:pt x="13228" y="7215"/>
                  </a:lnTo>
                  <a:lnTo>
                    <a:pt x="14562" y="4965"/>
                  </a:lnTo>
                  <a:lnTo>
                    <a:pt x="15002" y="4239"/>
                  </a:lnTo>
                  <a:lnTo>
                    <a:pt x="14145" y="4013"/>
                  </a:lnTo>
                  <a:lnTo>
                    <a:pt x="11490" y="3322"/>
                  </a:lnTo>
                  <a:lnTo>
                    <a:pt x="10800" y="822"/>
                  </a:lnTo>
                  <a:lnTo>
                    <a:pt x="10573"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9" name="Google Shape;449;p11"/>
            <p:cNvSpPr/>
            <p:nvPr/>
          </p:nvSpPr>
          <p:spPr>
            <a:xfrm>
              <a:off x="5897750" y="3038600"/>
              <a:ext cx="372100" cy="365250"/>
            </a:xfrm>
            <a:custGeom>
              <a:avLst/>
              <a:gdLst/>
              <a:ahLst/>
              <a:cxnLst/>
              <a:rect l="l" t="t" r="r" b="b"/>
              <a:pathLst>
                <a:path w="14884" h="14610" extrusionOk="0">
                  <a:moveTo>
                    <a:pt x="10026" y="1239"/>
                  </a:moveTo>
                  <a:lnTo>
                    <a:pt x="10680" y="3632"/>
                  </a:lnTo>
                  <a:lnTo>
                    <a:pt x="7918" y="6311"/>
                  </a:lnTo>
                  <a:lnTo>
                    <a:pt x="7918" y="2405"/>
                  </a:lnTo>
                  <a:lnTo>
                    <a:pt x="7930" y="2405"/>
                  </a:lnTo>
                  <a:lnTo>
                    <a:pt x="10026" y="1239"/>
                  </a:lnTo>
                  <a:close/>
                  <a:moveTo>
                    <a:pt x="4870" y="1298"/>
                  </a:moveTo>
                  <a:lnTo>
                    <a:pt x="7085" y="2525"/>
                  </a:lnTo>
                  <a:lnTo>
                    <a:pt x="7085" y="6323"/>
                  </a:lnTo>
                  <a:lnTo>
                    <a:pt x="4239" y="3572"/>
                  </a:lnTo>
                  <a:lnTo>
                    <a:pt x="4870" y="1298"/>
                  </a:lnTo>
                  <a:close/>
                  <a:moveTo>
                    <a:pt x="3727" y="4215"/>
                  </a:moveTo>
                  <a:lnTo>
                    <a:pt x="6501" y="6894"/>
                  </a:lnTo>
                  <a:lnTo>
                    <a:pt x="2477" y="6894"/>
                  </a:lnTo>
                  <a:lnTo>
                    <a:pt x="1263" y="4846"/>
                  </a:lnTo>
                  <a:lnTo>
                    <a:pt x="3727" y="4215"/>
                  </a:lnTo>
                  <a:close/>
                  <a:moveTo>
                    <a:pt x="11371" y="4132"/>
                  </a:moveTo>
                  <a:lnTo>
                    <a:pt x="13705" y="4751"/>
                  </a:lnTo>
                  <a:lnTo>
                    <a:pt x="12431" y="6894"/>
                  </a:lnTo>
                  <a:lnTo>
                    <a:pt x="8513" y="6894"/>
                  </a:lnTo>
                  <a:lnTo>
                    <a:pt x="11371" y="4132"/>
                  </a:lnTo>
                  <a:close/>
                  <a:moveTo>
                    <a:pt x="12550" y="7704"/>
                  </a:moveTo>
                  <a:lnTo>
                    <a:pt x="13764" y="9752"/>
                  </a:lnTo>
                  <a:lnTo>
                    <a:pt x="11299" y="10383"/>
                  </a:lnTo>
                  <a:lnTo>
                    <a:pt x="8525" y="7704"/>
                  </a:lnTo>
                  <a:close/>
                  <a:moveTo>
                    <a:pt x="6501" y="7704"/>
                  </a:moveTo>
                  <a:lnTo>
                    <a:pt x="3644" y="10478"/>
                  </a:lnTo>
                  <a:lnTo>
                    <a:pt x="1310" y="9871"/>
                  </a:lnTo>
                  <a:lnTo>
                    <a:pt x="2584" y="7704"/>
                  </a:lnTo>
                  <a:close/>
                  <a:moveTo>
                    <a:pt x="7930" y="8287"/>
                  </a:moveTo>
                  <a:lnTo>
                    <a:pt x="10776" y="11038"/>
                  </a:lnTo>
                  <a:lnTo>
                    <a:pt x="10145" y="13324"/>
                  </a:lnTo>
                  <a:lnTo>
                    <a:pt x="7930" y="12085"/>
                  </a:lnTo>
                  <a:lnTo>
                    <a:pt x="7930" y="8287"/>
                  </a:lnTo>
                  <a:close/>
                  <a:moveTo>
                    <a:pt x="7097" y="8287"/>
                  </a:moveTo>
                  <a:lnTo>
                    <a:pt x="7097" y="12192"/>
                  </a:lnTo>
                  <a:lnTo>
                    <a:pt x="7085" y="12192"/>
                  </a:lnTo>
                  <a:lnTo>
                    <a:pt x="4989" y="13359"/>
                  </a:lnTo>
                  <a:lnTo>
                    <a:pt x="4334" y="10966"/>
                  </a:lnTo>
                  <a:lnTo>
                    <a:pt x="7097" y="8287"/>
                  </a:lnTo>
                  <a:close/>
                  <a:moveTo>
                    <a:pt x="10585" y="0"/>
                  </a:moveTo>
                  <a:lnTo>
                    <a:pt x="9823" y="417"/>
                  </a:lnTo>
                  <a:lnTo>
                    <a:pt x="7430" y="1751"/>
                  </a:lnTo>
                  <a:lnTo>
                    <a:pt x="5120" y="453"/>
                  </a:lnTo>
                  <a:lnTo>
                    <a:pt x="4358" y="48"/>
                  </a:lnTo>
                  <a:lnTo>
                    <a:pt x="4132" y="858"/>
                  </a:lnTo>
                  <a:lnTo>
                    <a:pt x="3418" y="3453"/>
                  </a:lnTo>
                  <a:lnTo>
                    <a:pt x="846" y="4120"/>
                  </a:lnTo>
                  <a:lnTo>
                    <a:pt x="0" y="4346"/>
                  </a:lnTo>
                  <a:lnTo>
                    <a:pt x="429" y="5072"/>
                  </a:lnTo>
                  <a:lnTo>
                    <a:pt x="1810" y="7394"/>
                  </a:lnTo>
                  <a:lnTo>
                    <a:pt x="477" y="9644"/>
                  </a:lnTo>
                  <a:lnTo>
                    <a:pt x="48" y="10371"/>
                  </a:lnTo>
                  <a:lnTo>
                    <a:pt x="893" y="10597"/>
                  </a:lnTo>
                  <a:lnTo>
                    <a:pt x="3560" y="11299"/>
                  </a:lnTo>
                  <a:lnTo>
                    <a:pt x="4239" y="13800"/>
                  </a:lnTo>
                  <a:lnTo>
                    <a:pt x="4465" y="14609"/>
                  </a:lnTo>
                  <a:lnTo>
                    <a:pt x="5227" y="14193"/>
                  </a:lnTo>
                  <a:lnTo>
                    <a:pt x="7620" y="12859"/>
                  </a:lnTo>
                  <a:lnTo>
                    <a:pt x="9930" y="14157"/>
                  </a:lnTo>
                  <a:lnTo>
                    <a:pt x="10680" y="14574"/>
                  </a:lnTo>
                  <a:lnTo>
                    <a:pt x="10907" y="13752"/>
                  </a:lnTo>
                  <a:lnTo>
                    <a:pt x="11621" y="11157"/>
                  </a:lnTo>
                  <a:lnTo>
                    <a:pt x="14193" y="10490"/>
                  </a:lnTo>
                  <a:lnTo>
                    <a:pt x="14883" y="10311"/>
                  </a:lnTo>
                  <a:lnTo>
                    <a:pt x="14883" y="10002"/>
                  </a:lnTo>
                  <a:lnTo>
                    <a:pt x="14598" y="9537"/>
                  </a:lnTo>
                  <a:lnTo>
                    <a:pt x="13216" y="7216"/>
                  </a:lnTo>
                  <a:lnTo>
                    <a:pt x="14550" y="4965"/>
                  </a:lnTo>
                  <a:lnTo>
                    <a:pt x="14883" y="4430"/>
                  </a:lnTo>
                  <a:lnTo>
                    <a:pt x="14883" y="4215"/>
                  </a:lnTo>
                  <a:lnTo>
                    <a:pt x="14157" y="4013"/>
                  </a:lnTo>
                  <a:lnTo>
                    <a:pt x="11490" y="3322"/>
                  </a:lnTo>
                  <a:lnTo>
                    <a:pt x="10799"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0" name="Google Shape;450;p11"/>
            <p:cNvSpPr/>
            <p:nvPr/>
          </p:nvSpPr>
          <p:spPr>
            <a:xfrm>
              <a:off x="1729675" y="2307850"/>
              <a:ext cx="376250" cy="365250"/>
            </a:xfrm>
            <a:custGeom>
              <a:avLst/>
              <a:gdLst/>
              <a:ahLst/>
              <a:cxnLst/>
              <a:rect l="l" t="t" r="r" b="b"/>
              <a:pathLst>
                <a:path w="15050" h="14610" extrusionOk="0">
                  <a:moveTo>
                    <a:pt x="4882" y="1298"/>
                  </a:moveTo>
                  <a:lnTo>
                    <a:pt x="7108" y="2525"/>
                  </a:lnTo>
                  <a:lnTo>
                    <a:pt x="7108" y="6323"/>
                  </a:lnTo>
                  <a:lnTo>
                    <a:pt x="4263" y="3573"/>
                  </a:lnTo>
                  <a:lnTo>
                    <a:pt x="4882" y="1298"/>
                  </a:lnTo>
                  <a:close/>
                  <a:moveTo>
                    <a:pt x="10049" y="1251"/>
                  </a:moveTo>
                  <a:lnTo>
                    <a:pt x="10704" y="3644"/>
                  </a:lnTo>
                  <a:lnTo>
                    <a:pt x="7942" y="6323"/>
                  </a:lnTo>
                  <a:lnTo>
                    <a:pt x="7942" y="2430"/>
                  </a:lnTo>
                  <a:lnTo>
                    <a:pt x="7954" y="2430"/>
                  </a:lnTo>
                  <a:lnTo>
                    <a:pt x="10049" y="1251"/>
                  </a:lnTo>
                  <a:close/>
                  <a:moveTo>
                    <a:pt x="3739" y="4215"/>
                  </a:moveTo>
                  <a:lnTo>
                    <a:pt x="6513" y="6894"/>
                  </a:lnTo>
                  <a:lnTo>
                    <a:pt x="2489" y="6894"/>
                  </a:lnTo>
                  <a:lnTo>
                    <a:pt x="1274" y="4870"/>
                  </a:lnTo>
                  <a:lnTo>
                    <a:pt x="3739" y="4215"/>
                  </a:lnTo>
                  <a:close/>
                  <a:moveTo>
                    <a:pt x="11395" y="4132"/>
                  </a:moveTo>
                  <a:lnTo>
                    <a:pt x="13728" y="4751"/>
                  </a:lnTo>
                  <a:lnTo>
                    <a:pt x="12442" y="6894"/>
                  </a:lnTo>
                  <a:lnTo>
                    <a:pt x="8525" y="6894"/>
                  </a:lnTo>
                  <a:lnTo>
                    <a:pt x="11395" y="4132"/>
                  </a:lnTo>
                  <a:close/>
                  <a:moveTo>
                    <a:pt x="12549" y="7728"/>
                  </a:moveTo>
                  <a:lnTo>
                    <a:pt x="13776" y="9764"/>
                  </a:lnTo>
                  <a:lnTo>
                    <a:pt x="11299" y="10407"/>
                  </a:lnTo>
                  <a:lnTo>
                    <a:pt x="8537" y="7728"/>
                  </a:lnTo>
                  <a:close/>
                  <a:moveTo>
                    <a:pt x="6525" y="7728"/>
                  </a:moveTo>
                  <a:lnTo>
                    <a:pt x="3667" y="10478"/>
                  </a:lnTo>
                  <a:lnTo>
                    <a:pt x="1334" y="9871"/>
                  </a:lnTo>
                  <a:lnTo>
                    <a:pt x="2608" y="7728"/>
                  </a:lnTo>
                  <a:close/>
                  <a:moveTo>
                    <a:pt x="7942" y="8299"/>
                  </a:moveTo>
                  <a:lnTo>
                    <a:pt x="10775" y="11062"/>
                  </a:lnTo>
                  <a:lnTo>
                    <a:pt x="10156" y="13336"/>
                  </a:lnTo>
                  <a:lnTo>
                    <a:pt x="7942" y="12097"/>
                  </a:lnTo>
                  <a:lnTo>
                    <a:pt x="7942" y="8299"/>
                  </a:lnTo>
                  <a:close/>
                  <a:moveTo>
                    <a:pt x="7120" y="8299"/>
                  </a:moveTo>
                  <a:lnTo>
                    <a:pt x="7120" y="12205"/>
                  </a:lnTo>
                  <a:lnTo>
                    <a:pt x="7108" y="12205"/>
                  </a:lnTo>
                  <a:lnTo>
                    <a:pt x="5001" y="13383"/>
                  </a:lnTo>
                  <a:lnTo>
                    <a:pt x="4346" y="10978"/>
                  </a:lnTo>
                  <a:lnTo>
                    <a:pt x="7120" y="8299"/>
                  </a:lnTo>
                  <a:close/>
                  <a:moveTo>
                    <a:pt x="10585" y="1"/>
                  </a:moveTo>
                  <a:lnTo>
                    <a:pt x="9823" y="417"/>
                  </a:lnTo>
                  <a:lnTo>
                    <a:pt x="7430" y="1751"/>
                  </a:lnTo>
                  <a:lnTo>
                    <a:pt x="5120" y="465"/>
                  </a:lnTo>
                  <a:lnTo>
                    <a:pt x="4358" y="48"/>
                  </a:lnTo>
                  <a:lnTo>
                    <a:pt x="4144" y="858"/>
                  </a:lnTo>
                  <a:lnTo>
                    <a:pt x="3429" y="3453"/>
                  </a:lnTo>
                  <a:lnTo>
                    <a:pt x="846" y="4120"/>
                  </a:lnTo>
                  <a:lnTo>
                    <a:pt x="0" y="4346"/>
                  </a:lnTo>
                  <a:lnTo>
                    <a:pt x="429" y="5073"/>
                  </a:lnTo>
                  <a:lnTo>
                    <a:pt x="1822" y="7394"/>
                  </a:lnTo>
                  <a:lnTo>
                    <a:pt x="476" y="9645"/>
                  </a:lnTo>
                  <a:lnTo>
                    <a:pt x="48" y="10371"/>
                  </a:lnTo>
                  <a:lnTo>
                    <a:pt x="893" y="10597"/>
                  </a:lnTo>
                  <a:lnTo>
                    <a:pt x="3560" y="11300"/>
                  </a:lnTo>
                  <a:lnTo>
                    <a:pt x="4239" y="13800"/>
                  </a:lnTo>
                  <a:lnTo>
                    <a:pt x="4465" y="14610"/>
                  </a:lnTo>
                  <a:lnTo>
                    <a:pt x="5227" y="14193"/>
                  </a:lnTo>
                  <a:lnTo>
                    <a:pt x="7620" y="12859"/>
                  </a:lnTo>
                  <a:lnTo>
                    <a:pt x="9930" y="14145"/>
                  </a:lnTo>
                  <a:lnTo>
                    <a:pt x="10692" y="14574"/>
                  </a:lnTo>
                  <a:lnTo>
                    <a:pt x="10918" y="13752"/>
                  </a:lnTo>
                  <a:lnTo>
                    <a:pt x="11633" y="11157"/>
                  </a:lnTo>
                  <a:lnTo>
                    <a:pt x="14204" y="10490"/>
                  </a:lnTo>
                  <a:lnTo>
                    <a:pt x="15050" y="10264"/>
                  </a:lnTo>
                  <a:lnTo>
                    <a:pt x="14621" y="9538"/>
                  </a:lnTo>
                  <a:lnTo>
                    <a:pt x="13240" y="7216"/>
                  </a:lnTo>
                  <a:lnTo>
                    <a:pt x="14573" y="4966"/>
                  </a:lnTo>
                  <a:lnTo>
                    <a:pt x="15002" y="4239"/>
                  </a:lnTo>
                  <a:lnTo>
                    <a:pt x="14157" y="4013"/>
                  </a:lnTo>
                  <a:lnTo>
                    <a:pt x="11490" y="3322"/>
                  </a:lnTo>
                  <a:lnTo>
                    <a:pt x="10811"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1" name="Google Shape;451;p11"/>
            <p:cNvSpPr/>
            <p:nvPr/>
          </p:nvSpPr>
          <p:spPr>
            <a:xfrm>
              <a:off x="1729675" y="1577100"/>
              <a:ext cx="376250" cy="365250"/>
            </a:xfrm>
            <a:custGeom>
              <a:avLst/>
              <a:gdLst/>
              <a:ahLst/>
              <a:cxnLst/>
              <a:rect l="l" t="t" r="r" b="b"/>
              <a:pathLst>
                <a:path w="15050" h="14610" extrusionOk="0">
                  <a:moveTo>
                    <a:pt x="4882" y="1299"/>
                  </a:moveTo>
                  <a:lnTo>
                    <a:pt x="7108" y="2525"/>
                  </a:lnTo>
                  <a:lnTo>
                    <a:pt x="7108" y="6323"/>
                  </a:lnTo>
                  <a:lnTo>
                    <a:pt x="4263" y="3573"/>
                  </a:lnTo>
                  <a:lnTo>
                    <a:pt x="4882" y="1299"/>
                  </a:lnTo>
                  <a:close/>
                  <a:moveTo>
                    <a:pt x="10049" y="1251"/>
                  </a:moveTo>
                  <a:lnTo>
                    <a:pt x="10704" y="3644"/>
                  </a:lnTo>
                  <a:lnTo>
                    <a:pt x="7942" y="6323"/>
                  </a:lnTo>
                  <a:lnTo>
                    <a:pt x="7942" y="2430"/>
                  </a:lnTo>
                  <a:lnTo>
                    <a:pt x="7954" y="2430"/>
                  </a:lnTo>
                  <a:lnTo>
                    <a:pt x="10049" y="1251"/>
                  </a:lnTo>
                  <a:close/>
                  <a:moveTo>
                    <a:pt x="3739" y="4228"/>
                  </a:moveTo>
                  <a:lnTo>
                    <a:pt x="6513" y="6906"/>
                  </a:lnTo>
                  <a:lnTo>
                    <a:pt x="2489" y="6906"/>
                  </a:lnTo>
                  <a:lnTo>
                    <a:pt x="1274" y="4871"/>
                  </a:lnTo>
                  <a:lnTo>
                    <a:pt x="3739" y="4228"/>
                  </a:lnTo>
                  <a:close/>
                  <a:moveTo>
                    <a:pt x="11395" y="4156"/>
                  </a:moveTo>
                  <a:lnTo>
                    <a:pt x="13728" y="4763"/>
                  </a:lnTo>
                  <a:lnTo>
                    <a:pt x="12442" y="6906"/>
                  </a:lnTo>
                  <a:lnTo>
                    <a:pt x="8525" y="6906"/>
                  </a:lnTo>
                  <a:lnTo>
                    <a:pt x="11395" y="4156"/>
                  </a:lnTo>
                  <a:close/>
                  <a:moveTo>
                    <a:pt x="12549" y="7728"/>
                  </a:moveTo>
                  <a:lnTo>
                    <a:pt x="13776" y="9764"/>
                  </a:lnTo>
                  <a:lnTo>
                    <a:pt x="11299" y="10407"/>
                  </a:lnTo>
                  <a:lnTo>
                    <a:pt x="8537" y="7728"/>
                  </a:lnTo>
                  <a:close/>
                  <a:moveTo>
                    <a:pt x="6525" y="7704"/>
                  </a:moveTo>
                  <a:lnTo>
                    <a:pt x="3667" y="10478"/>
                  </a:lnTo>
                  <a:lnTo>
                    <a:pt x="1334" y="9859"/>
                  </a:lnTo>
                  <a:lnTo>
                    <a:pt x="2608" y="7704"/>
                  </a:lnTo>
                  <a:close/>
                  <a:moveTo>
                    <a:pt x="7942" y="8300"/>
                  </a:moveTo>
                  <a:lnTo>
                    <a:pt x="10775" y="11050"/>
                  </a:lnTo>
                  <a:lnTo>
                    <a:pt x="10156" y="13336"/>
                  </a:lnTo>
                  <a:lnTo>
                    <a:pt x="7942" y="12098"/>
                  </a:lnTo>
                  <a:lnTo>
                    <a:pt x="7942" y="8300"/>
                  </a:lnTo>
                  <a:close/>
                  <a:moveTo>
                    <a:pt x="7120" y="8300"/>
                  </a:moveTo>
                  <a:lnTo>
                    <a:pt x="7120" y="12205"/>
                  </a:lnTo>
                  <a:lnTo>
                    <a:pt x="7108" y="12205"/>
                  </a:lnTo>
                  <a:lnTo>
                    <a:pt x="5001" y="13383"/>
                  </a:lnTo>
                  <a:lnTo>
                    <a:pt x="4346" y="10978"/>
                  </a:lnTo>
                  <a:lnTo>
                    <a:pt x="7120" y="8300"/>
                  </a:lnTo>
                  <a:close/>
                  <a:moveTo>
                    <a:pt x="10585" y="1"/>
                  </a:moveTo>
                  <a:lnTo>
                    <a:pt x="9823" y="418"/>
                  </a:lnTo>
                  <a:lnTo>
                    <a:pt x="7430" y="1751"/>
                  </a:lnTo>
                  <a:lnTo>
                    <a:pt x="5120" y="465"/>
                  </a:lnTo>
                  <a:lnTo>
                    <a:pt x="4358" y="49"/>
                  </a:lnTo>
                  <a:lnTo>
                    <a:pt x="4144" y="858"/>
                  </a:lnTo>
                  <a:lnTo>
                    <a:pt x="3429" y="3454"/>
                  </a:lnTo>
                  <a:lnTo>
                    <a:pt x="846" y="4120"/>
                  </a:lnTo>
                  <a:lnTo>
                    <a:pt x="0" y="4347"/>
                  </a:lnTo>
                  <a:lnTo>
                    <a:pt x="429" y="5073"/>
                  </a:lnTo>
                  <a:lnTo>
                    <a:pt x="1822" y="7395"/>
                  </a:lnTo>
                  <a:lnTo>
                    <a:pt x="476" y="9645"/>
                  </a:lnTo>
                  <a:lnTo>
                    <a:pt x="48" y="10371"/>
                  </a:lnTo>
                  <a:lnTo>
                    <a:pt x="893" y="10597"/>
                  </a:lnTo>
                  <a:lnTo>
                    <a:pt x="3560" y="11300"/>
                  </a:lnTo>
                  <a:lnTo>
                    <a:pt x="4239" y="13800"/>
                  </a:lnTo>
                  <a:lnTo>
                    <a:pt x="4465" y="14610"/>
                  </a:lnTo>
                  <a:lnTo>
                    <a:pt x="5227" y="14193"/>
                  </a:lnTo>
                  <a:lnTo>
                    <a:pt x="7620" y="12860"/>
                  </a:lnTo>
                  <a:lnTo>
                    <a:pt x="9930" y="14145"/>
                  </a:lnTo>
                  <a:lnTo>
                    <a:pt x="10692" y="14574"/>
                  </a:lnTo>
                  <a:lnTo>
                    <a:pt x="10918" y="13753"/>
                  </a:lnTo>
                  <a:lnTo>
                    <a:pt x="11633" y="11157"/>
                  </a:lnTo>
                  <a:lnTo>
                    <a:pt x="14204" y="10490"/>
                  </a:lnTo>
                  <a:lnTo>
                    <a:pt x="15050" y="10264"/>
                  </a:lnTo>
                  <a:lnTo>
                    <a:pt x="14621" y="9538"/>
                  </a:lnTo>
                  <a:lnTo>
                    <a:pt x="13240" y="7216"/>
                  </a:lnTo>
                  <a:lnTo>
                    <a:pt x="14573" y="4966"/>
                  </a:lnTo>
                  <a:lnTo>
                    <a:pt x="15002" y="4239"/>
                  </a:lnTo>
                  <a:lnTo>
                    <a:pt x="14157" y="4013"/>
                  </a:lnTo>
                  <a:lnTo>
                    <a:pt x="11490" y="3323"/>
                  </a:lnTo>
                  <a:lnTo>
                    <a:pt x="10811"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2" name="Google Shape;452;p11"/>
            <p:cNvSpPr/>
            <p:nvPr/>
          </p:nvSpPr>
          <p:spPr>
            <a:xfrm>
              <a:off x="1729375" y="846675"/>
              <a:ext cx="376550" cy="365525"/>
            </a:xfrm>
            <a:custGeom>
              <a:avLst/>
              <a:gdLst/>
              <a:ahLst/>
              <a:cxnLst/>
              <a:rect l="l" t="t" r="r" b="b"/>
              <a:pathLst>
                <a:path w="15062" h="14621" extrusionOk="0">
                  <a:moveTo>
                    <a:pt x="10061" y="1238"/>
                  </a:moveTo>
                  <a:lnTo>
                    <a:pt x="10716" y="3631"/>
                  </a:lnTo>
                  <a:lnTo>
                    <a:pt x="7954" y="6310"/>
                  </a:lnTo>
                  <a:lnTo>
                    <a:pt x="7954" y="2417"/>
                  </a:lnTo>
                  <a:lnTo>
                    <a:pt x="7966" y="2417"/>
                  </a:lnTo>
                  <a:lnTo>
                    <a:pt x="10061" y="1238"/>
                  </a:lnTo>
                  <a:close/>
                  <a:moveTo>
                    <a:pt x="4894" y="1298"/>
                  </a:moveTo>
                  <a:lnTo>
                    <a:pt x="7120" y="2536"/>
                  </a:lnTo>
                  <a:lnTo>
                    <a:pt x="7120" y="6322"/>
                  </a:lnTo>
                  <a:lnTo>
                    <a:pt x="4275" y="3572"/>
                  </a:lnTo>
                  <a:lnTo>
                    <a:pt x="4894" y="1298"/>
                  </a:lnTo>
                  <a:close/>
                  <a:moveTo>
                    <a:pt x="3751" y="4215"/>
                  </a:moveTo>
                  <a:lnTo>
                    <a:pt x="6525" y="6894"/>
                  </a:lnTo>
                  <a:lnTo>
                    <a:pt x="2501" y="6894"/>
                  </a:lnTo>
                  <a:lnTo>
                    <a:pt x="1286" y="4858"/>
                  </a:lnTo>
                  <a:lnTo>
                    <a:pt x="3751" y="4215"/>
                  </a:lnTo>
                  <a:close/>
                  <a:moveTo>
                    <a:pt x="11383" y="4131"/>
                  </a:moveTo>
                  <a:lnTo>
                    <a:pt x="13728" y="4751"/>
                  </a:lnTo>
                  <a:lnTo>
                    <a:pt x="12454" y="6894"/>
                  </a:lnTo>
                  <a:lnTo>
                    <a:pt x="8549" y="6894"/>
                  </a:lnTo>
                  <a:lnTo>
                    <a:pt x="11383" y="4131"/>
                  </a:lnTo>
                  <a:close/>
                  <a:moveTo>
                    <a:pt x="12561" y="7715"/>
                  </a:moveTo>
                  <a:lnTo>
                    <a:pt x="13788" y="9751"/>
                  </a:lnTo>
                  <a:lnTo>
                    <a:pt x="11311" y="10394"/>
                  </a:lnTo>
                  <a:lnTo>
                    <a:pt x="8537" y="7715"/>
                  </a:lnTo>
                  <a:close/>
                  <a:moveTo>
                    <a:pt x="6537" y="7727"/>
                  </a:moveTo>
                  <a:lnTo>
                    <a:pt x="3679" y="10477"/>
                  </a:lnTo>
                  <a:lnTo>
                    <a:pt x="1346" y="9870"/>
                  </a:lnTo>
                  <a:lnTo>
                    <a:pt x="2620" y="7727"/>
                  </a:lnTo>
                  <a:close/>
                  <a:moveTo>
                    <a:pt x="7954" y="8287"/>
                  </a:moveTo>
                  <a:lnTo>
                    <a:pt x="10787" y="11049"/>
                  </a:lnTo>
                  <a:lnTo>
                    <a:pt x="10168" y="13323"/>
                  </a:lnTo>
                  <a:lnTo>
                    <a:pt x="7954" y="12085"/>
                  </a:lnTo>
                  <a:lnTo>
                    <a:pt x="7954" y="8287"/>
                  </a:lnTo>
                  <a:close/>
                  <a:moveTo>
                    <a:pt x="7120" y="8287"/>
                  </a:moveTo>
                  <a:lnTo>
                    <a:pt x="7120" y="12192"/>
                  </a:lnTo>
                  <a:lnTo>
                    <a:pt x="5013" y="13371"/>
                  </a:lnTo>
                  <a:lnTo>
                    <a:pt x="4346" y="10966"/>
                  </a:lnTo>
                  <a:lnTo>
                    <a:pt x="7120" y="8287"/>
                  </a:lnTo>
                  <a:close/>
                  <a:moveTo>
                    <a:pt x="10585" y="0"/>
                  </a:moveTo>
                  <a:lnTo>
                    <a:pt x="9823" y="417"/>
                  </a:lnTo>
                  <a:lnTo>
                    <a:pt x="7430" y="1762"/>
                  </a:lnTo>
                  <a:lnTo>
                    <a:pt x="5120" y="464"/>
                  </a:lnTo>
                  <a:lnTo>
                    <a:pt x="4358" y="48"/>
                  </a:lnTo>
                  <a:lnTo>
                    <a:pt x="4132" y="869"/>
                  </a:lnTo>
                  <a:lnTo>
                    <a:pt x="3417" y="3453"/>
                  </a:lnTo>
                  <a:lnTo>
                    <a:pt x="846" y="4120"/>
                  </a:lnTo>
                  <a:lnTo>
                    <a:pt x="0" y="4346"/>
                  </a:lnTo>
                  <a:lnTo>
                    <a:pt x="429" y="5072"/>
                  </a:lnTo>
                  <a:lnTo>
                    <a:pt x="1810" y="7394"/>
                  </a:lnTo>
                  <a:lnTo>
                    <a:pt x="477" y="9644"/>
                  </a:lnTo>
                  <a:lnTo>
                    <a:pt x="48" y="10370"/>
                  </a:lnTo>
                  <a:lnTo>
                    <a:pt x="893" y="10597"/>
                  </a:lnTo>
                  <a:lnTo>
                    <a:pt x="3560" y="11299"/>
                  </a:lnTo>
                  <a:lnTo>
                    <a:pt x="4239" y="13799"/>
                  </a:lnTo>
                  <a:lnTo>
                    <a:pt x="4465" y="14621"/>
                  </a:lnTo>
                  <a:lnTo>
                    <a:pt x="5227" y="14204"/>
                  </a:lnTo>
                  <a:lnTo>
                    <a:pt x="7620" y="12859"/>
                  </a:lnTo>
                  <a:lnTo>
                    <a:pt x="9930" y="14157"/>
                  </a:lnTo>
                  <a:lnTo>
                    <a:pt x="10692" y="14573"/>
                  </a:lnTo>
                  <a:lnTo>
                    <a:pt x="10906" y="13752"/>
                  </a:lnTo>
                  <a:lnTo>
                    <a:pt x="11645" y="11168"/>
                  </a:lnTo>
                  <a:lnTo>
                    <a:pt x="14216" y="10489"/>
                  </a:lnTo>
                  <a:lnTo>
                    <a:pt x="15062" y="10275"/>
                  </a:lnTo>
                  <a:lnTo>
                    <a:pt x="14633" y="9537"/>
                  </a:lnTo>
                  <a:lnTo>
                    <a:pt x="13252" y="7215"/>
                  </a:lnTo>
                  <a:lnTo>
                    <a:pt x="14585" y="4965"/>
                  </a:lnTo>
                  <a:lnTo>
                    <a:pt x="15014" y="4227"/>
                  </a:lnTo>
                  <a:lnTo>
                    <a:pt x="14169" y="4024"/>
                  </a:lnTo>
                  <a:lnTo>
                    <a:pt x="11502" y="3322"/>
                  </a:lnTo>
                  <a:lnTo>
                    <a:pt x="10823"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3" name="Google Shape;453;p11"/>
            <p:cNvSpPr/>
            <p:nvPr/>
          </p:nvSpPr>
          <p:spPr>
            <a:xfrm>
              <a:off x="1729675" y="1942325"/>
              <a:ext cx="376250" cy="365550"/>
            </a:xfrm>
            <a:custGeom>
              <a:avLst/>
              <a:gdLst/>
              <a:ahLst/>
              <a:cxnLst/>
              <a:rect l="l" t="t" r="r" b="b"/>
              <a:pathLst>
                <a:path w="15050" h="14622" extrusionOk="0">
                  <a:moveTo>
                    <a:pt x="4882" y="1299"/>
                  </a:moveTo>
                  <a:lnTo>
                    <a:pt x="7108" y="2537"/>
                  </a:lnTo>
                  <a:lnTo>
                    <a:pt x="7108" y="6335"/>
                  </a:lnTo>
                  <a:lnTo>
                    <a:pt x="4263" y="3573"/>
                  </a:lnTo>
                  <a:lnTo>
                    <a:pt x="4882" y="1299"/>
                  </a:lnTo>
                  <a:close/>
                  <a:moveTo>
                    <a:pt x="10049" y="1251"/>
                  </a:moveTo>
                  <a:lnTo>
                    <a:pt x="10716" y="3656"/>
                  </a:lnTo>
                  <a:lnTo>
                    <a:pt x="7954" y="6335"/>
                  </a:lnTo>
                  <a:lnTo>
                    <a:pt x="7954" y="2430"/>
                  </a:lnTo>
                  <a:lnTo>
                    <a:pt x="10049" y="1251"/>
                  </a:lnTo>
                  <a:close/>
                  <a:moveTo>
                    <a:pt x="11395" y="4144"/>
                  </a:moveTo>
                  <a:lnTo>
                    <a:pt x="13728" y="4751"/>
                  </a:lnTo>
                  <a:lnTo>
                    <a:pt x="12442" y="6895"/>
                  </a:lnTo>
                  <a:lnTo>
                    <a:pt x="8525" y="6895"/>
                  </a:lnTo>
                  <a:lnTo>
                    <a:pt x="11395" y="4144"/>
                  </a:lnTo>
                  <a:close/>
                  <a:moveTo>
                    <a:pt x="3739" y="4228"/>
                  </a:moveTo>
                  <a:lnTo>
                    <a:pt x="6513" y="6906"/>
                  </a:lnTo>
                  <a:lnTo>
                    <a:pt x="2489" y="6906"/>
                  </a:lnTo>
                  <a:lnTo>
                    <a:pt x="1274" y="4870"/>
                  </a:lnTo>
                  <a:lnTo>
                    <a:pt x="3739" y="4228"/>
                  </a:lnTo>
                  <a:close/>
                  <a:moveTo>
                    <a:pt x="12549" y="7728"/>
                  </a:moveTo>
                  <a:lnTo>
                    <a:pt x="13776" y="9764"/>
                  </a:lnTo>
                  <a:lnTo>
                    <a:pt x="11299" y="10407"/>
                  </a:lnTo>
                  <a:lnTo>
                    <a:pt x="8537" y="7728"/>
                  </a:lnTo>
                  <a:close/>
                  <a:moveTo>
                    <a:pt x="6525" y="7728"/>
                  </a:moveTo>
                  <a:lnTo>
                    <a:pt x="3667" y="10478"/>
                  </a:lnTo>
                  <a:lnTo>
                    <a:pt x="1334" y="9871"/>
                  </a:lnTo>
                  <a:lnTo>
                    <a:pt x="2608" y="7728"/>
                  </a:lnTo>
                  <a:close/>
                  <a:moveTo>
                    <a:pt x="7942" y="8311"/>
                  </a:moveTo>
                  <a:lnTo>
                    <a:pt x="10775" y="11062"/>
                  </a:lnTo>
                  <a:lnTo>
                    <a:pt x="10156" y="13336"/>
                  </a:lnTo>
                  <a:lnTo>
                    <a:pt x="7942" y="12109"/>
                  </a:lnTo>
                  <a:lnTo>
                    <a:pt x="7942" y="8311"/>
                  </a:lnTo>
                  <a:close/>
                  <a:moveTo>
                    <a:pt x="7120" y="8311"/>
                  </a:moveTo>
                  <a:lnTo>
                    <a:pt x="7120" y="12205"/>
                  </a:lnTo>
                  <a:lnTo>
                    <a:pt x="7108" y="12205"/>
                  </a:lnTo>
                  <a:lnTo>
                    <a:pt x="5001" y="13383"/>
                  </a:lnTo>
                  <a:lnTo>
                    <a:pt x="4346" y="10990"/>
                  </a:lnTo>
                  <a:lnTo>
                    <a:pt x="7120" y="8311"/>
                  </a:lnTo>
                  <a:close/>
                  <a:moveTo>
                    <a:pt x="10585" y="1"/>
                  </a:moveTo>
                  <a:lnTo>
                    <a:pt x="9823" y="418"/>
                  </a:lnTo>
                  <a:lnTo>
                    <a:pt x="7430" y="1763"/>
                  </a:lnTo>
                  <a:lnTo>
                    <a:pt x="5120" y="465"/>
                  </a:lnTo>
                  <a:lnTo>
                    <a:pt x="4358" y="48"/>
                  </a:lnTo>
                  <a:lnTo>
                    <a:pt x="4144" y="870"/>
                  </a:lnTo>
                  <a:lnTo>
                    <a:pt x="3429" y="3454"/>
                  </a:lnTo>
                  <a:lnTo>
                    <a:pt x="846" y="4132"/>
                  </a:lnTo>
                  <a:lnTo>
                    <a:pt x="0" y="4347"/>
                  </a:lnTo>
                  <a:lnTo>
                    <a:pt x="429" y="5085"/>
                  </a:lnTo>
                  <a:lnTo>
                    <a:pt x="1822" y="7406"/>
                  </a:lnTo>
                  <a:lnTo>
                    <a:pt x="476" y="9645"/>
                  </a:lnTo>
                  <a:lnTo>
                    <a:pt x="48" y="10383"/>
                  </a:lnTo>
                  <a:lnTo>
                    <a:pt x="893" y="10597"/>
                  </a:lnTo>
                  <a:lnTo>
                    <a:pt x="3560" y="11300"/>
                  </a:lnTo>
                  <a:lnTo>
                    <a:pt x="4239" y="13800"/>
                  </a:lnTo>
                  <a:lnTo>
                    <a:pt x="4465" y="14622"/>
                  </a:lnTo>
                  <a:lnTo>
                    <a:pt x="5227" y="14205"/>
                  </a:lnTo>
                  <a:lnTo>
                    <a:pt x="7620" y="12860"/>
                  </a:lnTo>
                  <a:lnTo>
                    <a:pt x="9930" y="14157"/>
                  </a:lnTo>
                  <a:lnTo>
                    <a:pt x="10692" y="14574"/>
                  </a:lnTo>
                  <a:lnTo>
                    <a:pt x="10918" y="13753"/>
                  </a:lnTo>
                  <a:lnTo>
                    <a:pt x="11633" y="11169"/>
                  </a:lnTo>
                  <a:lnTo>
                    <a:pt x="14204" y="10502"/>
                  </a:lnTo>
                  <a:lnTo>
                    <a:pt x="15050" y="10276"/>
                  </a:lnTo>
                  <a:lnTo>
                    <a:pt x="14621" y="9550"/>
                  </a:lnTo>
                  <a:lnTo>
                    <a:pt x="13240" y="7228"/>
                  </a:lnTo>
                  <a:lnTo>
                    <a:pt x="14573" y="4978"/>
                  </a:lnTo>
                  <a:lnTo>
                    <a:pt x="15002" y="4251"/>
                  </a:lnTo>
                  <a:lnTo>
                    <a:pt x="14157" y="4025"/>
                  </a:lnTo>
                  <a:lnTo>
                    <a:pt x="11490" y="3323"/>
                  </a:lnTo>
                  <a:lnTo>
                    <a:pt x="10811"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4" name="Google Shape;454;p11"/>
            <p:cNvSpPr/>
            <p:nvPr/>
          </p:nvSpPr>
          <p:spPr>
            <a:xfrm>
              <a:off x="2108875" y="3769350"/>
              <a:ext cx="376275" cy="365250"/>
            </a:xfrm>
            <a:custGeom>
              <a:avLst/>
              <a:gdLst/>
              <a:ahLst/>
              <a:cxnLst/>
              <a:rect l="l" t="t" r="r" b="b"/>
              <a:pathLst>
                <a:path w="15051" h="14610" extrusionOk="0">
                  <a:moveTo>
                    <a:pt x="4882" y="1274"/>
                  </a:moveTo>
                  <a:lnTo>
                    <a:pt x="7097" y="2512"/>
                  </a:lnTo>
                  <a:lnTo>
                    <a:pt x="7097" y="6311"/>
                  </a:lnTo>
                  <a:lnTo>
                    <a:pt x="4263" y="3560"/>
                  </a:lnTo>
                  <a:lnTo>
                    <a:pt x="4882" y="1274"/>
                  </a:lnTo>
                  <a:close/>
                  <a:moveTo>
                    <a:pt x="10038" y="1238"/>
                  </a:moveTo>
                  <a:lnTo>
                    <a:pt x="10693" y="3632"/>
                  </a:lnTo>
                  <a:lnTo>
                    <a:pt x="7918" y="6311"/>
                  </a:lnTo>
                  <a:lnTo>
                    <a:pt x="7918" y="2405"/>
                  </a:lnTo>
                  <a:lnTo>
                    <a:pt x="7930" y="2405"/>
                  </a:lnTo>
                  <a:lnTo>
                    <a:pt x="10038" y="1238"/>
                  </a:lnTo>
                  <a:close/>
                  <a:moveTo>
                    <a:pt x="3739" y="4215"/>
                  </a:moveTo>
                  <a:lnTo>
                    <a:pt x="6502" y="6894"/>
                  </a:lnTo>
                  <a:lnTo>
                    <a:pt x="2489" y="6894"/>
                  </a:lnTo>
                  <a:lnTo>
                    <a:pt x="1263" y="4846"/>
                  </a:lnTo>
                  <a:lnTo>
                    <a:pt x="3739" y="4215"/>
                  </a:lnTo>
                  <a:close/>
                  <a:moveTo>
                    <a:pt x="11371" y="4132"/>
                  </a:moveTo>
                  <a:lnTo>
                    <a:pt x="13705" y="4751"/>
                  </a:lnTo>
                  <a:lnTo>
                    <a:pt x="12431" y="6894"/>
                  </a:lnTo>
                  <a:lnTo>
                    <a:pt x="8514" y="6894"/>
                  </a:lnTo>
                  <a:lnTo>
                    <a:pt x="11371" y="4132"/>
                  </a:lnTo>
                  <a:close/>
                  <a:moveTo>
                    <a:pt x="12550" y="7704"/>
                  </a:moveTo>
                  <a:lnTo>
                    <a:pt x="13764" y="9751"/>
                  </a:lnTo>
                  <a:lnTo>
                    <a:pt x="11300" y="10382"/>
                  </a:lnTo>
                  <a:lnTo>
                    <a:pt x="8526" y="7704"/>
                  </a:lnTo>
                  <a:close/>
                  <a:moveTo>
                    <a:pt x="6514" y="7704"/>
                  </a:moveTo>
                  <a:lnTo>
                    <a:pt x="3668" y="10466"/>
                  </a:lnTo>
                  <a:lnTo>
                    <a:pt x="1322" y="9847"/>
                  </a:lnTo>
                  <a:lnTo>
                    <a:pt x="2608" y="7704"/>
                  </a:lnTo>
                  <a:close/>
                  <a:moveTo>
                    <a:pt x="7930" y="8287"/>
                  </a:moveTo>
                  <a:lnTo>
                    <a:pt x="10776" y="11037"/>
                  </a:lnTo>
                  <a:lnTo>
                    <a:pt x="10157" y="13323"/>
                  </a:lnTo>
                  <a:lnTo>
                    <a:pt x="7930" y="12085"/>
                  </a:lnTo>
                  <a:lnTo>
                    <a:pt x="7930" y="8287"/>
                  </a:lnTo>
                  <a:close/>
                  <a:moveTo>
                    <a:pt x="7121" y="8287"/>
                  </a:moveTo>
                  <a:lnTo>
                    <a:pt x="7121" y="12192"/>
                  </a:lnTo>
                  <a:lnTo>
                    <a:pt x="7097" y="12192"/>
                  </a:lnTo>
                  <a:lnTo>
                    <a:pt x="5001" y="13359"/>
                  </a:lnTo>
                  <a:lnTo>
                    <a:pt x="4347" y="10966"/>
                  </a:lnTo>
                  <a:lnTo>
                    <a:pt x="7121" y="8287"/>
                  </a:lnTo>
                  <a:close/>
                  <a:moveTo>
                    <a:pt x="10585" y="0"/>
                  </a:moveTo>
                  <a:lnTo>
                    <a:pt x="9823" y="417"/>
                  </a:lnTo>
                  <a:lnTo>
                    <a:pt x="7430" y="1750"/>
                  </a:lnTo>
                  <a:lnTo>
                    <a:pt x="5120" y="465"/>
                  </a:lnTo>
                  <a:lnTo>
                    <a:pt x="4358" y="48"/>
                  </a:lnTo>
                  <a:lnTo>
                    <a:pt x="4144" y="857"/>
                  </a:lnTo>
                  <a:lnTo>
                    <a:pt x="3430" y="3453"/>
                  </a:lnTo>
                  <a:lnTo>
                    <a:pt x="846" y="4120"/>
                  </a:lnTo>
                  <a:lnTo>
                    <a:pt x="1" y="4346"/>
                  </a:lnTo>
                  <a:lnTo>
                    <a:pt x="429" y="5072"/>
                  </a:lnTo>
                  <a:lnTo>
                    <a:pt x="1822" y="7394"/>
                  </a:lnTo>
                  <a:lnTo>
                    <a:pt x="477" y="9644"/>
                  </a:lnTo>
                  <a:lnTo>
                    <a:pt x="48" y="10371"/>
                  </a:lnTo>
                  <a:lnTo>
                    <a:pt x="894" y="10597"/>
                  </a:lnTo>
                  <a:lnTo>
                    <a:pt x="3561" y="11299"/>
                  </a:lnTo>
                  <a:lnTo>
                    <a:pt x="4239" y="13800"/>
                  </a:lnTo>
                  <a:lnTo>
                    <a:pt x="4466" y="14609"/>
                  </a:lnTo>
                  <a:lnTo>
                    <a:pt x="5228" y="14192"/>
                  </a:lnTo>
                  <a:lnTo>
                    <a:pt x="7621" y="12859"/>
                  </a:lnTo>
                  <a:lnTo>
                    <a:pt x="9931" y="14157"/>
                  </a:lnTo>
                  <a:lnTo>
                    <a:pt x="10693" y="14573"/>
                  </a:lnTo>
                  <a:lnTo>
                    <a:pt x="10907" y="13752"/>
                  </a:lnTo>
                  <a:lnTo>
                    <a:pt x="11621" y="11156"/>
                  </a:lnTo>
                  <a:lnTo>
                    <a:pt x="14205" y="10490"/>
                  </a:lnTo>
                  <a:lnTo>
                    <a:pt x="15050" y="10263"/>
                  </a:lnTo>
                  <a:lnTo>
                    <a:pt x="14622" y="9537"/>
                  </a:lnTo>
                  <a:lnTo>
                    <a:pt x="13229" y="7215"/>
                  </a:lnTo>
                  <a:lnTo>
                    <a:pt x="14574" y="4965"/>
                  </a:lnTo>
                  <a:lnTo>
                    <a:pt x="15003" y="4239"/>
                  </a:lnTo>
                  <a:lnTo>
                    <a:pt x="14157" y="4013"/>
                  </a:lnTo>
                  <a:lnTo>
                    <a:pt x="11490" y="3322"/>
                  </a:lnTo>
                  <a:lnTo>
                    <a:pt x="10812"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5" name="Google Shape;455;p11"/>
            <p:cNvSpPr/>
            <p:nvPr/>
          </p:nvSpPr>
          <p:spPr>
            <a:xfrm>
              <a:off x="1729675" y="2673075"/>
              <a:ext cx="376250" cy="365550"/>
            </a:xfrm>
            <a:custGeom>
              <a:avLst/>
              <a:gdLst/>
              <a:ahLst/>
              <a:cxnLst/>
              <a:rect l="l" t="t" r="r" b="b"/>
              <a:pathLst>
                <a:path w="15050" h="14622" extrusionOk="0">
                  <a:moveTo>
                    <a:pt x="4882" y="1286"/>
                  </a:moveTo>
                  <a:lnTo>
                    <a:pt x="7108" y="2525"/>
                  </a:lnTo>
                  <a:lnTo>
                    <a:pt x="7108" y="6311"/>
                  </a:lnTo>
                  <a:lnTo>
                    <a:pt x="4263" y="3561"/>
                  </a:lnTo>
                  <a:lnTo>
                    <a:pt x="4882" y="1286"/>
                  </a:lnTo>
                  <a:close/>
                  <a:moveTo>
                    <a:pt x="10049" y="1251"/>
                  </a:moveTo>
                  <a:lnTo>
                    <a:pt x="10704" y="3656"/>
                  </a:lnTo>
                  <a:lnTo>
                    <a:pt x="7942" y="6335"/>
                  </a:lnTo>
                  <a:lnTo>
                    <a:pt x="7942" y="2429"/>
                  </a:lnTo>
                  <a:lnTo>
                    <a:pt x="7954" y="2429"/>
                  </a:lnTo>
                  <a:lnTo>
                    <a:pt x="10049" y="1251"/>
                  </a:lnTo>
                  <a:close/>
                  <a:moveTo>
                    <a:pt x="11395" y="4144"/>
                  </a:moveTo>
                  <a:lnTo>
                    <a:pt x="13728" y="4751"/>
                  </a:lnTo>
                  <a:lnTo>
                    <a:pt x="12442" y="6894"/>
                  </a:lnTo>
                  <a:lnTo>
                    <a:pt x="8525" y="6894"/>
                  </a:lnTo>
                  <a:lnTo>
                    <a:pt x="11395" y="4144"/>
                  </a:lnTo>
                  <a:close/>
                  <a:moveTo>
                    <a:pt x="3751" y="4227"/>
                  </a:moveTo>
                  <a:lnTo>
                    <a:pt x="6525" y="6906"/>
                  </a:lnTo>
                  <a:lnTo>
                    <a:pt x="2501" y="6906"/>
                  </a:lnTo>
                  <a:lnTo>
                    <a:pt x="1286" y="4870"/>
                  </a:lnTo>
                  <a:lnTo>
                    <a:pt x="3751" y="4227"/>
                  </a:lnTo>
                  <a:close/>
                  <a:moveTo>
                    <a:pt x="12549" y="7728"/>
                  </a:moveTo>
                  <a:lnTo>
                    <a:pt x="13776" y="9764"/>
                  </a:lnTo>
                  <a:lnTo>
                    <a:pt x="11299" y="10407"/>
                  </a:lnTo>
                  <a:lnTo>
                    <a:pt x="8525" y="7728"/>
                  </a:lnTo>
                  <a:close/>
                  <a:moveTo>
                    <a:pt x="6525" y="7716"/>
                  </a:moveTo>
                  <a:lnTo>
                    <a:pt x="3679" y="10466"/>
                  </a:lnTo>
                  <a:lnTo>
                    <a:pt x="1346" y="9859"/>
                  </a:lnTo>
                  <a:lnTo>
                    <a:pt x="2608" y="7716"/>
                  </a:lnTo>
                  <a:close/>
                  <a:moveTo>
                    <a:pt x="7954" y="8299"/>
                  </a:moveTo>
                  <a:lnTo>
                    <a:pt x="10799" y="11050"/>
                  </a:lnTo>
                  <a:lnTo>
                    <a:pt x="10168" y="13324"/>
                  </a:lnTo>
                  <a:lnTo>
                    <a:pt x="7954" y="12085"/>
                  </a:lnTo>
                  <a:lnTo>
                    <a:pt x="7954" y="8299"/>
                  </a:lnTo>
                  <a:close/>
                  <a:moveTo>
                    <a:pt x="7120" y="8287"/>
                  </a:moveTo>
                  <a:lnTo>
                    <a:pt x="7120" y="12193"/>
                  </a:lnTo>
                  <a:lnTo>
                    <a:pt x="7108" y="12193"/>
                  </a:lnTo>
                  <a:lnTo>
                    <a:pt x="5001" y="13371"/>
                  </a:lnTo>
                  <a:lnTo>
                    <a:pt x="4346" y="10966"/>
                  </a:lnTo>
                  <a:lnTo>
                    <a:pt x="7120" y="8287"/>
                  </a:lnTo>
                  <a:close/>
                  <a:moveTo>
                    <a:pt x="10585" y="1"/>
                  </a:moveTo>
                  <a:lnTo>
                    <a:pt x="9823" y="417"/>
                  </a:lnTo>
                  <a:lnTo>
                    <a:pt x="7430" y="1763"/>
                  </a:lnTo>
                  <a:lnTo>
                    <a:pt x="5120" y="465"/>
                  </a:lnTo>
                  <a:lnTo>
                    <a:pt x="4370" y="48"/>
                  </a:lnTo>
                  <a:lnTo>
                    <a:pt x="4144" y="870"/>
                  </a:lnTo>
                  <a:lnTo>
                    <a:pt x="3429" y="3453"/>
                  </a:lnTo>
                  <a:lnTo>
                    <a:pt x="857" y="4132"/>
                  </a:lnTo>
                  <a:lnTo>
                    <a:pt x="0" y="4346"/>
                  </a:lnTo>
                  <a:lnTo>
                    <a:pt x="429" y="5085"/>
                  </a:lnTo>
                  <a:lnTo>
                    <a:pt x="1822" y="7406"/>
                  </a:lnTo>
                  <a:lnTo>
                    <a:pt x="476" y="9645"/>
                  </a:lnTo>
                  <a:lnTo>
                    <a:pt x="48" y="10383"/>
                  </a:lnTo>
                  <a:lnTo>
                    <a:pt x="893" y="10597"/>
                  </a:lnTo>
                  <a:lnTo>
                    <a:pt x="3560" y="11300"/>
                  </a:lnTo>
                  <a:lnTo>
                    <a:pt x="4251" y="13800"/>
                  </a:lnTo>
                  <a:lnTo>
                    <a:pt x="4465" y="14621"/>
                  </a:lnTo>
                  <a:lnTo>
                    <a:pt x="5227" y="14205"/>
                  </a:lnTo>
                  <a:lnTo>
                    <a:pt x="7620" y="12859"/>
                  </a:lnTo>
                  <a:lnTo>
                    <a:pt x="9930" y="14157"/>
                  </a:lnTo>
                  <a:lnTo>
                    <a:pt x="10692" y="14574"/>
                  </a:lnTo>
                  <a:lnTo>
                    <a:pt x="10918" y="13752"/>
                  </a:lnTo>
                  <a:lnTo>
                    <a:pt x="11633" y="11169"/>
                  </a:lnTo>
                  <a:lnTo>
                    <a:pt x="14204" y="10502"/>
                  </a:lnTo>
                  <a:lnTo>
                    <a:pt x="15050" y="10276"/>
                  </a:lnTo>
                  <a:lnTo>
                    <a:pt x="14621" y="9549"/>
                  </a:lnTo>
                  <a:lnTo>
                    <a:pt x="13240" y="7228"/>
                  </a:lnTo>
                  <a:lnTo>
                    <a:pt x="14573" y="4977"/>
                  </a:lnTo>
                  <a:lnTo>
                    <a:pt x="15002" y="4251"/>
                  </a:lnTo>
                  <a:lnTo>
                    <a:pt x="14157" y="4025"/>
                  </a:lnTo>
                  <a:lnTo>
                    <a:pt x="11490" y="3322"/>
                  </a:lnTo>
                  <a:lnTo>
                    <a:pt x="10811"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6" name="Google Shape;456;p11"/>
            <p:cNvSpPr/>
            <p:nvPr/>
          </p:nvSpPr>
          <p:spPr>
            <a:xfrm>
              <a:off x="2108875" y="4134575"/>
              <a:ext cx="376275" cy="365525"/>
            </a:xfrm>
            <a:custGeom>
              <a:avLst/>
              <a:gdLst/>
              <a:ahLst/>
              <a:cxnLst/>
              <a:rect l="l" t="t" r="r" b="b"/>
              <a:pathLst>
                <a:path w="15051" h="14621" extrusionOk="0">
                  <a:moveTo>
                    <a:pt x="4882" y="1286"/>
                  </a:moveTo>
                  <a:lnTo>
                    <a:pt x="7097" y="2512"/>
                  </a:lnTo>
                  <a:lnTo>
                    <a:pt x="7097" y="6310"/>
                  </a:lnTo>
                  <a:lnTo>
                    <a:pt x="4263" y="3560"/>
                  </a:lnTo>
                  <a:lnTo>
                    <a:pt x="4882" y="1286"/>
                  </a:lnTo>
                  <a:close/>
                  <a:moveTo>
                    <a:pt x="10038" y="1238"/>
                  </a:moveTo>
                  <a:lnTo>
                    <a:pt x="10693" y="3632"/>
                  </a:lnTo>
                  <a:lnTo>
                    <a:pt x="7918" y="6310"/>
                  </a:lnTo>
                  <a:lnTo>
                    <a:pt x="7918" y="2417"/>
                  </a:lnTo>
                  <a:lnTo>
                    <a:pt x="7930" y="2417"/>
                  </a:lnTo>
                  <a:lnTo>
                    <a:pt x="10038" y="1238"/>
                  </a:lnTo>
                  <a:close/>
                  <a:moveTo>
                    <a:pt x="11371" y="4132"/>
                  </a:moveTo>
                  <a:lnTo>
                    <a:pt x="13705" y="4739"/>
                  </a:lnTo>
                  <a:lnTo>
                    <a:pt x="12431" y="6882"/>
                  </a:lnTo>
                  <a:lnTo>
                    <a:pt x="8514" y="6882"/>
                  </a:lnTo>
                  <a:lnTo>
                    <a:pt x="11371" y="4132"/>
                  </a:lnTo>
                  <a:close/>
                  <a:moveTo>
                    <a:pt x="3739" y="4215"/>
                  </a:moveTo>
                  <a:lnTo>
                    <a:pt x="6502" y="6894"/>
                  </a:lnTo>
                  <a:lnTo>
                    <a:pt x="2489" y="6894"/>
                  </a:lnTo>
                  <a:lnTo>
                    <a:pt x="1287" y="4858"/>
                  </a:lnTo>
                  <a:lnTo>
                    <a:pt x="3739" y="4215"/>
                  </a:lnTo>
                  <a:close/>
                  <a:moveTo>
                    <a:pt x="12550" y="7715"/>
                  </a:moveTo>
                  <a:lnTo>
                    <a:pt x="13764" y="9751"/>
                  </a:lnTo>
                  <a:lnTo>
                    <a:pt x="11300" y="10394"/>
                  </a:lnTo>
                  <a:lnTo>
                    <a:pt x="8526" y="7715"/>
                  </a:lnTo>
                  <a:close/>
                  <a:moveTo>
                    <a:pt x="6514" y="7715"/>
                  </a:moveTo>
                  <a:lnTo>
                    <a:pt x="3668" y="10466"/>
                  </a:lnTo>
                  <a:lnTo>
                    <a:pt x="1322" y="9859"/>
                  </a:lnTo>
                  <a:lnTo>
                    <a:pt x="2608" y="7715"/>
                  </a:lnTo>
                  <a:close/>
                  <a:moveTo>
                    <a:pt x="7930" y="8299"/>
                  </a:moveTo>
                  <a:lnTo>
                    <a:pt x="10776" y="11049"/>
                  </a:lnTo>
                  <a:lnTo>
                    <a:pt x="10157" y="13323"/>
                  </a:lnTo>
                  <a:lnTo>
                    <a:pt x="7930" y="12085"/>
                  </a:lnTo>
                  <a:lnTo>
                    <a:pt x="7930" y="8299"/>
                  </a:lnTo>
                  <a:close/>
                  <a:moveTo>
                    <a:pt x="7121" y="8299"/>
                  </a:moveTo>
                  <a:lnTo>
                    <a:pt x="7121" y="12192"/>
                  </a:lnTo>
                  <a:lnTo>
                    <a:pt x="7097" y="12192"/>
                  </a:lnTo>
                  <a:lnTo>
                    <a:pt x="5001" y="13371"/>
                  </a:lnTo>
                  <a:lnTo>
                    <a:pt x="4347" y="10978"/>
                  </a:lnTo>
                  <a:lnTo>
                    <a:pt x="7121" y="8299"/>
                  </a:lnTo>
                  <a:close/>
                  <a:moveTo>
                    <a:pt x="10585" y="0"/>
                  </a:moveTo>
                  <a:lnTo>
                    <a:pt x="9823" y="417"/>
                  </a:lnTo>
                  <a:lnTo>
                    <a:pt x="7430" y="1762"/>
                  </a:lnTo>
                  <a:lnTo>
                    <a:pt x="5120" y="465"/>
                  </a:lnTo>
                  <a:lnTo>
                    <a:pt x="4358" y="48"/>
                  </a:lnTo>
                  <a:lnTo>
                    <a:pt x="4144" y="869"/>
                  </a:lnTo>
                  <a:lnTo>
                    <a:pt x="3430" y="3453"/>
                  </a:lnTo>
                  <a:lnTo>
                    <a:pt x="846" y="4132"/>
                  </a:lnTo>
                  <a:lnTo>
                    <a:pt x="1" y="4346"/>
                  </a:lnTo>
                  <a:lnTo>
                    <a:pt x="429" y="5084"/>
                  </a:lnTo>
                  <a:lnTo>
                    <a:pt x="1822" y="7406"/>
                  </a:lnTo>
                  <a:lnTo>
                    <a:pt x="477" y="9644"/>
                  </a:lnTo>
                  <a:lnTo>
                    <a:pt x="48" y="10382"/>
                  </a:lnTo>
                  <a:lnTo>
                    <a:pt x="894" y="10597"/>
                  </a:lnTo>
                  <a:lnTo>
                    <a:pt x="3561" y="11299"/>
                  </a:lnTo>
                  <a:lnTo>
                    <a:pt x="4239" y="13799"/>
                  </a:lnTo>
                  <a:lnTo>
                    <a:pt x="4466" y="14621"/>
                  </a:lnTo>
                  <a:lnTo>
                    <a:pt x="5228" y="14204"/>
                  </a:lnTo>
                  <a:lnTo>
                    <a:pt x="7621" y="12859"/>
                  </a:lnTo>
                  <a:lnTo>
                    <a:pt x="9931" y="14157"/>
                  </a:lnTo>
                  <a:lnTo>
                    <a:pt x="10693" y="14573"/>
                  </a:lnTo>
                  <a:lnTo>
                    <a:pt x="10907" y="13752"/>
                  </a:lnTo>
                  <a:lnTo>
                    <a:pt x="11621" y="11168"/>
                  </a:lnTo>
                  <a:lnTo>
                    <a:pt x="14205" y="10501"/>
                  </a:lnTo>
                  <a:lnTo>
                    <a:pt x="15050" y="10275"/>
                  </a:lnTo>
                  <a:lnTo>
                    <a:pt x="14622" y="9549"/>
                  </a:lnTo>
                  <a:lnTo>
                    <a:pt x="13229" y="7227"/>
                  </a:lnTo>
                  <a:lnTo>
                    <a:pt x="14574" y="4977"/>
                  </a:lnTo>
                  <a:lnTo>
                    <a:pt x="15003" y="4251"/>
                  </a:lnTo>
                  <a:lnTo>
                    <a:pt x="14157" y="4024"/>
                  </a:lnTo>
                  <a:lnTo>
                    <a:pt x="11490" y="3322"/>
                  </a:lnTo>
                  <a:lnTo>
                    <a:pt x="10812"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7" name="Google Shape;457;p11"/>
            <p:cNvSpPr/>
            <p:nvPr/>
          </p:nvSpPr>
          <p:spPr>
            <a:xfrm>
              <a:off x="2108875" y="4499800"/>
              <a:ext cx="376275" cy="365250"/>
            </a:xfrm>
            <a:custGeom>
              <a:avLst/>
              <a:gdLst/>
              <a:ahLst/>
              <a:cxnLst/>
              <a:rect l="l" t="t" r="r" b="b"/>
              <a:pathLst>
                <a:path w="15051" h="14610" extrusionOk="0">
                  <a:moveTo>
                    <a:pt x="4882" y="1286"/>
                  </a:moveTo>
                  <a:lnTo>
                    <a:pt x="7097" y="2524"/>
                  </a:lnTo>
                  <a:lnTo>
                    <a:pt x="7097" y="6322"/>
                  </a:lnTo>
                  <a:lnTo>
                    <a:pt x="4263" y="3572"/>
                  </a:lnTo>
                  <a:lnTo>
                    <a:pt x="4882" y="1286"/>
                  </a:lnTo>
                  <a:close/>
                  <a:moveTo>
                    <a:pt x="10038" y="1250"/>
                  </a:moveTo>
                  <a:lnTo>
                    <a:pt x="10693" y="3643"/>
                  </a:lnTo>
                  <a:lnTo>
                    <a:pt x="7918" y="6322"/>
                  </a:lnTo>
                  <a:lnTo>
                    <a:pt x="7918" y="2417"/>
                  </a:lnTo>
                  <a:lnTo>
                    <a:pt x="7930" y="2417"/>
                  </a:lnTo>
                  <a:lnTo>
                    <a:pt x="10038" y="1250"/>
                  </a:lnTo>
                  <a:close/>
                  <a:moveTo>
                    <a:pt x="3739" y="4203"/>
                  </a:moveTo>
                  <a:lnTo>
                    <a:pt x="6502" y="6882"/>
                  </a:lnTo>
                  <a:lnTo>
                    <a:pt x="2489" y="6882"/>
                  </a:lnTo>
                  <a:lnTo>
                    <a:pt x="1263" y="4846"/>
                  </a:lnTo>
                  <a:lnTo>
                    <a:pt x="3739" y="4203"/>
                  </a:lnTo>
                  <a:close/>
                  <a:moveTo>
                    <a:pt x="11383" y="4132"/>
                  </a:moveTo>
                  <a:lnTo>
                    <a:pt x="13729" y="4739"/>
                  </a:lnTo>
                  <a:lnTo>
                    <a:pt x="12443" y="6882"/>
                  </a:lnTo>
                  <a:lnTo>
                    <a:pt x="8526" y="6882"/>
                  </a:lnTo>
                  <a:lnTo>
                    <a:pt x="11383" y="4132"/>
                  </a:lnTo>
                  <a:close/>
                  <a:moveTo>
                    <a:pt x="12550" y="7715"/>
                  </a:moveTo>
                  <a:lnTo>
                    <a:pt x="13764" y="9763"/>
                  </a:lnTo>
                  <a:lnTo>
                    <a:pt x="11300" y="10394"/>
                  </a:lnTo>
                  <a:lnTo>
                    <a:pt x="8526" y="7715"/>
                  </a:lnTo>
                  <a:close/>
                  <a:moveTo>
                    <a:pt x="6514" y="7715"/>
                  </a:moveTo>
                  <a:lnTo>
                    <a:pt x="3668" y="10478"/>
                  </a:lnTo>
                  <a:lnTo>
                    <a:pt x="1322" y="9858"/>
                  </a:lnTo>
                  <a:lnTo>
                    <a:pt x="2608" y="7715"/>
                  </a:lnTo>
                  <a:close/>
                  <a:moveTo>
                    <a:pt x="7930" y="8287"/>
                  </a:moveTo>
                  <a:lnTo>
                    <a:pt x="10776" y="11037"/>
                  </a:lnTo>
                  <a:lnTo>
                    <a:pt x="10157" y="13311"/>
                  </a:lnTo>
                  <a:lnTo>
                    <a:pt x="7930" y="12085"/>
                  </a:lnTo>
                  <a:lnTo>
                    <a:pt x="7930" y="8287"/>
                  </a:lnTo>
                  <a:close/>
                  <a:moveTo>
                    <a:pt x="7121" y="8299"/>
                  </a:moveTo>
                  <a:lnTo>
                    <a:pt x="7121" y="12204"/>
                  </a:lnTo>
                  <a:lnTo>
                    <a:pt x="7097" y="12204"/>
                  </a:lnTo>
                  <a:lnTo>
                    <a:pt x="5001" y="13371"/>
                  </a:lnTo>
                  <a:lnTo>
                    <a:pt x="4347" y="10978"/>
                  </a:lnTo>
                  <a:lnTo>
                    <a:pt x="7121" y="8299"/>
                  </a:lnTo>
                  <a:close/>
                  <a:moveTo>
                    <a:pt x="10585" y="0"/>
                  </a:moveTo>
                  <a:lnTo>
                    <a:pt x="9823" y="405"/>
                  </a:lnTo>
                  <a:lnTo>
                    <a:pt x="7430" y="1750"/>
                  </a:lnTo>
                  <a:lnTo>
                    <a:pt x="5120" y="453"/>
                  </a:lnTo>
                  <a:lnTo>
                    <a:pt x="4358" y="36"/>
                  </a:lnTo>
                  <a:lnTo>
                    <a:pt x="4144" y="857"/>
                  </a:lnTo>
                  <a:lnTo>
                    <a:pt x="3430" y="3441"/>
                  </a:lnTo>
                  <a:lnTo>
                    <a:pt x="846" y="4120"/>
                  </a:lnTo>
                  <a:lnTo>
                    <a:pt x="1" y="4334"/>
                  </a:lnTo>
                  <a:lnTo>
                    <a:pt x="429" y="5072"/>
                  </a:lnTo>
                  <a:lnTo>
                    <a:pt x="1822" y="7394"/>
                  </a:lnTo>
                  <a:lnTo>
                    <a:pt x="477" y="9632"/>
                  </a:lnTo>
                  <a:lnTo>
                    <a:pt x="48" y="10370"/>
                  </a:lnTo>
                  <a:lnTo>
                    <a:pt x="894" y="10597"/>
                  </a:lnTo>
                  <a:lnTo>
                    <a:pt x="3561" y="11287"/>
                  </a:lnTo>
                  <a:lnTo>
                    <a:pt x="4239" y="13788"/>
                  </a:lnTo>
                  <a:lnTo>
                    <a:pt x="4466" y="14609"/>
                  </a:lnTo>
                  <a:lnTo>
                    <a:pt x="5228" y="14192"/>
                  </a:lnTo>
                  <a:lnTo>
                    <a:pt x="7621" y="12859"/>
                  </a:lnTo>
                  <a:lnTo>
                    <a:pt x="9931" y="14145"/>
                  </a:lnTo>
                  <a:lnTo>
                    <a:pt x="10693" y="14561"/>
                  </a:lnTo>
                  <a:lnTo>
                    <a:pt x="10907" y="13752"/>
                  </a:lnTo>
                  <a:lnTo>
                    <a:pt x="11621" y="11156"/>
                  </a:lnTo>
                  <a:lnTo>
                    <a:pt x="14205" y="10489"/>
                  </a:lnTo>
                  <a:lnTo>
                    <a:pt x="15050" y="10263"/>
                  </a:lnTo>
                  <a:lnTo>
                    <a:pt x="14622" y="9537"/>
                  </a:lnTo>
                  <a:lnTo>
                    <a:pt x="13229" y="7215"/>
                  </a:lnTo>
                  <a:lnTo>
                    <a:pt x="14574" y="4965"/>
                  </a:lnTo>
                  <a:lnTo>
                    <a:pt x="15003" y="4239"/>
                  </a:lnTo>
                  <a:lnTo>
                    <a:pt x="14157" y="4012"/>
                  </a:lnTo>
                  <a:lnTo>
                    <a:pt x="11490" y="3310"/>
                  </a:lnTo>
                  <a:lnTo>
                    <a:pt x="10812" y="810"/>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8" name="Google Shape;458;p11"/>
            <p:cNvSpPr/>
            <p:nvPr/>
          </p:nvSpPr>
          <p:spPr>
            <a:xfrm>
              <a:off x="2108875" y="3038600"/>
              <a:ext cx="376275" cy="365250"/>
            </a:xfrm>
            <a:custGeom>
              <a:avLst/>
              <a:gdLst/>
              <a:ahLst/>
              <a:cxnLst/>
              <a:rect l="l" t="t" r="r" b="b"/>
              <a:pathLst>
                <a:path w="15051" h="14610" extrusionOk="0">
                  <a:moveTo>
                    <a:pt x="10050" y="1239"/>
                  </a:moveTo>
                  <a:lnTo>
                    <a:pt x="10705" y="3632"/>
                  </a:lnTo>
                  <a:lnTo>
                    <a:pt x="7930" y="6311"/>
                  </a:lnTo>
                  <a:lnTo>
                    <a:pt x="7930" y="2405"/>
                  </a:lnTo>
                  <a:lnTo>
                    <a:pt x="7954" y="2405"/>
                  </a:lnTo>
                  <a:lnTo>
                    <a:pt x="10050" y="1239"/>
                  </a:lnTo>
                  <a:close/>
                  <a:moveTo>
                    <a:pt x="4882" y="1274"/>
                  </a:moveTo>
                  <a:lnTo>
                    <a:pt x="7097" y="2513"/>
                  </a:lnTo>
                  <a:lnTo>
                    <a:pt x="7097" y="6323"/>
                  </a:lnTo>
                  <a:lnTo>
                    <a:pt x="4263" y="3560"/>
                  </a:lnTo>
                  <a:lnTo>
                    <a:pt x="4882" y="1274"/>
                  </a:lnTo>
                  <a:close/>
                  <a:moveTo>
                    <a:pt x="3751" y="4215"/>
                  </a:moveTo>
                  <a:lnTo>
                    <a:pt x="6525" y="6894"/>
                  </a:lnTo>
                  <a:lnTo>
                    <a:pt x="2501" y="6894"/>
                  </a:lnTo>
                  <a:lnTo>
                    <a:pt x="1287" y="4846"/>
                  </a:lnTo>
                  <a:lnTo>
                    <a:pt x="3751" y="4215"/>
                  </a:lnTo>
                  <a:close/>
                  <a:moveTo>
                    <a:pt x="11383" y="4132"/>
                  </a:moveTo>
                  <a:lnTo>
                    <a:pt x="13729" y="4751"/>
                  </a:lnTo>
                  <a:lnTo>
                    <a:pt x="12443" y="6894"/>
                  </a:lnTo>
                  <a:lnTo>
                    <a:pt x="8526" y="6894"/>
                  </a:lnTo>
                  <a:lnTo>
                    <a:pt x="11383" y="4132"/>
                  </a:lnTo>
                  <a:close/>
                  <a:moveTo>
                    <a:pt x="12550" y="7704"/>
                  </a:moveTo>
                  <a:lnTo>
                    <a:pt x="13764" y="9752"/>
                  </a:lnTo>
                  <a:lnTo>
                    <a:pt x="11300" y="10383"/>
                  </a:lnTo>
                  <a:lnTo>
                    <a:pt x="8526" y="7704"/>
                  </a:lnTo>
                  <a:close/>
                  <a:moveTo>
                    <a:pt x="6514" y="7704"/>
                  </a:moveTo>
                  <a:lnTo>
                    <a:pt x="3668" y="10478"/>
                  </a:lnTo>
                  <a:lnTo>
                    <a:pt x="1322" y="9871"/>
                  </a:lnTo>
                  <a:lnTo>
                    <a:pt x="2608" y="7704"/>
                  </a:lnTo>
                  <a:close/>
                  <a:moveTo>
                    <a:pt x="7954" y="8287"/>
                  </a:moveTo>
                  <a:lnTo>
                    <a:pt x="10788" y="11038"/>
                  </a:lnTo>
                  <a:lnTo>
                    <a:pt x="10169" y="13324"/>
                  </a:lnTo>
                  <a:lnTo>
                    <a:pt x="7954" y="12085"/>
                  </a:lnTo>
                  <a:lnTo>
                    <a:pt x="7954" y="8287"/>
                  </a:lnTo>
                  <a:close/>
                  <a:moveTo>
                    <a:pt x="7121" y="8287"/>
                  </a:moveTo>
                  <a:lnTo>
                    <a:pt x="7121" y="12192"/>
                  </a:lnTo>
                  <a:lnTo>
                    <a:pt x="7097" y="12192"/>
                  </a:lnTo>
                  <a:lnTo>
                    <a:pt x="5001" y="13359"/>
                  </a:lnTo>
                  <a:lnTo>
                    <a:pt x="4347" y="10966"/>
                  </a:lnTo>
                  <a:lnTo>
                    <a:pt x="7121" y="8287"/>
                  </a:lnTo>
                  <a:close/>
                  <a:moveTo>
                    <a:pt x="10585" y="0"/>
                  </a:moveTo>
                  <a:lnTo>
                    <a:pt x="9823" y="417"/>
                  </a:lnTo>
                  <a:lnTo>
                    <a:pt x="7430" y="1751"/>
                  </a:lnTo>
                  <a:lnTo>
                    <a:pt x="5120" y="453"/>
                  </a:lnTo>
                  <a:lnTo>
                    <a:pt x="4358" y="48"/>
                  </a:lnTo>
                  <a:lnTo>
                    <a:pt x="4132" y="858"/>
                  </a:lnTo>
                  <a:lnTo>
                    <a:pt x="3418" y="3453"/>
                  </a:lnTo>
                  <a:lnTo>
                    <a:pt x="846" y="4120"/>
                  </a:lnTo>
                  <a:lnTo>
                    <a:pt x="1" y="4346"/>
                  </a:lnTo>
                  <a:lnTo>
                    <a:pt x="429" y="5072"/>
                  </a:lnTo>
                  <a:lnTo>
                    <a:pt x="1811" y="7394"/>
                  </a:lnTo>
                  <a:lnTo>
                    <a:pt x="477" y="9644"/>
                  </a:lnTo>
                  <a:lnTo>
                    <a:pt x="48" y="10371"/>
                  </a:lnTo>
                  <a:lnTo>
                    <a:pt x="894" y="10597"/>
                  </a:lnTo>
                  <a:lnTo>
                    <a:pt x="3561" y="11299"/>
                  </a:lnTo>
                  <a:lnTo>
                    <a:pt x="4239" y="13800"/>
                  </a:lnTo>
                  <a:lnTo>
                    <a:pt x="4466" y="14609"/>
                  </a:lnTo>
                  <a:lnTo>
                    <a:pt x="5228" y="14193"/>
                  </a:lnTo>
                  <a:lnTo>
                    <a:pt x="7621" y="12859"/>
                  </a:lnTo>
                  <a:lnTo>
                    <a:pt x="9931" y="14157"/>
                  </a:lnTo>
                  <a:lnTo>
                    <a:pt x="10693" y="14574"/>
                  </a:lnTo>
                  <a:lnTo>
                    <a:pt x="10907" y="13752"/>
                  </a:lnTo>
                  <a:lnTo>
                    <a:pt x="11621" y="11157"/>
                  </a:lnTo>
                  <a:lnTo>
                    <a:pt x="14193" y="10490"/>
                  </a:lnTo>
                  <a:lnTo>
                    <a:pt x="15050" y="10264"/>
                  </a:lnTo>
                  <a:lnTo>
                    <a:pt x="14622" y="9537"/>
                  </a:lnTo>
                  <a:lnTo>
                    <a:pt x="13229" y="7216"/>
                  </a:lnTo>
                  <a:lnTo>
                    <a:pt x="14574" y="4965"/>
                  </a:lnTo>
                  <a:lnTo>
                    <a:pt x="15003" y="4239"/>
                  </a:lnTo>
                  <a:lnTo>
                    <a:pt x="14157" y="4013"/>
                  </a:lnTo>
                  <a:lnTo>
                    <a:pt x="11490" y="3322"/>
                  </a:lnTo>
                  <a:lnTo>
                    <a:pt x="10812"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9" name="Google Shape;459;p11"/>
            <p:cNvSpPr/>
            <p:nvPr/>
          </p:nvSpPr>
          <p:spPr>
            <a:xfrm>
              <a:off x="1729675" y="3038600"/>
              <a:ext cx="376250" cy="365250"/>
            </a:xfrm>
            <a:custGeom>
              <a:avLst/>
              <a:gdLst/>
              <a:ahLst/>
              <a:cxnLst/>
              <a:rect l="l" t="t" r="r" b="b"/>
              <a:pathLst>
                <a:path w="15050" h="14610" extrusionOk="0">
                  <a:moveTo>
                    <a:pt x="10049" y="1239"/>
                  </a:moveTo>
                  <a:lnTo>
                    <a:pt x="10704" y="3632"/>
                  </a:lnTo>
                  <a:lnTo>
                    <a:pt x="7942" y="6311"/>
                  </a:lnTo>
                  <a:lnTo>
                    <a:pt x="7942" y="2405"/>
                  </a:lnTo>
                  <a:lnTo>
                    <a:pt x="7954" y="2405"/>
                  </a:lnTo>
                  <a:lnTo>
                    <a:pt x="10049" y="1239"/>
                  </a:lnTo>
                  <a:close/>
                  <a:moveTo>
                    <a:pt x="4882" y="1274"/>
                  </a:moveTo>
                  <a:lnTo>
                    <a:pt x="7108" y="2513"/>
                  </a:lnTo>
                  <a:lnTo>
                    <a:pt x="7108" y="6323"/>
                  </a:lnTo>
                  <a:lnTo>
                    <a:pt x="4263" y="3560"/>
                  </a:lnTo>
                  <a:lnTo>
                    <a:pt x="4882" y="1274"/>
                  </a:lnTo>
                  <a:close/>
                  <a:moveTo>
                    <a:pt x="3751" y="4215"/>
                  </a:moveTo>
                  <a:lnTo>
                    <a:pt x="6525" y="6894"/>
                  </a:lnTo>
                  <a:lnTo>
                    <a:pt x="2501" y="6894"/>
                  </a:lnTo>
                  <a:lnTo>
                    <a:pt x="1286" y="4846"/>
                  </a:lnTo>
                  <a:lnTo>
                    <a:pt x="3751" y="4215"/>
                  </a:lnTo>
                  <a:close/>
                  <a:moveTo>
                    <a:pt x="11395" y="4132"/>
                  </a:moveTo>
                  <a:lnTo>
                    <a:pt x="13728" y="4751"/>
                  </a:lnTo>
                  <a:lnTo>
                    <a:pt x="12442" y="6894"/>
                  </a:lnTo>
                  <a:lnTo>
                    <a:pt x="8525" y="6894"/>
                  </a:lnTo>
                  <a:lnTo>
                    <a:pt x="11395" y="4132"/>
                  </a:lnTo>
                  <a:close/>
                  <a:moveTo>
                    <a:pt x="12549" y="7704"/>
                  </a:moveTo>
                  <a:lnTo>
                    <a:pt x="13752" y="9752"/>
                  </a:lnTo>
                  <a:lnTo>
                    <a:pt x="11299" y="10383"/>
                  </a:lnTo>
                  <a:lnTo>
                    <a:pt x="8537" y="7704"/>
                  </a:lnTo>
                  <a:close/>
                  <a:moveTo>
                    <a:pt x="6525" y="7704"/>
                  </a:moveTo>
                  <a:lnTo>
                    <a:pt x="3667" y="10478"/>
                  </a:lnTo>
                  <a:lnTo>
                    <a:pt x="1334" y="9871"/>
                  </a:lnTo>
                  <a:lnTo>
                    <a:pt x="2608" y="7704"/>
                  </a:lnTo>
                  <a:close/>
                  <a:moveTo>
                    <a:pt x="7954" y="8287"/>
                  </a:moveTo>
                  <a:lnTo>
                    <a:pt x="10799" y="11038"/>
                  </a:lnTo>
                  <a:lnTo>
                    <a:pt x="10168" y="13324"/>
                  </a:lnTo>
                  <a:lnTo>
                    <a:pt x="7954" y="12085"/>
                  </a:lnTo>
                  <a:lnTo>
                    <a:pt x="7954" y="8287"/>
                  </a:lnTo>
                  <a:close/>
                  <a:moveTo>
                    <a:pt x="7120" y="8287"/>
                  </a:moveTo>
                  <a:lnTo>
                    <a:pt x="7120" y="12192"/>
                  </a:lnTo>
                  <a:lnTo>
                    <a:pt x="7108" y="12192"/>
                  </a:lnTo>
                  <a:lnTo>
                    <a:pt x="5001" y="13359"/>
                  </a:lnTo>
                  <a:lnTo>
                    <a:pt x="4346" y="10966"/>
                  </a:lnTo>
                  <a:lnTo>
                    <a:pt x="7120" y="8287"/>
                  </a:lnTo>
                  <a:close/>
                  <a:moveTo>
                    <a:pt x="10585" y="0"/>
                  </a:moveTo>
                  <a:lnTo>
                    <a:pt x="9823" y="417"/>
                  </a:lnTo>
                  <a:lnTo>
                    <a:pt x="7430" y="1751"/>
                  </a:lnTo>
                  <a:lnTo>
                    <a:pt x="5120" y="453"/>
                  </a:lnTo>
                  <a:lnTo>
                    <a:pt x="4358" y="48"/>
                  </a:lnTo>
                  <a:lnTo>
                    <a:pt x="4144" y="858"/>
                  </a:lnTo>
                  <a:lnTo>
                    <a:pt x="3429" y="3453"/>
                  </a:lnTo>
                  <a:lnTo>
                    <a:pt x="846" y="4120"/>
                  </a:lnTo>
                  <a:lnTo>
                    <a:pt x="0" y="4346"/>
                  </a:lnTo>
                  <a:lnTo>
                    <a:pt x="429" y="5072"/>
                  </a:lnTo>
                  <a:lnTo>
                    <a:pt x="1822" y="7394"/>
                  </a:lnTo>
                  <a:lnTo>
                    <a:pt x="476" y="9644"/>
                  </a:lnTo>
                  <a:lnTo>
                    <a:pt x="48" y="10371"/>
                  </a:lnTo>
                  <a:lnTo>
                    <a:pt x="893" y="10597"/>
                  </a:lnTo>
                  <a:lnTo>
                    <a:pt x="3560" y="11299"/>
                  </a:lnTo>
                  <a:lnTo>
                    <a:pt x="4239" y="13800"/>
                  </a:lnTo>
                  <a:lnTo>
                    <a:pt x="4465" y="14609"/>
                  </a:lnTo>
                  <a:lnTo>
                    <a:pt x="5227" y="14193"/>
                  </a:lnTo>
                  <a:lnTo>
                    <a:pt x="7620" y="12859"/>
                  </a:lnTo>
                  <a:lnTo>
                    <a:pt x="9930" y="14157"/>
                  </a:lnTo>
                  <a:lnTo>
                    <a:pt x="10692" y="14574"/>
                  </a:lnTo>
                  <a:lnTo>
                    <a:pt x="10918" y="13752"/>
                  </a:lnTo>
                  <a:lnTo>
                    <a:pt x="11633" y="11157"/>
                  </a:lnTo>
                  <a:lnTo>
                    <a:pt x="14204" y="10490"/>
                  </a:lnTo>
                  <a:lnTo>
                    <a:pt x="15050" y="10264"/>
                  </a:lnTo>
                  <a:lnTo>
                    <a:pt x="14621" y="9537"/>
                  </a:lnTo>
                  <a:lnTo>
                    <a:pt x="13240" y="7216"/>
                  </a:lnTo>
                  <a:lnTo>
                    <a:pt x="14573" y="4965"/>
                  </a:lnTo>
                  <a:lnTo>
                    <a:pt x="15002" y="4239"/>
                  </a:lnTo>
                  <a:lnTo>
                    <a:pt x="14157" y="4013"/>
                  </a:lnTo>
                  <a:lnTo>
                    <a:pt x="11490" y="3322"/>
                  </a:lnTo>
                  <a:lnTo>
                    <a:pt x="10811"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0" name="Google Shape;460;p11"/>
            <p:cNvSpPr/>
            <p:nvPr/>
          </p:nvSpPr>
          <p:spPr>
            <a:xfrm>
              <a:off x="1350450" y="846675"/>
              <a:ext cx="376275" cy="365525"/>
            </a:xfrm>
            <a:custGeom>
              <a:avLst/>
              <a:gdLst/>
              <a:ahLst/>
              <a:cxnLst/>
              <a:rect l="l" t="t" r="r" b="b"/>
              <a:pathLst>
                <a:path w="15051" h="14621" extrusionOk="0">
                  <a:moveTo>
                    <a:pt x="10050" y="1238"/>
                  </a:moveTo>
                  <a:lnTo>
                    <a:pt x="10704" y="3631"/>
                  </a:lnTo>
                  <a:lnTo>
                    <a:pt x="7942" y="6310"/>
                  </a:lnTo>
                  <a:lnTo>
                    <a:pt x="7942" y="2417"/>
                  </a:lnTo>
                  <a:lnTo>
                    <a:pt x="7954" y="2417"/>
                  </a:lnTo>
                  <a:lnTo>
                    <a:pt x="10050" y="1238"/>
                  </a:lnTo>
                  <a:close/>
                  <a:moveTo>
                    <a:pt x="4882" y="1298"/>
                  </a:moveTo>
                  <a:lnTo>
                    <a:pt x="7109" y="2536"/>
                  </a:lnTo>
                  <a:lnTo>
                    <a:pt x="7109" y="6322"/>
                  </a:lnTo>
                  <a:lnTo>
                    <a:pt x="4263" y="3572"/>
                  </a:lnTo>
                  <a:lnTo>
                    <a:pt x="4882" y="1298"/>
                  </a:lnTo>
                  <a:close/>
                  <a:moveTo>
                    <a:pt x="3739" y="4215"/>
                  </a:moveTo>
                  <a:lnTo>
                    <a:pt x="6513" y="6894"/>
                  </a:lnTo>
                  <a:lnTo>
                    <a:pt x="2489" y="6894"/>
                  </a:lnTo>
                  <a:lnTo>
                    <a:pt x="1275" y="4858"/>
                  </a:lnTo>
                  <a:lnTo>
                    <a:pt x="3739" y="4215"/>
                  </a:lnTo>
                  <a:close/>
                  <a:moveTo>
                    <a:pt x="11383" y="4131"/>
                  </a:moveTo>
                  <a:lnTo>
                    <a:pt x="13717" y="4751"/>
                  </a:lnTo>
                  <a:lnTo>
                    <a:pt x="12455" y="6894"/>
                  </a:lnTo>
                  <a:lnTo>
                    <a:pt x="8537" y="6894"/>
                  </a:lnTo>
                  <a:lnTo>
                    <a:pt x="11383" y="4131"/>
                  </a:lnTo>
                  <a:close/>
                  <a:moveTo>
                    <a:pt x="12550" y="7715"/>
                  </a:moveTo>
                  <a:lnTo>
                    <a:pt x="13776" y="9751"/>
                  </a:lnTo>
                  <a:lnTo>
                    <a:pt x="11300" y="10394"/>
                  </a:lnTo>
                  <a:lnTo>
                    <a:pt x="8537" y="7715"/>
                  </a:lnTo>
                  <a:close/>
                  <a:moveTo>
                    <a:pt x="6513" y="7727"/>
                  </a:moveTo>
                  <a:lnTo>
                    <a:pt x="3668" y="10477"/>
                  </a:lnTo>
                  <a:lnTo>
                    <a:pt x="1322" y="9870"/>
                  </a:lnTo>
                  <a:lnTo>
                    <a:pt x="2596" y="7727"/>
                  </a:lnTo>
                  <a:close/>
                  <a:moveTo>
                    <a:pt x="7942" y="8287"/>
                  </a:moveTo>
                  <a:lnTo>
                    <a:pt x="10788" y="11049"/>
                  </a:lnTo>
                  <a:lnTo>
                    <a:pt x="10157" y="13323"/>
                  </a:lnTo>
                  <a:lnTo>
                    <a:pt x="7942" y="12085"/>
                  </a:lnTo>
                  <a:lnTo>
                    <a:pt x="7942" y="8287"/>
                  </a:lnTo>
                  <a:close/>
                  <a:moveTo>
                    <a:pt x="7121" y="8287"/>
                  </a:moveTo>
                  <a:lnTo>
                    <a:pt x="7121" y="12192"/>
                  </a:lnTo>
                  <a:lnTo>
                    <a:pt x="7109" y="12192"/>
                  </a:lnTo>
                  <a:lnTo>
                    <a:pt x="5013" y="13371"/>
                  </a:lnTo>
                  <a:lnTo>
                    <a:pt x="4358" y="10966"/>
                  </a:lnTo>
                  <a:lnTo>
                    <a:pt x="7121" y="8287"/>
                  </a:lnTo>
                  <a:close/>
                  <a:moveTo>
                    <a:pt x="10573" y="0"/>
                  </a:moveTo>
                  <a:lnTo>
                    <a:pt x="9835" y="417"/>
                  </a:lnTo>
                  <a:lnTo>
                    <a:pt x="7430" y="1762"/>
                  </a:lnTo>
                  <a:lnTo>
                    <a:pt x="5132" y="464"/>
                  </a:lnTo>
                  <a:lnTo>
                    <a:pt x="4370" y="48"/>
                  </a:lnTo>
                  <a:lnTo>
                    <a:pt x="4144" y="869"/>
                  </a:lnTo>
                  <a:lnTo>
                    <a:pt x="3430" y="3453"/>
                  </a:lnTo>
                  <a:lnTo>
                    <a:pt x="858" y="4120"/>
                  </a:lnTo>
                  <a:lnTo>
                    <a:pt x="1" y="4346"/>
                  </a:lnTo>
                  <a:lnTo>
                    <a:pt x="441" y="5072"/>
                  </a:lnTo>
                  <a:lnTo>
                    <a:pt x="1822" y="7394"/>
                  </a:lnTo>
                  <a:lnTo>
                    <a:pt x="477" y="9644"/>
                  </a:lnTo>
                  <a:lnTo>
                    <a:pt x="48" y="10370"/>
                  </a:lnTo>
                  <a:lnTo>
                    <a:pt x="894" y="10597"/>
                  </a:lnTo>
                  <a:lnTo>
                    <a:pt x="3561" y="11299"/>
                  </a:lnTo>
                  <a:lnTo>
                    <a:pt x="4251" y="13799"/>
                  </a:lnTo>
                  <a:lnTo>
                    <a:pt x="4466" y="14621"/>
                  </a:lnTo>
                  <a:lnTo>
                    <a:pt x="5228" y="14204"/>
                  </a:lnTo>
                  <a:lnTo>
                    <a:pt x="7633" y="12859"/>
                  </a:lnTo>
                  <a:lnTo>
                    <a:pt x="9930" y="14157"/>
                  </a:lnTo>
                  <a:lnTo>
                    <a:pt x="10692" y="14573"/>
                  </a:lnTo>
                  <a:lnTo>
                    <a:pt x="10919" y="13752"/>
                  </a:lnTo>
                  <a:lnTo>
                    <a:pt x="11633" y="11168"/>
                  </a:lnTo>
                  <a:lnTo>
                    <a:pt x="14205" y="10489"/>
                  </a:lnTo>
                  <a:lnTo>
                    <a:pt x="15050" y="10275"/>
                  </a:lnTo>
                  <a:lnTo>
                    <a:pt x="14622" y="9537"/>
                  </a:lnTo>
                  <a:lnTo>
                    <a:pt x="13240" y="7215"/>
                  </a:lnTo>
                  <a:lnTo>
                    <a:pt x="14574" y="4965"/>
                  </a:lnTo>
                  <a:lnTo>
                    <a:pt x="15014" y="4227"/>
                  </a:lnTo>
                  <a:lnTo>
                    <a:pt x="14157" y="4000"/>
                  </a:lnTo>
                  <a:lnTo>
                    <a:pt x="11502" y="3310"/>
                  </a:lnTo>
                  <a:lnTo>
                    <a:pt x="10812" y="798"/>
                  </a:lnTo>
                  <a:lnTo>
                    <a:pt x="10573"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1" name="Google Shape;461;p11"/>
            <p:cNvSpPr/>
            <p:nvPr/>
          </p:nvSpPr>
          <p:spPr>
            <a:xfrm>
              <a:off x="1729675" y="1211600"/>
              <a:ext cx="376250" cy="365525"/>
            </a:xfrm>
            <a:custGeom>
              <a:avLst/>
              <a:gdLst/>
              <a:ahLst/>
              <a:cxnLst/>
              <a:rect l="l" t="t" r="r" b="b"/>
              <a:pathLst>
                <a:path w="15050" h="14621" extrusionOk="0">
                  <a:moveTo>
                    <a:pt x="4882" y="1298"/>
                  </a:moveTo>
                  <a:lnTo>
                    <a:pt x="7108" y="2536"/>
                  </a:lnTo>
                  <a:lnTo>
                    <a:pt x="7108" y="6334"/>
                  </a:lnTo>
                  <a:lnTo>
                    <a:pt x="4263" y="3572"/>
                  </a:lnTo>
                  <a:lnTo>
                    <a:pt x="4882" y="1298"/>
                  </a:lnTo>
                  <a:close/>
                  <a:moveTo>
                    <a:pt x="10049" y="1250"/>
                  </a:moveTo>
                  <a:lnTo>
                    <a:pt x="10704" y="3655"/>
                  </a:lnTo>
                  <a:lnTo>
                    <a:pt x="7942" y="6334"/>
                  </a:lnTo>
                  <a:lnTo>
                    <a:pt x="7942" y="2429"/>
                  </a:lnTo>
                  <a:lnTo>
                    <a:pt x="7954" y="2429"/>
                  </a:lnTo>
                  <a:lnTo>
                    <a:pt x="10049" y="1250"/>
                  </a:lnTo>
                  <a:close/>
                  <a:moveTo>
                    <a:pt x="3739" y="4227"/>
                  </a:moveTo>
                  <a:lnTo>
                    <a:pt x="6513" y="6906"/>
                  </a:lnTo>
                  <a:lnTo>
                    <a:pt x="2489" y="6906"/>
                  </a:lnTo>
                  <a:lnTo>
                    <a:pt x="1274" y="4870"/>
                  </a:lnTo>
                  <a:lnTo>
                    <a:pt x="3739" y="4227"/>
                  </a:lnTo>
                  <a:close/>
                  <a:moveTo>
                    <a:pt x="11395" y="4155"/>
                  </a:moveTo>
                  <a:lnTo>
                    <a:pt x="13728" y="4763"/>
                  </a:lnTo>
                  <a:lnTo>
                    <a:pt x="12442" y="6906"/>
                  </a:lnTo>
                  <a:lnTo>
                    <a:pt x="8525" y="6906"/>
                  </a:lnTo>
                  <a:lnTo>
                    <a:pt x="11395" y="4155"/>
                  </a:lnTo>
                  <a:close/>
                  <a:moveTo>
                    <a:pt x="12549" y="7727"/>
                  </a:moveTo>
                  <a:lnTo>
                    <a:pt x="13776" y="9763"/>
                  </a:lnTo>
                  <a:lnTo>
                    <a:pt x="11299" y="10406"/>
                  </a:lnTo>
                  <a:lnTo>
                    <a:pt x="8537" y="7727"/>
                  </a:lnTo>
                  <a:close/>
                  <a:moveTo>
                    <a:pt x="6525" y="7739"/>
                  </a:moveTo>
                  <a:lnTo>
                    <a:pt x="3667" y="10501"/>
                  </a:lnTo>
                  <a:lnTo>
                    <a:pt x="1334" y="9882"/>
                  </a:lnTo>
                  <a:lnTo>
                    <a:pt x="2608" y="7739"/>
                  </a:lnTo>
                  <a:close/>
                  <a:moveTo>
                    <a:pt x="7942" y="8311"/>
                  </a:moveTo>
                  <a:lnTo>
                    <a:pt x="10775" y="11061"/>
                  </a:lnTo>
                  <a:lnTo>
                    <a:pt x="10156" y="13335"/>
                  </a:lnTo>
                  <a:lnTo>
                    <a:pt x="7942" y="12097"/>
                  </a:lnTo>
                  <a:lnTo>
                    <a:pt x="7942" y="8311"/>
                  </a:lnTo>
                  <a:close/>
                  <a:moveTo>
                    <a:pt x="7120" y="8311"/>
                  </a:moveTo>
                  <a:lnTo>
                    <a:pt x="7120" y="12204"/>
                  </a:lnTo>
                  <a:lnTo>
                    <a:pt x="7108" y="12204"/>
                  </a:lnTo>
                  <a:lnTo>
                    <a:pt x="5001" y="13383"/>
                  </a:lnTo>
                  <a:lnTo>
                    <a:pt x="4346" y="10989"/>
                  </a:lnTo>
                  <a:lnTo>
                    <a:pt x="7120" y="8311"/>
                  </a:lnTo>
                  <a:close/>
                  <a:moveTo>
                    <a:pt x="10585" y="0"/>
                  </a:moveTo>
                  <a:lnTo>
                    <a:pt x="9823" y="417"/>
                  </a:lnTo>
                  <a:lnTo>
                    <a:pt x="7430" y="1762"/>
                  </a:lnTo>
                  <a:lnTo>
                    <a:pt x="5120" y="464"/>
                  </a:lnTo>
                  <a:lnTo>
                    <a:pt x="4358" y="48"/>
                  </a:lnTo>
                  <a:lnTo>
                    <a:pt x="4144" y="869"/>
                  </a:lnTo>
                  <a:lnTo>
                    <a:pt x="3429" y="3453"/>
                  </a:lnTo>
                  <a:lnTo>
                    <a:pt x="846" y="4120"/>
                  </a:lnTo>
                  <a:lnTo>
                    <a:pt x="0" y="4346"/>
                  </a:lnTo>
                  <a:lnTo>
                    <a:pt x="429" y="5072"/>
                  </a:lnTo>
                  <a:lnTo>
                    <a:pt x="1822" y="7394"/>
                  </a:lnTo>
                  <a:lnTo>
                    <a:pt x="476" y="9644"/>
                  </a:lnTo>
                  <a:lnTo>
                    <a:pt x="48" y="10382"/>
                  </a:lnTo>
                  <a:lnTo>
                    <a:pt x="893" y="10597"/>
                  </a:lnTo>
                  <a:lnTo>
                    <a:pt x="3560" y="11299"/>
                  </a:lnTo>
                  <a:lnTo>
                    <a:pt x="4239" y="13799"/>
                  </a:lnTo>
                  <a:lnTo>
                    <a:pt x="4465" y="14621"/>
                  </a:lnTo>
                  <a:lnTo>
                    <a:pt x="5227" y="14204"/>
                  </a:lnTo>
                  <a:lnTo>
                    <a:pt x="7620" y="12859"/>
                  </a:lnTo>
                  <a:lnTo>
                    <a:pt x="9930" y="14157"/>
                  </a:lnTo>
                  <a:lnTo>
                    <a:pt x="10692" y="14573"/>
                  </a:lnTo>
                  <a:lnTo>
                    <a:pt x="10918" y="13752"/>
                  </a:lnTo>
                  <a:lnTo>
                    <a:pt x="11633" y="11168"/>
                  </a:lnTo>
                  <a:lnTo>
                    <a:pt x="14204" y="10489"/>
                  </a:lnTo>
                  <a:lnTo>
                    <a:pt x="15050" y="10275"/>
                  </a:lnTo>
                  <a:lnTo>
                    <a:pt x="14621" y="9537"/>
                  </a:lnTo>
                  <a:lnTo>
                    <a:pt x="13240" y="7227"/>
                  </a:lnTo>
                  <a:lnTo>
                    <a:pt x="14573" y="4977"/>
                  </a:lnTo>
                  <a:lnTo>
                    <a:pt x="15002" y="4251"/>
                  </a:lnTo>
                  <a:lnTo>
                    <a:pt x="14157" y="4024"/>
                  </a:lnTo>
                  <a:lnTo>
                    <a:pt x="11490" y="3322"/>
                  </a:lnTo>
                  <a:lnTo>
                    <a:pt x="10811"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2" name="Google Shape;462;p11"/>
            <p:cNvSpPr/>
            <p:nvPr/>
          </p:nvSpPr>
          <p:spPr>
            <a:xfrm>
              <a:off x="1350450" y="1942325"/>
              <a:ext cx="376275" cy="365550"/>
            </a:xfrm>
            <a:custGeom>
              <a:avLst/>
              <a:gdLst/>
              <a:ahLst/>
              <a:cxnLst/>
              <a:rect l="l" t="t" r="r" b="b"/>
              <a:pathLst>
                <a:path w="15051" h="14622" extrusionOk="0">
                  <a:moveTo>
                    <a:pt x="4882" y="1299"/>
                  </a:moveTo>
                  <a:lnTo>
                    <a:pt x="7109" y="2537"/>
                  </a:lnTo>
                  <a:lnTo>
                    <a:pt x="7109" y="6335"/>
                  </a:lnTo>
                  <a:lnTo>
                    <a:pt x="4263" y="3573"/>
                  </a:lnTo>
                  <a:lnTo>
                    <a:pt x="4882" y="1299"/>
                  </a:lnTo>
                  <a:close/>
                  <a:moveTo>
                    <a:pt x="10050" y="1251"/>
                  </a:moveTo>
                  <a:lnTo>
                    <a:pt x="10704" y="3656"/>
                  </a:lnTo>
                  <a:lnTo>
                    <a:pt x="7942" y="6335"/>
                  </a:lnTo>
                  <a:lnTo>
                    <a:pt x="7942" y="2430"/>
                  </a:lnTo>
                  <a:lnTo>
                    <a:pt x="7954" y="2430"/>
                  </a:lnTo>
                  <a:lnTo>
                    <a:pt x="10050" y="1251"/>
                  </a:lnTo>
                  <a:close/>
                  <a:moveTo>
                    <a:pt x="11395" y="4144"/>
                  </a:moveTo>
                  <a:lnTo>
                    <a:pt x="13729" y="4751"/>
                  </a:lnTo>
                  <a:lnTo>
                    <a:pt x="12455" y="6895"/>
                  </a:lnTo>
                  <a:lnTo>
                    <a:pt x="8537" y="6895"/>
                  </a:lnTo>
                  <a:lnTo>
                    <a:pt x="11395" y="4144"/>
                  </a:lnTo>
                  <a:close/>
                  <a:moveTo>
                    <a:pt x="3739" y="4228"/>
                  </a:moveTo>
                  <a:lnTo>
                    <a:pt x="6513" y="6906"/>
                  </a:lnTo>
                  <a:lnTo>
                    <a:pt x="2489" y="6906"/>
                  </a:lnTo>
                  <a:lnTo>
                    <a:pt x="1275" y="4870"/>
                  </a:lnTo>
                  <a:lnTo>
                    <a:pt x="3739" y="4228"/>
                  </a:lnTo>
                  <a:close/>
                  <a:moveTo>
                    <a:pt x="12550" y="7728"/>
                  </a:moveTo>
                  <a:lnTo>
                    <a:pt x="13776" y="9764"/>
                  </a:lnTo>
                  <a:lnTo>
                    <a:pt x="11300" y="10407"/>
                  </a:lnTo>
                  <a:lnTo>
                    <a:pt x="8537" y="7728"/>
                  </a:lnTo>
                  <a:close/>
                  <a:moveTo>
                    <a:pt x="6525" y="7728"/>
                  </a:moveTo>
                  <a:lnTo>
                    <a:pt x="3668" y="10478"/>
                  </a:lnTo>
                  <a:lnTo>
                    <a:pt x="1334" y="9871"/>
                  </a:lnTo>
                  <a:lnTo>
                    <a:pt x="2608" y="7728"/>
                  </a:lnTo>
                  <a:close/>
                  <a:moveTo>
                    <a:pt x="7942" y="8311"/>
                  </a:moveTo>
                  <a:lnTo>
                    <a:pt x="10788" y="11062"/>
                  </a:lnTo>
                  <a:lnTo>
                    <a:pt x="10157" y="13336"/>
                  </a:lnTo>
                  <a:lnTo>
                    <a:pt x="7942" y="12109"/>
                  </a:lnTo>
                  <a:lnTo>
                    <a:pt x="7942" y="8311"/>
                  </a:lnTo>
                  <a:close/>
                  <a:moveTo>
                    <a:pt x="7121" y="8311"/>
                  </a:moveTo>
                  <a:lnTo>
                    <a:pt x="7121" y="12205"/>
                  </a:lnTo>
                  <a:lnTo>
                    <a:pt x="7109" y="12205"/>
                  </a:lnTo>
                  <a:lnTo>
                    <a:pt x="5013" y="13383"/>
                  </a:lnTo>
                  <a:lnTo>
                    <a:pt x="4358" y="10990"/>
                  </a:lnTo>
                  <a:lnTo>
                    <a:pt x="7121" y="8311"/>
                  </a:lnTo>
                  <a:close/>
                  <a:moveTo>
                    <a:pt x="10585" y="1"/>
                  </a:moveTo>
                  <a:lnTo>
                    <a:pt x="9823" y="418"/>
                  </a:lnTo>
                  <a:lnTo>
                    <a:pt x="7430" y="1763"/>
                  </a:lnTo>
                  <a:lnTo>
                    <a:pt x="5120" y="465"/>
                  </a:lnTo>
                  <a:lnTo>
                    <a:pt x="4370" y="48"/>
                  </a:lnTo>
                  <a:lnTo>
                    <a:pt x="4144" y="870"/>
                  </a:lnTo>
                  <a:lnTo>
                    <a:pt x="3430" y="3454"/>
                  </a:lnTo>
                  <a:lnTo>
                    <a:pt x="858" y="4132"/>
                  </a:lnTo>
                  <a:lnTo>
                    <a:pt x="1" y="4347"/>
                  </a:lnTo>
                  <a:lnTo>
                    <a:pt x="441" y="5085"/>
                  </a:lnTo>
                  <a:lnTo>
                    <a:pt x="1822" y="7406"/>
                  </a:lnTo>
                  <a:lnTo>
                    <a:pt x="477" y="9645"/>
                  </a:lnTo>
                  <a:lnTo>
                    <a:pt x="48" y="10383"/>
                  </a:lnTo>
                  <a:lnTo>
                    <a:pt x="894" y="10597"/>
                  </a:lnTo>
                  <a:lnTo>
                    <a:pt x="3561" y="11300"/>
                  </a:lnTo>
                  <a:lnTo>
                    <a:pt x="4251" y="13800"/>
                  </a:lnTo>
                  <a:lnTo>
                    <a:pt x="4466" y="14622"/>
                  </a:lnTo>
                  <a:lnTo>
                    <a:pt x="5228" y="14205"/>
                  </a:lnTo>
                  <a:lnTo>
                    <a:pt x="7621" y="12860"/>
                  </a:lnTo>
                  <a:lnTo>
                    <a:pt x="9930" y="14157"/>
                  </a:lnTo>
                  <a:lnTo>
                    <a:pt x="10692" y="14574"/>
                  </a:lnTo>
                  <a:lnTo>
                    <a:pt x="10919" y="13753"/>
                  </a:lnTo>
                  <a:lnTo>
                    <a:pt x="11633" y="11169"/>
                  </a:lnTo>
                  <a:lnTo>
                    <a:pt x="14205" y="10502"/>
                  </a:lnTo>
                  <a:lnTo>
                    <a:pt x="15050" y="10276"/>
                  </a:lnTo>
                  <a:lnTo>
                    <a:pt x="14622" y="9550"/>
                  </a:lnTo>
                  <a:lnTo>
                    <a:pt x="13240" y="7228"/>
                  </a:lnTo>
                  <a:lnTo>
                    <a:pt x="14574" y="4978"/>
                  </a:lnTo>
                  <a:lnTo>
                    <a:pt x="15003" y="4251"/>
                  </a:lnTo>
                  <a:lnTo>
                    <a:pt x="14157" y="4025"/>
                  </a:lnTo>
                  <a:lnTo>
                    <a:pt x="11502" y="3323"/>
                  </a:lnTo>
                  <a:lnTo>
                    <a:pt x="10812"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3" name="Google Shape;463;p11"/>
            <p:cNvSpPr/>
            <p:nvPr/>
          </p:nvSpPr>
          <p:spPr>
            <a:xfrm>
              <a:off x="1350450" y="2307850"/>
              <a:ext cx="376275" cy="365250"/>
            </a:xfrm>
            <a:custGeom>
              <a:avLst/>
              <a:gdLst/>
              <a:ahLst/>
              <a:cxnLst/>
              <a:rect l="l" t="t" r="r" b="b"/>
              <a:pathLst>
                <a:path w="15051" h="14610" extrusionOk="0">
                  <a:moveTo>
                    <a:pt x="4882" y="1298"/>
                  </a:moveTo>
                  <a:lnTo>
                    <a:pt x="7109" y="2525"/>
                  </a:lnTo>
                  <a:lnTo>
                    <a:pt x="7109" y="6323"/>
                  </a:lnTo>
                  <a:lnTo>
                    <a:pt x="4263" y="3573"/>
                  </a:lnTo>
                  <a:lnTo>
                    <a:pt x="4882" y="1298"/>
                  </a:lnTo>
                  <a:close/>
                  <a:moveTo>
                    <a:pt x="10050" y="1251"/>
                  </a:moveTo>
                  <a:lnTo>
                    <a:pt x="10704" y="3644"/>
                  </a:lnTo>
                  <a:lnTo>
                    <a:pt x="7942" y="6323"/>
                  </a:lnTo>
                  <a:lnTo>
                    <a:pt x="7942" y="2430"/>
                  </a:lnTo>
                  <a:lnTo>
                    <a:pt x="7954" y="2430"/>
                  </a:lnTo>
                  <a:lnTo>
                    <a:pt x="10050" y="1251"/>
                  </a:lnTo>
                  <a:close/>
                  <a:moveTo>
                    <a:pt x="11395" y="4132"/>
                  </a:moveTo>
                  <a:lnTo>
                    <a:pt x="13729" y="4751"/>
                  </a:lnTo>
                  <a:lnTo>
                    <a:pt x="12455" y="6894"/>
                  </a:lnTo>
                  <a:lnTo>
                    <a:pt x="8537" y="6894"/>
                  </a:lnTo>
                  <a:lnTo>
                    <a:pt x="11395" y="4132"/>
                  </a:lnTo>
                  <a:close/>
                  <a:moveTo>
                    <a:pt x="3739" y="4227"/>
                  </a:moveTo>
                  <a:lnTo>
                    <a:pt x="6513" y="6906"/>
                  </a:lnTo>
                  <a:lnTo>
                    <a:pt x="2489" y="6906"/>
                  </a:lnTo>
                  <a:lnTo>
                    <a:pt x="1275" y="4870"/>
                  </a:lnTo>
                  <a:lnTo>
                    <a:pt x="3739" y="4227"/>
                  </a:lnTo>
                  <a:close/>
                  <a:moveTo>
                    <a:pt x="12550" y="7728"/>
                  </a:moveTo>
                  <a:lnTo>
                    <a:pt x="13776" y="9764"/>
                  </a:lnTo>
                  <a:lnTo>
                    <a:pt x="11300" y="10407"/>
                  </a:lnTo>
                  <a:lnTo>
                    <a:pt x="8537" y="7728"/>
                  </a:lnTo>
                  <a:close/>
                  <a:moveTo>
                    <a:pt x="6525" y="7728"/>
                  </a:moveTo>
                  <a:lnTo>
                    <a:pt x="3668" y="10478"/>
                  </a:lnTo>
                  <a:lnTo>
                    <a:pt x="1334" y="9871"/>
                  </a:lnTo>
                  <a:lnTo>
                    <a:pt x="2608" y="7728"/>
                  </a:lnTo>
                  <a:close/>
                  <a:moveTo>
                    <a:pt x="7942" y="8299"/>
                  </a:moveTo>
                  <a:lnTo>
                    <a:pt x="10788" y="11062"/>
                  </a:lnTo>
                  <a:lnTo>
                    <a:pt x="10157" y="13336"/>
                  </a:lnTo>
                  <a:lnTo>
                    <a:pt x="7942" y="12097"/>
                  </a:lnTo>
                  <a:lnTo>
                    <a:pt x="7942" y="8299"/>
                  </a:lnTo>
                  <a:close/>
                  <a:moveTo>
                    <a:pt x="7121" y="8299"/>
                  </a:moveTo>
                  <a:lnTo>
                    <a:pt x="7121" y="12205"/>
                  </a:lnTo>
                  <a:lnTo>
                    <a:pt x="7109" y="12205"/>
                  </a:lnTo>
                  <a:lnTo>
                    <a:pt x="5013" y="13383"/>
                  </a:lnTo>
                  <a:lnTo>
                    <a:pt x="4358" y="10978"/>
                  </a:lnTo>
                  <a:lnTo>
                    <a:pt x="7121" y="8299"/>
                  </a:lnTo>
                  <a:close/>
                  <a:moveTo>
                    <a:pt x="10585" y="1"/>
                  </a:moveTo>
                  <a:lnTo>
                    <a:pt x="9823" y="417"/>
                  </a:lnTo>
                  <a:lnTo>
                    <a:pt x="7430" y="1751"/>
                  </a:lnTo>
                  <a:lnTo>
                    <a:pt x="5120" y="465"/>
                  </a:lnTo>
                  <a:lnTo>
                    <a:pt x="4370" y="48"/>
                  </a:lnTo>
                  <a:lnTo>
                    <a:pt x="4144" y="858"/>
                  </a:lnTo>
                  <a:lnTo>
                    <a:pt x="3430" y="3453"/>
                  </a:lnTo>
                  <a:lnTo>
                    <a:pt x="858" y="4120"/>
                  </a:lnTo>
                  <a:lnTo>
                    <a:pt x="1" y="4346"/>
                  </a:lnTo>
                  <a:lnTo>
                    <a:pt x="441" y="5073"/>
                  </a:lnTo>
                  <a:lnTo>
                    <a:pt x="1822" y="7394"/>
                  </a:lnTo>
                  <a:lnTo>
                    <a:pt x="477" y="9645"/>
                  </a:lnTo>
                  <a:lnTo>
                    <a:pt x="48" y="10371"/>
                  </a:lnTo>
                  <a:lnTo>
                    <a:pt x="894" y="10597"/>
                  </a:lnTo>
                  <a:lnTo>
                    <a:pt x="3561" y="11300"/>
                  </a:lnTo>
                  <a:lnTo>
                    <a:pt x="4251" y="13800"/>
                  </a:lnTo>
                  <a:lnTo>
                    <a:pt x="4466" y="14610"/>
                  </a:lnTo>
                  <a:lnTo>
                    <a:pt x="5228" y="14193"/>
                  </a:lnTo>
                  <a:lnTo>
                    <a:pt x="7621" y="12859"/>
                  </a:lnTo>
                  <a:lnTo>
                    <a:pt x="9930" y="14145"/>
                  </a:lnTo>
                  <a:lnTo>
                    <a:pt x="10692" y="14574"/>
                  </a:lnTo>
                  <a:lnTo>
                    <a:pt x="10919" y="13752"/>
                  </a:lnTo>
                  <a:lnTo>
                    <a:pt x="11633" y="11157"/>
                  </a:lnTo>
                  <a:lnTo>
                    <a:pt x="14205" y="10490"/>
                  </a:lnTo>
                  <a:lnTo>
                    <a:pt x="15050" y="10264"/>
                  </a:lnTo>
                  <a:lnTo>
                    <a:pt x="14622" y="9538"/>
                  </a:lnTo>
                  <a:lnTo>
                    <a:pt x="13240" y="7216"/>
                  </a:lnTo>
                  <a:lnTo>
                    <a:pt x="14574" y="4966"/>
                  </a:lnTo>
                  <a:lnTo>
                    <a:pt x="15003" y="4239"/>
                  </a:lnTo>
                  <a:lnTo>
                    <a:pt x="14157" y="4013"/>
                  </a:lnTo>
                  <a:lnTo>
                    <a:pt x="11502" y="3322"/>
                  </a:lnTo>
                  <a:lnTo>
                    <a:pt x="10812"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4" name="Google Shape;464;p11"/>
            <p:cNvSpPr/>
            <p:nvPr/>
          </p:nvSpPr>
          <p:spPr>
            <a:xfrm>
              <a:off x="1350750" y="2673075"/>
              <a:ext cx="375975" cy="365550"/>
            </a:xfrm>
            <a:custGeom>
              <a:avLst/>
              <a:gdLst/>
              <a:ahLst/>
              <a:cxnLst/>
              <a:rect l="l" t="t" r="r" b="b"/>
              <a:pathLst>
                <a:path w="15039" h="14622" extrusionOk="0">
                  <a:moveTo>
                    <a:pt x="4882" y="1286"/>
                  </a:moveTo>
                  <a:lnTo>
                    <a:pt x="7097" y="2525"/>
                  </a:lnTo>
                  <a:lnTo>
                    <a:pt x="7097" y="6311"/>
                  </a:lnTo>
                  <a:lnTo>
                    <a:pt x="4251" y="3561"/>
                  </a:lnTo>
                  <a:lnTo>
                    <a:pt x="4882" y="1286"/>
                  </a:lnTo>
                  <a:close/>
                  <a:moveTo>
                    <a:pt x="10038" y="1251"/>
                  </a:moveTo>
                  <a:lnTo>
                    <a:pt x="10692" y="3656"/>
                  </a:lnTo>
                  <a:lnTo>
                    <a:pt x="7930" y="6335"/>
                  </a:lnTo>
                  <a:lnTo>
                    <a:pt x="7930" y="2429"/>
                  </a:lnTo>
                  <a:lnTo>
                    <a:pt x="7942" y="2429"/>
                  </a:lnTo>
                  <a:lnTo>
                    <a:pt x="10038" y="1251"/>
                  </a:lnTo>
                  <a:close/>
                  <a:moveTo>
                    <a:pt x="11383" y="4144"/>
                  </a:moveTo>
                  <a:lnTo>
                    <a:pt x="13717" y="4751"/>
                  </a:lnTo>
                  <a:lnTo>
                    <a:pt x="12443" y="6894"/>
                  </a:lnTo>
                  <a:lnTo>
                    <a:pt x="8525" y="6894"/>
                  </a:lnTo>
                  <a:lnTo>
                    <a:pt x="11383" y="4144"/>
                  </a:lnTo>
                  <a:close/>
                  <a:moveTo>
                    <a:pt x="3751" y="4227"/>
                  </a:moveTo>
                  <a:lnTo>
                    <a:pt x="6513" y="6906"/>
                  </a:lnTo>
                  <a:lnTo>
                    <a:pt x="2501" y="6906"/>
                  </a:lnTo>
                  <a:lnTo>
                    <a:pt x="1275" y="4870"/>
                  </a:lnTo>
                  <a:lnTo>
                    <a:pt x="3751" y="4227"/>
                  </a:lnTo>
                  <a:close/>
                  <a:moveTo>
                    <a:pt x="12538" y="7728"/>
                  </a:moveTo>
                  <a:lnTo>
                    <a:pt x="13764" y="9764"/>
                  </a:lnTo>
                  <a:lnTo>
                    <a:pt x="11288" y="10407"/>
                  </a:lnTo>
                  <a:lnTo>
                    <a:pt x="8525" y="7728"/>
                  </a:lnTo>
                  <a:close/>
                  <a:moveTo>
                    <a:pt x="6513" y="7716"/>
                  </a:moveTo>
                  <a:lnTo>
                    <a:pt x="3668" y="10466"/>
                  </a:lnTo>
                  <a:lnTo>
                    <a:pt x="1334" y="9859"/>
                  </a:lnTo>
                  <a:lnTo>
                    <a:pt x="2596" y="7716"/>
                  </a:lnTo>
                  <a:close/>
                  <a:moveTo>
                    <a:pt x="7942" y="8299"/>
                  </a:moveTo>
                  <a:lnTo>
                    <a:pt x="10788" y="11050"/>
                  </a:lnTo>
                  <a:lnTo>
                    <a:pt x="10157" y="13324"/>
                  </a:lnTo>
                  <a:lnTo>
                    <a:pt x="7942" y="12085"/>
                  </a:lnTo>
                  <a:lnTo>
                    <a:pt x="7942" y="8299"/>
                  </a:lnTo>
                  <a:close/>
                  <a:moveTo>
                    <a:pt x="7109" y="8287"/>
                  </a:moveTo>
                  <a:lnTo>
                    <a:pt x="7109" y="12193"/>
                  </a:lnTo>
                  <a:lnTo>
                    <a:pt x="7097" y="12193"/>
                  </a:lnTo>
                  <a:lnTo>
                    <a:pt x="5001" y="13371"/>
                  </a:lnTo>
                  <a:lnTo>
                    <a:pt x="4346" y="10966"/>
                  </a:lnTo>
                  <a:lnTo>
                    <a:pt x="7109" y="8287"/>
                  </a:lnTo>
                  <a:close/>
                  <a:moveTo>
                    <a:pt x="10573" y="1"/>
                  </a:moveTo>
                  <a:lnTo>
                    <a:pt x="9823" y="417"/>
                  </a:lnTo>
                  <a:lnTo>
                    <a:pt x="7418" y="1763"/>
                  </a:lnTo>
                  <a:lnTo>
                    <a:pt x="5120" y="465"/>
                  </a:lnTo>
                  <a:lnTo>
                    <a:pt x="4358" y="48"/>
                  </a:lnTo>
                  <a:lnTo>
                    <a:pt x="4132" y="870"/>
                  </a:lnTo>
                  <a:lnTo>
                    <a:pt x="3418" y="3453"/>
                  </a:lnTo>
                  <a:lnTo>
                    <a:pt x="846" y="4132"/>
                  </a:lnTo>
                  <a:lnTo>
                    <a:pt x="1" y="4346"/>
                  </a:lnTo>
                  <a:lnTo>
                    <a:pt x="429" y="5085"/>
                  </a:lnTo>
                  <a:lnTo>
                    <a:pt x="1810" y="7406"/>
                  </a:lnTo>
                  <a:lnTo>
                    <a:pt x="477" y="9645"/>
                  </a:lnTo>
                  <a:lnTo>
                    <a:pt x="36" y="10383"/>
                  </a:lnTo>
                  <a:lnTo>
                    <a:pt x="894" y="10597"/>
                  </a:lnTo>
                  <a:lnTo>
                    <a:pt x="3549" y="11300"/>
                  </a:lnTo>
                  <a:lnTo>
                    <a:pt x="4239" y="13800"/>
                  </a:lnTo>
                  <a:lnTo>
                    <a:pt x="4465" y="14621"/>
                  </a:lnTo>
                  <a:lnTo>
                    <a:pt x="5216" y="14205"/>
                  </a:lnTo>
                  <a:lnTo>
                    <a:pt x="7621" y="12859"/>
                  </a:lnTo>
                  <a:lnTo>
                    <a:pt x="9918" y="14157"/>
                  </a:lnTo>
                  <a:lnTo>
                    <a:pt x="10680" y="14574"/>
                  </a:lnTo>
                  <a:lnTo>
                    <a:pt x="10907" y="13752"/>
                  </a:lnTo>
                  <a:lnTo>
                    <a:pt x="11621" y="11169"/>
                  </a:lnTo>
                  <a:lnTo>
                    <a:pt x="14193" y="10502"/>
                  </a:lnTo>
                  <a:lnTo>
                    <a:pt x="15038" y="10276"/>
                  </a:lnTo>
                  <a:lnTo>
                    <a:pt x="14610" y="9549"/>
                  </a:lnTo>
                  <a:lnTo>
                    <a:pt x="13228" y="7228"/>
                  </a:lnTo>
                  <a:lnTo>
                    <a:pt x="14562" y="4977"/>
                  </a:lnTo>
                  <a:lnTo>
                    <a:pt x="15002" y="4251"/>
                  </a:lnTo>
                  <a:lnTo>
                    <a:pt x="14145" y="4025"/>
                  </a:lnTo>
                  <a:lnTo>
                    <a:pt x="11490" y="3322"/>
                  </a:lnTo>
                  <a:lnTo>
                    <a:pt x="10800" y="822"/>
                  </a:lnTo>
                  <a:lnTo>
                    <a:pt x="10573"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5" name="Google Shape;465;p11"/>
            <p:cNvSpPr/>
            <p:nvPr/>
          </p:nvSpPr>
          <p:spPr>
            <a:xfrm>
              <a:off x="1729675" y="3769350"/>
              <a:ext cx="376250" cy="365250"/>
            </a:xfrm>
            <a:custGeom>
              <a:avLst/>
              <a:gdLst/>
              <a:ahLst/>
              <a:cxnLst/>
              <a:rect l="l" t="t" r="r" b="b"/>
              <a:pathLst>
                <a:path w="15050" h="14610" extrusionOk="0">
                  <a:moveTo>
                    <a:pt x="4882" y="1274"/>
                  </a:moveTo>
                  <a:lnTo>
                    <a:pt x="7108" y="2512"/>
                  </a:lnTo>
                  <a:lnTo>
                    <a:pt x="7108" y="6311"/>
                  </a:lnTo>
                  <a:lnTo>
                    <a:pt x="4263" y="3560"/>
                  </a:lnTo>
                  <a:lnTo>
                    <a:pt x="4882" y="1274"/>
                  </a:lnTo>
                  <a:close/>
                  <a:moveTo>
                    <a:pt x="10037" y="1238"/>
                  </a:moveTo>
                  <a:lnTo>
                    <a:pt x="10692" y="3632"/>
                  </a:lnTo>
                  <a:lnTo>
                    <a:pt x="7918" y="6311"/>
                  </a:lnTo>
                  <a:lnTo>
                    <a:pt x="7918" y="2405"/>
                  </a:lnTo>
                  <a:lnTo>
                    <a:pt x="7942" y="2405"/>
                  </a:lnTo>
                  <a:lnTo>
                    <a:pt x="10037" y="1238"/>
                  </a:lnTo>
                  <a:close/>
                  <a:moveTo>
                    <a:pt x="3739" y="4215"/>
                  </a:moveTo>
                  <a:lnTo>
                    <a:pt x="6513" y="6894"/>
                  </a:lnTo>
                  <a:lnTo>
                    <a:pt x="2489" y="6894"/>
                  </a:lnTo>
                  <a:lnTo>
                    <a:pt x="1286" y="4846"/>
                  </a:lnTo>
                  <a:lnTo>
                    <a:pt x="3739" y="4215"/>
                  </a:lnTo>
                  <a:close/>
                  <a:moveTo>
                    <a:pt x="11371" y="4132"/>
                  </a:moveTo>
                  <a:lnTo>
                    <a:pt x="13716" y="4751"/>
                  </a:lnTo>
                  <a:lnTo>
                    <a:pt x="12430" y="6894"/>
                  </a:lnTo>
                  <a:lnTo>
                    <a:pt x="8513" y="6894"/>
                  </a:lnTo>
                  <a:lnTo>
                    <a:pt x="11371" y="4132"/>
                  </a:lnTo>
                  <a:close/>
                  <a:moveTo>
                    <a:pt x="12549" y="7704"/>
                  </a:moveTo>
                  <a:lnTo>
                    <a:pt x="13776" y="9751"/>
                  </a:lnTo>
                  <a:lnTo>
                    <a:pt x="11299" y="10382"/>
                  </a:lnTo>
                  <a:lnTo>
                    <a:pt x="8525" y="7704"/>
                  </a:lnTo>
                  <a:close/>
                  <a:moveTo>
                    <a:pt x="6525" y="7704"/>
                  </a:moveTo>
                  <a:lnTo>
                    <a:pt x="3667" y="10466"/>
                  </a:lnTo>
                  <a:lnTo>
                    <a:pt x="1334" y="9847"/>
                  </a:lnTo>
                  <a:lnTo>
                    <a:pt x="2608" y="7704"/>
                  </a:lnTo>
                  <a:close/>
                  <a:moveTo>
                    <a:pt x="7942" y="8287"/>
                  </a:moveTo>
                  <a:lnTo>
                    <a:pt x="10775" y="11037"/>
                  </a:lnTo>
                  <a:lnTo>
                    <a:pt x="10156" y="13323"/>
                  </a:lnTo>
                  <a:lnTo>
                    <a:pt x="7942" y="12085"/>
                  </a:lnTo>
                  <a:lnTo>
                    <a:pt x="7942" y="8287"/>
                  </a:lnTo>
                  <a:close/>
                  <a:moveTo>
                    <a:pt x="7120" y="8287"/>
                  </a:moveTo>
                  <a:lnTo>
                    <a:pt x="7120" y="12192"/>
                  </a:lnTo>
                  <a:lnTo>
                    <a:pt x="7108" y="12192"/>
                  </a:lnTo>
                  <a:lnTo>
                    <a:pt x="5001" y="13359"/>
                  </a:lnTo>
                  <a:lnTo>
                    <a:pt x="4346" y="10966"/>
                  </a:lnTo>
                  <a:lnTo>
                    <a:pt x="7120" y="8287"/>
                  </a:lnTo>
                  <a:close/>
                  <a:moveTo>
                    <a:pt x="10585" y="0"/>
                  </a:moveTo>
                  <a:lnTo>
                    <a:pt x="9823" y="417"/>
                  </a:lnTo>
                  <a:lnTo>
                    <a:pt x="7430" y="1750"/>
                  </a:lnTo>
                  <a:lnTo>
                    <a:pt x="5120" y="465"/>
                  </a:lnTo>
                  <a:lnTo>
                    <a:pt x="4370" y="48"/>
                  </a:lnTo>
                  <a:lnTo>
                    <a:pt x="4144" y="857"/>
                  </a:lnTo>
                  <a:lnTo>
                    <a:pt x="3429" y="3453"/>
                  </a:lnTo>
                  <a:lnTo>
                    <a:pt x="857" y="4120"/>
                  </a:lnTo>
                  <a:lnTo>
                    <a:pt x="0" y="4346"/>
                  </a:lnTo>
                  <a:lnTo>
                    <a:pt x="441" y="5072"/>
                  </a:lnTo>
                  <a:lnTo>
                    <a:pt x="1822" y="7394"/>
                  </a:lnTo>
                  <a:lnTo>
                    <a:pt x="476" y="9644"/>
                  </a:lnTo>
                  <a:lnTo>
                    <a:pt x="48" y="10371"/>
                  </a:lnTo>
                  <a:lnTo>
                    <a:pt x="893" y="10597"/>
                  </a:lnTo>
                  <a:lnTo>
                    <a:pt x="3560" y="11299"/>
                  </a:lnTo>
                  <a:lnTo>
                    <a:pt x="4251" y="13800"/>
                  </a:lnTo>
                  <a:lnTo>
                    <a:pt x="4465" y="14609"/>
                  </a:lnTo>
                  <a:lnTo>
                    <a:pt x="5227" y="14192"/>
                  </a:lnTo>
                  <a:lnTo>
                    <a:pt x="7620" y="12859"/>
                  </a:lnTo>
                  <a:lnTo>
                    <a:pt x="9930" y="14157"/>
                  </a:lnTo>
                  <a:lnTo>
                    <a:pt x="10692" y="14573"/>
                  </a:lnTo>
                  <a:lnTo>
                    <a:pt x="10918" y="13752"/>
                  </a:lnTo>
                  <a:lnTo>
                    <a:pt x="11633" y="11156"/>
                  </a:lnTo>
                  <a:lnTo>
                    <a:pt x="14204" y="10490"/>
                  </a:lnTo>
                  <a:lnTo>
                    <a:pt x="15050" y="10263"/>
                  </a:lnTo>
                  <a:lnTo>
                    <a:pt x="14621" y="9537"/>
                  </a:lnTo>
                  <a:lnTo>
                    <a:pt x="13240" y="7215"/>
                  </a:lnTo>
                  <a:lnTo>
                    <a:pt x="14573" y="4965"/>
                  </a:lnTo>
                  <a:lnTo>
                    <a:pt x="15002" y="4239"/>
                  </a:lnTo>
                  <a:lnTo>
                    <a:pt x="14157" y="4013"/>
                  </a:lnTo>
                  <a:lnTo>
                    <a:pt x="11490" y="3322"/>
                  </a:lnTo>
                  <a:lnTo>
                    <a:pt x="10811"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6" name="Google Shape;466;p11"/>
            <p:cNvSpPr/>
            <p:nvPr/>
          </p:nvSpPr>
          <p:spPr>
            <a:xfrm>
              <a:off x="1729675" y="4134575"/>
              <a:ext cx="376250" cy="365525"/>
            </a:xfrm>
            <a:custGeom>
              <a:avLst/>
              <a:gdLst/>
              <a:ahLst/>
              <a:cxnLst/>
              <a:rect l="l" t="t" r="r" b="b"/>
              <a:pathLst>
                <a:path w="15050" h="14621" extrusionOk="0">
                  <a:moveTo>
                    <a:pt x="4882" y="1286"/>
                  </a:moveTo>
                  <a:lnTo>
                    <a:pt x="7108" y="2512"/>
                  </a:lnTo>
                  <a:lnTo>
                    <a:pt x="7108" y="6310"/>
                  </a:lnTo>
                  <a:lnTo>
                    <a:pt x="4263" y="3560"/>
                  </a:lnTo>
                  <a:lnTo>
                    <a:pt x="4882" y="1286"/>
                  </a:lnTo>
                  <a:close/>
                  <a:moveTo>
                    <a:pt x="10037" y="1238"/>
                  </a:moveTo>
                  <a:lnTo>
                    <a:pt x="10692" y="3632"/>
                  </a:lnTo>
                  <a:lnTo>
                    <a:pt x="7918" y="6310"/>
                  </a:lnTo>
                  <a:lnTo>
                    <a:pt x="7918" y="2417"/>
                  </a:lnTo>
                  <a:lnTo>
                    <a:pt x="7942" y="2417"/>
                  </a:lnTo>
                  <a:lnTo>
                    <a:pt x="10037" y="1238"/>
                  </a:lnTo>
                  <a:close/>
                  <a:moveTo>
                    <a:pt x="11371" y="4132"/>
                  </a:moveTo>
                  <a:lnTo>
                    <a:pt x="13716" y="4739"/>
                  </a:lnTo>
                  <a:lnTo>
                    <a:pt x="12430" y="6882"/>
                  </a:lnTo>
                  <a:lnTo>
                    <a:pt x="8513" y="6882"/>
                  </a:lnTo>
                  <a:lnTo>
                    <a:pt x="11371" y="4132"/>
                  </a:lnTo>
                  <a:close/>
                  <a:moveTo>
                    <a:pt x="3739" y="4215"/>
                  </a:moveTo>
                  <a:lnTo>
                    <a:pt x="6513" y="6894"/>
                  </a:lnTo>
                  <a:lnTo>
                    <a:pt x="2489" y="6894"/>
                  </a:lnTo>
                  <a:lnTo>
                    <a:pt x="1274" y="4858"/>
                  </a:lnTo>
                  <a:lnTo>
                    <a:pt x="3739" y="4215"/>
                  </a:lnTo>
                  <a:close/>
                  <a:moveTo>
                    <a:pt x="12549" y="7715"/>
                  </a:moveTo>
                  <a:lnTo>
                    <a:pt x="13776" y="9751"/>
                  </a:lnTo>
                  <a:lnTo>
                    <a:pt x="11299" y="10394"/>
                  </a:lnTo>
                  <a:lnTo>
                    <a:pt x="8525" y="7715"/>
                  </a:lnTo>
                  <a:close/>
                  <a:moveTo>
                    <a:pt x="6525" y="7715"/>
                  </a:moveTo>
                  <a:lnTo>
                    <a:pt x="3667" y="10466"/>
                  </a:lnTo>
                  <a:lnTo>
                    <a:pt x="1334" y="9859"/>
                  </a:lnTo>
                  <a:lnTo>
                    <a:pt x="2608" y="7715"/>
                  </a:lnTo>
                  <a:close/>
                  <a:moveTo>
                    <a:pt x="7942" y="8299"/>
                  </a:moveTo>
                  <a:lnTo>
                    <a:pt x="10775" y="11049"/>
                  </a:lnTo>
                  <a:lnTo>
                    <a:pt x="10156" y="13323"/>
                  </a:lnTo>
                  <a:lnTo>
                    <a:pt x="7942" y="12085"/>
                  </a:lnTo>
                  <a:lnTo>
                    <a:pt x="7942" y="8299"/>
                  </a:lnTo>
                  <a:close/>
                  <a:moveTo>
                    <a:pt x="7120" y="8299"/>
                  </a:moveTo>
                  <a:lnTo>
                    <a:pt x="7120" y="12192"/>
                  </a:lnTo>
                  <a:lnTo>
                    <a:pt x="7108" y="12192"/>
                  </a:lnTo>
                  <a:lnTo>
                    <a:pt x="5001" y="13371"/>
                  </a:lnTo>
                  <a:lnTo>
                    <a:pt x="4346" y="10978"/>
                  </a:lnTo>
                  <a:lnTo>
                    <a:pt x="7120" y="8299"/>
                  </a:lnTo>
                  <a:close/>
                  <a:moveTo>
                    <a:pt x="10585" y="0"/>
                  </a:moveTo>
                  <a:lnTo>
                    <a:pt x="9823" y="417"/>
                  </a:lnTo>
                  <a:lnTo>
                    <a:pt x="7430" y="1762"/>
                  </a:lnTo>
                  <a:lnTo>
                    <a:pt x="5120" y="465"/>
                  </a:lnTo>
                  <a:lnTo>
                    <a:pt x="4370" y="48"/>
                  </a:lnTo>
                  <a:lnTo>
                    <a:pt x="4144" y="869"/>
                  </a:lnTo>
                  <a:lnTo>
                    <a:pt x="3429" y="3453"/>
                  </a:lnTo>
                  <a:lnTo>
                    <a:pt x="857" y="4132"/>
                  </a:lnTo>
                  <a:lnTo>
                    <a:pt x="0" y="4346"/>
                  </a:lnTo>
                  <a:lnTo>
                    <a:pt x="441" y="5084"/>
                  </a:lnTo>
                  <a:lnTo>
                    <a:pt x="1822" y="7406"/>
                  </a:lnTo>
                  <a:lnTo>
                    <a:pt x="476" y="9644"/>
                  </a:lnTo>
                  <a:lnTo>
                    <a:pt x="48" y="10382"/>
                  </a:lnTo>
                  <a:lnTo>
                    <a:pt x="893" y="10597"/>
                  </a:lnTo>
                  <a:lnTo>
                    <a:pt x="3560" y="11299"/>
                  </a:lnTo>
                  <a:lnTo>
                    <a:pt x="4251" y="13799"/>
                  </a:lnTo>
                  <a:lnTo>
                    <a:pt x="4465" y="14621"/>
                  </a:lnTo>
                  <a:lnTo>
                    <a:pt x="5227" y="14204"/>
                  </a:lnTo>
                  <a:lnTo>
                    <a:pt x="7620" y="12859"/>
                  </a:lnTo>
                  <a:lnTo>
                    <a:pt x="9930" y="14157"/>
                  </a:lnTo>
                  <a:lnTo>
                    <a:pt x="10692" y="14573"/>
                  </a:lnTo>
                  <a:lnTo>
                    <a:pt x="10918" y="13752"/>
                  </a:lnTo>
                  <a:lnTo>
                    <a:pt x="11633" y="11168"/>
                  </a:lnTo>
                  <a:lnTo>
                    <a:pt x="14204" y="10501"/>
                  </a:lnTo>
                  <a:lnTo>
                    <a:pt x="15050" y="10275"/>
                  </a:lnTo>
                  <a:lnTo>
                    <a:pt x="14621" y="9549"/>
                  </a:lnTo>
                  <a:lnTo>
                    <a:pt x="13240" y="7227"/>
                  </a:lnTo>
                  <a:lnTo>
                    <a:pt x="14573" y="4977"/>
                  </a:lnTo>
                  <a:lnTo>
                    <a:pt x="15002" y="4251"/>
                  </a:lnTo>
                  <a:lnTo>
                    <a:pt x="14157" y="4024"/>
                  </a:lnTo>
                  <a:lnTo>
                    <a:pt x="11490" y="3322"/>
                  </a:lnTo>
                  <a:lnTo>
                    <a:pt x="10811"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7" name="Google Shape;467;p11"/>
            <p:cNvSpPr/>
            <p:nvPr/>
          </p:nvSpPr>
          <p:spPr>
            <a:xfrm>
              <a:off x="1729675" y="4499800"/>
              <a:ext cx="376250" cy="365250"/>
            </a:xfrm>
            <a:custGeom>
              <a:avLst/>
              <a:gdLst/>
              <a:ahLst/>
              <a:cxnLst/>
              <a:rect l="l" t="t" r="r" b="b"/>
              <a:pathLst>
                <a:path w="15050" h="14610" extrusionOk="0">
                  <a:moveTo>
                    <a:pt x="4882" y="1286"/>
                  </a:moveTo>
                  <a:lnTo>
                    <a:pt x="7108" y="2524"/>
                  </a:lnTo>
                  <a:lnTo>
                    <a:pt x="7108" y="6322"/>
                  </a:lnTo>
                  <a:lnTo>
                    <a:pt x="4263" y="3572"/>
                  </a:lnTo>
                  <a:lnTo>
                    <a:pt x="4882" y="1286"/>
                  </a:lnTo>
                  <a:close/>
                  <a:moveTo>
                    <a:pt x="10049" y="1250"/>
                  </a:moveTo>
                  <a:lnTo>
                    <a:pt x="10704" y="3643"/>
                  </a:lnTo>
                  <a:lnTo>
                    <a:pt x="7942" y="6322"/>
                  </a:lnTo>
                  <a:lnTo>
                    <a:pt x="7942" y="2417"/>
                  </a:lnTo>
                  <a:lnTo>
                    <a:pt x="7954" y="2417"/>
                  </a:lnTo>
                  <a:lnTo>
                    <a:pt x="10049" y="1250"/>
                  </a:lnTo>
                  <a:close/>
                  <a:moveTo>
                    <a:pt x="3739" y="4203"/>
                  </a:moveTo>
                  <a:lnTo>
                    <a:pt x="6513" y="6882"/>
                  </a:lnTo>
                  <a:lnTo>
                    <a:pt x="2489" y="6882"/>
                  </a:lnTo>
                  <a:lnTo>
                    <a:pt x="1274" y="4846"/>
                  </a:lnTo>
                  <a:lnTo>
                    <a:pt x="3739" y="4203"/>
                  </a:lnTo>
                  <a:close/>
                  <a:moveTo>
                    <a:pt x="11395" y="4132"/>
                  </a:moveTo>
                  <a:lnTo>
                    <a:pt x="13728" y="4739"/>
                  </a:lnTo>
                  <a:lnTo>
                    <a:pt x="12442" y="6882"/>
                  </a:lnTo>
                  <a:lnTo>
                    <a:pt x="8525" y="6882"/>
                  </a:lnTo>
                  <a:lnTo>
                    <a:pt x="11395" y="4132"/>
                  </a:lnTo>
                  <a:close/>
                  <a:moveTo>
                    <a:pt x="12549" y="7715"/>
                  </a:moveTo>
                  <a:lnTo>
                    <a:pt x="13776" y="9763"/>
                  </a:lnTo>
                  <a:lnTo>
                    <a:pt x="11299" y="10394"/>
                  </a:lnTo>
                  <a:lnTo>
                    <a:pt x="8525" y="7715"/>
                  </a:lnTo>
                  <a:close/>
                  <a:moveTo>
                    <a:pt x="6525" y="7715"/>
                  </a:moveTo>
                  <a:lnTo>
                    <a:pt x="3667" y="10478"/>
                  </a:lnTo>
                  <a:lnTo>
                    <a:pt x="1334" y="9858"/>
                  </a:lnTo>
                  <a:lnTo>
                    <a:pt x="2608" y="7715"/>
                  </a:lnTo>
                  <a:close/>
                  <a:moveTo>
                    <a:pt x="7954" y="8287"/>
                  </a:moveTo>
                  <a:lnTo>
                    <a:pt x="10799" y="11037"/>
                  </a:lnTo>
                  <a:lnTo>
                    <a:pt x="10168" y="13311"/>
                  </a:lnTo>
                  <a:lnTo>
                    <a:pt x="7954" y="12085"/>
                  </a:lnTo>
                  <a:lnTo>
                    <a:pt x="7954" y="8287"/>
                  </a:lnTo>
                  <a:close/>
                  <a:moveTo>
                    <a:pt x="7120" y="8299"/>
                  </a:moveTo>
                  <a:lnTo>
                    <a:pt x="7120" y="12204"/>
                  </a:lnTo>
                  <a:lnTo>
                    <a:pt x="7108" y="12204"/>
                  </a:lnTo>
                  <a:lnTo>
                    <a:pt x="5001" y="13371"/>
                  </a:lnTo>
                  <a:lnTo>
                    <a:pt x="4346" y="10978"/>
                  </a:lnTo>
                  <a:lnTo>
                    <a:pt x="7120" y="8299"/>
                  </a:lnTo>
                  <a:close/>
                  <a:moveTo>
                    <a:pt x="10585" y="0"/>
                  </a:moveTo>
                  <a:lnTo>
                    <a:pt x="9823" y="405"/>
                  </a:lnTo>
                  <a:lnTo>
                    <a:pt x="7430" y="1750"/>
                  </a:lnTo>
                  <a:lnTo>
                    <a:pt x="5120" y="453"/>
                  </a:lnTo>
                  <a:lnTo>
                    <a:pt x="4370" y="36"/>
                  </a:lnTo>
                  <a:lnTo>
                    <a:pt x="4144" y="857"/>
                  </a:lnTo>
                  <a:lnTo>
                    <a:pt x="3429" y="3441"/>
                  </a:lnTo>
                  <a:lnTo>
                    <a:pt x="857" y="4120"/>
                  </a:lnTo>
                  <a:lnTo>
                    <a:pt x="0" y="4334"/>
                  </a:lnTo>
                  <a:lnTo>
                    <a:pt x="441" y="5072"/>
                  </a:lnTo>
                  <a:lnTo>
                    <a:pt x="1822" y="7394"/>
                  </a:lnTo>
                  <a:lnTo>
                    <a:pt x="476" y="9632"/>
                  </a:lnTo>
                  <a:lnTo>
                    <a:pt x="48" y="10370"/>
                  </a:lnTo>
                  <a:lnTo>
                    <a:pt x="893" y="10597"/>
                  </a:lnTo>
                  <a:lnTo>
                    <a:pt x="3560" y="11287"/>
                  </a:lnTo>
                  <a:lnTo>
                    <a:pt x="4251" y="13788"/>
                  </a:lnTo>
                  <a:lnTo>
                    <a:pt x="4465" y="14609"/>
                  </a:lnTo>
                  <a:lnTo>
                    <a:pt x="5227" y="14192"/>
                  </a:lnTo>
                  <a:lnTo>
                    <a:pt x="7620" y="12859"/>
                  </a:lnTo>
                  <a:lnTo>
                    <a:pt x="9930" y="14145"/>
                  </a:lnTo>
                  <a:lnTo>
                    <a:pt x="10692" y="14561"/>
                  </a:lnTo>
                  <a:lnTo>
                    <a:pt x="10918" y="13752"/>
                  </a:lnTo>
                  <a:lnTo>
                    <a:pt x="11633" y="11156"/>
                  </a:lnTo>
                  <a:lnTo>
                    <a:pt x="14204" y="10489"/>
                  </a:lnTo>
                  <a:lnTo>
                    <a:pt x="15050" y="10263"/>
                  </a:lnTo>
                  <a:lnTo>
                    <a:pt x="14621" y="9537"/>
                  </a:lnTo>
                  <a:lnTo>
                    <a:pt x="13240" y="7215"/>
                  </a:lnTo>
                  <a:lnTo>
                    <a:pt x="14573" y="4965"/>
                  </a:lnTo>
                  <a:lnTo>
                    <a:pt x="15002" y="4239"/>
                  </a:lnTo>
                  <a:lnTo>
                    <a:pt x="14157" y="4012"/>
                  </a:lnTo>
                  <a:lnTo>
                    <a:pt x="11490" y="3310"/>
                  </a:lnTo>
                  <a:lnTo>
                    <a:pt x="10811" y="810"/>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8" name="Google Shape;468;p11"/>
            <p:cNvSpPr/>
            <p:nvPr/>
          </p:nvSpPr>
          <p:spPr>
            <a:xfrm>
              <a:off x="1350750" y="4499800"/>
              <a:ext cx="375975" cy="365250"/>
            </a:xfrm>
            <a:custGeom>
              <a:avLst/>
              <a:gdLst/>
              <a:ahLst/>
              <a:cxnLst/>
              <a:rect l="l" t="t" r="r" b="b"/>
              <a:pathLst>
                <a:path w="15039" h="14610" extrusionOk="0">
                  <a:moveTo>
                    <a:pt x="4882" y="1286"/>
                  </a:moveTo>
                  <a:lnTo>
                    <a:pt x="7097" y="2524"/>
                  </a:lnTo>
                  <a:lnTo>
                    <a:pt x="7097" y="6322"/>
                  </a:lnTo>
                  <a:lnTo>
                    <a:pt x="4251" y="3572"/>
                  </a:lnTo>
                  <a:lnTo>
                    <a:pt x="4882" y="1286"/>
                  </a:lnTo>
                  <a:close/>
                  <a:moveTo>
                    <a:pt x="10038" y="1250"/>
                  </a:moveTo>
                  <a:lnTo>
                    <a:pt x="10692" y="3643"/>
                  </a:lnTo>
                  <a:lnTo>
                    <a:pt x="7930" y="6322"/>
                  </a:lnTo>
                  <a:lnTo>
                    <a:pt x="7930" y="2417"/>
                  </a:lnTo>
                  <a:lnTo>
                    <a:pt x="7942" y="2417"/>
                  </a:lnTo>
                  <a:lnTo>
                    <a:pt x="10038" y="1250"/>
                  </a:lnTo>
                  <a:close/>
                  <a:moveTo>
                    <a:pt x="3727" y="4203"/>
                  </a:moveTo>
                  <a:lnTo>
                    <a:pt x="6501" y="6882"/>
                  </a:lnTo>
                  <a:lnTo>
                    <a:pt x="2477" y="6882"/>
                  </a:lnTo>
                  <a:lnTo>
                    <a:pt x="1263" y="4846"/>
                  </a:lnTo>
                  <a:lnTo>
                    <a:pt x="3727" y="4203"/>
                  </a:lnTo>
                  <a:close/>
                  <a:moveTo>
                    <a:pt x="11383" y="4132"/>
                  </a:moveTo>
                  <a:lnTo>
                    <a:pt x="13717" y="4739"/>
                  </a:lnTo>
                  <a:lnTo>
                    <a:pt x="12443" y="6882"/>
                  </a:lnTo>
                  <a:lnTo>
                    <a:pt x="8525" y="6882"/>
                  </a:lnTo>
                  <a:lnTo>
                    <a:pt x="11383" y="4132"/>
                  </a:lnTo>
                  <a:close/>
                  <a:moveTo>
                    <a:pt x="12538" y="7715"/>
                  </a:moveTo>
                  <a:lnTo>
                    <a:pt x="13764" y="9763"/>
                  </a:lnTo>
                  <a:lnTo>
                    <a:pt x="11288" y="10394"/>
                  </a:lnTo>
                  <a:lnTo>
                    <a:pt x="8525" y="7715"/>
                  </a:lnTo>
                  <a:close/>
                  <a:moveTo>
                    <a:pt x="6501" y="7715"/>
                  </a:moveTo>
                  <a:lnTo>
                    <a:pt x="3656" y="10478"/>
                  </a:lnTo>
                  <a:lnTo>
                    <a:pt x="1310" y="9858"/>
                  </a:lnTo>
                  <a:lnTo>
                    <a:pt x="2584" y="7715"/>
                  </a:lnTo>
                  <a:close/>
                  <a:moveTo>
                    <a:pt x="7942" y="8287"/>
                  </a:moveTo>
                  <a:lnTo>
                    <a:pt x="10788" y="11037"/>
                  </a:lnTo>
                  <a:lnTo>
                    <a:pt x="10157" y="13311"/>
                  </a:lnTo>
                  <a:lnTo>
                    <a:pt x="7942" y="12085"/>
                  </a:lnTo>
                  <a:lnTo>
                    <a:pt x="7942" y="8287"/>
                  </a:lnTo>
                  <a:close/>
                  <a:moveTo>
                    <a:pt x="7109" y="8299"/>
                  </a:moveTo>
                  <a:lnTo>
                    <a:pt x="7109" y="12204"/>
                  </a:lnTo>
                  <a:lnTo>
                    <a:pt x="7097" y="12204"/>
                  </a:lnTo>
                  <a:lnTo>
                    <a:pt x="5001" y="13371"/>
                  </a:lnTo>
                  <a:lnTo>
                    <a:pt x="4346" y="10978"/>
                  </a:lnTo>
                  <a:lnTo>
                    <a:pt x="7109" y="8299"/>
                  </a:lnTo>
                  <a:close/>
                  <a:moveTo>
                    <a:pt x="10573" y="0"/>
                  </a:moveTo>
                  <a:lnTo>
                    <a:pt x="9823" y="405"/>
                  </a:lnTo>
                  <a:lnTo>
                    <a:pt x="7418" y="1750"/>
                  </a:lnTo>
                  <a:lnTo>
                    <a:pt x="5120" y="453"/>
                  </a:lnTo>
                  <a:lnTo>
                    <a:pt x="4358" y="36"/>
                  </a:lnTo>
                  <a:lnTo>
                    <a:pt x="4132" y="857"/>
                  </a:lnTo>
                  <a:lnTo>
                    <a:pt x="3418" y="3441"/>
                  </a:lnTo>
                  <a:lnTo>
                    <a:pt x="846" y="4120"/>
                  </a:lnTo>
                  <a:lnTo>
                    <a:pt x="1" y="4334"/>
                  </a:lnTo>
                  <a:lnTo>
                    <a:pt x="429" y="5072"/>
                  </a:lnTo>
                  <a:lnTo>
                    <a:pt x="1810" y="7394"/>
                  </a:lnTo>
                  <a:lnTo>
                    <a:pt x="477" y="9632"/>
                  </a:lnTo>
                  <a:lnTo>
                    <a:pt x="36" y="10370"/>
                  </a:lnTo>
                  <a:lnTo>
                    <a:pt x="894" y="10597"/>
                  </a:lnTo>
                  <a:lnTo>
                    <a:pt x="3549" y="11287"/>
                  </a:lnTo>
                  <a:lnTo>
                    <a:pt x="4239" y="13788"/>
                  </a:lnTo>
                  <a:lnTo>
                    <a:pt x="4465" y="14609"/>
                  </a:lnTo>
                  <a:lnTo>
                    <a:pt x="5216" y="14192"/>
                  </a:lnTo>
                  <a:lnTo>
                    <a:pt x="7621" y="12859"/>
                  </a:lnTo>
                  <a:lnTo>
                    <a:pt x="9918" y="14145"/>
                  </a:lnTo>
                  <a:lnTo>
                    <a:pt x="10680" y="14561"/>
                  </a:lnTo>
                  <a:lnTo>
                    <a:pt x="10907" y="13752"/>
                  </a:lnTo>
                  <a:lnTo>
                    <a:pt x="11621" y="11156"/>
                  </a:lnTo>
                  <a:lnTo>
                    <a:pt x="14193" y="10489"/>
                  </a:lnTo>
                  <a:lnTo>
                    <a:pt x="15038" y="10263"/>
                  </a:lnTo>
                  <a:lnTo>
                    <a:pt x="14610" y="9537"/>
                  </a:lnTo>
                  <a:lnTo>
                    <a:pt x="13228" y="7215"/>
                  </a:lnTo>
                  <a:lnTo>
                    <a:pt x="14562" y="4965"/>
                  </a:lnTo>
                  <a:lnTo>
                    <a:pt x="15002" y="4239"/>
                  </a:lnTo>
                  <a:lnTo>
                    <a:pt x="14145" y="4012"/>
                  </a:lnTo>
                  <a:lnTo>
                    <a:pt x="11490" y="3310"/>
                  </a:lnTo>
                  <a:lnTo>
                    <a:pt x="10800" y="810"/>
                  </a:lnTo>
                  <a:lnTo>
                    <a:pt x="10573"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9" name="Google Shape;469;p11"/>
            <p:cNvSpPr/>
            <p:nvPr/>
          </p:nvSpPr>
          <p:spPr>
            <a:xfrm>
              <a:off x="5139025" y="1577100"/>
              <a:ext cx="376250" cy="365250"/>
            </a:xfrm>
            <a:custGeom>
              <a:avLst/>
              <a:gdLst/>
              <a:ahLst/>
              <a:cxnLst/>
              <a:rect l="l" t="t" r="r" b="b"/>
              <a:pathLst>
                <a:path w="15050" h="14610" extrusionOk="0">
                  <a:moveTo>
                    <a:pt x="4882" y="1299"/>
                  </a:moveTo>
                  <a:lnTo>
                    <a:pt x="7097" y="2525"/>
                  </a:lnTo>
                  <a:lnTo>
                    <a:pt x="7097" y="6323"/>
                  </a:lnTo>
                  <a:lnTo>
                    <a:pt x="4263" y="3573"/>
                  </a:lnTo>
                  <a:lnTo>
                    <a:pt x="4882" y="1299"/>
                  </a:lnTo>
                  <a:close/>
                  <a:moveTo>
                    <a:pt x="10049" y="1251"/>
                  </a:moveTo>
                  <a:lnTo>
                    <a:pt x="10704" y="3644"/>
                  </a:lnTo>
                  <a:lnTo>
                    <a:pt x="7930" y="6323"/>
                  </a:lnTo>
                  <a:lnTo>
                    <a:pt x="7930" y="2430"/>
                  </a:lnTo>
                  <a:lnTo>
                    <a:pt x="7954" y="2430"/>
                  </a:lnTo>
                  <a:lnTo>
                    <a:pt x="10049" y="1251"/>
                  </a:lnTo>
                  <a:close/>
                  <a:moveTo>
                    <a:pt x="3751" y="4228"/>
                  </a:moveTo>
                  <a:lnTo>
                    <a:pt x="6513" y="6906"/>
                  </a:lnTo>
                  <a:lnTo>
                    <a:pt x="2501" y="6906"/>
                  </a:lnTo>
                  <a:lnTo>
                    <a:pt x="1286" y="4871"/>
                  </a:lnTo>
                  <a:lnTo>
                    <a:pt x="3751" y="4228"/>
                  </a:lnTo>
                  <a:close/>
                  <a:moveTo>
                    <a:pt x="11383" y="4156"/>
                  </a:moveTo>
                  <a:lnTo>
                    <a:pt x="13728" y="4763"/>
                  </a:lnTo>
                  <a:lnTo>
                    <a:pt x="12442" y="6906"/>
                  </a:lnTo>
                  <a:lnTo>
                    <a:pt x="8525" y="6906"/>
                  </a:lnTo>
                  <a:lnTo>
                    <a:pt x="11383" y="4156"/>
                  </a:lnTo>
                  <a:close/>
                  <a:moveTo>
                    <a:pt x="12562" y="7728"/>
                  </a:moveTo>
                  <a:lnTo>
                    <a:pt x="13788" y="9764"/>
                  </a:lnTo>
                  <a:lnTo>
                    <a:pt x="11311" y="10407"/>
                  </a:lnTo>
                  <a:lnTo>
                    <a:pt x="8549" y="7728"/>
                  </a:lnTo>
                  <a:close/>
                  <a:moveTo>
                    <a:pt x="6513" y="7704"/>
                  </a:moveTo>
                  <a:lnTo>
                    <a:pt x="3668" y="10478"/>
                  </a:lnTo>
                  <a:lnTo>
                    <a:pt x="1322" y="9859"/>
                  </a:lnTo>
                  <a:lnTo>
                    <a:pt x="2608" y="7704"/>
                  </a:lnTo>
                  <a:close/>
                  <a:moveTo>
                    <a:pt x="7954" y="8300"/>
                  </a:moveTo>
                  <a:lnTo>
                    <a:pt x="10787" y="11050"/>
                  </a:lnTo>
                  <a:lnTo>
                    <a:pt x="10168" y="13336"/>
                  </a:lnTo>
                  <a:lnTo>
                    <a:pt x="7954" y="12098"/>
                  </a:lnTo>
                  <a:lnTo>
                    <a:pt x="7954" y="8300"/>
                  </a:lnTo>
                  <a:close/>
                  <a:moveTo>
                    <a:pt x="7120" y="8300"/>
                  </a:moveTo>
                  <a:lnTo>
                    <a:pt x="7120" y="12205"/>
                  </a:lnTo>
                  <a:lnTo>
                    <a:pt x="7097" y="12205"/>
                  </a:lnTo>
                  <a:lnTo>
                    <a:pt x="5001" y="13383"/>
                  </a:lnTo>
                  <a:lnTo>
                    <a:pt x="4346" y="10978"/>
                  </a:lnTo>
                  <a:lnTo>
                    <a:pt x="7120" y="8300"/>
                  </a:lnTo>
                  <a:close/>
                  <a:moveTo>
                    <a:pt x="10585" y="1"/>
                  </a:moveTo>
                  <a:lnTo>
                    <a:pt x="9823" y="418"/>
                  </a:lnTo>
                  <a:lnTo>
                    <a:pt x="7430" y="1751"/>
                  </a:lnTo>
                  <a:lnTo>
                    <a:pt x="5120" y="465"/>
                  </a:lnTo>
                  <a:lnTo>
                    <a:pt x="4358" y="49"/>
                  </a:lnTo>
                  <a:lnTo>
                    <a:pt x="4144" y="858"/>
                  </a:lnTo>
                  <a:lnTo>
                    <a:pt x="3429" y="3454"/>
                  </a:lnTo>
                  <a:lnTo>
                    <a:pt x="846" y="4120"/>
                  </a:lnTo>
                  <a:lnTo>
                    <a:pt x="0" y="4347"/>
                  </a:lnTo>
                  <a:lnTo>
                    <a:pt x="429" y="5073"/>
                  </a:lnTo>
                  <a:lnTo>
                    <a:pt x="1822" y="7395"/>
                  </a:lnTo>
                  <a:lnTo>
                    <a:pt x="477" y="9645"/>
                  </a:lnTo>
                  <a:lnTo>
                    <a:pt x="48" y="10371"/>
                  </a:lnTo>
                  <a:lnTo>
                    <a:pt x="893" y="10597"/>
                  </a:lnTo>
                  <a:lnTo>
                    <a:pt x="3560" y="11300"/>
                  </a:lnTo>
                  <a:lnTo>
                    <a:pt x="4239" y="13800"/>
                  </a:lnTo>
                  <a:lnTo>
                    <a:pt x="4465" y="14610"/>
                  </a:lnTo>
                  <a:lnTo>
                    <a:pt x="5227" y="14193"/>
                  </a:lnTo>
                  <a:lnTo>
                    <a:pt x="7620" y="12860"/>
                  </a:lnTo>
                  <a:lnTo>
                    <a:pt x="9930" y="14145"/>
                  </a:lnTo>
                  <a:lnTo>
                    <a:pt x="10692" y="14574"/>
                  </a:lnTo>
                  <a:lnTo>
                    <a:pt x="10907" y="13753"/>
                  </a:lnTo>
                  <a:lnTo>
                    <a:pt x="11621" y="11157"/>
                  </a:lnTo>
                  <a:lnTo>
                    <a:pt x="14205" y="10490"/>
                  </a:lnTo>
                  <a:lnTo>
                    <a:pt x="15050" y="10264"/>
                  </a:lnTo>
                  <a:lnTo>
                    <a:pt x="14621" y="9538"/>
                  </a:lnTo>
                  <a:lnTo>
                    <a:pt x="13228" y="7216"/>
                  </a:lnTo>
                  <a:lnTo>
                    <a:pt x="14574" y="4966"/>
                  </a:lnTo>
                  <a:lnTo>
                    <a:pt x="15002" y="4239"/>
                  </a:lnTo>
                  <a:lnTo>
                    <a:pt x="14157" y="4013"/>
                  </a:lnTo>
                  <a:lnTo>
                    <a:pt x="11490" y="3323"/>
                  </a:lnTo>
                  <a:lnTo>
                    <a:pt x="10811"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0" name="Google Shape;470;p11"/>
            <p:cNvSpPr/>
            <p:nvPr/>
          </p:nvSpPr>
          <p:spPr>
            <a:xfrm>
              <a:off x="5139025" y="1942325"/>
              <a:ext cx="376250" cy="365550"/>
            </a:xfrm>
            <a:custGeom>
              <a:avLst/>
              <a:gdLst/>
              <a:ahLst/>
              <a:cxnLst/>
              <a:rect l="l" t="t" r="r" b="b"/>
              <a:pathLst>
                <a:path w="15050" h="14622" extrusionOk="0">
                  <a:moveTo>
                    <a:pt x="4882" y="1299"/>
                  </a:moveTo>
                  <a:lnTo>
                    <a:pt x="7097" y="2537"/>
                  </a:lnTo>
                  <a:lnTo>
                    <a:pt x="7097" y="6335"/>
                  </a:lnTo>
                  <a:lnTo>
                    <a:pt x="4263" y="3573"/>
                  </a:lnTo>
                  <a:lnTo>
                    <a:pt x="4882" y="1299"/>
                  </a:lnTo>
                  <a:close/>
                  <a:moveTo>
                    <a:pt x="10049" y="1251"/>
                  </a:moveTo>
                  <a:lnTo>
                    <a:pt x="10704" y="3656"/>
                  </a:lnTo>
                  <a:lnTo>
                    <a:pt x="7930" y="6335"/>
                  </a:lnTo>
                  <a:lnTo>
                    <a:pt x="7930" y="2430"/>
                  </a:lnTo>
                  <a:lnTo>
                    <a:pt x="7954" y="2430"/>
                  </a:lnTo>
                  <a:lnTo>
                    <a:pt x="10049" y="1251"/>
                  </a:lnTo>
                  <a:close/>
                  <a:moveTo>
                    <a:pt x="11383" y="4144"/>
                  </a:moveTo>
                  <a:lnTo>
                    <a:pt x="13728" y="4751"/>
                  </a:lnTo>
                  <a:lnTo>
                    <a:pt x="12442" y="6895"/>
                  </a:lnTo>
                  <a:lnTo>
                    <a:pt x="8525" y="6895"/>
                  </a:lnTo>
                  <a:lnTo>
                    <a:pt x="11383" y="4144"/>
                  </a:lnTo>
                  <a:close/>
                  <a:moveTo>
                    <a:pt x="3751" y="4228"/>
                  </a:moveTo>
                  <a:lnTo>
                    <a:pt x="6513" y="6906"/>
                  </a:lnTo>
                  <a:lnTo>
                    <a:pt x="2501" y="6906"/>
                  </a:lnTo>
                  <a:lnTo>
                    <a:pt x="1286" y="4870"/>
                  </a:lnTo>
                  <a:lnTo>
                    <a:pt x="3751" y="4228"/>
                  </a:lnTo>
                  <a:close/>
                  <a:moveTo>
                    <a:pt x="12562" y="7728"/>
                  </a:moveTo>
                  <a:lnTo>
                    <a:pt x="13788" y="9764"/>
                  </a:lnTo>
                  <a:lnTo>
                    <a:pt x="11311" y="10407"/>
                  </a:lnTo>
                  <a:lnTo>
                    <a:pt x="8549" y="7728"/>
                  </a:lnTo>
                  <a:close/>
                  <a:moveTo>
                    <a:pt x="6513" y="7728"/>
                  </a:moveTo>
                  <a:lnTo>
                    <a:pt x="3668" y="10478"/>
                  </a:lnTo>
                  <a:lnTo>
                    <a:pt x="1322" y="9871"/>
                  </a:lnTo>
                  <a:lnTo>
                    <a:pt x="2608" y="7728"/>
                  </a:lnTo>
                  <a:close/>
                  <a:moveTo>
                    <a:pt x="7954" y="8311"/>
                  </a:moveTo>
                  <a:lnTo>
                    <a:pt x="10787" y="11062"/>
                  </a:lnTo>
                  <a:lnTo>
                    <a:pt x="10168" y="13336"/>
                  </a:lnTo>
                  <a:lnTo>
                    <a:pt x="7954" y="12109"/>
                  </a:lnTo>
                  <a:lnTo>
                    <a:pt x="7954" y="8311"/>
                  </a:lnTo>
                  <a:close/>
                  <a:moveTo>
                    <a:pt x="7120" y="8311"/>
                  </a:moveTo>
                  <a:lnTo>
                    <a:pt x="7120" y="12205"/>
                  </a:lnTo>
                  <a:lnTo>
                    <a:pt x="7097" y="12205"/>
                  </a:lnTo>
                  <a:lnTo>
                    <a:pt x="5001" y="13383"/>
                  </a:lnTo>
                  <a:lnTo>
                    <a:pt x="4346" y="10990"/>
                  </a:lnTo>
                  <a:lnTo>
                    <a:pt x="7120" y="8311"/>
                  </a:lnTo>
                  <a:close/>
                  <a:moveTo>
                    <a:pt x="10585" y="1"/>
                  </a:moveTo>
                  <a:lnTo>
                    <a:pt x="9823" y="418"/>
                  </a:lnTo>
                  <a:lnTo>
                    <a:pt x="7430" y="1763"/>
                  </a:lnTo>
                  <a:lnTo>
                    <a:pt x="5120" y="465"/>
                  </a:lnTo>
                  <a:lnTo>
                    <a:pt x="4358" y="48"/>
                  </a:lnTo>
                  <a:lnTo>
                    <a:pt x="4144" y="870"/>
                  </a:lnTo>
                  <a:lnTo>
                    <a:pt x="3429" y="3454"/>
                  </a:lnTo>
                  <a:lnTo>
                    <a:pt x="846" y="4132"/>
                  </a:lnTo>
                  <a:lnTo>
                    <a:pt x="0" y="4347"/>
                  </a:lnTo>
                  <a:lnTo>
                    <a:pt x="429" y="5085"/>
                  </a:lnTo>
                  <a:lnTo>
                    <a:pt x="1822" y="7406"/>
                  </a:lnTo>
                  <a:lnTo>
                    <a:pt x="477" y="9645"/>
                  </a:lnTo>
                  <a:lnTo>
                    <a:pt x="48" y="10383"/>
                  </a:lnTo>
                  <a:lnTo>
                    <a:pt x="893" y="10597"/>
                  </a:lnTo>
                  <a:lnTo>
                    <a:pt x="3560" y="11300"/>
                  </a:lnTo>
                  <a:lnTo>
                    <a:pt x="4239" y="13800"/>
                  </a:lnTo>
                  <a:lnTo>
                    <a:pt x="4465" y="14622"/>
                  </a:lnTo>
                  <a:lnTo>
                    <a:pt x="5227" y="14205"/>
                  </a:lnTo>
                  <a:lnTo>
                    <a:pt x="7620" y="12860"/>
                  </a:lnTo>
                  <a:lnTo>
                    <a:pt x="9930" y="14157"/>
                  </a:lnTo>
                  <a:lnTo>
                    <a:pt x="10692" y="14574"/>
                  </a:lnTo>
                  <a:lnTo>
                    <a:pt x="10907" y="13753"/>
                  </a:lnTo>
                  <a:lnTo>
                    <a:pt x="11621" y="11169"/>
                  </a:lnTo>
                  <a:lnTo>
                    <a:pt x="14205" y="10502"/>
                  </a:lnTo>
                  <a:lnTo>
                    <a:pt x="15050" y="10276"/>
                  </a:lnTo>
                  <a:lnTo>
                    <a:pt x="14621" y="9550"/>
                  </a:lnTo>
                  <a:lnTo>
                    <a:pt x="13228" y="7228"/>
                  </a:lnTo>
                  <a:lnTo>
                    <a:pt x="14574" y="4978"/>
                  </a:lnTo>
                  <a:lnTo>
                    <a:pt x="15002" y="4251"/>
                  </a:lnTo>
                  <a:lnTo>
                    <a:pt x="14157" y="4025"/>
                  </a:lnTo>
                  <a:lnTo>
                    <a:pt x="11490" y="3323"/>
                  </a:lnTo>
                  <a:lnTo>
                    <a:pt x="10811"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1" name="Google Shape;471;p11"/>
            <p:cNvSpPr/>
            <p:nvPr/>
          </p:nvSpPr>
          <p:spPr>
            <a:xfrm>
              <a:off x="5139025" y="1211600"/>
              <a:ext cx="376250" cy="365525"/>
            </a:xfrm>
            <a:custGeom>
              <a:avLst/>
              <a:gdLst/>
              <a:ahLst/>
              <a:cxnLst/>
              <a:rect l="l" t="t" r="r" b="b"/>
              <a:pathLst>
                <a:path w="15050" h="14621" extrusionOk="0">
                  <a:moveTo>
                    <a:pt x="4882" y="1298"/>
                  </a:moveTo>
                  <a:lnTo>
                    <a:pt x="7097" y="2536"/>
                  </a:lnTo>
                  <a:lnTo>
                    <a:pt x="7097" y="6334"/>
                  </a:lnTo>
                  <a:lnTo>
                    <a:pt x="4263" y="3572"/>
                  </a:lnTo>
                  <a:lnTo>
                    <a:pt x="4882" y="1298"/>
                  </a:lnTo>
                  <a:close/>
                  <a:moveTo>
                    <a:pt x="10049" y="1250"/>
                  </a:moveTo>
                  <a:lnTo>
                    <a:pt x="10704" y="3655"/>
                  </a:lnTo>
                  <a:lnTo>
                    <a:pt x="7930" y="6334"/>
                  </a:lnTo>
                  <a:lnTo>
                    <a:pt x="7930" y="2429"/>
                  </a:lnTo>
                  <a:lnTo>
                    <a:pt x="7954" y="2429"/>
                  </a:lnTo>
                  <a:lnTo>
                    <a:pt x="10049" y="1250"/>
                  </a:lnTo>
                  <a:close/>
                  <a:moveTo>
                    <a:pt x="3751" y="4227"/>
                  </a:moveTo>
                  <a:lnTo>
                    <a:pt x="6513" y="6906"/>
                  </a:lnTo>
                  <a:lnTo>
                    <a:pt x="2501" y="6906"/>
                  </a:lnTo>
                  <a:lnTo>
                    <a:pt x="1286" y="4870"/>
                  </a:lnTo>
                  <a:lnTo>
                    <a:pt x="3751" y="4227"/>
                  </a:lnTo>
                  <a:close/>
                  <a:moveTo>
                    <a:pt x="11383" y="4155"/>
                  </a:moveTo>
                  <a:lnTo>
                    <a:pt x="13728" y="4763"/>
                  </a:lnTo>
                  <a:lnTo>
                    <a:pt x="12442" y="6906"/>
                  </a:lnTo>
                  <a:lnTo>
                    <a:pt x="8525" y="6906"/>
                  </a:lnTo>
                  <a:lnTo>
                    <a:pt x="11383" y="4155"/>
                  </a:lnTo>
                  <a:close/>
                  <a:moveTo>
                    <a:pt x="12562" y="7727"/>
                  </a:moveTo>
                  <a:lnTo>
                    <a:pt x="13788" y="9763"/>
                  </a:lnTo>
                  <a:lnTo>
                    <a:pt x="11311" y="10406"/>
                  </a:lnTo>
                  <a:lnTo>
                    <a:pt x="8549" y="7727"/>
                  </a:lnTo>
                  <a:close/>
                  <a:moveTo>
                    <a:pt x="6513" y="7739"/>
                  </a:moveTo>
                  <a:lnTo>
                    <a:pt x="3668" y="10501"/>
                  </a:lnTo>
                  <a:lnTo>
                    <a:pt x="1322" y="9882"/>
                  </a:lnTo>
                  <a:lnTo>
                    <a:pt x="2608" y="7739"/>
                  </a:lnTo>
                  <a:close/>
                  <a:moveTo>
                    <a:pt x="7954" y="8311"/>
                  </a:moveTo>
                  <a:lnTo>
                    <a:pt x="10787" y="11061"/>
                  </a:lnTo>
                  <a:lnTo>
                    <a:pt x="10168" y="13335"/>
                  </a:lnTo>
                  <a:lnTo>
                    <a:pt x="7954" y="12097"/>
                  </a:lnTo>
                  <a:lnTo>
                    <a:pt x="7954" y="8311"/>
                  </a:lnTo>
                  <a:close/>
                  <a:moveTo>
                    <a:pt x="7120" y="8311"/>
                  </a:moveTo>
                  <a:lnTo>
                    <a:pt x="7120" y="12204"/>
                  </a:lnTo>
                  <a:lnTo>
                    <a:pt x="7097" y="12204"/>
                  </a:lnTo>
                  <a:lnTo>
                    <a:pt x="5001" y="13383"/>
                  </a:lnTo>
                  <a:lnTo>
                    <a:pt x="4346" y="10989"/>
                  </a:lnTo>
                  <a:lnTo>
                    <a:pt x="7120" y="8311"/>
                  </a:lnTo>
                  <a:close/>
                  <a:moveTo>
                    <a:pt x="10585" y="0"/>
                  </a:moveTo>
                  <a:lnTo>
                    <a:pt x="9823" y="417"/>
                  </a:lnTo>
                  <a:lnTo>
                    <a:pt x="7430" y="1762"/>
                  </a:lnTo>
                  <a:lnTo>
                    <a:pt x="5120" y="464"/>
                  </a:lnTo>
                  <a:lnTo>
                    <a:pt x="4358" y="48"/>
                  </a:lnTo>
                  <a:lnTo>
                    <a:pt x="4144" y="869"/>
                  </a:lnTo>
                  <a:lnTo>
                    <a:pt x="3429" y="3453"/>
                  </a:lnTo>
                  <a:lnTo>
                    <a:pt x="846" y="4120"/>
                  </a:lnTo>
                  <a:lnTo>
                    <a:pt x="0" y="4346"/>
                  </a:lnTo>
                  <a:lnTo>
                    <a:pt x="429" y="5072"/>
                  </a:lnTo>
                  <a:lnTo>
                    <a:pt x="1822" y="7394"/>
                  </a:lnTo>
                  <a:lnTo>
                    <a:pt x="477" y="9644"/>
                  </a:lnTo>
                  <a:lnTo>
                    <a:pt x="48" y="10382"/>
                  </a:lnTo>
                  <a:lnTo>
                    <a:pt x="893" y="10597"/>
                  </a:lnTo>
                  <a:lnTo>
                    <a:pt x="3560" y="11299"/>
                  </a:lnTo>
                  <a:lnTo>
                    <a:pt x="4239" y="13799"/>
                  </a:lnTo>
                  <a:lnTo>
                    <a:pt x="4465" y="14621"/>
                  </a:lnTo>
                  <a:lnTo>
                    <a:pt x="5227" y="14204"/>
                  </a:lnTo>
                  <a:lnTo>
                    <a:pt x="7620" y="12859"/>
                  </a:lnTo>
                  <a:lnTo>
                    <a:pt x="9930" y="14157"/>
                  </a:lnTo>
                  <a:lnTo>
                    <a:pt x="10692" y="14573"/>
                  </a:lnTo>
                  <a:lnTo>
                    <a:pt x="10907" y="13752"/>
                  </a:lnTo>
                  <a:lnTo>
                    <a:pt x="11621" y="11168"/>
                  </a:lnTo>
                  <a:lnTo>
                    <a:pt x="14205" y="10489"/>
                  </a:lnTo>
                  <a:lnTo>
                    <a:pt x="15050" y="10275"/>
                  </a:lnTo>
                  <a:lnTo>
                    <a:pt x="14621" y="9537"/>
                  </a:lnTo>
                  <a:lnTo>
                    <a:pt x="13228" y="7227"/>
                  </a:lnTo>
                  <a:lnTo>
                    <a:pt x="14574" y="4977"/>
                  </a:lnTo>
                  <a:lnTo>
                    <a:pt x="15002" y="4251"/>
                  </a:lnTo>
                  <a:lnTo>
                    <a:pt x="14157" y="4024"/>
                  </a:lnTo>
                  <a:lnTo>
                    <a:pt x="11490" y="3322"/>
                  </a:lnTo>
                  <a:lnTo>
                    <a:pt x="10811"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2" name="Google Shape;472;p11"/>
            <p:cNvSpPr/>
            <p:nvPr/>
          </p:nvSpPr>
          <p:spPr>
            <a:xfrm>
              <a:off x="5139325" y="2307850"/>
              <a:ext cx="376250" cy="365250"/>
            </a:xfrm>
            <a:custGeom>
              <a:avLst/>
              <a:gdLst/>
              <a:ahLst/>
              <a:cxnLst/>
              <a:rect l="l" t="t" r="r" b="b"/>
              <a:pathLst>
                <a:path w="15050" h="14610" extrusionOk="0">
                  <a:moveTo>
                    <a:pt x="4870" y="1298"/>
                  </a:moveTo>
                  <a:lnTo>
                    <a:pt x="7085" y="2525"/>
                  </a:lnTo>
                  <a:lnTo>
                    <a:pt x="7085" y="6323"/>
                  </a:lnTo>
                  <a:lnTo>
                    <a:pt x="4251" y="3573"/>
                  </a:lnTo>
                  <a:lnTo>
                    <a:pt x="4870" y="1298"/>
                  </a:lnTo>
                  <a:close/>
                  <a:moveTo>
                    <a:pt x="10037" y="1251"/>
                  </a:moveTo>
                  <a:lnTo>
                    <a:pt x="10704" y="3644"/>
                  </a:lnTo>
                  <a:lnTo>
                    <a:pt x="7942" y="6323"/>
                  </a:lnTo>
                  <a:lnTo>
                    <a:pt x="7942" y="2430"/>
                  </a:lnTo>
                  <a:lnTo>
                    <a:pt x="10037" y="1251"/>
                  </a:lnTo>
                  <a:close/>
                  <a:moveTo>
                    <a:pt x="11371" y="4132"/>
                  </a:moveTo>
                  <a:lnTo>
                    <a:pt x="13716" y="4751"/>
                  </a:lnTo>
                  <a:lnTo>
                    <a:pt x="12430" y="6894"/>
                  </a:lnTo>
                  <a:lnTo>
                    <a:pt x="8513" y="6894"/>
                  </a:lnTo>
                  <a:lnTo>
                    <a:pt x="11371" y="4132"/>
                  </a:lnTo>
                  <a:close/>
                  <a:moveTo>
                    <a:pt x="3739" y="4227"/>
                  </a:moveTo>
                  <a:lnTo>
                    <a:pt x="6501" y="6906"/>
                  </a:lnTo>
                  <a:lnTo>
                    <a:pt x="2489" y="6906"/>
                  </a:lnTo>
                  <a:lnTo>
                    <a:pt x="1274" y="4870"/>
                  </a:lnTo>
                  <a:lnTo>
                    <a:pt x="3739" y="4227"/>
                  </a:lnTo>
                  <a:close/>
                  <a:moveTo>
                    <a:pt x="12550" y="7728"/>
                  </a:moveTo>
                  <a:lnTo>
                    <a:pt x="13752" y="9764"/>
                  </a:lnTo>
                  <a:lnTo>
                    <a:pt x="11299" y="10407"/>
                  </a:lnTo>
                  <a:lnTo>
                    <a:pt x="8537" y="7728"/>
                  </a:lnTo>
                  <a:close/>
                  <a:moveTo>
                    <a:pt x="6501" y="7728"/>
                  </a:moveTo>
                  <a:lnTo>
                    <a:pt x="3656" y="10478"/>
                  </a:lnTo>
                  <a:lnTo>
                    <a:pt x="1310" y="9871"/>
                  </a:lnTo>
                  <a:lnTo>
                    <a:pt x="2596" y="7728"/>
                  </a:lnTo>
                  <a:close/>
                  <a:moveTo>
                    <a:pt x="7942" y="8299"/>
                  </a:moveTo>
                  <a:lnTo>
                    <a:pt x="10775" y="11062"/>
                  </a:lnTo>
                  <a:lnTo>
                    <a:pt x="10156" y="13336"/>
                  </a:lnTo>
                  <a:lnTo>
                    <a:pt x="7942" y="12097"/>
                  </a:lnTo>
                  <a:lnTo>
                    <a:pt x="7942" y="8299"/>
                  </a:lnTo>
                  <a:close/>
                  <a:moveTo>
                    <a:pt x="7108" y="8299"/>
                  </a:moveTo>
                  <a:lnTo>
                    <a:pt x="7108" y="12205"/>
                  </a:lnTo>
                  <a:lnTo>
                    <a:pt x="7085" y="12205"/>
                  </a:lnTo>
                  <a:lnTo>
                    <a:pt x="4989" y="13383"/>
                  </a:lnTo>
                  <a:lnTo>
                    <a:pt x="4334" y="10978"/>
                  </a:lnTo>
                  <a:lnTo>
                    <a:pt x="7108" y="8299"/>
                  </a:lnTo>
                  <a:close/>
                  <a:moveTo>
                    <a:pt x="10573" y="1"/>
                  </a:moveTo>
                  <a:lnTo>
                    <a:pt x="9811" y="417"/>
                  </a:lnTo>
                  <a:lnTo>
                    <a:pt x="7418" y="1751"/>
                  </a:lnTo>
                  <a:lnTo>
                    <a:pt x="5108" y="465"/>
                  </a:lnTo>
                  <a:lnTo>
                    <a:pt x="4346" y="48"/>
                  </a:lnTo>
                  <a:lnTo>
                    <a:pt x="4132" y="858"/>
                  </a:lnTo>
                  <a:lnTo>
                    <a:pt x="3417" y="3453"/>
                  </a:lnTo>
                  <a:lnTo>
                    <a:pt x="834" y="4120"/>
                  </a:lnTo>
                  <a:lnTo>
                    <a:pt x="0" y="4346"/>
                  </a:lnTo>
                  <a:lnTo>
                    <a:pt x="441" y="5073"/>
                  </a:lnTo>
                  <a:lnTo>
                    <a:pt x="1822" y="7394"/>
                  </a:lnTo>
                  <a:lnTo>
                    <a:pt x="477" y="9645"/>
                  </a:lnTo>
                  <a:lnTo>
                    <a:pt x="48" y="10371"/>
                  </a:lnTo>
                  <a:lnTo>
                    <a:pt x="893" y="10597"/>
                  </a:lnTo>
                  <a:lnTo>
                    <a:pt x="3560" y="11300"/>
                  </a:lnTo>
                  <a:lnTo>
                    <a:pt x="4251" y="13800"/>
                  </a:lnTo>
                  <a:lnTo>
                    <a:pt x="4465" y="14610"/>
                  </a:lnTo>
                  <a:lnTo>
                    <a:pt x="5227" y="14193"/>
                  </a:lnTo>
                  <a:lnTo>
                    <a:pt x="7620" y="12859"/>
                  </a:lnTo>
                  <a:lnTo>
                    <a:pt x="9930" y="14145"/>
                  </a:lnTo>
                  <a:lnTo>
                    <a:pt x="10692" y="14574"/>
                  </a:lnTo>
                  <a:lnTo>
                    <a:pt x="10918" y="13752"/>
                  </a:lnTo>
                  <a:lnTo>
                    <a:pt x="11633" y="11157"/>
                  </a:lnTo>
                  <a:lnTo>
                    <a:pt x="14204" y="10490"/>
                  </a:lnTo>
                  <a:lnTo>
                    <a:pt x="15050" y="10264"/>
                  </a:lnTo>
                  <a:lnTo>
                    <a:pt x="14621" y="9538"/>
                  </a:lnTo>
                  <a:lnTo>
                    <a:pt x="13216" y="7216"/>
                  </a:lnTo>
                  <a:lnTo>
                    <a:pt x="14562" y="4966"/>
                  </a:lnTo>
                  <a:lnTo>
                    <a:pt x="14990" y="4239"/>
                  </a:lnTo>
                  <a:lnTo>
                    <a:pt x="14145" y="4013"/>
                  </a:lnTo>
                  <a:lnTo>
                    <a:pt x="11478" y="3322"/>
                  </a:lnTo>
                  <a:lnTo>
                    <a:pt x="10799" y="822"/>
                  </a:lnTo>
                  <a:lnTo>
                    <a:pt x="10573"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3" name="Google Shape;473;p11"/>
            <p:cNvSpPr/>
            <p:nvPr/>
          </p:nvSpPr>
          <p:spPr>
            <a:xfrm>
              <a:off x="5139025" y="4134575"/>
              <a:ext cx="376250" cy="365525"/>
            </a:xfrm>
            <a:custGeom>
              <a:avLst/>
              <a:gdLst/>
              <a:ahLst/>
              <a:cxnLst/>
              <a:rect l="l" t="t" r="r" b="b"/>
              <a:pathLst>
                <a:path w="15050" h="14621" extrusionOk="0">
                  <a:moveTo>
                    <a:pt x="4882" y="1286"/>
                  </a:moveTo>
                  <a:lnTo>
                    <a:pt x="7097" y="2512"/>
                  </a:lnTo>
                  <a:lnTo>
                    <a:pt x="7097" y="6310"/>
                  </a:lnTo>
                  <a:lnTo>
                    <a:pt x="4263" y="3560"/>
                  </a:lnTo>
                  <a:lnTo>
                    <a:pt x="4882" y="1286"/>
                  </a:lnTo>
                  <a:close/>
                  <a:moveTo>
                    <a:pt x="10049" y="1238"/>
                  </a:moveTo>
                  <a:lnTo>
                    <a:pt x="10704" y="3632"/>
                  </a:lnTo>
                  <a:lnTo>
                    <a:pt x="7930" y="6310"/>
                  </a:lnTo>
                  <a:lnTo>
                    <a:pt x="7930" y="2417"/>
                  </a:lnTo>
                  <a:lnTo>
                    <a:pt x="7954" y="2417"/>
                  </a:lnTo>
                  <a:lnTo>
                    <a:pt x="10049" y="1238"/>
                  </a:lnTo>
                  <a:close/>
                  <a:moveTo>
                    <a:pt x="11383" y="4132"/>
                  </a:moveTo>
                  <a:lnTo>
                    <a:pt x="13728" y="4739"/>
                  </a:lnTo>
                  <a:lnTo>
                    <a:pt x="12442" y="6882"/>
                  </a:lnTo>
                  <a:lnTo>
                    <a:pt x="8525" y="6882"/>
                  </a:lnTo>
                  <a:lnTo>
                    <a:pt x="11383" y="4132"/>
                  </a:lnTo>
                  <a:close/>
                  <a:moveTo>
                    <a:pt x="3751" y="4215"/>
                  </a:moveTo>
                  <a:lnTo>
                    <a:pt x="6525" y="6894"/>
                  </a:lnTo>
                  <a:lnTo>
                    <a:pt x="2501" y="6894"/>
                  </a:lnTo>
                  <a:lnTo>
                    <a:pt x="1298" y="4858"/>
                  </a:lnTo>
                  <a:lnTo>
                    <a:pt x="3751" y="4215"/>
                  </a:lnTo>
                  <a:close/>
                  <a:moveTo>
                    <a:pt x="12550" y="7715"/>
                  </a:moveTo>
                  <a:lnTo>
                    <a:pt x="13764" y="9751"/>
                  </a:lnTo>
                  <a:lnTo>
                    <a:pt x="11299" y="10394"/>
                  </a:lnTo>
                  <a:lnTo>
                    <a:pt x="8525" y="7715"/>
                  </a:lnTo>
                  <a:close/>
                  <a:moveTo>
                    <a:pt x="6513" y="7715"/>
                  </a:moveTo>
                  <a:lnTo>
                    <a:pt x="3668" y="10466"/>
                  </a:lnTo>
                  <a:lnTo>
                    <a:pt x="1322" y="9859"/>
                  </a:lnTo>
                  <a:lnTo>
                    <a:pt x="2608" y="7715"/>
                  </a:lnTo>
                  <a:close/>
                  <a:moveTo>
                    <a:pt x="7954" y="8299"/>
                  </a:moveTo>
                  <a:lnTo>
                    <a:pt x="10787" y="11049"/>
                  </a:lnTo>
                  <a:lnTo>
                    <a:pt x="10168" y="13323"/>
                  </a:lnTo>
                  <a:lnTo>
                    <a:pt x="7942" y="12085"/>
                  </a:lnTo>
                  <a:lnTo>
                    <a:pt x="7942" y="8299"/>
                  </a:lnTo>
                  <a:close/>
                  <a:moveTo>
                    <a:pt x="7097" y="8299"/>
                  </a:moveTo>
                  <a:lnTo>
                    <a:pt x="7097" y="12192"/>
                  </a:lnTo>
                  <a:lnTo>
                    <a:pt x="5001" y="13371"/>
                  </a:lnTo>
                  <a:lnTo>
                    <a:pt x="4334" y="10978"/>
                  </a:lnTo>
                  <a:lnTo>
                    <a:pt x="7097" y="8299"/>
                  </a:lnTo>
                  <a:close/>
                  <a:moveTo>
                    <a:pt x="10585" y="0"/>
                  </a:moveTo>
                  <a:lnTo>
                    <a:pt x="9823" y="417"/>
                  </a:lnTo>
                  <a:lnTo>
                    <a:pt x="7430" y="1762"/>
                  </a:lnTo>
                  <a:lnTo>
                    <a:pt x="5120" y="465"/>
                  </a:lnTo>
                  <a:lnTo>
                    <a:pt x="4358" y="48"/>
                  </a:lnTo>
                  <a:lnTo>
                    <a:pt x="4144" y="869"/>
                  </a:lnTo>
                  <a:lnTo>
                    <a:pt x="3429" y="3453"/>
                  </a:lnTo>
                  <a:lnTo>
                    <a:pt x="846" y="4132"/>
                  </a:lnTo>
                  <a:lnTo>
                    <a:pt x="0" y="4346"/>
                  </a:lnTo>
                  <a:lnTo>
                    <a:pt x="429" y="5084"/>
                  </a:lnTo>
                  <a:lnTo>
                    <a:pt x="1822" y="7406"/>
                  </a:lnTo>
                  <a:lnTo>
                    <a:pt x="477" y="9644"/>
                  </a:lnTo>
                  <a:lnTo>
                    <a:pt x="48" y="10382"/>
                  </a:lnTo>
                  <a:lnTo>
                    <a:pt x="893" y="10597"/>
                  </a:lnTo>
                  <a:lnTo>
                    <a:pt x="3560" y="11299"/>
                  </a:lnTo>
                  <a:lnTo>
                    <a:pt x="4239" y="13799"/>
                  </a:lnTo>
                  <a:lnTo>
                    <a:pt x="4465" y="14621"/>
                  </a:lnTo>
                  <a:lnTo>
                    <a:pt x="5227" y="14204"/>
                  </a:lnTo>
                  <a:lnTo>
                    <a:pt x="7620" y="12859"/>
                  </a:lnTo>
                  <a:lnTo>
                    <a:pt x="9930" y="14157"/>
                  </a:lnTo>
                  <a:lnTo>
                    <a:pt x="10680" y="14573"/>
                  </a:lnTo>
                  <a:lnTo>
                    <a:pt x="10907" y="13752"/>
                  </a:lnTo>
                  <a:lnTo>
                    <a:pt x="11621" y="11168"/>
                  </a:lnTo>
                  <a:lnTo>
                    <a:pt x="14193" y="10501"/>
                  </a:lnTo>
                  <a:lnTo>
                    <a:pt x="15050" y="10275"/>
                  </a:lnTo>
                  <a:lnTo>
                    <a:pt x="14609" y="9549"/>
                  </a:lnTo>
                  <a:lnTo>
                    <a:pt x="13228" y="7227"/>
                  </a:lnTo>
                  <a:lnTo>
                    <a:pt x="14574" y="4977"/>
                  </a:lnTo>
                  <a:lnTo>
                    <a:pt x="15002" y="4251"/>
                  </a:lnTo>
                  <a:lnTo>
                    <a:pt x="14157" y="4024"/>
                  </a:lnTo>
                  <a:lnTo>
                    <a:pt x="11490" y="3322"/>
                  </a:lnTo>
                  <a:lnTo>
                    <a:pt x="10799"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4" name="Google Shape;474;p11"/>
            <p:cNvSpPr/>
            <p:nvPr/>
          </p:nvSpPr>
          <p:spPr>
            <a:xfrm>
              <a:off x="5139025" y="3403825"/>
              <a:ext cx="376250" cy="365550"/>
            </a:xfrm>
            <a:custGeom>
              <a:avLst/>
              <a:gdLst/>
              <a:ahLst/>
              <a:cxnLst/>
              <a:rect l="l" t="t" r="r" b="b"/>
              <a:pathLst>
                <a:path w="15050" h="14622" extrusionOk="0">
                  <a:moveTo>
                    <a:pt x="4882" y="1286"/>
                  </a:moveTo>
                  <a:lnTo>
                    <a:pt x="7097" y="2525"/>
                  </a:lnTo>
                  <a:lnTo>
                    <a:pt x="7097" y="6311"/>
                  </a:lnTo>
                  <a:lnTo>
                    <a:pt x="4263" y="3560"/>
                  </a:lnTo>
                  <a:lnTo>
                    <a:pt x="4882" y="1286"/>
                  </a:lnTo>
                  <a:close/>
                  <a:moveTo>
                    <a:pt x="10049" y="1239"/>
                  </a:moveTo>
                  <a:lnTo>
                    <a:pt x="10716" y="3632"/>
                  </a:lnTo>
                  <a:lnTo>
                    <a:pt x="7954" y="6311"/>
                  </a:lnTo>
                  <a:lnTo>
                    <a:pt x="7954" y="2417"/>
                  </a:lnTo>
                  <a:lnTo>
                    <a:pt x="10049" y="1239"/>
                  </a:lnTo>
                  <a:close/>
                  <a:moveTo>
                    <a:pt x="3751" y="4215"/>
                  </a:moveTo>
                  <a:lnTo>
                    <a:pt x="6525" y="6894"/>
                  </a:lnTo>
                  <a:lnTo>
                    <a:pt x="2501" y="6894"/>
                  </a:lnTo>
                  <a:lnTo>
                    <a:pt x="1286" y="4858"/>
                  </a:lnTo>
                  <a:lnTo>
                    <a:pt x="3751" y="4215"/>
                  </a:lnTo>
                  <a:close/>
                  <a:moveTo>
                    <a:pt x="11383" y="4144"/>
                  </a:moveTo>
                  <a:lnTo>
                    <a:pt x="13728" y="4751"/>
                  </a:lnTo>
                  <a:lnTo>
                    <a:pt x="12442" y="6894"/>
                  </a:lnTo>
                  <a:lnTo>
                    <a:pt x="8525" y="6894"/>
                  </a:lnTo>
                  <a:lnTo>
                    <a:pt x="11383" y="4144"/>
                  </a:lnTo>
                  <a:close/>
                  <a:moveTo>
                    <a:pt x="12550" y="7716"/>
                  </a:moveTo>
                  <a:lnTo>
                    <a:pt x="13764" y="9752"/>
                  </a:lnTo>
                  <a:lnTo>
                    <a:pt x="11299" y="10395"/>
                  </a:lnTo>
                  <a:lnTo>
                    <a:pt x="8525" y="7716"/>
                  </a:lnTo>
                  <a:close/>
                  <a:moveTo>
                    <a:pt x="6501" y="7728"/>
                  </a:moveTo>
                  <a:lnTo>
                    <a:pt x="3668" y="10478"/>
                  </a:lnTo>
                  <a:lnTo>
                    <a:pt x="1310" y="9871"/>
                  </a:lnTo>
                  <a:lnTo>
                    <a:pt x="2596" y="7728"/>
                  </a:lnTo>
                  <a:close/>
                  <a:moveTo>
                    <a:pt x="7954" y="8299"/>
                  </a:moveTo>
                  <a:lnTo>
                    <a:pt x="10787" y="11049"/>
                  </a:lnTo>
                  <a:lnTo>
                    <a:pt x="10168" y="13323"/>
                  </a:lnTo>
                  <a:lnTo>
                    <a:pt x="7942" y="12085"/>
                  </a:lnTo>
                  <a:lnTo>
                    <a:pt x="7942" y="8299"/>
                  </a:lnTo>
                  <a:close/>
                  <a:moveTo>
                    <a:pt x="7120" y="8299"/>
                  </a:moveTo>
                  <a:lnTo>
                    <a:pt x="7120" y="12192"/>
                  </a:lnTo>
                  <a:lnTo>
                    <a:pt x="7097" y="12192"/>
                  </a:lnTo>
                  <a:lnTo>
                    <a:pt x="5001" y="13371"/>
                  </a:lnTo>
                  <a:lnTo>
                    <a:pt x="4346" y="10978"/>
                  </a:lnTo>
                  <a:lnTo>
                    <a:pt x="7120" y="8299"/>
                  </a:lnTo>
                  <a:close/>
                  <a:moveTo>
                    <a:pt x="10585" y="0"/>
                  </a:moveTo>
                  <a:lnTo>
                    <a:pt x="9823" y="417"/>
                  </a:lnTo>
                  <a:lnTo>
                    <a:pt x="7430" y="1763"/>
                  </a:lnTo>
                  <a:lnTo>
                    <a:pt x="5120" y="465"/>
                  </a:lnTo>
                  <a:lnTo>
                    <a:pt x="4358" y="48"/>
                  </a:lnTo>
                  <a:lnTo>
                    <a:pt x="4132" y="870"/>
                  </a:lnTo>
                  <a:lnTo>
                    <a:pt x="3418" y="3453"/>
                  </a:lnTo>
                  <a:lnTo>
                    <a:pt x="846" y="4132"/>
                  </a:lnTo>
                  <a:lnTo>
                    <a:pt x="0" y="4346"/>
                  </a:lnTo>
                  <a:lnTo>
                    <a:pt x="429" y="5084"/>
                  </a:lnTo>
                  <a:lnTo>
                    <a:pt x="1822" y="7406"/>
                  </a:lnTo>
                  <a:lnTo>
                    <a:pt x="477" y="9644"/>
                  </a:lnTo>
                  <a:lnTo>
                    <a:pt x="48" y="10383"/>
                  </a:lnTo>
                  <a:lnTo>
                    <a:pt x="893" y="10597"/>
                  </a:lnTo>
                  <a:lnTo>
                    <a:pt x="3560" y="11299"/>
                  </a:lnTo>
                  <a:lnTo>
                    <a:pt x="4239" y="13800"/>
                  </a:lnTo>
                  <a:lnTo>
                    <a:pt x="4465" y="14621"/>
                  </a:lnTo>
                  <a:lnTo>
                    <a:pt x="5227" y="14205"/>
                  </a:lnTo>
                  <a:lnTo>
                    <a:pt x="7620" y="12859"/>
                  </a:lnTo>
                  <a:lnTo>
                    <a:pt x="9930" y="14157"/>
                  </a:lnTo>
                  <a:lnTo>
                    <a:pt x="10680" y="14574"/>
                  </a:lnTo>
                  <a:lnTo>
                    <a:pt x="10907" y="13752"/>
                  </a:lnTo>
                  <a:lnTo>
                    <a:pt x="11621" y="11168"/>
                  </a:lnTo>
                  <a:lnTo>
                    <a:pt x="14193" y="10502"/>
                  </a:lnTo>
                  <a:lnTo>
                    <a:pt x="15050" y="10275"/>
                  </a:lnTo>
                  <a:lnTo>
                    <a:pt x="14609" y="9549"/>
                  </a:lnTo>
                  <a:lnTo>
                    <a:pt x="13228" y="7227"/>
                  </a:lnTo>
                  <a:lnTo>
                    <a:pt x="14574" y="4977"/>
                  </a:lnTo>
                  <a:lnTo>
                    <a:pt x="15002" y="4251"/>
                  </a:lnTo>
                  <a:lnTo>
                    <a:pt x="14157" y="4025"/>
                  </a:lnTo>
                  <a:lnTo>
                    <a:pt x="11490" y="3322"/>
                  </a:lnTo>
                  <a:lnTo>
                    <a:pt x="10799"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5" name="Google Shape;475;p11"/>
            <p:cNvSpPr/>
            <p:nvPr/>
          </p:nvSpPr>
          <p:spPr>
            <a:xfrm>
              <a:off x="5139025" y="3769350"/>
              <a:ext cx="376250" cy="365250"/>
            </a:xfrm>
            <a:custGeom>
              <a:avLst/>
              <a:gdLst/>
              <a:ahLst/>
              <a:cxnLst/>
              <a:rect l="l" t="t" r="r" b="b"/>
              <a:pathLst>
                <a:path w="15050" h="14610" extrusionOk="0">
                  <a:moveTo>
                    <a:pt x="4882" y="1274"/>
                  </a:moveTo>
                  <a:lnTo>
                    <a:pt x="7097" y="2512"/>
                  </a:lnTo>
                  <a:lnTo>
                    <a:pt x="7097" y="6311"/>
                  </a:lnTo>
                  <a:lnTo>
                    <a:pt x="4263" y="3560"/>
                  </a:lnTo>
                  <a:lnTo>
                    <a:pt x="4882" y="1274"/>
                  </a:lnTo>
                  <a:close/>
                  <a:moveTo>
                    <a:pt x="10049" y="1238"/>
                  </a:moveTo>
                  <a:lnTo>
                    <a:pt x="10704" y="3632"/>
                  </a:lnTo>
                  <a:lnTo>
                    <a:pt x="7930" y="6311"/>
                  </a:lnTo>
                  <a:lnTo>
                    <a:pt x="7930" y="2405"/>
                  </a:lnTo>
                  <a:lnTo>
                    <a:pt x="7954" y="2405"/>
                  </a:lnTo>
                  <a:lnTo>
                    <a:pt x="10049" y="1238"/>
                  </a:lnTo>
                  <a:close/>
                  <a:moveTo>
                    <a:pt x="3751" y="4215"/>
                  </a:moveTo>
                  <a:lnTo>
                    <a:pt x="6525" y="6894"/>
                  </a:lnTo>
                  <a:lnTo>
                    <a:pt x="2501" y="6894"/>
                  </a:lnTo>
                  <a:lnTo>
                    <a:pt x="1286" y="4846"/>
                  </a:lnTo>
                  <a:lnTo>
                    <a:pt x="3751" y="4215"/>
                  </a:lnTo>
                  <a:close/>
                  <a:moveTo>
                    <a:pt x="11383" y="4132"/>
                  </a:moveTo>
                  <a:lnTo>
                    <a:pt x="13740" y="4751"/>
                  </a:lnTo>
                  <a:lnTo>
                    <a:pt x="12454" y="6894"/>
                  </a:lnTo>
                  <a:lnTo>
                    <a:pt x="8549" y="6894"/>
                  </a:lnTo>
                  <a:lnTo>
                    <a:pt x="11383" y="4132"/>
                  </a:lnTo>
                  <a:close/>
                  <a:moveTo>
                    <a:pt x="12550" y="7704"/>
                  </a:moveTo>
                  <a:lnTo>
                    <a:pt x="13764" y="9751"/>
                  </a:lnTo>
                  <a:lnTo>
                    <a:pt x="11299" y="10382"/>
                  </a:lnTo>
                  <a:lnTo>
                    <a:pt x="8525" y="7704"/>
                  </a:lnTo>
                  <a:close/>
                  <a:moveTo>
                    <a:pt x="6513" y="7704"/>
                  </a:moveTo>
                  <a:lnTo>
                    <a:pt x="3668" y="10466"/>
                  </a:lnTo>
                  <a:lnTo>
                    <a:pt x="1322" y="9847"/>
                  </a:lnTo>
                  <a:lnTo>
                    <a:pt x="2608" y="7704"/>
                  </a:lnTo>
                  <a:close/>
                  <a:moveTo>
                    <a:pt x="7954" y="8287"/>
                  </a:moveTo>
                  <a:lnTo>
                    <a:pt x="10787" y="11037"/>
                  </a:lnTo>
                  <a:lnTo>
                    <a:pt x="10168" y="13323"/>
                  </a:lnTo>
                  <a:lnTo>
                    <a:pt x="7942" y="12085"/>
                  </a:lnTo>
                  <a:lnTo>
                    <a:pt x="7942" y="8287"/>
                  </a:lnTo>
                  <a:close/>
                  <a:moveTo>
                    <a:pt x="7120" y="8287"/>
                  </a:moveTo>
                  <a:lnTo>
                    <a:pt x="7120" y="12192"/>
                  </a:lnTo>
                  <a:lnTo>
                    <a:pt x="7097" y="12192"/>
                  </a:lnTo>
                  <a:lnTo>
                    <a:pt x="5001" y="13359"/>
                  </a:lnTo>
                  <a:lnTo>
                    <a:pt x="4346" y="10966"/>
                  </a:lnTo>
                  <a:lnTo>
                    <a:pt x="7120" y="8287"/>
                  </a:lnTo>
                  <a:close/>
                  <a:moveTo>
                    <a:pt x="10585" y="0"/>
                  </a:moveTo>
                  <a:lnTo>
                    <a:pt x="9823" y="417"/>
                  </a:lnTo>
                  <a:lnTo>
                    <a:pt x="7430" y="1750"/>
                  </a:lnTo>
                  <a:lnTo>
                    <a:pt x="5120" y="465"/>
                  </a:lnTo>
                  <a:lnTo>
                    <a:pt x="4358" y="48"/>
                  </a:lnTo>
                  <a:lnTo>
                    <a:pt x="4144" y="857"/>
                  </a:lnTo>
                  <a:lnTo>
                    <a:pt x="3429" y="3453"/>
                  </a:lnTo>
                  <a:lnTo>
                    <a:pt x="846" y="4120"/>
                  </a:lnTo>
                  <a:lnTo>
                    <a:pt x="0" y="4346"/>
                  </a:lnTo>
                  <a:lnTo>
                    <a:pt x="429" y="5072"/>
                  </a:lnTo>
                  <a:lnTo>
                    <a:pt x="1822" y="7394"/>
                  </a:lnTo>
                  <a:lnTo>
                    <a:pt x="477" y="9644"/>
                  </a:lnTo>
                  <a:lnTo>
                    <a:pt x="48" y="10371"/>
                  </a:lnTo>
                  <a:lnTo>
                    <a:pt x="893" y="10597"/>
                  </a:lnTo>
                  <a:lnTo>
                    <a:pt x="3560" y="11299"/>
                  </a:lnTo>
                  <a:lnTo>
                    <a:pt x="4239" y="13800"/>
                  </a:lnTo>
                  <a:lnTo>
                    <a:pt x="4465" y="14609"/>
                  </a:lnTo>
                  <a:lnTo>
                    <a:pt x="5227" y="14192"/>
                  </a:lnTo>
                  <a:lnTo>
                    <a:pt x="7620" y="12859"/>
                  </a:lnTo>
                  <a:lnTo>
                    <a:pt x="9930" y="14157"/>
                  </a:lnTo>
                  <a:lnTo>
                    <a:pt x="10680" y="14573"/>
                  </a:lnTo>
                  <a:lnTo>
                    <a:pt x="10907" y="13752"/>
                  </a:lnTo>
                  <a:lnTo>
                    <a:pt x="11621" y="11156"/>
                  </a:lnTo>
                  <a:lnTo>
                    <a:pt x="14193" y="10490"/>
                  </a:lnTo>
                  <a:lnTo>
                    <a:pt x="15050" y="10263"/>
                  </a:lnTo>
                  <a:lnTo>
                    <a:pt x="14609" y="9537"/>
                  </a:lnTo>
                  <a:lnTo>
                    <a:pt x="13228" y="7215"/>
                  </a:lnTo>
                  <a:lnTo>
                    <a:pt x="14574" y="4965"/>
                  </a:lnTo>
                  <a:lnTo>
                    <a:pt x="15002" y="4239"/>
                  </a:lnTo>
                  <a:lnTo>
                    <a:pt x="14157" y="4013"/>
                  </a:lnTo>
                  <a:lnTo>
                    <a:pt x="11490" y="3322"/>
                  </a:lnTo>
                  <a:lnTo>
                    <a:pt x="10799"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6" name="Google Shape;476;p11"/>
            <p:cNvSpPr/>
            <p:nvPr/>
          </p:nvSpPr>
          <p:spPr>
            <a:xfrm>
              <a:off x="5518225" y="3038600"/>
              <a:ext cx="376275" cy="365250"/>
            </a:xfrm>
            <a:custGeom>
              <a:avLst/>
              <a:gdLst/>
              <a:ahLst/>
              <a:cxnLst/>
              <a:rect l="l" t="t" r="r" b="b"/>
              <a:pathLst>
                <a:path w="15051" h="14610" extrusionOk="0">
                  <a:moveTo>
                    <a:pt x="10050" y="1239"/>
                  </a:moveTo>
                  <a:lnTo>
                    <a:pt x="10705" y="3632"/>
                  </a:lnTo>
                  <a:lnTo>
                    <a:pt x="7931" y="6311"/>
                  </a:lnTo>
                  <a:lnTo>
                    <a:pt x="7931" y="2405"/>
                  </a:lnTo>
                  <a:lnTo>
                    <a:pt x="7942" y="2405"/>
                  </a:lnTo>
                  <a:lnTo>
                    <a:pt x="10050" y="1239"/>
                  </a:lnTo>
                  <a:close/>
                  <a:moveTo>
                    <a:pt x="4883" y="1298"/>
                  </a:moveTo>
                  <a:lnTo>
                    <a:pt x="7097" y="2525"/>
                  </a:lnTo>
                  <a:lnTo>
                    <a:pt x="7097" y="6323"/>
                  </a:lnTo>
                  <a:lnTo>
                    <a:pt x="4252" y="3572"/>
                  </a:lnTo>
                  <a:lnTo>
                    <a:pt x="4883" y="1298"/>
                  </a:lnTo>
                  <a:close/>
                  <a:moveTo>
                    <a:pt x="3751" y="4215"/>
                  </a:moveTo>
                  <a:lnTo>
                    <a:pt x="6514" y="6894"/>
                  </a:lnTo>
                  <a:lnTo>
                    <a:pt x="2501" y="6894"/>
                  </a:lnTo>
                  <a:lnTo>
                    <a:pt x="1275" y="4846"/>
                  </a:lnTo>
                  <a:lnTo>
                    <a:pt x="3751" y="4215"/>
                  </a:lnTo>
                  <a:close/>
                  <a:moveTo>
                    <a:pt x="11383" y="4132"/>
                  </a:moveTo>
                  <a:lnTo>
                    <a:pt x="13717" y="4751"/>
                  </a:lnTo>
                  <a:lnTo>
                    <a:pt x="12443" y="6894"/>
                  </a:lnTo>
                  <a:lnTo>
                    <a:pt x="8526" y="6894"/>
                  </a:lnTo>
                  <a:lnTo>
                    <a:pt x="11383" y="4132"/>
                  </a:lnTo>
                  <a:close/>
                  <a:moveTo>
                    <a:pt x="12562" y="7704"/>
                  </a:moveTo>
                  <a:lnTo>
                    <a:pt x="13777" y="9752"/>
                  </a:lnTo>
                  <a:lnTo>
                    <a:pt x="11312" y="10383"/>
                  </a:lnTo>
                  <a:lnTo>
                    <a:pt x="8538" y="7704"/>
                  </a:lnTo>
                  <a:close/>
                  <a:moveTo>
                    <a:pt x="6514" y="7704"/>
                  </a:moveTo>
                  <a:lnTo>
                    <a:pt x="3656" y="10478"/>
                  </a:lnTo>
                  <a:lnTo>
                    <a:pt x="1323" y="9871"/>
                  </a:lnTo>
                  <a:lnTo>
                    <a:pt x="2608" y="7704"/>
                  </a:lnTo>
                  <a:close/>
                  <a:moveTo>
                    <a:pt x="7942" y="8287"/>
                  </a:moveTo>
                  <a:lnTo>
                    <a:pt x="10788" y="11038"/>
                  </a:lnTo>
                  <a:lnTo>
                    <a:pt x="10169" y="13324"/>
                  </a:lnTo>
                  <a:lnTo>
                    <a:pt x="7942" y="12085"/>
                  </a:lnTo>
                  <a:lnTo>
                    <a:pt x="7942" y="8287"/>
                  </a:lnTo>
                  <a:close/>
                  <a:moveTo>
                    <a:pt x="7109" y="8287"/>
                  </a:moveTo>
                  <a:lnTo>
                    <a:pt x="7109" y="12192"/>
                  </a:lnTo>
                  <a:lnTo>
                    <a:pt x="7097" y="12192"/>
                  </a:lnTo>
                  <a:lnTo>
                    <a:pt x="5002" y="13359"/>
                  </a:lnTo>
                  <a:lnTo>
                    <a:pt x="4347" y="10966"/>
                  </a:lnTo>
                  <a:lnTo>
                    <a:pt x="7109" y="8287"/>
                  </a:lnTo>
                  <a:close/>
                  <a:moveTo>
                    <a:pt x="10586" y="0"/>
                  </a:moveTo>
                  <a:lnTo>
                    <a:pt x="9824" y="417"/>
                  </a:lnTo>
                  <a:lnTo>
                    <a:pt x="7430" y="1751"/>
                  </a:lnTo>
                  <a:lnTo>
                    <a:pt x="5121" y="453"/>
                  </a:lnTo>
                  <a:lnTo>
                    <a:pt x="4359" y="48"/>
                  </a:lnTo>
                  <a:lnTo>
                    <a:pt x="4132" y="858"/>
                  </a:lnTo>
                  <a:lnTo>
                    <a:pt x="3418" y="3453"/>
                  </a:lnTo>
                  <a:lnTo>
                    <a:pt x="846" y="4120"/>
                  </a:lnTo>
                  <a:lnTo>
                    <a:pt x="1" y="4346"/>
                  </a:lnTo>
                  <a:lnTo>
                    <a:pt x="430" y="5072"/>
                  </a:lnTo>
                  <a:lnTo>
                    <a:pt x="1811" y="7394"/>
                  </a:lnTo>
                  <a:lnTo>
                    <a:pt x="477" y="9644"/>
                  </a:lnTo>
                  <a:lnTo>
                    <a:pt x="49" y="10371"/>
                  </a:lnTo>
                  <a:lnTo>
                    <a:pt x="894" y="10597"/>
                  </a:lnTo>
                  <a:lnTo>
                    <a:pt x="3561" y="11299"/>
                  </a:lnTo>
                  <a:lnTo>
                    <a:pt x="4240" y="13800"/>
                  </a:lnTo>
                  <a:lnTo>
                    <a:pt x="4466" y="14609"/>
                  </a:lnTo>
                  <a:lnTo>
                    <a:pt x="5228" y="14193"/>
                  </a:lnTo>
                  <a:lnTo>
                    <a:pt x="7621" y="12859"/>
                  </a:lnTo>
                  <a:lnTo>
                    <a:pt x="9931" y="14157"/>
                  </a:lnTo>
                  <a:lnTo>
                    <a:pt x="10681" y="14574"/>
                  </a:lnTo>
                  <a:lnTo>
                    <a:pt x="10907" y="13752"/>
                  </a:lnTo>
                  <a:lnTo>
                    <a:pt x="11621" y="11157"/>
                  </a:lnTo>
                  <a:lnTo>
                    <a:pt x="14193" y="10490"/>
                  </a:lnTo>
                  <a:lnTo>
                    <a:pt x="15050" y="10264"/>
                  </a:lnTo>
                  <a:lnTo>
                    <a:pt x="14610" y="9537"/>
                  </a:lnTo>
                  <a:lnTo>
                    <a:pt x="13229" y="7216"/>
                  </a:lnTo>
                  <a:lnTo>
                    <a:pt x="14574" y="4965"/>
                  </a:lnTo>
                  <a:lnTo>
                    <a:pt x="15003" y="4239"/>
                  </a:lnTo>
                  <a:lnTo>
                    <a:pt x="14158" y="4013"/>
                  </a:lnTo>
                  <a:lnTo>
                    <a:pt x="11491" y="3322"/>
                  </a:lnTo>
                  <a:lnTo>
                    <a:pt x="10800" y="822"/>
                  </a:lnTo>
                  <a:lnTo>
                    <a:pt x="10586"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7" name="Google Shape;477;p11"/>
            <p:cNvSpPr/>
            <p:nvPr/>
          </p:nvSpPr>
          <p:spPr>
            <a:xfrm>
              <a:off x="5139025" y="2673075"/>
              <a:ext cx="376250" cy="365550"/>
            </a:xfrm>
            <a:custGeom>
              <a:avLst/>
              <a:gdLst/>
              <a:ahLst/>
              <a:cxnLst/>
              <a:rect l="l" t="t" r="r" b="b"/>
              <a:pathLst>
                <a:path w="15050" h="14622" extrusionOk="0">
                  <a:moveTo>
                    <a:pt x="4894" y="1286"/>
                  </a:moveTo>
                  <a:lnTo>
                    <a:pt x="7120" y="2525"/>
                  </a:lnTo>
                  <a:lnTo>
                    <a:pt x="7120" y="6311"/>
                  </a:lnTo>
                  <a:lnTo>
                    <a:pt x="4275" y="3561"/>
                  </a:lnTo>
                  <a:lnTo>
                    <a:pt x="4894" y="1286"/>
                  </a:lnTo>
                  <a:close/>
                  <a:moveTo>
                    <a:pt x="10049" y="1251"/>
                  </a:moveTo>
                  <a:lnTo>
                    <a:pt x="10704" y="3656"/>
                  </a:lnTo>
                  <a:lnTo>
                    <a:pt x="7930" y="6335"/>
                  </a:lnTo>
                  <a:lnTo>
                    <a:pt x="7930" y="2429"/>
                  </a:lnTo>
                  <a:lnTo>
                    <a:pt x="7954" y="2429"/>
                  </a:lnTo>
                  <a:lnTo>
                    <a:pt x="10049" y="1251"/>
                  </a:lnTo>
                  <a:close/>
                  <a:moveTo>
                    <a:pt x="11383" y="4144"/>
                  </a:moveTo>
                  <a:lnTo>
                    <a:pt x="13728" y="4751"/>
                  </a:lnTo>
                  <a:lnTo>
                    <a:pt x="12442" y="6894"/>
                  </a:lnTo>
                  <a:lnTo>
                    <a:pt x="8525" y="6894"/>
                  </a:lnTo>
                  <a:lnTo>
                    <a:pt x="11383" y="4144"/>
                  </a:lnTo>
                  <a:close/>
                  <a:moveTo>
                    <a:pt x="3751" y="4227"/>
                  </a:moveTo>
                  <a:lnTo>
                    <a:pt x="6513" y="6906"/>
                  </a:lnTo>
                  <a:lnTo>
                    <a:pt x="2501" y="6906"/>
                  </a:lnTo>
                  <a:lnTo>
                    <a:pt x="1286" y="4870"/>
                  </a:lnTo>
                  <a:lnTo>
                    <a:pt x="3751" y="4227"/>
                  </a:lnTo>
                  <a:close/>
                  <a:moveTo>
                    <a:pt x="12562" y="7728"/>
                  </a:moveTo>
                  <a:lnTo>
                    <a:pt x="13788" y="9764"/>
                  </a:lnTo>
                  <a:lnTo>
                    <a:pt x="11311" y="10407"/>
                  </a:lnTo>
                  <a:lnTo>
                    <a:pt x="8549" y="7728"/>
                  </a:lnTo>
                  <a:close/>
                  <a:moveTo>
                    <a:pt x="6525" y="7716"/>
                  </a:moveTo>
                  <a:lnTo>
                    <a:pt x="3679" y="10466"/>
                  </a:lnTo>
                  <a:lnTo>
                    <a:pt x="1346" y="9859"/>
                  </a:lnTo>
                  <a:lnTo>
                    <a:pt x="2608" y="7716"/>
                  </a:lnTo>
                  <a:close/>
                  <a:moveTo>
                    <a:pt x="7954" y="8299"/>
                  </a:moveTo>
                  <a:lnTo>
                    <a:pt x="10787" y="11050"/>
                  </a:lnTo>
                  <a:lnTo>
                    <a:pt x="10168" y="13324"/>
                  </a:lnTo>
                  <a:lnTo>
                    <a:pt x="7942" y="12085"/>
                  </a:lnTo>
                  <a:lnTo>
                    <a:pt x="7942" y="8299"/>
                  </a:lnTo>
                  <a:close/>
                  <a:moveTo>
                    <a:pt x="7120" y="8287"/>
                  </a:moveTo>
                  <a:lnTo>
                    <a:pt x="7120" y="12193"/>
                  </a:lnTo>
                  <a:lnTo>
                    <a:pt x="7097" y="12193"/>
                  </a:lnTo>
                  <a:lnTo>
                    <a:pt x="5001" y="13371"/>
                  </a:lnTo>
                  <a:lnTo>
                    <a:pt x="4346" y="10966"/>
                  </a:lnTo>
                  <a:lnTo>
                    <a:pt x="7120" y="8287"/>
                  </a:lnTo>
                  <a:close/>
                  <a:moveTo>
                    <a:pt x="10585" y="1"/>
                  </a:moveTo>
                  <a:lnTo>
                    <a:pt x="9823" y="417"/>
                  </a:lnTo>
                  <a:lnTo>
                    <a:pt x="7430" y="1763"/>
                  </a:lnTo>
                  <a:lnTo>
                    <a:pt x="5120" y="465"/>
                  </a:lnTo>
                  <a:lnTo>
                    <a:pt x="4358" y="48"/>
                  </a:lnTo>
                  <a:lnTo>
                    <a:pt x="4144" y="870"/>
                  </a:lnTo>
                  <a:lnTo>
                    <a:pt x="3429" y="3453"/>
                  </a:lnTo>
                  <a:lnTo>
                    <a:pt x="846" y="4132"/>
                  </a:lnTo>
                  <a:lnTo>
                    <a:pt x="0" y="4346"/>
                  </a:lnTo>
                  <a:lnTo>
                    <a:pt x="429" y="5085"/>
                  </a:lnTo>
                  <a:lnTo>
                    <a:pt x="1822" y="7406"/>
                  </a:lnTo>
                  <a:lnTo>
                    <a:pt x="477" y="9645"/>
                  </a:lnTo>
                  <a:lnTo>
                    <a:pt x="48" y="10383"/>
                  </a:lnTo>
                  <a:lnTo>
                    <a:pt x="893" y="10597"/>
                  </a:lnTo>
                  <a:lnTo>
                    <a:pt x="3560" y="11300"/>
                  </a:lnTo>
                  <a:lnTo>
                    <a:pt x="4239" y="13800"/>
                  </a:lnTo>
                  <a:lnTo>
                    <a:pt x="4465" y="14621"/>
                  </a:lnTo>
                  <a:lnTo>
                    <a:pt x="5227" y="14205"/>
                  </a:lnTo>
                  <a:lnTo>
                    <a:pt x="7620" y="12859"/>
                  </a:lnTo>
                  <a:lnTo>
                    <a:pt x="9930" y="14157"/>
                  </a:lnTo>
                  <a:lnTo>
                    <a:pt x="10680" y="14574"/>
                  </a:lnTo>
                  <a:lnTo>
                    <a:pt x="10907" y="13752"/>
                  </a:lnTo>
                  <a:lnTo>
                    <a:pt x="11621" y="11169"/>
                  </a:lnTo>
                  <a:lnTo>
                    <a:pt x="14193" y="10502"/>
                  </a:lnTo>
                  <a:lnTo>
                    <a:pt x="15050" y="10276"/>
                  </a:lnTo>
                  <a:lnTo>
                    <a:pt x="14609" y="9549"/>
                  </a:lnTo>
                  <a:lnTo>
                    <a:pt x="13228" y="7228"/>
                  </a:lnTo>
                  <a:lnTo>
                    <a:pt x="14574" y="4977"/>
                  </a:lnTo>
                  <a:lnTo>
                    <a:pt x="15002" y="4251"/>
                  </a:lnTo>
                  <a:lnTo>
                    <a:pt x="14157" y="4025"/>
                  </a:lnTo>
                  <a:lnTo>
                    <a:pt x="11490" y="3322"/>
                  </a:lnTo>
                  <a:lnTo>
                    <a:pt x="10799"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8" name="Google Shape;478;p11"/>
            <p:cNvSpPr/>
            <p:nvPr/>
          </p:nvSpPr>
          <p:spPr>
            <a:xfrm>
              <a:off x="5139025" y="846375"/>
              <a:ext cx="376250" cy="365250"/>
            </a:xfrm>
            <a:custGeom>
              <a:avLst/>
              <a:gdLst/>
              <a:ahLst/>
              <a:cxnLst/>
              <a:rect l="l" t="t" r="r" b="b"/>
              <a:pathLst>
                <a:path w="15050" h="14610" extrusionOk="0">
                  <a:moveTo>
                    <a:pt x="10049" y="1250"/>
                  </a:moveTo>
                  <a:lnTo>
                    <a:pt x="10704" y="3643"/>
                  </a:lnTo>
                  <a:lnTo>
                    <a:pt x="7930" y="6322"/>
                  </a:lnTo>
                  <a:lnTo>
                    <a:pt x="7930" y="2429"/>
                  </a:lnTo>
                  <a:lnTo>
                    <a:pt x="7954" y="2429"/>
                  </a:lnTo>
                  <a:lnTo>
                    <a:pt x="10049" y="1250"/>
                  </a:lnTo>
                  <a:close/>
                  <a:moveTo>
                    <a:pt x="4882" y="1310"/>
                  </a:moveTo>
                  <a:lnTo>
                    <a:pt x="7097" y="2548"/>
                  </a:lnTo>
                  <a:lnTo>
                    <a:pt x="7097" y="6334"/>
                  </a:lnTo>
                  <a:lnTo>
                    <a:pt x="4263" y="3584"/>
                  </a:lnTo>
                  <a:lnTo>
                    <a:pt x="4882" y="1310"/>
                  </a:lnTo>
                  <a:close/>
                  <a:moveTo>
                    <a:pt x="3751" y="4227"/>
                  </a:moveTo>
                  <a:lnTo>
                    <a:pt x="6513" y="6906"/>
                  </a:lnTo>
                  <a:lnTo>
                    <a:pt x="2501" y="6906"/>
                  </a:lnTo>
                  <a:lnTo>
                    <a:pt x="1286" y="4870"/>
                  </a:lnTo>
                  <a:lnTo>
                    <a:pt x="3751" y="4227"/>
                  </a:lnTo>
                  <a:close/>
                  <a:moveTo>
                    <a:pt x="11371" y="4143"/>
                  </a:moveTo>
                  <a:lnTo>
                    <a:pt x="13705" y="4763"/>
                  </a:lnTo>
                  <a:lnTo>
                    <a:pt x="12442" y="6906"/>
                  </a:lnTo>
                  <a:lnTo>
                    <a:pt x="8525" y="6906"/>
                  </a:lnTo>
                  <a:lnTo>
                    <a:pt x="11371" y="4143"/>
                  </a:lnTo>
                  <a:close/>
                  <a:moveTo>
                    <a:pt x="12550" y="7727"/>
                  </a:moveTo>
                  <a:lnTo>
                    <a:pt x="13764" y="9763"/>
                  </a:lnTo>
                  <a:lnTo>
                    <a:pt x="11299" y="10406"/>
                  </a:lnTo>
                  <a:lnTo>
                    <a:pt x="8525" y="7727"/>
                  </a:lnTo>
                  <a:close/>
                  <a:moveTo>
                    <a:pt x="6513" y="7739"/>
                  </a:moveTo>
                  <a:lnTo>
                    <a:pt x="3668" y="10489"/>
                  </a:lnTo>
                  <a:lnTo>
                    <a:pt x="1322" y="9882"/>
                  </a:lnTo>
                  <a:lnTo>
                    <a:pt x="2608" y="7739"/>
                  </a:lnTo>
                  <a:close/>
                  <a:moveTo>
                    <a:pt x="7954" y="8299"/>
                  </a:moveTo>
                  <a:lnTo>
                    <a:pt x="10787" y="11061"/>
                  </a:lnTo>
                  <a:lnTo>
                    <a:pt x="10168" y="13335"/>
                  </a:lnTo>
                  <a:lnTo>
                    <a:pt x="7954" y="12097"/>
                  </a:lnTo>
                  <a:lnTo>
                    <a:pt x="7954" y="8299"/>
                  </a:lnTo>
                  <a:close/>
                  <a:moveTo>
                    <a:pt x="7120" y="8299"/>
                  </a:moveTo>
                  <a:lnTo>
                    <a:pt x="7120" y="12204"/>
                  </a:lnTo>
                  <a:lnTo>
                    <a:pt x="7097" y="12204"/>
                  </a:lnTo>
                  <a:lnTo>
                    <a:pt x="5001" y="13383"/>
                  </a:lnTo>
                  <a:lnTo>
                    <a:pt x="4346" y="10978"/>
                  </a:lnTo>
                  <a:lnTo>
                    <a:pt x="7120" y="8299"/>
                  </a:lnTo>
                  <a:close/>
                  <a:moveTo>
                    <a:pt x="10585" y="0"/>
                  </a:moveTo>
                  <a:lnTo>
                    <a:pt x="9823" y="417"/>
                  </a:lnTo>
                  <a:lnTo>
                    <a:pt x="7430" y="1750"/>
                  </a:lnTo>
                  <a:lnTo>
                    <a:pt x="5120" y="464"/>
                  </a:lnTo>
                  <a:lnTo>
                    <a:pt x="4358" y="48"/>
                  </a:lnTo>
                  <a:lnTo>
                    <a:pt x="4144" y="857"/>
                  </a:lnTo>
                  <a:lnTo>
                    <a:pt x="3429" y="3453"/>
                  </a:lnTo>
                  <a:lnTo>
                    <a:pt x="846" y="4120"/>
                  </a:lnTo>
                  <a:lnTo>
                    <a:pt x="0" y="4346"/>
                  </a:lnTo>
                  <a:lnTo>
                    <a:pt x="429" y="5072"/>
                  </a:lnTo>
                  <a:lnTo>
                    <a:pt x="1822" y="7394"/>
                  </a:lnTo>
                  <a:lnTo>
                    <a:pt x="477" y="9644"/>
                  </a:lnTo>
                  <a:lnTo>
                    <a:pt x="48" y="10370"/>
                  </a:lnTo>
                  <a:lnTo>
                    <a:pt x="893" y="10597"/>
                  </a:lnTo>
                  <a:lnTo>
                    <a:pt x="3560" y="11299"/>
                  </a:lnTo>
                  <a:lnTo>
                    <a:pt x="4239" y="13799"/>
                  </a:lnTo>
                  <a:lnTo>
                    <a:pt x="4465" y="14609"/>
                  </a:lnTo>
                  <a:lnTo>
                    <a:pt x="5227" y="14192"/>
                  </a:lnTo>
                  <a:lnTo>
                    <a:pt x="7620" y="12859"/>
                  </a:lnTo>
                  <a:lnTo>
                    <a:pt x="9942" y="14157"/>
                  </a:lnTo>
                  <a:lnTo>
                    <a:pt x="10704" y="14573"/>
                  </a:lnTo>
                  <a:lnTo>
                    <a:pt x="10930" y="13752"/>
                  </a:lnTo>
                  <a:lnTo>
                    <a:pt x="11645" y="11156"/>
                  </a:lnTo>
                  <a:lnTo>
                    <a:pt x="14216" y="10489"/>
                  </a:lnTo>
                  <a:lnTo>
                    <a:pt x="15050" y="10263"/>
                  </a:lnTo>
                  <a:lnTo>
                    <a:pt x="14609" y="9537"/>
                  </a:lnTo>
                  <a:lnTo>
                    <a:pt x="13228" y="7215"/>
                  </a:lnTo>
                  <a:lnTo>
                    <a:pt x="14574" y="4965"/>
                  </a:lnTo>
                  <a:lnTo>
                    <a:pt x="15002" y="4239"/>
                  </a:lnTo>
                  <a:lnTo>
                    <a:pt x="14157" y="4012"/>
                  </a:lnTo>
                  <a:lnTo>
                    <a:pt x="11490" y="3322"/>
                  </a:lnTo>
                  <a:lnTo>
                    <a:pt x="10811" y="810"/>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9" name="Google Shape;479;p11"/>
            <p:cNvSpPr/>
            <p:nvPr/>
          </p:nvSpPr>
          <p:spPr>
            <a:xfrm>
              <a:off x="4759800" y="2307850"/>
              <a:ext cx="376275" cy="365250"/>
            </a:xfrm>
            <a:custGeom>
              <a:avLst/>
              <a:gdLst/>
              <a:ahLst/>
              <a:cxnLst/>
              <a:rect l="l" t="t" r="r" b="b"/>
              <a:pathLst>
                <a:path w="15051" h="14610" extrusionOk="0">
                  <a:moveTo>
                    <a:pt x="4882" y="1298"/>
                  </a:moveTo>
                  <a:lnTo>
                    <a:pt x="7109" y="2525"/>
                  </a:lnTo>
                  <a:lnTo>
                    <a:pt x="7109" y="6323"/>
                  </a:lnTo>
                  <a:lnTo>
                    <a:pt x="4263" y="3573"/>
                  </a:lnTo>
                  <a:lnTo>
                    <a:pt x="4882" y="1298"/>
                  </a:lnTo>
                  <a:close/>
                  <a:moveTo>
                    <a:pt x="10050" y="1251"/>
                  </a:moveTo>
                  <a:lnTo>
                    <a:pt x="10705" y="3644"/>
                  </a:lnTo>
                  <a:lnTo>
                    <a:pt x="7942" y="6323"/>
                  </a:lnTo>
                  <a:lnTo>
                    <a:pt x="7942" y="2430"/>
                  </a:lnTo>
                  <a:lnTo>
                    <a:pt x="7954" y="2430"/>
                  </a:lnTo>
                  <a:lnTo>
                    <a:pt x="10050" y="1251"/>
                  </a:lnTo>
                  <a:close/>
                  <a:moveTo>
                    <a:pt x="11395" y="4132"/>
                  </a:moveTo>
                  <a:lnTo>
                    <a:pt x="13729" y="4751"/>
                  </a:lnTo>
                  <a:lnTo>
                    <a:pt x="12443" y="6894"/>
                  </a:lnTo>
                  <a:lnTo>
                    <a:pt x="8538" y="6894"/>
                  </a:lnTo>
                  <a:lnTo>
                    <a:pt x="11395" y="4132"/>
                  </a:lnTo>
                  <a:close/>
                  <a:moveTo>
                    <a:pt x="3751" y="4227"/>
                  </a:moveTo>
                  <a:lnTo>
                    <a:pt x="6525" y="6906"/>
                  </a:lnTo>
                  <a:lnTo>
                    <a:pt x="2501" y="6906"/>
                  </a:lnTo>
                  <a:lnTo>
                    <a:pt x="1287" y="4870"/>
                  </a:lnTo>
                  <a:lnTo>
                    <a:pt x="3751" y="4227"/>
                  </a:lnTo>
                  <a:close/>
                  <a:moveTo>
                    <a:pt x="12562" y="7728"/>
                  </a:moveTo>
                  <a:lnTo>
                    <a:pt x="13788" y="9764"/>
                  </a:lnTo>
                  <a:lnTo>
                    <a:pt x="11312" y="10407"/>
                  </a:lnTo>
                  <a:lnTo>
                    <a:pt x="8550" y="7728"/>
                  </a:lnTo>
                  <a:close/>
                  <a:moveTo>
                    <a:pt x="6525" y="7728"/>
                  </a:moveTo>
                  <a:lnTo>
                    <a:pt x="3668" y="10478"/>
                  </a:lnTo>
                  <a:lnTo>
                    <a:pt x="1334" y="9871"/>
                  </a:lnTo>
                  <a:lnTo>
                    <a:pt x="2608" y="7728"/>
                  </a:lnTo>
                  <a:close/>
                  <a:moveTo>
                    <a:pt x="7954" y="8299"/>
                  </a:moveTo>
                  <a:lnTo>
                    <a:pt x="10788" y="11062"/>
                  </a:lnTo>
                  <a:lnTo>
                    <a:pt x="10169" y="13336"/>
                  </a:lnTo>
                  <a:lnTo>
                    <a:pt x="7954" y="12097"/>
                  </a:lnTo>
                  <a:lnTo>
                    <a:pt x="7954" y="8299"/>
                  </a:lnTo>
                  <a:close/>
                  <a:moveTo>
                    <a:pt x="7121" y="8299"/>
                  </a:moveTo>
                  <a:lnTo>
                    <a:pt x="7121" y="12205"/>
                  </a:lnTo>
                  <a:lnTo>
                    <a:pt x="7109" y="12205"/>
                  </a:lnTo>
                  <a:lnTo>
                    <a:pt x="5001" y="13383"/>
                  </a:lnTo>
                  <a:lnTo>
                    <a:pt x="4347" y="10978"/>
                  </a:lnTo>
                  <a:lnTo>
                    <a:pt x="7121" y="8299"/>
                  </a:lnTo>
                  <a:close/>
                  <a:moveTo>
                    <a:pt x="10586" y="1"/>
                  </a:moveTo>
                  <a:lnTo>
                    <a:pt x="9824" y="417"/>
                  </a:lnTo>
                  <a:lnTo>
                    <a:pt x="7430" y="1751"/>
                  </a:lnTo>
                  <a:lnTo>
                    <a:pt x="5121" y="465"/>
                  </a:lnTo>
                  <a:lnTo>
                    <a:pt x="4370" y="48"/>
                  </a:lnTo>
                  <a:lnTo>
                    <a:pt x="4144" y="858"/>
                  </a:lnTo>
                  <a:lnTo>
                    <a:pt x="3430" y="3453"/>
                  </a:lnTo>
                  <a:lnTo>
                    <a:pt x="858" y="4120"/>
                  </a:lnTo>
                  <a:lnTo>
                    <a:pt x="1" y="4346"/>
                  </a:lnTo>
                  <a:lnTo>
                    <a:pt x="441" y="5073"/>
                  </a:lnTo>
                  <a:lnTo>
                    <a:pt x="1823" y="7394"/>
                  </a:lnTo>
                  <a:lnTo>
                    <a:pt x="477" y="9645"/>
                  </a:lnTo>
                  <a:lnTo>
                    <a:pt x="48" y="10371"/>
                  </a:lnTo>
                  <a:lnTo>
                    <a:pt x="894" y="10597"/>
                  </a:lnTo>
                  <a:lnTo>
                    <a:pt x="3561" y="11300"/>
                  </a:lnTo>
                  <a:lnTo>
                    <a:pt x="4251" y="13800"/>
                  </a:lnTo>
                  <a:lnTo>
                    <a:pt x="4466" y="14610"/>
                  </a:lnTo>
                  <a:lnTo>
                    <a:pt x="5228" y="14193"/>
                  </a:lnTo>
                  <a:lnTo>
                    <a:pt x="7621" y="12859"/>
                  </a:lnTo>
                  <a:lnTo>
                    <a:pt x="9931" y="14145"/>
                  </a:lnTo>
                  <a:lnTo>
                    <a:pt x="10693" y="14574"/>
                  </a:lnTo>
                  <a:lnTo>
                    <a:pt x="10919" y="13752"/>
                  </a:lnTo>
                  <a:lnTo>
                    <a:pt x="11633" y="11157"/>
                  </a:lnTo>
                  <a:lnTo>
                    <a:pt x="14205" y="10490"/>
                  </a:lnTo>
                  <a:lnTo>
                    <a:pt x="15050" y="10264"/>
                  </a:lnTo>
                  <a:lnTo>
                    <a:pt x="14622" y="9538"/>
                  </a:lnTo>
                  <a:lnTo>
                    <a:pt x="13241" y="7216"/>
                  </a:lnTo>
                  <a:lnTo>
                    <a:pt x="14574" y="4966"/>
                  </a:lnTo>
                  <a:lnTo>
                    <a:pt x="15003" y="4239"/>
                  </a:lnTo>
                  <a:lnTo>
                    <a:pt x="14157" y="4013"/>
                  </a:lnTo>
                  <a:lnTo>
                    <a:pt x="11490" y="3322"/>
                  </a:lnTo>
                  <a:lnTo>
                    <a:pt x="10812" y="822"/>
                  </a:lnTo>
                  <a:lnTo>
                    <a:pt x="10586"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0" name="Google Shape;480;p11"/>
            <p:cNvSpPr/>
            <p:nvPr/>
          </p:nvSpPr>
          <p:spPr>
            <a:xfrm>
              <a:off x="4759800" y="1942325"/>
              <a:ext cx="376275" cy="365550"/>
            </a:xfrm>
            <a:custGeom>
              <a:avLst/>
              <a:gdLst/>
              <a:ahLst/>
              <a:cxnLst/>
              <a:rect l="l" t="t" r="r" b="b"/>
              <a:pathLst>
                <a:path w="15051" h="14622" extrusionOk="0">
                  <a:moveTo>
                    <a:pt x="4882" y="1299"/>
                  </a:moveTo>
                  <a:lnTo>
                    <a:pt x="7109" y="2537"/>
                  </a:lnTo>
                  <a:lnTo>
                    <a:pt x="7109" y="6335"/>
                  </a:lnTo>
                  <a:lnTo>
                    <a:pt x="4263" y="3573"/>
                  </a:lnTo>
                  <a:lnTo>
                    <a:pt x="4882" y="1299"/>
                  </a:lnTo>
                  <a:close/>
                  <a:moveTo>
                    <a:pt x="10050" y="1251"/>
                  </a:moveTo>
                  <a:lnTo>
                    <a:pt x="10705" y="3656"/>
                  </a:lnTo>
                  <a:lnTo>
                    <a:pt x="7942" y="6335"/>
                  </a:lnTo>
                  <a:lnTo>
                    <a:pt x="7942" y="2430"/>
                  </a:lnTo>
                  <a:lnTo>
                    <a:pt x="7954" y="2430"/>
                  </a:lnTo>
                  <a:lnTo>
                    <a:pt x="10050" y="1251"/>
                  </a:lnTo>
                  <a:close/>
                  <a:moveTo>
                    <a:pt x="11395" y="4144"/>
                  </a:moveTo>
                  <a:lnTo>
                    <a:pt x="13729" y="4751"/>
                  </a:lnTo>
                  <a:lnTo>
                    <a:pt x="12443" y="6895"/>
                  </a:lnTo>
                  <a:lnTo>
                    <a:pt x="8538" y="6895"/>
                  </a:lnTo>
                  <a:lnTo>
                    <a:pt x="11395" y="4144"/>
                  </a:lnTo>
                  <a:close/>
                  <a:moveTo>
                    <a:pt x="3751" y="4228"/>
                  </a:moveTo>
                  <a:lnTo>
                    <a:pt x="6525" y="6906"/>
                  </a:lnTo>
                  <a:lnTo>
                    <a:pt x="2501" y="6906"/>
                  </a:lnTo>
                  <a:lnTo>
                    <a:pt x="1287" y="4870"/>
                  </a:lnTo>
                  <a:lnTo>
                    <a:pt x="3751" y="4228"/>
                  </a:lnTo>
                  <a:close/>
                  <a:moveTo>
                    <a:pt x="12562" y="7728"/>
                  </a:moveTo>
                  <a:lnTo>
                    <a:pt x="13788" y="9764"/>
                  </a:lnTo>
                  <a:lnTo>
                    <a:pt x="11312" y="10407"/>
                  </a:lnTo>
                  <a:lnTo>
                    <a:pt x="8550" y="7728"/>
                  </a:lnTo>
                  <a:close/>
                  <a:moveTo>
                    <a:pt x="6525" y="7728"/>
                  </a:moveTo>
                  <a:lnTo>
                    <a:pt x="3668" y="10478"/>
                  </a:lnTo>
                  <a:lnTo>
                    <a:pt x="1334" y="9871"/>
                  </a:lnTo>
                  <a:lnTo>
                    <a:pt x="2608" y="7728"/>
                  </a:lnTo>
                  <a:close/>
                  <a:moveTo>
                    <a:pt x="7954" y="8311"/>
                  </a:moveTo>
                  <a:lnTo>
                    <a:pt x="10788" y="11062"/>
                  </a:lnTo>
                  <a:lnTo>
                    <a:pt x="10169" y="13336"/>
                  </a:lnTo>
                  <a:lnTo>
                    <a:pt x="7954" y="12109"/>
                  </a:lnTo>
                  <a:lnTo>
                    <a:pt x="7954" y="8311"/>
                  </a:lnTo>
                  <a:close/>
                  <a:moveTo>
                    <a:pt x="7121" y="8311"/>
                  </a:moveTo>
                  <a:lnTo>
                    <a:pt x="7121" y="12205"/>
                  </a:lnTo>
                  <a:lnTo>
                    <a:pt x="7109" y="12205"/>
                  </a:lnTo>
                  <a:lnTo>
                    <a:pt x="5001" y="13383"/>
                  </a:lnTo>
                  <a:lnTo>
                    <a:pt x="4347" y="10990"/>
                  </a:lnTo>
                  <a:lnTo>
                    <a:pt x="7121" y="8311"/>
                  </a:lnTo>
                  <a:close/>
                  <a:moveTo>
                    <a:pt x="10586" y="1"/>
                  </a:moveTo>
                  <a:lnTo>
                    <a:pt x="9824" y="418"/>
                  </a:lnTo>
                  <a:lnTo>
                    <a:pt x="7430" y="1763"/>
                  </a:lnTo>
                  <a:lnTo>
                    <a:pt x="5121" y="465"/>
                  </a:lnTo>
                  <a:lnTo>
                    <a:pt x="4370" y="48"/>
                  </a:lnTo>
                  <a:lnTo>
                    <a:pt x="4144" y="870"/>
                  </a:lnTo>
                  <a:lnTo>
                    <a:pt x="3430" y="3454"/>
                  </a:lnTo>
                  <a:lnTo>
                    <a:pt x="858" y="4132"/>
                  </a:lnTo>
                  <a:lnTo>
                    <a:pt x="1" y="4347"/>
                  </a:lnTo>
                  <a:lnTo>
                    <a:pt x="441" y="5085"/>
                  </a:lnTo>
                  <a:lnTo>
                    <a:pt x="1823" y="7406"/>
                  </a:lnTo>
                  <a:lnTo>
                    <a:pt x="477" y="9645"/>
                  </a:lnTo>
                  <a:lnTo>
                    <a:pt x="48" y="10383"/>
                  </a:lnTo>
                  <a:lnTo>
                    <a:pt x="894" y="10597"/>
                  </a:lnTo>
                  <a:lnTo>
                    <a:pt x="3561" y="11300"/>
                  </a:lnTo>
                  <a:lnTo>
                    <a:pt x="4251" y="13800"/>
                  </a:lnTo>
                  <a:lnTo>
                    <a:pt x="4466" y="14622"/>
                  </a:lnTo>
                  <a:lnTo>
                    <a:pt x="5228" y="14205"/>
                  </a:lnTo>
                  <a:lnTo>
                    <a:pt x="7621" y="12860"/>
                  </a:lnTo>
                  <a:lnTo>
                    <a:pt x="9931" y="14157"/>
                  </a:lnTo>
                  <a:lnTo>
                    <a:pt x="10693" y="14574"/>
                  </a:lnTo>
                  <a:lnTo>
                    <a:pt x="10919" y="13753"/>
                  </a:lnTo>
                  <a:lnTo>
                    <a:pt x="11633" y="11169"/>
                  </a:lnTo>
                  <a:lnTo>
                    <a:pt x="14205" y="10502"/>
                  </a:lnTo>
                  <a:lnTo>
                    <a:pt x="15050" y="10276"/>
                  </a:lnTo>
                  <a:lnTo>
                    <a:pt x="14622" y="9550"/>
                  </a:lnTo>
                  <a:lnTo>
                    <a:pt x="13241" y="7228"/>
                  </a:lnTo>
                  <a:lnTo>
                    <a:pt x="14574" y="4978"/>
                  </a:lnTo>
                  <a:lnTo>
                    <a:pt x="15003" y="4251"/>
                  </a:lnTo>
                  <a:lnTo>
                    <a:pt x="14157" y="4025"/>
                  </a:lnTo>
                  <a:lnTo>
                    <a:pt x="11490" y="3323"/>
                  </a:lnTo>
                  <a:lnTo>
                    <a:pt x="10812" y="822"/>
                  </a:lnTo>
                  <a:lnTo>
                    <a:pt x="10586"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1" name="Google Shape;481;p11"/>
            <p:cNvSpPr/>
            <p:nvPr/>
          </p:nvSpPr>
          <p:spPr>
            <a:xfrm>
              <a:off x="4759800" y="2673075"/>
              <a:ext cx="376275" cy="365550"/>
            </a:xfrm>
            <a:custGeom>
              <a:avLst/>
              <a:gdLst/>
              <a:ahLst/>
              <a:cxnLst/>
              <a:rect l="l" t="t" r="r" b="b"/>
              <a:pathLst>
                <a:path w="15051" h="14622" extrusionOk="0">
                  <a:moveTo>
                    <a:pt x="4906" y="1286"/>
                  </a:moveTo>
                  <a:lnTo>
                    <a:pt x="7121" y="2525"/>
                  </a:lnTo>
                  <a:lnTo>
                    <a:pt x="7121" y="6311"/>
                  </a:lnTo>
                  <a:lnTo>
                    <a:pt x="4275" y="3561"/>
                  </a:lnTo>
                  <a:lnTo>
                    <a:pt x="4906" y="1286"/>
                  </a:lnTo>
                  <a:close/>
                  <a:moveTo>
                    <a:pt x="10050" y="1251"/>
                  </a:moveTo>
                  <a:lnTo>
                    <a:pt x="10716" y="3656"/>
                  </a:lnTo>
                  <a:lnTo>
                    <a:pt x="7954" y="6335"/>
                  </a:lnTo>
                  <a:lnTo>
                    <a:pt x="7954" y="2429"/>
                  </a:lnTo>
                  <a:lnTo>
                    <a:pt x="10050" y="1251"/>
                  </a:lnTo>
                  <a:close/>
                  <a:moveTo>
                    <a:pt x="11395" y="4144"/>
                  </a:moveTo>
                  <a:lnTo>
                    <a:pt x="13729" y="4751"/>
                  </a:lnTo>
                  <a:lnTo>
                    <a:pt x="12443" y="6894"/>
                  </a:lnTo>
                  <a:lnTo>
                    <a:pt x="8538" y="6894"/>
                  </a:lnTo>
                  <a:lnTo>
                    <a:pt x="11395" y="4144"/>
                  </a:lnTo>
                  <a:close/>
                  <a:moveTo>
                    <a:pt x="3751" y="4227"/>
                  </a:moveTo>
                  <a:lnTo>
                    <a:pt x="6525" y="6906"/>
                  </a:lnTo>
                  <a:lnTo>
                    <a:pt x="2501" y="6906"/>
                  </a:lnTo>
                  <a:lnTo>
                    <a:pt x="1287" y="4870"/>
                  </a:lnTo>
                  <a:lnTo>
                    <a:pt x="3751" y="4227"/>
                  </a:lnTo>
                  <a:close/>
                  <a:moveTo>
                    <a:pt x="12562" y="7728"/>
                  </a:moveTo>
                  <a:lnTo>
                    <a:pt x="13788" y="9764"/>
                  </a:lnTo>
                  <a:lnTo>
                    <a:pt x="11312" y="10407"/>
                  </a:lnTo>
                  <a:lnTo>
                    <a:pt x="8550" y="7728"/>
                  </a:lnTo>
                  <a:close/>
                  <a:moveTo>
                    <a:pt x="6525" y="7716"/>
                  </a:moveTo>
                  <a:lnTo>
                    <a:pt x="3680" y="10466"/>
                  </a:lnTo>
                  <a:lnTo>
                    <a:pt x="1346" y="9859"/>
                  </a:lnTo>
                  <a:lnTo>
                    <a:pt x="2608" y="7716"/>
                  </a:lnTo>
                  <a:close/>
                  <a:moveTo>
                    <a:pt x="7954" y="8299"/>
                  </a:moveTo>
                  <a:lnTo>
                    <a:pt x="10800" y="11050"/>
                  </a:lnTo>
                  <a:lnTo>
                    <a:pt x="10169" y="13324"/>
                  </a:lnTo>
                  <a:lnTo>
                    <a:pt x="7954" y="12085"/>
                  </a:lnTo>
                  <a:lnTo>
                    <a:pt x="7954" y="8299"/>
                  </a:lnTo>
                  <a:close/>
                  <a:moveTo>
                    <a:pt x="7121" y="8287"/>
                  </a:moveTo>
                  <a:lnTo>
                    <a:pt x="7121" y="12193"/>
                  </a:lnTo>
                  <a:lnTo>
                    <a:pt x="7109" y="12193"/>
                  </a:lnTo>
                  <a:lnTo>
                    <a:pt x="5001" y="13371"/>
                  </a:lnTo>
                  <a:lnTo>
                    <a:pt x="4347" y="10966"/>
                  </a:lnTo>
                  <a:lnTo>
                    <a:pt x="7121" y="8287"/>
                  </a:lnTo>
                  <a:close/>
                  <a:moveTo>
                    <a:pt x="10586" y="1"/>
                  </a:moveTo>
                  <a:lnTo>
                    <a:pt x="9824" y="417"/>
                  </a:lnTo>
                  <a:lnTo>
                    <a:pt x="7430" y="1763"/>
                  </a:lnTo>
                  <a:lnTo>
                    <a:pt x="5121" y="465"/>
                  </a:lnTo>
                  <a:lnTo>
                    <a:pt x="4359" y="48"/>
                  </a:lnTo>
                  <a:lnTo>
                    <a:pt x="4144" y="870"/>
                  </a:lnTo>
                  <a:lnTo>
                    <a:pt x="3430" y="3453"/>
                  </a:lnTo>
                  <a:lnTo>
                    <a:pt x="858" y="4132"/>
                  </a:lnTo>
                  <a:lnTo>
                    <a:pt x="1" y="4346"/>
                  </a:lnTo>
                  <a:lnTo>
                    <a:pt x="441" y="5085"/>
                  </a:lnTo>
                  <a:lnTo>
                    <a:pt x="1823" y="7406"/>
                  </a:lnTo>
                  <a:lnTo>
                    <a:pt x="477" y="9645"/>
                  </a:lnTo>
                  <a:lnTo>
                    <a:pt x="48" y="10383"/>
                  </a:lnTo>
                  <a:lnTo>
                    <a:pt x="894" y="10597"/>
                  </a:lnTo>
                  <a:lnTo>
                    <a:pt x="3561" y="11300"/>
                  </a:lnTo>
                  <a:lnTo>
                    <a:pt x="4251" y="13800"/>
                  </a:lnTo>
                  <a:lnTo>
                    <a:pt x="4466" y="14621"/>
                  </a:lnTo>
                  <a:lnTo>
                    <a:pt x="5228" y="14205"/>
                  </a:lnTo>
                  <a:lnTo>
                    <a:pt x="7621" y="12859"/>
                  </a:lnTo>
                  <a:lnTo>
                    <a:pt x="9931" y="14157"/>
                  </a:lnTo>
                  <a:lnTo>
                    <a:pt x="10693" y="14574"/>
                  </a:lnTo>
                  <a:lnTo>
                    <a:pt x="10907" y="13752"/>
                  </a:lnTo>
                  <a:lnTo>
                    <a:pt x="11621" y="11169"/>
                  </a:lnTo>
                  <a:lnTo>
                    <a:pt x="14205" y="10502"/>
                  </a:lnTo>
                  <a:lnTo>
                    <a:pt x="15050" y="10276"/>
                  </a:lnTo>
                  <a:lnTo>
                    <a:pt x="14622" y="9549"/>
                  </a:lnTo>
                  <a:lnTo>
                    <a:pt x="13229" y="7228"/>
                  </a:lnTo>
                  <a:lnTo>
                    <a:pt x="14574" y="4977"/>
                  </a:lnTo>
                  <a:lnTo>
                    <a:pt x="15003" y="4251"/>
                  </a:lnTo>
                  <a:lnTo>
                    <a:pt x="14157" y="4025"/>
                  </a:lnTo>
                  <a:lnTo>
                    <a:pt x="11490" y="3322"/>
                  </a:lnTo>
                  <a:lnTo>
                    <a:pt x="10812" y="822"/>
                  </a:lnTo>
                  <a:lnTo>
                    <a:pt x="10586"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2" name="Google Shape;482;p11"/>
            <p:cNvSpPr/>
            <p:nvPr/>
          </p:nvSpPr>
          <p:spPr>
            <a:xfrm>
              <a:off x="4759800" y="1211600"/>
              <a:ext cx="376275" cy="365525"/>
            </a:xfrm>
            <a:custGeom>
              <a:avLst/>
              <a:gdLst/>
              <a:ahLst/>
              <a:cxnLst/>
              <a:rect l="l" t="t" r="r" b="b"/>
              <a:pathLst>
                <a:path w="15051" h="14621" extrusionOk="0">
                  <a:moveTo>
                    <a:pt x="4882" y="1298"/>
                  </a:moveTo>
                  <a:lnTo>
                    <a:pt x="7109" y="2536"/>
                  </a:lnTo>
                  <a:lnTo>
                    <a:pt x="7109" y="6334"/>
                  </a:lnTo>
                  <a:lnTo>
                    <a:pt x="4263" y="3572"/>
                  </a:lnTo>
                  <a:lnTo>
                    <a:pt x="4882" y="1298"/>
                  </a:lnTo>
                  <a:close/>
                  <a:moveTo>
                    <a:pt x="10050" y="1250"/>
                  </a:moveTo>
                  <a:lnTo>
                    <a:pt x="10705" y="3655"/>
                  </a:lnTo>
                  <a:lnTo>
                    <a:pt x="7942" y="6334"/>
                  </a:lnTo>
                  <a:lnTo>
                    <a:pt x="7942" y="2429"/>
                  </a:lnTo>
                  <a:lnTo>
                    <a:pt x="7954" y="2429"/>
                  </a:lnTo>
                  <a:lnTo>
                    <a:pt x="10050" y="1250"/>
                  </a:lnTo>
                  <a:close/>
                  <a:moveTo>
                    <a:pt x="3751" y="4227"/>
                  </a:moveTo>
                  <a:lnTo>
                    <a:pt x="6525" y="6906"/>
                  </a:lnTo>
                  <a:lnTo>
                    <a:pt x="2501" y="6906"/>
                  </a:lnTo>
                  <a:lnTo>
                    <a:pt x="1287" y="4870"/>
                  </a:lnTo>
                  <a:lnTo>
                    <a:pt x="3751" y="4227"/>
                  </a:lnTo>
                  <a:close/>
                  <a:moveTo>
                    <a:pt x="11395" y="4155"/>
                  </a:moveTo>
                  <a:lnTo>
                    <a:pt x="13741" y="4763"/>
                  </a:lnTo>
                  <a:lnTo>
                    <a:pt x="12467" y="6906"/>
                  </a:lnTo>
                  <a:lnTo>
                    <a:pt x="8550" y="6906"/>
                  </a:lnTo>
                  <a:lnTo>
                    <a:pt x="11395" y="4155"/>
                  </a:lnTo>
                  <a:close/>
                  <a:moveTo>
                    <a:pt x="12562" y="7727"/>
                  </a:moveTo>
                  <a:lnTo>
                    <a:pt x="13788" y="9763"/>
                  </a:lnTo>
                  <a:lnTo>
                    <a:pt x="11312" y="10406"/>
                  </a:lnTo>
                  <a:lnTo>
                    <a:pt x="8550" y="7727"/>
                  </a:lnTo>
                  <a:close/>
                  <a:moveTo>
                    <a:pt x="6525" y="7739"/>
                  </a:moveTo>
                  <a:lnTo>
                    <a:pt x="3668" y="10501"/>
                  </a:lnTo>
                  <a:lnTo>
                    <a:pt x="1334" y="9882"/>
                  </a:lnTo>
                  <a:lnTo>
                    <a:pt x="2608" y="7739"/>
                  </a:lnTo>
                  <a:close/>
                  <a:moveTo>
                    <a:pt x="7954" y="8311"/>
                  </a:moveTo>
                  <a:lnTo>
                    <a:pt x="10788" y="11061"/>
                  </a:lnTo>
                  <a:lnTo>
                    <a:pt x="10169" y="13335"/>
                  </a:lnTo>
                  <a:lnTo>
                    <a:pt x="7954" y="12097"/>
                  </a:lnTo>
                  <a:lnTo>
                    <a:pt x="7954" y="8311"/>
                  </a:lnTo>
                  <a:close/>
                  <a:moveTo>
                    <a:pt x="7121" y="8311"/>
                  </a:moveTo>
                  <a:lnTo>
                    <a:pt x="7121" y="12204"/>
                  </a:lnTo>
                  <a:lnTo>
                    <a:pt x="7109" y="12204"/>
                  </a:lnTo>
                  <a:lnTo>
                    <a:pt x="5001" y="13383"/>
                  </a:lnTo>
                  <a:lnTo>
                    <a:pt x="4347" y="10989"/>
                  </a:lnTo>
                  <a:lnTo>
                    <a:pt x="7121" y="8311"/>
                  </a:lnTo>
                  <a:close/>
                  <a:moveTo>
                    <a:pt x="10586" y="0"/>
                  </a:moveTo>
                  <a:lnTo>
                    <a:pt x="9824" y="417"/>
                  </a:lnTo>
                  <a:lnTo>
                    <a:pt x="7430" y="1762"/>
                  </a:lnTo>
                  <a:lnTo>
                    <a:pt x="5121" y="464"/>
                  </a:lnTo>
                  <a:lnTo>
                    <a:pt x="4370" y="48"/>
                  </a:lnTo>
                  <a:lnTo>
                    <a:pt x="4144" y="869"/>
                  </a:lnTo>
                  <a:lnTo>
                    <a:pt x="3430" y="3453"/>
                  </a:lnTo>
                  <a:lnTo>
                    <a:pt x="858" y="4120"/>
                  </a:lnTo>
                  <a:lnTo>
                    <a:pt x="1" y="4346"/>
                  </a:lnTo>
                  <a:lnTo>
                    <a:pt x="441" y="5072"/>
                  </a:lnTo>
                  <a:lnTo>
                    <a:pt x="1823" y="7394"/>
                  </a:lnTo>
                  <a:lnTo>
                    <a:pt x="477" y="9644"/>
                  </a:lnTo>
                  <a:lnTo>
                    <a:pt x="48" y="10382"/>
                  </a:lnTo>
                  <a:lnTo>
                    <a:pt x="894" y="10597"/>
                  </a:lnTo>
                  <a:lnTo>
                    <a:pt x="3561" y="11299"/>
                  </a:lnTo>
                  <a:lnTo>
                    <a:pt x="4251" y="13799"/>
                  </a:lnTo>
                  <a:lnTo>
                    <a:pt x="4466" y="14621"/>
                  </a:lnTo>
                  <a:lnTo>
                    <a:pt x="5228" y="14204"/>
                  </a:lnTo>
                  <a:lnTo>
                    <a:pt x="7621" y="12859"/>
                  </a:lnTo>
                  <a:lnTo>
                    <a:pt x="9931" y="14157"/>
                  </a:lnTo>
                  <a:lnTo>
                    <a:pt x="10693" y="14573"/>
                  </a:lnTo>
                  <a:lnTo>
                    <a:pt x="10919" y="13752"/>
                  </a:lnTo>
                  <a:lnTo>
                    <a:pt x="11633" y="11168"/>
                  </a:lnTo>
                  <a:lnTo>
                    <a:pt x="14205" y="10489"/>
                  </a:lnTo>
                  <a:lnTo>
                    <a:pt x="15050" y="10275"/>
                  </a:lnTo>
                  <a:lnTo>
                    <a:pt x="14622" y="9537"/>
                  </a:lnTo>
                  <a:lnTo>
                    <a:pt x="13241" y="7227"/>
                  </a:lnTo>
                  <a:lnTo>
                    <a:pt x="14574" y="4977"/>
                  </a:lnTo>
                  <a:lnTo>
                    <a:pt x="15003" y="4251"/>
                  </a:lnTo>
                  <a:lnTo>
                    <a:pt x="14157" y="4024"/>
                  </a:lnTo>
                  <a:lnTo>
                    <a:pt x="11490" y="3322"/>
                  </a:lnTo>
                  <a:lnTo>
                    <a:pt x="10812" y="822"/>
                  </a:lnTo>
                  <a:lnTo>
                    <a:pt x="10586"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3" name="Google Shape;483;p11"/>
            <p:cNvSpPr/>
            <p:nvPr/>
          </p:nvSpPr>
          <p:spPr>
            <a:xfrm>
              <a:off x="4759800" y="1577100"/>
              <a:ext cx="376275" cy="365250"/>
            </a:xfrm>
            <a:custGeom>
              <a:avLst/>
              <a:gdLst/>
              <a:ahLst/>
              <a:cxnLst/>
              <a:rect l="l" t="t" r="r" b="b"/>
              <a:pathLst>
                <a:path w="15051" h="14610" extrusionOk="0">
                  <a:moveTo>
                    <a:pt x="4882" y="1299"/>
                  </a:moveTo>
                  <a:lnTo>
                    <a:pt x="7109" y="2525"/>
                  </a:lnTo>
                  <a:lnTo>
                    <a:pt x="7109" y="6323"/>
                  </a:lnTo>
                  <a:lnTo>
                    <a:pt x="4263" y="3573"/>
                  </a:lnTo>
                  <a:lnTo>
                    <a:pt x="4882" y="1299"/>
                  </a:lnTo>
                  <a:close/>
                  <a:moveTo>
                    <a:pt x="10050" y="1251"/>
                  </a:moveTo>
                  <a:lnTo>
                    <a:pt x="10705" y="3644"/>
                  </a:lnTo>
                  <a:lnTo>
                    <a:pt x="7942" y="6323"/>
                  </a:lnTo>
                  <a:lnTo>
                    <a:pt x="7942" y="2430"/>
                  </a:lnTo>
                  <a:lnTo>
                    <a:pt x="7954" y="2430"/>
                  </a:lnTo>
                  <a:lnTo>
                    <a:pt x="10050" y="1251"/>
                  </a:lnTo>
                  <a:close/>
                  <a:moveTo>
                    <a:pt x="3751" y="4228"/>
                  </a:moveTo>
                  <a:lnTo>
                    <a:pt x="6525" y="6906"/>
                  </a:lnTo>
                  <a:lnTo>
                    <a:pt x="2501" y="6906"/>
                  </a:lnTo>
                  <a:lnTo>
                    <a:pt x="1287" y="4871"/>
                  </a:lnTo>
                  <a:lnTo>
                    <a:pt x="3751" y="4228"/>
                  </a:lnTo>
                  <a:close/>
                  <a:moveTo>
                    <a:pt x="11371" y="4156"/>
                  </a:moveTo>
                  <a:lnTo>
                    <a:pt x="13717" y="4763"/>
                  </a:lnTo>
                  <a:lnTo>
                    <a:pt x="12443" y="6906"/>
                  </a:lnTo>
                  <a:lnTo>
                    <a:pt x="8538" y="6906"/>
                  </a:lnTo>
                  <a:lnTo>
                    <a:pt x="11371" y="4156"/>
                  </a:lnTo>
                  <a:close/>
                  <a:moveTo>
                    <a:pt x="12562" y="7728"/>
                  </a:moveTo>
                  <a:lnTo>
                    <a:pt x="13788" y="9764"/>
                  </a:lnTo>
                  <a:lnTo>
                    <a:pt x="11312" y="10407"/>
                  </a:lnTo>
                  <a:lnTo>
                    <a:pt x="8550" y="7728"/>
                  </a:lnTo>
                  <a:close/>
                  <a:moveTo>
                    <a:pt x="6525" y="7704"/>
                  </a:moveTo>
                  <a:lnTo>
                    <a:pt x="3668" y="10478"/>
                  </a:lnTo>
                  <a:lnTo>
                    <a:pt x="1334" y="9859"/>
                  </a:lnTo>
                  <a:lnTo>
                    <a:pt x="2608" y="7704"/>
                  </a:lnTo>
                  <a:close/>
                  <a:moveTo>
                    <a:pt x="7954" y="8300"/>
                  </a:moveTo>
                  <a:lnTo>
                    <a:pt x="10788" y="11050"/>
                  </a:lnTo>
                  <a:lnTo>
                    <a:pt x="10169" y="13336"/>
                  </a:lnTo>
                  <a:lnTo>
                    <a:pt x="7954" y="12098"/>
                  </a:lnTo>
                  <a:lnTo>
                    <a:pt x="7954" y="8300"/>
                  </a:lnTo>
                  <a:close/>
                  <a:moveTo>
                    <a:pt x="7121" y="8300"/>
                  </a:moveTo>
                  <a:lnTo>
                    <a:pt x="7121" y="12205"/>
                  </a:lnTo>
                  <a:lnTo>
                    <a:pt x="7109" y="12205"/>
                  </a:lnTo>
                  <a:lnTo>
                    <a:pt x="5001" y="13383"/>
                  </a:lnTo>
                  <a:lnTo>
                    <a:pt x="4347" y="10978"/>
                  </a:lnTo>
                  <a:lnTo>
                    <a:pt x="7121" y="8300"/>
                  </a:lnTo>
                  <a:close/>
                  <a:moveTo>
                    <a:pt x="10586" y="1"/>
                  </a:moveTo>
                  <a:lnTo>
                    <a:pt x="9824" y="418"/>
                  </a:lnTo>
                  <a:lnTo>
                    <a:pt x="7430" y="1751"/>
                  </a:lnTo>
                  <a:lnTo>
                    <a:pt x="5121" y="465"/>
                  </a:lnTo>
                  <a:lnTo>
                    <a:pt x="4370" y="49"/>
                  </a:lnTo>
                  <a:lnTo>
                    <a:pt x="4144" y="858"/>
                  </a:lnTo>
                  <a:lnTo>
                    <a:pt x="3430" y="3454"/>
                  </a:lnTo>
                  <a:lnTo>
                    <a:pt x="858" y="4120"/>
                  </a:lnTo>
                  <a:lnTo>
                    <a:pt x="1" y="4347"/>
                  </a:lnTo>
                  <a:lnTo>
                    <a:pt x="441" y="5073"/>
                  </a:lnTo>
                  <a:lnTo>
                    <a:pt x="1823" y="7395"/>
                  </a:lnTo>
                  <a:lnTo>
                    <a:pt x="477" y="9645"/>
                  </a:lnTo>
                  <a:lnTo>
                    <a:pt x="48" y="10371"/>
                  </a:lnTo>
                  <a:lnTo>
                    <a:pt x="894" y="10597"/>
                  </a:lnTo>
                  <a:lnTo>
                    <a:pt x="3561" y="11300"/>
                  </a:lnTo>
                  <a:lnTo>
                    <a:pt x="4251" y="13800"/>
                  </a:lnTo>
                  <a:lnTo>
                    <a:pt x="4466" y="14610"/>
                  </a:lnTo>
                  <a:lnTo>
                    <a:pt x="5228" y="14193"/>
                  </a:lnTo>
                  <a:lnTo>
                    <a:pt x="7621" y="12860"/>
                  </a:lnTo>
                  <a:lnTo>
                    <a:pt x="9931" y="14145"/>
                  </a:lnTo>
                  <a:lnTo>
                    <a:pt x="10693" y="14574"/>
                  </a:lnTo>
                  <a:lnTo>
                    <a:pt x="10907" y="13753"/>
                  </a:lnTo>
                  <a:lnTo>
                    <a:pt x="11621" y="11157"/>
                  </a:lnTo>
                  <a:lnTo>
                    <a:pt x="14205" y="10490"/>
                  </a:lnTo>
                  <a:lnTo>
                    <a:pt x="15050" y="10264"/>
                  </a:lnTo>
                  <a:lnTo>
                    <a:pt x="14622" y="9538"/>
                  </a:lnTo>
                  <a:lnTo>
                    <a:pt x="13229" y="7216"/>
                  </a:lnTo>
                  <a:lnTo>
                    <a:pt x="14574" y="4966"/>
                  </a:lnTo>
                  <a:lnTo>
                    <a:pt x="15003" y="4239"/>
                  </a:lnTo>
                  <a:lnTo>
                    <a:pt x="14157" y="4013"/>
                  </a:lnTo>
                  <a:lnTo>
                    <a:pt x="11490" y="3323"/>
                  </a:lnTo>
                  <a:lnTo>
                    <a:pt x="10812" y="822"/>
                  </a:lnTo>
                  <a:lnTo>
                    <a:pt x="10586"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4" name="Google Shape;484;p11"/>
            <p:cNvSpPr/>
            <p:nvPr/>
          </p:nvSpPr>
          <p:spPr>
            <a:xfrm>
              <a:off x="5139025" y="3038600"/>
              <a:ext cx="376250" cy="365250"/>
            </a:xfrm>
            <a:custGeom>
              <a:avLst/>
              <a:gdLst/>
              <a:ahLst/>
              <a:cxnLst/>
              <a:rect l="l" t="t" r="r" b="b"/>
              <a:pathLst>
                <a:path w="15050" h="14610" extrusionOk="0">
                  <a:moveTo>
                    <a:pt x="10049" y="1239"/>
                  </a:moveTo>
                  <a:lnTo>
                    <a:pt x="10704" y="3632"/>
                  </a:lnTo>
                  <a:lnTo>
                    <a:pt x="7930" y="6311"/>
                  </a:lnTo>
                  <a:lnTo>
                    <a:pt x="7930" y="2405"/>
                  </a:lnTo>
                  <a:lnTo>
                    <a:pt x="7954" y="2405"/>
                  </a:lnTo>
                  <a:lnTo>
                    <a:pt x="10049" y="1239"/>
                  </a:lnTo>
                  <a:close/>
                  <a:moveTo>
                    <a:pt x="4882" y="1298"/>
                  </a:moveTo>
                  <a:lnTo>
                    <a:pt x="7097" y="2525"/>
                  </a:lnTo>
                  <a:lnTo>
                    <a:pt x="7097" y="6323"/>
                  </a:lnTo>
                  <a:lnTo>
                    <a:pt x="4263" y="3572"/>
                  </a:lnTo>
                  <a:lnTo>
                    <a:pt x="4882" y="1298"/>
                  </a:lnTo>
                  <a:close/>
                  <a:moveTo>
                    <a:pt x="3751" y="4215"/>
                  </a:moveTo>
                  <a:lnTo>
                    <a:pt x="6513" y="6894"/>
                  </a:lnTo>
                  <a:lnTo>
                    <a:pt x="2501" y="6894"/>
                  </a:lnTo>
                  <a:lnTo>
                    <a:pt x="1286" y="4846"/>
                  </a:lnTo>
                  <a:lnTo>
                    <a:pt x="3751" y="4215"/>
                  </a:lnTo>
                  <a:close/>
                  <a:moveTo>
                    <a:pt x="11383" y="4132"/>
                  </a:moveTo>
                  <a:lnTo>
                    <a:pt x="13728" y="4751"/>
                  </a:lnTo>
                  <a:lnTo>
                    <a:pt x="12442" y="6894"/>
                  </a:lnTo>
                  <a:lnTo>
                    <a:pt x="8525" y="6894"/>
                  </a:lnTo>
                  <a:lnTo>
                    <a:pt x="11383" y="4132"/>
                  </a:lnTo>
                  <a:close/>
                  <a:moveTo>
                    <a:pt x="12562" y="7704"/>
                  </a:moveTo>
                  <a:lnTo>
                    <a:pt x="13764" y="9752"/>
                  </a:lnTo>
                  <a:lnTo>
                    <a:pt x="11311" y="10383"/>
                  </a:lnTo>
                  <a:lnTo>
                    <a:pt x="8549" y="7704"/>
                  </a:lnTo>
                  <a:close/>
                  <a:moveTo>
                    <a:pt x="6513" y="7704"/>
                  </a:moveTo>
                  <a:lnTo>
                    <a:pt x="3668" y="10478"/>
                  </a:lnTo>
                  <a:lnTo>
                    <a:pt x="1322" y="9871"/>
                  </a:lnTo>
                  <a:lnTo>
                    <a:pt x="2608" y="7704"/>
                  </a:lnTo>
                  <a:close/>
                  <a:moveTo>
                    <a:pt x="7954" y="8287"/>
                  </a:moveTo>
                  <a:lnTo>
                    <a:pt x="10787" y="11038"/>
                  </a:lnTo>
                  <a:lnTo>
                    <a:pt x="10168" y="13324"/>
                  </a:lnTo>
                  <a:lnTo>
                    <a:pt x="7954" y="12085"/>
                  </a:lnTo>
                  <a:lnTo>
                    <a:pt x="7954" y="8287"/>
                  </a:lnTo>
                  <a:close/>
                  <a:moveTo>
                    <a:pt x="7120" y="8287"/>
                  </a:moveTo>
                  <a:lnTo>
                    <a:pt x="7120" y="12192"/>
                  </a:lnTo>
                  <a:lnTo>
                    <a:pt x="7097" y="12192"/>
                  </a:lnTo>
                  <a:lnTo>
                    <a:pt x="5001" y="13359"/>
                  </a:lnTo>
                  <a:lnTo>
                    <a:pt x="4346" y="10966"/>
                  </a:lnTo>
                  <a:lnTo>
                    <a:pt x="7120" y="8287"/>
                  </a:lnTo>
                  <a:close/>
                  <a:moveTo>
                    <a:pt x="10585" y="0"/>
                  </a:moveTo>
                  <a:lnTo>
                    <a:pt x="9823" y="417"/>
                  </a:lnTo>
                  <a:lnTo>
                    <a:pt x="7430" y="1751"/>
                  </a:lnTo>
                  <a:lnTo>
                    <a:pt x="5120" y="453"/>
                  </a:lnTo>
                  <a:lnTo>
                    <a:pt x="4358" y="48"/>
                  </a:lnTo>
                  <a:lnTo>
                    <a:pt x="4144" y="858"/>
                  </a:lnTo>
                  <a:lnTo>
                    <a:pt x="3429" y="3453"/>
                  </a:lnTo>
                  <a:lnTo>
                    <a:pt x="846" y="4120"/>
                  </a:lnTo>
                  <a:lnTo>
                    <a:pt x="0" y="4346"/>
                  </a:lnTo>
                  <a:lnTo>
                    <a:pt x="429" y="5072"/>
                  </a:lnTo>
                  <a:lnTo>
                    <a:pt x="1822" y="7394"/>
                  </a:lnTo>
                  <a:lnTo>
                    <a:pt x="477" y="9644"/>
                  </a:lnTo>
                  <a:lnTo>
                    <a:pt x="48" y="10371"/>
                  </a:lnTo>
                  <a:lnTo>
                    <a:pt x="893" y="10597"/>
                  </a:lnTo>
                  <a:lnTo>
                    <a:pt x="3560" y="11299"/>
                  </a:lnTo>
                  <a:lnTo>
                    <a:pt x="4239" y="13800"/>
                  </a:lnTo>
                  <a:lnTo>
                    <a:pt x="4465" y="14609"/>
                  </a:lnTo>
                  <a:lnTo>
                    <a:pt x="5227" y="14193"/>
                  </a:lnTo>
                  <a:lnTo>
                    <a:pt x="7620" y="12859"/>
                  </a:lnTo>
                  <a:lnTo>
                    <a:pt x="9930" y="14157"/>
                  </a:lnTo>
                  <a:lnTo>
                    <a:pt x="10692" y="14574"/>
                  </a:lnTo>
                  <a:lnTo>
                    <a:pt x="10907" y="13752"/>
                  </a:lnTo>
                  <a:lnTo>
                    <a:pt x="11621" y="11157"/>
                  </a:lnTo>
                  <a:lnTo>
                    <a:pt x="14205" y="10490"/>
                  </a:lnTo>
                  <a:lnTo>
                    <a:pt x="15050" y="10264"/>
                  </a:lnTo>
                  <a:lnTo>
                    <a:pt x="14621" y="9537"/>
                  </a:lnTo>
                  <a:lnTo>
                    <a:pt x="13228" y="7216"/>
                  </a:lnTo>
                  <a:lnTo>
                    <a:pt x="14574" y="4965"/>
                  </a:lnTo>
                  <a:lnTo>
                    <a:pt x="15002" y="4239"/>
                  </a:lnTo>
                  <a:lnTo>
                    <a:pt x="14157" y="4013"/>
                  </a:lnTo>
                  <a:lnTo>
                    <a:pt x="11490" y="3322"/>
                  </a:lnTo>
                  <a:lnTo>
                    <a:pt x="10811"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5" name="Google Shape;485;p11"/>
            <p:cNvSpPr/>
            <p:nvPr/>
          </p:nvSpPr>
          <p:spPr>
            <a:xfrm>
              <a:off x="5138725" y="4499800"/>
              <a:ext cx="375975" cy="365250"/>
            </a:xfrm>
            <a:custGeom>
              <a:avLst/>
              <a:gdLst/>
              <a:ahLst/>
              <a:cxnLst/>
              <a:rect l="l" t="t" r="r" b="b"/>
              <a:pathLst>
                <a:path w="15039" h="14610" extrusionOk="0">
                  <a:moveTo>
                    <a:pt x="4894" y="1286"/>
                  </a:moveTo>
                  <a:lnTo>
                    <a:pt x="7109" y="2524"/>
                  </a:lnTo>
                  <a:lnTo>
                    <a:pt x="7109" y="6322"/>
                  </a:lnTo>
                  <a:lnTo>
                    <a:pt x="4275" y="3572"/>
                  </a:lnTo>
                  <a:lnTo>
                    <a:pt x="4894" y="1286"/>
                  </a:lnTo>
                  <a:close/>
                  <a:moveTo>
                    <a:pt x="10061" y="1250"/>
                  </a:moveTo>
                  <a:lnTo>
                    <a:pt x="10716" y="3643"/>
                  </a:lnTo>
                  <a:lnTo>
                    <a:pt x="7942" y="6322"/>
                  </a:lnTo>
                  <a:lnTo>
                    <a:pt x="7942" y="2417"/>
                  </a:lnTo>
                  <a:lnTo>
                    <a:pt x="7966" y="2417"/>
                  </a:lnTo>
                  <a:lnTo>
                    <a:pt x="10061" y="1250"/>
                  </a:lnTo>
                  <a:close/>
                  <a:moveTo>
                    <a:pt x="3763" y="4203"/>
                  </a:moveTo>
                  <a:lnTo>
                    <a:pt x="6537" y="6882"/>
                  </a:lnTo>
                  <a:lnTo>
                    <a:pt x="2513" y="6882"/>
                  </a:lnTo>
                  <a:lnTo>
                    <a:pt x="1310" y="4846"/>
                  </a:lnTo>
                  <a:lnTo>
                    <a:pt x="3763" y="4203"/>
                  </a:lnTo>
                  <a:close/>
                  <a:moveTo>
                    <a:pt x="11395" y="4132"/>
                  </a:moveTo>
                  <a:lnTo>
                    <a:pt x="13740" y="4739"/>
                  </a:lnTo>
                  <a:lnTo>
                    <a:pt x="12454" y="6882"/>
                  </a:lnTo>
                  <a:lnTo>
                    <a:pt x="8537" y="6882"/>
                  </a:lnTo>
                  <a:lnTo>
                    <a:pt x="11395" y="4132"/>
                  </a:lnTo>
                  <a:close/>
                  <a:moveTo>
                    <a:pt x="12562" y="7715"/>
                  </a:moveTo>
                  <a:lnTo>
                    <a:pt x="13776" y="9763"/>
                  </a:lnTo>
                  <a:lnTo>
                    <a:pt x="11311" y="10394"/>
                  </a:lnTo>
                  <a:lnTo>
                    <a:pt x="8537" y="7715"/>
                  </a:lnTo>
                  <a:close/>
                  <a:moveTo>
                    <a:pt x="6525" y="7715"/>
                  </a:moveTo>
                  <a:lnTo>
                    <a:pt x="3680" y="10478"/>
                  </a:lnTo>
                  <a:lnTo>
                    <a:pt x="1334" y="9858"/>
                  </a:lnTo>
                  <a:lnTo>
                    <a:pt x="2620" y="7715"/>
                  </a:lnTo>
                  <a:close/>
                  <a:moveTo>
                    <a:pt x="7966" y="8287"/>
                  </a:moveTo>
                  <a:lnTo>
                    <a:pt x="10799" y="11037"/>
                  </a:lnTo>
                  <a:lnTo>
                    <a:pt x="10180" y="13311"/>
                  </a:lnTo>
                  <a:lnTo>
                    <a:pt x="7954" y="12085"/>
                  </a:lnTo>
                  <a:lnTo>
                    <a:pt x="7954" y="8287"/>
                  </a:lnTo>
                  <a:close/>
                  <a:moveTo>
                    <a:pt x="7132" y="8299"/>
                  </a:moveTo>
                  <a:lnTo>
                    <a:pt x="7132" y="12204"/>
                  </a:lnTo>
                  <a:lnTo>
                    <a:pt x="7109" y="12204"/>
                  </a:lnTo>
                  <a:lnTo>
                    <a:pt x="5013" y="13371"/>
                  </a:lnTo>
                  <a:lnTo>
                    <a:pt x="4358" y="10978"/>
                  </a:lnTo>
                  <a:lnTo>
                    <a:pt x="7132" y="8299"/>
                  </a:lnTo>
                  <a:close/>
                  <a:moveTo>
                    <a:pt x="10573" y="0"/>
                  </a:moveTo>
                  <a:lnTo>
                    <a:pt x="9823" y="405"/>
                  </a:lnTo>
                  <a:lnTo>
                    <a:pt x="7418" y="1750"/>
                  </a:lnTo>
                  <a:lnTo>
                    <a:pt x="5120" y="453"/>
                  </a:lnTo>
                  <a:lnTo>
                    <a:pt x="4358" y="36"/>
                  </a:lnTo>
                  <a:lnTo>
                    <a:pt x="4132" y="857"/>
                  </a:lnTo>
                  <a:lnTo>
                    <a:pt x="3418" y="3441"/>
                  </a:lnTo>
                  <a:lnTo>
                    <a:pt x="846" y="4120"/>
                  </a:lnTo>
                  <a:lnTo>
                    <a:pt x="1" y="4334"/>
                  </a:lnTo>
                  <a:lnTo>
                    <a:pt x="429" y="5072"/>
                  </a:lnTo>
                  <a:lnTo>
                    <a:pt x="1834" y="7394"/>
                  </a:lnTo>
                  <a:lnTo>
                    <a:pt x="489" y="9632"/>
                  </a:lnTo>
                  <a:lnTo>
                    <a:pt x="60" y="10370"/>
                  </a:lnTo>
                  <a:lnTo>
                    <a:pt x="905" y="10597"/>
                  </a:lnTo>
                  <a:lnTo>
                    <a:pt x="3572" y="11287"/>
                  </a:lnTo>
                  <a:lnTo>
                    <a:pt x="4251" y="13788"/>
                  </a:lnTo>
                  <a:lnTo>
                    <a:pt x="4477" y="14609"/>
                  </a:lnTo>
                  <a:lnTo>
                    <a:pt x="5239" y="14192"/>
                  </a:lnTo>
                  <a:lnTo>
                    <a:pt x="7632" y="12859"/>
                  </a:lnTo>
                  <a:lnTo>
                    <a:pt x="9942" y="14145"/>
                  </a:lnTo>
                  <a:lnTo>
                    <a:pt x="10692" y="14561"/>
                  </a:lnTo>
                  <a:lnTo>
                    <a:pt x="10919" y="13752"/>
                  </a:lnTo>
                  <a:lnTo>
                    <a:pt x="11633" y="11156"/>
                  </a:lnTo>
                  <a:lnTo>
                    <a:pt x="14205" y="10489"/>
                  </a:lnTo>
                  <a:lnTo>
                    <a:pt x="15038" y="10263"/>
                  </a:lnTo>
                  <a:lnTo>
                    <a:pt x="14609" y="9537"/>
                  </a:lnTo>
                  <a:lnTo>
                    <a:pt x="13228" y="7215"/>
                  </a:lnTo>
                  <a:lnTo>
                    <a:pt x="14562" y="4965"/>
                  </a:lnTo>
                  <a:lnTo>
                    <a:pt x="15002" y="4239"/>
                  </a:lnTo>
                  <a:lnTo>
                    <a:pt x="14145" y="4012"/>
                  </a:lnTo>
                  <a:lnTo>
                    <a:pt x="11490" y="3310"/>
                  </a:lnTo>
                  <a:lnTo>
                    <a:pt x="10799" y="810"/>
                  </a:lnTo>
                  <a:lnTo>
                    <a:pt x="10573"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6" name="Google Shape;486;p11"/>
            <p:cNvSpPr/>
            <p:nvPr/>
          </p:nvSpPr>
          <p:spPr>
            <a:xfrm>
              <a:off x="4759800" y="846375"/>
              <a:ext cx="376275" cy="365250"/>
            </a:xfrm>
            <a:custGeom>
              <a:avLst/>
              <a:gdLst/>
              <a:ahLst/>
              <a:cxnLst/>
              <a:rect l="l" t="t" r="r" b="b"/>
              <a:pathLst>
                <a:path w="15051" h="14610" extrusionOk="0">
                  <a:moveTo>
                    <a:pt x="10050" y="1250"/>
                  </a:moveTo>
                  <a:lnTo>
                    <a:pt x="10705" y="3643"/>
                  </a:lnTo>
                  <a:lnTo>
                    <a:pt x="7942" y="6322"/>
                  </a:lnTo>
                  <a:lnTo>
                    <a:pt x="7942" y="2429"/>
                  </a:lnTo>
                  <a:lnTo>
                    <a:pt x="7954" y="2429"/>
                  </a:lnTo>
                  <a:lnTo>
                    <a:pt x="10050" y="1250"/>
                  </a:lnTo>
                  <a:close/>
                  <a:moveTo>
                    <a:pt x="4882" y="1310"/>
                  </a:moveTo>
                  <a:lnTo>
                    <a:pt x="7109" y="2548"/>
                  </a:lnTo>
                  <a:lnTo>
                    <a:pt x="7109" y="6334"/>
                  </a:lnTo>
                  <a:lnTo>
                    <a:pt x="4263" y="3584"/>
                  </a:lnTo>
                  <a:lnTo>
                    <a:pt x="4882" y="1310"/>
                  </a:lnTo>
                  <a:close/>
                  <a:moveTo>
                    <a:pt x="3751" y="4227"/>
                  </a:moveTo>
                  <a:lnTo>
                    <a:pt x="6525" y="6906"/>
                  </a:lnTo>
                  <a:lnTo>
                    <a:pt x="2501" y="6906"/>
                  </a:lnTo>
                  <a:lnTo>
                    <a:pt x="1287" y="4870"/>
                  </a:lnTo>
                  <a:lnTo>
                    <a:pt x="3751" y="4227"/>
                  </a:lnTo>
                  <a:close/>
                  <a:moveTo>
                    <a:pt x="11371" y="4143"/>
                  </a:moveTo>
                  <a:lnTo>
                    <a:pt x="13717" y="4763"/>
                  </a:lnTo>
                  <a:lnTo>
                    <a:pt x="12443" y="6906"/>
                  </a:lnTo>
                  <a:lnTo>
                    <a:pt x="8538" y="6906"/>
                  </a:lnTo>
                  <a:lnTo>
                    <a:pt x="11371" y="4143"/>
                  </a:lnTo>
                  <a:close/>
                  <a:moveTo>
                    <a:pt x="12550" y="7727"/>
                  </a:moveTo>
                  <a:lnTo>
                    <a:pt x="13776" y="9763"/>
                  </a:lnTo>
                  <a:lnTo>
                    <a:pt x="11300" y="10406"/>
                  </a:lnTo>
                  <a:lnTo>
                    <a:pt x="8538" y="7727"/>
                  </a:lnTo>
                  <a:close/>
                  <a:moveTo>
                    <a:pt x="6525" y="7739"/>
                  </a:moveTo>
                  <a:lnTo>
                    <a:pt x="3668" y="10489"/>
                  </a:lnTo>
                  <a:lnTo>
                    <a:pt x="1334" y="9882"/>
                  </a:lnTo>
                  <a:lnTo>
                    <a:pt x="2608" y="7739"/>
                  </a:lnTo>
                  <a:close/>
                  <a:moveTo>
                    <a:pt x="7954" y="8299"/>
                  </a:moveTo>
                  <a:lnTo>
                    <a:pt x="10788" y="11061"/>
                  </a:lnTo>
                  <a:lnTo>
                    <a:pt x="10169" y="13335"/>
                  </a:lnTo>
                  <a:lnTo>
                    <a:pt x="7954" y="12097"/>
                  </a:lnTo>
                  <a:lnTo>
                    <a:pt x="7954" y="8299"/>
                  </a:lnTo>
                  <a:close/>
                  <a:moveTo>
                    <a:pt x="7109" y="8299"/>
                  </a:moveTo>
                  <a:lnTo>
                    <a:pt x="7109" y="12204"/>
                  </a:lnTo>
                  <a:lnTo>
                    <a:pt x="5001" y="13383"/>
                  </a:lnTo>
                  <a:lnTo>
                    <a:pt x="4335" y="10978"/>
                  </a:lnTo>
                  <a:lnTo>
                    <a:pt x="7109" y="8299"/>
                  </a:lnTo>
                  <a:close/>
                  <a:moveTo>
                    <a:pt x="10586" y="0"/>
                  </a:moveTo>
                  <a:lnTo>
                    <a:pt x="9824" y="417"/>
                  </a:lnTo>
                  <a:lnTo>
                    <a:pt x="7430" y="1750"/>
                  </a:lnTo>
                  <a:lnTo>
                    <a:pt x="5121" y="464"/>
                  </a:lnTo>
                  <a:lnTo>
                    <a:pt x="4370" y="48"/>
                  </a:lnTo>
                  <a:lnTo>
                    <a:pt x="4144" y="857"/>
                  </a:lnTo>
                  <a:lnTo>
                    <a:pt x="3430" y="3453"/>
                  </a:lnTo>
                  <a:lnTo>
                    <a:pt x="858" y="4120"/>
                  </a:lnTo>
                  <a:lnTo>
                    <a:pt x="1" y="4346"/>
                  </a:lnTo>
                  <a:lnTo>
                    <a:pt x="441" y="5072"/>
                  </a:lnTo>
                  <a:lnTo>
                    <a:pt x="1823" y="7394"/>
                  </a:lnTo>
                  <a:lnTo>
                    <a:pt x="477" y="9644"/>
                  </a:lnTo>
                  <a:lnTo>
                    <a:pt x="48" y="10370"/>
                  </a:lnTo>
                  <a:lnTo>
                    <a:pt x="894" y="10597"/>
                  </a:lnTo>
                  <a:lnTo>
                    <a:pt x="3561" y="11299"/>
                  </a:lnTo>
                  <a:lnTo>
                    <a:pt x="4251" y="13799"/>
                  </a:lnTo>
                  <a:lnTo>
                    <a:pt x="4466" y="14609"/>
                  </a:lnTo>
                  <a:lnTo>
                    <a:pt x="5228" y="14192"/>
                  </a:lnTo>
                  <a:lnTo>
                    <a:pt x="7621" y="12859"/>
                  </a:lnTo>
                  <a:lnTo>
                    <a:pt x="9931" y="14157"/>
                  </a:lnTo>
                  <a:lnTo>
                    <a:pt x="10693" y="14573"/>
                  </a:lnTo>
                  <a:lnTo>
                    <a:pt x="10907" y="13752"/>
                  </a:lnTo>
                  <a:lnTo>
                    <a:pt x="11621" y="11156"/>
                  </a:lnTo>
                  <a:lnTo>
                    <a:pt x="14205" y="10489"/>
                  </a:lnTo>
                  <a:lnTo>
                    <a:pt x="15050" y="10263"/>
                  </a:lnTo>
                  <a:lnTo>
                    <a:pt x="14622" y="9537"/>
                  </a:lnTo>
                  <a:lnTo>
                    <a:pt x="13229" y="7215"/>
                  </a:lnTo>
                  <a:lnTo>
                    <a:pt x="14574" y="4965"/>
                  </a:lnTo>
                  <a:lnTo>
                    <a:pt x="15003" y="4239"/>
                  </a:lnTo>
                  <a:lnTo>
                    <a:pt x="14157" y="4012"/>
                  </a:lnTo>
                  <a:lnTo>
                    <a:pt x="11490" y="3322"/>
                  </a:lnTo>
                  <a:lnTo>
                    <a:pt x="10812" y="810"/>
                  </a:lnTo>
                  <a:lnTo>
                    <a:pt x="10586"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7" name="Google Shape;487;p11"/>
            <p:cNvSpPr/>
            <p:nvPr/>
          </p:nvSpPr>
          <p:spPr>
            <a:xfrm>
              <a:off x="5518225" y="4134575"/>
              <a:ext cx="375975" cy="365525"/>
            </a:xfrm>
            <a:custGeom>
              <a:avLst/>
              <a:gdLst/>
              <a:ahLst/>
              <a:cxnLst/>
              <a:rect l="l" t="t" r="r" b="b"/>
              <a:pathLst>
                <a:path w="15039" h="14621" extrusionOk="0">
                  <a:moveTo>
                    <a:pt x="4883" y="1286"/>
                  </a:moveTo>
                  <a:lnTo>
                    <a:pt x="7097" y="2512"/>
                  </a:lnTo>
                  <a:lnTo>
                    <a:pt x="7097" y="6310"/>
                  </a:lnTo>
                  <a:lnTo>
                    <a:pt x="4252" y="3560"/>
                  </a:lnTo>
                  <a:lnTo>
                    <a:pt x="4883" y="1286"/>
                  </a:lnTo>
                  <a:close/>
                  <a:moveTo>
                    <a:pt x="10050" y="1238"/>
                  </a:moveTo>
                  <a:lnTo>
                    <a:pt x="10705" y="3632"/>
                  </a:lnTo>
                  <a:lnTo>
                    <a:pt x="7931" y="6310"/>
                  </a:lnTo>
                  <a:lnTo>
                    <a:pt x="7931" y="2417"/>
                  </a:lnTo>
                  <a:lnTo>
                    <a:pt x="7942" y="2417"/>
                  </a:lnTo>
                  <a:lnTo>
                    <a:pt x="10050" y="1238"/>
                  </a:lnTo>
                  <a:close/>
                  <a:moveTo>
                    <a:pt x="11383" y="4132"/>
                  </a:moveTo>
                  <a:lnTo>
                    <a:pt x="13717" y="4739"/>
                  </a:lnTo>
                  <a:lnTo>
                    <a:pt x="12443" y="6882"/>
                  </a:lnTo>
                  <a:lnTo>
                    <a:pt x="8526" y="6882"/>
                  </a:lnTo>
                  <a:lnTo>
                    <a:pt x="11383" y="4132"/>
                  </a:lnTo>
                  <a:close/>
                  <a:moveTo>
                    <a:pt x="3751" y="4215"/>
                  </a:moveTo>
                  <a:lnTo>
                    <a:pt x="6514" y="6894"/>
                  </a:lnTo>
                  <a:lnTo>
                    <a:pt x="2501" y="6894"/>
                  </a:lnTo>
                  <a:lnTo>
                    <a:pt x="1299" y="4858"/>
                  </a:lnTo>
                  <a:lnTo>
                    <a:pt x="3751" y="4215"/>
                  </a:lnTo>
                  <a:close/>
                  <a:moveTo>
                    <a:pt x="12550" y="7715"/>
                  </a:moveTo>
                  <a:lnTo>
                    <a:pt x="13765" y="9751"/>
                  </a:lnTo>
                  <a:lnTo>
                    <a:pt x="11300" y="10394"/>
                  </a:lnTo>
                  <a:lnTo>
                    <a:pt x="8526" y="7715"/>
                  </a:lnTo>
                  <a:close/>
                  <a:moveTo>
                    <a:pt x="6514" y="7715"/>
                  </a:moveTo>
                  <a:lnTo>
                    <a:pt x="3656" y="10466"/>
                  </a:lnTo>
                  <a:lnTo>
                    <a:pt x="1323" y="9859"/>
                  </a:lnTo>
                  <a:lnTo>
                    <a:pt x="2608" y="7715"/>
                  </a:lnTo>
                  <a:close/>
                  <a:moveTo>
                    <a:pt x="7942" y="8299"/>
                  </a:moveTo>
                  <a:lnTo>
                    <a:pt x="10788" y="11049"/>
                  </a:lnTo>
                  <a:lnTo>
                    <a:pt x="10169" y="13323"/>
                  </a:lnTo>
                  <a:lnTo>
                    <a:pt x="7942" y="12085"/>
                  </a:lnTo>
                  <a:lnTo>
                    <a:pt x="7942" y="8299"/>
                  </a:lnTo>
                  <a:close/>
                  <a:moveTo>
                    <a:pt x="7109" y="8299"/>
                  </a:moveTo>
                  <a:lnTo>
                    <a:pt x="7109" y="12192"/>
                  </a:lnTo>
                  <a:lnTo>
                    <a:pt x="7097" y="12192"/>
                  </a:lnTo>
                  <a:lnTo>
                    <a:pt x="5002" y="13371"/>
                  </a:lnTo>
                  <a:lnTo>
                    <a:pt x="4347" y="10978"/>
                  </a:lnTo>
                  <a:lnTo>
                    <a:pt x="7109" y="8299"/>
                  </a:lnTo>
                  <a:close/>
                  <a:moveTo>
                    <a:pt x="10574" y="0"/>
                  </a:moveTo>
                  <a:lnTo>
                    <a:pt x="9824" y="417"/>
                  </a:lnTo>
                  <a:lnTo>
                    <a:pt x="7419" y="1762"/>
                  </a:lnTo>
                  <a:lnTo>
                    <a:pt x="5121" y="465"/>
                  </a:lnTo>
                  <a:lnTo>
                    <a:pt x="4359" y="48"/>
                  </a:lnTo>
                  <a:lnTo>
                    <a:pt x="4132" y="869"/>
                  </a:lnTo>
                  <a:lnTo>
                    <a:pt x="3418" y="3453"/>
                  </a:lnTo>
                  <a:lnTo>
                    <a:pt x="846" y="4132"/>
                  </a:lnTo>
                  <a:lnTo>
                    <a:pt x="1" y="4346"/>
                  </a:lnTo>
                  <a:lnTo>
                    <a:pt x="430" y="5084"/>
                  </a:lnTo>
                  <a:lnTo>
                    <a:pt x="1811" y="7406"/>
                  </a:lnTo>
                  <a:lnTo>
                    <a:pt x="477" y="9644"/>
                  </a:lnTo>
                  <a:lnTo>
                    <a:pt x="49" y="10382"/>
                  </a:lnTo>
                  <a:lnTo>
                    <a:pt x="894" y="10597"/>
                  </a:lnTo>
                  <a:lnTo>
                    <a:pt x="3561" y="11299"/>
                  </a:lnTo>
                  <a:lnTo>
                    <a:pt x="4240" y="13799"/>
                  </a:lnTo>
                  <a:lnTo>
                    <a:pt x="4466" y="14621"/>
                  </a:lnTo>
                  <a:lnTo>
                    <a:pt x="5216" y="14204"/>
                  </a:lnTo>
                  <a:lnTo>
                    <a:pt x="7621" y="12859"/>
                  </a:lnTo>
                  <a:lnTo>
                    <a:pt x="9919" y="14157"/>
                  </a:lnTo>
                  <a:lnTo>
                    <a:pt x="10681" y="14573"/>
                  </a:lnTo>
                  <a:lnTo>
                    <a:pt x="10907" y="13752"/>
                  </a:lnTo>
                  <a:lnTo>
                    <a:pt x="11621" y="11168"/>
                  </a:lnTo>
                  <a:lnTo>
                    <a:pt x="14193" y="10501"/>
                  </a:lnTo>
                  <a:lnTo>
                    <a:pt x="15039" y="10275"/>
                  </a:lnTo>
                  <a:lnTo>
                    <a:pt x="14610" y="9549"/>
                  </a:lnTo>
                  <a:lnTo>
                    <a:pt x="13229" y="7227"/>
                  </a:lnTo>
                  <a:lnTo>
                    <a:pt x="14562" y="4977"/>
                  </a:lnTo>
                  <a:lnTo>
                    <a:pt x="15003" y="4251"/>
                  </a:lnTo>
                  <a:lnTo>
                    <a:pt x="14146" y="4024"/>
                  </a:lnTo>
                  <a:lnTo>
                    <a:pt x="11491" y="3322"/>
                  </a:lnTo>
                  <a:lnTo>
                    <a:pt x="10800" y="822"/>
                  </a:lnTo>
                  <a:lnTo>
                    <a:pt x="10574"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8" name="Google Shape;488;p11"/>
            <p:cNvSpPr/>
            <p:nvPr/>
          </p:nvSpPr>
          <p:spPr>
            <a:xfrm>
              <a:off x="5897750" y="3769050"/>
              <a:ext cx="372100" cy="365250"/>
            </a:xfrm>
            <a:custGeom>
              <a:avLst/>
              <a:gdLst/>
              <a:ahLst/>
              <a:cxnLst/>
              <a:rect l="l" t="t" r="r" b="b"/>
              <a:pathLst>
                <a:path w="14884" h="14610" extrusionOk="0">
                  <a:moveTo>
                    <a:pt x="4870" y="1286"/>
                  </a:moveTo>
                  <a:lnTo>
                    <a:pt x="7085" y="2524"/>
                  </a:lnTo>
                  <a:lnTo>
                    <a:pt x="7085" y="6323"/>
                  </a:lnTo>
                  <a:lnTo>
                    <a:pt x="4239" y="3572"/>
                  </a:lnTo>
                  <a:lnTo>
                    <a:pt x="4870" y="1286"/>
                  </a:lnTo>
                  <a:close/>
                  <a:moveTo>
                    <a:pt x="10026" y="1250"/>
                  </a:moveTo>
                  <a:lnTo>
                    <a:pt x="10680" y="3644"/>
                  </a:lnTo>
                  <a:lnTo>
                    <a:pt x="7918" y="6323"/>
                  </a:lnTo>
                  <a:lnTo>
                    <a:pt x="7918" y="2417"/>
                  </a:lnTo>
                  <a:lnTo>
                    <a:pt x="7930" y="2417"/>
                  </a:lnTo>
                  <a:lnTo>
                    <a:pt x="10026" y="1250"/>
                  </a:lnTo>
                  <a:close/>
                  <a:moveTo>
                    <a:pt x="3727" y="4227"/>
                  </a:moveTo>
                  <a:lnTo>
                    <a:pt x="6501" y="6906"/>
                  </a:lnTo>
                  <a:lnTo>
                    <a:pt x="2477" y="6906"/>
                  </a:lnTo>
                  <a:lnTo>
                    <a:pt x="1263" y="4858"/>
                  </a:lnTo>
                  <a:lnTo>
                    <a:pt x="3727" y="4227"/>
                  </a:lnTo>
                  <a:close/>
                  <a:moveTo>
                    <a:pt x="11371" y="4144"/>
                  </a:moveTo>
                  <a:lnTo>
                    <a:pt x="13716" y="4763"/>
                  </a:lnTo>
                  <a:lnTo>
                    <a:pt x="12442" y="6906"/>
                  </a:lnTo>
                  <a:lnTo>
                    <a:pt x="8525" y="6906"/>
                  </a:lnTo>
                  <a:lnTo>
                    <a:pt x="11371" y="4144"/>
                  </a:lnTo>
                  <a:close/>
                  <a:moveTo>
                    <a:pt x="12526" y="7716"/>
                  </a:moveTo>
                  <a:lnTo>
                    <a:pt x="13752" y="9763"/>
                  </a:lnTo>
                  <a:lnTo>
                    <a:pt x="11276" y="10394"/>
                  </a:lnTo>
                  <a:lnTo>
                    <a:pt x="8513" y="7716"/>
                  </a:lnTo>
                  <a:close/>
                  <a:moveTo>
                    <a:pt x="6501" y="7716"/>
                  </a:moveTo>
                  <a:lnTo>
                    <a:pt x="3644" y="10478"/>
                  </a:lnTo>
                  <a:lnTo>
                    <a:pt x="1310" y="9859"/>
                  </a:lnTo>
                  <a:lnTo>
                    <a:pt x="2584" y="7716"/>
                  </a:lnTo>
                  <a:close/>
                  <a:moveTo>
                    <a:pt x="7930" y="8299"/>
                  </a:moveTo>
                  <a:lnTo>
                    <a:pt x="10776" y="11049"/>
                  </a:lnTo>
                  <a:lnTo>
                    <a:pt x="10145" y="13335"/>
                  </a:lnTo>
                  <a:lnTo>
                    <a:pt x="7930" y="12097"/>
                  </a:lnTo>
                  <a:lnTo>
                    <a:pt x="7930" y="8299"/>
                  </a:lnTo>
                  <a:close/>
                  <a:moveTo>
                    <a:pt x="7097" y="8299"/>
                  </a:moveTo>
                  <a:lnTo>
                    <a:pt x="7097" y="12204"/>
                  </a:lnTo>
                  <a:lnTo>
                    <a:pt x="7085" y="12204"/>
                  </a:lnTo>
                  <a:lnTo>
                    <a:pt x="4989" y="13371"/>
                  </a:lnTo>
                  <a:lnTo>
                    <a:pt x="4334" y="10978"/>
                  </a:lnTo>
                  <a:lnTo>
                    <a:pt x="7097" y="8299"/>
                  </a:lnTo>
                  <a:close/>
                  <a:moveTo>
                    <a:pt x="10585" y="0"/>
                  </a:moveTo>
                  <a:lnTo>
                    <a:pt x="9823" y="417"/>
                  </a:lnTo>
                  <a:lnTo>
                    <a:pt x="7430" y="1751"/>
                  </a:lnTo>
                  <a:lnTo>
                    <a:pt x="5120" y="453"/>
                  </a:lnTo>
                  <a:lnTo>
                    <a:pt x="4358" y="36"/>
                  </a:lnTo>
                  <a:lnTo>
                    <a:pt x="4132" y="858"/>
                  </a:lnTo>
                  <a:lnTo>
                    <a:pt x="3418" y="3441"/>
                  </a:lnTo>
                  <a:lnTo>
                    <a:pt x="846" y="4120"/>
                  </a:lnTo>
                  <a:lnTo>
                    <a:pt x="0" y="4334"/>
                  </a:lnTo>
                  <a:lnTo>
                    <a:pt x="429" y="5072"/>
                  </a:lnTo>
                  <a:lnTo>
                    <a:pt x="1810" y="7394"/>
                  </a:lnTo>
                  <a:lnTo>
                    <a:pt x="477" y="9644"/>
                  </a:lnTo>
                  <a:lnTo>
                    <a:pt x="48" y="10371"/>
                  </a:lnTo>
                  <a:lnTo>
                    <a:pt x="893" y="10585"/>
                  </a:lnTo>
                  <a:lnTo>
                    <a:pt x="3560" y="11287"/>
                  </a:lnTo>
                  <a:lnTo>
                    <a:pt x="4239" y="13788"/>
                  </a:lnTo>
                  <a:lnTo>
                    <a:pt x="4465" y="14609"/>
                  </a:lnTo>
                  <a:lnTo>
                    <a:pt x="5227" y="14193"/>
                  </a:lnTo>
                  <a:lnTo>
                    <a:pt x="7620" y="12859"/>
                  </a:lnTo>
                  <a:lnTo>
                    <a:pt x="9930" y="14145"/>
                  </a:lnTo>
                  <a:lnTo>
                    <a:pt x="10680" y="14562"/>
                  </a:lnTo>
                  <a:lnTo>
                    <a:pt x="10907" y="13752"/>
                  </a:lnTo>
                  <a:lnTo>
                    <a:pt x="11621" y="11156"/>
                  </a:lnTo>
                  <a:lnTo>
                    <a:pt x="14193" y="10490"/>
                  </a:lnTo>
                  <a:lnTo>
                    <a:pt x="14883" y="10311"/>
                  </a:lnTo>
                  <a:lnTo>
                    <a:pt x="14883" y="10013"/>
                  </a:lnTo>
                  <a:lnTo>
                    <a:pt x="14598" y="9537"/>
                  </a:lnTo>
                  <a:lnTo>
                    <a:pt x="13216" y="7215"/>
                  </a:lnTo>
                  <a:lnTo>
                    <a:pt x="14550" y="4965"/>
                  </a:lnTo>
                  <a:lnTo>
                    <a:pt x="14883" y="4418"/>
                  </a:lnTo>
                  <a:lnTo>
                    <a:pt x="14883" y="4203"/>
                  </a:lnTo>
                  <a:lnTo>
                    <a:pt x="14157" y="4013"/>
                  </a:lnTo>
                  <a:lnTo>
                    <a:pt x="11490" y="3310"/>
                  </a:lnTo>
                  <a:lnTo>
                    <a:pt x="10799" y="810"/>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9" name="Google Shape;489;p11"/>
            <p:cNvSpPr/>
            <p:nvPr/>
          </p:nvSpPr>
          <p:spPr>
            <a:xfrm>
              <a:off x="5897450" y="3403825"/>
              <a:ext cx="372100" cy="365550"/>
            </a:xfrm>
            <a:custGeom>
              <a:avLst/>
              <a:gdLst/>
              <a:ahLst/>
              <a:cxnLst/>
              <a:rect l="l" t="t" r="r" b="b"/>
              <a:pathLst>
                <a:path w="14884" h="14622" extrusionOk="0">
                  <a:moveTo>
                    <a:pt x="4882" y="1286"/>
                  </a:moveTo>
                  <a:lnTo>
                    <a:pt x="7097" y="2525"/>
                  </a:lnTo>
                  <a:lnTo>
                    <a:pt x="7097" y="6311"/>
                  </a:lnTo>
                  <a:lnTo>
                    <a:pt x="4251" y="3560"/>
                  </a:lnTo>
                  <a:lnTo>
                    <a:pt x="4882" y="1286"/>
                  </a:lnTo>
                  <a:close/>
                  <a:moveTo>
                    <a:pt x="10038" y="1239"/>
                  </a:moveTo>
                  <a:lnTo>
                    <a:pt x="10692" y="3632"/>
                  </a:lnTo>
                  <a:lnTo>
                    <a:pt x="7930" y="6311"/>
                  </a:lnTo>
                  <a:lnTo>
                    <a:pt x="7930" y="2417"/>
                  </a:lnTo>
                  <a:lnTo>
                    <a:pt x="7942" y="2417"/>
                  </a:lnTo>
                  <a:lnTo>
                    <a:pt x="10038" y="1239"/>
                  </a:lnTo>
                  <a:close/>
                  <a:moveTo>
                    <a:pt x="3739" y="4215"/>
                  </a:moveTo>
                  <a:lnTo>
                    <a:pt x="6513" y="6894"/>
                  </a:lnTo>
                  <a:lnTo>
                    <a:pt x="2489" y="6894"/>
                  </a:lnTo>
                  <a:lnTo>
                    <a:pt x="1275" y="4858"/>
                  </a:lnTo>
                  <a:lnTo>
                    <a:pt x="3739" y="4215"/>
                  </a:lnTo>
                  <a:close/>
                  <a:moveTo>
                    <a:pt x="11371" y="4144"/>
                  </a:moveTo>
                  <a:lnTo>
                    <a:pt x="13705" y="4751"/>
                  </a:lnTo>
                  <a:lnTo>
                    <a:pt x="12443" y="6894"/>
                  </a:lnTo>
                  <a:lnTo>
                    <a:pt x="8525" y="6894"/>
                  </a:lnTo>
                  <a:lnTo>
                    <a:pt x="11371" y="4144"/>
                  </a:lnTo>
                  <a:close/>
                  <a:moveTo>
                    <a:pt x="12538" y="7716"/>
                  </a:moveTo>
                  <a:lnTo>
                    <a:pt x="13764" y="9752"/>
                  </a:lnTo>
                  <a:lnTo>
                    <a:pt x="11288" y="10395"/>
                  </a:lnTo>
                  <a:lnTo>
                    <a:pt x="8525" y="7716"/>
                  </a:lnTo>
                  <a:close/>
                  <a:moveTo>
                    <a:pt x="6501" y="7728"/>
                  </a:moveTo>
                  <a:lnTo>
                    <a:pt x="3656" y="10478"/>
                  </a:lnTo>
                  <a:lnTo>
                    <a:pt x="1310" y="9871"/>
                  </a:lnTo>
                  <a:lnTo>
                    <a:pt x="2584" y="7728"/>
                  </a:lnTo>
                  <a:close/>
                  <a:moveTo>
                    <a:pt x="7942" y="8299"/>
                  </a:moveTo>
                  <a:lnTo>
                    <a:pt x="10788" y="11049"/>
                  </a:lnTo>
                  <a:lnTo>
                    <a:pt x="10157" y="13323"/>
                  </a:lnTo>
                  <a:lnTo>
                    <a:pt x="7942" y="12085"/>
                  </a:lnTo>
                  <a:lnTo>
                    <a:pt x="7942" y="8299"/>
                  </a:lnTo>
                  <a:close/>
                  <a:moveTo>
                    <a:pt x="7109" y="8299"/>
                  </a:moveTo>
                  <a:lnTo>
                    <a:pt x="7109" y="12192"/>
                  </a:lnTo>
                  <a:lnTo>
                    <a:pt x="7097" y="12192"/>
                  </a:lnTo>
                  <a:lnTo>
                    <a:pt x="5001" y="13371"/>
                  </a:lnTo>
                  <a:lnTo>
                    <a:pt x="4346" y="10978"/>
                  </a:lnTo>
                  <a:lnTo>
                    <a:pt x="7109" y="8299"/>
                  </a:lnTo>
                  <a:close/>
                  <a:moveTo>
                    <a:pt x="10573" y="0"/>
                  </a:moveTo>
                  <a:lnTo>
                    <a:pt x="9823" y="417"/>
                  </a:lnTo>
                  <a:lnTo>
                    <a:pt x="7418" y="1763"/>
                  </a:lnTo>
                  <a:lnTo>
                    <a:pt x="5120" y="465"/>
                  </a:lnTo>
                  <a:lnTo>
                    <a:pt x="4358" y="48"/>
                  </a:lnTo>
                  <a:lnTo>
                    <a:pt x="4132" y="870"/>
                  </a:lnTo>
                  <a:lnTo>
                    <a:pt x="3418" y="3453"/>
                  </a:lnTo>
                  <a:lnTo>
                    <a:pt x="846" y="4132"/>
                  </a:lnTo>
                  <a:lnTo>
                    <a:pt x="1" y="4346"/>
                  </a:lnTo>
                  <a:lnTo>
                    <a:pt x="429" y="5084"/>
                  </a:lnTo>
                  <a:lnTo>
                    <a:pt x="1810" y="7406"/>
                  </a:lnTo>
                  <a:lnTo>
                    <a:pt x="477" y="9644"/>
                  </a:lnTo>
                  <a:lnTo>
                    <a:pt x="36" y="10383"/>
                  </a:lnTo>
                  <a:lnTo>
                    <a:pt x="894" y="10597"/>
                  </a:lnTo>
                  <a:lnTo>
                    <a:pt x="3549" y="11299"/>
                  </a:lnTo>
                  <a:lnTo>
                    <a:pt x="4239" y="13800"/>
                  </a:lnTo>
                  <a:lnTo>
                    <a:pt x="4465" y="14621"/>
                  </a:lnTo>
                  <a:lnTo>
                    <a:pt x="5215" y="14205"/>
                  </a:lnTo>
                  <a:lnTo>
                    <a:pt x="7621" y="12859"/>
                  </a:lnTo>
                  <a:lnTo>
                    <a:pt x="9918" y="14157"/>
                  </a:lnTo>
                  <a:lnTo>
                    <a:pt x="10680" y="14574"/>
                  </a:lnTo>
                  <a:lnTo>
                    <a:pt x="10907" y="13752"/>
                  </a:lnTo>
                  <a:lnTo>
                    <a:pt x="11621" y="11168"/>
                  </a:lnTo>
                  <a:lnTo>
                    <a:pt x="14193" y="10502"/>
                  </a:lnTo>
                  <a:lnTo>
                    <a:pt x="14883" y="10323"/>
                  </a:lnTo>
                  <a:lnTo>
                    <a:pt x="14883" y="10025"/>
                  </a:lnTo>
                  <a:lnTo>
                    <a:pt x="14598" y="9549"/>
                  </a:lnTo>
                  <a:lnTo>
                    <a:pt x="13216" y="7227"/>
                  </a:lnTo>
                  <a:lnTo>
                    <a:pt x="14550" y="4977"/>
                  </a:lnTo>
                  <a:lnTo>
                    <a:pt x="14883" y="4418"/>
                  </a:lnTo>
                  <a:lnTo>
                    <a:pt x="14883" y="4215"/>
                  </a:lnTo>
                  <a:lnTo>
                    <a:pt x="14145" y="4025"/>
                  </a:lnTo>
                  <a:lnTo>
                    <a:pt x="11490" y="3322"/>
                  </a:lnTo>
                  <a:lnTo>
                    <a:pt x="10800" y="822"/>
                  </a:lnTo>
                  <a:lnTo>
                    <a:pt x="10573"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0" name="Google Shape;490;p11"/>
            <p:cNvSpPr/>
            <p:nvPr/>
          </p:nvSpPr>
          <p:spPr>
            <a:xfrm>
              <a:off x="5897750" y="1942025"/>
              <a:ext cx="372100" cy="365550"/>
            </a:xfrm>
            <a:custGeom>
              <a:avLst/>
              <a:gdLst/>
              <a:ahLst/>
              <a:cxnLst/>
              <a:rect l="l" t="t" r="r" b="b"/>
              <a:pathLst>
                <a:path w="14884" h="14622" extrusionOk="0">
                  <a:moveTo>
                    <a:pt x="4870" y="1311"/>
                  </a:moveTo>
                  <a:lnTo>
                    <a:pt x="7085" y="2549"/>
                  </a:lnTo>
                  <a:lnTo>
                    <a:pt x="7085" y="6347"/>
                  </a:lnTo>
                  <a:lnTo>
                    <a:pt x="4239" y="3585"/>
                  </a:lnTo>
                  <a:lnTo>
                    <a:pt x="4870" y="1311"/>
                  </a:lnTo>
                  <a:close/>
                  <a:moveTo>
                    <a:pt x="10026" y="1263"/>
                  </a:moveTo>
                  <a:lnTo>
                    <a:pt x="10680" y="3668"/>
                  </a:lnTo>
                  <a:lnTo>
                    <a:pt x="7918" y="6347"/>
                  </a:lnTo>
                  <a:lnTo>
                    <a:pt x="7918" y="2442"/>
                  </a:lnTo>
                  <a:lnTo>
                    <a:pt x="7930" y="2442"/>
                  </a:lnTo>
                  <a:lnTo>
                    <a:pt x="10026" y="1263"/>
                  </a:lnTo>
                  <a:close/>
                  <a:moveTo>
                    <a:pt x="11371" y="4156"/>
                  </a:moveTo>
                  <a:lnTo>
                    <a:pt x="13705" y="4763"/>
                  </a:lnTo>
                  <a:lnTo>
                    <a:pt x="12431" y="6907"/>
                  </a:lnTo>
                  <a:lnTo>
                    <a:pt x="8513" y="6907"/>
                  </a:lnTo>
                  <a:lnTo>
                    <a:pt x="11371" y="4156"/>
                  </a:lnTo>
                  <a:close/>
                  <a:moveTo>
                    <a:pt x="3727" y="4240"/>
                  </a:moveTo>
                  <a:lnTo>
                    <a:pt x="6501" y="6918"/>
                  </a:lnTo>
                  <a:lnTo>
                    <a:pt x="2477" y="6918"/>
                  </a:lnTo>
                  <a:lnTo>
                    <a:pt x="1263" y="4882"/>
                  </a:lnTo>
                  <a:lnTo>
                    <a:pt x="3727" y="4240"/>
                  </a:lnTo>
                  <a:close/>
                  <a:moveTo>
                    <a:pt x="12550" y="7740"/>
                  </a:moveTo>
                  <a:lnTo>
                    <a:pt x="13764" y="9776"/>
                  </a:lnTo>
                  <a:lnTo>
                    <a:pt x="11299" y="10419"/>
                  </a:lnTo>
                  <a:lnTo>
                    <a:pt x="8525" y="7740"/>
                  </a:lnTo>
                  <a:close/>
                  <a:moveTo>
                    <a:pt x="6501" y="7740"/>
                  </a:moveTo>
                  <a:lnTo>
                    <a:pt x="3644" y="10490"/>
                  </a:lnTo>
                  <a:lnTo>
                    <a:pt x="1310" y="9883"/>
                  </a:lnTo>
                  <a:lnTo>
                    <a:pt x="2584" y="7740"/>
                  </a:lnTo>
                  <a:close/>
                  <a:moveTo>
                    <a:pt x="7930" y="8323"/>
                  </a:moveTo>
                  <a:lnTo>
                    <a:pt x="10776" y="11074"/>
                  </a:lnTo>
                  <a:lnTo>
                    <a:pt x="10145" y="13348"/>
                  </a:lnTo>
                  <a:lnTo>
                    <a:pt x="7930" y="12121"/>
                  </a:lnTo>
                  <a:lnTo>
                    <a:pt x="7930" y="8323"/>
                  </a:lnTo>
                  <a:close/>
                  <a:moveTo>
                    <a:pt x="7097" y="8323"/>
                  </a:moveTo>
                  <a:lnTo>
                    <a:pt x="7097" y="12217"/>
                  </a:lnTo>
                  <a:lnTo>
                    <a:pt x="7085" y="12217"/>
                  </a:lnTo>
                  <a:lnTo>
                    <a:pt x="4989" y="13395"/>
                  </a:lnTo>
                  <a:lnTo>
                    <a:pt x="4334" y="11002"/>
                  </a:lnTo>
                  <a:lnTo>
                    <a:pt x="7097" y="8323"/>
                  </a:lnTo>
                  <a:close/>
                  <a:moveTo>
                    <a:pt x="10585" y="1"/>
                  </a:moveTo>
                  <a:lnTo>
                    <a:pt x="9823" y="418"/>
                  </a:lnTo>
                  <a:lnTo>
                    <a:pt x="7430" y="1763"/>
                  </a:lnTo>
                  <a:lnTo>
                    <a:pt x="5120" y="465"/>
                  </a:lnTo>
                  <a:lnTo>
                    <a:pt x="4358" y="49"/>
                  </a:lnTo>
                  <a:lnTo>
                    <a:pt x="4132" y="870"/>
                  </a:lnTo>
                  <a:lnTo>
                    <a:pt x="3418" y="3454"/>
                  </a:lnTo>
                  <a:lnTo>
                    <a:pt x="846" y="4120"/>
                  </a:lnTo>
                  <a:lnTo>
                    <a:pt x="0" y="4347"/>
                  </a:lnTo>
                  <a:lnTo>
                    <a:pt x="429" y="5073"/>
                  </a:lnTo>
                  <a:lnTo>
                    <a:pt x="1810" y="7395"/>
                  </a:lnTo>
                  <a:lnTo>
                    <a:pt x="477" y="9645"/>
                  </a:lnTo>
                  <a:lnTo>
                    <a:pt x="48" y="10371"/>
                  </a:lnTo>
                  <a:lnTo>
                    <a:pt x="893" y="10597"/>
                  </a:lnTo>
                  <a:lnTo>
                    <a:pt x="3560" y="11300"/>
                  </a:lnTo>
                  <a:lnTo>
                    <a:pt x="4239" y="13800"/>
                  </a:lnTo>
                  <a:lnTo>
                    <a:pt x="4465" y="14622"/>
                  </a:lnTo>
                  <a:lnTo>
                    <a:pt x="5227" y="14193"/>
                  </a:lnTo>
                  <a:lnTo>
                    <a:pt x="7620" y="12860"/>
                  </a:lnTo>
                  <a:lnTo>
                    <a:pt x="9930" y="14157"/>
                  </a:lnTo>
                  <a:lnTo>
                    <a:pt x="10680" y="14574"/>
                  </a:lnTo>
                  <a:lnTo>
                    <a:pt x="10907" y="13753"/>
                  </a:lnTo>
                  <a:lnTo>
                    <a:pt x="11621" y="11169"/>
                  </a:lnTo>
                  <a:lnTo>
                    <a:pt x="14193" y="10490"/>
                  </a:lnTo>
                  <a:lnTo>
                    <a:pt x="14883" y="10312"/>
                  </a:lnTo>
                  <a:lnTo>
                    <a:pt x="14883" y="10002"/>
                  </a:lnTo>
                  <a:lnTo>
                    <a:pt x="14598" y="9562"/>
                  </a:lnTo>
                  <a:lnTo>
                    <a:pt x="13216" y="7240"/>
                  </a:lnTo>
                  <a:lnTo>
                    <a:pt x="14550" y="4990"/>
                  </a:lnTo>
                  <a:lnTo>
                    <a:pt x="14883" y="4442"/>
                  </a:lnTo>
                  <a:lnTo>
                    <a:pt x="14883" y="4216"/>
                  </a:lnTo>
                  <a:lnTo>
                    <a:pt x="14157" y="4013"/>
                  </a:lnTo>
                  <a:lnTo>
                    <a:pt x="11490" y="3323"/>
                  </a:lnTo>
                  <a:lnTo>
                    <a:pt x="10799"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1" name="Google Shape;491;p11"/>
            <p:cNvSpPr/>
            <p:nvPr/>
          </p:nvSpPr>
          <p:spPr>
            <a:xfrm>
              <a:off x="5897750" y="4499800"/>
              <a:ext cx="372100" cy="365250"/>
            </a:xfrm>
            <a:custGeom>
              <a:avLst/>
              <a:gdLst/>
              <a:ahLst/>
              <a:cxnLst/>
              <a:rect l="l" t="t" r="r" b="b"/>
              <a:pathLst>
                <a:path w="14884" h="14610" extrusionOk="0">
                  <a:moveTo>
                    <a:pt x="4870" y="1286"/>
                  </a:moveTo>
                  <a:lnTo>
                    <a:pt x="7085" y="2524"/>
                  </a:lnTo>
                  <a:lnTo>
                    <a:pt x="7085" y="6322"/>
                  </a:lnTo>
                  <a:lnTo>
                    <a:pt x="4239" y="3572"/>
                  </a:lnTo>
                  <a:lnTo>
                    <a:pt x="4870" y="1286"/>
                  </a:lnTo>
                  <a:close/>
                  <a:moveTo>
                    <a:pt x="10026" y="1250"/>
                  </a:moveTo>
                  <a:lnTo>
                    <a:pt x="10680" y="3643"/>
                  </a:lnTo>
                  <a:lnTo>
                    <a:pt x="7918" y="6322"/>
                  </a:lnTo>
                  <a:lnTo>
                    <a:pt x="7918" y="2417"/>
                  </a:lnTo>
                  <a:lnTo>
                    <a:pt x="7930" y="2417"/>
                  </a:lnTo>
                  <a:lnTo>
                    <a:pt x="10026" y="1250"/>
                  </a:lnTo>
                  <a:close/>
                  <a:moveTo>
                    <a:pt x="11371" y="4132"/>
                  </a:moveTo>
                  <a:lnTo>
                    <a:pt x="13705" y="4739"/>
                  </a:lnTo>
                  <a:lnTo>
                    <a:pt x="12431" y="6882"/>
                  </a:lnTo>
                  <a:lnTo>
                    <a:pt x="8513" y="6882"/>
                  </a:lnTo>
                  <a:lnTo>
                    <a:pt x="11371" y="4132"/>
                  </a:lnTo>
                  <a:close/>
                  <a:moveTo>
                    <a:pt x="3727" y="4227"/>
                  </a:moveTo>
                  <a:lnTo>
                    <a:pt x="6501" y="6906"/>
                  </a:lnTo>
                  <a:lnTo>
                    <a:pt x="2477" y="6906"/>
                  </a:lnTo>
                  <a:lnTo>
                    <a:pt x="1263" y="4858"/>
                  </a:lnTo>
                  <a:lnTo>
                    <a:pt x="3727" y="4227"/>
                  </a:lnTo>
                  <a:close/>
                  <a:moveTo>
                    <a:pt x="12526" y="7715"/>
                  </a:moveTo>
                  <a:lnTo>
                    <a:pt x="13752" y="9763"/>
                  </a:lnTo>
                  <a:lnTo>
                    <a:pt x="11276" y="10394"/>
                  </a:lnTo>
                  <a:lnTo>
                    <a:pt x="8513" y="7715"/>
                  </a:lnTo>
                  <a:close/>
                  <a:moveTo>
                    <a:pt x="6501" y="7715"/>
                  </a:moveTo>
                  <a:lnTo>
                    <a:pt x="3644" y="10478"/>
                  </a:lnTo>
                  <a:lnTo>
                    <a:pt x="1310" y="9858"/>
                  </a:lnTo>
                  <a:lnTo>
                    <a:pt x="2584" y="7715"/>
                  </a:lnTo>
                  <a:close/>
                  <a:moveTo>
                    <a:pt x="7930" y="8299"/>
                  </a:moveTo>
                  <a:lnTo>
                    <a:pt x="10776" y="11049"/>
                  </a:lnTo>
                  <a:lnTo>
                    <a:pt x="10145" y="13335"/>
                  </a:lnTo>
                  <a:lnTo>
                    <a:pt x="7930" y="12097"/>
                  </a:lnTo>
                  <a:lnTo>
                    <a:pt x="7930" y="8299"/>
                  </a:lnTo>
                  <a:close/>
                  <a:moveTo>
                    <a:pt x="7085" y="8299"/>
                  </a:moveTo>
                  <a:lnTo>
                    <a:pt x="7085" y="12204"/>
                  </a:lnTo>
                  <a:lnTo>
                    <a:pt x="4989" y="13371"/>
                  </a:lnTo>
                  <a:lnTo>
                    <a:pt x="4311" y="10978"/>
                  </a:lnTo>
                  <a:lnTo>
                    <a:pt x="7085" y="8299"/>
                  </a:lnTo>
                  <a:close/>
                  <a:moveTo>
                    <a:pt x="10585" y="0"/>
                  </a:moveTo>
                  <a:lnTo>
                    <a:pt x="9823" y="405"/>
                  </a:lnTo>
                  <a:lnTo>
                    <a:pt x="7430" y="1750"/>
                  </a:lnTo>
                  <a:lnTo>
                    <a:pt x="5120" y="453"/>
                  </a:lnTo>
                  <a:lnTo>
                    <a:pt x="4358" y="36"/>
                  </a:lnTo>
                  <a:lnTo>
                    <a:pt x="4132" y="857"/>
                  </a:lnTo>
                  <a:lnTo>
                    <a:pt x="3418" y="3441"/>
                  </a:lnTo>
                  <a:lnTo>
                    <a:pt x="846" y="4120"/>
                  </a:lnTo>
                  <a:lnTo>
                    <a:pt x="0" y="4334"/>
                  </a:lnTo>
                  <a:lnTo>
                    <a:pt x="429" y="5072"/>
                  </a:lnTo>
                  <a:lnTo>
                    <a:pt x="1810" y="7394"/>
                  </a:lnTo>
                  <a:lnTo>
                    <a:pt x="477" y="9632"/>
                  </a:lnTo>
                  <a:lnTo>
                    <a:pt x="48" y="10370"/>
                  </a:lnTo>
                  <a:lnTo>
                    <a:pt x="893" y="10585"/>
                  </a:lnTo>
                  <a:lnTo>
                    <a:pt x="3560" y="11287"/>
                  </a:lnTo>
                  <a:lnTo>
                    <a:pt x="4239" y="13788"/>
                  </a:lnTo>
                  <a:lnTo>
                    <a:pt x="4465" y="14609"/>
                  </a:lnTo>
                  <a:lnTo>
                    <a:pt x="5227" y="14192"/>
                  </a:lnTo>
                  <a:lnTo>
                    <a:pt x="7620" y="12847"/>
                  </a:lnTo>
                  <a:lnTo>
                    <a:pt x="9930" y="14145"/>
                  </a:lnTo>
                  <a:lnTo>
                    <a:pt x="10680" y="14561"/>
                  </a:lnTo>
                  <a:lnTo>
                    <a:pt x="10907" y="13740"/>
                  </a:lnTo>
                  <a:lnTo>
                    <a:pt x="11621" y="11156"/>
                  </a:lnTo>
                  <a:lnTo>
                    <a:pt x="14193" y="10489"/>
                  </a:lnTo>
                  <a:lnTo>
                    <a:pt x="14883" y="10311"/>
                  </a:lnTo>
                  <a:lnTo>
                    <a:pt x="14883" y="9989"/>
                  </a:lnTo>
                  <a:lnTo>
                    <a:pt x="14598" y="9537"/>
                  </a:lnTo>
                  <a:lnTo>
                    <a:pt x="13216" y="7215"/>
                  </a:lnTo>
                  <a:lnTo>
                    <a:pt x="14550" y="4965"/>
                  </a:lnTo>
                  <a:lnTo>
                    <a:pt x="14883" y="4417"/>
                  </a:lnTo>
                  <a:lnTo>
                    <a:pt x="14883" y="4203"/>
                  </a:lnTo>
                  <a:lnTo>
                    <a:pt x="14157" y="4012"/>
                  </a:lnTo>
                  <a:lnTo>
                    <a:pt x="11490" y="3310"/>
                  </a:lnTo>
                  <a:lnTo>
                    <a:pt x="10799" y="810"/>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2" name="Google Shape;492;p11"/>
            <p:cNvSpPr/>
            <p:nvPr/>
          </p:nvSpPr>
          <p:spPr>
            <a:xfrm>
              <a:off x="5897750" y="2307850"/>
              <a:ext cx="372100" cy="365250"/>
            </a:xfrm>
            <a:custGeom>
              <a:avLst/>
              <a:gdLst/>
              <a:ahLst/>
              <a:cxnLst/>
              <a:rect l="l" t="t" r="r" b="b"/>
              <a:pathLst>
                <a:path w="14884" h="14610" extrusionOk="0">
                  <a:moveTo>
                    <a:pt x="4870" y="1298"/>
                  </a:moveTo>
                  <a:lnTo>
                    <a:pt x="7085" y="2525"/>
                  </a:lnTo>
                  <a:lnTo>
                    <a:pt x="7085" y="6323"/>
                  </a:lnTo>
                  <a:lnTo>
                    <a:pt x="4239" y="3573"/>
                  </a:lnTo>
                  <a:lnTo>
                    <a:pt x="4870" y="1298"/>
                  </a:lnTo>
                  <a:close/>
                  <a:moveTo>
                    <a:pt x="10026" y="1251"/>
                  </a:moveTo>
                  <a:lnTo>
                    <a:pt x="10680" y="3644"/>
                  </a:lnTo>
                  <a:lnTo>
                    <a:pt x="7918" y="6323"/>
                  </a:lnTo>
                  <a:lnTo>
                    <a:pt x="7918" y="2430"/>
                  </a:lnTo>
                  <a:lnTo>
                    <a:pt x="7930" y="2430"/>
                  </a:lnTo>
                  <a:lnTo>
                    <a:pt x="10026" y="1251"/>
                  </a:lnTo>
                  <a:close/>
                  <a:moveTo>
                    <a:pt x="11371" y="4132"/>
                  </a:moveTo>
                  <a:lnTo>
                    <a:pt x="13705" y="4751"/>
                  </a:lnTo>
                  <a:lnTo>
                    <a:pt x="12431" y="6894"/>
                  </a:lnTo>
                  <a:lnTo>
                    <a:pt x="8513" y="6894"/>
                  </a:lnTo>
                  <a:lnTo>
                    <a:pt x="11371" y="4132"/>
                  </a:lnTo>
                  <a:close/>
                  <a:moveTo>
                    <a:pt x="3727" y="4227"/>
                  </a:moveTo>
                  <a:lnTo>
                    <a:pt x="6501" y="6906"/>
                  </a:lnTo>
                  <a:lnTo>
                    <a:pt x="2477" y="6906"/>
                  </a:lnTo>
                  <a:lnTo>
                    <a:pt x="1263" y="4870"/>
                  </a:lnTo>
                  <a:lnTo>
                    <a:pt x="3727" y="4227"/>
                  </a:lnTo>
                  <a:close/>
                  <a:moveTo>
                    <a:pt x="12550" y="7728"/>
                  </a:moveTo>
                  <a:lnTo>
                    <a:pt x="13764" y="9764"/>
                  </a:lnTo>
                  <a:lnTo>
                    <a:pt x="11299" y="10407"/>
                  </a:lnTo>
                  <a:lnTo>
                    <a:pt x="8525" y="7728"/>
                  </a:lnTo>
                  <a:close/>
                  <a:moveTo>
                    <a:pt x="6501" y="7728"/>
                  </a:moveTo>
                  <a:lnTo>
                    <a:pt x="3644" y="10478"/>
                  </a:lnTo>
                  <a:lnTo>
                    <a:pt x="1310" y="9871"/>
                  </a:lnTo>
                  <a:lnTo>
                    <a:pt x="2584" y="7728"/>
                  </a:lnTo>
                  <a:close/>
                  <a:moveTo>
                    <a:pt x="7930" y="8299"/>
                  </a:moveTo>
                  <a:lnTo>
                    <a:pt x="10776" y="11062"/>
                  </a:lnTo>
                  <a:lnTo>
                    <a:pt x="10145" y="13336"/>
                  </a:lnTo>
                  <a:lnTo>
                    <a:pt x="7930" y="12097"/>
                  </a:lnTo>
                  <a:lnTo>
                    <a:pt x="7930" y="8299"/>
                  </a:lnTo>
                  <a:close/>
                  <a:moveTo>
                    <a:pt x="7097" y="8299"/>
                  </a:moveTo>
                  <a:lnTo>
                    <a:pt x="7097" y="12205"/>
                  </a:lnTo>
                  <a:lnTo>
                    <a:pt x="7085" y="12205"/>
                  </a:lnTo>
                  <a:lnTo>
                    <a:pt x="4989" y="13383"/>
                  </a:lnTo>
                  <a:lnTo>
                    <a:pt x="4334" y="10978"/>
                  </a:lnTo>
                  <a:lnTo>
                    <a:pt x="7097" y="8299"/>
                  </a:lnTo>
                  <a:close/>
                  <a:moveTo>
                    <a:pt x="10585" y="1"/>
                  </a:moveTo>
                  <a:lnTo>
                    <a:pt x="9823" y="417"/>
                  </a:lnTo>
                  <a:lnTo>
                    <a:pt x="7430" y="1751"/>
                  </a:lnTo>
                  <a:lnTo>
                    <a:pt x="5120" y="465"/>
                  </a:lnTo>
                  <a:lnTo>
                    <a:pt x="4358" y="48"/>
                  </a:lnTo>
                  <a:lnTo>
                    <a:pt x="4132" y="858"/>
                  </a:lnTo>
                  <a:lnTo>
                    <a:pt x="3418" y="3453"/>
                  </a:lnTo>
                  <a:lnTo>
                    <a:pt x="846" y="4120"/>
                  </a:lnTo>
                  <a:lnTo>
                    <a:pt x="0" y="4346"/>
                  </a:lnTo>
                  <a:lnTo>
                    <a:pt x="429" y="5073"/>
                  </a:lnTo>
                  <a:lnTo>
                    <a:pt x="1810" y="7394"/>
                  </a:lnTo>
                  <a:lnTo>
                    <a:pt x="477" y="9645"/>
                  </a:lnTo>
                  <a:lnTo>
                    <a:pt x="48" y="10371"/>
                  </a:lnTo>
                  <a:lnTo>
                    <a:pt x="893" y="10597"/>
                  </a:lnTo>
                  <a:lnTo>
                    <a:pt x="3560" y="11300"/>
                  </a:lnTo>
                  <a:lnTo>
                    <a:pt x="4239" y="13800"/>
                  </a:lnTo>
                  <a:lnTo>
                    <a:pt x="4465" y="14610"/>
                  </a:lnTo>
                  <a:lnTo>
                    <a:pt x="5227" y="14193"/>
                  </a:lnTo>
                  <a:lnTo>
                    <a:pt x="7620" y="12859"/>
                  </a:lnTo>
                  <a:lnTo>
                    <a:pt x="9930" y="14145"/>
                  </a:lnTo>
                  <a:lnTo>
                    <a:pt x="10680" y="14574"/>
                  </a:lnTo>
                  <a:lnTo>
                    <a:pt x="10907" y="13752"/>
                  </a:lnTo>
                  <a:lnTo>
                    <a:pt x="11621" y="11157"/>
                  </a:lnTo>
                  <a:lnTo>
                    <a:pt x="14193" y="10490"/>
                  </a:lnTo>
                  <a:lnTo>
                    <a:pt x="14883" y="10311"/>
                  </a:lnTo>
                  <a:lnTo>
                    <a:pt x="14883" y="10002"/>
                  </a:lnTo>
                  <a:lnTo>
                    <a:pt x="14598" y="9538"/>
                  </a:lnTo>
                  <a:lnTo>
                    <a:pt x="13216" y="7216"/>
                  </a:lnTo>
                  <a:lnTo>
                    <a:pt x="14550" y="4966"/>
                  </a:lnTo>
                  <a:lnTo>
                    <a:pt x="14883" y="4418"/>
                  </a:lnTo>
                  <a:lnTo>
                    <a:pt x="14883" y="4215"/>
                  </a:lnTo>
                  <a:lnTo>
                    <a:pt x="14157" y="4013"/>
                  </a:lnTo>
                  <a:lnTo>
                    <a:pt x="11490" y="3322"/>
                  </a:lnTo>
                  <a:lnTo>
                    <a:pt x="10799"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3" name="Google Shape;493;p11"/>
            <p:cNvSpPr/>
            <p:nvPr/>
          </p:nvSpPr>
          <p:spPr>
            <a:xfrm>
              <a:off x="5897450" y="1212175"/>
              <a:ext cx="372100" cy="365250"/>
            </a:xfrm>
            <a:custGeom>
              <a:avLst/>
              <a:gdLst/>
              <a:ahLst/>
              <a:cxnLst/>
              <a:rect l="l" t="t" r="r" b="b"/>
              <a:pathLst>
                <a:path w="14884" h="14610" extrusionOk="0">
                  <a:moveTo>
                    <a:pt x="4882" y="1275"/>
                  </a:moveTo>
                  <a:lnTo>
                    <a:pt x="7097" y="2513"/>
                  </a:lnTo>
                  <a:lnTo>
                    <a:pt x="7097" y="6311"/>
                  </a:lnTo>
                  <a:lnTo>
                    <a:pt x="4251" y="3549"/>
                  </a:lnTo>
                  <a:lnTo>
                    <a:pt x="4882" y="1275"/>
                  </a:lnTo>
                  <a:close/>
                  <a:moveTo>
                    <a:pt x="10038" y="1227"/>
                  </a:moveTo>
                  <a:lnTo>
                    <a:pt x="10692" y="3632"/>
                  </a:lnTo>
                  <a:lnTo>
                    <a:pt x="7930" y="6311"/>
                  </a:lnTo>
                  <a:lnTo>
                    <a:pt x="7930" y="2406"/>
                  </a:lnTo>
                  <a:lnTo>
                    <a:pt x="7942" y="2406"/>
                  </a:lnTo>
                  <a:lnTo>
                    <a:pt x="10038" y="1227"/>
                  </a:lnTo>
                  <a:close/>
                  <a:moveTo>
                    <a:pt x="3739" y="4204"/>
                  </a:moveTo>
                  <a:lnTo>
                    <a:pt x="6513" y="6883"/>
                  </a:lnTo>
                  <a:lnTo>
                    <a:pt x="2489" y="6883"/>
                  </a:lnTo>
                  <a:lnTo>
                    <a:pt x="1275" y="4847"/>
                  </a:lnTo>
                  <a:lnTo>
                    <a:pt x="3739" y="4204"/>
                  </a:lnTo>
                  <a:close/>
                  <a:moveTo>
                    <a:pt x="11371" y="4132"/>
                  </a:moveTo>
                  <a:lnTo>
                    <a:pt x="13705" y="4740"/>
                  </a:lnTo>
                  <a:lnTo>
                    <a:pt x="12443" y="6883"/>
                  </a:lnTo>
                  <a:lnTo>
                    <a:pt x="8525" y="6883"/>
                  </a:lnTo>
                  <a:lnTo>
                    <a:pt x="11371" y="4132"/>
                  </a:lnTo>
                  <a:close/>
                  <a:moveTo>
                    <a:pt x="12538" y="7704"/>
                  </a:moveTo>
                  <a:lnTo>
                    <a:pt x="13764" y="9740"/>
                  </a:lnTo>
                  <a:lnTo>
                    <a:pt x="11288" y="10383"/>
                  </a:lnTo>
                  <a:lnTo>
                    <a:pt x="8525" y="7704"/>
                  </a:lnTo>
                  <a:close/>
                  <a:moveTo>
                    <a:pt x="6513" y="7716"/>
                  </a:moveTo>
                  <a:lnTo>
                    <a:pt x="3656" y="10478"/>
                  </a:lnTo>
                  <a:lnTo>
                    <a:pt x="1322" y="9859"/>
                  </a:lnTo>
                  <a:lnTo>
                    <a:pt x="2596" y="7716"/>
                  </a:lnTo>
                  <a:close/>
                  <a:moveTo>
                    <a:pt x="7942" y="8288"/>
                  </a:moveTo>
                  <a:lnTo>
                    <a:pt x="10788" y="11038"/>
                  </a:lnTo>
                  <a:lnTo>
                    <a:pt x="10157" y="13312"/>
                  </a:lnTo>
                  <a:lnTo>
                    <a:pt x="7942" y="12074"/>
                  </a:lnTo>
                  <a:lnTo>
                    <a:pt x="7942" y="8288"/>
                  </a:lnTo>
                  <a:close/>
                  <a:moveTo>
                    <a:pt x="7109" y="8288"/>
                  </a:moveTo>
                  <a:lnTo>
                    <a:pt x="7109" y="12181"/>
                  </a:lnTo>
                  <a:lnTo>
                    <a:pt x="7097" y="12181"/>
                  </a:lnTo>
                  <a:lnTo>
                    <a:pt x="5001" y="13360"/>
                  </a:lnTo>
                  <a:lnTo>
                    <a:pt x="4346" y="10966"/>
                  </a:lnTo>
                  <a:lnTo>
                    <a:pt x="7109" y="8288"/>
                  </a:lnTo>
                  <a:close/>
                  <a:moveTo>
                    <a:pt x="10573" y="1"/>
                  </a:moveTo>
                  <a:lnTo>
                    <a:pt x="9823" y="418"/>
                  </a:lnTo>
                  <a:lnTo>
                    <a:pt x="7418" y="1751"/>
                  </a:lnTo>
                  <a:lnTo>
                    <a:pt x="5120" y="453"/>
                  </a:lnTo>
                  <a:lnTo>
                    <a:pt x="4358" y="37"/>
                  </a:lnTo>
                  <a:lnTo>
                    <a:pt x="4132" y="858"/>
                  </a:lnTo>
                  <a:lnTo>
                    <a:pt x="3418" y="3454"/>
                  </a:lnTo>
                  <a:lnTo>
                    <a:pt x="846" y="4120"/>
                  </a:lnTo>
                  <a:lnTo>
                    <a:pt x="1" y="4347"/>
                  </a:lnTo>
                  <a:lnTo>
                    <a:pt x="429" y="5073"/>
                  </a:lnTo>
                  <a:lnTo>
                    <a:pt x="1810" y="7395"/>
                  </a:lnTo>
                  <a:lnTo>
                    <a:pt x="477" y="9645"/>
                  </a:lnTo>
                  <a:lnTo>
                    <a:pt x="36" y="10371"/>
                  </a:lnTo>
                  <a:lnTo>
                    <a:pt x="894" y="10597"/>
                  </a:lnTo>
                  <a:lnTo>
                    <a:pt x="3549" y="11288"/>
                  </a:lnTo>
                  <a:lnTo>
                    <a:pt x="4239" y="13788"/>
                  </a:lnTo>
                  <a:lnTo>
                    <a:pt x="4465" y="14610"/>
                  </a:lnTo>
                  <a:lnTo>
                    <a:pt x="5215" y="14193"/>
                  </a:lnTo>
                  <a:lnTo>
                    <a:pt x="7621" y="12860"/>
                  </a:lnTo>
                  <a:lnTo>
                    <a:pt x="9918" y="14145"/>
                  </a:lnTo>
                  <a:lnTo>
                    <a:pt x="10680" y="14562"/>
                  </a:lnTo>
                  <a:lnTo>
                    <a:pt x="10907" y="13753"/>
                  </a:lnTo>
                  <a:lnTo>
                    <a:pt x="11621" y="11157"/>
                  </a:lnTo>
                  <a:lnTo>
                    <a:pt x="14193" y="10490"/>
                  </a:lnTo>
                  <a:lnTo>
                    <a:pt x="14883" y="10312"/>
                  </a:lnTo>
                  <a:lnTo>
                    <a:pt x="14883" y="10002"/>
                  </a:lnTo>
                  <a:lnTo>
                    <a:pt x="14598" y="9538"/>
                  </a:lnTo>
                  <a:lnTo>
                    <a:pt x="13216" y="7216"/>
                  </a:lnTo>
                  <a:lnTo>
                    <a:pt x="14550" y="4966"/>
                  </a:lnTo>
                  <a:lnTo>
                    <a:pt x="14883" y="4418"/>
                  </a:lnTo>
                  <a:lnTo>
                    <a:pt x="14883" y="4204"/>
                  </a:lnTo>
                  <a:lnTo>
                    <a:pt x="14145" y="4013"/>
                  </a:lnTo>
                  <a:lnTo>
                    <a:pt x="11490" y="3311"/>
                  </a:lnTo>
                  <a:lnTo>
                    <a:pt x="10800" y="810"/>
                  </a:lnTo>
                  <a:lnTo>
                    <a:pt x="10573"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4" name="Google Shape;494;p11"/>
            <p:cNvSpPr/>
            <p:nvPr/>
          </p:nvSpPr>
          <p:spPr>
            <a:xfrm>
              <a:off x="5897750" y="4134275"/>
              <a:ext cx="372100" cy="365550"/>
            </a:xfrm>
            <a:custGeom>
              <a:avLst/>
              <a:gdLst/>
              <a:ahLst/>
              <a:cxnLst/>
              <a:rect l="l" t="t" r="r" b="b"/>
              <a:pathLst>
                <a:path w="14884" h="14622" extrusionOk="0">
                  <a:moveTo>
                    <a:pt x="4870" y="1298"/>
                  </a:moveTo>
                  <a:lnTo>
                    <a:pt x="7085" y="2536"/>
                  </a:lnTo>
                  <a:lnTo>
                    <a:pt x="7085" y="6322"/>
                  </a:lnTo>
                  <a:lnTo>
                    <a:pt x="4239" y="3572"/>
                  </a:lnTo>
                  <a:lnTo>
                    <a:pt x="4870" y="1298"/>
                  </a:lnTo>
                  <a:close/>
                  <a:moveTo>
                    <a:pt x="10026" y="1250"/>
                  </a:moveTo>
                  <a:lnTo>
                    <a:pt x="10680" y="3644"/>
                  </a:lnTo>
                  <a:lnTo>
                    <a:pt x="7918" y="6322"/>
                  </a:lnTo>
                  <a:lnTo>
                    <a:pt x="7918" y="2429"/>
                  </a:lnTo>
                  <a:lnTo>
                    <a:pt x="7930" y="2429"/>
                  </a:lnTo>
                  <a:lnTo>
                    <a:pt x="10026" y="1250"/>
                  </a:lnTo>
                  <a:close/>
                  <a:moveTo>
                    <a:pt x="11371" y="4144"/>
                  </a:moveTo>
                  <a:lnTo>
                    <a:pt x="13705" y="4751"/>
                  </a:lnTo>
                  <a:lnTo>
                    <a:pt x="12431" y="6894"/>
                  </a:lnTo>
                  <a:lnTo>
                    <a:pt x="8513" y="6894"/>
                  </a:lnTo>
                  <a:lnTo>
                    <a:pt x="11371" y="4144"/>
                  </a:lnTo>
                  <a:close/>
                  <a:moveTo>
                    <a:pt x="3727" y="4227"/>
                  </a:moveTo>
                  <a:lnTo>
                    <a:pt x="6501" y="6906"/>
                  </a:lnTo>
                  <a:lnTo>
                    <a:pt x="2477" y="6906"/>
                  </a:lnTo>
                  <a:lnTo>
                    <a:pt x="1263" y="4870"/>
                  </a:lnTo>
                  <a:lnTo>
                    <a:pt x="3727" y="4227"/>
                  </a:lnTo>
                  <a:close/>
                  <a:moveTo>
                    <a:pt x="12526" y="7727"/>
                  </a:moveTo>
                  <a:lnTo>
                    <a:pt x="13752" y="9763"/>
                  </a:lnTo>
                  <a:lnTo>
                    <a:pt x="11276" y="10406"/>
                  </a:lnTo>
                  <a:lnTo>
                    <a:pt x="8513" y="7727"/>
                  </a:lnTo>
                  <a:close/>
                  <a:moveTo>
                    <a:pt x="6501" y="7727"/>
                  </a:moveTo>
                  <a:lnTo>
                    <a:pt x="3644" y="10478"/>
                  </a:lnTo>
                  <a:lnTo>
                    <a:pt x="1310" y="9871"/>
                  </a:lnTo>
                  <a:lnTo>
                    <a:pt x="2584" y="7727"/>
                  </a:lnTo>
                  <a:close/>
                  <a:moveTo>
                    <a:pt x="7930" y="8311"/>
                  </a:moveTo>
                  <a:lnTo>
                    <a:pt x="10776" y="11061"/>
                  </a:lnTo>
                  <a:lnTo>
                    <a:pt x="10145" y="13335"/>
                  </a:lnTo>
                  <a:lnTo>
                    <a:pt x="7930" y="12097"/>
                  </a:lnTo>
                  <a:lnTo>
                    <a:pt x="7930" y="8311"/>
                  </a:lnTo>
                  <a:close/>
                  <a:moveTo>
                    <a:pt x="7097" y="8311"/>
                  </a:moveTo>
                  <a:lnTo>
                    <a:pt x="7097" y="12204"/>
                  </a:lnTo>
                  <a:lnTo>
                    <a:pt x="7085" y="12204"/>
                  </a:lnTo>
                  <a:lnTo>
                    <a:pt x="4989" y="13383"/>
                  </a:lnTo>
                  <a:lnTo>
                    <a:pt x="4334" y="10990"/>
                  </a:lnTo>
                  <a:lnTo>
                    <a:pt x="7097" y="8311"/>
                  </a:lnTo>
                  <a:close/>
                  <a:moveTo>
                    <a:pt x="10585" y="0"/>
                  </a:moveTo>
                  <a:lnTo>
                    <a:pt x="9823" y="417"/>
                  </a:lnTo>
                  <a:lnTo>
                    <a:pt x="7430" y="1762"/>
                  </a:lnTo>
                  <a:lnTo>
                    <a:pt x="5120" y="465"/>
                  </a:lnTo>
                  <a:lnTo>
                    <a:pt x="4358" y="48"/>
                  </a:lnTo>
                  <a:lnTo>
                    <a:pt x="4132" y="869"/>
                  </a:lnTo>
                  <a:lnTo>
                    <a:pt x="3418" y="3453"/>
                  </a:lnTo>
                  <a:lnTo>
                    <a:pt x="846" y="4120"/>
                  </a:lnTo>
                  <a:lnTo>
                    <a:pt x="0" y="4346"/>
                  </a:lnTo>
                  <a:lnTo>
                    <a:pt x="429" y="5072"/>
                  </a:lnTo>
                  <a:lnTo>
                    <a:pt x="1810" y="7394"/>
                  </a:lnTo>
                  <a:lnTo>
                    <a:pt x="477" y="9644"/>
                  </a:lnTo>
                  <a:lnTo>
                    <a:pt x="48" y="10371"/>
                  </a:lnTo>
                  <a:lnTo>
                    <a:pt x="893" y="10597"/>
                  </a:lnTo>
                  <a:lnTo>
                    <a:pt x="3560" y="11299"/>
                  </a:lnTo>
                  <a:lnTo>
                    <a:pt x="4239" y="13800"/>
                  </a:lnTo>
                  <a:lnTo>
                    <a:pt x="4465" y="14621"/>
                  </a:lnTo>
                  <a:lnTo>
                    <a:pt x="5227" y="14204"/>
                  </a:lnTo>
                  <a:lnTo>
                    <a:pt x="7620" y="12859"/>
                  </a:lnTo>
                  <a:lnTo>
                    <a:pt x="9930" y="14157"/>
                  </a:lnTo>
                  <a:lnTo>
                    <a:pt x="10680" y="14573"/>
                  </a:lnTo>
                  <a:lnTo>
                    <a:pt x="10907" y="13752"/>
                  </a:lnTo>
                  <a:lnTo>
                    <a:pt x="11621" y="11168"/>
                  </a:lnTo>
                  <a:lnTo>
                    <a:pt x="14193" y="10490"/>
                  </a:lnTo>
                  <a:lnTo>
                    <a:pt x="14883" y="10311"/>
                  </a:lnTo>
                  <a:lnTo>
                    <a:pt x="14883" y="10013"/>
                  </a:lnTo>
                  <a:lnTo>
                    <a:pt x="14598" y="9561"/>
                  </a:lnTo>
                  <a:lnTo>
                    <a:pt x="13216" y="7215"/>
                  </a:lnTo>
                  <a:lnTo>
                    <a:pt x="14550" y="4977"/>
                  </a:lnTo>
                  <a:lnTo>
                    <a:pt x="14883" y="4417"/>
                  </a:lnTo>
                  <a:lnTo>
                    <a:pt x="14883" y="4215"/>
                  </a:lnTo>
                  <a:lnTo>
                    <a:pt x="14157" y="4025"/>
                  </a:lnTo>
                  <a:lnTo>
                    <a:pt x="11490" y="3322"/>
                  </a:lnTo>
                  <a:lnTo>
                    <a:pt x="10799"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5" name="Google Shape;495;p11"/>
            <p:cNvSpPr/>
            <p:nvPr/>
          </p:nvSpPr>
          <p:spPr>
            <a:xfrm>
              <a:off x="5897750" y="846675"/>
              <a:ext cx="372100" cy="365525"/>
            </a:xfrm>
            <a:custGeom>
              <a:avLst/>
              <a:gdLst/>
              <a:ahLst/>
              <a:cxnLst/>
              <a:rect l="l" t="t" r="r" b="b"/>
              <a:pathLst>
                <a:path w="14884" h="14621" extrusionOk="0">
                  <a:moveTo>
                    <a:pt x="10026" y="1238"/>
                  </a:moveTo>
                  <a:lnTo>
                    <a:pt x="10680" y="3631"/>
                  </a:lnTo>
                  <a:lnTo>
                    <a:pt x="7918" y="6310"/>
                  </a:lnTo>
                  <a:lnTo>
                    <a:pt x="7918" y="2417"/>
                  </a:lnTo>
                  <a:lnTo>
                    <a:pt x="7930" y="2417"/>
                  </a:lnTo>
                  <a:lnTo>
                    <a:pt x="10026" y="1238"/>
                  </a:lnTo>
                  <a:close/>
                  <a:moveTo>
                    <a:pt x="4870" y="1298"/>
                  </a:moveTo>
                  <a:lnTo>
                    <a:pt x="7085" y="2536"/>
                  </a:lnTo>
                  <a:lnTo>
                    <a:pt x="7085" y="6322"/>
                  </a:lnTo>
                  <a:lnTo>
                    <a:pt x="4239" y="3572"/>
                  </a:lnTo>
                  <a:lnTo>
                    <a:pt x="4870" y="1298"/>
                  </a:lnTo>
                  <a:close/>
                  <a:moveTo>
                    <a:pt x="3727" y="4215"/>
                  </a:moveTo>
                  <a:lnTo>
                    <a:pt x="6501" y="6894"/>
                  </a:lnTo>
                  <a:lnTo>
                    <a:pt x="2477" y="6894"/>
                  </a:lnTo>
                  <a:lnTo>
                    <a:pt x="1263" y="4858"/>
                  </a:lnTo>
                  <a:lnTo>
                    <a:pt x="3727" y="4215"/>
                  </a:lnTo>
                  <a:close/>
                  <a:moveTo>
                    <a:pt x="11359" y="4131"/>
                  </a:moveTo>
                  <a:lnTo>
                    <a:pt x="13693" y="4751"/>
                  </a:lnTo>
                  <a:lnTo>
                    <a:pt x="12431" y="6894"/>
                  </a:lnTo>
                  <a:lnTo>
                    <a:pt x="8513" y="6894"/>
                  </a:lnTo>
                  <a:lnTo>
                    <a:pt x="11359" y="4131"/>
                  </a:lnTo>
                  <a:close/>
                  <a:moveTo>
                    <a:pt x="12526" y="7715"/>
                  </a:moveTo>
                  <a:lnTo>
                    <a:pt x="13752" y="9751"/>
                  </a:lnTo>
                  <a:lnTo>
                    <a:pt x="11276" y="10394"/>
                  </a:lnTo>
                  <a:lnTo>
                    <a:pt x="8513" y="7715"/>
                  </a:lnTo>
                  <a:close/>
                  <a:moveTo>
                    <a:pt x="6501" y="7727"/>
                  </a:moveTo>
                  <a:lnTo>
                    <a:pt x="3644" y="10477"/>
                  </a:lnTo>
                  <a:lnTo>
                    <a:pt x="1310" y="9870"/>
                  </a:lnTo>
                  <a:lnTo>
                    <a:pt x="2584" y="7727"/>
                  </a:lnTo>
                  <a:close/>
                  <a:moveTo>
                    <a:pt x="7930" y="8287"/>
                  </a:moveTo>
                  <a:lnTo>
                    <a:pt x="10776" y="11049"/>
                  </a:lnTo>
                  <a:lnTo>
                    <a:pt x="10145" y="13323"/>
                  </a:lnTo>
                  <a:lnTo>
                    <a:pt x="7930" y="12085"/>
                  </a:lnTo>
                  <a:lnTo>
                    <a:pt x="7930" y="8287"/>
                  </a:lnTo>
                  <a:close/>
                  <a:moveTo>
                    <a:pt x="7085" y="8287"/>
                  </a:moveTo>
                  <a:lnTo>
                    <a:pt x="7085" y="12192"/>
                  </a:lnTo>
                  <a:lnTo>
                    <a:pt x="4989" y="13371"/>
                  </a:lnTo>
                  <a:lnTo>
                    <a:pt x="4311" y="10966"/>
                  </a:lnTo>
                  <a:lnTo>
                    <a:pt x="7085" y="8287"/>
                  </a:lnTo>
                  <a:close/>
                  <a:moveTo>
                    <a:pt x="10573" y="0"/>
                  </a:moveTo>
                  <a:lnTo>
                    <a:pt x="9823" y="417"/>
                  </a:lnTo>
                  <a:lnTo>
                    <a:pt x="7430" y="1762"/>
                  </a:lnTo>
                  <a:lnTo>
                    <a:pt x="5120" y="464"/>
                  </a:lnTo>
                  <a:lnTo>
                    <a:pt x="4358" y="48"/>
                  </a:lnTo>
                  <a:lnTo>
                    <a:pt x="4132" y="869"/>
                  </a:lnTo>
                  <a:lnTo>
                    <a:pt x="3418" y="3453"/>
                  </a:lnTo>
                  <a:lnTo>
                    <a:pt x="846" y="4120"/>
                  </a:lnTo>
                  <a:lnTo>
                    <a:pt x="0" y="4346"/>
                  </a:lnTo>
                  <a:lnTo>
                    <a:pt x="429" y="5072"/>
                  </a:lnTo>
                  <a:lnTo>
                    <a:pt x="1810" y="7394"/>
                  </a:lnTo>
                  <a:lnTo>
                    <a:pt x="477" y="9644"/>
                  </a:lnTo>
                  <a:lnTo>
                    <a:pt x="48" y="10370"/>
                  </a:lnTo>
                  <a:lnTo>
                    <a:pt x="893" y="10597"/>
                  </a:lnTo>
                  <a:lnTo>
                    <a:pt x="3560" y="11299"/>
                  </a:lnTo>
                  <a:lnTo>
                    <a:pt x="4239" y="13799"/>
                  </a:lnTo>
                  <a:lnTo>
                    <a:pt x="4465" y="14621"/>
                  </a:lnTo>
                  <a:lnTo>
                    <a:pt x="5227" y="14204"/>
                  </a:lnTo>
                  <a:lnTo>
                    <a:pt x="7620" y="12859"/>
                  </a:lnTo>
                  <a:lnTo>
                    <a:pt x="9930" y="14157"/>
                  </a:lnTo>
                  <a:lnTo>
                    <a:pt x="10680" y="14573"/>
                  </a:lnTo>
                  <a:lnTo>
                    <a:pt x="10907" y="13752"/>
                  </a:lnTo>
                  <a:lnTo>
                    <a:pt x="11621" y="11168"/>
                  </a:lnTo>
                  <a:lnTo>
                    <a:pt x="14193" y="10489"/>
                  </a:lnTo>
                  <a:lnTo>
                    <a:pt x="14883" y="10311"/>
                  </a:lnTo>
                  <a:lnTo>
                    <a:pt x="14883" y="10001"/>
                  </a:lnTo>
                  <a:lnTo>
                    <a:pt x="14598" y="9537"/>
                  </a:lnTo>
                  <a:lnTo>
                    <a:pt x="13216" y="7215"/>
                  </a:lnTo>
                  <a:lnTo>
                    <a:pt x="14550" y="4977"/>
                  </a:lnTo>
                  <a:lnTo>
                    <a:pt x="14883" y="4417"/>
                  </a:lnTo>
                  <a:lnTo>
                    <a:pt x="14883" y="4215"/>
                  </a:lnTo>
                  <a:lnTo>
                    <a:pt x="14145" y="4024"/>
                  </a:lnTo>
                  <a:lnTo>
                    <a:pt x="11490" y="3322"/>
                  </a:lnTo>
                  <a:lnTo>
                    <a:pt x="10799" y="822"/>
                  </a:lnTo>
                  <a:lnTo>
                    <a:pt x="10573"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6" name="Google Shape;496;p11"/>
            <p:cNvSpPr/>
            <p:nvPr/>
          </p:nvSpPr>
          <p:spPr>
            <a:xfrm>
              <a:off x="5897150" y="2672775"/>
              <a:ext cx="372100" cy="365850"/>
            </a:xfrm>
            <a:custGeom>
              <a:avLst/>
              <a:gdLst/>
              <a:ahLst/>
              <a:cxnLst/>
              <a:rect l="l" t="t" r="r" b="b"/>
              <a:pathLst>
                <a:path w="14884" h="14634" extrusionOk="0">
                  <a:moveTo>
                    <a:pt x="4906" y="1298"/>
                  </a:moveTo>
                  <a:lnTo>
                    <a:pt x="7121" y="2537"/>
                  </a:lnTo>
                  <a:lnTo>
                    <a:pt x="7121" y="6323"/>
                  </a:lnTo>
                  <a:lnTo>
                    <a:pt x="4275" y="3573"/>
                  </a:lnTo>
                  <a:lnTo>
                    <a:pt x="4906" y="1298"/>
                  </a:lnTo>
                  <a:close/>
                  <a:moveTo>
                    <a:pt x="10050" y="1263"/>
                  </a:moveTo>
                  <a:lnTo>
                    <a:pt x="10728" y="3668"/>
                  </a:lnTo>
                  <a:lnTo>
                    <a:pt x="7954" y="6347"/>
                  </a:lnTo>
                  <a:lnTo>
                    <a:pt x="7954" y="2441"/>
                  </a:lnTo>
                  <a:lnTo>
                    <a:pt x="10050" y="1263"/>
                  </a:lnTo>
                  <a:close/>
                  <a:moveTo>
                    <a:pt x="11395" y="4156"/>
                  </a:moveTo>
                  <a:lnTo>
                    <a:pt x="13729" y="4763"/>
                  </a:lnTo>
                  <a:lnTo>
                    <a:pt x="12455" y="6906"/>
                  </a:lnTo>
                  <a:lnTo>
                    <a:pt x="8537" y="6906"/>
                  </a:lnTo>
                  <a:lnTo>
                    <a:pt x="11395" y="4156"/>
                  </a:lnTo>
                  <a:close/>
                  <a:moveTo>
                    <a:pt x="3751" y="4239"/>
                  </a:moveTo>
                  <a:lnTo>
                    <a:pt x="6525" y="6918"/>
                  </a:lnTo>
                  <a:lnTo>
                    <a:pt x="2501" y="6918"/>
                  </a:lnTo>
                  <a:lnTo>
                    <a:pt x="1287" y="4882"/>
                  </a:lnTo>
                  <a:lnTo>
                    <a:pt x="3751" y="4239"/>
                  </a:lnTo>
                  <a:close/>
                  <a:moveTo>
                    <a:pt x="12574" y="7740"/>
                  </a:moveTo>
                  <a:lnTo>
                    <a:pt x="13788" y="9776"/>
                  </a:lnTo>
                  <a:lnTo>
                    <a:pt x="11323" y="10419"/>
                  </a:lnTo>
                  <a:lnTo>
                    <a:pt x="8549" y="7740"/>
                  </a:lnTo>
                  <a:close/>
                  <a:moveTo>
                    <a:pt x="6525" y="7728"/>
                  </a:moveTo>
                  <a:lnTo>
                    <a:pt x="3680" y="10478"/>
                  </a:lnTo>
                  <a:lnTo>
                    <a:pt x="1346" y="9871"/>
                  </a:lnTo>
                  <a:lnTo>
                    <a:pt x="2608" y="7728"/>
                  </a:lnTo>
                  <a:close/>
                  <a:moveTo>
                    <a:pt x="7954" y="8311"/>
                  </a:moveTo>
                  <a:lnTo>
                    <a:pt x="10800" y="11062"/>
                  </a:lnTo>
                  <a:lnTo>
                    <a:pt x="10169" y="13336"/>
                  </a:lnTo>
                  <a:lnTo>
                    <a:pt x="7954" y="12097"/>
                  </a:lnTo>
                  <a:lnTo>
                    <a:pt x="7954" y="8311"/>
                  </a:lnTo>
                  <a:close/>
                  <a:moveTo>
                    <a:pt x="7121" y="8299"/>
                  </a:moveTo>
                  <a:lnTo>
                    <a:pt x="7121" y="12205"/>
                  </a:lnTo>
                  <a:lnTo>
                    <a:pt x="7109" y="12205"/>
                  </a:lnTo>
                  <a:lnTo>
                    <a:pt x="5013" y="13383"/>
                  </a:lnTo>
                  <a:lnTo>
                    <a:pt x="4358" y="10978"/>
                  </a:lnTo>
                  <a:lnTo>
                    <a:pt x="7121" y="8299"/>
                  </a:lnTo>
                  <a:close/>
                  <a:moveTo>
                    <a:pt x="10585" y="1"/>
                  </a:moveTo>
                  <a:lnTo>
                    <a:pt x="9823" y="417"/>
                  </a:lnTo>
                  <a:lnTo>
                    <a:pt x="7430" y="1751"/>
                  </a:lnTo>
                  <a:lnTo>
                    <a:pt x="5120" y="465"/>
                  </a:lnTo>
                  <a:lnTo>
                    <a:pt x="4370" y="48"/>
                  </a:lnTo>
                  <a:lnTo>
                    <a:pt x="4144" y="858"/>
                  </a:lnTo>
                  <a:lnTo>
                    <a:pt x="3430" y="3453"/>
                  </a:lnTo>
                  <a:lnTo>
                    <a:pt x="858" y="4120"/>
                  </a:lnTo>
                  <a:lnTo>
                    <a:pt x="1" y="4346"/>
                  </a:lnTo>
                  <a:lnTo>
                    <a:pt x="441" y="5073"/>
                  </a:lnTo>
                  <a:lnTo>
                    <a:pt x="1822" y="7394"/>
                  </a:lnTo>
                  <a:lnTo>
                    <a:pt x="477" y="9645"/>
                  </a:lnTo>
                  <a:lnTo>
                    <a:pt x="48" y="10395"/>
                  </a:lnTo>
                  <a:lnTo>
                    <a:pt x="906" y="10609"/>
                  </a:lnTo>
                  <a:lnTo>
                    <a:pt x="3561" y="11312"/>
                  </a:lnTo>
                  <a:lnTo>
                    <a:pt x="4251" y="13812"/>
                  </a:lnTo>
                  <a:lnTo>
                    <a:pt x="4477" y="14633"/>
                  </a:lnTo>
                  <a:lnTo>
                    <a:pt x="5227" y="14217"/>
                  </a:lnTo>
                  <a:lnTo>
                    <a:pt x="7621" y="12871"/>
                  </a:lnTo>
                  <a:lnTo>
                    <a:pt x="9930" y="14169"/>
                  </a:lnTo>
                  <a:lnTo>
                    <a:pt x="10692" y="14586"/>
                  </a:lnTo>
                  <a:lnTo>
                    <a:pt x="10919" y="13764"/>
                  </a:lnTo>
                  <a:lnTo>
                    <a:pt x="11633" y="11181"/>
                  </a:lnTo>
                  <a:lnTo>
                    <a:pt x="14205" y="10514"/>
                  </a:lnTo>
                  <a:lnTo>
                    <a:pt x="14883" y="10335"/>
                  </a:lnTo>
                  <a:lnTo>
                    <a:pt x="14883" y="10014"/>
                  </a:lnTo>
                  <a:lnTo>
                    <a:pt x="14610" y="9561"/>
                  </a:lnTo>
                  <a:lnTo>
                    <a:pt x="13217" y="7240"/>
                  </a:lnTo>
                  <a:lnTo>
                    <a:pt x="14562" y="4989"/>
                  </a:lnTo>
                  <a:lnTo>
                    <a:pt x="14883" y="4430"/>
                  </a:lnTo>
                  <a:lnTo>
                    <a:pt x="14883" y="4215"/>
                  </a:lnTo>
                  <a:lnTo>
                    <a:pt x="14157" y="4013"/>
                  </a:lnTo>
                  <a:lnTo>
                    <a:pt x="11490" y="3323"/>
                  </a:lnTo>
                  <a:lnTo>
                    <a:pt x="10812"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7" name="Google Shape;497;p11"/>
            <p:cNvSpPr/>
            <p:nvPr/>
          </p:nvSpPr>
          <p:spPr>
            <a:xfrm>
              <a:off x="5518225" y="2307850"/>
              <a:ext cx="376275" cy="365250"/>
            </a:xfrm>
            <a:custGeom>
              <a:avLst/>
              <a:gdLst/>
              <a:ahLst/>
              <a:cxnLst/>
              <a:rect l="l" t="t" r="r" b="b"/>
              <a:pathLst>
                <a:path w="15051" h="14610" extrusionOk="0">
                  <a:moveTo>
                    <a:pt x="4883" y="1298"/>
                  </a:moveTo>
                  <a:lnTo>
                    <a:pt x="7097" y="2525"/>
                  </a:lnTo>
                  <a:lnTo>
                    <a:pt x="7097" y="6323"/>
                  </a:lnTo>
                  <a:lnTo>
                    <a:pt x="4252" y="3573"/>
                  </a:lnTo>
                  <a:lnTo>
                    <a:pt x="4883" y="1298"/>
                  </a:lnTo>
                  <a:close/>
                  <a:moveTo>
                    <a:pt x="10050" y="1251"/>
                  </a:moveTo>
                  <a:lnTo>
                    <a:pt x="10705" y="3644"/>
                  </a:lnTo>
                  <a:lnTo>
                    <a:pt x="7931" y="6323"/>
                  </a:lnTo>
                  <a:lnTo>
                    <a:pt x="7931" y="2430"/>
                  </a:lnTo>
                  <a:lnTo>
                    <a:pt x="7942" y="2430"/>
                  </a:lnTo>
                  <a:lnTo>
                    <a:pt x="10050" y="1251"/>
                  </a:lnTo>
                  <a:close/>
                  <a:moveTo>
                    <a:pt x="11383" y="4132"/>
                  </a:moveTo>
                  <a:lnTo>
                    <a:pt x="13717" y="4751"/>
                  </a:lnTo>
                  <a:lnTo>
                    <a:pt x="12443" y="6894"/>
                  </a:lnTo>
                  <a:lnTo>
                    <a:pt x="8526" y="6894"/>
                  </a:lnTo>
                  <a:lnTo>
                    <a:pt x="11383" y="4132"/>
                  </a:lnTo>
                  <a:close/>
                  <a:moveTo>
                    <a:pt x="3751" y="4227"/>
                  </a:moveTo>
                  <a:lnTo>
                    <a:pt x="6514" y="6906"/>
                  </a:lnTo>
                  <a:lnTo>
                    <a:pt x="2501" y="6906"/>
                  </a:lnTo>
                  <a:lnTo>
                    <a:pt x="1275" y="4870"/>
                  </a:lnTo>
                  <a:lnTo>
                    <a:pt x="3751" y="4227"/>
                  </a:lnTo>
                  <a:close/>
                  <a:moveTo>
                    <a:pt x="12562" y="7728"/>
                  </a:moveTo>
                  <a:lnTo>
                    <a:pt x="13777" y="9764"/>
                  </a:lnTo>
                  <a:lnTo>
                    <a:pt x="11312" y="10407"/>
                  </a:lnTo>
                  <a:lnTo>
                    <a:pt x="8538" y="7728"/>
                  </a:lnTo>
                  <a:close/>
                  <a:moveTo>
                    <a:pt x="6514" y="7728"/>
                  </a:moveTo>
                  <a:lnTo>
                    <a:pt x="3656" y="10478"/>
                  </a:lnTo>
                  <a:lnTo>
                    <a:pt x="1323" y="9871"/>
                  </a:lnTo>
                  <a:lnTo>
                    <a:pt x="2608" y="7728"/>
                  </a:lnTo>
                  <a:close/>
                  <a:moveTo>
                    <a:pt x="7942" y="8299"/>
                  </a:moveTo>
                  <a:lnTo>
                    <a:pt x="10788" y="11062"/>
                  </a:lnTo>
                  <a:lnTo>
                    <a:pt x="10169" y="13336"/>
                  </a:lnTo>
                  <a:lnTo>
                    <a:pt x="7942" y="12097"/>
                  </a:lnTo>
                  <a:lnTo>
                    <a:pt x="7942" y="8299"/>
                  </a:lnTo>
                  <a:close/>
                  <a:moveTo>
                    <a:pt x="7109" y="8299"/>
                  </a:moveTo>
                  <a:lnTo>
                    <a:pt x="7109" y="12205"/>
                  </a:lnTo>
                  <a:lnTo>
                    <a:pt x="7097" y="12205"/>
                  </a:lnTo>
                  <a:lnTo>
                    <a:pt x="5002" y="13383"/>
                  </a:lnTo>
                  <a:lnTo>
                    <a:pt x="4347" y="10978"/>
                  </a:lnTo>
                  <a:lnTo>
                    <a:pt x="7109" y="8299"/>
                  </a:lnTo>
                  <a:close/>
                  <a:moveTo>
                    <a:pt x="10586" y="1"/>
                  </a:moveTo>
                  <a:lnTo>
                    <a:pt x="9824" y="417"/>
                  </a:lnTo>
                  <a:lnTo>
                    <a:pt x="7430" y="1751"/>
                  </a:lnTo>
                  <a:lnTo>
                    <a:pt x="5121" y="465"/>
                  </a:lnTo>
                  <a:lnTo>
                    <a:pt x="4359" y="48"/>
                  </a:lnTo>
                  <a:lnTo>
                    <a:pt x="4132" y="858"/>
                  </a:lnTo>
                  <a:lnTo>
                    <a:pt x="3418" y="3453"/>
                  </a:lnTo>
                  <a:lnTo>
                    <a:pt x="846" y="4120"/>
                  </a:lnTo>
                  <a:lnTo>
                    <a:pt x="1" y="4346"/>
                  </a:lnTo>
                  <a:lnTo>
                    <a:pt x="430" y="5073"/>
                  </a:lnTo>
                  <a:lnTo>
                    <a:pt x="1811" y="7394"/>
                  </a:lnTo>
                  <a:lnTo>
                    <a:pt x="477" y="9645"/>
                  </a:lnTo>
                  <a:lnTo>
                    <a:pt x="49" y="10371"/>
                  </a:lnTo>
                  <a:lnTo>
                    <a:pt x="894" y="10597"/>
                  </a:lnTo>
                  <a:lnTo>
                    <a:pt x="3561" y="11300"/>
                  </a:lnTo>
                  <a:lnTo>
                    <a:pt x="4240" y="13800"/>
                  </a:lnTo>
                  <a:lnTo>
                    <a:pt x="4466" y="14610"/>
                  </a:lnTo>
                  <a:lnTo>
                    <a:pt x="5228" y="14193"/>
                  </a:lnTo>
                  <a:lnTo>
                    <a:pt x="7621" y="12859"/>
                  </a:lnTo>
                  <a:lnTo>
                    <a:pt x="9931" y="14145"/>
                  </a:lnTo>
                  <a:lnTo>
                    <a:pt x="10681" y="14574"/>
                  </a:lnTo>
                  <a:lnTo>
                    <a:pt x="10907" y="13752"/>
                  </a:lnTo>
                  <a:lnTo>
                    <a:pt x="11621" y="11157"/>
                  </a:lnTo>
                  <a:lnTo>
                    <a:pt x="14193" y="10490"/>
                  </a:lnTo>
                  <a:lnTo>
                    <a:pt x="15050" y="10264"/>
                  </a:lnTo>
                  <a:lnTo>
                    <a:pt x="14610" y="9538"/>
                  </a:lnTo>
                  <a:lnTo>
                    <a:pt x="13229" y="7216"/>
                  </a:lnTo>
                  <a:lnTo>
                    <a:pt x="14574" y="4966"/>
                  </a:lnTo>
                  <a:lnTo>
                    <a:pt x="15003" y="4239"/>
                  </a:lnTo>
                  <a:lnTo>
                    <a:pt x="14158" y="4013"/>
                  </a:lnTo>
                  <a:lnTo>
                    <a:pt x="11491" y="3322"/>
                  </a:lnTo>
                  <a:lnTo>
                    <a:pt x="10800" y="822"/>
                  </a:lnTo>
                  <a:lnTo>
                    <a:pt x="10586"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8" name="Google Shape;498;p11"/>
            <p:cNvSpPr/>
            <p:nvPr/>
          </p:nvSpPr>
          <p:spPr>
            <a:xfrm>
              <a:off x="5518225" y="1211600"/>
              <a:ext cx="375675" cy="365525"/>
            </a:xfrm>
            <a:custGeom>
              <a:avLst/>
              <a:gdLst/>
              <a:ahLst/>
              <a:cxnLst/>
              <a:rect l="l" t="t" r="r" b="b"/>
              <a:pathLst>
                <a:path w="15027" h="14621" extrusionOk="0">
                  <a:moveTo>
                    <a:pt x="4883" y="1298"/>
                  </a:moveTo>
                  <a:lnTo>
                    <a:pt x="7097" y="2536"/>
                  </a:lnTo>
                  <a:lnTo>
                    <a:pt x="7097" y="6334"/>
                  </a:lnTo>
                  <a:lnTo>
                    <a:pt x="4252" y="3572"/>
                  </a:lnTo>
                  <a:lnTo>
                    <a:pt x="4883" y="1298"/>
                  </a:lnTo>
                  <a:close/>
                  <a:moveTo>
                    <a:pt x="10050" y="1250"/>
                  </a:moveTo>
                  <a:lnTo>
                    <a:pt x="10705" y="3655"/>
                  </a:lnTo>
                  <a:lnTo>
                    <a:pt x="7931" y="6334"/>
                  </a:lnTo>
                  <a:lnTo>
                    <a:pt x="7931" y="2429"/>
                  </a:lnTo>
                  <a:lnTo>
                    <a:pt x="7942" y="2429"/>
                  </a:lnTo>
                  <a:lnTo>
                    <a:pt x="10050" y="1250"/>
                  </a:lnTo>
                  <a:close/>
                  <a:moveTo>
                    <a:pt x="3751" y="4227"/>
                  </a:moveTo>
                  <a:lnTo>
                    <a:pt x="6514" y="6906"/>
                  </a:lnTo>
                  <a:lnTo>
                    <a:pt x="2501" y="6906"/>
                  </a:lnTo>
                  <a:lnTo>
                    <a:pt x="1275" y="4870"/>
                  </a:lnTo>
                  <a:lnTo>
                    <a:pt x="3751" y="4227"/>
                  </a:lnTo>
                  <a:close/>
                  <a:moveTo>
                    <a:pt x="11383" y="4155"/>
                  </a:moveTo>
                  <a:lnTo>
                    <a:pt x="13717" y="4763"/>
                  </a:lnTo>
                  <a:lnTo>
                    <a:pt x="12443" y="6906"/>
                  </a:lnTo>
                  <a:lnTo>
                    <a:pt x="8526" y="6906"/>
                  </a:lnTo>
                  <a:lnTo>
                    <a:pt x="11383" y="4155"/>
                  </a:lnTo>
                  <a:close/>
                  <a:moveTo>
                    <a:pt x="12550" y="7727"/>
                  </a:moveTo>
                  <a:lnTo>
                    <a:pt x="13765" y="9763"/>
                  </a:lnTo>
                  <a:lnTo>
                    <a:pt x="11300" y="10406"/>
                  </a:lnTo>
                  <a:lnTo>
                    <a:pt x="8526" y="7727"/>
                  </a:lnTo>
                  <a:close/>
                  <a:moveTo>
                    <a:pt x="6514" y="7739"/>
                  </a:moveTo>
                  <a:lnTo>
                    <a:pt x="3656" y="10501"/>
                  </a:lnTo>
                  <a:lnTo>
                    <a:pt x="1323" y="9882"/>
                  </a:lnTo>
                  <a:lnTo>
                    <a:pt x="2608" y="7739"/>
                  </a:lnTo>
                  <a:close/>
                  <a:moveTo>
                    <a:pt x="7942" y="8311"/>
                  </a:moveTo>
                  <a:lnTo>
                    <a:pt x="10788" y="11061"/>
                  </a:lnTo>
                  <a:lnTo>
                    <a:pt x="10169" y="13335"/>
                  </a:lnTo>
                  <a:lnTo>
                    <a:pt x="7942" y="12097"/>
                  </a:lnTo>
                  <a:lnTo>
                    <a:pt x="7942" y="8311"/>
                  </a:lnTo>
                  <a:close/>
                  <a:moveTo>
                    <a:pt x="7109" y="8311"/>
                  </a:moveTo>
                  <a:lnTo>
                    <a:pt x="7109" y="12204"/>
                  </a:lnTo>
                  <a:lnTo>
                    <a:pt x="7097" y="12204"/>
                  </a:lnTo>
                  <a:lnTo>
                    <a:pt x="5002" y="13383"/>
                  </a:lnTo>
                  <a:lnTo>
                    <a:pt x="4347" y="10989"/>
                  </a:lnTo>
                  <a:lnTo>
                    <a:pt x="7109" y="8311"/>
                  </a:lnTo>
                  <a:close/>
                  <a:moveTo>
                    <a:pt x="10586" y="0"/>
                  </a:moveTo>
                  <a:lnTo>
                    <a:pt x="9824" y="417"/>
                  </a:lnTo>
                  <a:lnTo>
                    <a:pt x="7430" y="1762"/>
                  </a:lnTo>
                  <a:lnTo>
                    <a:pt x="5121" y="464"/>
                  </a:lnTo>
                  <a:lnTo>
                    <a:pt x="4359" y="48"/>
                  </a:lnTo>
                  <a:lnTo>
                    <a:pt x="4132" y="869"/>
                  </a:lnTo>
                  <a:lnTo>
                    <a:pt x="3418" y="3453"/>
                  </a:lnTo>
                  <a:lnTo>
                    <a:pt x="846" y="4120"/>
                  </a:lnTo>
                  <a:lnTo>
                    <a:pt x="1" y="4346"/>
                  </a:lnTo>
                  <a:lnTo>
                    <a:pt x="430" y="5072"/>
                  </a:lnTo>
                  <a:lnTo>
                    <a:pt x="1811" y="7394"/>
                  </a:lnTo>
                  <a:lnTo>
                    <a:pt x="477" y="9644"/>
                  </a:lnTo>
                  <a:lnTo>
                    <a:pt x="49" y="10382"/>
                  </a:lnTo>
                  <a:lnTo>
                    <a:pt x="894" y="10597"/>
                  </a:lnTo>
                  <a:lnTo>
                    <a:pt x="3561" y="11299"/>
                  </a:lnTo>
                  <a:lnTo>
                    <a:pt x="4240" y="13799"/>
                  </a:lnTo>
                  <a:lnTo>
                    <a:pt x="4466" y="14621"/>
                  </a:lnTo>
                  <a:lnTo>
                    <a:pt x="5228" y="14204"/>
                  </a:lnTo>
                  <a:lnTo>
                    <a:pt x="7621" y="12859"/>
                  </a:lnTo>
                  <a:lnTo>
                    <a:pt x="9931" y="14157"/>
                  </a:lnTo>
                  <a:lnTo>
                    <a:pt x="10681" y="14573"/>
                  </a:lnTo>
                  <a:lnTo>
                    <a:pt x="10907" y="13752"/>
                  </a:lnTo>
                  <a:lnTo>
                    <a:pt x="11621" y="11168"/>
                  </a:lnTo>
                  <a:lnTo>
                    <a:pt x="14193" y="10489"/>
                  </a:lnTo>
                  <a:lnTo>
                    <a:pt x="15027" y="10275"/>
                  </a:lnTo>
                  <a:lnTo>
                    <a:pt x="14598" y="9537"/>
                  </a:lnTo>
                  <a:lnTo>
                    <a:pt x="13229" y="7227"/>
                  </a:lnTo>
                  <a:lnTo>
                    <a:pt x="14574" y="4977"/>
                  </a:lnTo>
                  <a:lnTo>
                    <a:pt x="15003" y="4251"/>
                  </a:lnTo>
                  <a:lnTo>
                    <a:pt x="14158" y="4024"/>
                  </a:lnTo>
                  <a:lnTo>
                    <a:pt x="11491" y="3322"/>
                  </a:lnTo>
                  <a:lnTo>
                    <a:pt x="10800" y="822"/>
                  </a:lnTo>
                  <a:lnTo>
                    <a:pt x="10586"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9" name="Google Shape;499;p11"/>
            <p:cNvSpPr/>
            <p:nvPr/>
          </p:nvSpPr>
          <p:spPr>
            <a:xfrm>
              <a:off x="5518225" y="3403825"/>
              <a:ext cx="375975" cy="365550"/>
            </a:xfrm>
            <a:custGeom>
              <a:avLst/>
              <a:gdLst/>
              <a:ahLst/>
              <a:cxnLst/>
              <a:rect l="l" t="t" r="r" b="b"/>
              <a:pathLst>
                <a:path w="15039" h="14622" extrusionOk="0">
                  <a:moveTo>
                    <a:pt x="4883" y="1286"/>
                  </a:moveTo>
                  <a:lnTo>
                    <a:pt x="7097" y="2525"/>
                  </a:lnTo>
                  <a:lnTo>
                    <a:pt x="7097" y="6311"/>
                  </a:lnTo>
                  <a:lnTo>
                    <a:pt x="4252" y="3560"/>
                  </a:lnTo>
                  <a:lnTo>
                    <a:pt x="4883" y="1286"/>
                  </a:lnTo>
                  <a:close/>
                  <a:moveTo>
                    <a:pt x="10050" y="1239"/>
                  </a:moveTo>
                  <a:lnTo>
                    <a:pt x="10705" y="3632"/>
                  </a:lnTo>
                  <a:lnTo>
                    <a:pt x="7931" y="6311"/>
                  </a:lnTo>
                  <a:lnTo>
                    <a:pt x="7931" y="2417"/>
                  </a:lnTo>
                  <a:lnTo>
                    <a:pt x="7942" y="2417"/>
                  </a:lnTo>
                  <a:lnTo>
                    <a:pt x="10050" y="1239"/>
                  </a:lnTo>
                  <a:close/>
                  <a:moveTo>
                    <a:pt x="3751" y="4215"/>
                  </a:moveTo>
                  <a:lnTo>
                    <a:pt x="6514" y="6894"/>
                  </a:lnTo>
                  <a:lnTo>
                    <a:pt x="2501" y="6894"/>
                  </a:lnTo>
                  <a:lnTo>
                    <a:pt x="1275" y="4858"/>
                  </a:lnTo>
                  <a:lnTo>
                    <a:pt x="3751" y="4215"/>
                  </a:lnTo>
                  <a:close/>
                  <a:moveTo>
                    <a:pt x="11383" y="4144"/>
                  </a:moveTo>
                  <a:lnTo>
                    <a:pt x="13717" y="4751"/>
                  </a:lnTo>
                  <a:lnTo>
                    <a:pt x="12443" y="6894"/>
                  </a:lnTo>
                  <a:lnTo>
                    <a:pt x="8526" y="6894"/>
                  </a:lnTo>
                  <a:lnTo>
                    <a:pt x="11383" y="4144"/>
                  </a:lnTo>
                  <a:close/>
                  <a:moveTo>
                    <a:pt x="12550" y="7716"/>
                  </a:moveTo>
                  <a:lnTo>
                    <a:pt x="13765" y="9752"/>
                  </a:lnTo>
                  <a:lnTo>
                    <a:pt x="11300" y="10395"/>
                  </a:lnTo>
                  <a:lnTo>
                    <a:pt x="8526" y="7716"/>
                  </a:lnTo>
                  <a:close/>
                  <a:moveTo>
                    <a:pt x="6514" y="7728"/>
                  </a:moveTo>
                  <a:lnTo>
                    <a:pt x="3656" y="10478"/>
                  </a:lnTo>
                  <a:lnTo>
                    <a:pt x="1323" y="9871"/>
                  </a:lnTo>
                  <a:lnTo>
                    <a:pt x="2608" y="7728"/>
                  </a:lnTo>
                  <a:close/>
                  <a:moveTo>
                    <a:pt x="7942" y="8299"/>
                  </a:moveTo>
                  <a:lnTo>
                    <a:pt x="10788" y="11049"/>
                  </a:lnTo>
                  <a:lnTo>
                    <a:pt x="10169" y="13323"/>
                  </a:lnTo>
                  <a:lnTo>
                    <a:pt x="7942" y="12085"/>
                  </a:lnTo>
                  <a:lnTo>
                    <a:pt x="7942" y="8299"/>
                  </a:lnTo>
                  <a:close/>
                  <a:moveTo>
                    <a:pt x="7109" y="8299"/>
                  </a:moveTo>
                  <a:lnTo>
                    <a:pt x="7109" y="12192"/>
                  </a:lnTo>
                  <a:lnTo>
                    <a:pt x="7097" y="12192"/>
                  </a:lnTo>
                  <a:lnTo>
                    <a:pt x="5002" y="13371"/>
                  </a:lnTo>
                  <a:lnTo>
                    <a:pt x="4347" y="10978"/>
                  </a:lnTo>
                  <a:lnTo>
                    <a:pt x="7109" y="8299"/>
                  </a:lnTo>
                  <a:close/>
                  <a:moveTo>
                    <a:pt x="10574" y="0"/>
                  </a:moveTo>
                  <a:lnTo>
                    <a:pt x="9824" y="417"/>
                  </a:lnTo>
                  <a:lnTo>
                    <a:pt x="7419" y="1763"/>
                  </a:lnTo>
                  <a:lnTo>
                    <a:pt x="5121" y="465"/>
                  </a:lnTo>
                  <a:lnTo>
                    <a:pt x="4359" y="48"/>
                  </a:lnTo>
                  <a:lnTo>
                    <a:pt x="4132" y="870"/>
                  </a:lnTo>
                  <a:lnTo>
                    <a:pt x="3418" y="3453"/>
                  </a:lnTo>
                  <a:lnTo>
                    <a:pt x="846" y="4132"/>
                  </a:lnTo>
                  <a:lnTo>
                    <a:pt x="1" y="4346"/>
                  </a:lnTo>
                  <a:lnTo>
                    <a:pt x="430" y="5084"/>
                  </a:lnTo>
                  <a:lnTo>
                    <a:pt x="1811" y="7406"/>
                  </a:lnTo>
                  <a:lnTo>
                    <a:pt x="477" y="9644"/>
                  </a:lnTo>
                  <a:lnTo>
                    <a:pt x="49" y="10383"/>
                  </a:lnTo>
                  <a:lnTo>
                    <a:pt x="894" y="10597"/>
                  </a:lnTo>
                  <a:lnTo>
                    <a:pt x="3561" y="11299"/>
                  </a:lnTo>
                  <a:lnTo>
                    <a:pt x="4240" y="13800"/>
                  </a:lnTo>
                  <a:lnTo>
                    <a:pt x="4466" y="14621"/>
                  </a:lnTo>
                  <a:lnTo>
                    <a:pt x="5216" y="14205"/>
                  </a:lnTo>
                  <a:lnTo>
                    <a:pt x="7621" y="12859"/>
                  </a:lnTo>
                  <a:lnTo>
                    <a:pt x="9919" y="14157"/>
                  </a:lnTo>
                  <a:lnTo>
                    <a:pt x="10681" y="14574"/>
                  </a:lnTo>
                  <a:lnTo>
                    <a:pt x="10907" y="13752"/>
                  </a:lnTo>
                  <a:lnTo>
                    <a:pt x="11621" y="11168"/>
                  </a:lnTo>
                  <a:lnTo>
                    <a:pt x="14193" y="10502"/>
                  </a:lnTo>
                  <a:lnTo>
                    <a:pt x="15039" y="10275"/>
                  </a:lnTo>
                  <a:lnTo>
                    <a:pt x="14610" y="9549"/>
                  </a:lnTo>
                  <a:lnTo>
                    <a:pt x="13229" y="7227"/>
                  </a:lnTo>
                  <a:lnTo>
                    <a:pt x="14562" y="4977"/>
                  </a:lnTo>
                  <a:lnTo>
                    <a:pt x="15003" y="4251"/>
                  </a:lnTo>
                  <a:lnTo>
                    <a:pt x="14146" y="4025"/>
                  </a:lnTo>
                  <a:lnTo>
                    <a:pt x="11491" y="3322"/>
                  </a:lnTo>
                  <a:lnTo>
                    <a:pt x="10800" y="822"/>
                  </a:lnTo>
                  <a:lnTo>
                    <a:pt x="10574"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0" name="Google Shape;500;p11"/>
            <p:cNvSpPr/>
            <p:nvPr/>
          </p:nvSpPr>
          <p:spPr>
            <a:xfrm>
              <a:off x="5518225" y="1577100"/>
              <a:ext cx="376275" cy="365250"/>
            </a:xfrm>
            <a:custGeom>
              <a:avLst/>
              <a:gdLst/>
              <a:ahLst/>
              <a:cxnLst/>
              <a:rect l="l" t="t" r="r" b="b"/>
              <a:pathLst>
                <a:path w="15051" h="14610" extrusionOk="0">
                  <a:moveTo>
                    <a:pt x="4883" y="1299"/>
                  </a:moveTo>
                  <a:lnTo>
                    <a:pt x="7097" y="2525"/>
                  </a:lnTo>
                  <a:lnTo>
                    <a:pt x="7097" y="6323"/>
                  </a:lnTo>
                  <a:lnTo>
                    <a:pt x="4252" y="3573"/>
                  </a:lnTo>
                  <a:lnTo>
                    <a:pt x="4883" y="1299"/>
                  </a:lnTo>
                  <a:close/>
                  <a:moveTo>
                    <a:pt x="10050" y="1251"/>
                  </a:moveTo>
                  <a:lnTo>
                    <a:pt x="10705" y="3644"/>
                  </a:lnTo>
                  <a:lnTo>
                    <a:pt x="7931" y="6323"/>
                  </a:lnTo>
                  <a:lnTo>
                    <a:pt x="7931" y="2430"/>
                  </a:lnTo>
                  <a:lnTo>
                    <a:pt x="7942" y="2430"/>
                  </a:lnTo>
                  <a:lnTo>
                    <a:pt x="10050" y="1251"/>
                  </a:lnTo>
                  <a:close/>
                  <a:moveTo>
                    <a:pt x="3751" y="4228"/>
                  </a:moveTo>
                  <a:lnTo>
                    <a:pt x="6514" y="6906"/>
                  </a:lnTo>
                  <a:lnTo>
                    <a:pt x="2501" y="6906"/>
                  </a:lnTo>
                  <a:lnTo>
                    <a:pt x="1275" y="4871"/>
                  </a:lnTo>
                  <a:lnTo>
                    <a:pt x="3751" y="4228"/>
                  </a:lnTo>
                  <a:close/>
                  <a:moveTo>
                    <a:pt x="11383" y="4156"/>
                  </a:moveTo>
                  <a:lnTo>
                    <a:pt x="13717" y="4763"/>
                  </a:lnTo>
                  <a:lnTo>
                    <a:pt x="12443" y="6906"/>
                  </a:lnTo>
                  <a:lnTo>
                    <a:pt x="8526" y="6906"/>
                  </a:lnTo>
                  <a:lnTo>
                    <a:pt x="11383" y="4156"/>
                  </a:lnTo>
                  <a:close/>
                  <a:moveTo>
                    <a:pt x="12562" y="7728"/>
                  </a:moveTo>
                  <a:lnTo>
                    <a:pt x="13765" y="9764"/>
                  </a:lnTo>
                  <a:lnTo>
                    <a:pt x="11312" y="10407"/>
                  </a:lnTo>
                  <a:lnTo>
                    <a:pt x="8538" y="7728"/>
                  </a:lnTo>
                  <a:close/>
                  <a:moveTo>
                    <a:pt x="6514" y="7704"/>
                  </a:moveTo>
                  <a:lnTo>
                    <a:pt x="3656" y="10478"/>
                  </a:lnTo>
                  <a:lnTo>
                    <a:pt x="1323" y="9859"/>
                  </a:lnTo>
                  <a:lnTo>
                    <a:pt x="2608" y="7704"/>
                  </a:lnTo>
                  <a:close/>
                  <a:moveTo>
                    <a:pt x="7942" y="8300"/>
                  </a:moveTo>
                  <a:lnTo>
                    <a:pt x="10788" y="11050"/>
                  </a:lnTo>
                  <a:lnTo>
                    <a:pt x="10169" y="13336"/>
                  </a:lnTo>
                  <a:lnTo>
                    <a:pt x="7942" y="12098"/>
                  </a:lnTo>
                  <a:lnTo>
                    <a:pt x="7942" y="8300"/>
                  </a:lnTo>
                  <a:close/>
                  <a:moveTo>
                    <a:pt x="7109" y="8300"/>
                  </a:moveTo>
                  <a:lnTo>
                    <a:pt x="7109" y="12205"/>
                  </a:lnTo>
                  <a:lnTo>
                    <a:pt x="7097" y="12205"/>
                  </a:lnTo>
                  <a:lnTo>
                    <a:pt x="5002" y="13383"/>
                  </a:lnTo>
                  <a:lnTo>
                    <a:pt x="4347" y="10978"/>
                  </a:lnTo>
                  <a:lnTo>
                    <a:pt x="7109" y="8300"/>
                  </a:lnTo>
                  <a:close/>
                  <a:moveTo>
                    <a:pt x="10586" y="1"/>
                  </a:moveTo>
                  <a:lnTo>
                    <a:pt x="9824" y="418"/>
                  </a:lnTo>
                  <a:lnTo>
                    <a:pt x="7430" y="1751"/>
                  </a:lnTo>
                  <a:lnTo>
                    <a:pt x="5121" y="465"/>
                  </a:lnTo>
                  <a:lnTo>
                    <a:pt x="4359" y="49"/>
                  </a:lnTo>
                  <a:lnTo>
                    <a:pt x="4132" y="858"/>
                  </a:lnTo>
                  <a:lnTo>
                    <a:pt x="3418" y="3454"/>
                  </a:lnTo>
                  <a:lnTo>
                    <a:pt x="846" y="4120"/>
                  </a:lnTo>
                  <a:lnTo>
                    <a:pt x="1" y="4347"/>
                  </a:lnTo>
                  <a:lnTo>
                    <a:pt x="430" y="5073"/>
                  </a:lnTo>
                  <a:lnTo>
                    <a:pt x="1811" y="7395"/>
                  </a:lnTo>
                  <a:lnTo>
                    <a:pt x="477" y="9645"/>
                  </a:lnTo>
                  <a:lnTo>
                    <a:pt x="49" y="10371"/>
                  </a:lnTo>
                  <a:lnTo>
                    <a:pt x="894" y="10597"/>
                  </a:lnTo>
                  <a:lnTo>
                    <a:pt x="3561" y="11300"/>
                  </a:lnTo>
                  <a:lnTo>
                    <a:pt x="4240" y="13800"/>
                  </a:lnTo>
                  <a:lnTo>
                    <a:pt x="4466" y="14610"/>
                  </a:lnTo>
                  <a:lnTo>
                    <a:pt x="5228" y="14193"/>
                  </a:lnTo>
                  <a:lnTo>
                    <a:pt x="7621" y="12860"/>
                  </a:lnTo>
                  <a:lnTo>
                    <a:pt x="9931" y="14145"/>
                  </a:lnTo>
                  <a:lnTo>
                    <a:pt x="10681" y="14574"/>
                  </a:lnTo>
                  <a:lnTo>
                    <a:pt x="10907" y="13753"/>
                  </a:lnTo>
                  <a:lnTo>
                    <a:pt x="11621" y="11157"/>
                  </a:lnTo>
                  <a:lnTo>
                    <a:pt x="14193" y="10490"/>
                  </a:lnTo>
                  <a:lnTo>
                    <a:pt x="15050" y="10264"/>
                  </a:lnTo>
                  <a:lnTo>
                    <a:pt x="14610" y="9538"/>
                  </a:lnTo>
                  <a:lnTo>
                    <a:pt x="13229" y="7216"/>
                  </a:lnTo>
                  <a:lnTo>
                    <a:pt x="14574" y="4966"/>
                  </a:lnTo>
                  <a:lnTo>
                    <a:pt x="15003" y="4239"/>
                  </a:lnTo>
                  <a:lnTo>
                    <a:pt x="14158" y="4013"/>
                  </a:lnTo>
                  <a:lnTo>
                    <a:pt x="11491" y="3323"/>
                  </a:lnTo>
                  <a:lnTo>
                    <a:pt x="10800" y="822"/>
                  </a:lnTo>
                  <a:lnTo>
                    <a:pt x="10586"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1" name="Google Shape;501;p11"/>
            <p:cNvSpPr/>
            <p:nvPr/>
          </p:nvSpPr>
          <p:spPr>
            <a:xfrm>
              <a:off x="5518225" y="3769350"/>
              <a:ext cx="375975" cy="365250"/>
            </a:xfrm>
            <a:custGeom>
              <a:avLst/>
              <a:gdLst/>
              <a:ahLst/>
              <a:cxnLst/>
              <a:rect l="l" t="t" r="r" b="b"/>
              <a:pathLst>
                <a:path w="15039" h="14610" extrusionOk="0">
                  <a:moveTo>
                    <a:pt x="4883" y="1274"/>
                  </a:moveTo>
                  <a:lnTo>
                    <a:pt x="7097" y="2512"/>
                  </a:lnTo>
                  <a:lnTo>
                    <a:pt x="7097" y="6311"/>
                  </a:lnTo>
                  <a:lnTo>
                    <a:pt x="4252" y="3560"/>
                  </a:lnTo>
                  <a:lnTo>
                    <a:pt x="4883" y="1274"/>
                  </a:lnTo>
                  <a:close/>
                  <a:moveTo>
                    <a:pt x="10050" y="1238"/>
                  </a:moveTo>
                  <a:lnTo>
                    <a:pt x="10705" y="3632"/>
                  </a:lnTo>
                  <a:lnTo>
                    <a:pt x="7931" y="6311"/>
                  </a:lnTo>
                  <a:lnTo>
                    <a:pt x="7931" y="2405"/>
                  </a:lnTo>
                  <a:lnTo>
                    <a:pt x="7942" y="2405"/>
                  </a:lnTo>
                  <a:lnTo>
                    <a:pt x="10050" y="1238"/>
                  </a:lnTo>
                  <a:close/>
                  <a:moveTo>
                    <a:pt x="3751" y="4215"/>
                  </a:moveTo>
                  <a:lnTo>
                    <a:pt x="6514" y="6894"/>
                  </a:lnTo>
                  <a:lnTo>
                    <a:pt x="2501" y="6894"/>
                  </a:lnTo>
                  <a:lnTo>
                    <a:pt x="1299" y="4846"/>
                  </a:lnTo>
                  <a:lnTo>
                    <a:pt x="3751" y="4215"/>
                  </a:lnTo>
                  <a:close/>
                  <a:moveTo>
                    <a:pt x="11383" y="4132"/>
                  </a:moveTo>
                  <a:lnTo>
                    <a:pt x="13717" y="4751"/>
                  </a:lnTo>
                  <a:lnTo>
                    <a:pt x="12443" y="6894"/>
                  </a:lnTo>
                  <a:lnTo>
                    <a:pt x="8526" y="6894"/>
                  </a:lnTo>
                  <a:lnTo>
                    <a:pt x="11383" y="4132"/>
                  </a:lnTo>
                  <a:close/>
                  <a:moveTo>
                    <a:pt x="12550" y="7704"/>
                  </a:moveTo>
                  <a:lnTo>
                    <a:pt x="13765" y="9751"/>
                  </a:lnTo>
                  <a:lnTo>
                    <a:pt x="11300" y="10382"/>
                  </a:lnTo>
                  <a:lnTo>
                    <a:pt x="8526" y="7704"/>
                  </a:lnTo>
                  <a:close/>
                  <a:moveTo>
                    <a:pt x="6514" y="7704"/>
                  </a:moveTo>
                  <a:lnTo>
                    <a:pt x="3656" y="10466"/>
                  </a:lnTo>
                  <a:lnTo>
                    <a:pt x="1323" y="9847"/>
                  </a:lnTo>
                  <a:lnTo>
                    <a:pt x="2608" y="7704"/>
                  </a:lnTo>
                  <a:close/>
                  <a:moveTo>
                    <a:pt x="7942" y="8287"/>
                  </a:moveTo>
                  <a:lnTo>
                    <a:pt x="10788" y="11037"/>
                  </a:lnTo>
                  <a:lnTo>
                    <a:pt x="10169" y="13323"/>
                  </a:lnTo>
                  <a:lnTo>
                    <a:pt x="7942" y="12085"/>
                  </a:lnTo>
                  <a:lnTo>
                    <a:pt x="7942" y="8287"/>
                  </a:lnTo>
                  <a:close/>
                  <a:moveTo>
                    <a:pt x="7109" y="8287"/>
                  </a:moveTo>
                  <a:lnTo>
                    <a:pt x="7109" y="12192"/>
                  </a:lnTo>
                  <a:lnTo>
                    <a:pt x="7097" y="12192"/>
                  </a:lnTo>
                  <a:lnTo>
                    <a:pt x="5002" y="13359"/>
                  </a:lnTo>
                  <a:lnTo>
                    <a:pt x="4347" y="10966"/>
                  </a:lnTo>
                  <a:lnTo>
                    <a:pt x="7109" y="8287"/>
                  </a:lnTo>
                  <a:close/>
                  <a:moveTo>
                    <a:pt x="10574" y="0"/>
                  </a:moveTo>
                  <a:lnTo>
                    <a:pt x="9824" y="417"/>
                  </a:lnTo>
                  <a:lnTo>
                    <a:pt x="7419" y="1750"/>
                  </a:lnTo>
                  <a:lnTo>
                    <a:pt x="5121" y="465"/>
                  </a:lnTo>
                  <a:lnTo>
                    <a:pt x="4359" y="48"/>
                  </a:lnTo>
                  <a:lnTo>
                    <a:pt x="4132" y="857"/>
                  </a:lnTo>
                  <a:lnTo>
                    <a:pt x="3418" y="3453"/>
                  </a:lnTo>
                  <a:lnTo>
                    <a:pt x="846" y="4120"/>
                  </a:lnTo>
                  <a:lnTo>
                    <a:pt x="1" y="4346"/>
                  </a:lnTo>
                  <a:lnTo>
                    <a:pt x="430" y="5072"/>
                  </a:lnTo>
                  <a:lnTo>
                    <a:pt x="1811" y="7394"/>
                  </a:lnTo>
                  <a:lnTo>
                    <a:pt x="477" y="9644"/>
                  </a:lnTo>
                  <a:lnTo>
                    <a:pt x="49" y="10371"/>
                  </a:lnTo>
                  <a:lnTo>
                    <a:pt x="894" y="10597"/>
                  </a:lnTo>
                  <a:lnTo>
                    <a:pt x="3561" y="11299"/>
                  </a:lnTo>
                  <a:lnTo>
                    <a:pt x="4240" y="13800"/>
                  </a:lnTo>
                  <a:lnTo>
                    <a:pt x="4466" y="14609"/>
                  </a:lnTo>
                  <a:lnTo>
                    <a:pt x="5216" y="14192"/>
                  </a:lnTo>
                  <a:lnTo>
                    <a:pt x="7621" y="12859"/>
                  </a:lnTo>
                  <a:lnTo>
                    <a:pt x="9919" y="14157"/>
                  </a:lnTo>
                  <a:lnTo>
                    <a:pt x="10681" y="14573"/>
                  </a:lnTo>
                  <a:lnTo>
                    <a:pt x="10907" y="13752"/>
                  </a:lnTo>
                  <a:lnTo>
                    <a:pt x="11621" y="11156"/>
                  </a:lnTo>
                  <a:lnTo>
                    <a:pt x="14193" y="10490"/>
                  </a:lnTo>
                  <a:lnTo>
                    <a:pt x="15039" y="10263"/>
                  </a:lnTo>
                  <a:lnTo>
                    <a:pt x="14610" y="9537"/>
                  </a:lnTo>
                  <a:lnTo>
                    <a:pt x="13229" y="7215"/>
                  </a:lnTo>
                  <a:lnTo>
                    <a:pt x="14562" y="4965"/>
                  </a:lnTo>
                  <a:lnTo>
                    <a:pt x="15003" y="4239"/>
                  </a:lnTo>
                  <a:lnTo>
                    <a:pt x="14146" y="4013"/>
                  </a:lnTo>
                  <a:lnTo>
                    <a:pt x="11491" y="3322"/>
                  </a:lnTo>
                  <a:lnTo>
                    <a:pt x="10800" y="822"/>
                  </a:lnTo>
                  <a:lnTo>
                    <a:pt x="10574"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2" name="Google Shape;502;p11"/>
            <p:cNvSpPr/>
            <p:nvPr/>
          </p:nvSpPr>
          <p:spPr>
            <a:xfrm>
              <a:off x="4759800" y="3403825"/>
              <a:ext cx="376275" cy="365550"/>
            </a:xfrm>
            <a:custGeom>
              <a:avLst/>
              <a:gdLst/>
              <a:ahLst/>
              <a:cxnLst/>
              <a:rect l="l" t="t" r="r" b="b"/>
              <a:pathLst>
                <a:path w="15051" h="14622" extrusionOk="0">
                  <a:moveTo>
                    <a:pt x="4882" y="1286"/>
                  </a:moveTo>
                  <a:lnTo>
                    <a:pt x="7109" y="2525"/>
                  </a:lnTo>
                  <a:lnTo>
                    <a:pt x="7109" y="6311"/>
                  </a:lnTo>
                  <a:lnTo>
                    <a:pt x="4263" y="3560"/>
                  </a:lnTo>
                  <a:lnTo>
                    <a:pt x="4882" y="1286"/>
                  </a:lnTo>
                  <a:close/>
                  <a:moveTo>
                    <a:pt x="10050" y="1239"/>
                  </a:moveTo>
                  <a:lnTo>
                    <a:pt x="10705" y="3632"/>
                  </a:lnTo>
                  <a:lnTo>
                    <a:pt x="7942" y="6311"/>
                  </a:lnTo>
                  <a:lnTo>
                    <a:pt x="7942" y="2417"/>
                  </a:lnTo>
                  <a:lnTo>
                    <a:pt x="7954" y="2417"/>
                  </a:lnTo>
                  <a:lnTo>
                    <a:pt x="10050" y="1239"/>
                  </a:lnTo>
                  <a:close/>
                  <a:moveTo>
                    <a:pt x="3751" y="4215"/>
                  </a:moveTo>
                  <a:lnTo>
                    <a:pt x="6525" y="6894"/>
                  </a:lnTo>
                  <a:lnTo>
                    <a:pt x="2501" y="6894"/>
                  </a:lnTo>
                  <a:lnTo>
                    <a:pt x="1299" y="4858"/>
                  </a:lnTo>
                  <a:lnTo>
                    <a:pt x="3751" y="4215"/>
                  </a:lnTo>
                  <a:close/>
                  <a:moveTo>
                    <a:pt x="11395" y="4144"/>
                  </a:moveTo>
                  <a:lnTo>
                    <a:pt x="13729" y="4751"/>
                  </a:lnTo>
                  <a:lnTo>
                    <a:pt x="12443" y="6894"/>
                  </a:lnTo>
                  <a:lnTo>
                    <a:pt x="8538" y="6894"/>
                  </a:lnTo>
                  <a:lnTo>
                    <a:pt x="11395" y="4144"/>
                  </a:lnTo>
                  <a:close/>
                  <a:moveTo>
                    <a:pt x="12550" y="7716"/>
                  </a:moveTo>
                  <a:lnTo>
                    <a:pt x="13776" y="9752"/>
                  </a:lnTo>
                  <a:lnTo>
                    <a:pt x="11300" y="10395"/>
                  </a:lnTo>
                  <a:lnTo>
                    <a:pt x="8538" y="7716"/>
                  </a:lnTo>
                  <a:close/>
                  <a:moveTo>
                    <a:pt x="6525" y="7728"/>
                  </a:moveTo>
                  <a:lnTo>
                    <a:pt x="3668" y="10478"/>
                  </a:lnTo>
                  <a:lnTo>
                    <a:pt x="1334" y="9871"/>
                  </a:lnTo>
                  <a:lnTo>
                    <a:pt x="2608" y="7728"/>
                  </a:lnTo>
                  <a:close/>
                  <a:moveTo>
                    <a:pt x="7954" y="8299"/>
                  </a:moveTo>
                  <a:lnTo>
                    <a:pt x="10800" y="11049"/>
                  </a:lnTo>
                  <a:lnTo>
                    <a:pt x="10169" y="13323"/>
                  </a:lnTo>
                  <a:lnTo>
                    <a:pt x="7954" y="12085"/>
                  </a:lnTo>
                  <a:lnTo>
                    <a:pt x="7954" y="8299"/>
                  </a:lnTo>
                  <a:close/>
                  <a:moveTo>
                    <a:pt x="7121" y="8299"/>
                  </a:moveTo>
                  <a:lnTo>
                    <a:pt x="7121" y="12192"/>
                  </a:lnTo>
                  <a:lnTo>
                    <a:pt x="7109" y="12192"/>
                  </a:lnTo>
                  <a:lnTo>
                    <a:pt x="5001" y="13371"/>
                  </a:lnTo>
                  <a:lnTo>
                    <a:pt x="4347" y="10978"/>
                  </a:lnTo>
                  <a:lnTo>
                    <a:pt x="7121" y="8299"/>
                  </a:lnTo>
                  <a:close/>
                  <a:moveTo>
                    <a:pt x="10586" y="0"/>
                  </a:moveTo>
                  <a:lnTo>
                    <a:pt x="9824" y="417"/>
                  </a:lnTo>
                  <a:lnTo>
                    <a:pt x="7430" y="1763"/>
                  </a:lnTo>
                  <a:lnTo>
                    <a:pt x="5121" y="465"/>
                  </a:lnTo>
                  <a:lnTo>
                    <a:pt x="4359" y="48"/>
                  </a:lnTo>
                  <a:lnTo>
                    <a:pt x="4144" y="870"/>
                  </a:lnTo>
                  <a:lnTo>
                    <a:pt x="3430" y="3453"/>
                  </a:lnTo>
                  <a:lnTo>
                    <a:pt x="858" y="4132"/>
                  </a:lnTo>
                  <a:lnTo>
                    <a:pt x="1" y="4346"/>
                  </a:lnTo>
                  <a:lnTo>
                    <a:pt x="441" y="5084"/>
                  </a:lnTo>
                  <a:lnTo>
                    <a:pt x="1823" y="7406"/>
                  </a:lnTo>
                  <a:lnTo>
                    <a:pt x="477" y="9644"/>
                  </a:lnTo>
                  <a:lnTo>
                    <a:pt x="48" y="10383"/>
                  </a:lnTo>
                  <a:lnTo>
                    <a:pt x="894" y="10597"/>
                  </a:lnTo>
                  <a:lnTo>
                    <a:pt x="3561" y="11299"/>
                  </a:lnTo>
                  <a:lnTo>
                    <a:pt x="4251" y="13800"/>
                  </a:lnTo>
                  <a:lnTo>
                    <a:pt x="4466" y="14621"/>
                  </a:lnTo>
                  <a:lnTo>
                    <a:pt x="5228" y="14205"/>
                  </a:lnTo>
                  <a:lnTo>
                    <a:pt x="7621" y="12859"/>
                  </a:lnTo>
                  <a:lnTo>
                    <a:pt x="9931" y="14157"/>
                  </a:lnTo>
                  <a:lnTo>
                    <a:pt x="10693" y="14574"/>
                  </a:lnTo>
                  <a:lnTo>
                    <a:pt x="10907" y="13752"/>
                  </a:lnTo>
                  <a:lnTo>
                    <a:pt x="11621" y="11168"/>
                  </a:lnTo>
                  <a:lnTo>
                    <a:pt x="14205" y="10502"/>
                  </a:lnTo>
                  <a:lnTo>
                    <a:pt x="15050" y="10275"/>
                  </a:lnTo>
                  <a:lnTo>
                    <a:pt x="14622" y="9549"/>
                  </a:lnTo>
                  <a:lnTo>
                    <a:pt x="13229" y="7227"/>
                  </a:lnTo>
                  <a:lnTo>
                    <a:pt x="14574" y="4977"/>
                  </a:lnTo>
                  <a:lnTo>
                    <a:pt x="15003" y="4251"/>
                  </a:lnTo>
                  <a:lnTo>
                    <a:pt x="14157" y="4025"/>
                  </a:lnTo>
                  <a:lnTo>
                    <a:pt x="11490" y="3322"/>
                  </a:lnTo>
                  <a:lnTo>
                    <a:pt x="10812" y="822"/>
                  </a:lnTo>
                  <a:lnTo>
                    <a:pt x="10586"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3" name="Google Shape;503;p11"/>
            <p:cNvSpPr/>
            <p:nvPr/>
          </p:nvSpPr>
          <p:spPr>
            <a:xfrm>
              <a:off x="5518225" y="2673075"/>
              <a:ext cx="375975" cy="365550"/>
            </a:xfrm>
            <a:custGeom>
              <a:avLst/>
              <a:gdLst/>
              <a:ahLst/>
              <a:cxnLst/>
              <a:rect l="l" t="t" r="r" b="b"/>
              <a:pathLst>
                <a:path w="15039" h="14622" extrusionOk="0">
                  <a:moveTo>
                    <a:pt x="4894" y="1286"/>
                  </a:moveTo>
                  <a:lnTo>
                    <a:pt x="7109" y="2525"/>
                  </a:lnTo>
                  <a:lnTo>
                    <a:pt x="7109" y="6311"/>
                  </a:lnTo>
                  <a:lnTo>
                    <a:pt x="4275" y="3561"/>
                  </a:lnTo>
                  <a:lnTo>
                    <a:pt x="4894" y="1286"/>
                  </a:lnTo>
                  <a:close/>
                  <a:moveTo>
                    <a:pt x="10050" y="1251"/>
                  </a:moveTo>
                  <a:lnTo>
                    <a:pt x="10717" y="3656"/>
                  </a:lnTo>
                  <a:lnTo>
                    <a:pt x="7942" y="6335"/>
                  </a:lnTo>
                  <a:lnTo>
                    <a:pt x="7942" y="2429"/>
                  </a:lnTo>
                  <a:lnTo>
                    <a:pt x="10050" y="1251"/>
                  </a:lnTo>
                  <a:close/>
                  <a:moveTo>
                    <a:pt x="11383" y="4144"/>
                  </a:moveTo>
                  <a:lnTo>
                    <a:pt x="13717" y="4751"/>
                  </a:lnTo>
                  <a:lnTo>
                    <a:pt x="12443" y="6894"/>
                  </a:lnTo>
                  <a:lnTo>
                    <a:pt x="8526" y="6894"/>
                  </a:lnTo>
                  <a:lnTo>
                    <a:pt x="11383" y="4144"/>
                  </a:lnTo>
                  <a:close/>
                  <a:moveTo>
                    <a:pt x="3751" y="4227"/>
                  </a:moveTo>
                  <a:lnTo>
                    <a:pt x="6514" y="6906"/>
                  </a:lnTo>
                  <a:lnTo>
                    <a:pt x="2501" y="6906"/>
                  </a:lnTo>
                  <a:lnTo>
                    <a:pt x="1275" y="4870"/>
                  </a:lnTo>
                  <a:lnTo>
                    <a:pt x="3751" y="4227"/>
                  </a:lnTo>
                  <a:close/>
                  <a:moveTo>
                    <a:pt x="12562" y="7728"/>
                  </a:moveTo>
                  <a:lnTo>
                    <a:pt x="13777" y="9764"/>
                  </a:lnTo>
                  <a:lnTo>
                    <a:pt x="11312" y="10407"/>
                  </a:lnTo>
                  <a:lnTo>
                    <a:pt x="8538" y="7728"/>
                  </a:lnTo>
                  <a:close/>
                  <a:moveTo>
                    <a:pt x="6514" y="7716"/>
                  </a:moveTo>
                  <a:lnTo>
                    <a:pt x="3680" y="10466"/>
                  </a:lnTo>
                  <a:lnTo>
                    <a:pt x="1334" y="9859"/>
                  </a:lnTo>
                  <a:lnTo>
                    <a:pt x="2608" y="7716"/>
                  </a:lnTo>
                  <a:close/>
                  <a:moveTo>
                    <a:pt x="7942" y="8299"/>
                  </a:moveTo>
                  <a:lnTo>
                    <a:pt x="10788" y="11050"/>
                  </a:lnTo>
                  <a:lnTo>
                    <a:pt x="10169" y="13324"/>
                  </a:lnTo>
                  <a:lnTo>
                    <a:pt x="7942" y="12085"/>
                  </a:lnTo>
                  <a:lnTo>
                    <a:pt x="7942" y="8299"/>
                  </a:lnTo>
                  <a:close/>
                  <a:moveTo>
                    <a:pt x="7109" y="8287"/>
                  </a:moveTo>
                  <a:lnTo>
                    <a:pt x="7109" y="12193"/>
                  </a:lnTo>
                  <a:lnTo>
                    <a:pt x="7097" y="12193"/>
                  </a:lnTo>
                  <a:lnTo>
                    <a:pt x="5002" y="13371"/>
                  </a:lnTo>
                  <a:lnTo>
                    <a:pt x="4347" y="10966"/>
                  </a:lnTo>
                  <a:lnTo>
                    <a:pt x="7109" y="8287"/>
                  </a:lnTo>
                  <a:close/>
                  <a:moveTo>
                    <a:pt x="10574" y="1"/>
                  </a:moveTo>
                  <a:lnTo>
                    <a:pt x="9824" y="417"/>
                  </a:lnTo>
                  <a:lnTo>
                    <a:pt x="7430" y="1763"/>
                  </a:lnTo>
                  <a:lnTo>
                    <a:pt x="5121" y="465"/>
                  </a:lnTo>
                  <a:lnTo>
                    <a:pt x="4359" y="48"/>
                  </a:lnTo>
                  <a:lnTo>
                    <a:pt x="4132" y="870"/>
                  </a:lnTo>
                  <a:lnTo>
                    <a:pt x="3418" y="3453"/>
                  </a:lnTo>
                  <a:lnTo>
                    <a:pt x="846" y="4132"/>
                  </a:lnTo>
                  <a:lnTo>
                    <a:pt x="1" y="4346"/>
                  </a:lnTo>
                  <a:lnTo>
                    <a:pt x="430" y="5085"/>
                  </a:lnTo>
                  <a:lnTo>
                    <a:pt x="1811" y="7406"/>
                  </a:lnTo>
                  <a:lnTo>
                    <a:pt x="477" y="9645"/>
                  </a:lnTo>
                  <a:lnTo>
                    <a:pt x="49" y="10383"/>
                  </a:lnTo>
                  <a:lnTo>
                    <a:pt x="894" y="10597"/>
                  </a:lnTo>
                  <a:lnTo>
                    <a:pt x="3561" y="11300"/>
                  </a:lnTo>
                  <a:lnTo>
                    <a:pt x="4240" y="13800"/>
                  </a:lnTo>
                  <a:lnTo>
                    <a:pt x="4466" y="14621"/>
                  </a:lnTo>
                  <a:lnTo>
                    <a:pt x="5228" y="14205"/>
                  </a:lnTo>
                  <a:lnTo>
                    <a:pt x="7621" y="12859"/>
                  </a:lnTo>
                  <a:lnTo>
                    <a:pt x="9931" y="14157"/>
                  </a:lnTo>
                  <a:lnTo>
                    <a:pt x="10681" y="14574"/>
                  </a:lnTo>
                  <a:lnTo>
                    <a:pt x="10907" y="13752"/>
                  </a:lnTo>
                  <a:lnTo>
                    <a:pt x="11621" y="11169"/>
                  </a:lnTo>
                  <a:lnTo>
                    <a:pt x="14193" y="10502"/>
                  </a:lnTo>
                  <a:lnTo>
                    <a:pt x="15039" y="10276"/>
                  </a:lnTo>
                  <a:lnTo>
                    <a:pt x="14610" y="9549"/>
                  </a:lnTo>
                  <a:lnTo>
                    <a:pt x="13229" y="7228"/>
                  </a:lnTo>
                  <a:lnTo>
                    <a:pt x="14562" y="4977"/>
                  </a:lnTo>
                  <a:lnTo>
                    <a:pt x="15003" y="4251"/>
                  </a:lnTo>
                  <a:lnTo>
                    <a:pt x="14146" y="4025"/>
                  </a:lnTo>
                  <a:lnTo>
                    <a:pt x="11491" y="3322"/>
                  </a:lnTo>
                  <a:lnTo>
                    <a:pt x="10800" y="822"/>
                  </a:lnTo>
                  <a:lnTo>
                    <a:pt x="10574"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4" name="Google Shape;504;p11"/>
            <p:cNvSpPr/>
            <p:nvPr/>
          </p:nvSpPr>
          <p:spPr>
            <a:xfrm>
              <a:off x="5518225" y="1942325"/>
              <a:ext cx="376275" cy="365550"/>
            </a:xfrm>
            <a:custGeom>
              <a:avLst/>
              <a:gdLst/>
              <a:ahLst/>
              <a:cxnLst/>
              <a:rect l="l" t="t" r="r" b="b"/>
              <a:pathLst>
                <a:path w="15051" h="14622" extrusionOk="0">
                  <a:moveTo>
                    <a:pt x="4883" y="1299"/>
                  </a:moveTo>
                  <a:lnTo>
                    <a:pt x="7097" y="2537"/>
                  </a:lnTo>
                  <a:lnTo>
                    <a:pt x="7097" y="6335"/>
                  </a:lnTo>
                  <a:lnTo>
                    <a:pt x="4252" y="3573"/>
                  </a:lnTo>
                  <a:lnTo>
                    <a:pt x="4883" y="1299"/>
                  </a:lnTo>
                  <a:close/>
                  <a:moveTo>
                    <a:pt x="10050" y="1251"/>
                  </a:moveTo>
                  <a:lnTo>
                    <a:pt x="10705" y="3656"/>
                  </a:lnTo>
                  <a:lnTo>
                    <a:pt x="7931" y="6335"/>
                  </a:lnTo>
                  <a:lnTo>
                    <a:pt x="7931" y="2430"/>
                  </a:lnTo>
                  <a:lnTo>
                    <a:pt x="7942" y="2430"/>
                  </a:lnTo>
                  <a:lnTo>
                    <a:pt x="10050" y="1251"/>
                  </a:lnTo>
                  <a:close/>
                  <a:moveTo>
                    <a:pt x="11383" y="4144"/>
                  </a:moveTo>
                  <a:lnTo>
                    <a:pt x="13717" y="4751"/>
                  </a:lnTo>
                  <a:lnTo>
                    <a:pt x="12443" y="6895"/>
                  </a:lnTo>
                  <a:lnTo>
                    <a:pt x="8526" y="6895"/>
                  </a:lnTo>
                  <a:lnTo>
                    <a:pt x="11383" y="4144"/>
                  </a:lnTo>
                  <a:close/>
                  <a:moveTo>
                    <a:pt x="3751" y="4228"/>
                  </a:moveTo>
                  <a:lnTo>
                    <a:pt x="6514" y="6906"/>
                  </a:lnTo>
                  <a:lnTo>
                    <a:pt x="2501" y="6906"/>
                  </a:lnTo>
                  <a:lnTo>
                    <a:pt x="1275" y="4870"/>
                  </a:lnTo>
                  <a:lnTo>
                    <a:pt x="3751" y="4228"/>
                  </a:lnTo>
                  <a:close/>
                  <a:moveTo>
                    <a:pt x="12562" y="7728"/>
                  </a:moveTo>
                  <a:lnTo>
                    <a:pt x="13765" y="9764"/>
                  </a:lnTo>
                  <a:lnTo>
                    <a:pt x="11312" y="10407"/>
                  </a:lnTo>
                  <a:lnTo>
                    <a:pt x="8538" y="7728"/>
                  </a:lnTo>
                  <a:close/>
                  <a:moveTo>
                    <a:pt x="6514" y="7728"/>
                  </a:moveTo>
                  <a:lnTo>
                    <a:pt x="3656" y="10478"/>
                  </a:lnTo>
                  <a:lnTo>
                    <a:pt x="1323" y="9871"/>
                  </a:lnTo>
                  <a:lnTo>
                    <a:pt x="2608" y="7728"/>
                  </a:lnTo>
                  <a:close/>
                  <a:moveTo>
                    <a:pt x="7942" y="8311"/>
                  </a:moveTo>
                  <a:lnTo>
                    <a:pt x="10788" y="11062"/>
                  </a:lnTo>
                  <a:lnTo>
                    <a:pt x="10169" y="13336"/>
                  </a:lnTo>
                  <a:lnTo>
                    <a:pt x="7942" y="12109"/>
                  </a:lnTo>
                  <a:lnTo>
                    <a:pt x="7942" y="8311"/>
                  </a:lnTo>
                  <a:close/>
                  <a:moveTo>
                    <a:pt x="7109" y="8311"/>
                  </a:moveTo>
                  <a:lnTo>
                    <a:pt x="7109" y="12205"/>
                  </a:lnTo>
                  <a:lnTo>
                    <a:pt x="7097" y="12205"/>
                  </a:lnTo>
                  <a:lnTo>
                    <a:pt x="5002" y="13383"/>
                  </a:lnTo>
                  <a:lnTo>
                    <a:pt x="4347" y="10990"/>
                  </a:lnTo>
                  <a:lnTo>
                    <a:pt x="7109" y="8311"/>
                  </a:lnTo>
                  <a:close/>
                  <a:moveTo>
                    <a:pt x="10586" y="1"/>
                  </a:moveTo>
                  <a:lnTo>
                    <a:pt x="9824" y="418"/>
                  </a:lnTo>
                  <a:lnTo>
                    <a:pt x="7430" y="1763"/>
                  </a:lnTo>
                  <a:lnTo>
                    <a:pt x="5121" y="465"/>
                  </a:lnTo>
                  <a:lnTo>
                    <a:pt x="4359" y="48"/>
                  </a:lnTo>
                  <a:lnTo>
                    <a:pt x="4132" y="870"/>
                  </a:lnTo>
                  <a:lnTo>
                    <a:pt x="3418" y="3454"/>
                  </a:lnTo>
                  <a:lnTo>
                    <a:pt x="846" y="4132"/>
                  </a:lnTo>
                  <a:lnTo>
                    <a:pt x="1" y="4347"/>
                  </a:lnTo>
                  <a:lnTo>
                    <a:pt x="430" y="5085"/>
                  </a:lnTo>
                  <a:lnTo>
                    <a:pt x="1811" y="7406"/>
                  </a:lnTo>
                  <a:lnTo>
                    <a:pt x="477" y="9645"/>
                  </a:lnTo>
                  <a:lnTo>
                    <a:pt x="49" y="10383"/>
                  </a:lnTo>
                  <a:lnTo>
                    <a:pt x="894" y="10597"/>
                  </a:lnTo>
                  <a:lnTo>
                    <a:pt x="3561" y="11300"/>
                  </a:lnTo>
                  <a:lnTo>
                    <a:pt x="4240" y="13800"/>
                  </a:lnTo>
                  <a:lnTo>
                    <a:pt x="4466" y="14622"/>
                  </a:lnTo>
                  <a:lnTo>
                    <a:pt x="5228" y="14205"/>
                  </a:lnTo>
                  <a:lnTo>
                    <a:pt x="7621" y="12860"/>
                  </a:lnTo>
                  <a:lnTo>
                    <a:pt x="9931" y="14157"/>
                  </a:lnTo>
                  <a:lnTo>
                    <a:pt x="10681" y="14574"/>
                  </a:lnTo>
                  <a:lnTo>
                    <a:pt x="10907" y="13753"/>
                  </a:lnTo>
                  <a:lnTo>
                    <a:pt x="11621" y="11169"/>
                  </a:lnTo>
                  <a:lnTo>
                    <a:pt x="14193" y="10502"/>
                  </a:lnTo>
                  <a:lnTo>
                    <a:pt x="15050" y="10276"/>
                  </a:lnTo>
                  <a:lnTo>
                    <a:pt x="14610" y="9550"/>
                  </a:lnTo>
                  <a:lnTo>
                    <a:pt x="13229" y="7228"/>
                  </a:lnTo>
                  <a:lnTo>
                    <a:pt x="14574" y="4978"/>
                  </a:lnTo>
                  <a:lnTo>
                    <a:pt x="15003" y="4251"/>
                  </a:lnTo>
                  <a:lnTo>
                    <a:pt x="14158" y="4025"/>
                  </a:lnTo>
                  <a:lnTo>
                    <a:pt x="11491" y="3323"/>
                  </a:lnTo>
                  <a:lnTo>
                    <a:pt x="10800" y="822"/>
                  </a:lnTo>
                  <a:lnTo>
                    <a:pt x="10586"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5" name="Google Shape;505;p11"/>
            <p:cNvSpPr/>
            <p:nvPr/>
          </p:nvSpPr>
          <p:spPr>
            <a:xfrm>
              <a:off x="5518225" y="846375"/>
              <a:ext cx="376275" cy="365250"/>
            </a:xfrm>
            <a:custGeom>
              <a:avLst/>
              <a:gdLst/>
              <a:ahLst/>
              <a:cxnLst/>
              <a:rect l="l" t="t" r="r" b="b"/>
              <a:pathLst>
                <a:path w="15051" h="14610" extrusionOk="0">
                  <a:moveTo>
                    <a:pt x="10050" y="1250"/>
                  </a:moveTo>
                  <a:lnTo>
                    <a:pt x="10705" y="3643"/>
                  </a:lnTo>
                  <a:lnTo>
                    <a:pt x="7931" y="6322"/>
                  </a:lnTo>
                  <a:lnTo>
                    <a:pt x="7931" y="2429"/>
                  </a:lnTo>
                  <a:lnTo>
                    <a:pt x="7942" y="2429"/>
                  </a:lnTo>
                  <a:lnTo>
                    <a:pt x="10050" y="1250"/>
                  </a:lnTo>
                  <a:close/>
                  <a:moveTo>
                    <a:pt x="4883" y="1310"/>
                  </a:moveTo>
                  <a:lnTo>
                    <a:pt x="7097" y="2548"/>
                  </a:lnTo>
                  <a:lnTo>
                    <a:pt x="7097" y="6334"/>
                  </a:lnTo>
                  <a:lnTo>
                    <a:pt x="4252" y="3584"/>
                  </a:lnTo>
                  <a:lnTo>
                    <a:pt x="4883" y="1310"/>
                  </a:lnTo>
                  <a:close/>
                  <a:moveTo>
                    <a:pt x="3751" y="4227"/>
                  </a:moveTo>
                  <a:lnTo>
                    <a:pt x="6514" y="6906"/>
                  </a:lnTo>
                  <a:lnTo>
                    <a:pt x="2501" y="6906"/>
                  </a:lnTo>
                  <a:lnTo>
                    <a:pt x="1275" y="4870"/>
                  </a:lnTo>
                  <a:lnTo>
                    <a:pt x="3751" y="4227"/>
                  </a:lnTo>
                  <a:close/>
                  <a:moveTo>
                    <a:pt x="11371" y="4143"/>
                  </a:moveTo>
                  <a:lnTo>
                    <a:pt x="13705" y="4763"/>
                  </a:lnTo>
                  <a:lnTo>
                    <a:pt x="12443" y="6906"/>
                  </a:lnTo>
                  <a:lnTo>
                    <a:pt x="8526" y="6906"/>
                  </a:lnTo>
                  <a:lnTo>
                    <a:pt x="11371" y="4143"/>
                  </a:lnTo>
                  <a:close/>
                  <a:moveTo>
                    <a:pt x="12550" y="7727"/>
                  </a:moveTo>
                  <a:lnTo>
                    <a:pt x="13765" y="9763"/>
                  </a:lnTo>
                  <a:lnTo>
                    <a:pt x="11300" y="10406"/>
                  </a:lnTo>
                  <a:lnTo>
                    <a:pt x="8526" y="7727"/>
                  </a:lnTo>
                  <a:close/>
                  <a:moveTo>
                    <a:pt x="6514" y="7739"/>
                  </a:moveTo>
                  <a:lnTo>
                    <a:pt x="3656" y="10489"/>
                  </a:lnTo>
                  <a:lnTo>
                    <a:pt x="1323" y="9882"/>
                  </a:lnTo>
                  <a:lnTo>
                    <a:pt x="2608" y="7739"/>
                  </a:lnTo>
                  <a:close/>
                  <a:moveTo>
                    <a:pt x="7942" y="8299"/>
                  </a:moveTo>
                  <a:lnTo>
                    <a:pt x="10788" y="11061"/>
                  </a:lnTo>
                  <a:lnTo>
                    <a:pt x="10169" y="13335"/>
                  </a:lnTo>
                  <a:lnTo>
                    <a:pt x="7942" y="12097"/>
                  </a:lnTo>
                  <a:lnTo>
                    <a:pt x="7942" y="8299"/>
                  </a:lnTo>
                  <a:close/>
                  <a:moveTo>
                    <a:pt x="7109" y="8299"/>
                  </a:moveTo>
                  <a:lnTo>
                    <a:pt x="7109" y="12204"/>
                  </a:lnTo>
                  <a:lnTo>
                    <a:pt x="7097" y="12204"/>
                  </a:lnTo>
                  <a:lnTo>
                    <a:pt x="5002" y="13383"/>
                  </a:lnTo>
                  <a:lnTo>
                    <a:pt x="4347" y="10978"/>
                  </a:lnTo>
                  <a:lnTo>
                    <a:pt x="7109" y="8299"/>
                  </a:lnTo>
                  <a:close/>
                  <a:moveTo>
                    <a:pt x="10586" y="0"/>
                  </a:moveTo>
                  <a:lnTo>
                    <a:pt x="9824" y="417"/>
                  </a:lnTo>
                  <a:lnTo>
                    <a:pt x="7430" y="1750"/>
                  </a:lnTo>
                  <a:lnTo>
                    <a:pt x="5121" y="464"/>
                  </a:lnTo>
                  <a:lnTo>
                    <a:pt x="4359" y="48"/>
                  </a:lnTo>
                  <a:lnTo>
                    <a:pt x="4132" y="857"/>
                  </a:lnTo>
                  <a:lnTo>
                    <a:pt x="3418" y="3453"/>
                  </a:lnTo>
                  <a:lnTo>
                    <a:pt x="846" y="4120"/>
                  </a:lnTo>
                  <a:lnTo>
                    <a:pt x="1" y="4346"/>
                  </a:lnTo>
                  <a:lnTo>
                    <a:pt x="430" y="5072"/>
                  </a:lnTo>
                  <a:lnTo>
                    <a:pt x="1811" y="7394"/>
                  </a:lnTo>
                  <a:lnTo>
                    <a:pt x="477" y="9644"/>
                  </a:lnTo>
                  <a:lnTo>
                    <a:pt x="49" y="10370"/>
                  </a:lnTo>
                  <a:lnTo>
                    <a:pt x="894" y="10597"/>
                  </a:lnTo>
                  <a:lnTo>
                    <a:pt x="3561" y="11299"/>
                  </a:lnTo>
                  <a:lnTo>
                    <a:pt x="4240" y="13799"/>
                  </a:lnTo>
                  <a:lnTo>
                    <a:pt x="4466" y="14609"/>
                  </a:lnTo>
                  <a:lnTo>
                    <a:pt x="5228" y="14192"/>
                  </a:lnTo>
                  <a:lnTo>
                    <a:pt x="7621" y="12859"/>
                  </a:lnTo>
                  <a:lnTo>
                    <a:pt x="9931" y="14157"/>
                  </a:lnTo>
                  <a:lnTo>
                    <a:pt x="10681" y="14573"/>
                  </a:lnTo>
                  <a:lnTo>
                    <a:pt x="10907" y="13752"/>
                  </a:lnTo>
                  <a:lnTo>
                    <a:pt x="11621" y="11156"/>
                  </a:lnTo>
                  <a:lnTo>
                    <a:pt x="14193" y="10489"/>
                  </a:lnTo>
                  <a:lnTo>
                    <a:pt x="15050" y="10263"/>
                  </a:lnTo>
                  <a:lnTo>
                    <a:pt x="14610" y="9537"/>
                  </a:lnTo>
                  <a:lnTo>
                    <a:pt x="13229" y="7215"/>
                  </a:lnTo>
                  <a:lnTo>
                    <a:pt x="14574" y="4965"/>
                  </a:lnTo>
                  <a:lnTo>
                    <a:pt x="15003" y="4239"/>
                  </a:lnTo>
                  <a:lnTo>
                    <a:pt x="14158" y="4012"/>
                  </a:lnTo>
                  <a:lnTo>
                    <a:pt x="11491" y="3322"/>
                  </a:lnTo>
                  <a:lnTo>
                    <a:pt x="10800" y="810"/>
                  </a:lnTo>
                  <a:lnTo>
                    <a:pt x="10586"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6" name="Google Shape;506;p11"/>
            <p:cNvSpPr/>
            <p:nvPr/>
          </p:nvSpPr>
          <p:spPr>
            <a:xfrm>
              <a:off x="5897750" y="1577100"/>
              <a:ext cx="372100" cy="365250"/>
            </a:xfrm>
            <a:custGeom>
              <a:avLst/>
              <a:gdLst/>
              <a:ahLst/>
              <a:cxnLst/>
              <a:rect l="l" t="t" r="r" b="b"/>
              <a:pathLst>
                <a:path w="14884" h="14610" extrusionOk="0">
                  <a:moveTo>
                    <a:pt x="4870" y="1299"/>
                  </a:moveTo>
                  <a:lnTo>
                    <a:pt x="7085" y="2525"/>
                  </a:lnTo>
                  <a:lnTo>
                    <a:pt x="7085" y="6323"/>
                  </a:lnTo>
                  <a:lnTo>
                    <a:pt x="4239" y="3573"/>
                  </a:lnTo>
                  <a:lnTo>
                    <a:pt x="4870" y="1299"/>
                  </a:lnTo>
                  <a:close/>
                  <a:moveTo>
                    <a:pt x="10026" y="1251"/>
                  </a:moveTo>
                  <a:lnTo>
                    <a:pt x="10680" y="3644"/>
                  </a:lnTo>
                  <a:lnTo>
                    <a:pt x="7918" y="6323"/>
                  </a:lnTo>
                  <a:lnTo>
                    <a:pt x="7918" y="2430"/>
                  </a:lnTo>
                  <a:lnTo>
                    <a:pt x="7930" y="2430"/>
                  </a:lnTo>
                  <a:lnTo>
                    <a:pt x="10026" y="1251"/>
                  </a:lnTo>
                  <a:close/>
                  <a:moveTo>
                    <a:pt x="3727" y="4228"/>
                  </a:moveTo>
                  <a:lnTo>
                    <a:pt x="6501" y="6906"/>
                  </a:lnTo>
                  <a:lnTo>
                    <a:pt x="2477" y="6906"/>
                  </a:lnTo>
                  <a:lnTo>
                    <a:pt x="1263" y="4871"/>
                  </a:lnTo>
                  <a:lnTo>
                    <a:pt x="3727" y="4228"/>
                  </a:lnTo>
                  <a:close/>
                  <a:moveTo>
                    <a:pt x="11371" y="4156"/>
                  </a:moveTo>
                  <a:lnTo>
                    <a:pt x="13705" y="4763"/>
                  </a:lnTo>
                  <a:lnTo>
                    <a:pt x="12431" y="6906"/>
                  </a:lnTo>
                  <a:lnTo>
                    <a:pt x="8513" y="6906"/>
                  </a:lnTo>
                  <a:lnTo>
                    <a:pt x="11371" y="4156"/>
                  </a:lnTo>
                  <a:close/>
                  <a:moveTo>
                    <a:pt x="12550" y="7728"/>
                  </a:moveTo>
                  <a:lnTo>
                    <a:pt x="13764" y="9764"/>
                  </a:lnTo>
                  <a:lnTo>
                    <a:pt x="11299" y="10407"/>
                  </a:lnTo>
                  <a:lnTo>
                    <a:pt x="8525" y="7728"/>
                  </a:lnTo>
                  <a:close/>
                  <a:moveTo>
                    <a:pt x="6501" y="7704"/>
                  </a:moveTo>
                  <a:lnTo>
                    <a:pt x="3644" y="10478"/>
                  </a:lnTo>
                  <a:lnTo>
                    <a:pt x="1310" y="9859"/>
                  </a:lnTo>
                  <a:lnTo>
                    <a:pt x="2584" y="7704"/>
                  </a:lnTo>
                  <a:close/>
                  <a:moveTo>
                    <a:pt x="7930" y="8300"/>
                  </a:moveTo>
                  <a:lnTo>
                    <a:pt x="10776" y="11050"/>
                  </a:lnTo>
                  <a:lnTo>
                    <a:pt x="10145" y="13336"/>
                  </a:lnTo>
                  <a:lnTo>
                    <a:pt x="7930" y="12098"/>
                  </a:lnTo>
                  <a:lnTo>
                    <a:pt x="7930" y="8300"/>
                  </a:lnTo>
                  <a:close/>
                  <a:moveTo>
                    <a:pt x="7097" y="8300"/>
                  </a:moveTo>
                  <a:lnTo>
                    <a:pt x="7097" y="12205"/>
                  </a:lnTo>
                  <a:lnTo>
                    <a:pt x="7085" y="12205"/>
                  </a:lnTo>
                  <a:lnTo>
                    <a:pt x="4989" y="13383"/>
                  </a:lnTo>
                  <a:lnTo>
                    <a:pt x="4334" y="10978"/>
                  </a:lnTo>
                  <a:lnTo>
                    <a:pt x="7097" y="8300"/>
                  </a:lnTo>
                  <a:close/>
                  <a:moveTo>
                    <a:pt x="10585" y="1"/>
                  </a:moveTo>
                  <a:lnTo>
                    <a:pt x="9823" y="418"/>
                  </a:lnTo>
                  <a:lnTo>
                    <a:pt x="7430" y="1751"/>
                  </a:lnTo>
                  <a:lnTo>
                    <a:pt x="5120" y="465"/>
                  </a:lnTo>
                  <a:lnTo>
                    <a:pt x="4358" y="49"/>
                  </a:lnTo>
                  <a:lnTo>
                    <a:pt x="4132" y="858"/>
                  </a:lnTo>
                  <a:lnTo>
                    <a:pt x="3418" y="3454"/>
                  </a:lnTo>
                  <a:lnTo>
                    <a:pt x="846" y="4120"/>
                  </a:lnTo>
                  <a:lnTo>
                    <a:pt x="0" y="4347"/>
                  </a:lnTo>
                  <a:lnTo>
                    <a:pt x="429" y="5073"/>
                  </a:lnTo>
                  <a:lnTo>
                    <a:pt x="1810" y="7395"/>
                  </a:lnTo>
                  <a:lnTo>
                    <a:pt x="477" y="9645"/>
                  </a:lnTo>
                  <a:lnTo>
                    <a:pt x="48" y="10371"/>
                  </a:lnTo>
                  <a:lnTo>
                    <a:pt x="893" y="10597"/>
                  </a:lnTo>
                  <a:lnTo>
                    <a:pt x="3560" y="11300"/>
                  </a:lnTo>
                  <a:lnTo>
                    <a:pt x="4239" y="13800"/>
                  </a:lnTo>
                  <a:lnTo>
                    <a:pt x="4465" y="14610"/>
                  </a:lnTo>
                  <a:lnTo>
                    <a:pt x="5227" y="14193"/>
                  </a:lnTo>
                  <a:lnTo>
                    <a:pt x="7620" y="12860"/>
                  </a:lnTo>
                  <a:lnTo>
                    <a:pt x="9930" y="14145"/>
                  </a:lnTo>
                  <a:lnTo>
                    <a:pt x="10680" y="14574"/>
                  </a:lnTo>
                  <a:lnTo>
                    <a:pt x="10907" y="13753"/>
                  </a:lnTo>
                  <a:lnTo>
                    <a:pt x="11621" y="11157"/>
                  </a:lnTo>
                  <a:lnTo>
                    <a:pt x="14193" y="10490"/>
                  </a:lnTo>
                  <a:lnTo>
                    <a:pt x="14883" y="10312"/>
                  </a:lnTo>
                  <a:lnTo>
                    <a:pt x="14883" y="10002"/>
                  </a:lnTo>
                  <a:lnTo>
                    <a:pt x="14598" y="9538"/>
                  </a:lnTo>
                  <a:lnTo>
                    <a:pt x="13216" y="7216"/>
                  </a:lnTo>
                  <a:lnTo>
                    <a:pt x="14550" y="4966"/>
                  </a:lnTo>
                  <a:lnTo>
                    <a:pt x="14883" y="4418"/>
                  </a:lnTo>
                  <a:lnTo>
                    <a:pt x="14883" y="4216"/>
                  </a:lnTo>
                  <a:lnTo>
                    <a:pt x="14157" y="4013"/>
                  </a:lnTo>
                  <a:lnTo>
                    <a:pt x="11490" y="3323"/>
                  </a:lnTo>
                  <a:lnTo>
                    <a:pt x="10799"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7" name="Google Shape;507;p11"/>
            <p:cNvSpPr/>
            <p:nvPr/>
          </p:nvSpPr>
          <p:spPr>
            <a:xfrm>
              <a:off x="5518225" y="4499800"/>
              <a:ext cx="375975" cy="365250"/>
            </a:xfrm>
            <a:custGeom>
              <a:avLst/>
              <a:gdLst/>
              <a:ahLst/>
              <a:cxnLst/>
              <a:rect l="l" t="t" r="r" b="b"/>
              <a:pathLst>
                <a:path w="15039" h="14610" extrusionOk="0">
                  <a:moveTo>
                    <a:pt x="4883" y="1286"/>
                  </a:moveTo>
                  <a:lnTo>
                    <a:pt x="7097" y="2524"/>
                  </a:lnTo>
                  <a:lnTo>
                    <a:pt x="7097" y="6322"/>
                  </a:lnTo>
                  <a:lnTo>
                    <a:pt x="4252" y="3572"/>
                  </a:lnTo>
                  <a:lnTo>
                    <a:pt x="4883" y="1286"/>
                  </a:lnTo>
                  <a:close/>
                  <a:moveTo>
                    <a:pt x="10050" y="1250"/>
                  </a:moveTo>
                  <a:lnTo>
                    <a:pt x="10705" y="3643"/>
                  </a:lnTo>
                  <a:lnTo>
                    <a:pt x="7931" y="6322"/>
                  </a:lnTo>
                  <a:lnTo>
                    <a:pt x="7931" y="2417"/>
                  </a:lnTo>
                  <a:lnTo>
                    <a:pt x="7942" y="2417"/>
                  </a:lnTo>
                  <a:lnTo>
                    <a:pt x="10050" y="1250"/>
                  </a:lnTo>
                  <a:close/>
                  <a:moveTo>
                    <a:pt x="3751" y="4203"/>
                  </a:moveTo>
                  <a:lnTo>
                    <a:pt x="6514" y="6882"/>
                  </a:lnTo>
                  <a:lnTo>
                    <a:pt x="2501" y="6882"/>
                  </a:lnTo>
                  <a:lnTo>
                    <a:pt x="1299" y="4846"/>
                  </a:lnTo>
                  <a:lnTo>
                    <a:pt x="3751" y="4203"/>
                  </a:lnTo>
                  <a:close/>
                  <a:moveTo>
                    <a:pt x="11383" y="4132"/>
                  </a:moveTo>
                  <a:lnTo>
                    <a:pt x="13717" y="4739"/>
                  </a:lnTo>
                  <a:lnTo>
                    <a:pt x="12443" y="6882"/>
                  </a:lnTo>
                  <a:lnTo>
                    <a:pt x="8526" y="6882"/>
                  </a:lnTo>
                  <a:lnTo>
                    <a:pt x="11383" y="4132"/>
                  </a:lnTo>
                  <a:close/>
                  <a:moveTo>
                    <a:pt x="12550" y="7715"/>
                  </a:moveTo>
                  <a:lnTo>
                    <a:pt x="13765" y="9763"/>
                  </a:lnTo>
                  <a:lnTo>
                    <a:pt x="11300" y="10394"/>
                  </a:lnTo>
                  <a:lnTo>
                    <a:pt x="8526" y="7715"/>
                  </a:lnTo>
                  <a:close/>
                  <a:moveTo>
                    <a:pt x="6514" y="7715"/>
                  </a:moveTo>
                  <a:lnTo>
                    <a:pt x="3656" y="10478"/>
                  </a:lnTo>
                  <a:lnTo>
                    <a:pt x="1323" y="9858"/>
                  </a:lnTo>
                  <a:lnTo>
                    <a:pt x="2608" y="7715"/>
                  </a:lnTo>
                  <a:close/>
                  <a:moveTo>
                    <a:pt x="7942" y="8287"/>
                  </a:moveTo>
                  <a:lnTo>
                    <a:pt x="10788" y="11037"/>
                  </a:lnTo>
                  <a:lnTo>
                    <a:pt x="10169" y="13311"/>
                  </a:lnTo>
                  <a:lnTo>
                    <a:pt x="7942" y="12085"/>
                  </a:lnTo>
                  <a:lnTo>
                    <a:pt x="7942" y="8287"/>
                  </a:lnTo>
                  <a:close/>
                  <a:moveTo>
                    <a:pt x="7109" y="8299"/>
                  </a:moveTo>
                  <a:lnTo>
                    <a:pt x="7109" y="12204"/>
                  </a:lnTo>
                  <a:lnTo>
                    <a:pt x="7097" y="12204"/>
                  </a:lnTo>
                  <a:lnTo>
                    <a:pt x="5002" y="13371"/>
                  </a:lnTo>
                  <a:lnTo>
                    <a:pt x="4347" y="10978"/>
                  </a:lnTo>
                  <a:lnTo>
                    <a:pt x="7109" y="8299"/>
                  </a:lnTo>
                  <a:close/>
                  <a:moveTo>
                    <a:pt x="10574" y="0"/>
                  </a:moveTo>
                  <a:lnTo>
                    <a:pt x="9824" y="405"/>
                  </a:lnTo>
                  <a:lnTo>
                    <a:pt x="7419" y="1750"/>
                  </a:lnTo>
                  <a:lnTo>
                    <a:pt x="5121" y="453"/>
                  </a:lnTo>
                  <a:lnTo>
                    <a:pt x="4359" y="36"/>
                  </a:lnTo>
                  <a:lnTo>
                    <a:pt x="4132" y="857"/>
                  </a:lnTo>
                  <a:lnTo>
                    <a:pt x="3418" y="3441"/>
                  </a:lnTo>
                  <a:lnTo>
                    <a:pt x="846" y="4120"/>
                  </a:lnTo>
                  <a:lnTo>
                    <a:pt x="1" y="4334"/>
                  </a:lnTo>
                  <a:lnTo>
                    <a:pt x="430" y="5072"/>
                  </a:lnTo>
                  <a:lnTo>
                    <a:pt x="1811" y="7394"/>
                  </a:lnTo>
                  <a:lnTo>
                    <a:pt x="477" y="9632"/>
                  </a:lnTo>
                  <a:lnTo>
                    <a:pt x="49" y="10370"/>
                  </a:lnTo>
                  <a:lnTo>
                    <a:pt x="894" y="10597"/>
                  </a:lnTo>
                  <a:lnTo>
                    <a:pt x="3561" y="11287"/>
                  </a:lnTo>
                  <a:lnTo>
                    <a:pt x="4240" y="13788"/>
                  </a:lnTo>
                  <a:lnTo>
                    <a:pt x="4466" y="14609"/>
                  </a:lnTo>
                  <a:lnTo>
                    <a:pt x="5216" y="14192"/>
                  </a:lnTo>
                  <a:lnTo>
                    <a:pt x="7621" y="12859"/>
                  </a:lnTo>
                  <a:lnTo>
                    <a:pt x="9919" y="14145"/>
                  </a:lnTo>
                  <a:lnTo>
                    <a:pt x="10681" y="14561"/>
                  </a:lnTo>
                  <a:lnTo>
                    <a:pt x="10907" y="13752"/>
                  </a:lnTo>
                  <a:lnTo>
                    <a:pt x="11621" y="11156"/>
                  </a:lnTo>
                  <a:lnTo>
                    <a:pt x="14193" y="10489"/>
                  </a:lnTo>
                  <a:lnTo>
                    <a:pt x="15039" y="10263"/>
                  </a:lnTo>
                  <a:lnTo>
                    <a:pt x="14610" y="9537"/>
                  </a:lnTo>
                  <a:lnTo>
                    <a:pt x="13229" y="7215"/>
                  </a:lnTo>
                  <a:lnTo>
                    <a:pt x="14562" y="4965"/>
                  </a:lnTo>
                  <a:lnTo>
                    <a:pt x="15003" y="4239"/>
                  </a:lnTo>
                  <a:lnTo>
                    <a:pt x="14146" y="4012"/>
                  </a:lnTo>
                  <a:lnTo>
                    <a:pt x="11491" y="3310"/>
                  </a:lnTo>
                  <a:lnTo>
                    <a:pt x="10800" y="810"/>
                  </a:lnTo>
                  <a:lnTo>
                    <a:pt x="10574"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8" name="Google Shape;508;p11"/>
            <p:cNvSpPr/>
            <p:nvPr/>
          </p:nvSpPr>
          <p:spPr>
            <a:xfrm>
              <a:off x="3622475" y="4499800"/>
              <a:ext cx="376250" cy="365250"/>
            </a:xfrm>
            <a:custGeom>
              <a:avLst/>
              <a:gdLst/>
              <a:ahLst/>
              <a:cxnLst/>
              <a:rect l="l" t="t" r="r" b="b"/>
              <a:pathLst>
                <a:path w="15050" h="14610" extrusionOk="0">
                  <a:moveTo>
                    <a:pt x="4894" y="1286"/>
                  </a:moveTo>
                  <a:lnTo>
                    <a:pt x="7120" y="2524"/>
                  </a:lnTo>
                  <a:lnTo>
                    <a:pt x="7120" y="6322"/>
                  </a:lnTo>
                  <a:lnTo>
                    <a:pt x="4274" y="3572"/>
                  </a:lnTo>
                  <a:lnTo>
                    <a:pt x="4894" y="1286"/>
                  </a:lnTo>
                  <a:close/>
                  <a:moveTo>
                    <a:pt x="10049" y="1250"/>
                  </a:moveTo>
                  <a:lnTo>
                    <a:pt x="10704" y="3643"/>
                  </a:lnTo>
                  <a:lnTo>
                    <a:pt x="7930" y="6322"/>
                  </a:lnTo>
                  <a:lnTo>
                    <a:pt x="7930" y="2417"/>
                  </a:lnTo>
                  <a:lnTo>
                    <a:pt x="7953" y="2417"/>
                  </a:lnTo>
                  <a:lnTo>
                    <a:pt x="10049" y="1250"/>
                  </a:lnTo>
                  <a:close/>
                  <a:moveTo>
                    <a:pt x="3751" y="4203"/>
                  </a:moveTo>
                  <a:lnTo>
                    <a:pt x="6525" y="6882"/>
                  </a:lnTo>
                  <a:lnTo>
                    <a:pt x="2500" y="6882"/>
                  </a:lnTo>
                  <a:lnTo>
                    <a:pt x="1298" y="4846"/>
                  </a:lnTo>
                  <a:lnTo>
                    <a:pt x="3751" y="4203"/>
                  </a:lnTo>
                  <a:close/>
                  <a:moveTo>
                    <a:pt x="11382" y="4132"/>
                  </a:moveTo>
                  <a:lnTo>
                    <a:pt x="13728" y="4739"/>
                  </a:lnTo>
                  <a:lnTo>
                    <a:pt x="12442" y="6882"/>
                  </a:lnTo>
                  <a:lnTo>
                    <a:pt x="8549" y="6882"/>
                  </a:lnTo>
                  <a:lnTo>
                    <a:pt x="11382" y="4132"/>
                  </a:lnTo>
                  <a:close/>
                  <a:moveTo>
                    <a:pt x="12561" y="7715"/>
                  </a:moveTo>
                  <a:lnTo>
                    <a:pt x="13788" y="9763"/>
                  </a:lnTo>
                  <a:lnTo>
                    <a:pt x="11311" y="10394"/>
                  </a:lnTo>
                  <a:lnTo>
                    <a:pt x="8549" y="7715"/>
                  </a:lnTo>
                  <a:close/>
                  <a:moveTo>
                    <a:pt x="6525" y="7715"/>
                  </a:moveTo>
                  <a:lnTo>
                    <a:pt x="3667" y="10478"/>
                  </a:lnTo>
                  <a:lnTo>
                    <a:pt x="1322" y="9858"/>
                  </a:lnTo>
                  <a:lnTo>
                    <a:pt x="2608" y="7715"/>
                  </a:lnTo>
                  <a:close/>
                  <a:moveTo>
                    <a:pt x="7953" y="8287"/>
                  </a:moveTo>
                  <a:lnTo>
                    <a:pt x="10787" y="11037"/>
                  </a:lnTo>
                  <a:lnTo>
                    <a:pt x="10168" y="13311"/>
                  </a:lnTo>
                  <a:lnTo>
                    <a:pt x="7953" y="12085"/>
                  </a:lnTo>
                  <a:lnTo>
                    <a:pt x="7953" y="8287"/>
                  </a:lnTo>
                  <a:close/>
                  <a:moveTo>
                    <a:pt x="7120" y="8299"/>
                  </a:moveTo>
                  <a:lnTo>
                    <a:pt x="7120" y="12204"/>
                  </a:lnTo>
                  <a:lnTo>
                    <a:pt x="7096" y="12204"/>
                  </a:lnTo>
                  <a:lnTo>
                    <a:pt x="5001" y="13371"/>
                  </a:lnTo>
                  <a:lnTo>
                    <a:pt x="4346" y="10978"/>
                  </a:lnTo>
                  <a:lnTo>
                    <a:pt x="7120" y="8299"/>
                  </a:lnTo>
                  <a:close/>
                  <a:moveTo>
                    <a:pt x="10585" y="0"/>
                  </a:moveTo>
                  <a:lnTo>
                    <a:pt x="9823" y="405"/>
                  </a:lnTo>
                  <a:lnTo>
                    <a:pt x="7430" y="1750"/>
                  </a:lnTo>
                  <a:lnTo>
                    <a:pt x="5120" y="476"/>
                  </a:lnTo>
                  <a:lnTo>
                    <a:pt x="4358" y="60"/>
                  </a:lnTo>
                  <a:lnTo>
                    <a:pt x="4143" y="869"/>
                  </a:lnTo>
                  <a:lnTo>
                    <a:pt x="3429" y="3465"/>
                  </a:lnTo>
                  <a:lnTo>
                    <a:pt x="845" y="4132"/>
                  </a:lnTo>
                  <a:lnTo>
                    <a:pt x="0" y="4358"/>
                  </a:lnTo>
                  <a:lnTo>
                    <a:pt x="429" y="5084"/>
                  </a:lnTo>
                  <a:lnTo>
                    <a:pt x="1822" y="7394"/>
                  </a:lnTo>
                  <a:lnTo>
                    <a:pt x="476" y="9632"/>
                  </a:lnTo>
                  <a:lnTo>
                    <a:pt x="48" y="10370"/>
                  </a:lnTo>
                  <a:lnTo>
                    <a:pt x="893" y="10597"/>
                  </a:lnTo>
                  <a:lnTo>
                    <a:pt x="3560" y="11287"/>
                  </a:lnTo>
                  <a:lnTo>
                    <a:pt x="4239" y="13788"/>
                  </a:lnTo>
                  <a:lnTo>
                    <a:pt x="4465" y="14609"/>
                  </a:lnTo>
                  <a:lnTo>
                    <a:pt x="5227" y="14192"/>
                  </a:lnTo>
                  <a:lnTo>
                    <a:pt x="7620" y="12859"/>
                  </a:lnTo>
                  <a:lnTo>
                    <a:pt x="9930" y="14145"/>
                  </a:lnTo>
                  <a:lnTo>
                    <a:pt x="10692" y="14561"/>
                  </a:lnTo>
                  <a:lnTo>
                    <a:pt x="10906" y="13752"/>
                  </a:lnTo>
                  <a:lnTo>
                    <a:pt x="11621" y="11156"/>
                  </a:lnTo>
                  <a:lnTo>
                    <a:pt x="14204" y="10489"/>
                  </a:lnTo>
                  <a:lnTo>
                    <a:pt x="15050" y="10263"/>
                  </a:lnTo>
                  <a:lnTo>
                    <a:pt x="14621" y="9537"/>
                  </a:lnTo>
                  <a:lnTo>
                    <a:pt x="13228" y="7215"/>
                  </a:lnTo>
                  <a:lnTo>
                    <a:pt x="14573" y="4965"/>
                  </a:lnTo>
                  <a:lnTo>
                    <a:pt x="15002" y="4239"/>
                  </a:lnTo>
                  <a:lnTo>
                    <a:pt x="14157" y="4012"/>
                  </a:lnTo>
                  <a:lnTo>
                    <a:pt x="11490" y="3310"/>
                  </a:lnTo>
                  <a:lnTo>
                    <a:pt x="10811" y="810"/>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9" name="Google Shape;509;p11"/>
            <p:cNvSpPr/>
            <p:nvPr/>
          </p:nvSpPr>
          <p:spPr>
            <a:xfrm>
              <a:off x="3622475" y="2673075"/>
              <a:ext cx="376250" cy="365550"/>
            </a:xfrm>
            <a:custGeom>
              <a:avLst/>
              <a:gdLst/>
              <a:ahLst/>
              <a:cxnLst/>
              <a:rect l="l" t="t" r="r" b="b"/>
              <a:pathLst>
                <a:path w="15050" h="14622" extrusionOk="0">
                  <a:moveTo>
                    <a:pt x="4894" y="1286"/>
                  </a:moveTo>
                  <a:lnTo>
                    <a:pt x="7120" y="2525"/>
                  </a:lnTo>
                  <a:lnTo>
                    <a:pt x="7120" y="6311"/>
                  </a:lnTo>
                  <a:lnTo>
                    <a:pt x="4274" y="3561"/>
                  </a:lnTo>
                  <a:lnTo>
                    <a:pt x="4894" y="1286"/>
                  </a:lnTo>
                  <a:close/>
                  <a:moveTo>
                    <a:pt x="10049" y="1251"/>
                  </a:moveTo>
                  <a:lnTo>
                    <a:pt x="10704" y="3656"/>
                  </a:lnTo>
                  <a:lnTo>
                    <a:pt x="7930" y="6335"/>
                  </a:lnTo>
                  <a:lnTo>
                    <a:pt x="7930" y="2429"/>
                  </a:lnTo>
                  <a:lnTo>
                    <a:pt x="7953" y="2429"/>
                  </a:lnTo>
                  <a:lnTo>
                    <a:pt x="10049" y="1251"/>
                  </a:lnTo>
                  <a:close/>
                  <a:moveTo>
                    <a:pt x="11382" y="4144"/>
                  </a:moveTo>
                  <a:lnTo>
                    <a:pt x="13728" y="4751"/>
                  </a:lnTo>
                  <a:lnTo>
                    <a:pt x="12442" y="6894"/>
                  </a:lnTo>
                  <a:lnTo>
                    <a:pt x="8549" y="6894"/>
                  </a:lnTo>
                  <a:lnTo>
                    <a:pt x="11382" y="4144"/>
                  </a:lnTo>
                  <a:close/>
                  <a:moveTo>
                    <a:pt x="3751" y="4227"/>
                  </a:moveTo>
                  <a:lnTo>
                    <a:pt x="6525" y="6906"/>
                  </a:lnTo>
                  <a:lnTo>
                    <a:pt x="2500" y="6906"/>
                  </a:lnTo>
                  <a:lnTo>
                    <a:pt x="1286" y="4870"/>
                  </a:lnTo>
                  <a:lnTo>
                    <a:pt x="3751" y="4227"/>
                  </a:lnTo>
                  <a:close/>
                  <a:moveTo>
                    <a:pt x="12561" y="7728"/>
                  </a:moveTo>
                  <a:lnTo>
                    <a:pt x="13788" y="9764"/>
                  </a:lnTo>
                  <a:lnTo>
                    <a:pt x="11311" y="10407"/>
                  </a:lnTo>
                  <a:lnTo>
                    <a:pt x="8549" y="7728"/>
                  </a:lnTo>
                  <a:close/>
                  <a:moveTo>
                    <a:pt x="6525" y="7716"/>
                  </a:moveTo>
                  <a:lnTo>
                    <a:pt x="3679" y="10466"/>
                  </a:lnTo>
                  <a:lnTo>
                    <a:pt x="1334" y="9859"/>
                  </a:lnTo>
                  <a:lnTo>
                    <a:pt x="2608" y="7716"/>
                  </a:lnTo>
                  <a:close/>
                  <a:moveTo>
                    <a:pt x="7953" y="8299"/>
                  </a:moveTo>
                  <a:lnTo>
                    <a:pt x="10787" y="11050"/>
                  </a:lnTo>
                  <a:lnTo>
                    <a:pt x="10168" y="13324"/>
                  </a:lnTo>
                  <a:lnTo>
                    <a:pt x="7953" y="12085"/>
                  </a:lnTo>
                  <a:lnTo>
                    <a:pt x="7953" y="8299"/>
                  </a:lnTo>
                  <a:close/>
                  <a:moveTo>
                    <a:pt x="7132" y="8287"/>
                  </a:moveTo>
                  <a:lnTo>
                    <a:pt x="7132" y="12193"/>
                  </a:lnTo>
                  <a:lnTo>
                    <a:pt x="7120" y="12193"/>
                  </a:lnTo>
                  <a:lnTo>
                    <a:pt x="5013" y="13371"/>
                  </a:lnTo>
                  <a:lnTo>
                    <a:pt x="4358" y="10966"/>
                  </a:lnTo>
                  <a:lnTo>
                    <a:pt x="7132" y="8287"/>
                  </a:lnTo>
                  <a:close/>
                  <a:moveTo>
                    <a:pt x="10585" y="1"/>
                  </a:moveTo>
                  <a:lnTo>
                    <a:pt x="9823" y="417"/>
                  </a:lnTo>
                  <a:lnTo>
                    <a:pt x="7430" y="1763"/>
                  </a:lnTo>
                  <a:lnTo>
                    <a:pt x="5120" y="465"/>
                  </a:lnTo>
                  <a:lnTo>
                    <a:pt x="4358" y="48"/>
                  </a:lnTo>
                  <a:lnTo>
                    <a:pt x="4143" y="870"/>
                  </a:lnTo>
                  <a:lnTo>
                    <a:pt x="3429" y="3453"/>
                  </a:lnTo>
                  <a:lnTo>
                    <a:pt x="845" y="4132"/>
                  </a:lnTo>
                  <a:lnTo>
                    <a:pt x="0" y="4346"/>
                  </a:lnTo>
                  <a:lnTo>
                    <a:pt x="429" y="5085"/>
                  </a:lnTo>
                  <a:lnTo>
                    <a:pt x="1822" y="7406"/>
                  </a:lnTo>
                  <a:lnTo>
                    <a:pt x="476" y="9645"/>
                  </a:lnTo>
                  <a:lnTo>
                    <a:pt x="48" y="10383"/>
                  </a:lnTo>
                  <a:lnTo>
                    <a:pt x="893" y="10597"/>
                  </a:lnTo>
                  <a:lnTo>
                    <a:pt x="3560" y="11300"/>
                  </a:lnTo>
                  <a:lnTo>
                    <a:pt x="4239" y="13800"/>
                  </a:lnTo>
                  <a:lnTo>
                    <a:pt x="4465" y="14621"/>
                  </a:lnTo>
                  <a:lnTo>
                    <a:pt x="5227" y="14205"/>
                  </a:lnTo>
                  <a:lnTo>
                    <a:pt x="7620" y="12859"/>
                  </a:lnTo>
                  <a:lnTo>
                    <a:pt x="9930" y="14157"/>
                  </a:lnTo>
                  <a:lnTo>
                    <a:pt x="10692" y="14574"/>
                  </a:lnTo>
                  <a:lnTo>
                    <a:pt x="10906" y="13752"/>
                  </a:lnTo>
                  <a:lnTo>
                    <a:pt x="11621" y="11169"/>
                  </a:lnTo>
                  <a:lnTo>
                    <a:pt x="14204" y="10502"/>
                  </a:lnTo>
                  <a:lnTo>
                    <a:pt x="15050" y="10276"/>
                  </a:lnTo>
                  <a:lnTo>
                    <a:pt x="14621" y="9549"/>
                  </a:lnTo>
                  <a:lnTo>
                    <a:pt x="13228" y="7228"/>
                  </a:lnTo>
                  <a:lnTo>
                    <a:pt x="14573" y="4977"/>
                  </a:lnTo>
                  <a:lnTo>
                    <a:pt x="15002" y="4251"/>
                  </a:lnTo>
                  <a:lnTo>
                    <a:pt x="14157" y="4025"/>
                  </a:lnTo>
                  <a:lnTo>
                    <a:pt x="11490" y="3322"/>
                  </a:lnTo>
                  <a:lnTo>
                    <a:pt x="10811"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0" name="Google Shape;510;p11"/>
            <p:cNvSpPr/>
            <p:nvPr/>
          </p:nvSpPr>
          <p:spPr>
            <a:xfrm>
              <a:off x="4001675" y="4499800"/>
              <a:ext cx="375975" cy="365250"/>
            </a:xfrm>
            <a:custGeom>
              <a:avLst/>
              <a:gdLst/>
              <a:ahLst/>
              <a:cxnLst/>
              <a:rect l="l" t="t" r="r" b="b"/>
              <a:pathLst>
                <a:path w="15039" h="14610" extrusionOk="0">
                  <a:moveTo>
                    <a:pt x="4882" y="1286"/>
                  </a:moveTo>
                  <a:lnTo>
                    <a:pt x="7097" y="2524"/>
                  </a:lnTo>
                  <a:lnTo>
                    <a:pt x="7097" y="6322"/>
                  </a:lnTo>
                  <a:lnTo>
                    <a:pt x="4251" y="3572"/>
                  </a:lnTo>
                  <a:lnTo>
                    <a:pt x="4882" y="1286"/>
                  </a:lnTo>
                  <a:close/>
                  <a:moveTo>
                    <a:pt x="10050" y="1250"/>
                  </a:moveTo>
                  <a:lnTo>
                    <a:pt x="10704" y="3643"/>
                  </a:lnTo>
                  <a:lnTo>
                    <a:pt x="7930" y="6322"/>
                  </a:lnTo>
                  <a:lnTo>
                    <a:pt x="7930" y="2417"/>
                  </a:lnTo>
                  <a:lnTo>
                    <a:pt x="7942" y="2417"/>
                  </a:lnTo>
                  <a:lnTo>
                    <a:pt x="10050" y="1250"/>
                  </a:lnTo>
                  <a:close/>
                  <a:moveTo>
                    <a:pt x="3751" y="4203"/>
                  </a:moveTo>
                  <a:lnTo>
                    <a:pt x="6513" y="6882"/>
                  </a:lnTo>
                  <a:lnTo>
                    <a:pt x="2501" y="6882"/>
                  </a:lnTo>
                  <a:lnTo>
                    <a:pt x="1275" y="4846"/>
                  </a:lnTo>
                  <a:lnTo>
                    <a:pt x="3751" y="4203"/>
                  </a:lnTo>
                  <a:close/>
                  <a:moveTo>
                    <a:pt x="11383" y="4132"/>
                  </a:moveTo>
                  <a:lnTo>
                    <a:pt x="13717" y="4739"/>
                  </a:lnTo>
                  <a:lnTo>
                    <a:pt x="12443" y="6882"/>
                  </a:lnTo>
                  <a:lnTo>
                    <a:pt x="8526" y="6882"/>
                  </a:lnTo>
                  <a:lnTo>
                    <a:pt x="11383" y="4132"/>
                  </a:lnTo>
                  <a:close/>
                  <a:moveTo>
                    <a:pt x="12562" y="7715"/>
                  </a:moveTo>
                  <a:lnTo>
                    <a:pt x="13776" y="9763"/>
                  </a:lnTo>
                  <a:lnTo>
                    <a:pt x="11312" y="10394"/>
                  </a:lnTo>
                  <a:lnTo>
                    <a:pt x="8537" y="7715"/>
                  </a:lnTo>
                  <a:close/>
                  <a:moveTo>
                    <a:pt x="6513" y="7715"/>
                  </a:moveTo>
                  <a:lnTo>
                    <a:pt x="3656" y="10478"/>
                  </a:lnTo>
                  <a:lnTo>
                    <a:pt x="1322" y="9858"/>
                  </a:lnTo>
                  <a:lnTo>
                    <a:pt x="2596" y="7715"/>
                  </a:lnTo>
                  <a:close/>
                  <a:moveTo>
                    <a:pt x="7942" y="8287"/>
                  </a:moveTo>
                  <a:lnTo>
                    <a:pt x="10788" y="11037"/>
                  </a:lnTo>
                  <a:lnTo>
                    <a:pt x="10169" y="13311"/>
                  </a:lnTo>
                  <a:lnTo>
                    <a:pt x="7942" y="12085"/>
                  </a:lnTo>
                  <a:lnTo>
                    <a:pt x="7942" y="8287"/>
                  </a:lnTo>
                  <a:close/>
                  <a:moveTo>
                    <a:pt x="7109" y="8299"/>
                  </a:moveTo>
                  <a:lnTo>
                    <a:pt x="7109" y="12204"/>
                  </a:lnTo>
                  <a:lnTo>
                    <a:pt x="7097" y="12204"/>
                  </a:lnTo>
                  <a:lnTo>
                    <a:pt x="5001" y="13371"/>
                  </a:lnTo>
                  <a:lnTo>
                    <a:pt x="4346" y="10978"/>
                  </a:lnTo>
                  <a:lnTo>
                    <a:pt x="7109" y="8299"/>
                  </a:lnTo>
                  <a:close/>
                  <a:moveTo>
                    <a:pt x="10573" y="0"/>
                  </a:moveTo>
                  <a:lnTo>
                    <a:pt x="9823" y="405"/>
                  </a:lnTo>
                  <a:lnTo>
                    <a:pt x="7418" y="1750"/>
                  </a:lnTo>
                  <a:lnTo>
                    <a:pt x="5120" y="453"/>
                  </a:lnTo>
                  <a:lnTo>
                    <a:pt x="4358" y="36"/>
                  </a:lnTo>
                  <a:lnTo>
                    <a:pt x="4132" y="857"/>
                  </a:lnTo>
                  <a:lnTo>
                    <a:pt x="3418" y="3441"/>
                  </a:lnTo>
                  <a:lnTo>
                    <a:pt x="846" y="4120"/>
                  </a:lnTo>
                  <a:lnTo>
                    <a:pt x="1" y="4334"/>
                  </a:lnTo>
                  <a:lnTo>
                    <a:pt x="429" y="5072"/>
                  </a:lnTo>
                  <a:lnTo>
                    <a:pt x="1810" y="7394"/>
                  </a:lnTo>
                  <a:lnTo>
                    <a:pt x="477" y="9632"/>
                  </a:lnTo>
                  <a:lnTo>
                    <a:pt x="48" y="10370"/>
                  </a:lnTo>
                  <a:lnTo>
                    <a:pt x="894" y="10597"/>
                  </a:lnTo>
                  <a:lnTo>
                    <a:pt x="3561" y="11287"/>
                  </a:lnTo>
                  <a:lnTo>
                    <a:pt x="4239" y="13788"/>
                  </a:lnTo>
                  <a:lnTo>
                    <a:pt x="4465" y="14609"/>
                  </a:lnTo>
                  <a:lnTo>
                    <a:pt x="5216" y="14192"/>
                  </a:lnTo>
                  <a:lnTo>
                    <a:pt x="7621" y="12859"/>
                  </a:lnTo>
                  <a:lnTo>
                    <a:pt x="9919" y="14145"/>
                  </a:lnTo>
                  <a:lnTo>
                    <a:pt x="10681" y="14561"/>
                  </a:lnTo>
                  <a:lnTo>
                    <a:pt x="10907" y="13752"/>
                  </a:lnTo>
                  <a:lnTo>
                    <a:pt x="11621" y="11156"/>
                  </a:lnTo>
                  <a:lnTo>
                    <a:pt x="14193" y="10489"/>
                  </a:lnTo>
                  <a:lnTo>
                    <a:pt x="15038" y="10263"/>
                  </a:lnTo>
                  <a:lnTo>
                    <a:pt x="14610" y="9537"/>
                  </a:lnTo>
                  <a:lnTo>
                    <a:pt x="13228" y="7215"/>
                  </a:lnTo>
                  <a:lnTo>
                    <a:pt x="14562" y="4965"/>
                  </a:lnTo>
                  <a:lnTo>
                    <a:pt x="15003" y="4239"/>
                  </a:lnTo>
                  <a:lnTo>
                    <a:pt x="14145" y="4012"/>
                  </a:lnTo>
                  <a:lnTo>
                    <a:pt x="11490" y="3310"/>
                  </a:lnTo>
                  <a:lnTo>
                    <a:pt x="10800" y="810"/>
                  </a:lnTo>
                  <a:lnTo>
                    <a:pt x="10573"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1" name="Google Shape;511;p11"/>
            <p:cNvSpPr/>
            <p:nvPr/>
          </p:nvSpPr>
          <p:spPr>
            <a:xfrm>
              <a:off x="3622475" y="846675"/>
              <a:ext cx="376250" cy="365825"/>
            </a:xfrm>
            <a:custGeom>
              <a:avLst/>
              <a:gdLst/>
              <a:ahLst/>
              <a:cxnLst/>
              <a:rect l="l" t="t" r="r" b="b"/>
              <a:pathLst>
                <a:path w="15050" h="14633" extrusionOk="0">
                  <a:moveTo>
                    <a:pt x="10049" y="1238"/>
                  </a:moveTo>
                  <a:lnTo>
                    <a:pt x="10704" y="3631"/>
                  </a:lnTo>
                  <a:lnTo>
                    <a:pt x="7930" y="6310"/>
                  </a:lnTo>
                  <a:lnTo>
                    <a:pt x="7930" y="2417"/>
                  </a:lnTo>
                  <a:lnTo>
                    <a:pt x="7953" y="2417"/>
                  </a:lnTo>
                  <a:lnTo>
                    <a:pt x="10049" y="1238"/>
                  </a:lnTo>
                  <a:close/>
                  <a:moveTo>
                    <a:pt x="4882" y="1298"/>
                  </a:moveTo>
                  <a:lnTo>
                    <a:pt x="7096" y="2536"/>
                  </a:lnTo>
                  <a:lnTo>
                    <a:pt x="7096" y="6322"/>
                  </a:lnTo>
                  <a:lnTo>
                    <a:pt x="4263" y="3572"/>
                  </a:lnTo>
                  <a:lnTo>
                    <a:pt x="4882" y="1298"/>
                  </a:lnTo>
                  <a:close/>
                  <a:moveTo>
                    <a:pt x="3751" y="4215"/>
                  </a:moveTo>
                  <a:lnTo>
                    <a:pt x="6525" y="6894"/>
                  </a:lnTo>
                  <a:lnTo>
                    <a:pt x="2500" y="6894"/>
                  </a:lnTo>
                  <a:lnTo>
                    <a:pt x="1286" y="4858"/>
                  </a:lnTo>
                  <a:lnTo>
                    <a:pt x="3751" y="4215"/>
                  </a:lnTo>
                  <a:close/>
                  <a:moveTo>
                    <a:pt x="11382" y="4131"/>
                  </a:moveTo>
                  <a:lnTo>
                    <a:pt x="13728" y="4751"/>
                  </a:lnTo>
                  <a:lnTo>
                    <a:pt x="12442" y="6894"/>
                  </a:lnTo>
                  <a:lnTo>
                    <a:pt x="8549" y="6894"/>
                  </a:lnTo>
                  <a:lnTo>
                    <a:pt x="11382" y="4131"/>
                  </a:lnTo>
                  <a:close/>
                  <a:moveTo>
                    <a:pt x="12561" y="7715"/>
                  </a:moveTo>
                  <a:lnTo>
                    <a:pt x="13788" y="9751"/>
                  </a:lnTo>
                  <a:lnTo>
                    <a:pt x="11311" y="10394"/>
                  </a:lnTo>
                  <a:lnTo>
                    <a:pt x="8549" y="7715"/>
                  </a:lnTo>
                  <a:close/>
                  <a:moveTo>
                    <a:pt x="6525" y="7727"/>
                  </a:moveTo>
                  <a:lnTo>
                    <a:pt x="3667" y="10477"/>
                  </a:lnTo>
                  <a:lnTo>
                    <a:pt x="1322" y="9870"/>
                  </a:lnTo>
                  <a:lnTo>
                    <a:pt x="2608" y="7727"/>
                  </a:lnTo>
                  <a:close/>
                  <a:moveTo>
                    <a:pt x="7953" y="8287"/>
                  </a:moveTo>
                  <a:lnTo>
                    <a:pt x="10787" y="11049"/>
                  </a:lnTo>
                  <a:lnTo>
                    <a:pt x="10168" y="13323"/>
                  </a:lnTo>
                  <a:lnTo>
                    <a:pt x="7953" y="12085"/>
                  </a:lnTo>
                  <a:lnTo>
                    <a:pt x="7953" y="8287"/>
                  </a:lnTo>
                  <a:close/>
                  <a:moveTo>
                    <a:pt x="7120" y="8287"/>
                  </a:moveTo>
                  <a:lnTo>
                    <a:pt x="7120" y="12192"/>
                  </a:lnTo>
                  <a:lnTo>
                    <a:pt x="7096" y="12192"/>
                  </a:lnTo>
                  <a:lnTo>
                    <a:pt x="5001" y="13371"/>
                  </a:lnTo>
                  <a:lnTo>
                    <a:pt x="4346" y="10966"/>
                  </a:lnTo>
                  <a:lnTo>
                    <a:pt x="7120" y="8287"/>
                  </a:lnTo>
                  <a:close/>
                  <a:moveTo>
                    <a:pt x="10585" y="0"/>
                  </a:moveTo>
                  <a:lnTo>
                    <a:pt x="9823" y="417"/>
                  </a:lnTo>
                  <a:lnTo>
                    <a:pt x="7430" y="1762"/>
                  </a:lnTo>
                  <a:lnTo>
                    <a:pt x="5120" y="476"/>
                  </a:lnTo>
                  <a:lnTo>
                    <a:pt x="4358" y="60"/>
                  </a:lnTo>
                  <a:lnTo>
                    <a:pt x="4143" y="881"/>
                  </a:lnTo>
                  <a:lnTo>
                    <a:pt x="3429" y="3465"/>
                  </a:lnTo>
                  <a:lnTo>
                    <a:pt x="845" y="4131"/>
                  </a:lnTo>
                  <a:lnTo>
                    <a:pt x="0" y="4358"/>
                  </a:lnTo>
                  <a:lnTo>
                    <a:pt x="429" y="5084"/>
                  </a:lnTo>
                  <a:lnTo>
                    <a:pt x="1822" y="7418"/>
                  </a:lnTo>
                  <a:lnTo>
                    <a:pt x="476" y="9656"/>
                  </a:lnTo>
                  <a:lnTo>
                    <a:pt x="48" y="10394"/>
                  </a:lnTo>
                  <a:lnTo>
                    <a:pt x="893" y="10608"/>
                  </a:lnTo>
                  <a:lnTo>
                    <a:pt x="3560" y="11311"/>
                  </a:lnTo>
                  <a:lnTo>
                    <a:pt x="4239" y="13811"/>
                  </a:lnTo>
                  <a:lnTo>
                    <a:pt x="4465" y="14633"/>
                  </a:lnTo>
                  <a:lnTo>
                    <a:pt x="5227" y="14216"/>
                  </a:lnTo>
                  <a:lnTo>
                    <a:pt x="7620" y="12871"/>
                  </a:lnTo>
                  <a:lnTo>
                    <a:pt x="9930" y="14168"/>
                  </a:lnTo>
                  <a:lnTo>
                    <a:pt x="10692" y="14585"/>
                  </a:lnTo>
                  <a:lnTo>
                    <a:pt x="10906" y="13764"/>
                  </a:lnTo>
                  <a:lnTo>
                    <a:pt x="11621" y="11180"/>
                  </a:lnTo>
                  <a:lnTo>
                    <a:pt x="14204" y="10501"/>
                  </a:lnTo>
                  <a:lnTo>
                    <a:pt x="15050" y="10287"/>
                  </a:lnTo>
                  <a:lnTo>
                    <a:pt x="14621" y="9549"/>
                  </a:lnTo>
                  <a:lnTo>
                    <a:pt x="13228" y="7227"/>
                  </a:lnTo>
                  <a:lnTo>
                    <a:pt x="14573" y="4989"/>
                  </a:lnTo>
                  <a:lnTo>
                    <a:pt x="15002" y="4227"/>
                  </a:lnTo>
                  <a:lnTo>
                    <a:pt x="14157" y="4000"/>
                  </a:lnTo>
                  <a:lnTo>
                    <a:pt x="11490" y="3310"/>
                  </a:lnTo>
                  <a:lnTo>
                    <a:pt x="10811" y="798"/>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2" name="Google Shape;512;p11"/>
            <p:cNvSpPr/>
            <p:nvPr/>
          </p:nvSpPr>
          <p:spPr>
            <a:xfrm>
              <a:off x="4001675" y="3038600"/>
              <a:ext cx="376275" cy="365250"/>
            </a:xfrm>
            <a:custGeom>
              <a:avLst/>
              <a:gdLst/>
              <a:ahLst/>
              <a:cxnLst/>
              <a:rect l="l" t="t" r="r" b="b"/>
              <a:pathLst>
                <a:path w="15051" h="14610" extrusionOk="0">
                  <a:moveTo>
                    <a:pt x="10050" y="1239"/>
                  </a:moveTo>
                  <a:lnTo>
                    <a:pt x="10704" y="3632"/>
                  </a:lnTo>
                  <a:lnTo>
                    <a:pt x="7930" y="6311"/>
                  </a:lnTo>
                  <a:lnTo>
                    <a:pt x="7930" y="2405"/>
                  </a:lnTo>
                  <a:lnTo>
                    <a:pt x="7942" y="2405"/>
                  </a:lnTo>
                  <a:lnTo>
                    <a:pt x="10050" y="1239"/>
                  </a:lnTo>
                  <a:close/>
                  <a:moveTo>
                    <a:pt x="4894" y="1298"/>
                  </a:moveTo>
                  <a:lnTo>
                    <a:pt x="7109" y="2525"/>
                  </a:lnTo>
                  <a:lnTo>
                    <a:pt x="7109" y="6323"/>
                  </a:lnTo>
                  <a:lnTo>
                    <a:pt x="4275" y="3572"/>
                  </a:lnTo>
                  <a:lnTo>
                    <a:pt x="4894" y="1298"/>
                  </a:lnTo>
                  <a:close/>
                  <a:moveTo>
                    <a:pt x="3751" y="4215"/>
                  </a:moveTo>
                  <a:lnTo>
                    <a:pt x="6513" y="6894"/>
                  </a:lnTo>
                  <a:lnTo>
                    <a:pt x="2501" y="6894"/>
                  </a:lnTo>
                  <a:lnTo>
                    <a:pt x="1275" y="4846"/>
                  </a:lnTo>
                  <a:lnTo>
                    <a:pt x="3751" y="4215"/>
                  </a:lnTo>
                  <a:close/>
                  <a:moveTo>
                    <a:pt x="11383" y="4132"/>
                  </a:moveTo>
                  <a:lnTo>
                    <a:pt x="13717" y="4751"/>
                  </a:lnTo>
                  <a:lnTo>
                    <a:pt x="12443" y="6894"/>
                  </a:lnTo>
                  <a:lnTo>
                    <a:pt x="8526" y="6894"/>
                  </a:lnTo>
                  <a:lnTo>
                    <a:pt x="11383" y="4132"/>
                  </a:lnTo>
                  <a:close/>
                  <a:moveTo>
                    <a:pt x="12562" y="7704"/>
                  </a:moveTo>
                  <a:lnTo>
                    <a:pt x="13776" y="9752"/>
                  </a:lnTo>
                  <a:lnTo>
                    <a:pt x="11312" y="10383"/>
                  </a:lnTo>
                  <a:lnTo>
                    <a:pt x="8537" y="7704"/>
                  </a:lnTo>
                  <a:close/>
                  <a:moveTo>
                    <a:pt x="6525" y="7704"/>
                  </a:moveTo>
                  <a:lnTo>
                    <a:pt x="3680" y="10478"/>
                  </a:lnTo>
                  <a:lnTo>
                    <a:pt x="1334" y="9871"/>
                  </a:lnTo>
                  <a:lnTo>
                    <a:pt x="2620" y="7704"/>
                  </a:lnTo>
                  <a:close/>
                  <a:moveTo>
                    <a:pt x="7942" y="8287"/>
                  </a:moveTo>
                  <a:lnTo>
                    <a:pt x="10788" y="11038"/>
                  </a:lnTo>
                  <a:lnTo>
                    <a:pt x="10169" y="13324"/>
                  </a:lnTo>
                  <a:lnTo>
                    <a:pt x="7942" y="12085"/>
                  </a:lnTo>
                  <a:lnTo>
                    <a:pt x="7942" y="8287"/>
                  </a:lnTo>
                  <a:close/>
                  <a:moveTo>
                    <a:pt x="7121" y="8287"/>
                  </a:moveTo>
                  <a:lnTo>
                    <a:pt x="7121" y="12192"/>
                  </a:lnTo>
                  <a:lnTo>
                    <a:pt x="7109" y="12192"/>
                  </a:lnTo>
                  <a:lnTo>
                    <a:pt x="5013" y="13359"/>
                  </a:lnTo>
                  <a:lnTo>
                    <a:pt x="4358" y="10966"/>
                  </a:lnTo>
                  <a:lnTo>
                    <a:pt x="7121" y="8287"/>
                  </a:lnTo>
                  <a:close/>
                  <a:moveTo>
                    <a:pt x="10585" y="0"/>
                  </a:moveTo>
                  <a:lnTo>
                    <a:pt x="9823" y="417"/>
                  </a:lnTo>
                  <a:lnTo>
                    <a:pt x="7430" y="1751"/>
                  </a:lnTo>
                  <a:lnTo>
                    <a:pt x="5120" y="453"/>
                  </a:lnTo>
                  <a:lnTo>
                    <a:pt x="4358" y="48"/>
                  </a:lnTo>
                  <a:lnTo>
                    <a:pt x="4132" y="858"/>
                  </a:lnTo>
                  <a:lnTo>
                    <a:pt x="3418" y="3453"/>
                  </a:lnTo>
                  <a:lnTo>
                    <a:pt x="846" y="4120"/>
                  </a:lnTo>
                  <a:lnTo>
                    <a:pt x="1" y="4346"/>
                  </a:lnTo>
                  <a:lnTo>
                    <a:pt x="429" y="5072"/>
                  </a:lnTo>
                  <a:lnTo>
                    <a:pt x="1810" y="7394"/>
                  </a:lnTo>
                  <a:lnTo>
                    <a:pt x="477" y="9644"/>
                  </a:lnTo>
                  <a:lnTo>
                    <a:pt x="48" y="10371"/>
                  </a:lnTo>
                  <a:lnTo>
                    <a:pt x="894" y="10597"/>
                  </a:lnTo>
                  <a:lnTo>
                    <a:pt x="3561" y="11299"/>
                  </a:lnTo>
                  <a:lnTo>
                    <a:pt x="4239" y="13800"/>
                  </a:lnTo>
                  <a:lnTo>
                    <a:pt x="4465" y="14609"/>
                  </a:lnTo>
                  <a:lnTo>
                    <a:pt x="5227" y="14193"/>
                  </a:lnTo>
                  <a:lnTo>
                    <a:pt x="7621" y="12859"/>
                  </a:lnTo>
                  <a:lnTo>
                    <a:pt x="9930" y="14157"/>
                  </a:lnTo>
                  <a:lnTo>
                    <a:pt x="10681" y="14574"/>
                  </a:lnTo>
                  <a:lnTo>
                    <a:pt x="10907" y="13752"/>
                  </a:lnTo>
                  <a:lnTo>
                    <a:pt x="11621" y="11157"/>
                  </a:lnTo>
                  <a:lnTo>
                    <a:pt x="14193" y="10490"/>
                  </a:lnTo>
                  <a:lnTo>
                    <a:pt x="15050" y="10264"/>
                  </a:lnTo>
                  <a:lnTo>
                    <a:pt x="14610" y="9537"/>
                  </a:lnTo>
                  <a:lnTo>
                    <a:pt x="13228" y="7216"/>
                  </a:lnTo>
                  <a:lnTo>
                    <a:pt x="14574" y="4965"/>
                  </a:lnTo>
                  <a:lnTo>
                    <a:pt x="15003" y="4239"/>
                  </a:lnTo>
                  <a:lnTo>
                    <a:pt x="14157" y="4013"/>
                  </a:lnTo>
                  <a:lnTo>
                    <a:pt x="11490" y="3322"/>
                  </a:lnTo>
                  <a:lnTo>
                    <a:pt x="10800"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3" name="Google Shape;513;p11"/>
            <p:cNvSpPr/>
            <p:nvPr/>
          </p:nvSpPr>
          <p:spPr>
            <a:xfrm>
              <a:off x="4001675" y="1577100"/>
              <a:ext cx="376275" cy="365250"/>
            </a:xfrm>
            <a:custGeom>
              <a:avLst/>
              <a:gdLst/>
              <a:ahLst/>
              <a:cxnLst/>
              <a:rect l="l" t="t" r="r" b="b"/>
              <a:pathLst>
                <a:path w="15051" h="14610" extrusionOk="0">
                  <a:moveTo>
                    <a:pt x="4882" y="1299"/>
                  </a:moveTo>
                  <a:lnTo>
                    <a:pt x="7097" y="2525"/>
                  </a:lnTo>
                  <a:lnTo>
                    <a:pt x="7097" y="6323"/>
                  </a:lnTo>
                  <a:lnTo>
                    <a:pt x="4251" y="3573"/>
                  </a:lnTo>
                  <a:lnTo>
                    <a:pt x="4882" y="1299"/>
                  </a:lnTo>
                  <a:close/>
                  <a:moveTo>
                    <a:pt x="10050" y="1251"/>
                  </a:moveTo>
                  <a:lnTo>
                    <a:pt x="10704" y="3644"/>
                  </a:lnTo>
                  <a:lnTo>
                    <a:pt x="7930" y="6323"/>
                  </a:lnTo>
                  <a:lnTo>
                    <a:pt x="7930" y="2430"/>
                  </a:lnTo>
                  <a:lnTo>
                    <a:pt x="7942" y="2430"/>
                  </a:lnTo>
                  <a:lnTo>
                    <a:pt x="10050" y="1251"/>
                  </a:lnTo>
                  <a:close/>
                  <a:moveTo>
                    <a:pt x="3751" y="4228"/>
                  </a:moveTo>
                  <a:lnTo>
                    <a:pt x="6513" y="6906"/>
                  </a:lnTo>
                  <a:lnTo>
                    <a:pt x="2501" y="6906"/>
                  </a:lnTo>
                  <a:lnTo>
                    <a:pt x="1275" y="4871"/>
                  </a:lnTo>
                  <a:lnTo>
                    <a:pt x="3751" y="4228"/>
                  </a:lnTo>
                  <a:close/>
                  <a:moveTo>
                    <a:pt x="11383" y="4156"/>
                  </a:moveTo>
                  <a:lnTo>
                    <a:pt x="13717" y="4763"/>
                  </a:lnTo>
                  <a:lnTo>
                    <a:pt x="12443" y="6906"/>
                  </a:lnTo>
                  <a:lnTo>
                    <a:pt x="8526" y="6906"/>
                  </a:lnTo>
                  <a:lnTo>
                    <a:pt x="11383" y="4156"/>
                  </a:lnTo>
                  <a:close/>
                  <a:moveTo>
                    <a:pt x="12562" y="7728"/>
                  </a:moveTo>
                  <a:lnTo>
                    <a:pt x="13764" y="9764"/>
                  </a:lnTo>
                  <a:lnTo>
                    <a:pt x="11312" y="10407"/>
                  </a:lnTo>
                  <a:lnTo>
                    <a:pt x="8537" y="7728"/>
                  </a:lnTo>
                  <a:close/>
                  <a:moveTo>
                    <a:pt x="6513" y="7704"/>
                  </a:moveTo>
                  <a:lnTo>
                    <a:pt x="3656" y="10478"/>
                  </a:lnTo>
                  <a:lnTo>
                    <a:pt x="1322" y="9859"/>
                  </a:lnTo>
                  <a:lnTo>
                    <a:pt x="2596" y="7704"/>
                  </a:lnTo>
                  <a:close/>
                  <a:moveTo>
                    <a:pt x="7942" y="8300"/>
                  </a:moveTo>
                  <a:lnTo>
                    <a:pt x="10788" y="11050"/>
                  </a:lnTo>
                  <a:lnTo>
                    <a:pt x="10169" y="13336"/>
                  </a:lnTo>
                  <a:lnTo>
                    <a:pt x="7942" y="12098"/>
                  </a:lnTo>
                  <a:lnTo>
                    <a:pt x="7942" y="8300"/>
                  </a:lnTo>
                  <a:close/>
                  <a:moveTo>
                    <a:pt x="7109" y="8300"/>
                  </a:moveTo>
                  <a:lnTo>
                    <a:pt x="7109" y="12205"/>
                  </a:lnTo>
                  <a:lnTo>
                    <a:pt x="7097" y="12205"/>
                  </a:lnTo>
                  <a:lnTo>
                    <a:pt x="5001" y="13383"/>
                  </a:lnTo>
                  <a:lnTo>
                    <a:pt x="4346" y="10978"/>
                  </a:lnTo>
                  <a:lnTo>
                    <a:pt x="7109" y="8300"/>
                  </a:lnTo>
                  <a:close/>
                  <a:moveTo>
                    <a:pt x="10585" y="1"/>
                  </a:moveTo>
                  <a:lnTo>
                    <a:pt x="9823" y="418"/>
                  </a:lnTo>
                  <a:lnTo>
                    <a:pt x="7430" y="1751"/>
                  </a:lnTo>
                  <a:lnTo>
                    <a:pt x="5120" y="465"/>
                  </a:lnTo>
                  <a:lnTo>
                    <a:pt x="4358" y="49"/>
                  </a:lnTo>
                  <a:lnTo>
                    <a:pt x="4132" y="858"/>
                  </a:lnTo>
                  <a:lnTo>
                    <a:pt x="3418" y="3454"/>
                  </a:lnTo>
                  <a:lnTo>
                    <a:pt x="846" y="4120"/>
                  </a:lnTo>
                  <a:lnTo>
                    <a:pt x="1" y="4347"/>
                  </a:lnTo>
                  <a:lnTo>
                    <a:pt x="429" y="5073"/>
                  </a:lnTo>
                  <a:lnTo>
                    <a:pt x="1810" y="7395"/>
                  </a:lnTo>
                  <a:lnTo>
                    <a:pt x="477" y="9645"/>
                  </a:lnTo>
                  <a:lnTo>
                    <a:pt x="48" y="10371"/>
                  </a:lnTo>
                  <a:lnTo>
                    <a:pt x="894" y="10597"/>
                  </a:lnTo>
                  <a:lnTo>
                    <a:pt x="3561" y="11300"/>
                  </a:lnTo>
                  <a:lnTo>
                    <a:pt x="4239" y="13800"/>
                  </a:lnTo>
                  <a:lnTo>
                    <a:pt x="4465" y="14610"/>
                  </a:lnTo>
                  <a:lnTo>
                    <a:pt x="5227" y="14193"/>
                  </a:lnTo>
                  <a:lnTo>
                    <a:pt x="7621" y="12860"/>
                  </a:lnTo>
                  <a:lnTo>
                    <a:pt x="9930" y="14145"/>
                  </a:lnTo>
                  <a:lnTo>
                    <a:pt x="10681" y="14574"/>
                  </a:lnTo>
                  <a:lnTo>
                    <a:pt x="10907" y="13753"/>
                  </a:lnTo>
                  <a:lnTo>
                    <a:pt x="11621" y="11157"/>
                  </a:lnTo>
                  <a:lnTo>
                    <a:pt x="14193" y="10490"/>
                  </a:lnTo>
                  <a:lnTo>
                    <a:pt x="15050" y="10264"/>
                  </a:lnTo>
                  <a:lnTo>
                    <a:pt x="14610" y="9538"/>
                  </a:lnTo>
                  <a:lnTo>
                    <a:pt x="13228" y="7216"/>
                  </a:lnTo>
                  <a:lnTo>
                    <a:pt x="14574" y="4966"/>
                  </a:lnTo>
                  <a:lnTo>
                    <a:pt x="15003" y="4239"/>
                  </a:lnTo>
                  <a:lnTo>
                    <a:pt x="14157" y="4013"/>
                  </a:lnTo>
                  <a:lnTo>
                    <a:pt x="11490" y="3323"/>
                  </a:lnTo>
                  <a:lnTo>
                    <a:pt x="10800"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4" name="Google Shape;514;p11"/>
            <p:cNvSpPr/>
            <p:nvPr/>
          </p:nvSpPr>
          <p:spPr>
            <a:xfrm>
              <a:off x="4001675" y="1211600"/>
              <a:ext cx="376275" cy="365525"/>
            </a:xfrm>
            <a:custGeom>
              <a:avLst/>
              <a:gdLst/>
              <a:ahLst/>
              <a:cxnLst/>
              <a:rect l="l" t="t" r="r" b="b"/>
              <a:pathLst>
                <a:path w="15051" h="14621" extrusionOk="0">
                  <a:moveTo>
                    <a:pt x="4882" y="1298"/>
                  </a:moveTo>
                  <a:lnTo>
                    <a:pt x="7097" y="2536"/>
                  </a:lnTo>
                  <a:lnTo>
                    <a:pt x="7097" y="6334"/>
                  </a:lnTo>
                  <a:lnTo>
                    <a:pt x="4251" y="3572"/>
                  </a:lnTo>
                  <a:lnTo>
                    <a:pt x="4882" y="1298"/>
                  </a:lnTo>
                  <a:close/>
                  <a:moveTo>
                    <a:pt x="10050" y="1250"/>
                  </a:moveTo>
                  <a:lnTo>
                    <a:pt x="10704" y="3655"/>
                  </a:lnTo>
                  <a:lnTo>
                    <a:pt x="7930" y="6334"/>
                  </a:lnTo>
                  <a:lnTo>
                    <a:pt x="7930" y="2429"/>
                  </a:lnTo>
                  <a:lnTo>
                    <a:pt x="7942" y="2429"/>
                  </a:lnTo>
                  <a:lnTo>
                    <a:pt x="10050" y="1250"/>
                  </a:lnTo>
                  <a:close/>
                  <a:moveTo>
                    <a:pt x="3751" y="4227"/>
                  </a:moveTo>
                  <a:lnTo>
                    <a:pt x="6513" y="6906"/>
                  </a:lnTo>
                  <a:lnTo>
                    <a:pt x="2501" y="6906"/>
                  </a:lnTo>
                  <a:lnTo>
                    <a:pt x="1275" y="4870"/>
                  </a:lnTo>
                  <a:lnTo>
                    <a:pt x="3751" y="4227"/>
                  </a:lnTo>
                  <a:close/>
                  <a:moveTo>
                    <a:pt x="11383" y="4155"/>
                  </a:moveTo>
                  <a:lnTo>
                    <a:pt x="13717" y="4763"/>
                  </a:lnTo>
                  <a:lnTo>
                    <a:pt x="12443" y="6906"/>
                  </a:lnTo>
                  <a:lnTo>
                    <a:pt x="8526" y="6906"/>
                  </a:lnTo>
                  <a:lnTo>
                    <a:pt x="11383" y="4155"/>
                  </a:lnTo>
                  <a:close/>
                  <a:moveTo>
                    <a:pt x="12562" y="7727"/>
                  </a:moveTo>
                  <a:lnTo>
                    <a:pt x="13776" y="9763"/>
                  </a:lnTo>
                  <a:lnTo>
                    <a:pt x="11312" y="10406"/>
                  </a:lnTo>
                  <a:lnTo>
                    <a:pt x="8537" y="7727"/>
                  </a:lnTo>
                  <a:close/>
                  <a:moveTo>
                    <a:pt x="6513" y="7739"/>
                  </a:moveTo>
                  <a:lnTo>
                    <a:pt x="3656" y="10501"/>
                  </a:lnTo>
                  <a:lnTo>
                    <a:pt x="1322" y="9882"/>
                  </a:lnTo>
                  <a:lnTo>
                    <a:pt x="2596" y="7739"/>
                  </a:lnTo>
                  <a:close/>
                  <a:moveTo>
                    <a:pt x="7942" y="8311"/>
                  </a:moveTo>
                  <a:lnTo>
                    <a:pt x="10788" y="11061"/>
                  </a:lnTo>
                  <a:lnTo>
                    <a:pt x="10169" y="13335"/>
                  </a:lnTo>
                  <a:lnTo>
                    <a:pt x="7942" y="12097"/>
                  </a:lnTo>
                  <a:lnTo>
                    <a:pt x="7942" y="8311"/>
                  </a:lnTo>
                  <a:close/>
                  <a:moveTo>
                    <a:pt x="7109" y="8311"/>
                  </a:moveTo>
                  <a:lnTo>
                    <a:pt x="7109" y="12204"/>
                  </a:lnTo>
                  <a:lnTo>
                    <a:pt x="7097" y="12204"/>
                  </a:lnTo>
                  <a:lnTo>
                    <a:pt x="5001" y="13383"/>
                  </a:lnTo>
                  <a:lnTo>
                    <a:pt x="4346" y="10989"/>
                  </a:lnTo>
                  <a:lnTo>
                    <a:pt x="7109" y="8311"/>
                  </a:lnTo>
                  <a:close/>
                  <a:moveTo>
                    <a:pt x="10585" y="0"/>
                  </a:moveTo>
                  <a:lnTo>
                    <a:pt x="9823" y="417"/>
                  </a:lnTo>
                  <a:lnTo>
                    <a:pt x="7430" y="1762"/>
                  </a:lnTo>
                  <a:lnTo>
                    <a:pt x="5120" y="464"/>
                  </a:lnTo>
                  <a:lnTo>
                    <a:pt x="4358" y="48"/>
                  </a:lnTo>
                  <a:lnTo>
                    <a:pt x="4132" y="869"/>
                  </a:lnTo>
                  <a:lnTo>
                    <a:pt x="3418" y="3453"/>
                  </a:lnTo>
                  <a:lnTo>
                    <a:pt x="846" y="4120"/>
                  </a:lnTo>
                  <a:lnTo>
                    <a:pt x="1" y="4346"/>
                  </a:lnTo>
                  <a:lnTo>
                    <a:pt x="429" y="5072"/>
                  </a:lnTo>
                  <a:lnTo>
                    <a:pt x="1810" y="7394"/>
                  </a:lnTo>
                  <a:lnTo>
                    <a:pt x="477" y="9644"/>
                  </a:lnTo>
                  <a:lnTo>
                    <a:pt x="48" y="10382"/>
                  </a:lnTo>
                  <a:lnTo>
                    <a:pt x="894" y="10597"/>
                  </a:lnTo>
                  <a:lnTo>
                    <a:pt x="3561" y="11299"/>
                  </a:lnTo>
                  <a:lnTo>
                    <a:pt x="4239" y="13799"/>
                  </a:lnTo>
                  <a:lnTo>
                    <a:pt x="4465" y="14621"/>
                  </a:lnTo>
                  <a:lnTo>
                    <a:pt x="5227" y="14204"/>
                  </a:lnTo>
                  <a:lnTo>
                    <a:pt x="7621" y="12859"/>
                  </a:lnTo>
                  <a:lnTo>
                    <a:pt x="9930" y="14157"/>
                  </a:lnTo>
                  <a:lnTo>
                    <a:pt x="10681" y="14573"/>
                  </a:lnTo>
                  <a:lnTo>
                    <a:pt x="10907" y="13752"/>
                  </a:lnTo>
                  <a:lnTo>
                    <a:pt x="11621" y="11168"/>
                  </a:lnTo>
                  <a:lnTo>
                    <a:pt x="14193" y="10489"/>
                  </a:lnTo>
                  <a:lnTo>
                    <a:pt x="15050" y="10275"/>
                  </a:lnTo>
                  <a:lnTo>
                    <a:pt x="14610" y="9537"/>
                  </a:lnTo>
                  <a:lnTo>
                    <a:pt x="13228" y="7227"/>
                  </a:lnTo>
                  <a:lnTo>
                    <a:pt x="14574" y="4977"/>
                  </a:lnTo>
                  <a:lnTo>
                    <a:pt x="15003" y="4251"/>
                  </a:lnTo>
                  <a:lnTo>
                    <a:pt x="14157" y="4024"/>
                  </a:lnTo>
                  <a:lnTo>
                    <a:pt x="11490" y="3322"/>
                  </a:lnTo>
                  <a:lnTo>
                    <a:pt x="10800"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5" name="Google Shape;515;p11"/>
            <p:cNvSpPr/>
            <p:nvPr/>
          </p:nvSpPr>
          <p:spPr>
            <a:xfrm>
              <a:off x="4001675" y="3403825"/>
              <a:ext cx="375975" cy="365550"/>
            </a:xfrm>
            <a:custGeom>
              <a:avLst/>
              <a:gdLst/>
              <a:ahLst/>
              <a:cxnLst/>
              <a:rect l="l" t="t" r="r" b="b"/>
              <a:pathLst>
                <a:path w="15039" h="14622" extrusionOk="0">
                  <a:moveTo>
                    <a:pt x="4882" y="1286"/>
                  </a:moveTo>
                  <a:lnTo>
                    <a:pt x="7097" y="2525"/>
                  </a:lnTo>
                  <a:lnTo>
                    <a:pt x="7097" y="6311"/>
                  </a:lnTo>
                  <a:lnTo>
                    <a:pt x="4251" y="3560"/>
                  </a:lnTo>
                  <a:lnTo>
                    <a:pt x="4882" y="1286"/>
                  </a:lnTo>
                  <a:close/>
                  <a:moveTo>
                    <a:pt x="10050" y="1239"/>
                  </a:moveTo>
                  <a:lnTo>
                    <a:pt x="10704" y="3632"/>
                  </a:lnTo>
                  <a:lnTo>
                    <a:pt x="7930" y="6311"/>
                  </a:lnTo>
                  <a:lnTo>
                    <a:pt x="7930" y="2417"/>
                  </a:lnTo>
                  <a:lnTo>
                    <a:pt x="7942" y="2417"/>
                  </a:lnTo>
                  <a:lnTo>
                    <a:pt x="10050" y="1239"/>
                  </a:lnTo>
                  <a:close/>
                  <a:moveTo>
                    <a:pt x="3751" y="4215"/>
                  </a:moveTo>
                  <a:lnTo>
                    <a:pt x="6513" y="6894"/>
                  </a:lnTo>
                  <a:lnTo>
                    <a:pt x="2501" y="6894"/>
                  </a:lnTo>
                  <a:lnTo>
                    <a:pt x="1275" y="4858"/>
                  </a:lnTo>
                  <a:lnTo>
                    <a:pt x="3751" y="4215"/>
                  </a:lnTo>
                  <a:close/>
                  <a:moveTo>
                    <a:pt x="11383" y="4144"/>
                  </a:moveTo>
                  <a:lnTo>
                    <a:pt x="13717" y="4751"/>
                  </a:lnTo>
                  <a:lnTo>
                    <a:pt x="12443" y="6894"/>
                  </a:lnTo>
                  <a:lnTo>
                    <a:pt x="8526" y="6894"/>
                  </a:lnTo>
                  <a:lnTo>
                    <a:pt x="11383" y="4144"/>
                  </a:lnTo>
                  <a:close/>
                  <a:moveTo>
                    <a:pt x="12550" y="7716"/>
                  </a:moveTo>
                  <a:lnTo>
                    <a:pt x="13764" y="9752"/>
                  </a:lnTo>
                  <a:lnTo>
                    <a:pt x="11300" y="10395"/>
                  </a:lnTo>
                  <a:lnTo>
                    <a:pt x="8526" y="7716"/>
                  </a:lnTo>
                  <a:close/>
                  <a:moveTo>
                    <a:pt x="6513" y="7728"/>
                  </a:moveTo>
                  <a:lnTo>
                    <a:pt x="3656" y="10478"/>
                  </a:lnTo>
                  <a:lnTo>
                    <a:pt x="1322" y="9871"/>
                  </a:lnTo>
                  <a:lnTo>
                    <a:pt x="2596" y="7728"/>
                  </a:lnTo>
                  <a:close/>
                  <a:moveTo>
                    <a:pt x="7942" y="8299"/>
                  </a:moveTo>
                  <a:lnTo>
                    <a:pt x="10788" y="11049"/>
                  </a:lnTo>
                  <a:lnTo>
                    <a:pt x="10169" y="13323"/>
                  </a:lnTo>
                  <a:lnTo>
                    <a:pt x="7942" y="12085"/>
                  </a:lnTo>
                  <a:lnTo>
                    <a:pt x="7942" y="8299"/>
                  </a:lnTo>
                  <a:close/>
                  <a:moveTo>
                    <a:pt x="7109" y="8299"/>
                  </a:moveTo>
                  <a:lnTo>
                    <a:pt x="7109" y="12192"/>
                  </a:lnTo>
                  <a:lnTo>
                    <a:pt x="7097" y="12192"/>
                  </a:lnTo>
                  <a:lnTo>
                    <a:pt x="5001" y="13371"/>
                  </a:lnTo>
                  <a:lnTo>
                    <a:pt x="4346" y="10978"/>
                  </a:lnTo>
                  <a:lnTo>
                    <a:pt x="7109" y="8299"/>
                  </a:lnTo>
                  <a:close/>
                  <a:moveTo>
                    <a:pt x="10573" y="0"/>
                  </a:moveTo>
                  <a:lnTo>
                    <a:pt x="9823" y="417"/>
                  </a:lnTo>
                  <a:lnTo>
                    <a:pt x="7418" y="1763"/>
                  </a:lnTo>
                  <a:lnTo>
                    <a:pt x="5120" y="465"/>
                  </a:lnTo>
                  <a:lnTo>
                    <a:pt x="4358" y="48"/>
                  </a:lnTo>
                  <a:lnTo>
                    <a:pt x="4132" y="870"/>
                  </a:lnTo>
                  <a:lnTo>
                    <a:pt x="3418" y="3453"/>
                  </a:lnTo>
                  <a:lnTo>
                    <a:pt x="846" y="4132"/>
                  </a:lnTo>
                  <a:lnTo>
                    <a:pt x="1" y="4346"/>
                  </a:lnTo>
                  <a:lnTo>
                    <a:pt x="429" y="5084"/>
                  </a:lnTo>
                  <a:lnTo>
                    <a:pt x="1810" y="7406"/>
                  </a:lnTo>
                  <a:lnTo>
                    <a:pt x="477" y="9644"/>
                  </a:lnTo>
                  <a:lnTo>
                    <a:pt x="48" y="10383"/>
                  </a:lnTo>
                  <a:lnTo>
                    <a:pt x="894" y="10597"/>
                  </a:lnTo>
                  <a:lnTo>
                    <a:pt x="3561" y="11299"/>
                  </a:lnTo>
                  <a:lnTo>
                    <a:pt x="4239" y="13800"/>
                  </a:lnTo>
                  <a:lnTo>
                    <a:pt x="4465" y="14621"/>
                  </a:lnTo>
                  <a:lnTo>
                    <a:pt x="5216" y="14205"/>
                  </a:lnTo>
                  <a:lnTo>
                    <a:pt x="7621" y="12859"/>
                  </a:lnTo>
                  <a:lnTo>
                    <a:pt x="9919" y="14157"/>
                  </a:lnTo>
                  <a:lnTo>
                    <a:pt x="10681" y="14574"/>
                  </a:lnTo>
                  <a:lnTo>
                    <a:pt x="10907" y="13752"/>
                  </a:lnTo>
                  <a:lnTo>
                    <a:pt x="11621" y="11168"/>
                  </a:lnTo>
                  <a:lnTo>
                    <a:pt x="14193" y="10502"/>
                  </a:lnTo>
                  <a:lnTo>
                    <a:pt x="15038" y="10275"/>
                  </a:lnTo>
                  <a:lnTo>
                    <a:pt x="14610" y="9549"/>
                  </a:lnTo>
                  <a:lnTo>
                    <a:pt x="13228" y="7227"/>
                  </a:lnTo>
                  <a:lnTo>
                    <a:pt x="14562" y="4977"/>
                  </a:lnTo>
                  <a:lnTo>
                    <a:pt x="15003" y="4251"/>
                  </a:lnTo>
                  <a:lnTo>
                    <a:pt x="14145" y="4025"/>
                  </a:lnTo>
                  <a:lnTo>
                    <a:pt x="11490" y="3322"/>
                  </a:lnTo>
                  <a:lnTo>
                    <a:pt x="10800" y="822"/>
                  </a:lnTo>
                  <a:lnTo>
                    <a:pt x="10573"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6" name="Google Shape;516;p11"/>
            <p:cNvSpPr/>
            <p:nvPr/>
          </p:nvSpPr>
          <p:spPr>
            <a:xfrm>
              <a:off x="4001675" y="4134575"/>
              <a:ext cx="375975" cy="365525"/>
            </a:xfrm>
            <a:custGeom>
              <a:avLst/>
              <a:gdLst/>
              <a:ahLst/>
              <a:cxnLst/>
              <a:rect l="l" t="t" r="r" b="b"/>
              <a:pathLst>
                <a:path w="15039" h="14621" extrusionOk="0">
                  <a:moveTo>
                    <a:pt x="4882" y="1286"/>
                  </a:moveTo>
                  <a:lnTo>
                    <a:pt x="7097" y="2512"/>
                  </a:lnTo>
                  <a:lnTo>
                    <a:pt x="7097" y="6310"/>
                  </a:lnTo>
                  <a:lnTo>
                    <a:pt x="4251" y="3560"/>
                  </a:lnTo>
                  <a:lnTo>
                    <a:pt x="4882" y="1286"/>
                  </a:lnTo>
                  <a:close/>
                  <a:moveTo>
                    <a:pt x="10050" y="1238"/>
                  </a:moveTo>
                  <a:lnTo>
                    <a:pt x="10704" y="3632"/>
                  </a:lnTo>
                  <a:lnTo>
                    <a:pt x="7930" y="6310"/>
                  </a:lnTo>
                  <a:lnTo>
                    <a:pt x="7930" y="2417"/>
                  </a:lnTo>
                  <a:lnTo>
                    <a:pt x="7942" y="2417"/>
                  </a:lnTo>
                  <a:lnTo>
                    <a:pt x="10050" y="1238"/>
                  </a:lnTo>
                  <a:close/>
                  <a:moveTo>
                    <a:pt x="11383" y="4132"/>
                  </a:moveTo>
                  <a:lnTo>
                    <a:pt x="13717" y="4739"/>
                  </a:lnTo>
                  <a:lnTo>
                    <a:pt x="12443" y="6882"/>
                  </a:lnTo>
                  <a:lnTo>
                    <a:pt x="8526" y="6882"/>
                  </a:lnTo>
                  <a:lnTo>
                    <a:pt x="11383" y="4132"/>
                  </a:lnTo>
                  <a:close/>
                  <a:moveTo>
                    <a:pt x="3751" y="4215"/>
                  </a:moveTo>
                  <a:lnTo>
                    <a:pt x="6513" y="6894"/>
                  </a:lnTo>
                  <a:lnTo>
                    <a:pt x="2501" y="6894"/>
                  </a:lnTo>
                  <a:lnTo>
                    <a:pt x="1275" y="4858"/>
                  </a:lnTo>
                  <a:lnTo>
                    <a:pt x="3751" y="4215"/>
                  </a:lnTo>
                  <a:close/>
                  <a:moveTo>
                    <a:pt x="12550" y="7715"/>
                  </a:moveTo>
                  <a:lnTo>
                    <a:pt x="13764" y="9751"/>
                  </a:lnTo>
                  <a:lnTo>
                    <a:pt x="11300" y="10394"/>
                  </a:lnTo>
                  <a:lnTo>
                    <a:pt x="8526" y="7715"/>
                  </a:lnTo>
                  <a:close/>
                  <a:moveTo>
                    <a:pt x="6513" y="7715"/>
                  </a:moveTo>
                  <a:lnTo>
                    <a:pt x="3656" y="10466"/>
                  </a:lnTo>
                  <a:lnTo>
                    <a:pt x="1322" y="9859"/>
                  </a:lnTo>
                  <a:lnTo>
                    <a:pt x="2596" y="7715"/>
                  </a:lnTo>
                  <a:close/>
                  <a:moveTo>
                    <a:pt x="7942" y="8299"/>
                  </a:moveTo>
                  <a:lnTo>
                    <a:pt x="10788" y="11049"/>
                  </a:lnTo>
                  <a:lnTo>
                    <a:pt x="10169" y="13323"/>
                  </a:lnTo>
                  <a:lnTo>
                    <a:pt x="7942" y="12085"/>
                  </a:lnTo>
                  <a:lnTo>
                    <a:pt x="7942" y="8299"/>
                  </a:lnTo>
                  <a:close/>
                  <a:moveTo>
                    <a:pt x="7109" y="8299"/>
                  </a:moveTo>
                  <a:lnTo>
                    <a:pt x="7109" y="12192"/>
                  </a:lnTo>
                  <a:lnTo>
                    <a:pt x="7097" y="12192"/>
                  </a:lnTo>
                  <a:lnTo>
                    <a:pt x="5001" y="13371"/>
                  </a:lnTo>
                  <a:lnTo>
                    <a:pt x="4346" y="10978"/>
                  </a:lnTo>
                  <a:lnTo>
                    <a:pt x="7109" y="8299"/>
                  </a:lnTo>
                  <a:close/>
                  <a:moveTo>
                    <a:pt x="10573" y="0"/>
                  </a:moveTo>
                  <a:lnTo>
                    <a:pt x="9823" y="417"/>
                  </a:lnTo>
                  <a:lnTo>
                    <a:pt x="7418" y="1762"/>
                  </a:lnTo>
                  <a:lnTo>
                    <a:pt x="5120" y="465"/>
                  </a:lnTo>
                  <a:lnTo>
                    <a:pt x="4358" y="48"/>
                  </a:lnTo>
                  <a:lnTo>
                    <a:pt x="4132" y="869"/>
                  </a:lnTo>
                  <a:lnTo>
                    <a:pt x="3418" y="3453"/>
                  </a:lnTo>
                  <a:lnTo>
                    <a:pt x="846" y="4132"/>
                  </a:lnTo>
                  <a:lnTo>
                    <a:pt x="1" y="4346"/>
                  </a:lnTo>
                  <a:lnTo>
                    <a:pt x="429" y="5084"/>
                  </a:lnTo>
                  <a:lnTo>
                    <a:pt x="1810" y="7406"/>
                  </a:lnTo>
                  <a:lnTo>
                    <a:pt x="477" y="9644"/>
                  </a:lnTo>
                  <a:lnTo>
                    <a:pt x="48" y="10382"/>
                  </a:lnTo>
                  <a:lnTo>
                    <a:pt x="894" y="10597"/>
                  </a:lnTo>
                  <a:lnTo>
                    <a:pt x="3561" y="11299"/>
                  </a:lnTo>
                  <a:lnTo>
                    <a:pt x="4239" y="13799"/>
                  </a:lnTo>
                  <a:lnTo>
                    <a:pt x="4465" y="14621"/>
                  </a:lnTo>
                  <a:lnTo>
                    <a:pt x="5216" y="14204"/>
                  </a:lnTo>
                  <a:lnTo>
                    <a:pt x="7621" y="12859"/>
                  </a:lnTo>
                  <a:lnTo>
                    <a:pt x="9919" y="14157"/>
                  </a:lnTo>
                  <a:lnTo>
                    <a:pt x="10681" y="14573"/>
                  </a:lnTo>
                  <a:lnTo>
                    <a:pt x="10907" y="13752"/>
                  </a:lnTo>
                  <a:lnTo>
                    <a:pt x="11621" y="11168"/>
                  </a:lnTo>
                  <a:lnTo>
                    <a:pt x="14193" y="10501"/>
                  </a:lnTo>
                  <a:lnTo>
                    <a:pt x="15038" y="10275"/>
                  </a:lnTo>
                  <a:lnTo>
                    <a:pt x="14610" y="9549"/>
                  </a:lnTo>
                  <a:lnTo>
                    <a:pt x="13228" y="7227"/>
                  </a:lnTo>
                  <a:lnTo>
                    <a:pt x="14562" y="4977"/>
                  </a:lnTo>
                  <a:lnTo>
                    <a:pt x="15003" y="4251"/>
                  </a:lnTo>
                  <a:lnTo>
                    <a:pt x="14145" y="4024"/>
                  </a:lnTo>
                  <a:lnTo>
                    <a:pt x="11490" y="3322"/>
                  </a:lnTo>
                  <a:lnTo>
                    <a:pt x="10800" y="822"/>
                  </a:lnTo>
                  <a:lnTo>
                    <a:pt x="10573"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7" name="Google Shape;517;p11"/>
            <p:cNvSpPr/>
            <p:nvPr/>
          </p:nvSpPr>
          <p:spPr>
            <a:xfrm>
              <a:off x="4001675" y="1942325"/>
              <a:ext cx="376275" cy="365550"/>
            </a:xfrm>
            <a:custGeom>
              <a:avLst/>
              <a:gdLst/>
              <a:ahLst/>
              <a:cxnLst/>
              <a:rect l="l" t="t" r="r" b="b"/>
              <a:pathLst>
                <a:path w="15051" h="14622" extrusionOk="0">
                  <a:moveTo>
                    <a:pt x="4882" y="1299"/>
                  </a:moveTo>
                  <a:lnTo>
                    <a:pt x="7097" y="2537"/>
                  </a:lnTo>
                  <a:lnTo>
                    <a:pt x="7097" y="6335"/>
                  </a:lnTo>
                  <a:lnTo>
                    <a:pt x="4251" y="3573"/>
                  </a:lnTo>
                  <a:lnTo>
                    <a:pt x="4882" y="1299"/>
                  </a:lnTo>
                  <a:close/>
                  <a:moveTo>
                    <a:pt x="10050" y="1251"/>
                  </a:moveTo>
                  <a:lnTo>
                    <a:pt x="10704" y="3656"/>
                  </a:lnTo>
                  <a:lnTo>
                    <a:pt x="7930" y="6335"/>
                  </a:lnTo>
                  <a:lnTo>
                    <a:pt x="7930" y="2430"/>
                  </a:lnTo>
                  <a:lnTo>
                    <a:pt x="7942" y="2430"/>
                  </a:lnTo>
                  <a:lnTo>
                    <a:pt x="10050" y="1251"/>
                  </a:lnTo>
                  <a:close/>
                  <a:moveTo>
                    <a:pt x="11383" y="4144"/>
                  </a:moveTo>
                  <a:lnTo>
                    <a:pt x="13717" y="4751"/>
                  </a:lnTo>
                  <a:lnTo>
                    <a:pt x="12443" y="6895"/>
                  </a:lnTo>
                  <a:lnTo>
                    <a:pt x="8526" y="6895"/>
                  </a:lnTo>
                  <a:lnTo>
                    <a:pt x="11383" y="4144"/>
                  </a:lnTo>
                  <a:close/>
                  <a:moveTo>
                    <a:pt x="3751" y="4228"/>
                  </a:moveTo>
                  <a:lnTo>
                    <a:pt x="6513" y="6906"/>
                  </a:lnTo>
                  <a:lnTo>
                    <a:pt x="2501" y="6906"/>
                  </a:lnTo>
                  <a:lnTo>
                    <a:pt x="1275" y="4870"/>
                  </a:lnTo>
                  <a:lnTo>
                    <a:pt x="3751" y="4228"/>
                  </a:lnTo>
                  <a:close/>
                  <a:moveTo>
                    <a:pt x="12562" y="7728"/>
                  </a:moveTo>
                  <a:lnTo>
                    <a:pt x="13764" y="9764"/>
                  </a:lnTo>
                  <a:lnTo>
                    <a:pt x="11312" y="10407"/>
                  </a:lnTo>
                  <a:lnTo>
                    <a:pt x="8537" y="7728"/>
                  </a:lnTo>
                  <a:close/>
                  <a:moveTo>
                    <a:pt x="6513" y="7728"/>
                  </a:moveTo>
                  <a:lnTo>
                    <a:pt x="3656" y="10478"/>
                  </a:lnTo>
                  <a:lnTo>
                    <a:pt x="1322" y="9871"/>
                  </a:lnTo>
                  <a:lnTo>
                    <a:pt x="2596" y="7728"/>
                  </a:lnTo>
                  <a:close/>
                  <a:moveTo>
                    <a:pt x="7942" y="8311"/>
                  </a:moveTo>
                  <a:lnTo>
                    <a:pt x="10788" y="11062"/>
                  </a:lnTo>
                  <a:lnTo>
                    <a:pt x="10169" y="13336"/>
                  </a:lnTo>
                  <a:lnTo>
                    <a:pt x="7942" y="12109"/>
                  </a:lnTo>
                  <a:lnTo>
                    <a:pt x="7942" y="8311"/>
                  </a:lnTo>
                  <a:close/>
                  <a:moveTo>
                    <a:pt x="7109" y="8311"/>
                  </a:moveTo>
                  <a:lnTo>
                    <a:pt x="7109" y="12205"/>
                  </a:lnTo>
                  <a:lnTo>
                    <a:pt x="7097" y="12205"/>
                  </a:lnTo>
                  <a:lnTo>
                    <a:pt x="5001" y="13383"/>
                  </a:lnTo>
                  <a:lnTo>
                    <a:pt x="4346" y="10990"/>
                  </a:lnTo>
                  <a:lnTo>
                    <a:pt x="7109" y="8311"/>
                  </a:lnTo>
                  <a:close/>
                  <a:moveTo>
                    <a:pt x="10585" y="1"/>
                  </a:moveTo>
                  <a:lnTo>
                    <a:pt x="9823" y="418"/>
                  </a:lnTo>
                  <a:lnTo>
                    <a:pt x="7430" y="1763"/>
                  </a:lnTo>
                  <a:lnTo>
                    <a:pt x="5120" y="465"/>
                  </a:lnTo>
                  <a:lnTo>
                    <a:pt x="4358" y="48"/>
                  </a:lnTo>
                  <a:lnTo>
                    <a:pt x="4132" y="870"/>
                  </a:lnTo>
                  <a:lnTo>
                    <a:pt x="3418" y="3454"/>
                  </a:lnTo>
                  <a:lnTo>
                    <a:pt x="846" y="4132"/>
                  </a:lnTo>
                  <a:lnTo>
                    <a:pt x="1" y="4347"/>
                  </a:lnTo>
                  <a:lnTo>
                    <a:pt x="429" y="5085"/>
                  </a:lnTo>
                  <a:lnTo>
                    <a:pt x="1810" y="7406"/>
                  </a:lnTo>
                  <a:lnTo>
                    <a:pt x="477" y="9645"/>
                  </a:lnTo>
                  <a:lnTo>
                    <a:pt x="48" y="10383"/>
                  </a:lnTo>
                  <a:lnTo>
                    <a:pt x="894" y="10597"/>
                  </a:lnTo>
                  <a:lnTo>
                    <a:pt x="3561" y="11300"/>
                  </a:lnTo>
                  <a:lnTo>
                    <a:pt x="4239" y="13800"/>
                  </a:lnTo>
                  <a:lnTo>
                    <a:pt x="4465" y="14622"/>
                  </a:lnTo>
                  <a:lnTo>
                    <a:pt x="5227" y="14205"/>
                  </a:lnTo>
                  <a:lnTo>
                    <a:pt x="7621" y="12860"/>
                  </a:lnTo>
                  <a:lnTo>
                    <a:pt x="9930" y="14157"/>
                  </a:lnTo>
                  <a:lnTo>
                    <a:pt x="10681" y="14574"/>
                  </a:lnTo>
                  <a:lnTo>
                    <a:pt x="10907" y="13753"/>
                  </a:lnTo>
                  <a:lnTo>
                    <a:pt x="11621" y="11169"/>
                  </a:lnTo>
                  <a:lnTo>
                    <a:pt x="14193" y="10502"/>
                  </a:lnTo>
                  <a:lnTo>
                    <a:pt x="15050" y="10276"/>
                  </a:lnTo>
                  <a:lnTo>
                    <a:pt x="14610" y="9550"/>
                  </a:lnTo>
                  <a:lnTo>
                    <a:pt x="13228" y="7228"/>
                  </a:lnTo>
                  <a:lnTo>
                    <a:pt x="14574" y="4978"/>
                  </a:lnTo>
                  <a:lnTo>
                    <a:pt x="15003" y="4251"/>
                  </a:lnTo>
                  <a:lnTo>
                    <a:pt x="14157" y="4025"/>
                  </a:lnTo>
                  <a:lnTo>
                    <a:pt x="11490" y="3323"/>
                  </a:lnTo>
                  <a:lnTo>
                    <a:pt x="10800"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8" name="Google Shape;518;p11"/>
            <p:cNvSpPr/>
            <p:nvPr/>
          </p:nvSpPr>
          <p:spPr>
            <a:xfrm>
              <a:off x="4001675" y="3769350"/>
              <a:ext cx="375975" cy="365250"/>
            </a:xfrm>
            <a:custGeom>
              <a:avLst/>
              <a:gdLst/>
              <a:ahLst/>
              <a:cxnLst/>
              <a:rect l="l" t="t" r="r" b="b"/>
              <a:pathLst>
                <a:path w="15039" h="14610" extrusionOk="0">
                  <a:moveTo>
                    <a:pt x="4882" y="1274"/>
                  </a:moveTo>
                  <a:lnTo>
                    <a:pt x="7097" y="2512"/>
                  </a:lnTo>
                  <a:lnTo>
                    <a:pt x="7097" y="6311"/>
                  </a:lnTo>
                  <a:lnTo>
                    <a:pt x="4251" y="3560"/>
                  </a:lnTo>
                  <a:lnTo>
                    <a:pt x="4882" y="1274"/>
                  </a:lnTo>
                  <a:close/>
                  <a:moveTo>
                    <a:pt x="10050" y="1238"/>
                  </a:moveTo>
                  <a:lnTo>
                    <a:pt x="10704" y="3632"/>
                  </a:lnTo>
                  <a:lnTo>
                    <a:pt x="7930" y="6311"/>
                  </a:lnTo>
                  <a:lnTo>
                    <a:pt x="7930" y="2405"/>
                  </a:lnTo>
                  <a:lnTo>
                    <a:pt x="7942" y="2405"/>
                  </a:lnTo>
                  <a:lnTo>
                    <a:pt x="10050" y="1238"/>
                  </a:lnTo>
                  <a:close/>
                  <a:moveTo>
                    <a:pt x="3751" y="4215"/>
                  </a:moveTo>
                  <a:lnTo>
                    <a:pt x="6513" y="6894"/>
                  </a:lnTo>
                  <a:lnTo>
                    <a:pt x="2501" y="6894"/>
                  </a:lnTo>
                  <a:lnTo>
                    <a:pt x="1275" y="4846"/>
                  </a:lnTo>
                  <a:lnTo>
                    <a:pt x="3751" y="4215"/>
                  </a:lnTo>
                  <a:close/>
                  <a:moveTo>
                    <a:pt x="11383" y="4132"/>
                  </a:moveTo>
                  <a:lnTo>
                    <a:pt x="13717" y="4751"/>
                  </a:lnTo>
                  <a:lnTo>
                    <a:pt x="12443" y="6894"/>
                  </a:lnTo>
                  <a:lnTo>
                    <a:pt x="8526" y="6894"/>
                  </a:lnTo>
                  <a:lnTo>
                    <a:pt x="11383" y="4132"/>
                  </a:lnTo>
                  <a:close/>
                  <a:moveTo>
                    <a:pt x="12550" y="7704"/>
                  </a:moveTo>
                  <a:lnTo>
                    <a:pt x="13764" y="9751"/>
                  </a:lnTo>
                  <a:lnTo>
                    <a:pt x="11300" y="10382"/>
                  </a:lnTo>
                  <a:lnTo>
                    <a:pt x="8526" y="7704"/>
                  </a:lnTo>
                  <a:close/>
                  <a:moveTo>
                    <a:pt x="6513" y="7704"/>
                  </a:moveTo>
                  <a:lnTo>
                    <a:pt x="3680" y="10466"/>
                  </a:lnTo>
                  <a:lnTo>
                    <a:pt x="1334" y="9847"/>
                  </a:lnTo>
                  <a:lnTo>
                    <a:pt x="2608" y="7704"/>
                  </a:lnTo>
                  <a:close/>
                  <a:moveTo>
                    <a:pt x="7942" y="8287"/>
                  </a:moveTo>
                  <a:lnTo>
                    <a:pt x="10788" y="11037"/>
                  </a:lnTo>
                  <a:lnTo>
                    <a:pt x="10169" y="13323"/>
                  </a:lnTo>
                  <a:lnTo>
                    <a:pt x="7942" y="12085"/>
                  </a:lnTo>
                  <a:lnTo>
                    <a:pt x="7942" y="8287"/>
                  </a:lnTo>
                  <a:close/>
                  <a:moveTo>
                    <a:pt x="7109" y="8287"/>
                  </a:moveTo>
                  <a:lnTo>
                    <a:pt x="7109" y="12192"/>
                  </a:lnTo>
                  <a:lnTo>
                    <a:pt x="7097" y="12192"/>
                  </a:lnTo>
                  <a:lnTo>
                    <a:pt x="5001" y="13359"/>
                  </a:lnTo>
                  <a:lnTo>
                    <a:pt x="4346" y="10966"/>
                  </a:lnTo>
                  <a:lnTo>
                    <a:pt x="7109" y="8287"/>
                  </a:lnTo>
                  <a:close/>
                  <a:moveTo>
                    <a:pt x="10573" y="0"/>
                  </a:moveTo>
                  <a:lnTo>
                    <a:pt x="9823" y="417"/>
                  </a:lnTo>
                  <a:lnTo>
                    <a:pt x="7418" y="1750"/>
                  </a:lnTo>
                  <a:lnTo>
                    <a:pt x="5120" y="465"/>
                  </a:lnTo>
                  <a:lnTo>
                    <a:pt x="4358" y="48"/>
                  </a:lnTo>
                  <a:lnTo>
                    <a:pt x="4132" y="857"/>
                  </a:lnTo>
                  <a:lnTo>
                    <a:pt x="3418" y="3453"/>
                  </a:lnTo>
                  <a:lnTo>
                    <a:pt x="846" y="4120"/>
                  </a:lnTo>
                  <a:lnTo>
                    <a:pt x="1" y="4346"/>
                  </a:lnTo>
                  <a:lnTo>
                    <a:pt x="429" y="5072"/>
                  </a:lnTo>
                  <a:lnTo>
                    <a:pt x="1810" y="7394"/>
                  </a:lnTo>
                  <a:lnTo>
                    <a:pt x="477" y="9644"/>
                  </a:lnTo>
                  <a:lnTo>
                    <a:pt x="48" y="10371"/>
                  </a:lnTo>
                  <a:lnTo>
                    <a:pt x="894" y="10597"/>
                  </a:lnTo>
                  <a:lnTo>
                    <a:pt x="3561" y="11299"/>
                  </a:lnTo>
                  <a:lnTo>
                    <a:pt x="4239" y="13800"/>
                  </a:lnTo>
                  <a:lnTo>
                    <a:pt x="4465" y="14609"/>
                  </a:lnTo>
                  <a:lnTo>
                    <a:pt x="5216" y="14192"/>
                  </a:lnTo>
                  <a:lnTo>
                    <a:pt x="7621" y="12859"/>
                  </a:lnTo>
                  <a:lnTo>
                    <a:pt x="9919" y="14157"/>
                  </a:lnTo>
                  <a:lnTo>
                    <a:pt x="10681" y="14573"/>
                  </a:lnTo>
                  <a:lnTo>
                    <a:pt x="10907" y="13752"/>
                  </a:lnTo>
                  <a:lnTo>
                    <a:pt x="11621" y="11156"/>
                  </a:lnTo>
                  <a:lnTo>
                    <a:pt x="14193" y="10490"/>
                  </a:lnTo>
                  <a:lnTo>
                    <a:pt x="15038" y="10263"/>
                  </a:lnTo>
                  <a:lnTo>
                    <a:pt x="14610" y="9537"/>
                  </a:lnTo>
                  <a:lnTo>
                    <a:pt x="13228" y="7215"/>
                  </a:lnTo>
                  <a:lnTo>
                    <a:pt x="14562" y="4965"/>
                  </a:lnTo>
                  <a:lnTo>
                    <a:pt x="15003" y="4239"/>
                  </a:lnTo>
                  <a:lnTo>
                    <a:pt x="14145" y="4013"/>
                  </a:lnTo>
                  <a:lnTo>
                    <a:pt x="11490" y="3322"/>
                  </a:lnTo>
                  <a:lnTo>
                    <a:pt x="10800" y="822"/>
                  </a:lnTo>
                  <a:lnTo>
                    <a:pt x="10573"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9" name="Google Shape;519;p11"/>
            <p:cNvSpPr/>
            <p:nvPr/>
          </p:nvSpPr>
          <p:spPr>
            <a:xfrm>
              <a:off x="3622475" y="4134575"/>
              <a:ext cx="376250" cy="365525"/>
            </a:xfrm>
            <a:custGeom>
              <a:avLst/>
              <a:gdLst/>
              <a:ahLst/>
              <a:cxnLst/>
              <a:rect l="l" t="t" r="r" b="b"/>
              <a:pathLst>
                <a:path w="15050" h="14621" extrusionOk="0">
                  <a:moveTo>
                    <a:pt x="4882" y="1286"/>
                  </a:moveTo>
                  <a:lnTo>
                    <a:pt x="7096" y="2512"/>
                  </a:lnTo>
                  <a:lnTo>
                    <a:pt x="7096" y="6310"/>
                  </a:lnTo>
                  <a:lnTo>
                    <a:pt x="4263" y="3560"/>
                  </a:lnTo>
                  <a:lnTo>
                    <a:pt x="4882" y="1286"/>
                  </a:lnTo>
                  <a:close/>
                  <a:moveTo>
                    <a:pt x="10049" y="1238"/>
                  </a:moveTo>
                  <a:lnTo>
                    <a:pt x="10704" y="3632"/>
                  </a:lnTo>
                  <a:lnTo>
                    <a:pt x="7930" y="6310"/>
                  </a:lnTo>
                  <a:lnTo>
                    <a:pt x="7930" y="2417"/>
                  </a:lnTo>
                  <a:lnTo>
                    <a:pt x="7953" y="2417"/>
                  </a:lnTo>
                  <a:lnTo>
                    <a:pt x="10049" y="1238"/>
                  </a:lnTo>
                  <a:close/>
                  <a:moveTo>
                    <a:pt x="11382" y="4132"/>
                  </a:moveTo>
                  <a:lnTo>
                    <a:pt x="13728" y="4739"/>
                  </a:lnTo>
                  <a:lnTo>
                    <a:pt x="12442" y="6882"/>
                  </a:lnTo>
                  <a:lnTo>
                    <a:pt x="8549" y="6882"/>
                  </a:lnTo>
                  <a:lnTo>
                    <a:pt x="11382" y="4132"/>
                  </a:lnTo>
                  <a:close/>
                  <a:moveTo>
                    <a:pt x="3751" y="4215"/>
                  </a:moveTo>
                  <a:lnTo>
                    <a:pt x="6525" y="6894"/>
                  </a:lnTo>
                  <a:lnTo>
                    <a:pt x="2500" y="6894"/>
                  </a:lnTo>
                  <a:lnTo>
                    <a:pt x="1286" y="4858"/>
                  </a:lnTo>
                  <a:lnTo>
                    <a:pt x="3751" y="4215"/>
                  </a:lnTo>
                  <a:close/>
                  <a:moveTo>
                    <a:pt x="12561" y="7715"/>
                  </a:moveTo>
                  <a:lnTo>
                    <a:pt x="13788" y="9751"/>
                  </a:lnTo>
                  <a:lnTo>
                    <a:pt x="11311" y="10394"/>
                  </a:lnTo>
                  <a:lnTo>
                    <a:pt x="8549" y="7715"/>
                  </a:lnTo>
                  <a:close/>
                  <a:moveTo>
                    <a:pt x="6525" y="7715"/>
                  </a:moveTo>
                  <a:lnTo>
                    <a:pt x="3667" y="10466"/>
                  </a:lnTo>
                  <a:lnTo>
                    <a:pt x="1322" y="9859"/>
                  </a:lnTo>
                  <a:lnTo>
                    <a:pt x="2608" y="7715"/>
                  </a:lnTo>
                  <a:close/>
                  <a:moveTo>
                    <a:pt x="7953" y="8299"/>
                  </a:moveTo>
                  <a:lnTo>
                    <a:pt x="10787" y="11049"/>
                  </a:lnTo>
                  <a:lnTo>
                    <a:pt x="10168" y="13323"/>
                  </a:lnTo>
                  <a:lnTo>
                    <a:pt x="7953" y="12085"/>
                  </a:lnTo>
                  <a:lnTo>
                    <a:pt x="7953" y="8299"/>
                  </a:lnTo>
                  <a:close/>
                  <a:moveTo>
                    <a:pt x="7120" y="8299"/>
                  </a:moveTo>
                  <a:lnTo>
                    <a:pt x="7120" y="12192"/>
                  </a:lnTo>
                  <a:lnTo>
                    <a:pt x="7096" y="12192"/>
                  </a:lnTo>
                  <a:lnTo>
                    <a:pt x="5001" y="13371"/>
                  </a:lnTo>
                  <a:lnTo>
                    <a:pt x="4346" y="10978"/>
                  </a:lnTo>
                  <a:lnTo>
                    <a:pt x="7120" y="8299"/>
                  </a:lnTo>
                  <a:close/>
                  <a:moveTo>
                    <a:pt x="10585" y="0"/>
                  </a:moveTo>
                  <a:lnTo>
                    <a:pt x="9823" y="417"/>
                  </a:lnTo>
                  <a:lnTo>
                    <a:pt x="7430" y="1762"/>
                  </a:lnTo>
                  <a:lnTo>
                    <a:pt x="5120" y="465"/>
                  </a:lnTo>
                  <a:lnTo>
                    <a:pt x="4358" y="48"/>
                  </a:lnTo>
                  <a:lnTo>
                    <a:pt x="4143" y="869"/>
                  </a:lnTo>
                  <a:lnTo>
                    <a:pt x="3429" y="3453"/>
                  </a:lnTo>
                  <a:lnTo>
                    <a:pt x="845" y="4132"/>
                  </a:lnTo>
                  <a:lnTo>
                    <a:pt x="0" y="4346"/>
                  </a:lnTo>
                  <a:lnTo>
                    <a:pt x="429" y="5084"/>
                  </a:lnTo>
                  <a:lnTo>
                    <a:pt x="1822" y="7406"/>
                  </a:lnTo>
                  <a:lnTo>
                    <a:pt x="476" y="9644"/>
                  </a:lnTo>
                  <a:lnTo>
                    <a:pt x="48" y="10382"/>
                  </a:lnTo>
                  <a:lnTo>
                    <a:pt x="893" y="10597"/>
                  </a:lnTo>
                  <a:lnTo>
                    <a:pt x="3560" y="11299"/>
                  </a:lnTo>
                  <a:lnTo>
                    <a:pt x="4239" y="13799"/>
                  </a:lnTo>
                  <a:lnTo>
                    <a:pt x="4465" y="14621"/>
                  </a:lnTo>
                  <a:lnTo>
                    <a:pt x="5227" y="14204"/>
                  </a:lnTo>
                  <a:lnTo>
                    <a:pt x="7620" y="12859"/>
                  </a:lnTo>
                  <a:lnTo>
                    <a:pt x="9930" y="14157"/>
                  </a:lnTo>
                  <a:lnTo>
                    <a:pt x="10692" y="14573"/>
                  </a:lnTo>
                  <a:lnTo>
                    <a:pt x="10906" y="13752"/>
                  </a:lnTo>
                  <a:lnTo>
                    <a:pt x="11621" y="11168"/>
                  </a:lnTo>
                  <a:lnTo>
                    <a:pt x="14204" y="10501"/>
                  </a:lnTo>
                  <a:lnTo>
                    <a:pt x="15050" y="10275"/>
                  </a:lnTo>
                  <a:lnTo>
                    <a:pt x="14621" y="9549"/>
                  </a:lnTo>
                  <a:lnTo>
                    <a:pt x="13228" y="7227"/>
                  </a:lnTo>
                  <a:lnTo>
                    <a:pt x="14573" y="4977"/>
                  </a:lnTo>
                  <a:lnTo>
                    <a:pt x="15002" y="4251"/>
                  </a:lnTo>
                  <a:lnTo>
                    <a:pt x="14157" y="4024"/>
                  </a:lnTo>
                  <a:lnTo>
                    <a:pt x="11490" y="3322"/>
                  </a:lnTo>
                  <a:lnTo>
                    <a:pt x="10811"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0" name="Google Shape;520;p11"/>
            <p:cNvSpPr/>
            <p:nvPr/>
          </p:nvSpPr>
          <p:spPr>
            <a:xfrm>
              <a:off x="3622475" y="3038600"/>
              <a:ext cx="376250" cy="365250"/>
            </a:xfrm>
            <a:custGeom>
              <a:avLst/>
              <a:gdLst/>
              <a:ahLst/>
              <a:cxnLst/>
              <a:rect l="l" t="t" r="r" b="b"/>
              <a:pathLst>
                <a:path w="15050" h="14610" extrusionOk="0">
                  <a:moveTo>
                    <a:pt x="10049" y="1239"/>
                  </a:moveTo>
                  <a:lnTo>
                    <a:pt x="10704" y="3632"/>
                  </a:lnTo>
                  <a:lnTo>
                    <a:pt x="7930" y="6311"/>
                  </a:lnTo>
                  <a:lnTo>
                    <a:pt x="7930" y="2405"/>
                  </a:lnTo>
                  <a:lnTo>
                    <a:pt x="7953" y="2405"/>
                  </a:lnTo>
                  <a:lnTo>
                    <a:pt x="10049" y="1239"/>
                  </a:lnTo>
                  <a:close/>
                  <a:moveTo>
                    <a:pt x="4894" y="1274"/>
                  </a:moveTo>
                  <a:lnTo>
                    <a:pt x="7120" y="2513"/>
                  </a:lnTo>
                  <a:lnTo>
                    <a:pt x="7120" y="6323"/>
                  </a:lnTo>
                  <a:lnTo>
                    <a:pt x="4274" y="3560"/>
                  </a:lnTo>
                  <a:lnTo>
                    <a:pt x="4894" y="1274"/>
                  </a:lnTo>
                  <a:close/>
                  <a:moveTo>
                    <a:pt x="3751" y="4215"/>
                  </a:moveTo>
                  <a:lnTo>
                    <a:pt x="6525" y="6894"/>
                  </a:lnTo>
                  <a:lnTo>
                    <a:pt x="2500" y="6894"/>
                  </a:lnTo>
                  <a:lnTo>
                    <a:pt x="1286" y="4846"/>
                  </a:lnTo>
                  <a:lnTo>
                    <a:pt x="3751" y="4215"/>
                  </a:lnTo>
                  <a:close/>
                  <a:moveTo>
                    <a:pt x="11382" y="4132"/>
                  </a:moveTo>
                  <a:lnTo>
                    <a:pt x="13728" y="4751"/>
                  </a:lnTo>
                  <a:lnTo>
                    <a:pt x="12442" y="6894"/>
                  </a:lnTo>
                  <a:lnTo>
                    <a:pt x="8549" y="6894"/>
                  </a:lnTo>
                  <a:lnTo>
                    <a:pt x="11382" y="4132"/>
                  </a:lnTo>
                  <a:close/>
                  <a:moveTo>
                    <a:pt x="12561" y="7704"/>
                  </a:moveTo>
                  <a:lnTo>
                    <a:pt x="13788" y="9752"/>
                  </a:lnTo>
                  <a:lnTo>
                    <a:pt x="11311" y="10383"/>
                  </a:lnTo>
                  <a:lnTo>
                    <a:pt x="8549" y="7704"/>
                  </a:lnTo>
                  <a:close/>
                  <a:moveTo>
                    <a:pt x="6537" y="7704"/>
                  </a:moveTo>
                  <a:lnTo>
                    <a:pt x="3679" y="10478"/>
                  </a:lnTo>
                  <a:lnTo>
                    <a:pt x="1334" y="9871"/>
                  </a:lnTo>
                  <a:lnTo>
                    <a:pt x="2619" y="7704"/>
                  </a:lnTo>
                  <a:close/>
                  <a:moveTo>
                    <a:pt x="7953" y="8287"/>
                  </a:moveTo>
                  <a:lnTo>
                    <a:pt x="10787" y="11038"/>
                  </a:lnTo>
                  <a:lnTo>
                    <a:pt x="10168" y="13324"/>
                  </a:lnTo>
                  <a:lnTo>
                    <a:pt x="7953" y="12085"/>
                  </a:lnTo>
                  <a:lnTo>
                    <a:pt x="7953" y="8287"/>
                  </a:lnTo>
                  <a:close/>
                  <a:moveTo>
                    <a:pt x="7132" y="8287"/>
                  </a:moveTo>
                  <a:lnTo>
                    <a:pt x="7132" y="12192"/>
                  </a:lnTo>
                  <a:lnTo>
                    <a:pt x="7120" y="12192"/>
                  </a:lnTo>
                  <a:lnTo>
                    <a:pt x="5013" y="13359"/>
                  </a:lnTo>
                  <a:lnTo>
                    <a:pt x="4358" y="10966"/>
                  </a:lnTo>
                  <a:lnTo>
                    <a:pt x="7132" y="8287"/>
                  </a:lnTo>
                  <a:close/>
                  <a:moveTo>
                    <a:pt x="10585" y="0"/>
                  </a:moveTo>
                  <a:lnTo>
                    <a:pt x="9823" y="417"/>
                  </a:lnTo>
                  <a:lnTo>
                    <a:pt x="7430" y="1751"/>
                  </a:lnTo>
                  <a:lnTo>
                    <a:pt x="5120" y="453"/>
                  </a:lnTo>
                  <a:lnTo>
                    <a:pt x="4358" y="48"/>
                  </a:lnTo>
                  <a:lnTo>
                    <a:pt x="4132" y="858"/>
                  </a:lnTo>
                  <a:lnTo>
                    <a:pt x="3417" y="3453"/>
                  </a:lnTo>
                  <a:lnTo>
                    <a:pt x="845" y="4120"/>
                  </a:lnTo>
                  <a:lnTo>
                    <a:pt x="0" y="4346"/>
                  </a:lnTo>
                  <a:lnTo>
                    <a:pt x="429" y="5072"/>
                  </a:lnTo>
                  <a:lnTo>
                    <a:pt x="1810" y="7394"/>
                  </a:lnTo>
                  <a:lnTo>
                    <a:pt x="476" y="9644"/>
                  </a:lnTo>
                  <a:lnTo>
                    <a:pt x="48" y="10371"/>
                  </a:lnTo>
                  <a:lnTo>
                    <a:pt x="893" y="10597"/>
                  </a:lnTo>
                  <a:lnTo>
                    <a:pt x="3560" y="11299"/>
                  </a:lnTo>
                  <a:lnTo>
                    <a:pt x="4239" y="13800"/>
                  </a:lnTo>
                  <a:lnTo>
                    <a:pt x="4465" y="14609"/>
                  </a:lnTo>
                  <a:lnTo>
                    <a:pt x="5227" y="14193"/>
                  </a:lnTo>
                  <a:lnTo>
                    <a:pt x="7620" y="12859"/>
                  </a:lnTo>
                  <a:lnTo>
                    <a:pt x="9930" y="14157"/>
                  </a:lnTo>
                  <a:lnTo>
                    <a:pt x="10692" y="14574"/>
                  </a:lnTo>
                  <a:lnTo>
                    <a:pt x="10906" y="13752"/>
                  </a:lnTo>
                  <a:lnTo>
                    <a:pt x="11621" y="11157"/>
                  </a:lnTo>
                  <a:lnTo>
                    <a:pt x="14192" y="10490"/>
                  </a:lnTo>
                  <a:lnTo>
                    <a:pt x="15050" y="10264"/>
                  </a:lnTo>
                  <a:lnTo>
                    <a:pt x="14621" y="9537"/>
                  </a:lnTo>
                  <a:lnTo>
                    <a:pt x="13228" y="7216"/>
                  </a:lnTo>
                  <a:lnTo>
                    <a:pt x="14573" y="4965"/>
                  </a:lnTo>
                  <a:lnTo>
                    <a:pt x="15002" y="4239"/>
                  </a:lnTo>
                  <a:lnTo>
                    <a:pt x="14157" y="4013"/>
                  </a:lnTo>
                  <a:lnTo>
                    <a:pt x="11490" y="3322"/>
                  </a:lnTo>
                  <a:lnTo>
                    <a:pt x="10811"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1" name="Google Shape;521;p11"/>
            <p:cNvSpPr/>
            <p:nvPr/>
          </p:nvSpPr>
          <p:spPr>
            <a:xfrm>
              <a:off x="3622475" y="1942325"/>
              <a:ext cx="376250" cy="365550"/>
            </a:xfrm>
            <a:custGeom>
              <a:avLst/>
              <a:gdLst/>
              <a:ahLst/>
              <a:cxnLst/>
              <a:rect l="l" t="t" r="r" b="b"/>
              <a:pathLst>
                <a:path w="15050" h="14622" extrusionOk="0">
                  <a:moveTo>
                    <a:pt x="4882" y="1299"/>
                  </a:moveTo>
                  <a:lnTo>
                    <a:pt x="7096" y="2537"/>
                  </a:lnTo>
                  <a:lnTo>
                    <a:pt x="7096" y="6335"/>
                  </a:lnTo>
                  <a:lnTo>
                    <a:pt x="4263" y="3573"/>
                  </a:lnTo>
                  <a:lnTo>
                    <a:pt x="4882" y="1299"/>
                  </a:lnTo>
                  <a:close/>
                  <a:moveTo>
                    <a:pt x="10049" y="1251"/>
                  </a:moveTo>
                  <a:lnTo>
                    <a:pt x="10704" y="3656"/>
                  </a:lnTo>
                  <a:lnTo>
                    <a:pt x="7953" y="6335"/>
                  </a:lnTo>
                  <a:lnTo>
                    <a:pt x="7953" y="2430"/>
                  </a:lnTo>
                  <a:lnTo>
                    <a:pt x="10049" y="1251"/>
                  </a:lnTo>
                  <a:close/>
                  <a:moveTo>
                    <a:pt x="11382" y="4144"/>
                  </a:moveTo>
                  <a:lnTo>
                    <a:pt x="13728" y="4751"/>
                  </a:lnTo>
                  <a:lnTo>
                    <a:pt x="12442" y="6895"/>
                  </a:lnTo>
                  <a:lnTo>
                    <a:pt x="8549" y="6895"/>
                  </a:lnTo>
                  <a:lnTo>
                    <a:pt x="11382" y="4144"/>
                  </a:lnTo>
                  <a:close/>
                  <a:moveTo>
                    <a:pt x="3751" y="4228"/>
                  </a:moveTo>
                  <a:lnTo>
                    <a:pt x="6525" y="6906"/>
                  </a:lnTo>
                  <a:lnTo>
                    <a:pt x="2500" y="6906"/>
                  </a:lnTo>
                  <a:lnTo>
                    <a:pt x="1286" y="4870"/>
                  </a:lnTo>
                  <a:lnTo>
                    <a:pt x="3751" y="4228"/>
                  </a:lnTo>
                  <a:close/>
                  <a:moveTo>
                    <a:pt x="12561" y="7728"/>
                  </a:moveTo>
                  <a:lnTo>
                    <a:pt x="13788" y="9764"/>
                  </a:lnTo>
                  <a:lnTo>
                    <a:pt x="11311" y="10407"/>
                  </a:lnTo>
                  <a:lnTo>
                    <a:pt x="8549" y="7728"/>
                  </a:lnTo>
                  <a:close/>
                  <a:moveTo>
                    <a:pt x="6525" y="7728"/>
                  </a:moveTo>
                  <a:lnTo>
                    <a:pt x="3667" y="10478"/>
                  </a:lnTo>
                  <a:lnTo>
                    <a:pt x="1322" y="9871"/>
                  </a:lnTo>
                  <a:lnTo>
                    <a:pt x="2608" y="7728"/>
                  </a:lnTo>
                  <a:close/>
                  <a:moveTo>
                    <a:pt x="7953" y="8311"/>
                  </a:moveTo>
                  <a:lnTo>
                    <a:pt x="10787" y="11062"/>
                  </a:lnTo>
                  <a:lnTo>
                    <a:pt x="10168" y="13336"/>
                  </a:lnTo>
                  <a:lnTo>
                    <a:pt x="7953" y="12109"/>
                  </a:lnTo>
                  <a:lnTo>
                    <a:pt x="7953" y="8311"/>
                  </a:lnTo>
                  <a:close/>
                  <a:moveTo>
                    <a:pt x="7120" y="8311"/>
                  </a:moveTo>
                  <a:lnTo>
                    <a:pt x="7120" y="12205"/>
                  </a:lnTo>
                  <a:lnTo>
                    <a:pt x="7096" y="12205"/>
                  </a:lnTo>
                  <a:lnTo>
                    <a:pt x="5001" y="13383"/>
                  </a:lnTo>
                  <a:lnTo>
                    <a:pt x="4346" y="10990"/>
                  </a:lnTo>
                  <a:lnTo>
                    <a:pt x="7120" y="8311"/>
                  </a:lnTo>
                  <a:close/>
                  <a:moveTo>
                    <a:pt x="10585" y="1"/>
                  </a:moveTo>
                  <a:lnTo>
                    <a:pt x="9823" y="418"/>
                  </a:lnTo>
                  <a:lnTo>
                    <a:pt x="7430" y="1763"/>
                  </a:lnTo>
                  <a:lnTo>
                    <a:pt x="5120" y="465"/>
                  </a:lnTo>
                  <a:lnTo>
                    <a:pt x="4358" y="48"/>
                  </a:lnTo>
                  <a:lnTo>
                    <a:pt x="4132" y="870"/>
                  </a:lnTo>
                  <a:lnTo>
                    <a:pt x="3417" y="3454"/>
                  </a:lnTo>
                  <a:lnTo>
                    <a:pt x="845" y="4132"/>
                  </a:lnTo>
                  <a:lnTo>
                    <a:pt x="0" y="4347"/>
                  </a:lnTo>
                  <a:lnTo>
                    <a:pt x="429" y="5085"/>
                  </a:lnTo>
                  <a:lnTo>
                    <a:pt x="1810" y="7406"/>
                  </a:lnTo>
                  <a:lnTo>
                    <a:pt x="476" y="9645"/>
                  </a:lnTo>
                  <a:lnTo>
                    <a:pt x="48" y="10383"/>
                  </a:lnTo>
                  <a:lnTo>
                    <a:pt x="893" y="10597"/>
                  </a:lnTo>
                  <a:lnTo>
                    <a:pt x="3560" y="11300"/>
                  </a:lnTo>
                  <a:lnTo>
                    <a:pt x="4239" y="13800"/>
                  </a:lnTo>
                  <a:lnTo>
                    <a:pt x="4465" y="14622"/>
                  </a:lnTo>
                  <a:lnTo>
                    <a:pt x="5227" y="14205"/>
                  </a:lnTo>
                  <a:lnTo>
                    <a:pt x="7620" y="12860"/>
                  </a:lnTo>
                  <a:lnTo>
                    <a:pt x="9930" y="14157"/>
                  </a:lnTo>
                  <a:lnTo>
                    <a:pt x="10692" y="14574"/>
                  </a:lnTo>
                  <a:lnTo>
                    <a:pt x="10906" y="13753"/>
                  </a:lnTo>
                  <a:lnTo>
                    <a:pt x="11621" y="11169"/>
                  </a:lnTo>
                  <a:lnTo>
                    <a:pt x="14192" y="10502"/>
                  </a:lnTo>
                  <a:lnTo>
                    <a:pt x="15050" y="10276"/>
                  </a:lnTo>
                  <a:lnTo>
                    <a:pt x="14621" y="9550"/>
                  </a:lnTo>
                  <a:lnTo>
                    <a:pt x="13228" y="7228"/>
                  </a:lnTo>
                  <a:lnTo>
                    <a:pt x="14573" y="4978"/>
                  </a:lnTo>
                  <a:lnTo>
                    <a:pt x="15002" y="4251"/>
                  </a:lnTo>
                  <a:lnTo>
                    <a:pt x="14157" y="4025"/>
                  </a:lnTo>
                  <a:lnTo>
                    <a:pt x="11490" y="3323"/>
                  </a:lnTo>
                  <a:lnTo>
                    <a:pt x="10811"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2" name="Google Shape;522;p11"/>
            <p:cNvSpPr/>
            <p:nvPr/>
          </p:nvSpPr>
          <p:spPr>
            <a:xfrm>
              <a:off x="3622475" y="1577100"/>
              <a:ext cx="376250" cy="365250"/>
            </a:xfrm>
            <a:custGeom>
              <a:avLst/>
              <a:gdLst/>
              <a:ahLst/>
              <a:cxnLst/>
              <a:rect l="l" t="t" r="r" b="b"/>
              <a:pathLst>
                <a:path w="15050" h="14610" extrusionOk="0">
                  <a:moveTo>
                    <a:pt x="4882" y="1299"/>
                  </a:moveTo>
                  <a:lnTo>
                    <a:pt x="7096" y="2525"/>
                  </a:lnTo>
                  <a:lnTo>
                    <a:pt x="7096" y="6323"/>
                  </a:lnTo>
                  <a:lnTo>
                    <a:pt x="4263" y="3573"/>
                  </a:lnTo>
                  <a:lnTo>
                    <a:pt x="4882" y="1299"/>
                  </a:lnTo>
                  <a:close/>
                  <a:moveTo>
                    <a:pt x="10049" y="1251"/>
                  </a:moveTo>
                  <a:lnTo>
                    <a:pt x="10704" y="3644"/>
                  </a:lnTo>
                  <a:lnTo>
                    <a:pt x="7930" y="6323"/>
                  </a:lnTo>
                  <a:lnTo>
                    <a:pt x="7930" y="2430"/>
                  </a:lnTo>
                  <a:lnTo>
                    <a:pt x="7953" y="2430"/>
                  </a:lnTo>
                  <a:lnTo>
                    <a:pt x="10049" y="1251"/>
                  </a:lnTo>
                  <a:close/>
                  <a:moveTo>
                    <a:pt x="3751" y="4228"/>
                  </a:moveTo>
                  <a:lnTo>
                    <a:pt x="6525" y="6906"/>
                  </a:lnTo>
                  <a:lnTo>
                    <a:pt x="2500" y="6906"/>
                  </a:lnTo>
                  <a:lnTo>
                    <a:pt x="1286" y="4871"/>
                  </a:lnTo>
                  <a:lnTo>
                    <a:pt x="3751" y="4228"/>
                  </a:lnTo>
                  <a:close/>
                  <a:moveTo>
                    <a:pt x="11382" y="4156"/>
                  </a:moveTo>
                  <a:lnTo>
                    <a:pt x="13728" y="4763"/>
                  </a:lnTo>
                  <a:lnTo>
                    <a:pt x="12442" y="6906"/>
                  </a:lnTo>
                  <a:lnTo>
                    <a:pt x="8549" y="6906"/>
                  </a:lnTo>
                  <a:lnTo>
                    <a:pt x="11382" y="4156"/>
                  </a:lnTo>
                  <a:close/>
                  <a:moveTo>
                    <a:pt x="12561" y="7728"/>
                  </a:moveTo>
                  <a:lnTo>
                    <a:pt x="13764" y="9764"/>
                  </a:lnTo>
                  <a:lnTo>
                    <a:pt x="11311" y="10407"/>
                  </a:lnTo>
                  <a:lnTo>
                    <a:pt x="8549" y="7728"/>
                  </a:lnTo>
                  <a:close/>
                  <a:moveTo>
                    <a:pt x="6525" y="7704"/>
                  </a:moveTo>
                  <a:lnTo>
                    <a:pt x="3667" y="10478"/>
                  </a:lnTo>
                  <a:lnTo>
                    <a:pt x="1322" y="9859"/>
                  </a:lnTo>
                  <a:lnTo>
                    <a:pt x="2608" y="7704"/>
                  </a:lnTo>
                  <a:close/>
                  <a:moveTo>
                    <a:pt x="7953" y="8300"/>
                  </a:moveTo>
                  <a:lnTo>
                    <a:pt x="10787" y="11050"/>
                  </a:lnTo>
                  <a:lnTo>
                    <a:pt x="10168" y="13336"/>
                  </a:lnTo>
                  <a:lnTo>
                    <a:pt x="7953" y="12098"/>
                  </a:lnTo>
                  <a:lnTo>
                    <a:pt x="7953" y="8300"/>
                  </a:lnTo>
                  <a:close/>
                  <a:moveTo>
                    <a:pt x="7120" y="8300"/>
                  </a:moveTo>
                  <a:lnTo>
                    <a:pt x="7120" y="12205"/>
                  </a:lnTo>
                  <a:lnTo>
                    <a:pt x="7096" y="12205"/>
                  </a:lnTo>
                  <a:lnTo>
                    <a:pt x="5001" y="13383"/>
                  </a:lnTo>
                  <a:lnTo>
                    <a:pt x="4346" y="10978"/>
                  </a:lnTo>
                  <a:lnTo>
                    <a:pt x="7120" y="8300"/>
                  </a:lnTo>
                  <a:close/>
                  <a:moveTo>
                    <a:pt x="10585" y="1"/>
                  </a:moveTo>
                  <a:lnTo>
                    <a:pt x="9823" y="418"/>
                  </a:lnTo>
                  <a:lnTo>
                    <a:pt x="7430" y="1751"/>
                  </a:lnTo>
                  <a:lnTo>
                    <a:pt x="5120" y="465"/>
                  </a:lnTo>
                  <a:lnTo>
                    <a:pt x="4358" y="49"/>
                  </a:lnTo>
                  <a:lnTo>
                    <a:pt x="4132" y="858"/>
                  </a:lnTo>
                  <a:lnTo>
                    <a:pt x="3417" y="3454"/>
                  </a:lnTo>
                  <a:lnTo>
                    <a:pt x="845" y="4120"/>
                  </a:lnTo>
                  <a:lnTo>
                    <a:pt x="0" y="4347"/>
                  </a:lnTo>
                  <a:lnTo>
                    <a:pt x="429" y="5073"/>
                  </a:lnTo>
                  <a:lnTo>
                    <a:pt x="1810" y="7395"/>
                  </a:lnTo>
                  <a:lnTo>
                    <a:pt x="476" y="9645"/>
                  </a:lnTo>
                  <a:lnTo>
                    <a:pt x="48" y="10371"/>
                  </a:lnTo>
                  <a:lnTo>
                    <a:pt x="893" y="10597"/>
                  </a:lnTo>
                  <a:lnTo>
                    <a:pt x="3560" y="11300"/>
                  </a:lnTo>
                  <a:lnTo>
                    <a:pt x="4239" y="13800"/>
                  </a:lnTo>
                  <a:lnTo>
                    <a:pt x="4465" y="14610"/>
                  </a:lnTo>
                  <a:lnTo>
                    <a:pt x="5227" y="14193"/>
                  </a:lnTo>
                  <a:lnTo>
                    <a:pt x="7620" y="12860"/>
                  </a:lnTo>
                  <a:lnTo>
                    <a:pt x="9930" y="14145"/>
                  </a:lnTo>
                  <a:lnTo>
                    <a:pt x="10692" y="14574"/>
                  </a:lnTo>
                  <a:lnTo>
                    <a:pt x="10906" y="13753"/>
                  </a:lnTo>
                  <a:lnTo>
                    <a:pt x="11621" y="11157"/>
                  </a:lnTo>
                  <a:lnTo>
                    <a:pt x="14192" y="10490"/>
                  </a:lnTo>
                  <a:lnTo>
                    <a:pt x="15050" y="10264"/>
                  </a:lnTo>
                  <a:lnTo>
                    <a:pt x="14621" y="9538"/>
                  </a:lnTo>
                  <a:lnTo>
                    <a:pt x="13228" y="7216"/>
                  </a:lnTo>
                  <a:lnTo>
                    <a:pt x="14573" y="4966"/>
                  </a:lnTo>
                  <a:lnTo>
                    <a:pt x="15002" y="4239"/>
                  </a:lnTo>
                  <a:lnTo>
                    <a:pt x="14157" y="4013"/>
                  </a:lnTo>
                  <a:lnTo>
                    <a:pt x="11490" y="3323"/>
                  </a:lnTo>
                  <a:lnTo>
                    <a:pt x="10811"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3" name="Google Shape;523;p11"/>
            <p:cNvSpPr/>
            <p:nvPr/>
          </p:nvSpPr>
          <p:spPr>
            <a:xfrm>
              <a:off x="4759800" y="3769350"/>
              <a:ext cx="376275" cy="365250"/>
            </a:xfrm>
            <a:custGeom>
              <a:avLst/>
              <a:gdLst/>
              <a:ahLst/>
              <a:cxnLst/>
              <a:rect l="l" t="t" r="r" b="b"/>
              <a:pathLst>
                <a:path w="15051" h="14610" extrusionOk="0">
                  <a:moveTo>
                    <a:pt x="4882" y="1274"/>
                  </a:moveTo>
                  <a:lnTo>
                    <a:pt x="7109" y="2512"/>
                  </a:lnTo>
                  <a:lnTo>
                    <a:pt x="7109" y="6311"/>
                  </a:lnTo>
                  <a:lnTo>
                    <a:pt x="4263" y="3560"/>
                  </a:lnTo>
                  <a:lnTo>
                    <a:pt x="4882" y="1274"/>
                  </a:lnTo>
                  <a:close/>
                  <a:moveTo>
                    <a:pt x="10050" y="1238"/>
                  </a:moveTo>
                  <a:lnTo>
                    <a:pt x="10705" y="3632"/>
                  </a:lnTo>
                  <a:lnTo>
                    <a:pt x="7942" y="6311"/>
                  </a:lnTo>
                  <a:lnTo>
                    <a:pt x="7942" y="2405"/>
                  </a:lnTo>
                  <a:lnTo>
                    <a:pt x="7954" y="2405"/>
                  </a:lnTo>
                  <a:lnTo>
                    <a:pt x="10050" y="1238"/>
                  </a:lnTo>
                  <a:close/>
                  <a:moveTo>
                    <a:pt x="3751" y="4215"/>
                  </a:moveTo>
                  <a:lnTo>
                    <a:pt x="6525" y="6894"/>
                  </a:lnTo>
                  <a:lnTo>
                    <a:pt x="2501" y="6894"/>
                  </a:lnTo>
                  <a:lnTo>
                    <a:pt x="1299" y="4846"/>
                  </a:lnTo>
                  <a:lnTo>
                    <a:pt x="3751" y="4215"/>
                  </a:lnTo>
                  <a:close/>
                  <a:moveTo>
                    <a:pt x="11395" y="4132"/>
                  </a:moveTo>
                  <a:lnTo>
                    <a:pt x="13729" y="4751"/>
                  </a:lnTo>
                  <a:lnTo>
                    <a:pt x="12443" y="6894"/>
                  </a:lnTo>
                  <a:lnTo>
                    <a:pt x="8538" y="6894"/>
                  </a:lnTo>
                  <a:lnTo>
                    <a:pt x="11395" y="4132"/>
                  </a:lnTo>
                  <a:close/>
                  <a:moveTo>
                    <a:pt x="12550" y="7704"/>
                  </a:moveTo>
                  <a:lnTo>
                    <a:pt x="13776" y="9751"/>
                  </a:lnTo>
                  <a:lnTo>
                    <a:pt x="11300" y="10382"/>
                  </a:lnTo>
                  <a:lnTo>
                    <a:pt x="8538" y="7704"/>
                  </a:lnTo>
                  <a:close/>
                  <a:moveTo>
                    <a:pt x="6525" y="7704"/>
                  </a:moveTo>
                  <a:lnTo>
                    <a:pt x="3668" y="10466"/>
                  </a:lnTo>
                  <a:lnTo>
                    <a:pt x="1334" y="9847"/>
                  </a:lnTo>
                  <a:lnTo>
                    <a:pt x="2608" y="7704"/>
                  </a:lnTo>
                  <a:close/>
                  <a:moveTo>
                    <a:pt x="7954" y="8287"/>
                  </a:moveTo>
                  <a:lnTo>
                    <a:pt x="10800" y="11037"/>
                  </a:lnTo>
                  <a:lnTo>
                    <a:pt x="10169" y="13323"/>
                  </a:lnTo>
                  <a:lnTo>
                    <a:pt x="7954" y="12085"/>
                  </a:lnTo>
                  <a:lnTo>
                    <a:pt x="7954" y="8287"/>
                  </a:lnTo>
                  <a:close/>
                  <a:moveTo>
                    <a:pt x="7121" y="8287"/>
                  </a:moveTo>
                  <a:lnTo>
                    <a:pt x="7121" y="12192"/>
                  </a:lnTo>
                  <a:lnTo>
                    <a:pt x="7109" y="12192"/>
                  </a:lnTo>
                  <a:lnTo>
                    <a:pt x="5001" y="13359"/>
                  </a:lnTo>
                  <a:lnTo>
                    <a:pt x="4347" y="10966"/>
                  </a:lnTo>
                  <a:lnTo>
                    <a:pt x="7121" y="8287"/>
                  </a:lnTo>
                  <a:close/>
                  <a:moveTo>
                    <a:pt x="10586" y="0"/>
                  </a:moveTo>
                  <a:lnTo>
                    <a:pt x="9824" y="417"/>
                  </a:lnTo>
                  <a:lnTo>
                    <a:pt x="7430" y="1750"/>
                  </a:lnTo>
                  <a:lnTo>
                    <a:pt x="5121" y="465"/>
                  </a:lnTo>
                  <a:lnTo>
                    <a:pt x="4359" y="48"/>
                  </a:lnTo>
                  <a:lnTo>
                    <a:pt x="4144" y="857"/>
                  </a:lnTo>
                  <a:lnTo>
                    <a:pt x="3430" y="3453"/>
                  </a:lnTo>
                  <a:lnTo>
                    <a:pt x="858" y="4120"/>
                  </a:lnTo>
                  <a:lnTo>
                    <a:pt x="1" y="4346"/>
                  </a:lnTo>
                  <a:lnTo>
                    <a:pt x="441" y="5072"/>
                  </a:lnTo>
                  <a:lnTo>
                    <a:pt x="1823" y="7394"/>
                  </a:lnTo>
                  <a:lnTo>
                    <a:pt x="477" y="9644"/>
                  </a:lnTo>
                  <a:lnTo>
                    <a:pt x="48" y="10371"/>
                  </a:lnTo>
                  <a:lnTo>
                    <a:pt x="894" y="10597"/>
                  </a:lnTo>
                  <a:lnTo>
                    <a:pt x="3561" y="11299"/>
                  </a:lnTo>
                  <a:lnTo>
                    <a:pt x="4251" y="13800"/>
                  </a:lnTo>
                  <a:lnTo>
                    <a:pt x="4466" y="14609"/>
                  </a:lnTo>
                  <a:lnTo>
                    <a:pt x="5228" y="14192"/>
                  </a:lnTo>
                  <a:lnTo>
                    <a:pt x="7621" y="12859"/>
                  </a:lnTo>
                  <a:lnTo>
                    <a:pt x="9931" y="14157"/>
                  </a:lnTo>
                  <a:lnTo>
                    <a:pt x="10693" y="14573"/>
                  </a:lnTo>
                  <a:lnTo>
                    <a:pt x="10907" y="13752"/>
                  </a:lnTo>
                  <a:lnTo>
                    <a:pt x="11621" y="11156"/>
                  </a:lnTo>
                  <a:lnTo>
                    <a:pt x="14205" y="10490"/>
                  </a:lnTo>
                  <a:lnTo>
                    <a:pt x="15050" y="10263"/>
                  </a:lnTo>
                  <a:lnTo>
                    <a:pt x="14622" y="9537"/>
                  </a:lnTo>
                  <a:lnTo>
                    <a:pt x="13229" y="7215"/>
                  </a:lnTo>
                  <a:lnTo>
                    <a:pt x="14574" y="4965"/>
                  </a:lnTo>
                  <a:lnTo>
                    <a:pt x="15003" y="4239"/>
                  </a:lnTo>
                  <a:lnTo>
                    <a:pt x="14157" y="4013"/>
                  </a:lnTo>
                  <a:lnTo>
                    <a:pt x="11490" y="3322"/>
                  </a:lnTo>
                  <a:lnTo>
                    <a:pt x="10812" y="822"/>
                  </a:lnTo>
                  <a:lnTo>
                    <a:pt x="10586"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4" name="Google Shape;524;p11"/>
            <p:cNvSpPr/>
            <p:nvPr/>
          </p:nvSpPr>
          <p:spPr>
            <a:xfrm>
              <a:off x="3622475" y="3769350"/>
              <a:ext cx="376250" cy="365250"/>
            </a:xfrm>
            <a:custGeom>
              <a:avLst/>
              <a:gdLst/>
              <a:ahLst/>
              <a:cxnLst/>
              <a:rect l="l" t="t" r="r" b="b"/>
              <a:pathLst>
                <a:path w="15050" h="14610" extrusionOk="0">
                  <a:moveTo>
                    <a:pt x="4882" y="1274"/>
                  </a:moveTo>
                  <a:lnTo>
                    <a:pt x="7096" y="2512"/>
                  </a:lnTo>
                  <a:lnTo>
                    <a:pt x="7096" y="6311"/>
                  </a:lnTo>
                  <a:lnTo>
                    <a:pt x="4263" y="3560"/>
                  </a:lnTo>
                  <a:lnTo>
                    <a:pt x="4882" y="1274"/>
                  </a:lnTo>
                  <a:close/>
                  <a:moveTo>
                    <a:pt x="10049" y="1238"/>
                  </a:moveTo>
                  <a:lnTo>
                    <a:pt x="10704" y="3632"/>
                  </a:lnTo>
                  <a:lnTo>
                    <a:pt x="7930" y="6311"/>
                  </a:lnTo>
                  <a:lnTo>
                    <a:pt x="7930" y="2405"/>
                  </a:lnTo>
                  <a:lnTo>
                    <a:pt x="7953" y="2405"/>
                  </a:lnTo>
                  <a:lnTo>
                    <a:pt x="10049" y="1238"/>
                  </a:lnTo>
                  <a:close/>
                  <a:moveTo>
                    <a:pt x="3751" y="4215"/>
                  </a:moveTo>
                  <a:lnTo>
                    <a:pt x="6525" y="6894"/>
                  </a:lnTo>
                  <a:lnTo>
                    <a:pt x="2500" y="6894"/>
                  </a:lnTo>
                  <a:lnTo>
                    <a:pt x="1298" y="4846"/>
                  </a:lnTo>
                  <a:lnTo>
                    <a:pt x="3751" y="4215"/>
                  </a:lnTo>
                  <a:close/>
                  <a:moveTo>
                    <a:pt x="11382" y="4132"/>
                  </a:moveTo>
                  <a:lnTo>
                    <a:pt x="13728" y="4751"/>
                  </a:lnTo>
                  <a:lnTo>
                    <a:pt x="12442" y="6894"/>
                  </a:lnTo>
                  <a:lnTo>
                    <a:pt x="8549" y="6894"/>
                  </a:lnTo>
                  <a:lnTo>
                    <a:pt x="11382" y="4132"/>
                  </a:lnTo>
                  <a:close/>
                  <a:moveTo>
                    <a:pt x="12549" y="7704"/>
                  </a:moveTo>
                  <a:lnTo>
                    <a:pt x="13764" y="9751"/>
                  </a:lnTo>
                  <a:lnTo>
                    <a:pt x="11299" y="10382"/>
                  </a:lnTo>
                  <a:lnTo>
                    <a:pt x="8525" y="7704"/>
                  </a:lnTo>
                  <a:close/>
                  <a:moveTo>
                    <a:pt x="6525" y="7704"/>
                  </a:moveTo>
                  <a:lnTo>
                    <a:pt x="3667" y="10466"/>
                  </a:lnTo>
                  <a:lnTo>
                    <a:pt x="1322" y="9847"/>
                  </a:lnTo>
                  <a:lnTo>
                    <a:pt x="2608" y="7704"/>
                  </a:lnTo>
                  <a:close/>
                  <a:moveTo>
                    <a:pt x="7953" y="8287"/>
                  </a:moveTo>
                  <a:lnTo>
                    <a:pt x="10787" y="11037"/>
                  </a:lnTo>
                  <a:lnTo>
                    <a:pt x="10168" y="13323"/>
                  </a:lnTo>
                  <a:lnTo>
                    <a:pt x="7953" y="12085"/>
                  </a:lnTo>
                  <a:lnTo>
                    <a:pt x="7953" y="8287"/>
                  </a:lnTo>
                  <a:close/>
                  <a:moveTo>
                    <a:pt x="7120" y="8287"/>
                  </a:moveTo>
                  <a:lnTo>
                    <a:pt x="7120" y="12192"/>
                  </a:lnTo>
                  <a:lnTo>
                    <a:pt x="7096" y="12192"/>
                  </a:lnTo>
                  <a:lnTo>
                    <a:pt x="5001" y="13359"/>
                  </a:lnTo>
                  <a:lnTo>
                    <a:pt x="4346" y="10966"/>
                  </a:lnTo>
                  <a:lnTo>
                    <a:pt x="7120" y="8287"/>
                  </a:lnTo>
                  <a:close/>
                  <a:moveTo>
                    <a:pt x="10585" y="0"/>
                  </a:moveTo>
                  <a:lnTo>
                    <a:pt x="9823" y="417"/>
                  </a:lnTo>
                  <a:lnTo>
                    <a:pt x="7430" y="1750"/>
                  </a:lnTo>
                  <a:lnTo>
                    <a:pt x="5120" y="465"/>
                  </a:lnTo>
                  <a:lnTo>
                    <a:pt x="4358" y="48"/>
                  </a:lnTo>
                  <a:lnTo>
                    <a:pt x="4143" y="857"/>
                  </a:lnTo>
                  <a:lnTo>
                    <a:pt x="3429" y="3453"/>
                  </a:lnTo>
                  <a:lnTo>
                    <a:pt x="845" y="4120"/>
                  </a:lnTo>
                  <a:lnTo>
                    <a:pt x="0" y="4346"/>
                  </a:lnTo>
                  <a:lnTo>
                    <a:pt x="429" y="5072"/>
                  </a:lnTo>
                  <a:lnTo>
                    <a:pt x="1822" y="7394"/>
                  </a:lnTo>
                  <a:lnTo>
                    <a:pt x="476" y="9644"/>
                  </a:lnTo>
                  <a:lnTo>
                    <a:pt x="48" y="10371"/>
                  </a:lnTo>
                  <a:lnTo>
                    <a:pt x="893" y="10597"/>
                  </a:lnTo>
                  <a:lnTo>
                    <a:pt x="3560" y="11299"/>
                  </a:lnTo>
                  <a:lnTo>
                    <a:pt x="4239" y="13800"/>
                  </a:lnTo>
                  <a:lnTo>
                    <a:pt x="4465" y="14609"/>
                  </a:lnTo>
                  <a:lnTo>
                    <a:pt x="5227" y="14192"/>
                  </a:lnTo>
                  <a:lnTo>
                    <a:pt x="7620" y="12859"/>
                  </a:lnTo>
                  <a:lnTo>
                    <a:pt x="9930" y="14157"/>
                  </a:lnTo>
                  <a:lnTo>
                    <a:pt x="10692" y="14573"/>
                  </a:lnTo>
                  <a:lnTo>
                    <a:pt x="10906" y="13752"/>
                  </a:lnTo>
                  <a:lnTo>
                    <a:pt x="11621" y="11156"/>
                  </a:lnTo>
                  <a:lnTo>
                    <a:pt x="14204" y="10490"/>
                  </a:lnTo>
                  <a:lnTo>
                    <a:pt x="15050" y="10263"/>
                  </a:lnTo>
                  <a:lnTo>
                    <a:pt x="14621" y="9537"/>
                  </a:lnTo>
                  <a:lnTo>
                    <a:pt x="13228" y="7215"/>
                  </a:lnTo>
                  <a:lnTo>
                    <a:pt x="14573" y="4965"/>
                  </a:lnTo>
                  <a:lnTo>
                    <a:pt x="15002" y="4239"/>
                  </a:lnTo>
                  <a:lnTo>
                    <a:pt x="14157" y="4013"/>
                  </a:lnTo>
                  <a:lnTo>
                    <a:pt x="11490" y="3322"/>
                  </a:lnTo>
                  <a:lnTo>
                    <a:pt x="10811"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5" name="Google Shape;525;p11"/>
            <p:cNvSpPr/>
            <p:nvPr/>
          </p:nvSpPr>
          <p:spPr>
            <a:xfrm>
              <a:off x="3622475" y="3403825"/>
              <a:ext cx="376250" cy="365550"/>
            </a:xfrm>
            <a:custGeom>
              <a:avLst/>
              <a:gdLst/>
              <a:ahLst/>
              <a:cxnLst/>
              <a:rect l="l" t="t" r="r" b="b"/>
              <a:pathLst>
                <a:path w="15050" h="14622" extrusionOk="0">
                  <a:moveTo>
                    <a:pt x="4882" y="1286"/>
                  </a:moveTo>
                  <a:lnTo>
                    <a:pt x="7096" y="2525"/>
                  </a:lnTo>
                  <a:lnTo>
                    <a:pt x="7096" y="6311"/>
                  </a:lnTo>
                  <a:lnTo>
                    <a:pt x="4263" y="3560"/>
                  </a:lnTo>
                  <a:lnTo>
                    <a:pt x="4882" y="1286"/>
                  </a:lnTo>
                  <a:close/>
                  <a:moveTo>
                    <a:pt x="10049" y="1239"/>
                  </a:moveTo>
                  <a:lnTo>
                    <a:pt x="10704" y="3632"/>
                  </a:lnTo>
                  <a:lnTo>
                    <a:pt x="7930" y="6311"/>
                  </a:lnTo>
                  <a:lnTo>
                    <a:pt x="7930" y="2417"/>
                  </a:lnTo>
                  <a:lnTo>
                    <a:pt x="7953" y="2417"/>
                  </a:lnTo>
                  <a:lnTo>
                    <a:pt x="10049" y="1239"/>
                  </a:lnTo>
                  <a:close/>
                  <a:moveTo>
                    <a:pt x="3751" y="4215"/>
                  </a:moveTo>
                  <a:lnTo>
                    <a:pt x="6525" y="6894"/>
                  </a:lnTo>
                  <a:lnTo>
                    <a:pt x="2500" y="6894"/>
                  </a:lnTo>
                  <a:lnTo>
                    <a:pt x="1286" y="4858"/>
                  </a:lnTo>
                  <a:lnTo>
                    <a:pt x="3751" y="4215"/>
                  </a:lnTo>
                  <a:close/>
                  <a:moveTo>
                    <a:pt x="11382" y="4144"/>
                  </a:moveTo>
                  <a:lnTo>
                    <a:pt x="13728" y="4751"/>
                  </a:lnTo>
                  <a:lnTo>
                    <a:pt x="12442" y="6894"/>
                  </a:lnTo>
                  <a:lnTo>
                    <a:pt x="8549" y="6894"/>
                  </a:lnTo>
                  <a:lnTo>
                    <a:pt x="11382" y="4144"/>
                  </a:lnTo>
                  <a:close/>
                  <a:moveTo>
                    <a:pt x="12549" y="7716"/>
                  </a:moveTo>
                  <a:lnTo>
                    <a:pt x="13764" y="9752"/>
                  </a:lnTo>
                  <a:lnTo>
                    <a:pt x="11299" y="10395"/>
                  </a:lnTo>
                  <a:lnTo>
                    <a:pt x="8525" y="7716"/>
                  </a:lnTo>
                  <a:close/>
                  <a:moveTo>
                    <a:pt x="6525" y="7728"/>
                  </a:moveTo>
                  <a:lnTo>
                    <a:pt x="3667" y="10478"/>
                  </a:lnTo>
                  <a:lnTo>
                    <a:pt x="1322" y="9871"/>
                  </a:lnTo>
                  <a:lnTo>
                    <a:pt x="2608" y="7728"/>
                  </a:lnTo>
                  <a:close/>
                  <a:moveTo>
                    <a:pt x="7953" y="8299"/>
                  </a:moveTo>
                  <a:lnTo>
                    <a:pt x="10787" y="11049"/>
                  </a:lnTo>
                  <a:lnTo>
                    <a:pt x="10168" y="13323"/>
                  </a:lnTo>
                  <a:lnTo>
                    <a:pt x="7953" y="12085"/>
                  </a:lnTo>
                  <a:lnTo>
                    <a:pt x="7953" y="8299"/>
                  </a:lnTo>
                  <a:close/>
                  <a:moveTo>
                    <a:pt x="7120" y="8299"/>
                  </a:moveTo>
                  <a:lnTo>
                    <a:pt x="7120" y="12192"/>
                  </a:lnTo>
                  <a:lnTo>
                    <a:pt x="7096" y="12192"/>
                  </a:lnTo>
                  <a:lnTo>
                    <a:pt x="5001" y="13371"/>
                  </a:lnTo>
                  <a:lnTo>
                    <a:pt x="4346" y="10978"/>
                  </a:lnTo>
                  <a:lnTo>
                    <a:pt x="7120" y="8299"/>
                  </a:lnTo>
                  <a:close/>
                  <a:moveTo>
                    <a:pt x="10585" y="0"/>
                  </a:moveTo>
                  <a:lnTo>
                    <a:pt x="9823" y="417"/>
                  </a:lnTo>
                  <a:lnTo>
                    <a:pt x="7430" y="1763"/>
                  </a:lnTo>
                  <a:lnTo>
                    <a:pt x="5120" y="465"/>
                  </a:lnTo>
                  <a:lnTo>
                    <a:pt x="4358" y="48"/>
                  </a:lnTo>
                  <a:lnTo>
                    <a:pt x="4143" y="870"/>
                  </a:lnTo>
                  <a:lnTo>
                    <a:pt x="3429" y="3453"/>
                  </a:lnTo>
                  <a:lnTo>
                    <a:pt x="845" y="4132"/>
                  </a:lnTo>
                  <a:lnTo>
                    <a:pt x="0" y="4346"/>
                  </a:lnTo>
                  <a:lnTo>
                    <a:pt x="429" y="5084"/>
                  </a:lnTo>
                  <a:lnTo>
                    <a:pt x="1822" y="7406"/>
                  </a:lnTo>
                  <a:lnTo>
                    <a:pt x="476" y="9644"/>
                  </a:lnTo>
                  <a:lnTo>
                    <a:pt x="48" y="10383"/>
                  </a:lnTo>
                  <a:lnTo>
                    <a:pt x="893" y="10597"/>
                  </a:lnTo>
                  <a:lnTo>
                    <a:pt x="3560" y="11299"/>
                  </a:lnTo>
                  <a:lnTo>
                    <a:pt x="4239" y="13800"/>
                  </a:lnTo>
                  <a:lnTo>
                    <a:pt x="4465" y="14621"/>
                  </a:lnTo>
                  <a:lnTo>
                    <a:pt x="5227" y="14205"/>
                  </a:lnTo>
                  <a:lnTo>
                    <a:pt x="7620" y="12859"/>
                  </a:lnTo>
                  <a:lnTo>
                    <a:pt x="9930" y="14157"/>
                  </a:lnTo>
                  <a:lnTo>
                    <a:pt x="10692" y="14574"/>
                  </a:lnTo>
                  <a:lnTo>
                    <a:pt x="10906" y="13752"/>
                  </a:lnTo>
                  <a:lnTo>
                    <a:pt x="11621" y="11168"/>
                  </a:lnTo>
                  <a:lnTo>
                    <a:pt x="14204" y="10502"/>
                  </a:lnTo>
                  <a:lnTo>
                    <a:pt x="15050" y="10275"/>
                  </a:lnTo>
                  <a:lnTo>
                    <a:pt x="14621" y="9549"/>
                  </a:lnTo>
                  <a:lnTo>
                    <a:pt x="13228" y="7227"/>
                  </a:lnTo>
                  <a:lnTo>
                    <a:pt x="14573" y="4977"/>
                  </a:lnTo>
                  <a:lnTo>
                    <a:pt x="15002" y="4251"/>
                  </a:lnTo>
                  <a:lnTo>
                    <a:pt x="14157" y="4025"/>
                  </a:lnTo>
                  <a:lnTo>
                    <a:pt x="11490" y="3322"/>
                  </a:lnTo>
                  <a:lnTo>
                    <a:pt x="10811"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6" name="Google Shape;526;p11"/>
            <p:cNvSpPr/>
            <p:nvPr/>
          </p:nvSpPr>
          <p:spPr>
            <a:xfrm>
              <a:off x="3622475" y="1211600"/>
              <a:ext cx="376250" cy="365525"/>
            </a:xfrm>
            <a:custGeom>
              <a:avLst/>
              <a:gdLst/>
              <a:ahLst/>
              <a:cxnLst/>
              <a:rect l="l" t="t" r="r" b="b"/>
              <a:pathLst>
                <a:path w="15050" h="14621" extrusionOk="0">
                  <a:moveTo>
                    <a:pt x="4882" y="1298"/>
                  </a:moveTo>
                  <a:lnTo>
                    <a:pt x="7096" y="2536"/>
                  </a:lnTo>
                  <a:lnTo>
                    <a:pt x="7096" y="6334"/>
                  </a:lnTo>
                  <a:lnTo>
                    <a:pt x="4263" y="3572"/>
                  </a:lnTo>
                  <a:lnTo>
                    <a:pt x="4882" y="1298"/>
                  </a:lnTo>
                  <a:close/>
                  <a:moveTo>
                    <a:pt x="10049" y="1250"/>
                  </a:moveTo>
                  <a:lnTo>
                    <a:pt x="10704" y="3655"/>
                  </a:lnTo>
                  <a:lnTo>
                    <a:pt x="7930" y="6334"/>
                  </a:lnTo>
                  <a:lnTo>
                    <a:pt x="7930" y="2429"/>
                  </a:lnTo>
                  <a:lnTo>
                    <a:pt x="7953" y="2429"/>
                  </a:lnTo>
                  <a:lnTo>
                    <a:pt x="10049" y="1250"/>
                  </a:lnTo>
                  <a:close/>
                  <a:moveTo>
                    <a:pt x="3751" y="4227"/>
                  </a:moveTo>
                  <a:lnTo>
                    <a:pt x="6525" y="6906"/>
                  </a:lnTo>
                  <a:lnTo>
                    <a:pt x="2500" y="6906"/>
                  </a:lnTo>
                  <a:lnTo>
                    <a:pt x="1286" y="4870"/>
                  </a:lnTo>
                  <a:lnTo>
                    <a:pt x="3751" y="4227"/>
                  </a:lnTo>
                  <a:close/>
                  <a:moveTo>
                    <a:pt x="11382" y="4155"/>
                  </a:moveTo>
                  <a:lnTo>
                    <a:pt x="13728" y="4763"/>
                  </a:lnTo>
                  <a:lnTo>
                    <a:pt x="12442" y="6906"/>
                  </a:lnTo>
                  <a:lnTo>
                    <a:pt x="8549" y="6906"/>
                  </a:lnTo>
                  <a:lnTo>
                    <a:pt x="11382" y="4155"/>
                  </a:lnTo>
                  <a:close/>
                  <a:moveTo>
                    <a:pt x="12561" y="7727"/>
                  </a:moveTo>
                  <a:lnTo>
                    <a:pt x="13764" y="9763"/>
                  </a:lnTo>
                  <a:lnTo>
                    <a:pt x="11311" y="10406"/>
                  </a:lnTo>
                  <a:lnTo>
                    <a:pt x="8549" y="7727"/>
                  </a:lnTo>
                  <a:close/>
                  <a:moveTo>
                    <a:pt x="6525" y="7739"/>
                  </a:moveTo>
                  <a:lnTo>
                    <a:pt x="3667" y="10501"/>
                  </a:lnTo>
                  <a:lnTo>
                    <a:pt x="1322" y="9882"/>
                  </a:lnTo>
                  <a:lnTo>
                    <a:pt x="2608" y="7739"/>
                  </a:lnTo>
                  <a:close/>
                  <a:moveTo>
                    <a:pt x="7953" y="8311"/>
                  </a:moveTo>
                  <a:lnTo>
                    <a:pt x="10787" y="11061"/>
                  </a:lnTo>
                  <a:lnTo>
                    <a:pt x="10168" y="13335"/>
                  </a:lnTo>
                  <a:lnTo>
                    <a:pt x="7953" y="12097"/>
                  </a:lnTo>
                  <a:lnTo>
                    <a:pt x="7953" y="8311"/>
                  </a:lnTo>
                  <a:close/>
                  <a:moveTo>
                    <a:pt x="7120" y="8311"/>
                  </a:moveTo>
                  <a:lnTo>
                    <a:pt x="7120" y="12204"/>
                  </a:lnTo>
                  <a:lnTo>
                    <a:pt x="7096" y="12204"/>
                  </a:lnTo>
                  <a:lnTo>
                    <a:pt x="5001" y="13383"/>
                  </a:lnTo>
                  <a:lnTo>
                    <a:pt x="4346" y="10989"/>
                  </a:lnTo>
                  <a:lnTo>
                    <a:pt x="7120" y="8311"/>
                  </a:lnTo>
                  <a:close/>
                  <a:moveTo>
                    <a:pt x="10585" y="0"/>
                  </a:moveTo>
                  <a:lnTo>
                    <a:pt x="9823" y="417"/>
                  </a:lnTo>
                  <a:lnTo>
                    <a:pt x="7430" y="1762"/>
                  </a:lnTo>
                  <a:lnTo>
                    <a:pt x="5120" y="464"/>
                  </a:lnTo>
                  <a:lnTo>
                    <a:pt x="4358" y="48"/>
                  </a:lnTo>
                  <a:lnTo>
                    <a:pt x="4132" y="869"/>
                  </a:lnTo>
                  <a:lnTo>
                    <a:pt x="3417" y="3453"/>
                  </a:lnTo>
                  <a:lnTo>
                    <a:pt x="845" y="4120"/>
                  </a:lnTo>
                  <a:lnTo>
                    <a:pt x="0" y="4346"/>
                  </a:lnTo>
                  <a:lnTo>
                    <a:pt x="429" y="5072"/>
                  </a:lnTo>
                  <a:lnTo>
                    <a:pt x="1810" y="7394"/>
                  </a:lnTo>
                  <a:lnTo>
                    <a:pt x="476" y="9644"/>
                  </a:lnTo>
                  <a:lnTo>
                    <a:pt x="48" y="10382"/>
                  </a:lnTo>
                  <a:lnTo>
                    <a:pt x="893" y="10597"/>
                  </a:lnTo>
                  <a:lnTo>
                    <a:pt x="3560" y="11299"/>
                  </a:lnTo>
                  <a:lnTo>
                    <a:pt x="4239" y="13799"/>
                  </a:lnTo>
                  <a:lnTo>
                    <a:pt x="4465" y="14621"/>
                  </a:lnTo>
                  <a:lnTo>
                    <a:pt x="5227" y="14204"/>
                  </a:lnTo>
                  <a:lnTo>
                    <a:pt x="7620" y="12859"/>
                  </a:lnTo>
                  <a:lnTo>
                    <a:pt x="9930" y="14157"/>
                  </a:lnTo>
                  <a:lnTo>
                    <a:pt x="10692" y="14573"/>
                  </a:lnTo>
                  <a:lnTo>
                    <a:pt x="10906" y="13752"/>
                  </a:lnTo>
                  <a:lnTo>
                    <a:pt x="11621" y="11168"/>
                  </a:lnTo>
                  <a:lnTo>
                    <a:pt x="14192" y="10489"/>
                  </a:lnTo>
                  <a:lnTo>
                    <a:pt x="15050" y="10275"/>
                  </a:lnTo>
                  <a:lnTo>
                    <a:pt x="14621" y="9537"/>
                  </a:lnTo>
                  <a:lnTo>
                    <a:pt x="13228" y="7227"/>
                  </a:lnTo>
                  <a:lnTo>
                    <a:pt x="14573" y="4977"/>
                  </a:lnTo>
                  <a:lnTo>
                    <a:pt x="15002" y="4251"/>
                  </a:lnTo>
                  <a:lnTo>
                    <a:pt x="14157" y="4024"/>
                  </a:lnTo>
                  <a:lnTo>
                    <a:pt x="11490" y="3322"/>
                  </a:lnTo>
                  <a:lnTo>
                    <a:pt x="10811"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7" name="Google Shape;527;p11"/>
            <p:cNvSpPr/>
            <p:nvPr/>
          </p:nvSpPr>
          <p:spPr>
            <a:xfrm>
              <a:off x="3622475" y="2307850"/>
              <a:ext cx="376250" cy="365250"/>
            </a:xfrm>
            <a:custGeom>
              <a:avLst/>
              <a:gdLst/>
              <a:ahLst/>
              <a:cxnLst/>
              <a:rect l="l" t="t" r="r" b="b"/>
              <a:pathLst>
                <a:path w="15050" h="14610" extrusionOk="0">
                  <a:moveTo>
                    <a:pt x="4882" y="1298"/>
                  </a:moveTo>
                  <a:lnTo>
                    <a:pt x="7096" y="2525"/>
                  </a:lnTo>
                  <a:lnTo>
                    <a:pt x="7096" y="6323"/>
                  </a:lnTo>
                  <a:lnTo>
                    <a:pt x="4263" y="3573"/>
                  </a:lnTo>
                  <a:lnTo>
                    <a:pt x="4882" y="1298"/>
                  </a:lnTo>
                  <a:close/>
                  <a:moveTo>
                    <a:pt x="10049" y="1251"/>
                  </a:moveTo>
                  <a:lnTo>
                    <a:pt x="10704" y="3644"/>
                  </a:lnTo>
                  <a:lnTo>
                    <a:pt x="7930" y="6323"/>
                  </a:lnTo>
                  <a:lnTo>
                    <a:pt x="7930" y="2430"/>
                  </a:lnTo>
                  <a:lnTo>
                    <a:pt x="7953" y="2430"/>
                  </a:lnTo>
                  <a:lnTo>
                    <a:pt x="10049" y="1251"/>
                  </a:lnTo>
                  <a:close/>
                  <a:moveTo>
                    <a:pt x="11382" y="4132"/>
                  </a:moveTo>
                  <a:lnTo>
                    <a:pt x="13728" y="4751"/>
                  </a:lnTo>
                  <a:lnTo>
                    <a:pt x="12442" y="6894"/>
                  </a:lnTo>
                  <a:lnTo>
                    <a:pt x="8549" y="6894"/>
                  </a:lnTo>
                  <a:lnTo>
                    <a:pt x="11382" y="4132"/>
                  </a:lnTo>
                  <a:close/>
                  <a:moveTo>
                    <a:pt x="3751" y="4227"/>
                  </a:moveTo>
                  <a:lnTo>
                    <a:pt x="6525" y="6906"/>
                  </a:lnTo>
                  <a:lnTo>
                    <a:pt x="2500" y="6906"/>
                  </a:lnTo>
                  <a:lnTo>
                    <a:pt x="1286" y="4870"/>
                  </a:lnTo>
                  <a:lnTo>
                    <a:pt x="3751" y="4227"/>
                  </a:lnTo>
                  <a:close/>
                  <a:moveTo>
                    <a:pt x="12561" y="7728"/>
                  </a:moveTo>
                  <a:lnTo>
                    <a:pt x="13788" y="9764"/>
                  </a:lnTo>
                  <a:lnTo>
                    <a:pt x="11311" y="10407"/>
                  </a:lnTo>
                  <a:lnTo>
                    <a:pt x="8549" y="7728"/>
                  </a:lnTo>
                  <a:close/>
                  <a:moveTo>
                    <a:pt x="6525" y="7728"/>
                  </a:moveTo>
                  <a:lnTo>
                    <a:pt x="3667" y="10478"/>
                  </a:lnTo>
                  <a:lnTo>
                    <a:pt x="1322" y="9871"/>
                  </a:lnTo>
                  <a:lnTo>
                    <a:pt x="2608" y="7728"/>
                  </a:lnTo>
                  <a:close/>
                  <a:moveTo>
                    <a:pt x="7953" y="8299"/>
                  </a:moveTo>
                  <a:lnTo>
                    <a:pt x="10787" y="11062"/>
                  </a:lnTo>
                  <a:lnTo>
                    <a:pt x="10168" y="13336"/>
                  </a:lnTo>
                  <a:lnTo>
                    <a:pt x="7953" y="12097"/>
                  </a:lnTo>
                  <a:lnTo>
                    <a:pt x="7953" y="8299"/>
                  </a:lnTo>
                  <a:close/>
                  <a:moveTo>
                    <a:pt x="7096" y="8299"/>
                  </a:moveTo>
                  <a:lnTo>
                    <a:pt x="7096" y="12205"/>
                  </a:lnTo>
                  <a:lnTo>
                    <a:pt x="5001" y="13383"/>
                  </a:lnTo>
                  <a:lnTo>
                    <a:pt x="4334" y="10978"/>
                  </a:lnTo>
                  <a:lnTo>
                    <a:pt x="7096" y="8299"/>
                  </a:lnTo>
                  <a:close/>
                  <a:moveTo>
                    <a:pt x="10585" y="1"/>
                  </a:moveTo>
                  <a:lnTo>
                    <a:pt x="9823" y="417"/>
                  </a:lnTo>
                  <a:lnTo>
                    <a:pt x="7430" y="1751"/>
                  </a:lnTo>
                  <a:lnTo>
                    <a:pt x="5120" y="465"/>
                  </a:lnTo>
                  <a:lnTo>
                    <a:pt x="4358" y="48"/>
                  </a:lnTo>
                  <a:lnTo>
                    <a:pt x="4132" y="858"/>
                  </a:lnTo>
                  <a:lnTo>
                    <a:pt x="3417" y="3453"/>
                  </a:lnTo>
                  <a:lnTo>
                    <a:pt x="845" y="4120"/>
                  </a:lnTo>
                  <a:lnTo>
                    <a:pt x="0" y="4346"/>
                  </a:lnTo>
                  <a:lnTo>
                    <a:pt x="429" y="5073"/>
                  </a:lnTo>
                  <a:lnTo>
                    <a:pt x="1810" y="7394"/>
                  </a:lnTo>
                  <a:lnTo>
                    <a:pt x="476" y="9645"/>
                  </a:lnTo>
                  <a:lnTo>
                    <a:pt x="48" y="10371"/>
                  </a:lnTo>
                  <a:lnTo>
                    <a:pt x="893" y="10597"/>
                  </a:lnTo>
                  <a:lnTo>
                    <a:pt x="3560" y="11300"/>
                  </a:lnTo>
                  <a:lnTo>
                    <a:pt x="4239" y="13800"/>
                  </a:lnTo>
                  <a:lnTo>
                    <a:pt x="4465" y="14610"/>
                  </a:lnTo>
                  <a:lnTo>
                    <a:pt x="5227" y="14193"/>
                  </a:lnTo>
                  <a:lnTo>
                    <a:pt x="7620" y="12859"/>
                  </a:lnTo>
                  <a:lnTo>
                    <a:pt x="9930" y="14145"/>
                  </a:lnTo>
                  <a:lnTo>
                    <a:pt x="10692" y="14574"/>
                  </a:lnTo>
                  <a:lnTo>
                    <a:pt x="10906" y="13752"/>
                  </a:lnTo>
                  <a:lnTo>
                    <a:pt x="11621" y="11157"/>
                  </a:lnTo>
                  <a:lnTo>
                    <a:pt x="14192" y="10490"/>
                  </a:lnTo>
                  <a:lnTo>
                    <a:pt x="15050" y="10264"/>
                  </a:lnTo>
                  <a:lnTo>
                    <a:pt x="14621" y="9538"/>
                  </a:lnTo>
                  <a:lnTo>
                    <a:pt x="13228" y="7216"/>
                  </a:lnTo>
                  <a:lnTo>
                    <a:pt x="14573" y="4966"/>
                  </a:lnTo>
                  <a:lnTo>
                    <a:pt x="15002" y="4239"/>
                  </a:lnTo>
                  <a:lnTo>
                    <a:pt x="14157" y="4013"/>
                  </a:lnTo>
                  <a:lnTo>
                    <a:pt x="11490" y="3322"/>
                  </a:lnTo>
                  <a:lnTo>
                    <a:pt x="10811"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8" name="Google Shape;528;p11"/>
            <p:cNvSpPr/>
            <p:nvPr/>
          </p:nvSpPr>
          <p:spPr>
            <a:xfrm>
              <a:off x="4380900" y="2673075"/>
              <a:ext cx="375950" cy="365550"/>
            </a:xfrm>
            <a:custGeom>
              <a:avLst/>
              <a:gdLst/>
              <a:ahLst/>
              <a:cxnLst/>
              <a:rect l="l" t="t" r="r" b="b"/>
              <a:pathLst>
                <a:path w="15038" h="14622" extrusionOk="0">
                  <a:moveTo>
                    <a:pt x="4894" y="1286"/>
                  </a:moveTo>
                  <a:lnTo>
                    <a:pt x="7108" y="2525"/>
                  </a:lnTo>
                  <a:lnTo>
                    <a:pt x="7108" y="6311"/>
                  </a:lnTo>
                  <a:lnTo>
                    <a:pt x="4263" y="3561"/>
                  </a:lnTo>
                  <a:lnTo>
                    <a:pt x="4894" y="1286"/>
                  </a:lnTo>
                  <a:close/>
                  <a:moveTo>
                    <a:pt x="10037" y="1251"/>
                  </a:moveTo>
                  <a:lnTo>
                    <a:pt x="10692" y="3656"/>
                  </a:lnTo>
                  <a:lnTo>
                    <a:pt x="7930" y="6335"/>
                  </a:lnTo>
                  <a:lnTo>
                    <a:pt x="7930" y="2429"/>
                  </a:lnTo>
                  <a:lnTo>
                    <a:pt x="7942" y="2429"/>
                  </a:lnTo>
                  <a:lnTo>
                    <a:pt x="10037" y="1251"/>
                  </a:lnTo>
                  <a:close/>
                  <a:moveTo>
                    <a:pt x="11383" y="4144"/>
                  </a:moveTo>
                  <a:lnTo>
                    <a:pt x="13716" y="4751"/>
                  </a:lnTo>
                  <a:lnTo>
                    <a:pt x="12442" y="6894"/>
                  </a:lnTo>
                  <a:lnTo>
                    <a:pt x="8525" y="6894"/>
                  </a:lnTo>
                  <a:lnTo>
                    <a:pt x="11383" y="4144"/>
                  </a:lnTo>
                  <a:close/>
                  <a:moveTo>
                    <a:pt x="3739" y="4227"/>
                  </a:moveTo>
                  <a:lnTo>
                    <a:pt x="6513" y="6906"/>
                  </a:lnTo>
                  <a:lnTo>
                    <a:pt x="2489" y="6906"/>
                  </a:lnTo>
                  <a:lnTo>
                    <a:pt x="1274" y="4870"/>
                  </a:lnTo>
                  <a:lnTo>
                    <a:pt x="3739" y="4227"/>
                  </a:lnTo>
                  <a:close/>
                  <a:moveTo>
                    <a:pt x="12561" y="7728"/>
                  </a:moveTo>
                  <a:lnTo>
                    <a:pt x="13776" y="9764"/>
                  </a:lnTo>
                  <a:lnTo>
                    <a:pt x="11311" y="10407"/>
                  </a:lnTo>
                  <a:lnTo>
                    <a:pt x="8537" y="7728"/>
                  </a:lnTo>
                  <a:close/>
                  <a:moveTo>
                    <a:pt x="6513" y="7716"/>
                  </a:moveTo>
                  <a:lnTo>
                    <a:pt x="3667" y="10466"/>
                  </a:lnTo>
                  <a:lnTo>
                    <a:pt x="1334" y="9859"/>
                  </a:lnTo>
                  <a:lnTo>
                    <a:pt x="2596" y="7716"/>
                  </a:lnTo>
                  <a:close/>
                  <a:moveTo>
                    <a:pt x="7942" y="8299"/>
                  </a:moveTo>
                  <a:lnTo>
                    <a:pt x="10787" y="11050"/>
                  </a:lnTo>
                  <a:lnTo>
                    <a:pt x="10156" y="13324"/>
                  </a:lnTo>
                  <a:lnTo>
                    <a:pt x="7942" y="12085"/>
                  </a:lnTo>
                  <a:lnTo>
                    <a:pt x="7942" y="8299"/>
                  </a:lnTo>
                  <a:close/>
                  <a:moveTo>
                    <a:pt x="7108" y="8287"/>
                  </a:moveTo>
                  <a:lnTo>
                    <a:pt x="7108" y="12193"/>
                  </a:lnTo>
                  <a:lnTo>
                    <a:pt x="7096" y="12193"/>
                  </a:lnTo>
                  <a:lnTo>
                    <a:pt x="5001" y="13371"/>
                  </a:lnTo>
                  <a:lnTo>
                    <a:pt x="4334" y="10966"/>
                  </a:lnTo>
                  <a:lnTo>
                    <a:pt x="7108" y="8287"/>
                  </a:lnTo>
                  <a:close/>
                  <a:moveTo>
                    <a:pt x="10573" y="1"/>
                  </a:moveTo>
                  <a:lnTo>
                    <a:pt x="9811" y="417"/>
                  </a:lnTo>
                  <a:lnTo>
                    <a:pt x="7418" y="1763"/>
                  </a:lnTo>
                  <a:lnTo>
                    <a:pt x="5120" y="465"/>
                  </a:lnTo>
                  <a:lnTo>
                    <a:pt x="4358" y="48"/>
                  </a:lnTo>
                  <a:lnTo>
                    <a:pt x="4132" y="870"/>
                  </a:lnTo>
                  <a:lnTo>
                    <a:pt x="3417" y="3453"/>
                  </a:lnTo>
                  <a:lnTo>
                    <a:pt x="846" y="4132"/>
                  </a:lnTo>
                  <a:lnTo>
                    <a:pt x="0" y="4346"/>
                  </a:lnTo>
                  <a:lnTo>
                    <a:pt x="429" y="5085"/>
                  </a:lnTo>
                  <a:lnTo>
                    <a:pt x="1810" y="7406"/>
                  </a:lnTo>
                  <a:lnTo>
                    <a:pt x="476" y="9645"/>
                  </a:lnTo>
                  <a:lnTo>
                    <a:pt x="36" y="10383"/>
                  </a:lnTo>
                  <a:lnTo>
                    <a:pt x="893" y="10597"/>
                  </a:lnTo>
                  <a:lnTo>
                    <a:pt x="3548" y="11300"/>
                  </a:lnTo>
                  <a:lnTo>
                    <a:pt x="4239" y="13800"/>
                  </a:lnTo>
                  <a:lnTo>
                    <a:pt x="4465" y="14621"/>
                  </a:lnTo>
                  <a:lnTo>
                    <a:pt x="5215" y="14205"/>
                  </a:lnTo>
                  <a:lnTo>
                    <a:pt x="7608" y="12859"/>
                  </a:lnTo>
                  <a:lnTo>
                    <a:pt x="9918" y="14157"/>
                  </a:lnTo>
                  <a:lnTo>
                    <a:pt x="10680" y="14574"/>
                  </a:lnTo>
                  <a:lnTo>
                    <a:pt x="10906" y="13752"/>
                  </a:lnTo>
                  <a:lnTo>
                    <a:pt x="11621" y="11169"/>
                  </a:lnTo>
                  <a:lnTo>
                    <a:pt x="14192" y="10502"/>
                  </a:lnTo>
                  <a:lnTo>
                    <a:pt x="15038" y="10276"/>
                  </a:lnTo>
                  <a:lnTo>
                    <a:pt x="14609" y="9549"/>
                  </a:lnTo>
                  <a:lnTo>
                    <a:pt x="13228" y="7228"/>
                  </a:lnTo>
                  <a:lnTo>
                    <a:pt x="14562" y="4977"/>
                  </a:lnTo>
                  <a:lnTo>
                    <a:pt x="14990" y="4251"/>
                  </a:lnTo>
                  <a:lnTo>
                    <a:pt x="14145" y="4025"/>
                  </a:lnTo>
                  <a:lnTo>
                    <a:pt x="11478" y="3322"/>
                  </a:lnTo>
                  <a:lnTo>
                    <a:pt x="10799" y="822"/>
                  </a:lnTo>
                  <a:lnTo>
                    <a:pt x="10573"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9" name="Google Shape;529;p11"/>
            <p:cNvSpPr/>
            <p:nvPr/>
          </p:nvSpPr>
          <p:spPr>
            <a:xfrm>
              <a:off x="4380900" y="846675"/>
              <a:ext cx="375950" cy="365525"/>
            </a:xfrm>
            <a:custGeom>
              <a:avLst/>
              <a:gdLst/>
              <a:ahLst/>
              <a:cxnLst/>
              <a:rect l="l" t="t" r="r" b="b"/>
              <a:pathLst>
                <a:path w="15038" h="14621" extrusionOk="0">
                  <a:moveTo>
                    <a:pt x="10037" y="1238"/>
                  </a:moveTo>
                  <a:lnTo>
                    <a:pt x="10692" y="3631"/>
                  </a:lnTo>
                  <a:lnTo>
                    <a:pt x="7930" y="6310"/>
                  </a:lnTo>
                  <a:lnTo>
                    <a:pt x="7930" y="2417"/>
                  </a:lnTo>
                  <a:lnTo>
                    <a:pt x="7942" y="2417"/>
                  </a:lnTo>
                  <a:lnTo>
                    <a:pt x="10037" y="1238"/>
                  </a:lnTo>
                  <a:close/>
                  <a:moveTo>
                    <a:pt x="4882" y="1274"/>
                  </a:moveTo>
                  <a:lnTo>
                    <a:pt x="7096" y="2512"/>
                  </a:lnTo>
                  <a:lnTo>
                    <a:pt x="7096" y="6322"/>
                  </a:lnTo>
                  <a:lnTo>
                    <a:pt x="4251" y="3560"/>
                  </a:lnTo>
                  <a:lnTo>
                    <a:pt x="4882" y="1274"/>
                  </a:lnTo>
                  <a:close/>
                  <a:moveTo>
                    <a:pt x="3739" y="4215"/>
                  </a:moveTo>
                  <a:lnTo>
                    <a:pt x="6513" y="6894"/>
                  </a:lnTo>
                  <a:lnTo>
                    <a:pt x="2489" y="6894"/>
                  </a:lnTo>
                  <a:lnTo>
                    <a:pt x="1274" y="4858"/>
                  </a:lnTo>
                  <a:lnTo>
                    <a:pt x="3739" y="4215"/>
                  </a:lnTo>
                  <a:close/>
                  <a:moveTo>
                    <a:pt x="11371" y="4131"/>
                  </a:moveTo>
                  <a:lnTo>
                    <a:pt x="13704" y="4751"/>
                  </a:lnTo>
                  <a:lnTo>
                    <a:pt x="12442" y="6894"/>
                  </a:lnTo>
                  <a:lnTo>
                    <a:pt x="8525" y="6894"/>
                  </a:lnTo>
                  <a:lnTo>
                    <a:pt x="11371" y="4131"/>
                  </a:lnTo>
                  <a:close/>
                  <a:moveTo>
                    <a:pt x="12561" y="7715"/>
                  </a:moveTo>
                  <a:lnTo>
                    <a:pt x="13776" y="9751"/>
                  </a:lnTo>
                  <a:lnTo>
                    <a:pt x="11311" y="10394"/>
                  </a:lnTo>
                  <a:lnTo>
                    <a:pt x="8537" y="7715"/>
                  </a:lnTo>
                  <a:close/>
                  <a:moveTo>
                    <a:pt x="6513" y="7727"/>
                  </a:moveTo>
                  <a:lnTo>
                    <a:pt x="3655" y="10477"/>
                  </a:lnTo>
                  <a:lnTo>
                    <a:pt x="1322" y="9870"/>
                  </a:lnTo>
                  <a:lnTo>
                    <a:pt x="2596" y="7727"/>
                  </a:lnTo>
                  <a:close/>
                  <a:moveTo>
                    <a:pt x="7942" y="8287"/>
                  </a:moveTo>
                  <a:lnTo>
                    <a:pt x="10787" y="11049"/>
                  </a:lnTo>
                  <a:lnTo>
                    <a:pt x="10156" y="13323"/>
                  </a:lnTo>
                  <a:lnTo>
                    <a:pt x="7942" y="12085"/>
                  </a:lnTo>
                  <a:lnTo>
                    <a:pt x="7942" y="8287"/>
                  </a:lnTo>
                  <a:close/>
                  <a:moveTo>
                    <a:pt x="7108" y="8287"/>
                  </a:moveTo>
                  <a:lnTo>
                    <a:pt x="7108" y="12192"/>
                  </a:lnTo>
                  <a:lnTo>
                    <a:pt x="7096" y="12192"/>
                  </a:lnTo>
                  <a:lnTo>
                    <a:pt x="5001" y="13371"/>
                  </a:lnTo>
                  <a:lnTo>
                    <a:pt x="4334" y="10966"/>
                  </a:lnTo>
                  <a:lnTo>
                    <a:pt x="7108" y="8287"/>
                  </a:lnTo>
                  <a:close/>
                  <a:moveTo>
                    <a:pt x="10573" y="0"/>
                  </a:moveTo>
                  <a:lnTo>
                    <a:pt x="9823" y="417"/>
                  </a:lnTo>
                  <a:lnTo>
                    <a:pt x="7418" y="1762"/>
                  </a:lnTo>
                  <a:lnTo>
                    <a:pt x="5120" y="464"/>
                  </a:lnTo>
                  <a:lnTo>
                    <a:pt x="4358" y="48"/>
                  </a:lnTo>
                  <a:lnTo>
                    <a:pt x="4132" y="869"/>
                  </a:lnTo>
                  <a:lnTo>
                    <a:pt x="3417" y="3453"/>
                  </a:lnTo>
                  <a:lnTo>
                    <a:pt x="846" y="4120"/>
                  </a:lnTo>
                  <a:lnTo>
                    <a:pt x="0" y="4346"/>
                  </a:lnTo>
                  <a:lnTo>
                    <a:pt x="429" y="5072"/>
                  </a:lnTo>
                  <a:lnTo>
                    <a:pt x="1810" y="7394"/>
                  </a:lnTo>
                  <a:lnTo>
                    <a:pt x="476" y="9644"/>
                  </a:lnTo>
                  <a:lnTo>
                    <a:pt x="36" y="10370"/>
                  </a:lnTo>
                  <a:lnTo>
                    <a:pt x="893" y="10597"/>
                  </a:lnTo>
                  <a:lnTo>
                    <a:pt x="3548" y="11299"/>
                  </a:lnTo>
                  <a:lnTo>
                    <a:pt x="4239" y="13799"/>
                  </a:lnTo>
                  <a:lnTo>
                    <a:pt x="4465" y="14621"/>
                  </a:lnTo>
                  <a:lnTo>
                    <a:pt x="5215" y="14204"/>
                  </a:lnTo>
                  <a:lnTo>
                    <a:pt x="7620" y="12859"/>
                  </a:lnTo>
                  <a:lnTo>
                    <a:pt x="9918" y="14157"/>
                  </a:lnTo>
                  <a:lnTo>
                    <a:pt x="10680" y="14573"/>
                  </a:lnTo>
                  <a:lnTo>
                    <a:pt x="10906" y="13752"/>
                  </a:lnTo>
                  <a:lnTo>
                    <a:pt x="11621" y="11168"/>
                  </a:lnTo>
                  <a:lnTo>
                    <a:pt x="14192" y="10489"/>
                  </a:lnTo>
                  <a:lnTo>
                    <a:pt x="15038" y="10275"/>
                  </a:lnTo>
                  <a:lnTo>
                    <a:pt x="14609" y="9537"/>
                  </a:lnTo>
                  <a:lnTo>
                    <a:pt x="13228" y="7215"/>
                  </a:lnTo>
                  <a:lnTo>
                    <a:pt x="14562" y="4965"/>
                  </a:lnTo>
                  <a:lnTo>
                    <a:pt x="15002" y="4227"/>
                  </a:lnTo>
                  <a:lnTo>
                    <a:pt x="14145" y="4000"/>
                  </a:lnTo>
                  <a:lnTo>
                    <a:pt x="11478" y="3310"/>
                  </a:lnTo>
                  <a:lnTo>
                    <a:pt x="10799" y="822"/>
                  </a:lnTo>
                  <a:lnTo>
                    <a:pt x="10573"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0" name="Google Shape;530;p11"/>
            <p:cNvSpPr/>
            <p:nvPr/>
          </p:nvSpPr>
          <p:spPr>
            <a:xfrm>
              <a:off x="4380900" y="2307850"/>
              <a:ext cx="375950" cy="365250"/>
            </a:xfrm>
            <a:custGeom>
              <a:avLst/>
              <a:gdLst/>
              <a:ahLst/>
              <a:cxnLst/>
              <a:rect l="l" t="t" r="r" b="b"/>
              <a:pathLst>
                <a:path w="15038" h="14610" extrusionOk="0">
                  <a:moveTo>
                    <a:pt x="4882" y="1298"/>
                  </a:moveTo>
                  <a:lnTo>
                    <a:pt x="7096" y="2525"/>
                  </a:lnTo>
                  <a:lnTo>
                    <a:pt x="7096" y="6323"/>
                  </a:lnTo>
                  <a:lnTo>
                    <a:pt x="4251" y="3573"/>
                  </a:lnTo>
                  <a:lnTo>
                    <a:pt x="4882" y="1298"/>
                  </a:lnTo>
                  <a:close/>
                  <a:moveTo>
                    <a:pt x="10037" y="1251"/>
                  </a:moveTo>
                  <a:lnTo>
                    <a:pt x="10692" y="3644"/>
                  </a:lnTo>
                  <a:lnTo>
                    <a:pt x="7930" y="6323"/>
                  </a:lnTo>
                  <a:lnTo>
                    <a:pt x="7930" y="2430"/>
                  </a:lnTo>
                  <a:lnTo>
                    <a:pt x="7942" y="2430"/>
                  </a:lnTo>
                  <a:lnTo>
                    <a:pt x="10037" y="1251"/>
                  </a:lnTo>
                  <a:close/>
                  <a:moveTo>
                    <a:pt x="11383" y="4132"/>
                  </a:moveTo>
                  <a:lnTo>
                    <a:pt x="13716" y="4751"/>
                  </a:lnTo>
                  <a:lnTo>
                    <a:pt x="12442" y="6894"/>
                  </a:lnTo>
                  <a:lnTo>
                    <a:pt x="8525" y="6894"/>
                  </a:lnTo>
                  <a:lnTo>
                    <a:pt x="11383" y="4132"/>
                  </a:lnTo>
                  <a:close/>
                  <a:moveTo>
                    <a:pt x="3739" y="4227"/>
                  </a:moveTo>
                  <a:lnTo>
                    <a:pt x="6513" y="6906"/>
                  </a:lnTo>
                  <a:lnTo>
                    <a:pt x="2489" y="6906"/>
                  </a:lnTo>
                  <a:lnTo>
                    <a:pt x="1274" y="4870"/>
                  </a:lnTo>
                  <a:lnTo>
                    <a:pt x="3739" y="4227"/>
                  </a:lnTo>
                  <a:close/>
                  <a:moveTo>
                    <a:pt x="12561" y="7728"/>
                  </a:moveTo>
                  <a:lnTo>
                    <a:pt x="13776" y="9764"/>
                  </a:lnTo>
                  <a:lnTo>
                    <a:pt x="11311" y="10407"/>
                  </a:lnTo>
                  <a:lnTo>
                    <a:pt x="8537" y="7728"/>
                  </a:lnTo>
                  <a:close/>
                  <a:moveTo>
                    <a:pt x="6513" y="7728"/>
                  </a:moveTo>
                  <a:lnTo>
                    <a:pt x="3655" y="10478"/>
                  </a:lnTo>
                  <a:lnTo>
                    <a:pt x="1322" y="9871"/>
                  </a:lnTo>
                  <a:lnTo>
                    <a:pt x="2596" y="7728"/>
                  </a:lnTo>
                  <a:close/>
                  <a:moveTo>
                    <a:pt x="7942" y="8299"/>
                  </a:moveTo>
                  <a:lnTo>
                    <a:pt x="10787" y="11062"/>
                  </a:lnTo>
                  <a:lnTo>
                    <a:pt x="10156" y="13336"/>
                  </a:lnTo>
                  <a:lnTo>
                    <a:pt x="7942" y="12097"/>
                  </a:lnTo>
                  <a:lnTo>
                    <a:pt x="7942" y="8299"/>
                  </a:lnTo>
                  <a:close/>
                  <a:moveTo>
                    <a:pt x="7108" y="8299"/>
                  </a:moveTo>
                  <a:lnTo>
                    <a:pt x="7108" y="12205"/>
                  </a:lnTo>
                  <a:lnTo>
                    <a:pt x="7096" y="12205"/>
                  </a:lnTo>
                  <a:lnTo>
                    <a:pt x="5001" y="13383"/>
                  </a:lnTo>
                  <a:lnTo>
                    <a:pt x="4334" y="10978"/>
                  </a:lnTo>
                  <a:lnTo>
                    <a:pt x="7108" y="8299"/>
                  </a:lnTo>
                  <a:close/>
                  <a:moveTo>
                    <a:pt x="10573" y="1"/>
                  </a:moveTo>
                  <a:lnTo>
                    <a:pt x="9823" y="417"/>
                  </a:lnTo>
                  <a:lnTo>
                    <a:pt x="7418" y="1751"/>
                  </a:lnTo>
                  <a:lnTo>
                    <a:pt x="5120" y="465"/>
                  </a:lnTo>
                  <a:lnTo>
                    <a:pt x="4358" y="48"/>
                  </a:lnTo>
                  <a:lnTo>
                    <a:pt x="4132" y="858"/>
                  </a:lnTo>
                  <a:lnTo>
                    <a:pt x="3417" y="3453"/>
                  </a:lnTo>
                  <a:lnTo>
                    <a:pt x="846" y="4120"/>
                  </a:lnTo>
                  <a:lnTo>
                    <a:pt x="0" y="4346"/>
                  </a:lnTo>
                  <a:lnTo>
                    <a:pt x="429" y="5073"/>
                  </a:lnTo>
                  <a:lnTo>
                    <a:pt x="1810" y="7394"/>
                  </a:lnTo>
                  <a:lnTo>
                    <a:pt x="476" y="9645"/>
                  </a:lnTo>
                  <a:lnTo>
                    <a:pt x="36" y="10371"/>
                  </a:lnTo>
                  <a:lnTo>
                    <a:pt x="893" y="10597"/>
                  </a:lnTo>
                  <a:lnTo>
                    <a:pt x="3548" y="11300"/>
                  </a:lnTo>
                  <a:lnTo>
                    <a:pt x="4239" y="13800"/>
                  </a:lnTo>
                  <a:lnTo>
                    <a:pt x="4465" y="14610"/>
                  </a:lnTo>
                  <a:lnTo>
                    <a:pt x="5215" y="14193"/>
                  </a:lnTo>
                  <a:lnTo>
                    <a:pt x="7620" y="12859"/>
                  </a:lnTo>
                  <a:lnTo>
                    <a:pt x="9918" y="14145"/>
                  </a:lnTo>
                  <a:lnTo>
                    <a:pt x="10680" y="14574"/>
                  </a:lnTo>
                  <a:lnTo>
                    <a:pt x="10906" y="13752"/>
                  </a:lnTo>
                  <a:lnTo>
                    <a:pt x="11621" y="11157"/>
                  </a:lnTo>
                  <a:lnTo>
                    <a:pt x="14192" y="10490"/>
                  </a:lnTo>
                  <a:lnTo>
                    <a:pt x="15038" y="10264"/>
                  </a:lnTo>
                  <a:lnTo>
                    <a:pt x="14609" y="9538"/>
                  </a:lnTo>
                  <a:lnTo>
                    <a:pt x="13228" y="7216"/>
                  </a:lnTo>
                  <a:lnTo>
                    <a:pt x="14562" y="4966"/>
                  </a:lnTo>
                  <a:lnTo>
                    <a:pt x="15002" y="4239"/>
                  </a:lnTo>
                  <a:lnTo>
                    <a:pt x="14145" y="4013"/>
                  </a:lnTo>
                  <a:lnTo>
                    <a:pt x="11478" y="3322"/>
                  </a:lnTo>
                  <a:lnTo>
                    <a:pt x="10799" y="822"/>
                  </a:lnTo>
                  <a:lnTo>
                    <a:pt x="10573"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1" name="Google Shape;531;p11"/>
            <p:cNvSpPr/>
            <p:nvPr/>
          </p:nvSpPr>
          <p:spPr>
            <a:xfrm>
              <a:off x="4380900" y="1942325"/>
              <a:ext cx="375950" cy="365550"/>
            </a:xfrm>
            <a:custGeom>
              <a:avLst/>
              <a:gdLst/>
              <a:ahLst/>
              <a:cxnLst/>
              <a:rect l="l" t="t" r="r" b="b"/>
              <a:pathLst>
                <a:path w="15038" h="14622" extrusionOk="0">
                  <a:moveTo>
                    <a:pt x="4882" y="1299"/>
                  </a:moveTo>
                  <a:lnTo>
                    <a:pt x="7096" y="2537"/>
                  </a:lnTo>
                  <a:lnTo>
                    <a:pt x="7096" y="6335"/>
                  </a:lnTo>
                  <a:lnTo>
                    <a:pt x="4251" y="3573"/>
                  </a:lnTo>
                  <a:lnTo>
                    <a:pt x="4882" y="1299"/>
                  </a:lnTo>
                  <a:close/>
                  <a:moveTo>
                    <a:pt x="10037" y="1251"/>
                  </a:moveTo>
                  <a:lnTo>
                    <a:pt x="10692" y="3656"/>
                  </a:lnTo>
                  <a:lnTo>
                    <a:pt x="7930" y="6335"/>
                  </a:lnTo>
                  <a:lnTo>
                    <a:pt x="7930" y="2430"/>
                  </a:lnTo>
                  <a:lnTo>
                    <a:pt x="7942" y="2430"/>
                  </a:lnTo>
                  <a:lnTo>
                    <a:pt x="10037" y="1251"/>
                  </a:lnTo>
                  <a:close/>
                  <a:moveTo>
                    <a:pt x="11383" y="4144"/>
                  </a:moveTo>
                  <a:lnTo>
                    <a:pt x="13716" y="4751"/>
                  </a:lnTo>
                  <a:lnTo>
                    <a:pt x="12442" y="6895"/>
                  </a:lnTo>
                  <a:lnTo>
                    <a:pt x="8525" y="6895"/>
                  </a:lnTo>
                  <a:lnTo>
                    <a:pt x="11383" y="4144"/>
                  </a:lnTo>
                  <a:close/>
                  <a:moveTo>
                    <a:pt x="3739" y="4228"/>
                  </a:moveTo>
                  <a:lnTo>
                    <a:pt x="6513" y="6906"/>
                  </a:lnTo>
                  <a:lnTo>
                    <a:pt x="2489" y="6906"/>
                  </a:lnTo>
                  <a:lnTo>
                    <a:pt x="1274" y="4870"/>
                  </a:lnTo>
                  <a:lnTo>
                    <a:pt x="3739" y="4228"/>
                  </a:lnTo>
                  <a:close/>
                  <a:moveTo>
                    <a:pt x="12561" y="7728"/>
                  </a:moveTo>
                  <a:lnTo>
                    <a:pt x="13776" y="9764"/>
                  </a:lnTo>
                  <a:lnTo>
                    <a:pt x="11311" y="10407"/>
                  </a:lnTo>
                  <a:lnTo>
                    <a:pt x="8537" y="7728"/>
                  </a:lnTo>
                  <a:close/>
                  <a:moveTo>
                    <a:pt x="6513" y="7728"/>
                  </a:moveTo>
                  <a:lnTo>
                    <a:pt x="3655" y="10478"/>
                  </a:lnTo>
                  <a:lnTo>
                    <a:pt x="1322" y="9871"/>
                  </a:lnTo>
                  <a:lnTo>
                    <a:pt x="2596" y="7728"/>
                  </a:lnTo>
                  <a:close/>
                  <a:moveTo>
                    <a:pt x="7942" y="8311"/>
                  </a:moveTo>
                  <a:lnTo>
                    <a:pt x="10787" y="11062"/>
                  </a:lnTo>
                  <a:lnTo>
                    <a:pt x="10156" y="13336"/>
                  </a:lnTo>
                  <a:lnTo>
                    <a:pt x="7942" y="12109"/>
                  </a:lnTo>
                  <a:lnTo>
                    <a:pt x="7942" y="8311"/>
                  </a:lnTo>
                  <a:close/>
                  <a:moveTo>
                    <a:pt x="7108" y="8311"/>
                  </a:moveTo>
                  <a:lnTo>
                    <a:pt x="7108" y="12205"/>
                  </a:lnTo>
                  <a:lnTo>
                    <a:pt x="7096" y="12205"/>
                  </a:lnTo>
                  <a:lnTo>
                    <a:pt x="5001" y="13383"/>
                  </a:lnTo>
                  <a:lnTo>
                    <a:pt x="4334" y="10990"/>
                  </a:lnTo>
                  <a:lnTo>
                    <a:pt x="7108" y="8311"/>
                  </a:lnTo>
                  <a:close/>
                  <a:moveTo>
                    <a:pt x="10573" y="1"/>
                  </a:moveTo>
                  <a:lnTo>
                    <a:pt x="9823" y="418"/>
                  </a:lnTo>
                  <a:lnTo>
                    <a:pt x="7418" y="1763"/>
                  </a:lnTo>
                  <a:lnTo>
                    <a:pt x="5120" y="465"/>
                  </a:lnTo>
                  <a:lnTo>
                    <a:pt x="4358" y="48"/>
                  </a:lnTo>
                  <a:lnTo>
                    <a:pt x="4132" y="870"/>
                  </a:lnTo>
                  <a:lnTo>
                    <a:pt x="3417" y="3454"/>
                  </a:lnTo>
                  <a:lnTo>
                    <a:pt x="846" y="4132"/>
                  </a:lnTo>
                  <a:lnTo>
                    <a:pt x="0" y="4347"/>
                  </a:lnTo>
                  <a:lnTo>
                    <a:pt x="429" y="5085"/>
                  </a:lnTo>
                  <a:lnTo>
                    <a:pt x="1810" y="7406"/>
                  </a:lnTo>
                  <a:lnTo>
                    <a:pt x="476" y="9645"/>
                  </a:lnTo>
                  <a:lnTo>
                    <a:pt x="36" y="10383"/>
                  </a:lnTo>
                  <a:lnTo>
                    <a:pt x="893" y="10597"/>
                  </a:lnTo>
                  <a:lnTo>
                    <a:pt x="3548" y="11300"/>
                  </a:lnTo>
                  <a:lnTo>
                    <a:pt x="4239" y="13800"/>
                  </a:lnTo>
                  <a:lnTo>
                    <a:pt x="4465" y="14622"/>
                  </a:lnTo>
                  <a:lnTo>
                    <a:pt x="5215" y="14205"/>
                  </a:lnTo>
                  <a:lnTo>
                    <a:pt x="7620" y="12860"/>
                  </a:lnTo>
                  <a:lnTo>
                    <a:pt x="9918" y="14157"/>
                  </a:lnTo>
                  <a:lnTo>
                    <a:pt x="10680" y="14574"/>
                  </a:lnTo>
                  <a:lnTo>
                    <a:pt x="10906" y="13753"/>
                  </a:lnTo>
                  <a:lnTo>
                    <a:pt x="11621" y="11169"/>
                  </a:lnTo>
                  <a:lnTo>
                    <a:pt x="14192" y="10502"/>
                  </a:lnTo>
                  <a:lnTo>
                    <a:pt x="15038" y="10276"/>
                  </a:lnTo>
                  <a:lnTo>
                    <a:pt x="14609" y="9550"/>
                  </a:lnTo>
                  <a:lnTo>
                    <a:pt x="13228" y="7228"/>
                  </a:lnTo>
                  <a:lnTo>
                    <a:pt x="14562" y="4978"/>
                  </a:lnTo>
                  <a:lnTo>
                    <a:pt x="15002" y="4251"/>
                  </a:lnTo>
                  <a:lnTo>
                    <a:pt x="14145" y="4025"/>
                  </a:lnTo>
                  <a:lnTo>
                    <a:pt x="11478" y="3323"/>
                  </a:lnTo>
                  <a:lnTo>
                    <a:pt x="10799" y="822"/>
                  </a:lnTo>
                  <a:lnTo>
                    <a:pt x="10573"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2" name="Google Shape;532;p11"/>
            <p:cNvSpPr/>
            <p:nvPr/>
          </p:nvSpPr>
          <p:spPr>
            <a:xfrm>
              <a:off x="4380900" y="1577100"/>
              <a:ext cx="375950" cy="365250"/>
            </a:xfrm>
            <a:custGeom>
              <a:avLst/>
              <a:gdLst/>
              <a:ahLst/>
              <a:cxnLst/>
              <a:rect l="l" t="t" r="r" b="b"/>
              <a:pathLst>
                <a:path w="15038" h="14610" extrusionOk="0">
                  <a:moveTo>
                    <a:pt x="4882" y="1299"/>
                  </a:moveTo>
                  <a:lnTo>
                    <a:pt x="7096" y="2525"/>
                  </a:lnTo>
                  <a:lnTo>
                    <a:pt x="7096" y="6323"/>
                  </a:lnTo>
                  <a:lnTo>
                    <a:pt x="4251" y="3573"/>
                  </a:lnTo>
                  <a:lnTo>
                    <a:pt x="4882" y="1299"/>
                  </a:lnTo>
                  <a:close/>
                  <a:moveTo>
                    <a:pt x="10037" y="1251"/>
                  </a:moveTo>
                  <a:lnTo>
                    <a:pt x="10692" y="3644"/>
                  </a:lnTo>
                  <a:lnTo>
                    <a:pt x="7930" y="6323"/>
                  </a:lnTo>
                  <a:lnTo>
                    <a:pt x="7930" y="2430"/>
                  </a:lnTo>
                  <a:lnTo>
                    <a:pt x="7942" y="2430"/>
                  </a:lnTo>
                  <a:lnTo>
                    <a:pt x="10037" y="1251"/>
                  </a:lnTo>
                  <a:close/>
                  <a:moveTo>
                    <a:pt x="3739" y="4228"/>
                  </a:moveTo>
                  <a:lnTo>
                    <a:pt x="6513" y="6906"/>
                  </a:lnTo>
                  <a:lnTo>
                    <a:pt x="2489" y="6906"/>
                  </a:lnTo>
                  <a:lnTo>
                    <a:pt x="1274" y="4871"/>
                  </a:lnTo>
                  <a:lnTo>
                    <a:pt x="3739" y="4228"/>
                  </a:lnTo>
                  <a:close/>
                  <a:moveTo>
                    <a:pt x="11383" y="4156"/>
                  </a:moveTo>
                  <a:lnTo>
                    <a:pt x="13716" y="4763"/>
                  </a:lnTo>
                  <a:lnTo>
                    <a:pt x="12442" y="6906"/>
                  </a:lnTo>
                  <a:lnTo>
                    <a:pt x="8525" y="6906"/>
                  </a:lnTo>
                  <a:lnTo>
                    <a:pt x="11383" y="4156"/>
                  </a:lnTo>
                  <a:close/>
                  <a:moveTo>
                    <a:pt x="12561" y="7728"/>
                  </a:moveTo>
                  <a:lnTo>
                    <a:pt x="13776" y="9764"/>
                  </a:lnTo>
                  <a:lnTo>
                    <a:pt x="11311" y="10407"/>
                  </a:lnTo>
                  <a:lnTo>
                    <a:pt x="8537" y="7728"/>
                  </a:lnTo>
                  <a:close/>
                  <a:moveTo>
                    <a:pt x="6513" y="7704"/>
                  </a:moveTo>
                  <a:lnTo>
                    <a:pt x="3655" y="10478"/>
                  </a:lnTo>
                  <a:lnTo>
                    <a:pt x="1322" y="9859"/>
                  </a:lnTo>
                  <a:lnTo>
                    <a:pt x="2596" y="7704"/>
                  </a:lnTo>
                  <a:close/>
                  <a:moveTo>
                    <a:pt x="7942" y="8300"/>
                  </a:moveTo>
                  <a:lnTo>
                    <a:pt x="10787" y="11050"/>
                  </a:lnTo>
                  <a:lnTo>
                    <a:pt x="10156" y="13336"/>
                  </a:lnTo>
                  <a:lnTo>
                    <a:pt x="7942" y="12098"/>
                  </a:lnTo>
                  <a:lnTo>
                    <a:pt x="7942" y="8300"/>
                  </a:lnTo>
                  <a:close/>
                  <a:moveTo>
                    <a:pt x="7108" y="8300"/>
                  </a:moveTo>
                  <a:lnTo>
                    <a:pt x="7108" y="12205"/>
                  </a:lnTo>
                  <a:lnTo>
                    <a:pt x="7096" y="12205"/>
                  </a:lnTo>
                  <a:lnTo>
                    <a:pt x="5001" y="13383"/>
                  </a:lnTo>
                  <a:lnTo>
                    <a:pt x="4334" y="10978"/>
                  </a:lnTo>
                  <a:lnTo>
                    <a:pt x="7108" y="8300"/>
                  </a:lnTo>
                  <a:close/>
                  <a:moveTo>
                    <a:pt x="10573" y="1"/>
                  </a:moveTo>
                  <a:lnTo>
                    <a:pt x="9823" y="418"/>
                  </a:lnTo>
                  <a:lnTo>
                    <a:pt x="7418" y="1751"/>
                  </a:lnTo>
                  <a:lnTo>
                    <a:pt x="5120" y="465"/>
                  </a:lnTo>
                  <a:lnTo>
                    <a:pt x="4358" y="49"/>
                  </a:lnTo>
                  <a:lnTo>
                    <a:pt x="4132" y="858"/>
                  </a:lnTo>
                  <a:lnTo>
                    <a:pt x="3417" y="3454"/>
                  </a:lnTo>
                  <a:lnTo>
                    <a:pt x="846" y="4120"/>
                  </a:lnTo>
                  <a:lnTo>
                    <a:pt x="0" y="4347"/>
                  </a:lnTo>
                  <a:lnTo>
                    <a:pt x="429" y="5073"/>
                  </a:lnTo>
                  <a:lnTo>
                    <a:pt x="1810" y="7395"/>
                  </a:lnTo>
                  <a:lnTo>
                    <a:pt x="476" y="9645"/>
                  </a:lnTo>
                  <a:lnTo>
                    <a:pt x="36" y="10371"/>
                  </a:lnTo>
                  <a:lnTo>
                    <a:pt x="893" y="10597"/>
                  </a:lnTo>
                  <a:lnTo>
                    <a:pt x="3548" y="11300"/>
                  </a:lnTo>
                  <a:lnTo>
                    <a:pt x="4239" y="13800"/>
                  </a:lnTo>
                  <a:lnTo>
                    <a:pt x="4465" y="14610"/>
                  </a:lnTo>
                  <a:lnTo>
                    <a:pt x="5215" y="14193"/>
                  </a:lnTo>
                  <a:lnTo>
                    <a:pt x="7620" y="12860"/>
                  </a:lnTo>
                  <a:lnTo>
                    <a:pt x="9918" y="14145"/>
                  </a:lnTo>
                  <a:lnTo>
                    <a:pt x="10680" y="14574"/>
                  </a:lnTo>
                  <a:lnTo>
                    <a:pt x="10906" y="13753"/>
                  </a:lnTo>
                  <a:lnTo>
                    <a:pt x="11621" y="11157"/>
                  </a:lnTo>
                  <a:lnTo>
                    <a:pt x="14192" y="10490"/>
                  </a:lnTo>
                  <a:lnTo>
                    <a:pt x="15038" y="10264"/>
                  </a:lnTo>
                  <a:lnTo>
                    <a:pt x="14609" y="9538"/>
                  </a:lnTo>
                  <a:lnTo>
                    <a:pt x="13228" y="7216"/>
                  </a:lnTo>
                  <a:lnTo>
                    <a:pt x="14562" y="4966"/>
                  </a:lnTo>
                  <a:lnTo>
                    <a:pt x="15002" y="4239"/>
                  </a:lnTo>
                  <a:lnTo>
                    <a:pt x="14145" y="4013"/>
                  </a:lnTo>
                  <a:lnTo>
                    <a:pt x="11478" y="3323"/>
                  </a:lnTo>
                  <a:lnTo>
                    <a:pt x="10799" y="822"/>
                  </a:lnTo>
                  <a:lnTo>
                    <a:pt x="10573"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3" name="Google Shape;533;p11"/>
            <p:cNvSpPr/>
            <p:nvPr/>
          </p:nvSpPr>
          <p:spPr>
            <a:xfrm>
              <a:off x="4759800" y="4499800"/>
              <a:ext cx="376275" cy="365250"/>
            </a:xfrm>
            <a:custGeom>
              <a:avLst/>
              <a:gdLst/>
              <a:ahLst/>
              <a:cxnLst/>
              <a:rect l="l" t="t" r="r" b="b"/>
              <a:pathLst>
                <a:path w="15051" h="14610" extrusionOk="0">
                  <a:moveTo>
                    <a:pt x="4882" y="1286"/>
                  </a:moveTo>
                  <a:lnTo>
                    <a:pt x="7109" y="2524"/>
                  </a:lnTo>
                  <a:lnTo>
                    <a:pt x="7109" y="6322"/>
                  </a:lnTo>
                  <a:lnTo>
                    <a:pt x="4263" y="3572"/>
                  </a:lnTo>
                  <a:lnTo>
                    <a:pt x="4882" y="1286"/>
                  </a:lnTo>
                  <a:close/>
                  <a:moveTo>
                    <a:pt x="10050" y="1250"/>
                  </a:moveTo>
                  <a:lnTo>
                    <a:pt x="10705" y="3643"/>
                  </a:lnTo>
                  <a:lnTo>
                    <a:pt x="7942" y="6322"/>
                  </a:lnTo>
                  <a:lnTo>
                    <a:pt x="7942" y="2417"/>
                  </a:lnTo>
                  <a:lnTo>
                    <a:pt x="7954" y="2417"/>
                  </a:lnTo>
                  <a:lnTo>
                    <a:pt x="10050" y="1250"/>
                  </a:lnTo>
                  <a:close/>
                  <a:moveTo>
                    <a:pt x="3751" y="4203"/>
                  </a:moveTo>
                  <a:lnTo>
                    <a:pt x="6525" y="6882"/>
                  </a:lnTo>
                  <a:lnTo>
                    <a:pt x="2501" y="6882"/>
                  </a:lnTo>
                  <a:lnTo>
                    <a:pt x="1287" y="4846"/>
                  </a:lnTo>
                  <a:lnTo>
                    <a:pt x="3751" y="4203"/>
                  </a:lnTo>
                  <a:close/>
                  <a:moveTo>
                    <a:pt x="11395" y="4132"/>
                  </a:moveTo>
                  <a:lnTo>
                    <a:pt x="13729" y="4739"/>
                  </a:lnTo>
                  <a:lnTo>
                    <a:pt x="12443" y="6882"/>
                  </a:lnTo>
                  <a:lnTo>
                    <a:pt x="8538" y="6882"/>
                  </a:lnTo>
                  <a:lnTo>
                    <a:pt x="11395" y="4132"/>
                  </a:lnTo>
                  <a:close/>
                  <a:moveTo>
                    <a:pt x="12550" y="7715"/>
                  </a:moveTo>
                  <a:lnTo>
                    <a:pt x="13776" y="9763"/>
                  </a:lnTo>
                  <a:lnTo>
                    <a:pt x="11300" y="10394"/>
                  </a:lnTo>
                  <a:lnTo>
                    <a:pt x="8538" y="7715"/>
                  </a:lnTo>
                  <a:close/>
                  <a:moveTo>
                    <a:pt x="6525" y="7715"/>
                  </a:moveTo>
                  <a:lnTo>
                    <a:pt x="3668" y="10478"/>
                  </a:lnTo>
                  <a:lnTo>
                    <a:pt x="1334" y="9858"/>
                  </a:lnTo>
                  <a:lnTo>
                    <a:pt x="2608" y="7715"/>
                  </a:lnTo>
                  <a:close/>
                  <a:moveTo>
                    <a:pt x="7954" y="8287"/>
                  </a:moveTo>
                  <a:lnTo>
                    <a:pt x="10800" y="11037"/>
                  </a:lnTo>
                  <a:lnTo>
                    <a:pt x="10169" y="13311"/>
                  </a:lnTo>
                  <a:lnTo>
                    <a:pt x="7954" y="12085"/>
                  </a:lnTo>
                  <a:lnTo>
                    <a:pt x="7954" y="8287"/>
                  </a:lnTo>
                  <a:close/>
                  <a:moveTo>
                    <a:pt x="7109" y="8299"/>
                  </a:moveTo>
                  <a:lnTo>
                    <a:pt x="7109" y="12204"/>
                  </a:lnTo>
                  <a:lnTo>
                    <a:pt x="5001" y="13371"/>
                  </a:lnTo>
                  <a:lnTo>
                    <a:pt x="4335" y="10978"/>
                  </a:lnTo>
                  <a:lnTo>
                    <a:pt x="7109" y="8299"/>
                  </a:lnTo>
                  <a:close/>
                  <a:moveTo>
                    <a:pt x="10586" y="0"/>
                  </a:moveTo>
                  <a:lnTo>
                    <a:pt x="9824" y="405"/>
                  </a:lnTo>
                  <a:lnTo>
                    <a:pt x="7430" y="1750"/>
                  </a:lnTo>
                  <a:lnTo>
                    <a:pt x="5121" y="453"/>
                  </a:lnTo>
                  <a:lnTo>
                    <a:pt x="4359" y="36"/>
                  </a:lnTo>
                  <a:lnTo>
                    <a:pt x="4144" y="857"/>
                  </a:lnTo>
                  <a:lnTo>
                    <a:pt x="3430" y="3441"/>
                  </a:lnTo>
                  <a:lnTo>
                    <a:pt x="858" y="4120"/>
                  </a:lnTo>
                  <a:lnTo>
                    <a:pt x="1" y="4334"/>
                  </a:lnTo>
                  <a:lnTo>
                    <a:pt x="441" y="5072"/>
                  </a:lnTo>
                  <a:lnTo>
                    <a:pt x="1823" y="7394"/>
                  </a:lnTo>
                  <a:lnTo>
                    <a:pt x="477" y="9632"/>
                  </a:lnTo>
                  <a:lnTo>
                    <a:pt x="48" y="10370"/>
                  </a:lnTo>
                  <a:lnTo>
                    <a:pt x="894" y="10597"/>
                  </a:lnTo>
                  <a:lnTo>
                    <a:pt x="3561" y="11287"/>
                  </a:lnTo>
                  <a:lnTo>
                    <a:pt x="4251" y="13788"/>
                  </a:lnTo>
                  <a:lnTo>
                    <a:pt x="4466" y="14609"/>
                  </a:lnTo>
                  <a:lnTo>
                    <a:pt x="5228" y="14192"/>
                  </a:lnTo>
                  <a:lnTo>
                    <a:pt x="7621" y="12859"/>
                  </a:lnTo>
                  <a:lnTo>
                    <a:pt x="9931" y="14145"/>
                  </a:lnTo>
                  <a:lnTo>
                    <a:pt x="10693" y="14561"/>
                  </a:lnTo>
                  <a:lnTo>
                    <a:pt x="10907" y="13752"/>
                  </a:lnTo>
                  <a:lnTo>
                    <a:pt x="11621" y="11156"/>
                  </a:lnTo>
                  <a:lnTo>
                    <a:pt x="14205" y="10489"/>
                  </a:lnTo>
                  <a:lnTo>
                    <a:pt x="15050" y="10263"/>
                  </a:lnTo>
                  <a:lnTo>
                    <a:pt x="14622" y="9537"/>
                  </a:lnTo>
                  <a:lnTo>
                    <a:pt x="13229" y="7215"/>
                  </a:lnTo>
                  <a:lnTo>
                    <a:pt x="14574" y="4965"/>
                  </a:lnTo>
                  <a:lnTo>
                    <a:pt x="15003" y="4239"/>
                  </a:lnTo>
                  <a:lnTo>
                    <a:pt x="14157" y="4012"/>
                  </a:lnTo>
                  <a:lnTo>
                    <a:pt x="11490" y="3310"/>
                  </a:lnTo>
                  <a:lnTo>
                    <a:pt x="10812" y="810"/>
                  </a:lnTo>
                  <a:lnTo>
                    <a:pt x="10586"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4" name="Google Shape;534;p11"/>
            <p:cNvSpPr/>
            <p:nvPr/>
          </p:nvSpPr>
          <p:spPr>
            <a:xfrm>
              <a:off x="4759800" y="3038600"/>
              <a:ext cx="376275" cy="365250"/>
            </a:xfrm>
            <a:custGeom>
              <a:avLst/>
              <a:gdLst/>
              <a:ahLst/>
              <a:cxnLst/>
              <a:rect l="l" t="t" r="r" b="b"/>
              <a:pathLst>
                <a:path w="15051" h="14610" extrusionOk="0">
                  <a:moveTo>
                    <a:pt x="10050" y="1239"/>
                  </a:moveTo>
                  <a:lnTo>
                    <a:pt x="10705" y="3632"/>
                  </a:lnTo>
                  <a:lnTo>
                    <a:pt x="7942" y="6311"/>
                  </a:lnTo>
                  <a:lnTo>
                    <a:pt x="7942" y="2405"/>
                  </a:lnTo>
                  <a:lnTo>
                    <a:pt x="7954" y="2405"/>
                  </a:lnTo>
                  <a:lnTo>
                    <a:pt x="10050" y="1239"/>
                  </a:lnTo>
                  <a:close/>
                  <a:moveTo>
                    <a:pt x="4906" y="1298"/>
                  </a:moveTo>
                  <a:lnTo>
                    <a:pt x="7121" y="2525"/>
                  </a:lnTo>
                  <a:lnTo>
                    <a:pt x="7121" y="6323"/>
                  </a:lnTo>
                  <a:lnTo>
                    <a:pt x="4275" y="3572"/>
                  </a:lnTo>
                  <a:lnTo>
                    <a:pt x="4906" y="1298"/>
                  </a:lnTo>
                  <a:close/>
                  <a:moveTo>
                    <a:pt x="3751" y="4215"/>
                  </a:moveTo>
                  <a:lnTo>
                    <a:pt x="6525" y="6894"/>
                  </a:lnTo>
                  <a:lnTo>
                    <a:pt x="2501" y="6894"/>
                  </a:lnTo>
                  <a:lnTo>
                    <a:pt x="1287" y="4846"/>
                  </a:lnTo>
                  <a:lnTo>
                    <a:pt x="3751" y="4215"/>
                  </a:lnTo>
                  <a:close/>
                  <a:moveTo>
                    <a:pt x="11395" y="4132"/>
                  </a:moveTo>
                  <a:lnTo>
                    <a:pt x="13729" y="4751"/>
                  </a:lnTo>
                  <a:lnTo>
                    <a:pt x="12443" y="6894"/>
                  </a:lnTo>
                  <a:lnTo>
                    <a:pt x="8538" y="6894"/>
                  </a:lnTo>
                  <a:lnTo>
                    <a:pt x="11395" y="4132"/>
                  </a:lnTo>
                  <a:close/>
                  <a:moveTo>
                    <a:pt x="12562" y="7704"/>
                  </a:moveTo>
                  <a:lnTo>
                    <a:pt x="13788" y="9752"/>
                  </a:lnTo>
                  <a:lnTo>
                    <a:pt x="11312" y="10383"/>
                  </a:lnTo>
                  <a:lnTo>
                    <a:pt x="8550" y="7704"/>
                  </a:lnTo>
                  <a:close/>
                  <a:moveTo>
                    <a:pt x="6525" y="7704"/>
                  </a:moveTo>
                  <a:lnTo>
                    <a:pt x="3668" y="10478"/>
                  </a:lnTo>
                  <a:lnTo>
                    <a:pt x="1334" y="9871"/>
                  </a:lnTo>
                  <a:lnTo>
                    <a:pt x="2608" y="7704"/>
                  </a:lnTo>
                  <a:close/>
                  <a:moveTo>
                    <a:pt x="7954" y="8287"/>
                  </a:moveTo>
                  <a:lnTo>
                    <a:pt x="10788" y="11038"/>
                  </a:lnTo>
                  <a:lnTo>
                    <a:pt x="10169" y="13324"/>
                  </a:lnTo>
                  <a:lnTo>
                    <a:pt x="7954" y="12085"/>
                  </a:lnTo>
                  <a:lnTo>
                    <a:pt x="7954" y="8287"/>
                  </a:lnTo>
                  <a:close/>
                  <a:moveTo>
                    <a:pt x="7133" y="8287"/>
                  </a:moveTo>
                  <a:lnTo>
                    <a:pt x="7133" y="12192"/>
                  </a:lnTo>
                  <a:lnTo>
                    <a:pt x="7121" y="12192"/>
                  </a:lnTo>
                  <a:lnTo>
                    <a:pt x="5025" y="13359"/>
                  </a:lnTo>
                  <a:lnTo>
                    <a:pt x="4359" y="10966"/>
                  </a:lnTo>
                  <a:lnTo>
                    <a:pt x="7133" y="8287"/>
                  </a:lnTo>
                  <a:close/>
                  <a:moveTo>
                    <a:pt x="10586" y="0"/>
                  </a:moveTo>
                  <a:lnTo>
                    <a:pt x="9824" y="417"/>
                  </a:lnTo>
                  <a:lnTo>
                    <a:pt x="7430" y="1751"/>
                  </a:lnTo>
                  <a:lnTo>
                    <a:pt x="5121" y="453"/>
                  </a:lnTo>
                  <a:lnTo>
                    <a:pt x="4370" y="48"/>
                  </a:lnTo>
                  <a:lnTo>
                    <a:pt x="4144" y="858"/>
                  </a:lnTo>
                  <a:lnTo>
                    <a:pt x="3430" y="3453"/>
                  </a:lnTo>
                  <a:lnTo>
                    <a:pt x="858" y="4120"/>
                  </a:lnTo>
                  <a:lnTo>
                    <a:pt x="1" y="4346"/>
                  </a:lnTo>
                  <a:lnTo>
                    <a:pt x="441" y="5072"/>
                  </a:lnTo>
                  <a:lnTo>
                    <a:pt x="1823" y="7394"/>
                  </a:lnTo>
                  <a:lnTo>
                    <a:pt x="477" y="9644"/>
                  </a:lnTo>
                  <a:lnTo>
                    <a:pt x="48" y="10371"/>
                  </a:lnTo>
                  <a:lnTo>
                    <a:pt x="894" y="10597"/>
                  </a:lnTo>
                  <a:lnTo>
                    <a:pt x="3561" y="11299"/>
                  </a:lnTo>
                  <a:lnTo>
                    <a:pt x="4251" y="13800"/>
                  </a:lnTo>
                  <a:lnTo>
                    <a:pt x="4466" y="14609"/>
                  </a:lnTo>
                  <a:lnTo>
                    <a:pt x="5228" y="14193"/>
                  </a:lnTo>
                  <a:lnTo>
                    <a:pt x="7621" y="12859"/>
                  </a:lnTo>
                  <a:lnTo>
                    <a:pt x="9931" y="14157"/>
                  </a:lnTo>
                  <a:lnTo>
                    <a:pt x="10693" y="14574"/>
                  </a:lnTo>
                  <a:lnTo>
                    <a:pt x="10919" y="13752"/>
                  </a:lnTo>
                  <a:lnTo>
                    <a:pt x="11633" y="11157"/>
                  </a:lnTo>
                  <a:lnTo>
                    <a:pt x="14205" y="10490"/>
                  </a:lnTo>
                  <a:lnTo>
                    <a:pt x="15050" y="10264"/>
                  </a:lnTo>
                  <a:lnTo>
                    <a:pt x="14622" y="9537"/>
                  </a:lnTo>
                  <a:lnTo>
                    <a:pt x="13241" y="7216"/>
                  </a:lnTo>
                  <a:lnTo>
                    <a:pt x="14574" y="4965"/>
                  </a:lnTo>
                  <a:lnTo>
                    <a:pt x="15003" y="4239"/>
                  </a:lnTo>
                  <a:lnTo>
                    <a:pt x="14157" y="4013"/>
                  </a:lnTo>
                  <a:lnTo>
                    <a:pt x="11490" y="3322"/>
                  </a:lnTo>
                  <a:lnTo>
                    <a:pt x="10812" y="822"/>
                  </a:lnTo>
                  <a:lnTo>
                    <a:pt x="10586"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5" name="Google Shape;535;p11"/>
            <p:cNvSpPr/>
            <p:nvPr/>
          </p:nvSpPr>
          <p:spPr>
            <a:xfrm>
              <a:off x="4759800" y="4134575"/>
              <a:ext cx="376275" cy="365525"/>
            </a:xfrm>
            <a:custGeom>
              <a:avLst/>
              <a:gdLst/>
              <a:ahLst/>
              <a:cxnLst/>
              <a:rect l="l" t="t" r="r" b="b"/>
              <a:pathLst>
                <a:path w="15051" h="14621" extrusionOk="0">
                  <a:moveTo>
                    <a:pt x="4882" y="1286"/>
                  </a:moveTo>
                  <a:lnTo>
                    <a:pt x="7109" y="2512"/>
                  </a:lnTo>
                  <a:lnTo>
                    <a:pt x="7109" y="6310"/>
                  </a:lnTo>
                  <a:lnTo>
                    <a:pt x="4263" y="3560"/>
                  </a:lnTo>
                  <a:lnTo>
                    <a:pt x="4882" y="1286"/>
                  </a:lnTo>
                  <a:close/>
                  <a:moveTo>
                    <a:pt x="10050" y="1238"/>
                  </a:moveTo>
                  <a:lnTo>
                    <a:pt x="10705" y="3632"/>
                  </a:lnTo>
                  <a:lnTo>
                    <a:pt x="7942" y="6310"/>
                  </a:lnTo>
                  <a:lnTo>
                    <a:pt x="7942" y="2417"/>
                  </a:lnTo>
                  <a:lnTo>
                    <a:pt x="7954" y="2417"/>
                  </a:lnTo>
                  <a:lnTo>
                    <a:pt x="10050" y="1238"/>
                  </a:lnTo>
                  <a:close/>
                  <a:moveTo>
                    <a:pt x="11395" y="4132"/>
                  </a:moveTo>
                  <a:lnTo>
                    <a:pt x="13729" y="4739"/>
                  </a:lnTo>
                  <a:lnTo>
                    <a:pt x="12443" y="6882"/>
                  </a:lnTo>
                  <a:lnTo>
                    <a:pt x="8538" y="6882"/>
                  </a:lnTo>
                  <a:lnTo>
                    <a:pt x="11395" y="4132"/>
                  </a:lnTo>
                  <a:close/>
                  <a:moveTo>
                    <a:pt x="3751" y="4215"/>
                  </a:moveTo>
                  <a:lnTo>
                    <a:pt x="6525" y="6894"/>
                  </a:lnTo>
                  <a:lnTo>
                    <a:pt x="2501" y="6894"/>
                  </a:lnTo>
                  <a:lnTo>
                    <a:pt x="1287" y="4858"/>
                  </a:lnTo>
                  <a:lnTo>
                    <a:pt x="3751" y="4215"/>
                  </a:lnTo>
                  <a:close/>
                  <a:moveTo>
                    <a:pt x="12550" y="7715"/>
                  </a:moveTo>
                  <a:lnTo>
                    <a:pt x="13776" y="9751"/>
                  </a:lnTo>
                  <a:lnTo>
                    <a:pt x="11300" y="10394"/>
                  </a:lnTo>
                  <a:lnTo>
                    <a:pt x="8538" y="7715"/>
                  </a:lnTo>
                  <a:close/>
                  <a:moveTo>
                    <a:pt x="6525" y="7715"/>
                  </a:moveTo>
                  <a:lnTo>
                    <a:pt x="3668" y="10466"/>
                  </a:lnTo>
                  <a:lnTo>
                    <a:pt x="1334" y="9859"/>
                  </a:lnTo>
                  <a:lnTo>
                    <a:pt x="2608" y="7715"/>
                  </a:lnTo>
                  <a:close/>
                  <a:moveTo>
                    <a:pt x="7954" y="8299"/>
                  </a:moveTo>
                  <a:lnTo>
                    <a:pt x="10800" y="11049"/>
                  </a:lnTo>
                  <a:lnTo>
                    <a:pt x="10169" y="13323"/>
                  </a:lnTo>
                  <a:lnTo>
                    <a:pt x="7954" y="12085"/>
                  </a:lnTo>
                  <a:lnTo>
                    <a:pt x="7954" y="8299"/>
                  </a:lnTo>
                  <a:close/>
                  <a:moveTo>
                    <a:pt x="7121" y="8299"/>
                  </a:moveTo>
                  <a:lnTo>
                    <a:pt x="7121" y="12192"/>
                  </a:lnTo>
                  <a:lnTo>
                    <a:pt x="7109" y="12192"/>
                  </a:lnTo>
                  <a:lnTo>
                    <a:pt x="5001" y="13371"/>
                  </a:lnTo>
                  <a:lnTo>
                    <a:pt x="4347" y="10978"/>
                  </a:lnTo>
                  <a:lnTo>
                    <a:pt x="7121" y="8299"/>
                  </a:lnTo>
                  <a:close/>
                  <a:moveTo>
                    <a:pt x="10586" y="0"/>
                  </a:moveTo>
                  <a:lnTo>
                    <a:pt x="9824" y="417"/>
                  </a:lnTo>
                  <a:lnTo>
                    <a:pt x="7430" y="1762"/>
                  </a:lnTo>
                  <a:lnTo>
                    <a:pt x="5121" y="465"/>
                  </a:lnTo>
                  <a:lnTo>
                    <a:pt x="4359" y="48"/>
                  </a:lnTo>
                  <a:lnTo>
                    <a:pt x="4144" y="869"/>
                  </a:lnTo>
                  <a:lnTo>
                    <a:pt x="3430" y="3453"/>
                  </a:lnTo>
                  <a:lnTo>
                    <a:pt x="858" y="4132"/>
                  </a:lnTo>
                  <a:lnTo>
                    <a:pt x="1" y="4346"/>
                  </a:lnTo>
                  <a:lnTo>
                    <a:pt x="441" y="5084"/>
                  </a:lnTo>
                  <a:lnTo>
                    <a:pt x="1823" y="7406"/>
                  </a:lnTo>
                  <a:lnTo>
                    <a:pt x="477" y="9644"/>
                  </a:lnTo>
                  <a:lnTo>
                    <a:pt x="48" y="10382"/>
                  </a:lnTo>
                  <a:lnTo>
                    <a:pt x="894" y="10597"/>
                  </a:lnTo>
                  <a:lnTo>
                    <a:pt x="3561" y="11299"/>
                  </a:lnTo>
                  <a:lnTo>
                    <a:pt x="4251" y="13799"/>
                  </a:lnTo>
                  <a:lnTo>
                    <a:pt x="4466" y="14621"/>
                  </a:lnTo>
                  <a:lnTo>
                    <a:pt x="5228" y="14204"/>
                  </a:lnTo>
                  <a:lnTo>
                    <a:pt x="7621" y="12859"/>
                  </a:lnTo>
                  <a:lnTo>
                    <a:pt x="9931" y="14157"/>
                  </a:lnTo>
                  <a:lnTo>
                    <a:pt x="10693" y="14573"/>
                  </a:lnTo>
                  <a:lnTo>
                    <a:pt x="10907" y="13752"/>
                  </a:lnTo>
                  <a:lnTo>
                    <a:pt x="11621" y="11168"/>
                  </a:lnTo>
                  <a:lnTo>
                    <a:pt x="14205" y="10501"/>
                  </a:lnTo>
                  <a:lnTo>
                    <a:pt x="15050" y="10275"/>
                  </a:lnTo>
                  <a:lnTo>
                    <a:pt x="14622" y="9549"/>
                  </a:lnTo>
                  <a:lnTo>
                    <a:pt x="13229" y="7227"/>
                  </a:lnTo>
                  <a:lnTo>
                    <a:pt x="14574" y="4977"/>
                  </a:lnTo>
                  <a:lnTo>
                    <a:pt x="15003" y="4251"/>
                  </a:lnTo>
                  <a:lnTo>
                    <a:pt x="14157" y="4024"/>
                  </a:lnTo>
                  <a:lnTo>
                    <a:pt x="11490" y="3322"/>
                  </a:lnTo>
                  <a:lnTo>
                    <a:pt x="10812" y="822"/>
                  </a:lnTo>
                  <a:lnTo>
                    <a:pt x="10586"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6" name="Google Shape;536;p11"/>
            <p:cNvSpPr/>
            <p:nvPr/>
          </p:nvSpPr>
          <p:spPr>
            <a:xfrm>
              <a:off x="4380900" y="3038600"/>
              <a:ext cx="375950" cy="365250"/>
            </a:xfrm>
            <a:custGeom>
              <a:avLst/>
              <a:gdLst/>
              <a:ahLst/>
              <a:cxnLst/>
              <a:rect l="l" t="t" r="r" b="b"/>
              <a:pathLst>
                <a:path w="15038" h="14610" extrusionOk="0">
                  <a:moveTo>
                    <a:pt x="10037" y="1239"/>
                  </a:moveTo>
                  <a:lnTo>
                    <a:pt x="10692" y="3632"/>
                  </a:lnTo>
                  <a:lnTo>
                    <a:pt x="7930" y="6311"/>
                  </a:lnTo>
                  <a:lnTo>
                    <a:pt x="7930" y="2405"/>
                  </a:lnTo>
                  <a:lnTo>
                    <a:pt x="7942" y="2405"/>
                  </a:lnTo>
                  <a:lnTo>
                    <a:pt x="10037" y="1239"/>
                  </a:lnTo>
                  <a:close/>
                  <a:moveTo>
                    <a:pt x="4882" y="1274"/>
                  </a:moveTo>
                  <a:lnTo>
                    <a:pt x="7096" y="2513"/>
                  </a:lnTo>
                  <a:lnTo>
                    <a:pt x="7096" y="6311"/>
                  </a:lnTo>
                  <a:lnTo>
                    <a:pt x="4251" y="3560"/>
                  </a:lnTo>
                  <a:lnTo>
                    <a:pt x="4882" y="1274"/>
                  </a:lnTo>
                  <a:close/>
                  <a:moveTo>
                    <a:pt x="3739" y="4215"/>
                  </a:moveTo>
                  <a:lnTo>
                    <a:pt x="6513" y="6894"/>
                  </a:lnTo>
                  <a:lnTo>
                    <a:pt x="2489" y="6894"/>
                  </a:lnTo>
                  <a:lnTo>
                    <a:pt x="1274" y="4846"/>
                  </a:lnTo>
                  <a:lnTo>
                    <a:pt x="3739" y="4215"/>
                  </a:lnTo>
                  <a:close/>
                  <a:moveTo>
                    <a:pt x="11383" y="4132"/>
                  </a:moveTo>
                  <a:lnTo>
                    <a:pt x="13716" y="4751"/>
                  </a:lnTo>
                  <a:lnTo>
                    <a:pt x="12442" y="6894"/>
                  </a:lnTo>
                  <a:lnTo>
                    <a:pt x="8525" y="6894"/>
                  </a:lnTo>
                  <a:lnTo>
                    <a:pt x="11383" y="4132"/>
                  </a:lnTo>
                  <a:close/>
                  <a:moveTo>
                    <a:pt x="12561" y="7704"/>
                  </a:moveTo>
                  <a:lnTo>
                    <a:pt x="13776" y="9752"/>
                  </a:lnTo>
                  <a:lnTo>
                    <a:pt x="11311" y="10383"/>
                  </a:lnTo>
                  <a:lnTo>
                    <a:pt x="8537" y="7704"/>
                  </a:lnTo>
                  <a:close/>
                  <a:moveTo>
                    <a:pt x="6525" y="7704"/>
                  </a:moveTo>
                  <a:lnTo>
                    <a:pt x="3667" y="10478"/>
                  </a:lnTo>
                  <a:lnTo>
                    <a:pt x="1334" y="9871"/>
                  </a:lnTo>
                  <a:lnTo>
                    <a:pt x="2608" y="7704"/>
                  </a:lnTo>
                  <a:close/>
                  <a:moveTo>
                    <a:pt x="7942" y="8287"/>
                  </a:moveTo>
                  <a:lnTo>
                    <a:pt x="10787" y="11038"/>
                  </a:lnTo>
                  <a:lnTo>
                    <a:pt x="10156" y="13324"/>
                  </a:lnTo>
                  <a:lnTo>
                    <a:pt x="7942" y="12085"/>
                  </a:lnTo>
                  <a:lnTo>
                    <a:pt x="7942" y="8287"/>
                  </a:lnTo>
                  <a:close/>
                  <a:moveTo>
                    <a:pt x="7120" y="8287"/>
                  </a:moveTo>
                  <a:lnTo>
                    <a:pt x="7120" y="12192"/>
                  </a:lnTo>
                  <a:lnTo>
                    <a:pt x="7108" y="12192"/>
                  </a:lnTo>
                  <a:lnTo>
                    <a:pt x="5013" y="13359"/>
                  </a:lnTo>
                  <a:lnTo>
                    <a:pt x="4358" y="10966"/>
                  </a:lnTo>
                  <a:lnTo>
                    <a:pt x="7120" y="8287"/>
                  </a:lnTo>
                  <a:close/>
                  <a:moveTo>
                    <a:pt x="10573" y="0"/>
                  </a:moveTo>
                  <a:lnTo>
                    <a:pt x="9823" y="417"/>
                  </a:lnTo>
                  <a:lnTo>
                    <a:pt x="7418" y="1751"/>
                  </a:lnTo>
                  <a:lnTo>
                    <a:pt x="5120" y="453"/>
                  </a:lnTo>
                  <a:lnTo>
                    <a:pt x="4358" y="48"/>
                  </a:lnTo>
                  <a:lnTo>
                    <a:pt x="4132" y="858"/>
                  </a:lnTo>
                  <a:lnTo>
                    <a:pt x="3417" y="3453"/>
                  </a:lnTo>
                  <a:lnTo>
                    <a:pt x="846" y="4120"/>
                  </a:lnTo>
                  <a:lnTo>
                    <a:pt x="0" y="4346"/>
                  </a:lnTo>
                  <a:lnTo>
                    <a:pt x="429" y="5072"/>
                  </a:lnTo>
                  <a:lnTo>
                    <a:pt x="1810" y="7394"/>
                  </a:lnTo>
                  <a:lnTo>
                    <a:pt x="476" y="9644"/>
                  </a:lnTo>
                  <a:lnTo>
                    <a:pt x="36" y="10371"/>
                  </a:lnTo>
                  <a:lnTo>
                    <a:pt x="893" y="10597"/>
                  </a:lnTo>
                  <a:lnTo>
                    <a:pt x="3548" y="11299"/>
                  </a:lnTo>
                  <a:lnTo>
                    <a:pt x="4239" y="13800"/>
                  </a:lnTo>
                  <a:lnTo>
                    <a:pt x="4465" y="14609"/>
                  </a:lnTo>
                  <a:lnTo>
                    <a:pt x="5215" y="14193"/>
                  </a:lnTo>
                  <a:lnTo>
                    <a:pt x="7620" y="12859"/>
                  </a:lnTo>
                  <a:lnTo>
                    <a:pt x="9918" y="14157"/>
                  </a:lnTo>
                  <a:lnTo>
                    <a:pt x="10680" y="14574"/>
                  </a:lnTo>
                  <a:lnTo>
                    <a:pt x="10906" y="13752"/>
                  </a:lnTo>
                  <a:lnTo>
                    <a:pt x="11621" y="11157"/>
                  </a:lnTo>
                  <a:lnTo>
                    <a:pt x="14192" y="10490"/>
                  </a:lnTo>
                  <a:lnTo>
                    <a:pt x="15038" y="10264"/>
                  </a:lnTo>
                  <a:lnTo>
                    <a:pt x="14609" y="9537"/>
                  </a:lnTo>
                  <a:lnTo>
                    <a:pt x="13228" y="7216"/>
                  </a:lnTo>
                  <a:lnTo>
                    <a:pt x="14562" y="4965"/>
                  </a:lnTo>
                  <a:lnTo>
                    <a:pt x="15002" y="4239"/>
                  </a:lnTo>
                  <a:lnTo>
                    <a:pt x="14145" y="4013"/>
                  </a:lnTo>
                  <a:lnTo>
                    <a:pt x="11478" y="3322"/>
                  </a:lnTo>
                  <a:lnTo>
                    <a:pt x="10799" y="822"/>
                  </a:lnTo>
                  <a:lnTo>
                    <a:pt x="10573"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7" name="Google Shape;537;p11"/>
            <p:cNvSpPr/>
            <p:nvPr/>
          </p:nvSpPr>
          <p:spPr>
            <a:xfrm>
              <a:off x="4001675" y="2307850"/>
              <a:ext cx="376275" cy="365250"/>
            </a:xfrm>
            <a:custGeom>
              <a:avLst/>
              <a:gdLst/>
              <a:ahLst/>
              <a:cxnLst/>
              <a:rect l="l" t="t" r="r" b="b"/>
              <a:pathLst>
                <a:path w="15051" h="14610" extrusionOk="0">
                  <a:moveTo>
                    <a:pt x="4882" y="1298"/>
                  </a:moveTo>
                  <a:lnTo>
                    <a:pt x="7097" y="2525"/>
                  </a:lnTo>
                  <a:lnTo>
                    <a:pt x="7097" y="6323"/>
                  </a:lnTo>
                  <a:lnTo>
                    <a:pt x="4251" y="3573"/>
                  </a:lnTo>
                  <a:lnTo>
                    <a:pt x="4882" y="1298"/>
                  </a:lnTo>
                  <a:close/>
                  <a:moveTo>
                    <a:pt x="10050" y="1251"/>
                  </a:moveTo>
                  <a:lnTo>
                    <a:pt x="10704" y="3644"/>
                  </a:lnTo>
                  <a:lnTo>
                    <a:pt x="7930" y="6323"/>
                  </a:lnTo>
                  <a:lnTo>
                    <a:pt x="7930" y="2430"/>
                  </a:lnTo>
                  <a:lnTo>
                    <a:pt x="7942" y="2430"/>
                  </a:lnTo>
                  <a:lnTo>
                    <a:pt x="10050" y="1251"/>
                  </a:lnTo>
                  <a:close/>
                  <a:moveTo>
                    <a:pt x="11383" y="4132"/>
                  </a:moveTo>
                  <a:lnTo>
                    <a:pt x="13717" y="4751"/>
                  </a:lnTo>
                  <a:lnTo>
                    <a:pt x="12443" y="6894"/>
                  </a:lnTo>
                  <a:lnTo>
                    <a:pt x="8526" y="6894"/>
                  </a:lnTo>
                  <a:lnTo>
                    <a:pt x="11383" y="4132"/>
                  </a:lnTo>
                  <a:close/>
                  <a:moveTo>
                    <a:pt x="3751" y="4227"/>
                  </a:moveTo>
                  <a:lnTo>
                    <a:pt x="6513" y="6906"/>
                  </a:lnTo>
                  <a:lnTo>
                    <a:pt x="2501" y="6906"/>
                  </a:lnTo>
                  <a:lnTo>
                    <a:pt x="1275" y="4870"/>
                  </a:lnTo>
                  <a:lnTo>
                    <a:pt x="3751" y="4227"/>
                  </a:lnTo>
                  <a:close/>
                  <a:moveTo>
                    <a:pt x="12562" y="7728"/>
                  </a:moveTo>
                  <a:lnTo>
                    <a:pt x="13776" y="9764"/>
                  </a:lnTo>
                  <a:lnTo>
                    <a:pt x="11312" y="10407"/>
                  </a:lnTo>
                  <a:lnTo>
                    <a:pt x="8537" y="7728"/>
                  </a:lnTo>
                  <a:close/>
                  <a:moveTo>
                    <a:pt x="6513" y="7728"/>
                  </a:moveTo>
                  <a:lnTo>
                    <a:pt x="3656" y="10478"/>
                  </a:lnTo>
                  <a:lnTo>
                    <a:pt x="1322" y="9871"/>
                  </a:lnTo>
                  <a:lnTo>
                    <a:pt x="2596" y="7728"/>
                  </a:lnTo>
                  <a:close/>
                  <a:moveTo>
                    <a:pt x="7942" y="8299"/>
                  </a:moveTo>
                  <a:lnTo>
                    <a:pt x="10788" y="11062"/>
                  </a:lnTo>
                  <a:lnTo>
                    <a:pt x="10169" y="13336"/>
                  </a:lnTo>
                  <a:lnTo>
                    <a:pt x="7942" y="12097"/>
                  </a:lnTo>
                  <a:lnTo>
                    <a:pt x="7942" y="8299"/>
                  </a:lnTo>
                  <a:close/>
                  <a:moveTo>
                    <a:pt x="7109" y="8299"/>
                  </a:moveTo>
                  <a:lnTo>
                    <a:pt x="7109" y="12205"/>
                  </a:lnTo>
                  <a:lnTo>
                    <a:pt x="7097" y="12205"/>
                  </a:lnTo>
                  <a:lnTo>
                    <a:pt x="5001" y="13383"/>
                  </a:lnTo>
                  <a:lnTo>
                    <a:pt x="4346" y="10978"/>
                  </a:lnTo>
                  <a:lnTo>
                    <a:pt x="7109" y="8299"/>
                  </a:lnTo>
                  <a:close/>
                  <a:moveTo>
                    <a:pt x="10585" y="1"/>
                  </a:moveTo>
                  <a:lnTo>
                    <a:pt x="9823" y="417"/>
                  </a:lnTo>
                  <a:lnTo>
                    <a:pt x="7430" y="1751"/>
                  </a:lnTo>
                  <a:lnTo>
                    <a:pt x="5120" y="465"/>
                  </a:lnTo>
                  <a:lnTo>
                    <a:pt x="4358" y="48"/>
                  </a:lnTo>
                  <a:lnTo>
                    <a:pt x="4132" y="858"/>
                  </a:lnTo>
                  <a:lnTo>
                    <a:pt x="3418" y="3453"/>
                  </a:lnTo>
                  <a:lnTo>
                    <a:pt x="846" y="4120"/>
                  </a:lnTo>
                  <a:lnTo>
                    <a:pt x="1" y="4346"/>
                  </a:lnTo>
                  <a:lnTo>
                    <a:pt x="429" y="5073"/>
                  </a:lnTo>
                  <a:lnTo>
                    <a:pt x="1810" y="7394"/>
                  </a:lnTo>
                  <a:lnTo>
                    <a:pt x="477" y="9645"/>
                  </a:lnTo>
                  <a:lnTo>
                    <a:pt x="48" y="10371"/>
                  </a:lnTo>
                  <a:lnTo>
                    <a:pt x="894" y="10597"/>
                  </a:lnTo>
                  <a:lnTo>
                    <a:pt x="3561" y="11300"/>
                  </a:lnTo>
                  <a:lnTo>
                    <a:pt x="4239" y="13800"/>
                  </a:lnTo>
                  <a:lnTo>
                    <a:pt x="4465" y="14610"/>
                  </a:lnTo>
                  <a:lnTo>
                    <a:pt x="5227" y="14193"/>
                  </a:lnTo>
                  <a:lnTo>
                    <a:pt x="7621" y="12859"/>
                  </a:lnTo>
                  <a:lnTo>
                    <a:pt x="9930" y="14145"/>
                  </a:lnTo>
                  <a:lnTo>
                    <a:pt x="10681" y="14574"/>
                  </a:lnTo>
                  <a:lnTo>
                    <a:pt x="10907" y="13752"/>
                  </a:lnTo>
                  <a:lnTo>
                    <a:pt x="11621" y="11157"/>
                  </a:lnTo>
                  <a:lnTo>
                    <a:pt x="14193" y="10490"/>
                  </a:lnTo>
                  <a:lnTo>
                    <a:pt x="15050" y="10264"/>
                  </a:lnTo>
                  <a:lnTo>
                    <a:pt x="14610" y="9538"/>
                  </a:lnTo>
                  <a:lnTo>
                    <a:pt x="13228" y="7216"/>
                  </a:lnTo>
                  <a:lnTo>
                    <a:pt x="14574" y="4966"/>
                  </a:lnTo>
                  <a:lnTo>
                    <a:pt x="15003" y="4239"/>
                  </a:lnTo>
                  <a:lnTo>
                    <a:pt x="14157" y="4013"/>
                  </a:lnTo>
                  <a:lnTo>
                    <a:pt x="11490" y="3322"/>
                  </a:lnTo>
                  <a:lnTo>
                    <a:pt x="10800"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8" name="Google Shape;538;p11"/>
            <p:cNvSpPr/>
            <p:nvPr/>
          </p:nvSpPr>
          <p:spPr>
            <a:xfrm>
              <a:off x="4001675" y="846375"/>
              <a:ext cx="375975" cy="365250"/>
            </a:xfrm>
            <a:custGeom>
              <a:avLst/>
              <a:gdLst/>
              <a:ahLst/>
              <a:cxnLst/>
              <a:rect l="l" t="t" r="r" b="b"/>
              <a:pathLst>
                <a:path w="15039" h="14610" extrusionOk="0">
                  <a:moveTo>
                    <a:pt x="10050" y="1250"/>
                  </a:moveTo>
                  <a:lnTo>
                    <a:pt x="10704" y="3643"/>
                  </a:lnTo>
                  <a:lnTo>
                    <a:pt x="7930" y="6322"/>
                  </a:lnTo>
                  <a:lnTo>
                    <a:pt x="7930" y="2429"/>
                  </a:lnTo>
                  <a:lnTo>
                    <a:pt x="7942" y="2429"/>
                  </a:lnTo>
                  <a:lnTo>
                    <a:pt x="10050" y="1250"/>
                  </a:lnTo>
                  <a:close/>
                  <a:moveTo>
                    <a:pt x="4882" y="1310"/>
                  </a:moveTo>
                  <a:lnTo>
                    <a:pt x="7097" y="2548"/>
                  </a:lnTo>
                  <a:lnTo>
                    <a:pt x="7097" y="6334"/>
                  </a:lnTo>
                  <a:lnTo>
                    <a:pt x="4251" y="3584"/>
                  </a:lnTo>
                  <a:lnTo>
                    <a:pt x="4882" y="1310"/>
                  </a:lnTo>
                  <a:close/>
                  <a:moveTo>
                    <a:pt x="3751" y="4227"/>
                  </a:moveTo>
                  <a:lnTo>
                    <a:pt x="6513" y="6906"/>
                  </a:lnTo>
                  <a:lnTo>
                    <a:pt x="2501" y="6906"/>
                  </a:lnTo>
                  <a:lnTo>
                    <a:pt x="1275" y="4870"/>
                  </a:lnTo>
                  <a:lnTo>
                    <a:pt x="3751" y="4227"/>
                  </a:lnTo>
                  <a:close/>
                  <a:moveTo>
                    <a:pt x="11371" y="4143"/>
                  </a:moveTo>
                  <a:lnTo>
                    <a:pt x="13705" y="4763"/>
                  </a:lnTo>
                  <a:lnTo>
                    <a:pt x="12443" y="6906"/>
                  </a:lnTo>
                  <a:lnTo>
                    <a:pt x="8526" y="6906"/>
                  </a:lnTo>
                  <a:lnTo>
                    <a:pt x="11371" y="4143"/>
                  </a:lnTo>
                  <a:close/>
                  <a:moveTo>
                    <a:pt x="12562" y="7727"/>
                  </a:moveTo>
                  <a:lnTo>
                    <a:pt x="13776" y="9763"/>
                  </a:lnTo>
                  <a:lnTo>
                    <a:pt x="11312" y="10406"/>
                  </a:lnTo>
                  <a:lnTo>
                    <a:pt x="8537" y="7727"/>
                  </a:lnTo>
                  <a:close/>
                  <a:moveTo>
                    <a:pt x="6513" y="7739"/>
                  </a:moveTo>
                  <a:lnTo>
                    <a:pt x="3656" y="10489"/>
                  </a:lnTo>
                  <a:lnTo>
                    <a:pt x="1322" y="9882"/>
                  </a:lnTo>
                  <a:lnTo>
                    <a:pt x="2596" y="7739"/>
                  </a:lnTo>
                  <a:close/>
                  <a:moveTo>
                    <a:pt x="7942" y="8299"/>
                  </a:moveTo>
                  <a:lnTo>
                    <a:pt x="10788" y="11061"/>
                  </a:lnTo>
                  <a:lnTo>
                    <a:pt x="10169" y="13335"/>
                  </a:lnTo>
                  <a:lnTo>
                    <a:pt x="7942" y="12097"/>
                  </a:lnTo>
                  <a:lnTo>
                    <a:pt x="7942" y="8299"/>
                  </a:lnTo>
                  <a:close/>
                  <a:moveTo>
                    <a:pt x="7109" y="8299"/>
                  </a:moveTo>
                  <a:lnTo>
                    <a:pt x="7109" y="12204"/>
                  </a:lnTo>
                  <a:lnTo>
                    <a:pt x="7097" y="12204"/>
                  </a:lnTo>
                  <a:lnTo>
                    <a:pt x="5001" y="13383"/>
                  </a:lnTo>
                  <a:lnTo>
                    <a:pt x="4346" y="10978"/>
                  </a:lnTo>
                  <a:lnTo>
                    <a:pt x="7109" y="8299"/>
                  </a:lnTo>
                  <a:close/>
                  <a:moveTo>
                    <a:pt x="10573" y="0"/>
                  </a:moveTo>
                  <a:lnTo>
                    <a:pt x="9823" y="417"/>
                  </a:lnTo>
                  <a:lnTo>
                    <a:pt x="7430" y="1750"/>
                  </a:lnTo>
                  <a:lnTo>
                    <a:pt x="5120" y="464"/>
                  </a:lnTo>
                  <a:lnTo>
                    <a:pt x="4358" y="48"/>
                  </a:lnTo>
                  <a:lnTo>
                    <a:pt x="4132" y="857"/>
                  </a:lnTo>
                  <a:lnTo>
                    <a:pt x="3418" y="3453"/>
                  </a:lnTo>
                  <a:lnTo>
                    <a:pt x="846" y="4120"/>
                  </a:lnTo>
                  <a:lnTo>
                    <a:pt x="1" y="4346"/>
                  </a:lnTo>
                  <a:lnTo>
                    <a:pt x="429" y="5072"/>
                  </a:lnTo>
                  <a:lnTo>
                    <a:pt x="1810" y="7394"/>
                  </a:lnTo>
                  <a:lnTo>
                    <a:pt x="477" y="9644"/>
                  </a:lnTo>
                  <a:lnTo>
                    <a:pt x="48" y="10370"/>
                  </a:lnTo>
                  <a:lnTo>
                    <a:pt x="894" y="10597"/>
                  </a:lnTo>
                  <a:lnTo>
                    <a:pt x="3561" y="11299"/>
                  </a:lnTo>
                  <a:lnTo>
                    <a:pt x="4239" y="13799"/>
                  </a:lnTo>
                  <a:lnTo>
                    <a:pt x="4465" y="14609"/>
                  </a:lnTo>
                  <a:lnTo>
                    <a:pt x="5227" y="14192"/>
                  </a:lnTo>
                  <a:lnTo>
                    <a:pt x="7621" y="12859"/>
                  </a:lnTo>
                  <a:lnTo>
                    <a:pt x="9930" y="14157"/>
                  </a:lnTo>
                  <a:lnTo>
                    <a:pt x="10681" y="14573"/>
                  </a:lnTo>
                  <a:lnTo>
                    <a:pt x="10907" y="13752"/>
                  </a:lnTo>
                  <a:lnTo>
                    <a:pt x="11621" y="11156"/>
                  </a:lnTo>
                  <a:lnTo>
                    <a:pt x="14193" y="10489"/>
                  </a:lnTo>
                  <a:lnTo>
                    <a:pt x="15038" y="10263"/>
                  </a:lnTo>
                  <a:lnTo>
                    <a:pt x="14610" y="9537"/>
                  </a:lnTo>
                  <a:lnTo>
                    <a:pt x="13228" y="7215"/>
                  </a:lnTo>
                  <a:lnTo>
                    <a:pt x="14562" y="4965"/>
                  </a:lnTo>
                  <a:lnTo>
                    <a:pt x="15003" y="4239"/>
                  </a:lnTo>
                  <a:lnTo>
                    <a:pt x="14145" y="4012"/>
                  </a:lnTo>
                  <a:lnTo>
                    <a:pt x="11490" y="3322"/>
                  </a:lnTo>
                  <a:lnTo>
                    <a:pt x="10800" y="810"/>
                  </a:lnTo>
                  <a:lnTo>
                    <a:pt x="10573"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9" name="Google Shape;539;p11"/>
            <p:cNvSpPr/>
            <p:nvPr/>
          </p:nvSpPr>
          <p:spPr>
            <a:xfrm>
              <a:off x="4001675" y="2673075"/>
              <a:ext cx="375975" cy="365550"/>
            </a:xfrm>
            <a:custGeom>
              <a:avLst/>
              <a:gdLst/>
              <a:ahLst/>
              <a:cxnLst/>
              <a:rect l="l" t="t" r="r" b="b"/>
              <a:pathLst>
                <a:path w="15039" h="14622" extrusionOk="0">
                  <a:moveTo>
                    <a:pt x="4894" y="1286"/>
                  </a:moveTo>
                  <a:lnTo>
                    <a:pt x="7109" y="2525"/>
                  </a:lnTo>
                  <a:lnTo>
                    <a:pt x="7109" y="6311"/>
                  </a:lnTo>
                  <a:lnTo>
                    <a:pt x="4275" y="3561"/>
                  </a:lnTo>
                  <a:lnTo>
                    <a:pt x="4894" y="1286"/>
                  </a:lnTo>
                  <a:close/>
                  <a:moveTo>
                    <a:pt x="10050" y="1251"/>
                  </a:moveTo>
                  <a:lnTo>
                    <a:pt x="10704" y="3656"/>
                  </a:lnTo>
                  <a:lnTo>
                    <a:pt x="7930" y="6335"/>
                  </a:lnTo>
                  <a:lnTo>
                    <a:pt x="7930" y="2429"/>
                  </a:lnTo>
                  <a:lnTo>
                    <a:pt x="7942" y="2429"/>
                  </a:lnTo>
                  <a:lnTo>
                    <a:pt x="10050" y="1251"/>
                  </a:lnTo>
                  <a:close/>
                  <a:moveTo>
                    <a:pt x="11383" y="4144"/>
                  </a:moveTo>
                  <a:lnTo>
                    <a:pt x="13717" y="4751"/>
                  </a:lnTo>
                  <a:lnTo>
                    <a:pt x="12443" y="6894"/>
                  </a:lnTo>
                  <a:lnTo>
                    <a:pt x="8526" y="6894"/>
                  </a:lnTo>
                  <a:lnTo>
                    <a:pt x="11383" y="4144"/>
                  </a:lnTo>
                  <a:close/>
                  <a:moveTo>
                    <a:pt x="3751" y="4227"/>
                  </a:moveTo>
                  <a:lnTo>
                    <a:pt x="6513" y="6906"/>
                  </a:lnTo>
                  <a:lnTo>
                    <a:pt x="2501" y="6906"/>
                  </a:lnTo>
                  <a:lnTo>
                    <a:pt x="1275" y="4870"/>
                  </a:lnTo>
                  <a:lnTo>
                    <a:pt x="3751" y="4227"/>
                  </a:lnTo>
                  <a:close/>
                  <a:moveTo>
                    <a:pt x="12562" y="7728"/>
                  </a:moveTo>
                  <a:lnTo>
                    <a:pt x="13776" y="9764"/>
                  </a:lnTo>
                  <a:lnTo>
                    <a:pt x="11312" y="10407"/>
                  </a:lnTo>
                  <a:lnTo>
                    <a:pt x="8537" y="7728"/>
                  </a:lnTo>
                  <a:close/>
                  <a:moveTo>
                    <a:pt x="6513" y="7716"/>
                  </a:moveTo>
                  <a:lnTo>
                    <a:pt x="3680" y="10466"/>
                  </a:lnTo>
                  <a:lnTo>
                    <a:pt x="1334" y="9859"/>
                  </a:lnTo>
                  <a:lnTo>
                    <a:pt x="2608" y="7716"/>
                  </a:lnTo>
                  <a:close/>
                  <a:moveTo>
                    <a:pt x="7942" y="8299"/>
                  </a:moveTo>
                  <a:lnTo>
                    <a:pt x="10788" y="11050"/>
                  </a:lnTo>
                  <a:lnTo>
                    <a:pt x="10169" y="13324"/>
                  </a:lnTo>
                  <a:lnTo>
                    <a:pt x="7942" y="12085"/>
                  </a:lnTo>
                  <a:lnTo>
                    <a:pt x="7942" y="8299"/>
                  </a:lnTo>
                  <a:close/>
                  <a:moveTo>
                    <a:pt x="7109" y="8287"/>
                  </a:moveTo>
                  <a:lnTo>
                    <a:pt x="7109" y="12193"/>
                  </a:lnTo>
                  <a:lnTo>
                    <a:pt x="7097" y="12193"/>
                  </a:lnTo>
                  <a:lnTo>
                    <a:pt x="5001" y="13371"/>
                  </a:lnTo>
                  <a:lnTo>
                    <a:pt x="4346" y="10966"/>
                  </a:lnTo>
                  <a:lnTo>
                    <a:pt x="7109" y="8287"/>
                  </a:lnTo>
                  <a:close/>
                  <a:moveTo>
                    <a:pt x="10573" y="1"/>
                  </a:moveTo>
                  <a:lnTo>
                    <a:pt x="9823" y="417"/>
                  </a:lnTo>
                  <a:lnTo>
                    <a:pt x="7418" y="1763"/>
                  </a:lnTo>
                  <a:lnTo>
                    <a:pt x="5120" y="465"/>
                  </a:lnTo>
                  <a:lnTo>
                    <a:pt x="4358" y="48"/>
                  </a:lnTo>
                  <a:lnTo>
                    <a:pt x="4132" y="870"/>
                  </a:lnTo>
                  <a:lnTo>
                    <a:pt x="3418" y="3453"/>
                  </a:lnTo>
                  <a:lnTo>
                    <a:pt x="846" y="4132"/>
                  </a:lnTo>
                  <a:lnTo>
                    <a:pt x="1" y="4346"/>
                  </a:lnTo>
                  <a:lnTo>
                    <a:pt x="429" y="5085"/>
                  </a:lnTo>
                  <a:lnTo>
                    <a:pt x="1810" y="7406"/>
                  </a:lnTo>
                  <a:lnTo>
                    <a:pt x="477" y="9645"/>
                  </a:lnTo>
                  <a:lnTo>
                    <a:pt x="48" y="10383"/>
                  </a:lnTo>
                  <a:lnTo>
                    <a:pt x="894" y="10597"/>
                  </a:lnTo>
                  <a:lnTo>
                    <a:pt x="3561" y="11300"/>
                  </a:lnTo>
                  <a:lnTo>
                    <a:pt x="4239" y="13800"/>
                  </a:lnTo>
                  <a:lnTo>
                    <a:pt x="4465" y="14621"/>
                  </a:lnTo>
                  <a:lnTo>
                    <a:pt x="5216" y="14205"/>
                  </a:lnTo>
                  <a:lnTo>
                    <a:pt x="7621" y="12859"/>
                  </a:lnTo>
                  <a:lnTo>
                    <a:pt x="9919" y="14157"/>
                  </a:lnTo>
                  <a:lnTo>
                    <a:pt x="10681" y="14574"/>
                  </a:lnTo>
                  <a:lnTo>
                    <a:pt x="10907" y="13752"/>
                  </a:lnTo>
                  <a:lnTo>
                    <a:pt x="11621" y="11169"/>
                  </a:lnTo>
                  <a:lnTo>
                    <a:pt x="14193" y="10502"/>
                  </a:lnTo>
                  <a:lnTo>
                    <a:pt x="15038" y="10276"/>
                  </a:lnTo>
                  <a:lnTo>
                    <a:pt x="14610" y="9549"/>
                  </a:lnTo>
                  <a:lnTo>
                    <a:pt x="13228" y="7228"/>
                  </a:lnTo>
                  <a:lnTo>
                    <a:pt x="14562" y="4977"/>
                  </a:lnTo>
                  <a:lnTo>
                    <a:pt x="15003" y="4251"/>
                  </a:lnTo>
                  <a:lnTo>
                    <a:pt x="14145" y="4025"/>
                  </a:lnTo>
                  <a:lnTo>
                    <a:pt x="11490" y="3322"/>
                  </a:lnTo>
                  <a:lnTo>
                    <a:pt x="10800" y="822"/>
                  </a:lnTo>
                  <a:lnTo>
                    <a:pt x="10573"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0" name="Google Shape;540;p11"/>
            <p:cNvSpPr/>
            <p:nvPr/>
          </p:nvSpPr>
          <p:spPr>
            <a:xfrm>
              <a:off x="4380600" y="4134575"/>
              <a:ext cx="376250" cy="365525"/>
            </a:xfrm>
            <a:custGeom>
              <a:avLst/>
              <a:gdLst/>
              <a:ahLst/>
              <a:cxnLst/>
              <a:rect l="l" t="t" r="r" b="b"/>
              <a:pathLst>
                <a:path w="15050" h="14621" extrusionOk="0">
                  <a:moveTo>
                    <a:pt x="4894" y="1286"/>
                  </a:moveTo>
                  <a:lnTo>
                    <a:pt x="7108" y="2512"/>
                  </a:lnTo>
                  <a:lnTo>
                    <a:pt x="7108" y="6310"/>
                  </a:lnTo>
                  <a:lnTo>
                    <a:pt x="4263" y="3560"/>
                  </a:lnTo>
                  <a:lnTo>
                    <a:pt x="4894" y="1286"/>
                  </a:lnTo>
                  <a:close/>
                  <a:moveTo>
                    <a:pt x="10049" y="1238"/>
                  </a:moveTo>
                  <a:lnTo>
                    <a:pt x="10704" y="3632"/>
                  </a:lnTo>
                  <a:lnTo>
                    <a:pt x="7942" y="6310"/>
                  </a:lnTo>
                  <a:lnTo>
                    <a:pt x="7942" y="2417"/>
                  </a:lnTo>
                  <a:lnTo>
                    <a:pt x="7954" y="2417"/>
                  </a:lnTo>
                  <a:lnTo>
                    <a:pt x="10049" y="1238"/>
                  </a:lnTo>
                  <a:close/>
                  <a:moveTo>
                    <a:pt x="3751" y="4215"/>
                  </a:moveTo>
                  <a:lnTo>
                    <a:pt x="6525" y="6894"/>
                  </a:lnTo>
                  <a:lnTo>
                    <a:pt x="2501" y="6894"/>
                  </a:lnTo>
                  <a:lnTo>
                    <a:pt x="1286" y="4858"/>
                  </a:lnTo>
                  <a:lnTo>
                    <a:pt x="3751" y="4215"/>
                  </a:lnTo>
                  <a:close/>
                  <a:moveTo>
                    <a:pt x="11395" y="4132"/>
                  </a:moveTo>
                  <a:lnTo>
                    <a:pt x="13728" y="4739"/>
                  </a:lnTo>
                  <a:lnTo>
                    <a:pt x="12454" y="6894"/>
                  </a:lnTo>
                  <a:lnTo>
                    <a:pt x="8537" y="6894"/>
                  </a:lnTo>
                  <a:lnTo>
                    <a:pt x="11395" y="4132"/>
                  </a:lnTo>
                  <a:close/>
                  <a:moveTo>
                    <a:pt x="12549" y="7715"/>
                  </a:moveTo>
                  <a:lnTo>
                    <a:pt x="13776" y="9751"/>
                  </a:lnTo>
                  <a:lnTo>
                    <a:pt x="11299" y="10394"/>
                  </a:lnTo>
                  <a:lnTo>
                    <a:pt x="8537" y="7715"/>
                  </a:lnTo>
                  <a:close/>
                  <a:moveTo>
                    <a:pt x="6525" y="7715"/>
                  </a:moveTo>
                  <a:lnTo>
                    <a:pt x="3667" y="10466"/>
                  </a:lnTo>
                  <a:lnTo>
                    <a:pt x="1334" y="9859"/>
                  </a:lnTo>
                  <a:lnTo>
                    <a:pt x="2608" y="7715"/>
                  </a:lnTo>
                  <a:close/>
                  <a:moveTo>
                    <a:pt x="7954" y="8299"/>
                  </a:moveTo>
                  <a:lnTo>
                    <a:pt x="10799" y="11049"/>
                  </a:lnTo>
                  <a:lnTo>
                    <a:pt x="10168" y="13323"/>
                  </a:lnTo>
                  <a:lnTo>
                    <a:pt x="7954" y="12085"/>
                  </a:lnTo>
                  <a:lnTo>
                    <a:pt x="7954" y="8299"/>
                  </a:lnTo>
                  <a:close/>
                  <a:moveTo>
                    <a:pt x="7120" y="8299"/>
                  </a:moveTo>
                  <a:lnTo>
                    <a:pt x="7120" y="12192"/>
                  </a:lnTo>
                  <a:lnTo>
                    <a:pt x="7108" y="12192"/>
                  </a:lnTo>
                  <a:lnTo>
                    <a:pt x="5013" y="13371"/>
                  </a:lnTo>
                  <a:lnTo>
                    <a:pt x="4346" y="10978"/>
                  </a:lnTo>
                  <a:lnTo>
                    <a:pt x="7120" y="8299"/>
                  </a:lnTo>
                  <a:close/>
                  <a:moveTo>
                    <a:pt x="10585" y="0"/>
                  </a:moveTo>
                  <a:lnTo>
                    <a:pt x="9823" y="417"/>
                  </a:lnTo>
                  <a:lnTo>
                    <a:pt x="7430" y="1762"/>
                  </a:lnTo>
                  <a:lnTo>
                    <a:pt x="5120" y="465"/>
                  </a:lnTo>
                  <a:lnTo>
                    <a:pt x="4370" y="48"/>
                  </a:lnTo>
                  <a:lnTo>
                    <a:pt x="4144" y="869"/>
                  </a:lnTo>
                  <a:lnTo>
                    <a:pt x="3429" y="3453"/>
                  </a:lnTo>
                  <a:lnTo>
                    <a:pt x="858" y="4132"/>
                  </a:lnTo>
                  <a:lnTo>
                    <a:pt x="0" y="4346"/>
                  </a:lnTo>
                  <a:lnTo>
                    <a:pt x="441" y="5084"/>
                  </a:lnTo>
                  <a:lnTo>
                    <a:pt x="1822" y="7406"/>
                  </a:lnTo>
                  <a:lnTo>
                    <a:pt x="477" y="9644"/>
                  </a:lnTo>
                  <a:lnTo>
                    <a:pt x="48" y="10382"/>
                  </a:lnTo>
                  <a:lnTo>
                    <a:pt x="893" y="10597"/>
                  </a:lnTo>
                  <a:lnTo>
                    <a:pt x="3560" y="11299"/>
                  </a:lnTo>
                  <a:lnTo>
                    <a:pt x="4251" y="13799"/>
                  </a:lnTo>
                  <a:lnTo>
                    <a:pt x="4465" y="14621"/>
                  </a:lnTo>
                  <a:lnTo>
                    <a:pt x="5227" y="14204"/>
                  </a:lnTo>
                  <a:lnTo>
                    <a:pt x="7620" y="12859"/>
                  </a:lnTo>
                  <a:lnTo>
                    <a:pt x="9930" y="14157"/>
                  </a:lnTo>
                  <a:lnTo>
                    <a:pt x="10692" y="14573"/>
                  </a:lnTo>
                  <a:lnTo>
                    <a:pt x="10918" y="13752"/>
                  </a:lnTo>
                  <a:lnTo>
                    <a:pt x="11633" y="11168"/>
                  </a:lnTo>
                  <a:lnTo>
                    <a:pt x="14204" y="10501"/>
                  </a:lnTo>
                  <a:lnTo>
                    <a:pt x="15050" y="10275"/>
                  </a:lnTo>
                  <a:lnTo>
                    <a:pt x="14621" y="9549"/>
                  </a:lnTo>
                  <a:lnTo>
                    <a:pt x="13240" y="7227"/>
                  </a:lnTo>
                  <a:lnTo>
                    <a:pt x="14574" y="4977"/>
                  </a:lnTo>
                  <a:lnTo>
                    <a:pt x="15002" y="4251"/>
                  </a:lnTo>
                  <a:lnTo>
                    <a:pt x="14157" y="4024"/>
                  </a:lnTo>
                  <a:lnTo>
                    <a:pt x="11490" y="3322"/>
                  </a:lnTo>
                  <a:lnTo>
                    <a:pt x="10811"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1" name="Google Shape;541;p11"/>
            <p:cNvSpPr/>
            <p:nvPr/>
          </p:nvSpPr>
          <p:spPr>
            <a:xfrm>
              <a:off x="4380600" y="3769350"/>
              <a:ext cx="376250" cy="365250"/>
            </a:xfrm>
            <a:custGeom>
              <a:avLst/>
              <a:gdLst/>
              <a:ahLst/>
              <a:cxnLst/>
              <a:rect l="l" t="t" r="r" b="b"/>
              <a:pathLst>
                <a:path w="15050" h="14610" extrusionOk="0">
                  <a:moveTo>
                    <a:pt x="4894" y="1274"/>
                  </a:moveTo>
                  <a:lnTo>
                    <a:pt x="7108" y="2512"/>
                  </a:lnTo>
                  <a:lnTo>
                    <a:pt x="7108" y="6311"/>
                  </a:lnTo>
                  <a:lnTo>
                    <a:pt x="4263" y="3560"/>
                  </a:lnTo>
                  <a:lnTo>
                    <a:pt x="4894" y="1274"/>
                  </a:lnTo>
                  <a:close/>
                  <a:moveTo>
                    <a:pt x="10049" y="1238"/>
                  </a:moveTo>
                  <a:lnTo>
                    <a:pt x="10704" y="3632"/>
                  </a:lnTo>
                  <a:lnTo>
                    <a:pt x="7942" y="6311"/>
                  </a:lnTo>
                  <a:lnTo>
                    <a:pt x="7942" y="2405"/>
                  </a:lnTo>
                  <a:lnTo>
                    <a:pt x="7954" y="2405"/>
                  </a:lnTo>
                  <a:lnTo>
                    <a:pt x="10049" y="1238"/>
                  </a:lnTo>
                  <a:close/>
                  <a:moveTo>
                    <a:pt x="3751" y="4215"/>
                  </a:moveTo>
                  <a:lnTo>
                    <a:pt x="6525" y="6894"/>
                  </a:lnTo>
                  <a:lnTo>
                    <a:pt x="2501" y="6894"/>
                  </a:lnTo>
                  <a:lnTo>
                    <a:pt x="1286" y="4846"/>
                  </a:lnTo>
                  <a:lnTo>
                    <a:pt x="3751" y="4215"/>
                  </a:lnTo>
                  <a:close/>
                  <a:moveTo>
                    <a:pt x="11395" y="4132"/>
                  </a:moveTo>
                  <a:lnTo>
                    <a:pt x="13728" y="4751"/>
                  </a:lnTo>
                  <a:lnTo>
                    <a:pt x="12454" y="6894"/>
                  </a:lnTo>
                  <a:lnTo>
                    <a:pt x="8537" y="6894"/>
                  </a:lnTo>
                  <a:lnTo>
                    <a:pt x="11395" y="4132"/>
                  </a:lnTo>
                  <a:close/>
                  <a:moveTo>
                    <a:pt x="12549" y="7704"/>
                  </a:moveTo>
                  <a:lnTo>
                    <a:pt x="13776" y="9751"/>
                  </a:lnTo>
                  <a:lnTo>
                    <a:pt x="11299" y="10382"/>
                  </a:lnTo>
                  <a:lnTo>
                    <a:pt x="8537" y="7704"/>
                  </a:lnTo>
                  <a:close/>
                  <a:moveTo>
                    <a:pt x="6525" y="7704"/>
                  </a:moveTo>
                  <a:lnTo>
                    <a:pt x="3667" y="10466"/>
                  </a:lnTo>
                  <a:lnTo>
                    <a:pt x="1334" y="9847"/>
                  </a:lnTo>
                  <a:lnTo>
                    <a:pt x="2608" y="7704"/>
                  </a:lnTo>
                  <a:close/>
                  <a:moveTo>
                    <a:pt x="7954" y="8287"/>
                  </a:moveTo>
                  <a:lnTo>
                    <a:pt x="10799" y="11037"/>
                  </a:lnTo>
                  <a:lnTo>
                    <a:pt x="10168" y="13323"/>
                  </a:lnTo>
                  <a:lnTo>
                    <a:pt x="7954" y="12085"/>
                  </a:lnTo>
                  <a:lnTo>
                    <a:pt x="7954" y="8287"/>
                  </a:lnTo>
                  <a:close/>
                  <a:moveTo>
                    <a:pt x="7120" y="8287"/>
                  </a:moveTo>
                  <a:lnTo>
                    <a:pt x="7120" y="12192"/>
                  </a:lnTo>
                  <a:lnTo>
                    <a:pt x="7108" y="12192"/>
                  </a:lnTo>
                  <a:lnTo>
                    <a:pt x="5013" y="13359"/>
                  </a:lnTo>
                  <a:lnTo>
                    <a:pt x="4346" y="10966"/>
                  </a:lnTo>
                  <a:lnTo>
                    <a:pt x="7120" y="8287"/>
                  </a:lnTo>
                  <a:close/>
                  <a:moveTo>
                    <a:pt x="10585" y="0"/>
                  </a:moveTo>
                  <a:lnTo>
                    <a:pt x="9823" y="417"/>
                  </a:lnTo>
                  <a:lnTo>
                    <a:pt x="7430" y="1750"/>
                  </a:lnTo>
                  <a:lnTo>
                    <a:pt x="5120" y="465"/>
                  </a:lnTo>
                  <a:lnTo>
                    <a:pt x="4370" y="48"/>
                  </a:lnTo>
                  <a:lnTo>
                    <a:pt x="4144" y="857"/>
                  </a:lnTo>
                  <a:lnTo>
                    <a:pt x="3429" y="3453"/>
                  </a:lnTo>
                  <a:lnTo>
                    <a:pt x="858" y="4120"/>
                  </a:lnTo>
                  <a:lnTo>
                    <a:pt x="0" y="4346"/>
                  </a:lnTo>
                  <a:lnTo>
                    <a:pt x="441" y="5072"/>
                  </a:lnTo>
                  <a:lnTo>
                    <a:pt x="1822" y="7394"/>
                  </a:lnTo>
                  <a:lnTo>
                    <a:pt x="477" y="9644"/>
                  </a:lnTo>
                  <a:lnTo>
                    <a:pt x="48" y="10371"/>
                  </a:lnTo>
                  <a:lnTo>
                    <a:pt x="893" y="10597"/>
                  </a:lnTo>
                  <a:lnTo>
                    <a:pt x="3560" y="11299"/>
                  </a:lnTo>
                  <a:lnTo>
                    <a:pt x="4251" y="13800"/>
                  </a:lnTo>
                  <a:lnTo>
                    <a:pt x="4465" y="14609"/>
                  </a:lnTo>
                  <a:lnTo>
                    <a:pt x="5227" y="14192"/>
                  </a:lnTo>
                  <a:lnTo>
                    <a:pt x="7620" y="12859"/>
                  </a:lnTo>
                  <a:lnTo>
                    <a:pt x="9930" y="14157"/>
                  </a:lnTo>
                  <a:lnTo>
                    <a:pt x="10692" y="14573"/>
                  </a:lnTo>
                  <a:lnTo>
                    <a:pt x="10918" y="13752"/>
                  </a:lnTo>
                  <a:lnTo>
                    <a:pt x="11633" y="11156"/>
                  </a:lnTo>
                  <a:lnTo>
                    <a:pt x="14204" y="10490"/>
                  </a:lnTo>
                  <a:lnTo>
                    <a:pt x="15050" y="10263"/>
                  </a:lnTo>
                  <a:lnTo>
                    <a:pt x="14621" y="9537"/>
                  </a:lnTo>
                  <a:lnTo>
                    <a:pt x="13240" y="7215"/>
                  </a:lnTo>
                  <a:lnTo>
                    <a:pt x="14574" y="4965"/>
                  </a:lnTo>
                  <a:lnTo>
                    <a:pt x="15002" y="4239"/>
                  </a:lnTo>
                  <a:lnTo>
                    <a:pt x="14157" y="4013"/>
                  </a:lnTo>
                  <a:lnTo>
                    <a:pt x="11490" y="3322"/>
                  </a:lnTo>
                  <a:lnTo>
                    <a:pt x="10811"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2" name="Google Shape;542;p11"/>
            <p:cNvSpPr/>
            <p:nvPr/>
          </p:nvSpPr>
          <p:spPr>
            <a:xfrm>
              <a:off x="4380300" y="3403825"/>
              <a:ext cx="376550" cy="365550"/>
            </a:xfrm>
            <a:custGeom>
              <a:avLst/>
              <a:gdLst/>
              <a:ahLst/>
              <a:cxnLst/>
              <a:rect l="l" t="t" r="r" b="b"/>
              <a:pathLst>
                <a:path w="15062" h="14622" extrusionOk="0">
                  <a:moveTo>
                    <a:pt x="4906" y="1286"/>
                  </a:moveTo>
                  <a:lnTo>
                    <a:pt x="7120" y="2525"/>
                  </a:lnTo>
                  <a:lnTo>
                    <a:pt x="7120" y="6311"/>
                  </a:lnTo>
                  <a:lnTo>
                    <a:pt x="4275" y="3560"/>
                  </a:lnTo>
                  <a:lnTo>
                    <a:pt x="4906" y="1286"/>
                  </a:lnTo>
                  <a:close/>
                  <a:moveTo>
                    <a:pt x="10061" y="1239"/>
                  </a:moveTo>
                  <a:lnTo>
                    <a:pt x="10716" y="3632"/>
                  </a:lnTo>
                  <a:lnTo>
                    <a:pt x="7954" y="6311"/>
                  </a:lnTo>
                  <a:lnTo>
                    <a:pt x="7954" y="2417"/>
                  </a:lnTo>
                  <a:lnTo>
                    <a:pt x="7966" y="2417"/>
                  </a:lnTo>
                  <a:lnTo>
                    <a:pt x="10061" y="1239"/>
                  </a:lnTo>
                  <a:close/>
                  <a:moveTo>
                    <a:pt x="3763" y="4215"/>
                  </a:moveTo>
                  <a:lnTo>
                    <a:pt x="6537" y="6894"/>
                  </a:lnTo>
                  <a:lnTo>
                    <a:pt x="2513" y="6894"/>
                  </a:lnTo>
                  <a:lnTo>
                    <a:pt x="1310" y="4858"/>
                  </a:lnTo>
                  <a:lnTo>
                    <a:pt x="3763" y="4215"/>
                  </a:lnTo>
                  <a:close/>
                  <a:moveTo>
                    <a:pt x="11407" y="4144"/>
                  </a:moveTo>
                  <a:lnTo>
                    <a:pt x="13740" y="4751"/>
                  </a:lnTo>
                  <a:lnTo>
                    <a:pt x="12466" y="6894"/>
                  </a:lnTo>
                  <a:lnTo>
                    <a:pt x="8549" y="6894"/>
                  </a:lnTo>
                  <a:lnTo>
                    <a:pt x="11407" y="4144"/>
                  </a:lnTo>
                  <a:close/>
                  <a:moveTo>
                    <a:pt x="12561" y="7716"/>
                  </a:moveTo>
                  <a:lnTo>
                    <a:pt x="13788" y="9752"/>
                  </a:lnTo>
                  <a:lnTo>
                    <a:pt x="11311" y="10395"/>
                  </a:lnTo>
                  <a:lnTo>
                    <a:pt x="8549" y="7716"/>
                  </a:lnTo>
                  <a:close/>
                  <a:moveTo>
                    <a:pt x="6537" y="7728"/>
                  </a:moveTo>
                  <a:lnTo>
                    <a:pt x="3679" y="10478"/>
                  </a:lnTo>
                  <a:lnTo>
                    <a:pt x="1346" y="9871"/>
                  </a:lnTo>
                  <a:lnTo>
                    <a:pt x="2620" y="7728"/>
                  </a:lnTo>
                  <a:close/>
                  <a:moveTo>
                    <a:pt x="7966" y="8299"/>
                  </a:moveTo>
                  <a:lnTo>
                    <a:pt x="10811" y="11049"/>
                  </a:lnTo>
                  <a:lnTo>
                    <a:pt x="10180" y="13323"/>
                  </a:lnTo>
                  <a:lnTo>
                    <a:pt x="7966" y="12085"/>
                  </a:lnTo>
                  <a:lnTo>
                    <a:pt x="7966" y="8299"/>
                  </a:lnTo>
                  <a:close/>
                  <a:moveTo>
                    <a:pt x="7132" y="8299"/>
                  </a:moveTo>
                  <a:lnTo>
                    <a:pt x="7132" y="12192"/>
                  </a:lnTo>
                  <a:lnTo>
                    <a:pt x="7120" y="12192"/>
                  </a:lnTo>
                  <a:lnTo>
                    <a:pt x="5025" y="13371"/>
                  </a:lnTo>
                  <a:lnTo>
                    <a:pt x="4358" y="10978"/>
                  </a:lnTo>
                  <a:lnTo>
                    <a:pt x="7132" y="8299"/>
                  </a:lnTo>
                  <a:close/>
                  <a:moveTo>
                    <a:pt x="10597" y="0"/>
                  </a:moveTo>
                  <a:lnTo>
                    <a:pt x="9835" y="417"/>
                  </a:lnTo>
                  <a:lnTo>
                    <a:pt x="7442" y="1763"/>
                  </a:lnTo>
                  <a:lnTo>
                    <a:pt x="5132" y="465"/>
                  </a:lnTo>
                  <a:lnTo>
                    <a:pt x="4382" y="48"/>
                  </a:lnTo>
                  <a:lnTo>
                    <a:pt x="4156" y="870"/>
                  </a:lnTo>
                  <a:lnTo>
                    <a:pt x="3441" y="3453"/>
                  </a:lnTo>
                  <a:lnTo>
                    <a:pt x="858" y="4132"/>
                  </a:lnTo>
                  <a:lnTo>
                    <a:pt x="0" y="4346"/>
                  </a:lnTo>
                  <a:lnTo>
                    <a:pt x="453" y="5084"/>
                  </a:lnTo>
                  <a:lnTo>
                    <a:pt x="1834" y="7406"/>
                  </a:lnTo>
                  <a:lnTo>
                    <a:pt x="489" y="9644"/>
                  </a:lnTo>
                  <a:lnTo>
                    <a:pt x="60" y="10383"/>
                  </a:lnTo>
                  <a:lnTo>
                    <a:pt x="905" y="10597"/>
                  </a:lnTo>
                  <a:lnTo>
                    <a:pt x="3572" y="11299"/>
                  </a:lnTo>
                  <a:lnTo>
                    <a:pt x="4263" y="13800"/>
                  </a:lnTo>
                  <a:lnTo>
                    <a:pt x="4477" y="14621"/>
                  </a:lnTo>
                  <a:lnTo>
                    <a:pt x="5239" y="14205"/>
                  </a:lnTo>
                  <a:lnTo>
                    <a:pt x="7632" y="12859"/>
                  </a:lnTo>
                  <a:lnTo>
                    <a:pt x="9942" y="14157"/>
                  </a:lnTo>
                  <a:lnTo>
                    <a:pt x="10704" y="14574"/>
                  </a:lnTo>
                  <a:lnTo>
                    <a:pt x="10930" y="13752"/>
                  </a:lnTo>
                  <a:lnTo>
                    <a:pt x="11645" y="11168"/>
                  </a:lnTo>
                  <a:lnTo>
                    <a:pt x="14216" y="10502"/>
                  </a:lnTo>
                  <a:lnTo>
                    <a:pt x="15062" y="10275"/>
                  </a:lnTo>
                  <a:lnTo>
                    <a:pt x="14633" y="9549"/>
                  </a:lnTo>
                  <a:lnTo>
                    <a:pt x="13252" y="7227"/>
                  </a:lnTo>
                  <a:lnTo>
                    <a:pt x="14586" y="4977"/>
                  </a:lnTo>
                  <a:lnTo>
                    <a:pt x="15014" y="4251"/>
                  </a:lnTo>
                  <a:lnTo>
                    <a:pt x="14169" y="4025"/>
                  </a:lnTo>
                  <a:lnTo>
                    <a:pt x="11502" y="3322"/>
                  </a:lnTo>
                  <a:lnTo>
                    <a:pt x="10823" y="822"/>
                  </a:lnTo>
                  <a:lnTo>
                    <a:pt x="10597"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3" name="Google Shape;543;p11"/>
            <p:cNvSpPr/>
            <p:nvPr/>
          </p:nvSpPr>
          <p:spPr>
            <a:xfrm>
              <a:off x="4380900" y="1211600"/>
              <a:ext cx="375950" cy="365525"/>
            </a:xfrm>
            <a:custGeom>
              <a:avLst/>
              <a:gdLst/>
              <a:ahLst/>
              <a:cxnLst/>
              <a:rect l="l" t="t" r="r" b="b"/>
              <a:pathLst>
                <a:path w="15038" h="14621" extrusionOk="0">
                  <a:moveTo>
                    <a:pt x="4882" y="1298"/>
                  </a:moveTo>
                  <a:lnTo>
                    <a:pt x="7096" y="2536"/>
                  </a:lnTo>
                  <a:lnTo>
                    <a:pt x="7096" y="6334"/>
                  </a:lnTo>
                  <a:lnTo>
                    <a:pt x="4251" y="3572"/>
                  </a:lnTo>
                  <a:lnTo>
                    <a:pt x="4882" y="1298"/>
                  </a:lnTo>
                  <a:close/>
                  <a:moveTo>
                    <a:pt x="10037" y="1250"/>
                  </a:moveTo>
                  <a:lnTo>
                    <a:pt x="10692" y="3655"/>
                  </a:lnTo>
                  <a:lnTo>
                    <a:pt x="7930" y="6334"/>
                  </a:lnTo>
                  <a:lnTo>
                    <a:pt x="7930" y="2429"/>
                  </a:lnTo>
                  <a:lnTo>
                    <a:pt x="7942" y="2429"/>
                  </a:lnTo>
                  <a:lnTo>
                    <a:pt x="10037" y="1250"/>
                  </a:lnTo>
                  <a:close/>
                  <a:moveTo>
                    <a:pt x="3739" y="4227"/>
                  </a:moveTo>
                  <a:lnTo>
                    <a:pt x="6513" y="6906"/>
                  </a:lnTo>
                  <a:lnTo>
                    <a:pt x="2489" y="6906"/>
                  </a:lnTo>
                  <a:lnTo>
                    <a:pt x="1274" y="4870"/>
                  </a:lnTo>
                  <a:lnTo>
                    <a:pt x="3739" y="4227"/>
                  </a:lnTo>
                  <a:close/>
                  <a:moveTo>
                    <a:pt x="11383" y="4155"/>
                  </a:moveTo>
                  <a:lnTo>
                    <a:pt x="13716" y="4763"/>
                  </a:lnTo>
                  <a:lnTo>
                    <a:pt x="12442" y="6906"/>
                  </a:lnTo>
                  <a:lnTo>
                    <a:pt x="8525" y="6906"/>
                  </a:lnTo>
                  <a:lnTo>
                    <a:pt x="11383" y="4155"/>
                  </a:lnTo>
                  <a:close/>
                  <a:moveTo>
                    <a:pt x="12561" y="7727"/>
                  </a:moveTo>
                  <a:lnTo>
                    <a:pt x="13776" y="9763"/>
                  </a:lnTo>
                  <a:lnTo>
                    <a:pt x="11311" y="10406"/>
                  </a:lnTo>
                  <a:lnTo>
                    <a:pt x="8537" y="7727"/>
                  </a:lnTo>
                  <a:close/>
                  <a:moveTo>
                    <a:pt x="6513" y="7739"/>
                  </a:moveTo>
                  <a:lnTo>
                    <a:pt x="3655" y="10501"/>
                  </a:lnTo>
                  <a:lnTo>
                    <a:pt x="1322" y="9882"/>
                  </a:lnTo>
                  <a:lnTo>
                    <a:pt x="2596" y="7739"/>
                  </a:lnTo>
                  <a:close/>
                  <a:moveTo>
                    <a:pt x="7942" y="8311"/>
                  </a:moveTo>
                  <a:lnTo>
                    <a:pt x="10787" y="11061"/>
                  </a:lnTo>
                  <a:lnTo>
                    <a:pt x="10156" y="13335"/>
                  </a:lnTo>
                  <a:lnTo>
                    <a:pt x="7942" y="12097"/>
                  </a:lnTo>
                  <a:lnTo>
                    <a:pt x="7942" y="8311"/>
                  </a:lnTo>
                  <a:close/>
                  <a:moveTo>
                    <a:pt x="7096" y="8311"/>
                  </a:moveTo>
                  <a:lnTo>
                    <a:pt x="7096" y="12204"/>
                  </a:lnTo>
                  <a:lnTo>
                    <a:pt x="5001" y="13383"/>
                  </a:lnTo>
                  <a:lnTo>
                    <a:pt x="4322" y="10989"/>
                  </a:lnTo>
                  <a:lnTo>
                    <a:pt x="7096" y="8311"/>
                  </a:lnTo>
                  <a:close/>
                  <a:moveTo>
                    <a:pt x="10573" y="0"/>
                  </a:moveTo>
                  <a:lnTo>
                    <a:pt x="9823" y="417"/>
                  </a:lnTo>
                  <a:lnTo>
                    <a:pt x="7418" y="1762"/>
                  </a:lnTo>
                  <a:lnTo>
                    <a:pt x="5120" y="464"/>
                  </a:lnTo>
                  <a:lnTo>
                    <a:pt x="4358" y="48"/>
                  </a:lnTo>
                  <a:lnTo>
                    <a:pt x="4132" y="869"/>
                  </a:lnTo>
                  <a:lnTo>
                    <a:pt x="3417" y="3453"/>
                  </a:lnTo>
                  <a:lnTo>
                    <a:pt x="846" y="4120"/>
                  </a:lnTo>
                  <a:lnTo>
                    <a:pt x="0" y="4346"/>
                  </a:lnTo>
                  <a:lnTo>
                    <a:pt x="429" y="5072"/>
                  </a:lnTo>
                  <a:lnTo>
                    <a:pt x="1810" y="7394"/>
                  </a:lnTo>
                  <a:lnTo>
                    <a:pt x="476" y="9644"/>
                  </a:lnTo>
                  <a:lnTo>
                    <a:pt x="36" y="10382"/>
                  </a:lnTo>
                  <a:lnTo>
                    <a:pt x="893" y="10597"/>
                  </a:lnTo>
                  <a:lnTo>
                    <a:pt x="3548" y="11299"/>
                  </a:lnTo>
                  <a:lnTo>
                    <a:pt x="4239" y="13799"/>
                  </a:lnTo>
                  <a:lnTo>
                    <a:pt x="4465" y="14621"/>
                  </a:lnTo>
                  <a:lnTo>
                    <a:pt x="5215" y="14204"/>
                  </a:lnTo>
                  <a:lnTo>
                    <a:pt x="7620" y="12859"/>
                  </a:lnTo>
                  <a:lnTo>
                    <a:pt x="9918" y="14157"/>
                  </a:lnTo>
                  <a:lnTo>
                    <a:pt x="10680" y="14573"/>
                  </a:lnTo>
                  <a:lnTo>
                    <a:pt x="10906" y="13752"/>
                  </a:lnTo>
                  <a:lnTo>
                    <a:pt x="11621" y="11168"/>
                  </a:lnTo>
                  <a:lnTo>
                    <a:pt x="14192" y="10489"/>
                  </a:lnTo>
                  <a:lnTo>
                    <a:pt x="15038" y="10275"/>
                  </a:lnTo>
                  <a:lnTo>
                    <a:pt x="14609" y="9537"/>
                  </a:lnTo>
                  <a:lnTo>
                    <a:pt x="13228" y="7227"/>
                  </a:lnTo>
                  <a:lnTo>
                    <a:pt x="14562" y="4977"/>
                  </a:lnTo>
                  <a:lnTo>
                    <a:pt x="15002" y="4251"/>
                  </a:lnTo>
                  <a:lnTo>
                    <a:pt x="14145" y="4024"/>
                  </a:lnTo>
                  <a:lnTo>
                    <a:pt x="11478" y="3322"/>
                  </a:lnTo>
                  <a:lnTo>
                    <a:pt x="10799" y="822"/>
                  </a:lnTo>
                  <a:lnTo>
                    <a:pt x="10573"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4" name="Google Shape;544;p11"/>
            <p:cNvSpPr/>
            <p:nvPr/>
          </p:nvSpPr>
          <p:spPr>
            <a:xfrm>
              <a:off x="4380600" y="4499800"/>
              <a:ext cx="376250" cy="365250"/>
            </a:xfrm>
            <a:custGeom>
              <a:avLst/>
              <a:gdLst/>
              <a:ahLst/>
              <a:cxnLst/>
              <a:rect l="l" t="t" r="r" b="b"/>
              <a:pathLst>
                <a:path w="15050" h="14610" extrusionOk="0">
                  <a:moveTo>
                    <a:pt x="4894" y="1286"/>
                  </a:moveTo>
                  <a:lnTo>
                    <a:pt x="7108" y="2524"/>
                  </a:lnTo>
                  <a:lnTo>
                    <a:pt x="7108" y="6322"/>
                  </a:lnTo>
                  <a:lnTo>
                    <a:pt x="4263" y="3572"/>
                  </a:lnTo>
                  <a:lnTo>
                    <a:pt x="4894" y="1286"/>
                  </a:lnTo>
                  <a:close/>
                  <a:moveTo>
                    <a:pt x="10049" y="1250"/>
                  </a:moveTo>
                  <a:lnTo>
                    <a:pt x="10704" y="3643"/>
                  </a:lnTo>
                  <a:lnTo>
                    <a:pt x="7942" y="6322"/>
                  </a:lnTo>
                  <a:lnTo>
                    <a:pt x="7942" y="2417"/>
                  </a:lnTo>
                  <a:lnTo>
                    <a:pt x="7954" y="2417"/>
                  </a:lnTo>
                  <a:lnTo>
                    <a:pt x="10049" y="1250"/>
                  </a:lnTo>
                  <a:close/>
                  <a:moveTo>
                    <a:pt x="3751" y="4203"/>
                  </a:moveTo>
                  <a:lnTo>
                    <a:pt x="6525" y="6882"/>
                  </a:lnTo>
                  <a:lnTo>
                    <a:pt x="2501" y="6882"/>
                  </a:lnTo>
                  <a:lnTo>
                    <a:pt x="1286" y="4846"/>
                  </a:lnTo>
                  <a:lnTo>
                    <a:pt x="3751" y="4203"/>
                  </a:lnTo>
                  <a:close/>
                  <a:moveTo>
                    <a:pt x="11395" y="4132"/>
                  </a:moveTo>
                  <a:lnTo>
                    <a:pt x="13728" y="4739"/>
                  </a:lnTo>
                  <a:lnTo>
                    <a:pt x="12454" y="6882"/>
                  </a:lnTo>
                  <a:lnTo>
                    <a:pt x="8537" y="6882"/>
                  </a:lnTo>
                  <a:lnTo>
                    <a:pt x="11395" y="4132"/>
                  </a:lnTo>
                  <a:close/>
                  <a:moveTo>
                    <a:pt x="12573" y="7715"/>
                  </a:moveTo>
                  <a:lnTo>
                    <a:pt x="13788" y="9763"/>
                  </a:lnTo>
                  <a:lnTo>
                    <a:pt x="11323" y="10394"/>
                  </a:lnTo>
                  <a:lnTo>
                    <a:pt x="8549" y="7715"/>
                  </a:lnTo>
                  <a:close/>
                  <a:moveTo>
                    <a:pt x="6525" y="7715"/>
                  </a:moveTo>
                  <a:lnTo>
                    <a:pt x="3667" y="10478"/>
                  </a:lnTo>
                  <a:lnTo>
                    <a:pt x="1334" y="9858"/>
                  </a:lnTo>
                  <a:lnTo>
                    <a:pt x="2608" y="7715"/>
                  </a:lnTo>
                  <a:close/>
                  <a:moveTo>
                    <a:pt x="7954" y="8287"/>
                  </a:moveTo>
                  <a:lnTo>
                    <a:pt x="10799" y="11037"/>
                  </a:lnTo>
                  <a:lnTo>
                    <a:pt x="10168" y="13311"/>
                  </a:lnTo>
                  <a:lnTo>
                    <a:pt x="7954" y="12085"/>
                  </a:lnTo>
                  <a:lnTo>
                    <a:pt x="7954" y="8287"/>
                  </a:lnTo>
                  <a:close/>
                  <a:moveTo>
                    <a:pt x="7120" y="8299"/>
                  </a:moveTo>
                  <a:lnTo>
                    <a:pt x="7120" y="12204"/>
                  </a:lnTo>
                  <a:lnTo>
                    <a:pt x="7108" y="12204"/>
                  </a:lnTo>
                  <a:lnTo>
                    <a:pt x="5013" y="13371"/>
                  </a:lnTo>
                  <a:lnTo>
                    <a:pt x="4346" y="10978"/>
                  </a:lnTo>
                  <a:lnTo>
                    <a:pt x="7120" y="8299"/>
                  </a:lnTo>
                  <a:close/>
                  <a:moveTo>
                    <a:pt x="10585" y="0"/>
                  </a:moveTo>
                  <a:lnTo>
                    <a:pt x="9823" y="405"/>
                  </a:lnTo>
                  <a:lnTo>
                    <a:pt x="7430" y="1750"/>
                  </a:lnTo>
                  <a:lnTo>
                    <a:pt x="5120" y="453"/>
                  </a:lnTo>
                  <a:lnTo>
                    <a:pt x="4370" y="36"/>
                  </a:lnTo>
                  <a:lnTo>
                    <a:pt x="4144" y="857"/>
                  </a:lnTo>
                  <a:lnTo>
                    <a:pt x="3429" y="3441"/>
                  </a:lnTo>
                  <a:lnTo>
                    <a:pt x="858" y="4120"/>
                  </a:lnTo>
                  <a:lnTo>
                    <a:pt x="0" y="4334"/>
                  </a:lnTo>
                  <a:lnTo>
                    <a:pt x="441" y="5072"/>
                  </a:lnTo>
                  <a:lnTo>
                    <a:pt x="1822" y="7394"/>
                  </a:lnTo>
                  <a:lnTo>
                    <a:pt x="477" y="9632"/>
                  </a:lnTo>
                  <a:lnTo>
                    <a:pt x="48" y="10370"/>
                  </a:lnTo>
                  <a:lnTo>
                    <a:pt x="893" y="10597"/>
                  </a:lnTo>
                  <a:lnTo>
                    <a:pt x="3560" y="11287"/>
                  </a:lnTo>
                  <a:lnTo>
                    <a:pt x="4251" y="13788"/>
                  </a:lnTo>
                  <a:lnTo>
                    <a:pt x="4465" y="14609"/>
                  </a:lnTo>
                  <a:lnTo>
                    <a:pt x="5227" y="14192"/>
                  </a:lnTo>
                  <a:lnTo>
                    <a:pt x="7620" y="12859"/>
                  </a:lnTo>
                  <a:lnTo>
                    <a:pt x="9930" y="14145"/>
                  </a:lnTo>
                  <a:lnTo>
                    <a:pt x="10692" y="14561"/>
                  </a:lnTo>
                  <a:lnTo>
                    <a:pt x="10918" y="13752"/>
                  </a:lnTo>
                  <a:lnTo>
                    <a:pt x="11633" y="11156"/>
                  </a:lnTo>
                  <a:lnTo>
                    <a:pt x="14204" y="10489"/>
                  </a:lnTo>
                  <a:lnTo>
                    <a:pt x="15050" y="10263"/>
                  </a:lnTo>
                  <a:lnTo>
                    <a:pt x="14621" y="9537"/>
                  </a:lnTo>
                  <a:lnTo>
                    <a:pt x="13240" y="7215"/>
                  </a:lnTo>
                  <a:lnTo>
                    <a:pt x="14574" y="4965"/>
                  </a:lnTo>
                  <a:lnTo>
                    <a:pt x="15002" y="4239"/>
                  </a:lnTo>
                  <a:lnTo>
                    <a:pt x="14157" y="4012"/>
                  </a:lnTo>
                  <a:lnTo>
                    <a:pt x="11490" y="3310"/>
                  </a:lnTo>
                  <a:lnTo>
                    <a:pt x="10811" y="810"/>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5" name="Google Shape;545;p11"/>
            <p:cNvSpPr/>
            <p:nvPr/>
          </p:nvSpPr>
          <p:spPr>
            <a:xfrm>
              <a:off x="7027350" y="2673075"/>
              <a:ext cx="375975" cy="365550"/>
            </a:xfrm>
            <a:custGeom>
              <a:avLst/>
              <a:gdLst/>
              <a:ahLst/>
              <a:cxnLst/>
              <a:rect l="l" t="t" r="r" b="b"/>
              <a:pathLst>
                <a:path w="15039" h="14622" extrusionOk="0">
                  <a:moveTo>
                    <a:pt x="4894" y="1286"/>
                  </a:moveTo>
                  <a:lnTo>
                    <a:pt x="7109" y="2525"/>
                  </a:lnTo>
                  <a:lnTo>
                    <a:pt x="7109" y="6311"/>
                  </a:lnTo>
                  <a:lnTo>
                    <a:pt x="4275" y="3561"/>
                  </a:lnTo>
                  <a:lnTo>
                    <a:pt x="4894" y="1286"/>
                  </a:lnTo>
                  <a:close/>
                  <a:moveTo>
                    <a:pt x="10038" y="1251"/>
                  </a:moveTo>
                  <a:lnTo>
                    <a:pt x="10704" y="3656"/>
                  </a:lnTo>
                  <a:lnTo>
                    <a:pt x="7930" y="6335"/>
                  </a:lnTo>
                  <a:lnTo>
                    <a:pt x="7930" y="2429"/>
                  </a:lnTo>
                  <a:lnTo>
                    <a:pt x="7942" y="2429"/>
                  </a:lnTo>
                  <a:lnTo>
                    <a:pt x="10038" y="1251"/>
                  </a:lnTo>
                  <a:close/>
                  <a:moveTo>
                    <a:pt x="11383" y="4144"/>
                  </a:moveTo>
                  <a:lnTo>
                    <a:pt x="13717" y="4751"/>
                  </a:lnTo>
                  <a:lnTo>
                    <a:pt x="12443" y="6894"/>
                  </a:lnTo>
                  <a:lnTo>
                    <a:pt x="8526" y="6894"/>
                  </a:lnTo>
                  <a:lnTo>
                    <a:pt x="11383" y="4144"/>
                  </a:lnTo>
                  <a:close/>
                  <a:moveTo>
                    <a:pt x="3751" y="4227"/>
                  </a:moveTo>
                  <a:lnTo>
                    <a:pt x="6513" y="6906"/>
                  </a:lnTo>
                  <a:lnTo>
                    <a:pt x="2501" y="6906"/>
                  </a:lnTo>
                  <a:lnTo>
                    <a:pt x="1275" y="4870"/>
                  </a:lnTo>
                  <a:lnTo>
                    <a:pt x="3751" y="4227"/>
                  </a:lnTo>
                  <a:close/>
                  <a:moveTo>
                    <a:pt x="12562" y="7728"/>
                  </a:moveTo>
                  <a:lnTo>
                    <a:pt x="13776" y="9764"/>
                  </a:lnTo>
                  <a:lnTo>
                    <a:pt x="11312" y="10407"/>
                  </a:lnTo>
                  <a:lnTo>
                    <a:pt x="8537" y="7728"/>
                  </a:lnTo>
                  <a:close/>
                  <a:moveTo>
                    <a:pt x="6513" y="7716"/>
                  </a:moveTo>
                  <a:lnTo>
                    <a:pt x="3680" y="10466"/>
                  </a:lnTo>
                  <a:lnTo>
                    <a:pt x="1334" y="9859"/>
                  </a:lnTo>
                  <a:lnTo>
                    <a:pt x="2608" y="7716"/>
                  </a:lnTo>
                  <a:close/>
                  <a:moveTo>
                    <a:pt x="7942" y="8299"/>
                  </a:moveTo>
                  <a:lnTo>
                    <a:pt x="10788" y="11050"/>
                  </a:lnTo>
                  <a:lnTo>
                    <a:pt x="10157" y="13324"/>
                  </a:lnTo>
                  <a:lnTo>
                    <a:pt x="7942" y="12085"/>
                  </a:lnTo>
                  <a:lnTo>
                    <a:pt x="7942" y="8299"/>
                  </a:lnTo>
                  <a:close/>
                  <a:moveTo>
                    <a:pt x="7133" y="8287"/>
                  </a:moveTo>
                  <a:lnTo>
                    <a:pt x="7133" y="12193"/>
                  </a:lnTo>
                  <a:lnTo>
                    <a:pt x="7109" y="12193"/>
                  </a:lnTo>
                  <a:lnTo>
                    <a:pt x="5013" y="13371"/>
                  </a:lnTo>
                  <a:lnTo>
                    <a:pt x="4358" y="10966"/>
                  </a:lnTo>
                  <a:lnTo>
                    <a:pt x="7133" y="8287"/>
                  </a:lnTo>
                  <a:close/>
                  <a:moveTo>
                    <a:pt x="10573" y="1"/>
                  </a:moveTo>
                  <a:lnTo>
                    <a:pt x="9823" y="417"/>
                  </a:lnTo>
                  <a:lnTo>
                    <a:pt x="7430" y="1763"/>
                  </a:lnTo>
                  <a:lnTo>
                    <a:pt x="5120" y="465"/>
                  </a:lnTo>
                  <a:lnTo>
                    <a:pt x="4358" y="48"/>
                  </a:lnTo>
                  <a:lnTo>
                    <a:pt x="4132" y="870"/>
                  </a:lnTo>
                  <a:lnTo>
                    <a:pt x="3418" y="3453"/>
                  </a:lnTo>
                  <a:lnTo>
                    <a:pt x="846" y="4132"/>
                  </a:lnTo>
                  <a:lnTo>
                    <a:pt x="1" y="4346"/>
                  </a:lnTo>
                  <a:lnTo>
                    <a:pt x="429" y="5085"/>
                  </a:lnTo>
                  <a:lnTo>
                    <a:pt x="1810" y="7406"/>
                  </a:lnTo>
                  <a:lnTo>
                    <a:pt x="477" y="9645"/>
                  </a:lnTo>
                  <a:lnTo>
                    <a:pt x="48" y="10383"/>
                  </a:lnTo>
                  <a:lnTo>
                    <a:pt x="894" y="10597"/>
                  </a:lnTo>
                  <a:lnTo>
                    <a:pt x="3561" y="11300"/>
                  </a:lnTo>
                  <a:lnTo>
                    <a:pt x="4239" y="13800"/>
                  </a:lnTo>
                  <a:lnTo>
                    <a:pt x="4466" y="14621"/>
                  </a:lnTo>
                  <a:lnTo>
                    <a:pt x="5228" y="14205"/>
                  </a:lnTo>
                  <a:lnTo>
                    <a:pt x="7621" y="12859"/>
                  </a:lnTo>
                  <a:lnTo>
                    <a:pt x="9930" y="14157"/>
                  </a:lnTo>
                  <a:lnTo>
                    <a:pt x="10681" y="14574"/>
                  </a:lnTo>
                  <a:lnTo>
                    <a:pt x="10907" y="13752"/>
                  </a:lnTo>
                  <a:lnTo>
                    <a:pt x="11621" y="11169"/>
                  </a:lnTo>
                  <a:lnTo>
                    <a:pt x="14193" y="10502"/>
                  </a:lnTo>
                  <a:lnTo>
                    <a:pt x="15038" y="10276"/>
                  </a:lnTo>
                  <a:lnTo>
                    <a:pt x="14610" y="9549"/>
                  </a:lnTo>
                  <a:lnTo>
                    <a:pt x="13229" y="7228"/>
                  </a:lnTo>
                  <a:lnTo>
                    <a:pt x="14562" y="4977"/>
                  </a:lnTo>
                  <a:lnTo>
                    <a:pt x="15003" y="4251"/>
                  </a:lnTo>
                  <a:lnTo>
                    <a:pt x="14145" y="4025"/>
                  </a:lnTo>
                  <a:lnTo>
                    <a:pt x="11490" y="3322"/>
                  </a:lnTo>
                  <a:lnTo>
                    <a:pt x="10800" y="822"/>
                  </a:lnTo>
                  <a:lnTo>
                    <a:pt x="10573"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6" name="Google Shape;546;p11"/>
            <p:cNvSpPr/>
            <p:nvPr/>
          </p:nvSpPr>
          <p:spPr>
            <a:xfrm>
              <a:off x="7027350" y="2307850"/>
              <a:ext cx="376275" cy="365250"/>
            </a:xfrm>
            <a:custGeom>
              <a:avLst/>
              <a:gdLst/>
              <a:ahLst/>
              <a:cxnLst/>
              <a:rect l="l" t="t" r="r" b="b"/>
              <a:pathLst>
                <a:path w="15051" h="14610" extrusionOk="0">
                  <a:moveTo>
                    <a:pt x="4882" y="1298"/>
                  </a:moveTo>
                  <a:lnTo>
                    <a:pt x="7097" y="2525"/>
                  </a:lnTo>
                  <a:lnTo>
                    <a:pt x="7097" y="6323"/>
                  </a:lnTo>
                  <a:lnTo>
                    <a:pt x="4251" y="3573"/>
                  </a:lnTo>
                  <a:lnTo>
                    <a:pt x="4882" y="1298"/>
                  </a:lnTo>
                  <a:close/>
                  <a:moveTo>
                    <a:pt x="10038" y="1251"/>
                  </a:moveTo>
                  <a:lnTo>
                    <a:pt x="10704" y="3644"/>
                  </a:lnTo>
                  <a:lnTo>
                    <a:pt x="7930" y="6323"/>
                  </a:lnTo>
                  <a:lnTo>
                    <a:pt x="7930" y="2430"/>
                  </a:lnTo>
                  <a:lnTo>
                    <a:pt x="7942" y="2430"/>
                  </a:lnTo>
                  <a:lnTo>
                    <a:pt x="10038" y="1251"/>
                  </a:lnTo>
                  <a:close/>
                  <a:moveTo>
                    <a:pt x="11383" y="4132"/>
                  </a:moveTo>
                  <a:lnTo>
                    <a:pt x="13717" y="4751"/>
                  </a:lnTo>
                  <a:lnTo>
                    <a:pt x="12443" y="6894"/>
                  </a:lnTo>
                  <a:lnTo>
                    <a:pt x="8526" y="6894"/>
                  </a:lnTo>
                  <a:lnTo>
                    <a:pt x="11383" y="4132"/>
                  </a:lnTo>
                  <a:close/>
                  <a:moveTo>
                    <a:pt x="3751" y="4227"/>
                  </a:moveTo>
                  <a:lnTo>
                    <a:pt x="6513" y="6906"/>
                  </a:lnTo>
                  <a:lnTo>
                    <a:pt x="2501" y="6906"/>
                  </a:lnTo>
                  <a:lnTo>
                    <a:pt x="1275" y="4870"/>
                  </a:lnTo>
                  <a:lnTo>
                    <a:pt x="3751" y="4227"/>
                  </a:lnTo>
                  <a:close/>
                  <a:moveTo>
                    <a:pt x="12562" y="7728"/>
                  </a:moveTo>
                  <a:lnTo>
                    <a:pt x="13764" y="9764"/>
                  </a:lnTo>
                  <a:lnTo>
                    <a:pt x="11312" y="10407"/>
                  </a:lnTo>
                  <a:lnTo>
                    <a:pt x="8537" y="7728"/>
                  </a:lnTo>
                  <a:close/>
                  <a:moveTo>
                    <a:pt x="6513" y="7728"/>
                  </a:moveTo>
                  <a:lnTo>
                    <a:pt x="3656" y="10478"/>
                  </a:lnTo>
                  <a:lnTo>
                    <a:pt x="1322" y="9871"/>
                  </a:lnTo>
                  <a:lnTo>
                    <a:pt x="2596" y="7728"/>
                  </a:lnTo>
                  <a:close/>
                  <a:moveTo>
                    <a:pt x="7942" y="8299"/>
                  </a:moveTo>
                  <a:lnTo>
                    <a:pt x="10788" y="11062"/>
                  </a:lnTo>
                  <a:lnTo>
                    <a:pt x="10169" y="13336"/>
                  </a:lnTo>
                  <a:lnTo>
                    <a:pt x="7942" y="12097"/>
                  </a:lnTo>
                  <a:lnTo>
                    <a:pt x="7942" y="8299"/>
                  </a:lnTo>
                  <a:close/>
                  <a:moveTo>
                    <a:pt x="7109" y="8299"/>
                  </a:moveTo>
                  <a:lnTo>
                    <a:pt x="7109" y="12205"/>
                  </a:lnTo>
                  <a:lnTo>
                    <a:pt x="7097" y="12205"/>
                  </a:lnTo>
                  <a:lnTo>
                    <a:pt x="5001" y="13383"/>
                  </a:lnTo>
                  <a:lnTo>
                    <a:pt x="4346" y="10978"/>
                  </a:lnTo>
                  <a:lnTo>
                    <a:pt x="7109" y="8299"/>
                  </a:lnTo>
                  <a:close/>
                  <a:moveTo>
                    <a:pt x="10585" y="1"/>
                  </a:moveTo>
                  <a:lnTo>
                    <a:pt x="9823" y="417"/>
                  </a:lnTo>
                  <a:lnTo>
                    <a:pt x="7430" y="1751"/>
                  </a:lnTo>
                  <a:lnTo>
                    <a:pt x="5120" y="465"/>
                  </a:lnTo>
                  <a:lnTo>
                    <a:pt x="4358" y="48"/>
                  </a:lnTo>
                  <a:lnTo>
                    <a:pt x="4132" y="858"/>
                  </a:lnTo>
                  <a:lnTo>
                    <a:pt x="3418" y="3453"/>
                  </a:lnTo>
                  <a:lnTo>
                    <a:pt x="846" y="4120"/>
                  </a:lnTo>
                  <a:lnTo>
                    <a:pt x="1" y="4346"/>
                  </a:lnTo>
                  <a:lnTo>
                    <a:pt x="429" y="5073"/>
                  </a:lnTo>
                  <a:lnTo>
                    <a:pt x="1810" y="7394"/>
                  </a:lnTo>
                  <a:lnTo>
                    <a:pt x="477" y="9645"/>
                  </a:lnTo>
                  <a:lnTo>
                    <a:pt x="48" y="10371"/>
                  </a:lnTo>
                  <a:lnTo>
                    <a:pt x="894" y="10597"/>
                  </a:lnTo>
                  <a:lnTo>
                    <a:pt x="3561" y="11300"/>
                  </a:lnTo>
                  <a:lnTo>
                    <a:pt x="4239" y="13800"/>
                  </a:lnTo>
                  <a:lnTo>
                    <a:pt x="4466" y="14610"/>
                  </a:lnTo>
                  <a:lnTo>
                    <a:pt x="5228" y="14193"/>
                  </a:lnTo>
                  <a:lnTo>
                    <a:pt x="7621" y="12859"/>
                  </a:lnTo>
                  <a:lnTo>
                    <a:pt x="9930" y="14145"/>
                  </a:lnTo>
                  <a:lnTo>
                    <a:pt x="10681" y="14574"/>
                  </a:lnTo>
                  <a:lnTo>
                    <a:pt x="10907" y="13752"/>
                  </a:lnTo>
                  <a:lnTo>
                    <a:pt x="11621" y="11157"/>
                  </a:lnTo>
                  <a:lnTo>
                    <a:pt x="14193" y="10490"/>
                  </a:lnTo>
                  <a:lnTo>
                    <a:pt x="15050" y="10264"/>
                  </a:lnTo>
                  <a:lnTo>
                    <a:pt x="14610" y="9538"/>
                  </a:lnTo>
                  <a:lnTo>
                    <a:pt x="13229" y="7216"/>
                  </a:lnTo>
                  <a:lnTo>
                    <a:pt x="14574" y="4966"/>
                  </a:lnTo>
                  <a:lnTo>
                    <a:pt x="15003" y="4239"/>
                  </a:lnTo>
                  <a:lnTo>
                    <a:pt x="14157" y="4013"/>
                  </a:lnTo>
                  <a:lnTo>
                    <a:pt x="11490" y="3322"/>
                  </a:lnTo>
                  <a:lnTo>
                    <a:pt x="10800"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7" name="Google Shape;547;p11"/>
            <p:cNvSpPr/>
            <p:nvPr/>
          </p:nvSpPr>
          <p:spPr>
            <a:xfrm>
              <a:off x="7027350" y="1942325"/>
              <a:ext cx="376275" cy="365550"/>
            </a:xfrm>
            <a:custGeom>
              <a:avLst/>
              <a:gdLst/>
              <a:ahLst/>
              <a:cxnLst/>
              <a:rect l="l" t="t" r="r" b="b"/>
              <a:pathLst>
                <a:path w="15051" h="14622" extrusionOk="0">
                  <a:moveTo>
                    <a:pt x="4882" y="1299"/>
                  </a:moveTo>
                  <a:lnTo>
                    <a:pt x="7097" y="2537"/>
                  </a:lnTo>
                  <a:lnTo>
                    <a:pt x="7097" y="6335"/>
                  </a:lnTo>
                  <a:lnTo>
                    <a:pt x="4251" y="3573"/>
                  </a:lnTo>
                  <a:lnTo>
                    <a:pt x="4882" y="1299"/>
                  </a:lnTo>
                  <a:close/>
                  <a:moveTo>
                    <a:pt x="10038" y="1251"/>
                  </a:moveTo>
                  <a:lnTo>
                    <a:pt x="10704" y="3656"/>
                  </a:lnTo>
                  <a:lnTo>
                    <a:pt x="7930" y="6335"/>
                  </a:lnTo>
                  <a:lnTo>
                    <a:pt x="7930" y="2430"/>
                  </a:lnTo>
                  <a:lnTo>
                    <a:pt x="7942" y="2430"/>
                  </a:lnTo>
                  <a:lnTo>
                    <a:pt x="10038" y="1251"/>
                  </a:lnTo>
                  <a:close/>
                  <a:moveTo>
                    <a:pt x="11383" y="4144"/>
                  </a:moveTo>
                  <a:lnTo>
                    <a:pt x="13717" y="4751"/>
                  </a:lnTo>
                  <a:lnTo>
                    <a:pt x="12443" y="6895"/>
                  </a:lnTo>
                  <a:lnTo>
                    <a:pt x="8526" y="6895"/>
                  </a:lnTo>
                  <a:lnTo>
                    <a:pt x="11383" y="4144"/>
                  </a:lnTo>
                  <a:close/>
                  <a:moveTo>
                    <a:pt x="3751" y="4228"/>
                  </a:moveTo>
                  <a:lnTo>
                    <a:pt x="6513" y="6906"/>
                  </a:lnTo>
                  <a:lnTo>
                    <a:pt x="2501" y="6906"/>
                  </a:lnTo>
                  <a:lnTo>
                    <a:pt x="1275" y="4870"/>
                  </a:lnTo>
                  <a:lnTo>
                    <a:pt x="3751" y="4228"/>
                  </a:lnTo>
                  <a:close/>
                  <a:moveTo>
                    <a:pt x="12562" y="7728"/>
                  </a:moveTo>
                  <a:lnTo>
                    <a:pt x="13776" y="9764"/>
                  </a:lnTo>
                  <a:lnTo>
                    <a:pt x="11312" y="10407"/>
                  </a:lnTo>
                  <a:lnTo>
                    <a:pt x="8537" y="7728"/>
                  </a:lnTo>
                  <a:close/>
                  <a:moveTo>
                    <a:pt x="6513" y="7728"/>
                  </a:moveTo>
                  <a:lnTo>
                    <a:pt x="3656" y="10478"/>
                  </a:lnTo>
                  <a:lnTo>
                    <a:pt x="1322" y="9871"/>
                  </a:lnTo>
                  <a:lnTo>
                    <a:pt x="2596" y="7728"/>
                  </a:lnTo>
                  <a:close/>
                  <a:moveTo>
                    <a:pt x="7942" y="8311"/>
                  </a:moveTo>
                  <a:lnTo>
                    <a:pt x="10788" y="11062"/>
                  </a:lnTo>
                  <a:lnTo>
                    <a:pt x="10169" y="13336"/>
                  </a:lnTo>
                  <a:lnTo>
                    <a:pt x="7942" y="12109"/>
                  </a:lnTo>
                  <a:lnTo>
                    <a:pt x="7942" y="8311"/>
                  </a:lnTo>
                  <a:close/>
                  <a:moveTo>
                    <a:pt x="7109" y="8311"/>
                  </a:moveTo>
                  <a:lnTo>
                    <a:pt x="7109" y="12205"/>
                  </a:lnTo>
                  <a:lnTo>
                    <a:pt x="7097" y="12205"/>
                  </a:lnTo>
                  <a:lnTo>
                    <a:pt x="5001" y="13383"/>
                  </a:lnTo>
                  <a:lnTo>
                    <a:pt x="4346" y="10990"/>
                  </a:lnTo>
                  <a:lnTo>
                    <a:pt x="7109" y="8311"/>
                  </a:lnTo>
                  <a:close/>
                  <a:moveTo>
                    <a:pt x="10585" y="1"/>
                  </a:moveTo>
                  <a:lnTo>
                    <a:pt x="9823" y="418"/>
                  </a:lnTo>
                  <a:lnTo>
                    <a:pt x="7430" y="1763"/>
                  </a:lnTo>
                  <a:lnTo>
                    <a:pt x="5120" y="465"/>
                  </a:lnTo>
                  <a:lnTo>
                    <a:pt x="4358" y="48"/>
                  </a:lnTo>
                  <a:lnTo>
                    <a:pt x="4132" y="870"/>
                  </a:lnTo>
                  <a:lnTo>
                    <a:pt x="3418" y="3454"/>
                  </a:lnTo>
                  <a:lnTo>
                    <a:pt x="846" y="4132"/>
                  </a:lnTo>
                  <a:lnTo>
                    <a:pt x="1" y="4347"/>
                  </a:lnTo>
                  <a:lnTo>
                    <a:pt x="429" y="5085"/>
                  </a:lnTo>
                  <a:lnTo>
                    <a:pt x="1810" y="7406"/>
                  </a:lnTo>
                  <a:lnTo>
                    <a:pt x="477" y="9645"/>
                  </a:lnTo>
                  <a:lnTo>
                    <a:pt x="48" y="10383"/>
                  </a:lnTo>
                  <a:lnTo>
                    <a:pt x="894" y="10597"/>
                  </a:lnTo>
                  <a:lnTo>
                    <a:pt x="3561" y="11300"/>
                  </a:lnTo>
                  <a:lnTo>
                    <a:pt x="4239" y="13800"/>
                  </a:lnTo>
                  <a:lnTo>
                    <a:pt x="4466" y="14622"/>
                  </a:lnTo>
                  <a:lnTo>
                    <a:pt x="5228" y="14205"/>
                  </a:lnTo>
                  <a:lnTo>
                    <a:pt x="7621" y="12860"/>
                  </a:lnTo>
                  <a:lnTo>
                    <a:pt x="9930" y="14157"/>
                  </a:lnTo>
                  <a:lnTo>
                    <a:pt x="10681" y="14574"/>
                  </a:lnTo>
                  <a:lnTo>
                    <a:pt x="10907" y="13753"/>
                  </a:lnTo>
                  <a:lnTo>
                    <a:pt x="11621" y="11169"/>
                  </a:lnTo>
                  <a:lnTo>
                    <a:pt x="14193" y="10502"/>
                  </a:lnTo>
                  <a:lnTo>
                    <a:pt x="15050" y="10276"/>
                  </a:lnTo>
                  <a:lnTo>
                    <a:pt x="14610" y="9550"/>
                  </a:lnTo>
                  <a:lnTo>
                    <a:pt x="13229" y="7228"/>
                  </a:lnTo>
                  <a:lnTo>
                    <a:pt x="14574" y="4978"/>
                  </a:lnTo>
                  <a:lnTo>
                    <a:pt x="15003" y="4251"/>
                  </a:lnTo>
                  <a:lnTo>
                    <a:pt x="14157" y="4025"/>
                  </a:lnTo>
                  <a:lnTo>
                    <a:pt x="11490" y="3323"/>
                  </a:lnTo>
                  <a:lnTo>
                    <a:pt x="10800"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8" name="Google Shape;548;p11"/>
            <p:cNvSpPr/>
            <p:nvPr/>
          </p:nvSpPr>
          <p:spPr>
            <a:xfrm>
              <a:off x="7027350" y="846375"/>
              <a:ext cx="376275" cy="365250"/>
            </a:xfrm>
            <a:custGeom>
              <a:avLst/>
              <a:gdLst/>
              <a:ahLst/>
              <a:cxnLst/>
              <a:rect l="l" t="t" r="r" b="b"/>
              <a:pathLst>
                <a:path w="15051" h="14610" extrusionOk="0">
                  <a:moveTo>
                    <a:pt x="10038" y="1250"/>
                  </a:moveTo>
                  <a:lnTo>
                    <a:pt x="10704" y="3643"/>
                  </a:lnTo>
                  <a:lnTo>
                    <a:pt x="7930" y="6322"/>
                  </a:lnTo>
                  <a:lnTo>
                    <a:pt x="7930" y="2429"/>
                  </a:lnTo>
                  <a:lnTo>
                    <a:pt x="7942" y="2429"/>
                  </a:lnTo>
                  <a:lnTo>
                    <a:pt x="10038" y="1250"/>
                  </a:lnTo>
                  <a:close/>
                  <a:moveTo>
                    <a:pt x="4882" y="1310"/>
                  </a:moveTo>
                  <a:lnTo>
                    <a:pt x="7097" y="2548"/>
                  </a:lnTo>
                  <a:lnTo>
                    <a:pt x="7097" y="6334"/>
                  </a:lnTo>
                  <a:lnTo>
                    <a:pt x="4251" y="3584"/>
                  </a:lnTo>
                  <a:lnTo>
                    <a:pt x="4882" y="1310"/>
                  </a:lnTo>
                  <a:close/>
                  <a:moveTo>
                    <a:pt x="3751" y="4227"/>
                  </a:moveTo>
                  <a:lnTo>
                    <a:pt x="6513" y="6906"/>
                  </a:lnTo>
                  <a:lnTo>
                    <a:pt x="2501" y="6906"/>
                  </a:lnTo>
                  <a:lnTo>
                    <a:pt x="1275" y="4870"/>
                  </a:lnTo>
                  <a:lnTo>
                    <a:pt x="3751" y="4227"/>
                  </a:lnTo>
                  <a:close/>
                  <a:moveTo>
                    <a:pt x="11371" y="4143"/>
                  </a:moveTo>
                  <a:lnTo>
                    <a:pt x="13705" y="4763"/>
                  </a:lnTo>
                  <a:lnTo>
                    <a:pt x="12443" y="6906"/>
                  </a:lnTo>
                  <a:lnTo>
                    <a:pt x="8526" y="6906"/>
                  </a:lnTo>
                  <a:lnTo>
                    <a:pt x="11371" y="4143"/>
                  </a:lnTo>
                  <a:close/>
                  <a:moveTo>
                    <a:pt x="12562" y="7727"/>
                  </a:moveTo>
                  <a:lnTo>
                    <a:pt x="13776" y="9763"/>
                  </a:lnTo>
                  <a:lnTo>
                    <a:pt x="11312" y="10406"/>
                  </a:lnTo>
                  <a:lnTo>
                    <a:pt x="8537" y="7727"/>
                  </a:lnTo>
                  <a:close/>
                  <a:moveTo>
                    <a:pt x="6513" y="7739"/>
                  </a:moveTo>
                  <a:lnTo>
                    <a:pt x="3656" y="10489"/>
                  </a:lnTo>
                  <a:lnTo>
                    <a:pt x="1322" y="9882"/>
                  </a:lnTo>
                  <a:lnTo>
                    <a:pt x="2596" y="7739"/>
                  </a:lnTo>
                  <a:close/>
                  <a:moveTo>
                    <a:pt x="7942" y="8299"/>
                  </a:moveTo>
                  <a:lnTo>
                    <a:pt x="10788" y="11061"/>
                  </a:lnTo>
                  <a:lnTo>
                    <a:pt x="10169" y="13335"/>
                  </a:lnTo>
                  <a:lnTo>
                    <a:pt x="7942" y="12097"/>
                  </a:lnTo>
                  <a:lnTo>
                    <a:pt x="7942" y="8299"/>
                  </a:lnTo>
                  <a:close/>
                  <a:moveTo>
                    <a:pt x="7109" y="8299"/>
                  </a:moveTo>
                  <a:lnTo>
                    <a:pt x="7109" y="12204"/>
                  </a:lnTo>
                  <a:lnTo>
                    <a:pt x="7097" y="12204"/>
                  </a:lnTo>
                  <a:lnTo>
                    <a:pt x="5001" y="13383"/>
                  </a:lnTo>
                  <a:lnTo>
                    <a:pt x="4346" y="10978"/>
                  </a:lnTo>
                  <a:lnTo>
                    <a:pt x="7109" y="8299"/>
                  </a:lnTo>
                  <a:close/>
                  <a:moveTo>
                    <a:pt x="10585" y="0"/>
                  </a:moveTo>
                  <a:lnTo>
                    <a:pt x="9823" y="417"/>
                  </a:lnTo>
                  <a:lnTo>
                    <a:pt x="7430" y="1750"/>
                  </a:lnTo>
                  <a:lnTo>
                    <a:pt x="5120" y="464"/>
                  </a:lnTo>
                  <a:lnTo>
                    <a:pt x="4358" y="48"/>
                  </a:lnTo>
                  <a:lnTo>
                    <a:pt x="4132" y="857"/>
                  </a:lnTo>
                  <a:lnTo>
                    <a:pt x="3418" y="3453"/>
                  </a:lnTo>
                  <a:lnTo>
                    <a:pt x="846" y="4120"/>
                  </a:lnTo>
                  <a:lnTo>
                    <a:pt x="1" y="4346"/>
                  </a:lnTo>
                  <a:lnTo>
                    <a:pt x="429" y="5072"/>
                  </a:lnTo>
                  <a:lnTo>
                    <a:pt x="1810" y="7394"/>
                  </a:lnTo>
                  <a:lnTo>
                    <a:pt x="477" y="9644"/>
                  </a:lnTo>
                  <a:lnTo>
                    <a:pt x="48" y="10370"/>
                  </a:lnTo>
                  <a:lnTo>
                    <a:pt x="894" y="10597"/>
                  </a:lnTo>
                  <a:lnTo>
                    <a:pt x="3561" y="11299"/>
                  </a:lnTo>
                  <a:lnTo>
                    <a:pt x="4239" y="13799"/>
                  </a:lnTo>
                  <a:lnTo>
                    <a:pt x="4466" y="14609"/>
                  </a:lnTo>
                  <a:lnTo>
                    <a:pt x="5228" y="14192"/>
                  </a:lnTo>
                  <a:lnTo>
                    <a:pt x="7621" y="12859"/>
                  </a:lnTo>
                  <a:lnTo>
                    <a:pt x="9930" y="14157"/>
                  </a:lnTo>
                  <a:lnTo>
                    <a:pt x="10681" y="14573"/>
                  </a:lnTo>
                  <a:lnTo>
                    <a:pt x="10907" y="13752"/>
                  </a:lnTo>
                  <a:lnTo>
                    <a:pt x="11621" y="11156"/>
                  </a:lnTo>
                  <a:lnTo>
                    <a:pt x="14193" y="10489"/>
                  </a:lnTo>
                  <a:lnTo>
                    <a:pt x="15050" y="10263"/>
                  </a:lnTo>
                  <a:lnTo>
                    <a:pt x="14610" y="9537"/>
                  </a:lnTo>
                  <a:lnTo>
                    <a:pt x="13229" y="7215"/>
                  </a:lnTo>
                  <a:lnTo>
                    <a:pt x="14574" y="4965"/>
                  </a:lnTo>
                  <a:lnTo>
                    <a:pt x="15003" y="4239"/>
                  </a:lnTo>
                  <a:lnTo>
                    <a:pt x="14157" y="4012"/>
                  </a:lnTo>
                  <a:lnTo>
                    <a:pt x="11490" y="3322"/>
                  </a:lnTo>
                  <a:lnTo>
                    <a:pt x="10800" y="810"/>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9" name="Google Shape;549;p11"/>
            <p:cNvSpPr/>
            <p:nvPr/>
          </p:nvSpPr>
          <p:spPr>
            <a:xfrm>
              <a:off x="7027350" y="1211600"/>
              <a:ext cx="376275" cy="365525"/>
            </a:xfrm>
            <a:custGeom>
              <a:avLst/>
              <a:gdLst/>
              <a:ahLst/>
              <a:cxnLst/>
              <a:rect l="l" t="t" r="r" b="b"/>
              <a:pathLst>
                <a:path w="15051" h="14621" extrusionOk="0">
                  <a:moveTo>
                    <a:pt x="4882" y="1298"/>
                  </a:moveTo>
                  <a:lnTo>
                    <a:pt x="7097" y="2536"/>
                  </a:lnTo>
                  <a:lnTo>
                    <a:pt x="7097" y="6334"/>
                  </a:lnTo>
                  <a:lnTo>
                    <a:pt x="4251" y="3572"/>
                  </a:lnTo>
                  <a:lnTo>
                    <a:pt x="4882" y="1298"/>
                  </a:lnTo>
                  <a:close/>
                  <a:moveTo>
                    <a:pt x="10038" y="1250"/>
                  </a:moveTo>
                  <a:lnTo>
                    <a:pt x="10704" y="3655"/>
                  </a:lnTo>
                  <a:lnTo>
                    <a:pt x="7930" y="6334"/>
                  </a:lnTo>
                  <a:lnTo>
                    <a:pt x="7930" y="2429"/>
                  </a:lnTo>
                  <a:lnTo>
                    <a:pt x="7942" y="2429"/>
                  </a:lnTo>
                  <a:lnTo>
                    <a:pt x="10038" y="1250"/>
                  </a:lnTo>
                  <a:close/>
                  <a:moveTo>
                    <a:pt x="3751" y="4227"/>
                  </a:moveTo>
                  <a:lnTo>
                    <a:pt x="6513" y="6906"/>
                  </a:lnTo>
                  <a:lnTo>
                    <a:pt x="2501" y="6906"/>
                  </a:lnTo>
                  <a:lnTo>
                    <a:pt x="1275" y="4870"/>
                  </a:lnTo>
                  <a:lnTo>
                    <a:pt x="3751" y="4227"/>
                  </a:lnTo>
                  <a:close/>
                  <a:moveTo>
                    <a:pt x="11383" y="4155"/>
                  </a:moveTo>
                  <a:lnTo>
                    <a:pt x="13717" y="4763"/>
                  </a:lnTo>
                  <a:lnTo>
                    <a:pt x="12443" y="6906"/>
                  </a:lnTo>
                  <a:lnTo>
                    <a:pt x="8526" y="6906"/>
                  </a:lnTo>
                  <a:lnTo>
                    <a:pt x="11383" y="4155"/>
                  </a:lnTo>
                  <a:close/>
                  <a:moveTo>
                    <a:pt x="12562" y="7727"/>
                  </a:moveTo>
                  <a:lnTo>
                    <a:pt x="13776" y="9763"/>
                  </a:lnTo>
                  <a:lnTo>
                    <a:pt x="11312" y="10406"/>
                  </a:lnTo>
                  <a:lnTo>
                    <a:pt x="8537" y="7727"/>
                  </a:lnTo>
                  <a:close/>
                  <a:moveTo>
                    <a:pt x="6513" y="7739"/>
                  </a:moveTo>
                  <a:lnTo>
                    <a:pt x="3656" y="10501"/>
                  </a:lnTo>
                  <a:lnTo>
                    <a:pt x="1322" y="9882"/>
                  </a:lnTo>
                  <a:lnTo>
                    <a:pt x="2596" y="7739"/>
                  </a:lnTo>
                  <a:close/>
                  <a:moveTo>
                    <a:pt x="7942" y="8311"/>
                  </a:moveTo>
                  <a:lnTo>
                    <a:pt x="10788" y="11061"/>
                  </a:lnTo>
                  <a:lnTo>
                    <a:pt x="10169" y="13335"/>
                  </a:lnTo>
                  <a:lnTo>
                    <a:pt x="7942" y="12097"/>
                  </a:lnTo>
                  <a:lnTo>
                    <a:pt x="7942" y="8311"/>
                  </a:lnTo>
                  <a:close/>
                  <a:moveTo>
                    <a:pt x="7109" y="8311"/>
                  </a:moveTo>
                  <a:lnTo>
                    <a:pt x="7109" y="12204"/>
                  </a:lnTo>
                  <a:lnTo>
                    <a:pt x="7097" y="12204"/>
                  </a:lnTo>
                  <a:lnTo>
                    <a:pt x="5001" y="13383"/>
                  </a:lnTo>
                  <a:lnTo>
                    <a:pt x="4346" y="10989"/>
                  </a:lnTo>
                  <a:lnTo>
                    <a:pt x="7109" y="8311"/>
                  </a:lnTo>
                  <a:close/>
                  <a:moveTo>
                    <a:pt x="10585" y="0"/>
                  </a:moveTo>
                  <a:lnTo>
                    <a:pt x="9823" y="417"/>
                  </a:lnTo>
                  <a:lnTo>
                    <a:pt x="7430" y="1762"/>
                  </a:lnTo>
                  <a:lnTo>
                    <a:pt x="5120" y="464"/>
                  </a:lnTo>
                  <a:lnTo>
                    <a:pt x="4358" y="48"/>
                  </a:lnTo>
                  <a:lnTo>
                    <a:pt x="4132" y="869"/>
                  </a:lnTo>
                  <a:lnTo>
                    <a:pt x="3418" y="3453"/>
                  </a:lnTo>
                  <a:lnTo>
                    <a:pt x="846" y="4120"/>
                  </a:lnTo>
                  <a:lnTo>
                    <a:pt x="1" y="4346"/>
                  </a:lnTo>
                  <a:lnTo>
                    <a:pt x="429" y="5072"/>
                  </a:lnTo>
                  <a:lnTo>
                    <a:pt x="1810" y="7394"/>
                  </a:lnTo>
                  <a:lnTo>
                    <a:pt x="477" y="9644"/>
                  </a:lnTo>
                  <a:lnTo>
                    <a:pt x="48" y="10382"/>
                  </a:lnTo>
                  <a:lnTo>
                    <a:pt x="894" y="10597"/>
                  </a:lnTo>
                  <a:lnTo>
                    <a:pt x="3561" y="11299"/>
                  </a:lnTo>
                  <a:lnTo>
                    <a:pt x="4239" y="13799"/>
                  </a:lnTo>
                  <a:lnTo>
                    <a:pt x="4466" y="14621"/>
                  </a:lnTo>
                  <a:lnTo>
                    <a:pt x="5228" y="14204"/>
                  </a:lnTo>
                  <a:lnTo>
                    <a:pt x="7621" y="12859"/>
                  </a:lnTo>
                  <a:lnTo>
                    <a:pt x="9930" y="14157"/>
                  </a:lnTo>
                  <a:lnTo>
                    <a:pt x="10681" y="14573"/>
                  </a:lnTo>
                  <a:lnTo>
                    <a:pt x="10907" y="13752"/>
                  </a:lnTo>
                  <a:lnTo>
                    <a:pt x="11621" y="11168"/>
                  </a:lnTo>
                  <a:lnTo>
                    <a:pt x="14193" y="10489"/>
                  </a:lnTo>
                  <a:lnTo>
                    <a:pt x="15050" y="10275"/>
                  </a:lnTo>
                  <a:lnTo>
                    <a:pt x="14610" y="9537"/>
                  </a:lnTo>
                  <a:lnTo>
                    <a:pt x="13229" y="7227"/>
                  </a:lnTo>
                  <a:lnTo>
                    <a:pt x="14574" y="4977"/>
                  </a:lnTo>
                  <a:lnTo>
                    <a:pt x="15003" y="4251"/>
                  </a:lnTo>
                  <a:lnTo>
                    <a:pt x="14157" y="4024"/>
                  </a:lnTo>
                  <a:lnTo>
                    <a:pt x="11490" y="3322"/>
                  </a:lnTo>
                  <a:lnTo>
                    <a:pt x="10800"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0" name="Google Shape;550;p11"/>
            <p:cNvSpPr/>
            <p:nvPr/>
          </p:nvSpPr>
          <p:spPr>
            <a:xfrm>
              <a:off x="7027350" y="1577100"/>
              <a:ext cx="376275" cy="365250"/>
            </a:xfrm>
            <a:custGeom>
              <a:avLst/>
              <a:gdLst/>
              <a:ahLst/>
              <a:cxnLst/>
              <a:rect l="l" t="t" r="r" b="b"/>
              <a:pathLst>
                <a:path w="15051" h="14610" extrusionOk="0">
                  <a:moveTo>
                    <a:pt x="4882" y="1299"/>
                  </a:moveTo>
                  <a:lnTo>
                    <a:pt x="7097" y="2525"/>
                  </a:lnTo>
                  <a:lnTo>
                    <a:pt x="7097" y="6323"/>
                  </a:lnTo>
                  <a:lnTo>
                    <a:pt x="4251" y="3573"/>
                  </a:lnTo>
                  <a:lnTo>
                    <a:pt x="4882" y="1299"/>
                  </a:lnTo>
                  <a:close/>
                  <a:moveTo>
                    <a:pt x="10038" y="1251"/>
                  </a:moveTo>
                  <a:lnTo>
                    <a:pt x="10704" y="3644"/>
                  </a:lnTo>
                  <a:lnTo>
                    <a:pt x="7930" y="6323"/>
                  </a:lnTo>
                  <a:lnTo>
                    <a:pt x="7930" y="2430"/>
                  </a:lnTo>
                  <a:lnTo>
                    <a:pt x="7942" y="2430"/>
                  </a:lnTo>
                  <a:lnTo>
                    <a:pt x="10038" y="1251"/>
                  </a:lnTo>
                  <a:close/>
                  <a:moveTo>
                    <a:pt x="3751" y="4228"/>
                  </a:moveTo>
                  <a:lnTo>
                    <a:pt x="6513" y="6906"/>
                  </a:lnTo>
                  <a:lnTo>
                    <a:pt x="2501" y="6906"/>
                  </a:lnTo>
                  <a:lnTo>
                    <a:pt x="1275" y="4871"/>
                  </a:lnTo>
                  <a:lnTo>
                    <a:pt x="3751" y="4228"/>
                  </a:lnTo>
                  <a:close/>
                  <a:moveTo>
                    <a:pt x="11383" y="4156"/>
                  </a:moveTo>
                  <a:lnTo>
                    <a:pt x="13717" y="4763"/>
                  </a:lnTo>
                  <a:lnTo>
                    <a:pt x="12443" y="6906"/>
                  </a:lnTo>
                  <a:lnTo>
                    <a:pt x="8526" y="6906"/>
                  </a:lnTo>
                  <a:lnTo>
                    <a:pt x="11383" y="4156"/>
                  </a:lnTo>
                  <a:close/>
                  <a:moveTo>
                    <a:pt x="12562" y="7728"/>
                  </a:moveTo>
                  <a:lnTo>
                    <a:pt x="13764" y="9764"/>
                  </a:lnTo>
                  <a:lnTo>
                    <a:pt x="11312" y="10407"/>
                  </a:lnTo>
                  <a:lnTo>
                    <a:pt x="8537" y="7728"/>
                  </a:lnTo>
                  <a:close/>
                  <a:moveTo>
                    <a:pt x="6513" y="7704"/>
                  </a:moveTo>
                  <a:lnTo>
                    <a:pt x="3656" y="10478"/>
                  </a:lnTo>
                  <a:lnTo>
                    <a:pt x="1322" y="9859"/>
                  </a:lnTo>
                  <a:lnTo>
                    <a:pt x="2596" y="7704"/>
                  </a:lnTo>
                  <a:close/>
                  <a:moveTo>
                    <a:pt x="7942" y="8300"/>
                  </a:moveTo>
                  <a:lnTo>
                    <a:pt x="10788" y="11050"/>
                  </a:lnTo>
                  <a:lnTo>
                    <a:pt x="10169" y="13336"/>
                  </a:lnTo>
                  <a:lnTo>
                    <a:pt x="7942" y="12098"/>
                  </a:lnTo>
                  <a:lnTo>
                    <a:pt x="7942" y="8300"/>
                  </a:lnTo>
                  <a:close/>
                  <a:moveTo>
                    <a:pt x="7109" y="8300"/>
                  </a:moveTo>
                  <a:lnTo>
                    <a:pt x="7109" y="12205"/>
                  </a:lnTo>
                  <a:lnTo>
                    <a:pt x="7097" y="12205"/>
                  </a:lnTo>
                  <a:lnTo>
                    <a:pt x="5001" y="13383"/>
                  </a:lnTo>
                  <a:lnTo>
                    <a:pt x="4346" y="10978"/>
                  </a:lnTo>
                  <a:lnTo>
                    <a:pt x="7109" y="8300"/>
                  </a:lnTo>
                  <a:close/>
                  <a:moveTo>
                    <a:pt x="10585" y="1"/>
                  </a:moveTo>
                  <a:lnTo>
                    <a:pt x="9823" y="418"/>
                  </a:lnTo>
                  <a:lnTo>
                    <a:pt x="7430" y="1751"/>
                  </a:lnTo>
                  <a:lnTo>
                    <a:pt x="5120" y="465"/>
                  </a:lnTo>
                  <a:lnTo>
                    <a:pt x="4358" y="49"/>
                  </a:lnTo>
                  <a:lnTo>
                    <a:pt x="4132" y="858"/>
                  </a:lnTo>
                  <a:lnTo>
                    <a:pt x="3418" y="3454"/>
                  </a:lnTo>
                  <a:lnTo>
                    <a:pt x="846" y="4120"/>
                  </a:lnTo>
                  <a:lnTo>
                    <a:pt x="1" y="4347"/>
                  </a:lnTo>
                  <a:lnTo>
                    <a:pt x="429" y="5073"/>
                  </a:lnTo>
                  <a:lnTo>
                    <a:pt x="1810" y="7395"/>
                  </a:lnTo>
                  <a:lnTo>
                    <a:pt x="477" y="9645"/>
                  </a:lnTo>
                  <a:lnTo>
                    <a:pt x="48" y="10371"/>
                  </a:lnTo>
                  <a:lnTo>
                    <a:pt x="894" y="10597"/>
                  </a:lnTo>
                  <a:lnTo>
                    <a:pt x="3561" y="11300"/>
                  </a:lnTo>
                  <a:lnTo>
                    <a:pt x="4239" y="13800"/>
                  </a:lnTo>
                  <a:lnTo>
                    <a:pt x="4466" y="14610"/>
                  </a:lnTo>
                  <a:lnTo>
                    <a:pt x="5228" y="14193"/>
                  </a:lnTo>
                  <a:lnTo>
                    <a:pt x="7621" y="12860"/>
                  </a:lnTo>
                  <a:lnTo>
                    <a:pt x="9930" y="14145"/>
                  </a:lnTo>
                  <a:lnTo>
                    <a:pt x="10681" y="14574"/>
                  </a:lnTo>
                  <a:lnTo>
                    <a:pt x="10907" y="13753"/>
                  </a:lnTo>
                  <a:lnTo>
                    <a:pt x="11621" y="11157"/>
                  </a:lnTo>
                  <a:lnTo>
                    <a:pt x="14193" y="10490"/>
                  </a:lnTo>
                  <a:lnTo>
                    <a:pt x="15050" y="10264"/>
                  </a:lnTo>
                  <a:lnTo>
                    <a:pt x="14610" y="9538"/>
                  </a:lnTo>
                  <a:lnTo>
                    <a:pt x="13229" y="7216"/>
                  </a:lnTo>
                  <a:lnTo>
                    <a:pt x="14574" y="4966"/>
                  </a:lnTo>
                  <a:lnTo>
                    <a:pt x="15003" y="4239"/>
                  </a:lnTo>
                  <a:lnTo>
                    <a:pt x="14157" y="4013"/>
                  </a:lnTo>
                  <a:lnTo>
                    <a:pt x="11490" y="3323"/>
                  </a:lnTo>
                  <a:lnTo>
                    <a:pt x="10800"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1" name="Google Shape;551;p11"/>
            <p:cNvSpPr/>
            <p:nvPr/>
          </p:nvSpPr>
          <p:spPr>
            <a:xfrm>
              <a:off x="7027350" y="3403825"/>
              <a:ext cx="375975" cy="365550"/>
            </a:xfrm>
            <a:custGeom>
              <a:avLst/>
              <a:gdLst/>
              <a:ahLst/>
              <a:cxnLst/>
              <a:rect l="l" t="t" r="r" b="b"/>
              <a:pathLst>
                <a:path w="15039" h="14622" extrusionOk="0">
                  <a:moveTo>
                    <a:pt x="4882" y="1286"/>
                  </a:moveTo>
                  <a:lnTo>
                    <a:pt x="7097" y="2525"/>
                  </a:lnTo>
                  <a:lnTo>
                    <a:pt x="7097" y="6311"/>
                  </a:lnTo>
                  <a:lnTo>
                    <a:pt x="4251" y="3560"/>
                  </a:lnTo>
                  <a:lnTo>
                    <a:pt x="4882" y="1286"/>
                  </a:lnTo>
                  <a:close/>
                  <a:moveTo>
                    <a:pt x="10038" y="1239"/>
                  </a:moveTo>
                  <a:lnTo>
                    <a:pt x="10704" y="3632"/>
                  </a:lnTo>
                  <a:lnTo>
                    <a:pt x="7930" y="6311"/>
                  </a:lnTo>
                  <a:lnTo>
                    <a:pt x="7930" y="2417"/>
                  </a:lnTo>
                  <a:lnTo>
                    <a:pt x="7942" y="2417"/>
                  </a:lnTo>
                  <a:lnTo>
                    <a:pt x="10038" y="1239"/>
                  </a:lnTo>
                  <a:close/>
                  <a:moveTo>
                    <a:pt x="3751" y="4215"/>
                  </a:moveTo>
                  <a:lnTo>
                    <a:pt x="6513" y="6894"/>
                  </a:lnTo>
                  <a:lnTo>
                    <a:pt x="2501" y="6894"/>
                  </a:lnTo>
                  <a:lnTo>
                    <a:pt x="1298" y="4858"/>
                  </a:lnTo>
                  <a:lnTo>
                    <a:pt x="3751" y="4215"/>
                  </a:lnTo>
                  <a:close/>
                  <a:moveTo>
                    <a:pt x="11383" y="4144"/>
                  </a:moveTo>
                  <a:lnTo>
                    <a:pt x="13717" y="4751"/>
                  </a:lnTo>
                  <a:lnTo>
                    <a:pt x="12443" y="6894"/>
                  </a:lnTo>
                  <a:lnTo>
                    <a:pt x="8526" y="6894"/>
                  </a:lnTo>
                  <a:lnTo>
                    <a:pt x="11383" y="4144"/>
                  </a:lnTo>
                  <a:close/>
                  <a:moveTo>
                    <a:pt x="12550" y="7716"/>
                  </a:moveTo>
                  <a:lnTo>
                    <a:pt x="13764" y="9752"/>
                  </a:lnTo>
                  <a:lnTo>
                    <a:pt x="11300" y="10395"/>
                  </a:lnTo>
                  <a:lnTo>
                    <a:pt x="8526" y="7716"/>
                  </a:lnTo>
                  <a:close/>
                  <a:moveTo>
                    <a:pt x="6513" y="7728"/>
                  </a:moveTo>
                  <a:lnTo>
                    <a:pt x="3656" y="10478"/>
                  </a:lnTo>
                  <a:lnTo>
                    <a:pt x="1322" y="9871"/>
                  </a:lnTo>
                  <a:lnTo>
                    <a:pt x="2596" y="7728"/>
                  </a:lnTo>
                  <a:close/>
                  <a:moveTo>
                    <a:pt x="7942" y="8299"/>
                  </a:moveTo>
                  <a:lnTo>
                    <a:pt x="10788" y="11049"/>
                  </a:lnTo>
                  <a:lnTo>
                    <a:pt x="10157" y="13323"/>
                  </a:lnTo>
                  <a:lnTo>
                    <a:pt x="7942" y="12085"/>
                  </a:lnTo>
                  <a:lnTo>
                    <a:pt x="7942" y="8299"/>
                  </a:lnTo>
                  <a:close/>
                  <a:moveTo>
                    <a:pt x="7109" y="8299"/>
                  </a:moveTo>
                  <a:lnTo>
                    <a:pt x="7109" y="12192"/>
                  </a:lnTo>
                  <a:lnTo>
                    <a:pt x="7097" y="12192"/>
                  </a:lnTo>
                  <a:lnTo>
                    <a:pt x="5001" y="13371"/>
                  </a:lnTo>
                  <a:lnTo>
                    <a:pt x="4346" y="10978"/>
                  </a:lnTo>
                  <a:lnTo>
                    <a:pt x="7109" y="8299"/>
                  </a:lnTo>
                  <a:close/>
                  <a:moveTo>
                    <a:pt x="10573" y="0"/>
                  </a:moveTo>
                  <a:lnTo>
                    <a:pt x="9823" y="417"/>
                  </a:lnTo>
                  <a:lnTo>
                    <a:pt x="7418" y="1763"/>
                  </a:lnTo>
                  <a:lnTo>
                    <a:pt x="5120" y="465"/>
                  </a:lnTo>
                  <a:lnTo>
                    <a:pt x="4358" y="48"/>
                  </a:lnTo>
                  <a:lnTo>
                    <a:pt x="4132" y="870"/>
                  </a:lnTo>
                  <a:lnTo>
                    <a:pt x="3418" y="3453"/>
                  </a:lnTo>
                  <a:lnTo>
                    <a:pt x="846" y="4132"/>
                  </a:lnTo>
                  <a:lnTo>
                    <a:pt x="1" y="4346"/>
                  </a:lnTo>
                  <a:lnTo>
                    <a:pt x="429" y="5084"/>
                  </a:lnTo>
                  <a:lnTo>
                    <a:pt x="1810" y="7406"/>
                  </a:lnTo>
                  <a:lnTo>
                    <a:pt x="477" y="9644"/>
                  </a:lnTo>
                  <a:lnTo>
                    <a:pt x="36" y="10383"/>
                  </a:lnTo>
                  <a:lnTo>
                    <a:pt x="894" y="10597"/>
                  </a:lnTo>
                  <a:lnTo>
                    <a:pt x="3561" y="11299"/>
                  </a:lnTo>
                  <a:lnTo>
                    <a:pt x="4239" y="13800"/>
                  </a:lnTo>
                  <a:lnTo>
                    <a:pt x="4466" y="14621"/>
                  </a:lnTo>
                  <a:lnTo>
                    <a:pt x="5216" y="14205"/>
                  </a:lnTo>
                  <a:lnTo>
                    <a:pt x="7621" y="12859"/>
                  </a:lnTo>
                  <a:lnTo>
                    <a:pt x="9919" y="14157"/>
                  </a:lnTo>
                  <a:lnTo>
                    <a:pt x="10681" y="14574"/>
                  </a:lnTo>
                  <a:lnTo>
                    <a:pt x="10907" y="13752"/>
                  </a:lnTo>
                  <a:lnTo>
                    <a:pt x="11621" y="11168"/>
                  </a:lnTo>
                  <a:lnTo>
                    <a:pt x="14193" y="10502"/>
                  </a:lnTo>
                  <a:lnTo>
                    <a:pt x="15038" y="10275"/>
                  </a:lnTo>
                  <a:lnTo>
                    <a:pt x="14610" y="9549"/>
                  </a:lnTo>
                  <a:lnTo>
                    <a:pt x="13229" y="7227"/>
                  </a:lnTo>
                  <a:lnTo>
                    <a:pt x="14562" y="4977"/>
                  </a:lnTo>
                  <a:lnTo>
                    <a:pt x="15003" y="4251"/>
                  </a:lnTo>
                  <a:lnTo>
                    <a:pt x="14145" y="4025"/>
                  </a:lnTo>
                  <a:lnTo>
                    <a:pt x="11490" y="3322"/>
                  </a:lnTo>
                  <a:lnTo>
                    <a:pt x="10800" y="822"/>
                  </a:lnTo>
                  <a:lnTo>
                    <a:pt x="10573"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2" name="Google Shape;552;p11"/>
            <p:cNvSpPr/>
            <p:nvPr/>
          </p:nvSpPr>
          <p:spPr>
            <a:xfrm>
              <a:off x="6648150" y="3403825"/>
              <a:ext cx="376250" cy="365550"/>
            </a:xfrm>
            <a:custGeom>
              <a:avLst/>
              <a:gdLst/>
              <a:ahLst/>
              <a:cxnLst/>
              <a:rect l="l" t="t" r="r" b="b"/>
              <a:pathLst>
                <a:path w="15050" h="14622" extrusionOk="0">
                  <a:moveTo>
                    <a:pt x="4882" y="1286"/>
                  </a:moveTo>
                  <a:lnTo>
                    <a:pt x="7096" y="2525"/>
                  </a:lnTo>
                  <a:lnTo>
                    <a:pt x="7096" y="6311"/>
                  </a:lnTo>
                  <a:lnTo>
                    <a:pt x="4263" y="3560"/>
                  </a:lnTo>
                  <a:lnTo>
                    <a:pt x="4882" y="1286"/>
                  </a:lnTo>
                  <a:close/>
                  <a:moveTo>
                    <a:pt x="10049" y="1239"/>
                  </a:moveTo>
                  <a:lnTo>
                    <a:pt x="10704" y="3632"/>
                  </a:lnTo>
                  <a:lnTo>
                    <a:pt x="7930" y="6311"/>
                  </a:lnTo>
                  <a:lnTo>
                    <a:pt x="7930" y="2417"/>
                  </a:lnTo>
                  <a:lnTo>
                    <a:pt x="7953" y="2417"/>
                  </a:lnTo>
                  <a:lnTo>
                    <a:pt x="10049" y="1239"/>
                  </a:lnTo>
                  <a:close/>
                  <a:moveTo>
                    <a:pt x="3751" y="4215"/>
                  </a:moveTo>
                  <a:lnTo>
                    <a:pt x="6525" y="6894"/>
                  </a:lnTo>
                  <a:lnTo>
                    <a:pt x="2500" y="6894"/>
                  </a:lnTo>
                  <a:lnTo>
                    <a:pt x="1286" y="4858"/>
                  </a:lnTo>
                  <a:lnTo>
                    <a:pt x="3751" y="4215"/>
                  </a:lnTo>
                  <a:close/>
                  <a:moveTo>
                    <a:pt x="11382" y="4144"/>
                  </a:moveTo>
                  <a:lnTo>
                    <a:pt x="13728" y="4751"/>
                  </a:lnTo>
                  <a:lnTo>
                    <a:pt x="12442" y="6894"/>
                  </a:lnTo>
                  <a:lnTo>
                    <a:pt x="8525" y="6894"/>
                  </a:lnTo>
                  <a:lnTo>
                    <a:pt x="11382" y="4144"/>
                  </a:lnTo>
                  <a:close/>
                  <a:moveTo>
                    <a:pt x="12549" y="7716"/>
                  </a:moveTo>
                  <a:lnTo>
                    <a:pt x="13764" y="9752"/>
                  </a:lnTo>
                  <a:lnTo>
                    <a:pt x="11299" y="10395"/>
                  </a:lnTo>
                  <a:lnTo>
                    <a:pt x="8525" y="7716"/>
                  </a:lnTo>
                  <a:close/>
                  <a:moveTo>
                    <a:pt x="6525" y="7728"/>
                  </a:moveTo>
                  <a:lnTo>
                    <a:pt x="3667" y="10478"/>
                  </a:lnTo>
                  <a:lnTo>
                    <a:pt x="1322" y="9871"/>
                  </a:lnTo>
                  <a:lnTo>
                    <a:pt x="2608" y="7728"/>
                  </a:lnTo>
                  <a:close/>
                  <a:moveTo>
                    <a:pt x="7953" y="8299"/>
                  </a:moveTo>
                  <a:lnTo>
                    <a:pt x="10787" y="11049"/>
                  </a:lnTo>
                  <a:lnTo>
                    <a:pt x="10168" y="13323"/>
                  </a:lnTo>
                  <a:lnTo>
                    <a:pt x="7942" y="12085"/>
                  </a:lnTo>
                  <a:lnTo>
                    <a:pt x="7942" y="8299"/>
                  </a:lnTo>
                  <a:close/>
                  <a:moveTo>
                    <a:pt x="7120" y="8299"/>
                  </a:moveTo>
                  <a:lnTo>
                    <a:pt x="7120" y="12192"/>
                  </a:lnTo>
                  <a:lnTo>
                    <a:pt x="7096" y="12192"/>
                  </a:lnTo>
                  <a:lnTo>
                    <a:pt x="5001" y="13371"/>
                  </a:lnTo>
                  <a:lnTo>
                    <a:pt x="4346" y="10978"/>
                  </a:lnTo>
                  <a:lnTo>
                    <a:pt x="7120" y="8299"/>
                  </a:lnTo>
                  <a:close/>
                  <a:moveTo>
                    <a:pt x="10585" y="0"/>
                  </a:moveTo>
                  <a:lnTo>
                    <a:pt x="9823" y="417"/>
                  </a:lnTo>
                  <a:lnTo>
                    <a:pt x="7430" y="1763"/>
                  </a:lnTo>
                  <a:lnTo>
                    <a:pt x="5120" y="465"/>
                  </a:lnTo>
                  <a:lnTo>
                    <a:pt x="4358" y="48"/>
                  </a:lnTo>
                  <a:lnTo>
                    <a:pt x="4143" y="870"/>
                  </a:lnTo>
                  <a:lnTo>
                    <a:pt x="3429" y="3453"/>
                  </a:lnTo>
                  <a:lnTo>
                    <a:pt x="845" y="4132"/>
                  </a:lnTo>
                  <a:lnTo>
                    <a:pt x="0" y="4346"/>
                  </a:lnTo>
                  <a:lnTo>
                    <a:pt x="429" y="5084"/>
                  </a:lnTo>
                  <a:lnTo>
                    <a:pt x="1822" y="7406"/>
                  </a:lnTo>
                  <a:lnTo>
                    <a:pt x="476" y="9644"/>
                  </a:lnTo>
                  <a:lnTo>
                    <a:pt x="48" y="10383"/>
                  </a:lnTo>
                  <a:lnTo>
                    <a:pt x="893" y="10597"/>
                  </a:lnTo>
                  <a:lnTo>
                    <a:pt x="3560" y="11299"/>
                  </a:lnTo>
                  <a:lnTo>
                    <a:pt x="4239" y="13800"/>
                  </a:lnTo>
                  <a:lnTo>
                    <a:pt x="4465" y="14621"/>
                  </a:lnTo>
                  <a:lnTo>
                    <a:pt x="5227" y="14205"/>
                  </a:lnTo>
                  <a:lnTo>
                    <a:pt x="7620" y="12859"/>
                  </a:lnTo>
                  <a:lnTo>
                    <a:pt x="9930" y="14157"/>
                  </a:lnTo>
                  <a:lnTo>
                    <a:pt x="10680" y="14574"/>
                  </a:lnTo>
                  <a:lnTo>
                    <a:pt x="10906" y="13752"/>
                  </a:lnTo>
                  <a:lnTo>
                    <a:pt x="11621" y="11168"/>
                  </a:lnTo>
                  <a:lnTo>
                    <a:pt x="14192" y="10502"/>
                  </a:lnTo>
                  <a:lnTo>
                    <a:pt x="15050" y="10275"/>
                  </a:lnTo>
                  <a:lnTo>
                    <a:pt x="14609" y="9549"/>
                  </a:lnTo>
                  <a:lnTo>
                    <a:pt x="13228" y="7227"/>
                  </a:lnTo>
                  <a:lnTo>
                    <a:pt x="14573" y="4977"/>
                  </a:lnTo>
                  <a:lnTo>
                    <a:pt x="15002" y="4251"/>
                  </a:lnTo>
                  <a:lnTo>
                    <a:pt x="14157" y="4025"/>
                  </a:lnTo>
                  <a:lnTo>
                    <a:pt x="11490" y="3322"/>
                  </a:lnTo>
                  <a:lnTo>
                    <a:pt x="10799"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3" name="Google Shape;553;p11"/>
            <p:cNvSpPr/>
            <p:nvPr/>
          </p:nvSpPr>
          <p:spPr>
            <a:xfrm>
              <a:off x="6268925" y="3038600"/>
              <a:ext cx="376275" cy="365250"/>
            </a:xfrm>
            <a:custGeom>
              <a:avLst/>
              <a:gdLst/>
              <a:ahLst/>
              <a:cxnLst/>
              <a:rect l="l" t="t" r="r" b="b"/>
              <a:pathLst>
                <a:path w="15051" h="14610" extrusionOk="0">
                  <a:moveTo>
                    <a:pt x="10049" y="1239"/>
                  </a:moveTo>
                  <a:lnTo>
                    <a:pt x="10704" y="3632"/>
                  </a:lnTo>
                  <a:lnTo>
                    <a:pt x="7942" y="6311"/>
                  </a:lnTo>
                  <a:lnTo>
                    <a:pt x="7942" y="2405"/>
                  </a:lnTo>
                  <a:lnTo>
                    <a:pt x="7954" y="2405"/>
                  </a:lnTo>
                  <a:lnTo>
                    <a:pt x="10049" y="1239"/>
                  </a:lnTo>
                  <a:close/>
                  <a:moveTo>
                    <a:pt x="4906" y="1298"/>
                  </a:moveTo>
                  <a:lnTo>
                    <a:pt x="7120" y="2525"/>
                  </a:lnTo>
                  <a:lnTo>
                    <a:pt x="7120" y="6323"/>
                  </a:lnTo>
                  <a:lnTo>
                    <a:pt x="4275" y="3572"/>
                  </a:lnTo>
                  <a:lnTo>
                    <a:pt x="4906" y="1298"/>
                  </a:lnTo>
                  <a:close/>
                  <a:moveTo>
                    <a:pt x="3751" y="4215"/>
                  </a:moveTo>
                  <a:lnTo>
                    <a:pt x="6525" y="6894"/>
                  </a:lnTo>
                  <a:lnTo>
                    <a:pt x="2501" y="6894"/>
                  </a:lnTo>
                  <a:lnTo>
                    <a:pt x="1286" y="4846"/>
                  </a:lnTo>
                  <a:lnTo>
                    <a:pt x="3751" y="4215"/>
                  </a:lnTo>
                  <a:close/>
                  <a:moveTo>
                    <a:pt x="11395" y="4132"/>
                  </a:moveTo>
                  <a:lnTo>
                    <a:pt x="13728" y="4751"/>
                  </a:lnTo>
                  <a:lnTo>
                    <a:pt x="12443" y="6894"/>
                  </a:lnTo>
                  <a:lnTo>
                    <a:pt x="8537" y="6894"/>
                  </a:lnTo>
                  <a:lnTo>
                    <a:pt x="11395" y="4132"/>
                  </a:lnTo>
                  <a:close/>
                  <a:moveTo>
                    <a:pt x="12562" y="7704"/>
                  </a:moveTo>
                  <a:lnTo>
                    <a:pt x="13788" y="9752"/>
                  </a:lnTo>
                  <a:lnTo>
                    <a:pt x="11311" y="10383"/>
                  </a:lnTo>
                  <a:lnTo>
                    <a:pt x="8549" y="7704"/>
                  </a:lnTo>
                  <a:close/>
                  <a:moveTo>
                    <a:pt x="6537" y="7704"/>
                  </a:moveTo>
                  <a:lnTo>
                    <a:pt x="3680" y="10478"/>
                  </a:lnTo>
                  <a:lnTo>
                    <a:pt x="1346" y="9871"/>
                  </a:lnTo>
                  <a:lnTo>
                    <a:pt x="2620" y="7704"/>
                  </a:lnTo>
                  <a:close/>
                  <a:moveTo>
                    <a:pt x="7954" y="8287"/>
                  </a:moveTo>
                  <a:lnTo>
                    <a:pt x="10800" y="11038"/>
                  </a:lnTo>
                  <a:lnTo>
                    <a:pt x="10168" y="13324"/>
                  </a:lnTo>
                  <a:lnTo>
                    <a:pt x="7954" y="12085"/>
                  </a:lnTo>
                  <a:lnTo>
                    <a:pt x="7954" y="8287"/>
                  </a:lnTo>
                  <a:close/>
                  <a:moveTo>
                    <a:pt x="7132" y="8287"/>
                  </a:moveTo>
                  <a:lnTo>
                    <a:pt x="7132" y="12192"/>
                  </a:lnTo>
                  <a:lnTo>
                    <a:pt x="7120" y="12192"/>
                  </a:lnTo>
                  <a:lnTo>
                    <a:pt x="5025" y="13359"/>
                  </a:lnTo>
                  <a:lnTo>
                    <a:pt x="4370" y="10966"/>
                  </a:lnTo>
                  <a:lnTo>
                    <a:pt x="7132" y="8287"/>
                  </a:lnTo>
                  <a:close/>
                  <a:moveTo>
                    <a:pt x="10585" y="0"/>
                  </a:moveTo>
                  <a:lnTo>
                    <a:pt x="9823" y="417"/>
                  </a:lnTo>
                  <a:lnTo>
                    <a:pt x="7430" y="1751"/>
                  </a:lnTo>
                  <a:lnTo>
                    <a:pt x="5120" y="453"/>
                  </a:lnTo>
                  <a:lnTo>
                    <a:pt x="4370" y="48"/>
                  </a:lnTo>
                  <a:lnTo>
                    <a:pt x="4144" y="858"/>
                  </a:lnTo>
                  <a:lnTo>
                    <a:pt x="3430" y="3453"/>
                  </a:lnTo>
                  <a:lnTo>
                    <a:pt x="858" y="4120"/>
                  </a:lnTo>
                  <a:lnTo>
                    <a:pt x="1" y="4346"/>
                  </a:lnTo>
                  <a:lnTo>
                    <a:pt x="441" y="5072"/>
                  </a:lnTo>
                  <a:lnTo>
                    <a:pt x="1822" y="7394"/>
                  </a:lnTo>
                  <a:lnTo>
                    <a:pt x="477" y="9644"/>
                  </a:lnTo>
                  <a:lnTo>
                    <a:pt x="48" y="10371"/>
                  </a:lnTo>
                  <a:lnTo>
                    <a:pt x="894" y="10597"/>
                  </a:lnTo>
                  <a:lnTo>
                    <a:pt x="3561" y="11299"/>
                  </a:lnTo>
                  <a:lnTo>
                    <a:pt x="4251" y="13800"/>
                  </a:lnTo>
                  <a:lnTo>
                    <a:pt x="4465" y="14609"/>
                  </a:lnTo>
                  <a:lnTo>
                    <a:pt x="5227" y="14193"/>
                  </a:lnTo>
                  <a:lnTo>
                    <a:pt x="7621" y="12859"/>
                  </a:lnTo>
                  <a:lnTo>
                    <a:pt x="9930" y="14157"/>
                  </a:lnTo>
                  <a:lnTo>
                    <a:pt x="10692" y="14574"/>
                  </a:lnTo>
                  <a:lnTo>
                    <a:pt x="10919" y="13752"/>
                  </a:lnTo>
                  <a:lnTo>
                    <a:pt x="11633" y="11157"/>
                  </a:lnTo>
                  <a:lnTo>
                    <a:pt x="14205" y="10490"/>
                  </a:lnTo>
                  <a:lnTo>
                    <a:pt x="15050" y="10264"/>
                  </a:lnTo>
                  <a:lnTo>
                    <a:pt x="14621" y="9537"/>
                  </a:lnTo>
                  <a:lnTo>
                    <a:pt x="13240" y="7216"/>
                  </a:lnTo>
                  <a:lnTo>
                    <a:pt x="14574" y="4965"/>
                  </a:lnTo>
                  <a:lnTo>
                    <a:pt x="15002" y="4239"/>
                  </a:lnTo>
                  <a:lnTo>
                    <a:pt x="14157" y="4013"/>
                  </a:lnTo>
                  <a:lnTo>
                    <a:pt x="11490" y="3322"/>
                  </a:lnTo>
                  <a:lnTo>
                    <a:pt x="10811"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4" name="Google Shape;554;p11"/>
            <p:cNvSpPr/>
            <p:nvPr/>
          </p:nvSpPr>
          <p:spPr>
            <a:xfrm>
              <a:off x="6268925" y="1577100"/>
              <a:ext cx="376275" cy="365250"/>
            </a:xfrm>
            <a:custGeom>
              <a:avLst/>
              <a:gdLst/>
              <a:ahLst/>
              <a:cxnLst/>
              <a:rect l="l" t="t" r="r" b="b"/>
              <a:pathLst>
                <a:path w="15051" h="14610" extrusionOk="0">
                  <a:moveTo>
                    <a:pt x="4882" y="1299"/>
                  </a:moveTo>
                  <a:lnTo>
                    <a:pt x="7109" y="2525"/>
                  </a:lnTo>
                  <a:lnTo>
                    <a:pt x="7109" y="6323"/>
                  </a:lnTo>
                  <a:lnTo>
                    <a:pt x="4263" y="3573"/>
                  </a:lnTo>
                  <a:lnTo>
                    <a:pt x="4882" y="1299"/>
                  </a:lnTo>
                  <a:close/>
                  <a:moveTo>
                    <a:pt x="10049" y="1251"/>
                  </a:moveTo>
                  <a:lnTo>
                    <a:pt x="10704" y="3644"/>
                  </a:lnTo>
                  <a:lnTo>
                    <a:pt x="7942" y="6323"/>
                  </a:lnTo>
                  <a:lnTo>
                    <a:pt x="7942" y="2430"/>
                  </a:lnTo>
                  <a:lnTo>
                    <a:pt x="7954" y="2430"/>
                  </a:lnTo>
                  <a:lnTo>
                    <a:pt x="10049" y="1251"/>
                  </a:lnTo>
                  <a:close/>
                  <a:moveTo>
                    <a:pt x="3751" y="4228"/>
                  </a:moveTo>
                  <a:lnTo>
                    <a:pt x="6525" y="6906"/>
                  </a:lnTo>
                  <a:lnTo>
                    <a:pt x="2501" y="6906"/>
                  </a:lnTo>
                  <a:lnTo>
                    <a:pt x="1286" y="4871"/>
                  </a:lnTo>
                  <a:lnTo>
                    <a:pt x="3751" y="4228"/>
                  </a:lnTo>
                  <a:close/>
                  <a:moveTo>
                    <a:pt x="11395" y="4156"/>
                  </a:moveTo>
                  <a:lnTo>
                    <a:pt x="13728" y="4763"/>
                  </a:lnTo>
                  <a:lnTo>
                    <a:pt x="12443" y="6906"/>
                  </a:lnTo>
                  <a:lnTo>
                    <a:pt x="8537" y="6906"/>
                  </a:lnTo>
                  <a:lnTo>
                    <a:pt x="11395" y="4156"/>
                  </a:lnTo>
                  <a:close/>
                  <a:moveTo>
                    <a:pt x="12562" y="7728"/>
                  </a:moveTo>
                  <a:lnTo>
                    <a:pt x="13788" y="9764"/>
                  </a:lnTo>
                  <a:lnTo>
                    <a:pt x="11311" y="10407"/>
                  </a:lnTo>
                  <a:lnTo>
                    <a:pt x="8549" y="7728"/>
                  </a:lnTo>
                  <a:close/>
                  <a:moveTo>
                    <a:pt x="6525" y="7704"/>
                  </a:moveTo>
                  <a:lnTo>
                    <a:pt x="3668" y="10478"/>
                  </a:lnTo>
                  <a:lnTo>
                    <a:pt x="1334" y="9859"/>
                  </a:lnTo>
                  <a:lnTo>
                    <a:pt x="2608" y="7704"/>
                  </a:lnTo>
                  <a:close/>
                  <a:moveTo>
                    <a:pt x="7954" y="8300"/>
                  </a:moveTo>
                  <a:lnTo>
                    <a:pt x="10800" y="11050"/>
                  </a:lnTo>
                  <a:lnTo>
                    <a:pt x="10168" y="13336"/>
                  </a:lnTo>
                  <a:lnTo>
                    <a:pt x="7954" y="12098"/>
                  </a:lnTo>
                  <a:lnTo>
                    <a:pt x="7954" y="8300"/>
                  </a:lnTo>
                  <a:close/>
                  <a:moveTo>
                    <a:pt x="7120" y="8300"/>
                  </a:moveTo>
                  <a:lnTo>
                    <a:pt x="7120" y="12205"/>
                  </a:lnTo>
                  <a:lnTo>
                    <a:pt x="7109" y="12205"/>
                  </a:lnTo>
                  <a:lnTo>
                    <a:pt x="5001" y="13383"/>
                  </a:lnTo>
                  <a:lnTo>
                    <a:pt x="4346" y="10978"/>
                  </a:lnTo>
                  <a:lnTo>
                    <a:pt x="7120" y="8300"/>
                  </a:lnTo>
                  <a:close/>
                  <a:moveTo>
                    <a:pt x="10585" y="1"/>
                  </a:moveTo>
                  <a:lnTo>
                    <a:pt x="9823" y="418"/>
                  </a:lnTo>
                  <a:lnTo>
                    <a:pt x="7430" y="1751"/>
                  </a:lnTo>
                  <a:lnTo>
                    <a:pt x="5120" y="465"/>
                  </a:lnTo>
                  <a:lnTo>
                    <a:pt x="4370" y="49"/>
                  </a:lnTo>
                  <a:lnTo>
                    <a:pt x="4144" y="858"/>
                  </a:lnTo>
                  <a:lnTo>
                    <a:pt x="3430" y="3454"/>
                  </a:lnTo>
                  <a:lnTo>
                    <a:pt x="858" y="4120"/>
                  </a:lnTo>
                  <a:lnTo>
                    <a:pt x="1" y="4347"/>
                  </a:lnTo>
                  <a:lnTo>
                    <a:pt x="441" y="5073"/>
                  </a:lnTo>
                  <a:lnTo>
                    <a:pt x="1822" y="7395"/>
                  </a:lnTo>
                  <a:lnTo>
                    <a:pt x="477" y="9645"/>
                  </a:lnTo>
                  <a:lnTo>
                    <a:pt x="48" y="10371"/>
                  </a:lnTo>
                  <a:lnTo>
                    <a:pt x="894" y="10597"/>
                  </a:lnTo>
                  <a:lnTo>
                    <a:pt x="3561" y="11300"/>
                  </a:lnTo>
                  <a:lnTo>
                    <a:pt x="4251" y="13800"/>
                  </a:lnTo>
                  <a:lnTo>
                    <a:pt x="4465" y="14610"/>
                  </a:lnTo>
                  <a:lnTo>
                    <a:pt x="5227" y="14193"/>
                  </a:lnTo>
                  <a:lnTo>
                    <a:pt x="7621" y="12860"/>
                  </a:lnTo>
                  <a:lnTo>
                    <a:pt x="9930" y="14145"/>
                  </a:lnTo>
                  <a:lnTo>
                    <a:pt x="10692" y="14574"/>
                  </a:lnTo>
                  <a:lnTo>
                    <a:pt x="10919" y="13753"/>
                  </a:lnTo>
                  <a:lnTo>
                    <a:pt x="11633" y="11157"/>
                  </a:lnTo>
                  <a:lnTo>
                    <a:pt x="14205" y="10490"/>
                  </a:lnTo>
                  <a:lnTo>
                    <a:pt x="15050" y="10264"/>
                  </a:lnTo>
                  <a:lnTo>
                    <a:pt x="14621" y="9538"/>
                  </a:lnTo>
                  <a:lnTo>
                    <a:pt x="13240" y="7216"/>
                  </a:lnTo>
                  <a:lnTo>
                    <a:pt x="14574" y="4966"/>
                  </a:lnTo>
                  <a:lnTo>
                    <a:pt x="15002" y="4239"/>
                  </a:lnTo>
                  <a:lnTo>
                    <a:pt x="14157" y="4013"/>
                  </a:lnTo>
                  <a:lnTo>
                    <a:pt x="11490" y="3323"/>
                  </a:lnTo>
                  <a:lnTo>
                    <a:pt x="10811"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5" name="Google Shape;555;p11"/>
            <p:cNvSpPr/>
            <p:nvPr/>
          </p:nvSpPr>
          <p:spPr>
            <a:xfrm>
              <a:off x="6268925" y="3403825"/>
              <a:ext cx="376275" cy="365550"/>
            </a:xfrm>
            <a:custGeom>
              <a:avLst/>
              <a:gdLst/>
              <a:ahLst/>
              <a:cxnLst/>
              <a:rect l="l" t="t" r="r" b="b"/>
              <a:pathLst>
                <a:path w="15051" h="14622" extrusionOk="0">
                  <a:moveTo>
                    <a:pt x="4882" y="1286"/>
                  </a:moveTo>
                  <a:lnTo>
                    <a:pt x="7109" y="2525"/>
                  </a:lnTo>
                  <a:lnTo>
                    <a:pt x="7109" y="6311"/>
                  </a:lnTo>
                  <a:lnTo>
                    <a:pt x="4263" y="3560"/>
                  </a:lnTo>
                  <a:lnTo>
                    <a:pt x="4882" y="1286"/>
                  </a:lnTo>
                  <a:close/>
                  <a:moveTo>
                    <a:pt x="10049" y="1239"/>
                  </a:moveTo>
                  <a:lnTo>
                    <a:pt x="10704" y="3632"/>
                  </a:lnTo>
                  <a:lnTo>
                    <a:pt x="7942" y="6311"/>
                  </a:lnTo>
                  <a:lnTo>
                    <a:pt x="7942" y="2417"/>
                  </a:lnTo>
                  <a:lnTo>
                    <a:pt x="7954" y="2417"/>
                  </a:lnTo>
                  <a:lnTo>
                    <a:pt x="10049" y="1239"/>
                  </a:lnTo>
                  <a:close/>
                  <a:moveTo>
                    <a:pt x="3751" y="4215"/>
                  </a:moveTo>
                  <a:lnTo>
                    <a:pt x="6525" y="6894"/>
                  </a:lnTo>
                  <a:lnTo>
                    <a:pt x="2501" y="6894"/>
                  </a:lnTo>
                  <a:lnTo>
                    <a:pt x="1298" y="4858"/>
                  </a:lnTo>
                  <a:lnTo>
                    <a:pt x="3751" y="4215"/>
                  </a:lnTo>
                  <a:close/>
                  <a:moveTo>
                    <a:pt x="11395" y="4144"/>
                  </a:moveTo>
                  <a:lnTo>
                    <a:pt x="13728" y="4751"/>
                  </a:lnTo>
                  <a:lnTo>
                    <a:pt x="12443" y="6894"/>
                  </a:lnTo>
                  <a:lnTo>
                    <a:pt x="8537" y="6894"/>
                  </a:lnTo>
                  <a:lnTo>
                    <a:pt x="11395" y="4144"/>
                  </a:lnTo>
                  <a:close/>
                  <a:moveTo>
                    <a:pt x="12550" y="7716"/>
                  </a:moveTo>
                  <a:lnTo>
                    <a:pt x="13776" y="9752"/>
                  </a:lnTo>
                  <a:lnTo>
                    <a:pt x="11300" y="10395"/>
                  </a:lnTo>
                  <a:lnTo>
                    <a:pt x="8537" y="7716"/>
                  </a:lnTo>
                  <a:close/>
                  <a:moveTo>
                    <a:pt x="6525" y="7728"/>
                  </a:moveTo>
                  <a:lnTo>
                    <a:pt x="3668" y="10478"/>
                  </a:lnTo>
                  <a:lnTo>
                    <a:pt x="1334" y="9871"/>
                  </a:lnTo>
                  <a:lnTo>
                    <a:pt x="2608" y="7728"/>
                  </a:lnTo>
                  <a:close/>
                  <a:moveTo>
                    <a:pt x="7954" y="8299"/>
                  </a:moveTo>
                  <a:lnTo>
                    <a:pt x="10800" y="11049"/>
                  </a:lnTo>
                  <a:lnTo>
                    <a:pt x="10168" y="13323"/>
                  </a:lnTo>
                  <a:lnTo>
                    <a:pt x="7954" y="12085"/>
                  </a:lnTo>
                  <a:lnTo>
                    <a:pt x="7954" y="8299"/>
                  </a:lnTo>
                  <a:close/>
                  <a:moveTo>
                    <a:pt x="7120" y="8299"/>
                  </a:moveTo>
                  <a:lnTo>
                    <a:pt x="7120" y="12192"/>
                  </a:lnTo>
                  <a:lnTo>
                    <a:pt x="7109" y="12192"/>
                  </a:lnTo>
                  <a:lnTo>
                    <a:pt x="5001" y="13371"/>
                  </a:lnTo>
                  <a:lnTo>
                    <a:pt x="4346" y="10978"/>
                  </a:lnTo>
                  <a:lnTo>
                    <a:pt x="7120" y="8299"/>
                  </a:lnTo>
                  <a:close/>
                  <a:moveTo>
                    <a:pt x="10585" y="0"/>
                  </a:moveTo>
                  <a:lnTo>
                    <a:pt x="9823" y="417"/>
                  </a:lnTo>
                  <a:lnTo>
                    <a:pt x="7430" y="1763"/>
                  </a:lnTo>
                  <a:lnTo>
                    <a:pt x="5120" y="465"/>
                  </a:lnTo>
                  <a:lnTo>
                    <a:pt x="4358" y="48"/>
                  </a:lnTo>
                  <a:lnTo>
                    <a:pt x="4144" y="870"/>
                  </a:lnTo>
                  <a:lnTo>
                    <a:pt x="3430" y="3453"/>
                  </a:lnTo>
                  <a:lnTo>
                    <a:pt x="858" y="4132"/>
                  </a:lnTo>
                  <a:lnTo>
                    <a:pt x="1" y="4346"/>
                  </a:lnTo>
                  <a:lnTo>
                    <a:pt x="441" y="5084"/>
                  </a:lnTo>
                  <a:lnTo>
                    <a:pt x="1822" y="7406"/>
                  </a:lnTo>
                  <a:lnTo>
                    <a:pt x="477" y="9644"/>
                  </a:lnTo>
                  <a:lnTo>
                    <a:pt x="48" y="10383"/>
                  </a:lnTo>
                  <a:lnTo>
                    <a:pt x="894" y="10597"/>
                  </a:lnTo>
                  <a:lnTo>
                    <a:pt x="3561" y="11299"/>
                  </a:lnTo>
                  <a:lnTo>
                    <a:pt x="4251" y="13800"/>
                  </a:lnTo>
                  <a:lnTo>
                    <a:pt x="4465" y="14621"/>
                  </a:lnTo>
                  <a:lnTo>
                    <a:pt x="5227" y="14205"/>
                  </a:lnTo>
                  <a:lnTo>
                    <a:pt x="7621" y="12859"/>
                  </a:lnTo>
                  <a:lnTo>
                    <a:pt x="9930" y="14157"/>
                  </a:lnTo>
                  <a:lnTo>
                    <a:pt x="10692" y="14574"/>
                  </a:lnTo>
                  <a:lnTo>
                    <a:pt x="10907" y="13752"/>
                  </a:lnTo>
                  <a:lnTo>
                    <a:pt x="11621" y="11168"/>
                  </a:lnTo>
                  <a:lnTo>
                    <a:pt x="14205" y="10502"/>
                  </a:lnTo>
                  <a:lnTo>
                    <a:pt x="15050" y="10275"/>
                  </a:lnTo>
                  <a:lnTo>
                    <a:pt x="14621" y="9549"/>
                  </a:lnTo>
                  <a:lnTo>
                    <a:pt x="13228" y="7227"/>
                  </a:lnTo>
                  <a:lnTo>
                    <a:pt x="14574" y="4977"/>
                  </a:lnTo>
                  <a:lnTo>
                    <a:pt x="15002" y="4251"/>
                  </a:lnTo>
                  <a:lnTo>
                    <a:pt x="14157" y="4025"/>
                  </a:lnTo>
                  <a:lnTo>
                    <a:pt x="11490" y="3322"/>
                  </a:lnTo>
                  <a:lnTo>
                    <a:pt x="10811"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6" name="Google Shape;556;p11"/>
            <p:cNvSpPr/>
            <p:nvPr/>
          </p:nvSpPr>
          <p:spPr>
            <a:xfrm>
              <a:off x="6268925" y="1211600"/>
              <a:ext cx="376275" cy="365525"/>
            </a:xfrm>
            <a:custGeom>
              <a:avLst/>
              <a:gdLst/>
              <a:ahLst/>
              <a:cxnLst/>
              <a:rect l="l" t="t" r="r" b="b"/>
              <a:pathLst>
                <a:path w="15051" h="14621" extrusionOk="0">
                  <a:moveTo>
                    <a:pt x="4882" y="1298"/>
                  </a:moveTo>
                  <a:lnTo>
                    <a:pt x="7109" y="2536"/>
                  </a:lnTo>
                  <a:lnTo>
                    <a:pt x="7109" y="6334"/>
                  </a:lnTo>
                  <a:lnTo>
                    <a:pt x="4263" y="3572"/>
                  </a:lnTo>
                  <a:lnTo>
                    <a:pt x="4882" y="1298"/>
                  </a:lnTo>
                  <a:close/>
                  <a:moveTo>
                    <a:pt x="10049" y="1250"/>
                  </a:moveTo>
                  <a:lnTo>
                    <a:pt x="10704" y="3655"/>
                  </a:lnTo>
                  <a:lnTo>
                    <a:pt x="7942" y="6334"/>
                  </a:lnTo>
                  <a:lnTo>
                    <a:pt x="7942" y="2429"/>
                  </a:lnTo>
                  <a:lnTo>
                    <a:pt x="7954" y="2429"/>
                  </a:lnTo>
                  <a:lnTo>
                    <a:pt x="10049" y="1250"/>
                  </a:lnTo>
                  <a:close/>
                  <a:moveTo>
                    <a:pt x="3751" y="4227"/>
                  </a:moveTo>
                  <a:lnTo>
                    <a:pt x="6525" y="6906"/>
                  </a:lnTo>
                  <a:lnTo>
                    <a:pt x="2501" y="6906"/>
                  </a:lnTo>
                  <a:lnTo>
                    <a:pt x="1286" y="4870"/>
                  </a:lnTo>
                  <a:lnTo>
                    <a:pt x="3751" y="4227"/>
                  </a:lnTo>
                  <a:close/>
                  <a:moveTo>
                    <a:pt x="11395" y="4155"/>
                  </a:moveTo>
                  <a:lnTo>
                    <a:pt x="13728" y="4763"/>
                  </a:lnTo>
                  <a:lnTo>
                    <a:pt x="12443" y="6906"/>
                  </a:lnTo>
                  <a:lnTo>
                    <a:pt x="8537" y="6906"/>
                  </a:lnTo>
                  <a:lnTo>
                    <a:pt x="11395" y="4155"/>
                  </a:lnTo>
                  <a:close/>
                  <a:moveTo>
                    <a:pt x="12562" y="7727"/>
                  </a:moveTo>
                  <a:lnTo>
                    <a:pt x="13776" y="9763"/>
                  </a:lnTo>
                  <a:lnTo>
                    <a:pt x="11311" y="10406"/>
                  </a:lnTo>
                  <a:lnTo>
                    <a:pt x="8549" y="7727"/>
                  </a:lnTo>
                  <a:close/>
                  <a:moveTo>
                    <a:pt x="6525" y="7739"/>
                  </a:moveTo>
                  <a:lnTo>
                    <a:pt x="3668" y="10501"/>
                  </a:lnTo>
                  <a:lnTo>
                    <a:pt x="1334" y="9882"/>
                  </a:lnTo>
                  <a:lnTo>
                    <a:pt x="2608" y="7739"/>
                  </a:lnTo>
                  <a:close/>
                  <a:moveTo>
                    <a:pt x="7954" y="8311"/>
                  </a:moveTo>
                  <a:lnTo>
                    <a:pt x="10800" y="11061"/>
                  </a:lnTo>
                  <a:lnTo>
                    <a:pt x="10168" y="13335"/>
                  </a:lnTo>
                  <a:lnTo>
                    <a:pt x="7954" y="12097"/>
                  </a:lnTo>
                  <a:lnTo>
                    <a:pt x="7954" y="8311"/>
                  </a:lnTo>
                  <a:close/>
                  <a:moveTo>
                    <a:pt x="7120" y="8311"/>
                  </a:moveTo>
                  <a:lnTo>
                    <a:pt x="7120" y="12204"/>
                  </a:lnTo>
                  <a:lnTo>
                    <a:pt x="7109" y="12204"/>
                  </a:lnTo>
                  <a:lnTo>
                    <a:pt x="5001" y="13383"/>
                  </a:lnTo>
                  <a:lnTo>
                    <a:pt x="4346" y="10989"/>
                  </a:lnTo>
                  <a:lnTo>
                    <a:pt x="7120" y="8311"/>
                  </a:lnTo>
                  <a:close/>
                  <a:moveTo>
                    <a:pt x="10585" y="0"/>
                  </a:moveTo>
                  <a:lnTo>
                    <a:pt x="9823" y="417"/>
                  </a:lnTo>
                  <a:lnTo>
                    <a:pt x="7430" y="1762"/>
                  </a:lnTo>
                  <a:lnTo>
                    <a:pt x="5120" y="464"/>
                  </a:lnTo>
                  <a:lnTo>
                    <a:pt x="4370" y="48"/>
                  </a:lnTo>
                  <a:lnTo>
                    <a:pt x="4144" y="869"/>
                  </a:lnTo>
                  <a:lnTo>
                    <a:pt x="3430" y="3453"/>
                  </a:lnTo>
                  <a:lnTo>
                    <a:pt x="858" y="4120"/>
                  </a:lnTo>
                  <a:lnTo>
                    <a:pt x="1" y="4346"/>
                  </a:lnTo>
                  <a:lnTo>
                    <a:pt x="441" y="5072"/>
                  </a:lnTo>
                  <a:lnTo>
                    <a:pt x="1822" y="7394"/>
                  </a:lnTo>
                  <a:lnTo>
                    <a:pt x="477" y="9644"/>
                  </a:lnTo>
                  <a:lnTo>
                    <a:pt x="48" y="10382"/>
                  </a:lnTo>
                  <a:lnTo>
                    <a:pt x="894" y="10597"/>
                  </a:lnTo>
                  <a:lnTo>
                    <a:pt x="3561" y="11299"/>
                  </a:lnTo>
                  <a:lnTo>
                    <a:pt x="4251" y="13799"/>
                  </a:lnTo>
                  <a:lnTo>
                    <a:pt x="4465" y="14621"/>
                  </a:lnTo>
                  <a:lnTo>
                    <a:pt x="5227" y="14204"/>
                  </a:lnTo>
                  <a:lnTo>
                    <a:pt x="7621" y="12859"/>
                  </a:lnTo>
                  <a:lnTo>
                    <a:pt x="9930" y="14157"/>
                  </a:lnTo>
                  <a:lnTo>
                    <a:pt x="10692" y="14573"/>
                  </a:lnTo>
                  <a:lnTo>
                    <a:pt x="10919" y="13752"/>
                  </a:lnTo>
                  <a:lnTo>
                    <a:pt x="11633" y="11168"/>
                  </a:lnTo>
                  <a:lnTo>
                    <a:pt x="14205" y="10489"/>
                  </a:lnTo>
                  <a:lnTo>
                    <a:pt x="15050" y="10275"/>
                  </a:lnTo>
                  <a:lnTo>
                    <a:pt x="14621" y="9537"/>
                  </a:lnTo>
                  <a:lnTo>
                    <a:pt x="13240" y="7227"/>
                  </a:lnTo>
                  <a:lnTo>
                    <a:pt x="14574" y="4977"/>
                  </a:lnTo>
                  <a:lnTo>
                    <a:pt x="15002" y="4251"/>
                  </a:lnTo>
                  <a:lnTo>
                    <a:pt x="14157" y="4024"/>
                  </a:lnTo>
                  <a:lnTo>
                    <a:pt x="11490" y="3322"/>
                  </a:lnTo>
                  <a:lnTo>
                    <a:pt x="10811"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7" name="Google Shape;557;p11"/>
            <p:cNvSpPr/>
            <p:nvPr/>
          </p:nvSpPr>
          <p:spPr>
            <a:xfrm>
              <a:off x="6268925" y="4134575"/>
              <a:ext cx="376275" cy="365525"/>
            </a:xfrm>
            <a:custGeom>
              <a:avLst/>
              <a:gdLst/>
              <a:ahLst/>
              <a:cxnLst/>
              <a:rect l="l" t="t" r="r" b="b"/>
              <a:pathLst>
                <a:path w="15051" h="14621" extrusionOk="0">
                  <a:moveTo>
                    <a:pt x="4906" y="1286"/>
                  </a:moveTo>
                  <a:lnTo>
                    <a:pt x="7120" y="2512"/>
                  </a:lnTo>
                  <a:lnTo>
                    <a:pt x="7120" y="6310"/>
                  </a:lnTo>
                  <a:lnTo>
                    <a:pt x="4275" y="3560"/>
                  </a:lnTo>
                  <a:lnTo>
                    <a:pt x="4906" y="1286"/>
                  </a:lnTo>
                  <a:close/>
                  <a:moveTo>
                    <a:pt x="10049" y="1238"/>
                  </a:moveTo>
                  <a:lnTo>
                    <a:pt x="10704" y="3632"/>
                  </a:lnTo>
                  <a:lnTo>
                    <a:pt x="7942" y="6310"/>
                  </a:lnTo>
                  <a:lnTo>
                    <a:pt x="7942" y="2417"/>
                  </a:lnTo>
                  <a:lnTo>
                    <a:pt x="7954" y="2417"/>
                  </a:lnTo>
                  <a:lnTo>
                    <a:pt x="10049" y="1238"/>
                  </a:lnTo>
                  <a:close/>
                  <a:moveTo>
                    <a:pt x="11395" y="4132"/>
                  </a:moveTo>
                  <a:lnTo>
                    <a:pt x="13728" y="4739"/>
                  </a:lnTo>
                  <a:lnTo>
                    <a:pt x="12443" y="6882"/>
                  </a:lnTo>
                  <a:lnTo>
                    <a:pt x="8537" y="6882"/>
                  </a:lnTo>
                  <a:lnTo>
                    <a:pt x="11395" y="4132"/>
                  </a:lnTo>
                  <a:close/>
                  <a:moveTo>
                    <a:pt x="3751" y="4215"/>
                  </a:moveTo>
                  <a:lnTo>
                    <a:pt x="6525" y="6894"/>
                  </a:lnTo>
                  <a:lnTo>
                    <a:pt x="2501" y="6894"/>
                  </a:lnTo>
                  <a:lnTo>
                    <a:pt x="1286" y="4858"/>
                  </a:lnTo>
                  <a:lnTo>
                    <a:pt x="3751" y="4215"/>
                  </a:lnTo>
                  <a:close/>
                  <a:moveTo>
                    <a:pt x="12562" y="7715"/>
                  </a:moveTo>
                  <a:lnTo>
                    <a:pt x="13788" y="9751"/>
                  </a:lnTo>
                  <a:lnTo>
                    <a:pt x="11311" y="10394"/>
                  </a:lnTo>
                  <a:lnTo>
                    <a:pt x="8549" y="7715"/>
                  </a:lnTo>
                  <a:close/>
                  <a:moveTo>
                    <a:pt x="6525" y="7715"/>
                  </a:moveTo>
                  <a:lnTo>
                    <a:pt x="3668" y="10466"/>
                  </a:lnTo>
                  <a:lnTo>
                    <a:pt x="1334" y="9859"/>
                  </a:lnTo>
                  <a:lnTo>
                    <a:pt x="2608" y="7715"/>
                  </a:lnTo>
                  <a:close/>
                  <a:moveTo>
                    <a:pt x="7954" y="8299"/>
                  </a:moveTo>
                  <a:lnTo>
                    <a:pt x="10800" y="11049"/>
                  </a:lnTo>
                  <a:lnTo>
                    <a:pt x="10168" y="13323"/>
                  </a:lnTo>
                  <a:lnTo>
                    <a:pt x="7954" y="12085"/>
                  </a:lnTo>
                  <a:lnTo>
                    <a:pt x="7954" y="8299"/>
                  </a:lnTo>
                  <a:close/>
                  <a:moveTo>
                    <a:pt x="7120" y="8299"/>
                  </a:moveTo>
                  <a:lnTo>
                    <a:pt x="7120" y="12192"/>
                  </a:lnTo>
                  <a:lnTo>
                    <a:pt x="7109" y="12192"/>
                  </a:lnTo>
                  <a:lnTo>
                    <a:pt x="5001" y="13371"/>
                  </a:lnTo>
                  <a:lnTo>
                    <a:pt x="4346" y="10978"/>
                  </a:lnTo>
                  <a:lnTo>
                    <a:pt x="7120" y="8299"/>
                  </a:lnTo>
                  <a:close/>
                  <a:moveTo>
                    <a:pt x="10585" y="0"/>
                  </a:moveTo>
                  <a:lnTo>
                    <a:pt x="9823" y="417"/>
                  </a:lnTo>
                  <a:lnTo>
                    <a:pt x="7430" y="1762"/>
                  </a:lnTo>
                  <a:lnTo>
                    <a:pt x="5120" y="465"/>
                  </a:lnTo>
                  <a:lnTo>
                    <a:pt x="4358" y="48"/>
                  </a:lnTo>
                  <a:lnTo>
                    <a:pt x="4144" y="869"/>
                  </a:lnTo>
                  <a:lnTo>
                    <a:pt x="3430" y="3453"/>
                  </a:lnTo>
                  <a:lnTo>
                    <a:pt x="858" y="4132"/>
                  </a:lnTo>
                  <a:lnTo>
                    <a:pt x="1" y="4346"/>
                  </a:lnTo>
                  <a:lnTo>
                    <a:pt x="441" y="5084"/>
                  </a:lnTo>
                  <a:lnTo>
                    <a:pt x="1822" y="7406"/>
                  </a:lnTo>
                  <a:lnTo>
                    <a:pt x="477" y="9644"/>
                  </a:lnTo>
                  <a:lnTo>
                    <a:pt x="48" y="10382"/>
                  </a:lnTo>
                  <a:lnTo>
                    <a:pt x="894" y="10597"/>
                  </a:lnTo>
                  <a:lnTo>
                    <a:pt x="3561" y="11299"/>
                  </a:lnTo>
                  <a:lnTo>
                    <a:pt x="4251" y="13799"/>
                  </a:lnTo>
                  <a:lnTo>
                    <a:pt x="4465" y="14621"/>
                  </a:lnTo>
                  <a:lnTo>
                    <a:pt x="5227" y="14204"/>
                  </a:lnTo>
                  <a:lnTo>
                    <a:pt x="7621" y="12859"/>
                  </a:lnTo>
                  <a:lnTo>
                    <a:pt x="9930" y="14157"/>
                  </a:lnTo>
                  <a:lnTo>
                    <a:pt x="10692" y="14573"/>
                  </a:lnTo>
                  <a:lnTo>
                    <a:pt x="10907" y="13752"/>
                  </a:lnTo>
                  <a:lnTo>
                    <a:pt x="11621" y="11168"/>
                  </a:lnTo>
                  <a:lnTo>
                    <a:pt x="14205" y="10501"/>
                  </a:lnTo>
                  <a:lnTo>
                    <a:pt x="15050" y="10275"/>
                  </a:lnTo>
                  <a:lnTo>
                    <a:pt x="14621" y="9549"/>
                  </a:lnTo>
                  <a:lnTo>
                    <a:pt x="13228" y="7227"/>
                  </a:lnTo>
                  <a:lnTo>
                    <a:pt x="14574" y="4977"/>
                  </a:lnTo>
                  <a:lnTo>
                    <a:pt x="15002" y="4251"/>
                  </a:lnTo>
                  <a:lnTo>
                    <a:pt x="14157" y="4024"/>
                  </a:lnTo>
                  <a:lnTo>
                    <a:pt x="11490" y="3322"/>
                  </a:lnTo>
                  <a:lnTo>
                    <a:pt x="10811"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8" name="Google Shape;558;p11"/>
            <p:cNvSpPr/>
            <p:nvPr/>
          </p:nvSpPr>
          <p:spPr>
            <a:xfrm>
              <a:off x="6268925" y="3769350"/>
              <a:ext cx="376275" cy="365250"/>
            </a:xfrm>
            <a:custGeom>
              <a:avLst/>
              <a:gdLst/>
              <a:ahLst/>
              <a:cxnLst/>
              <a:rect l="l" t="t" r="r" b="b"/>
              <a:pathLst>
                <a:path w="15051" h="14610" extrusionOk="0">
                  <a:moveTo>
                    <a:pt x="4882" y="1274"/>
                  </a:moveTo>
                  <a:lnTo>
                    <a:pt x="7109" y="2512"/>
                  </a:lnTo>
                  <a:lnTo>
                    <a:pt x="7109" y="6311"/>
                  </a:lnTo>
                  <a:lnTo>
                    <a:pt x="4263" y="3560"/>
                  </a:lnTo>
                  <a:lnTo>
                    <a:pt x="4882" y="1274"/>
                  </a:lnTo>
                  <a:close/>
                  <a:moveTo>
                    <a:pt x="10049" y="1238"/>
                  </a:moveTo>
                  <a:lnTo>
                    <a:pt x="10704" y="3632"/>
                  </a:lnTo>
                  <a:lnTo>
                    <a:pt x="7942" y="6311"/>
                  </a:lnTo>
                  <a:lnTo>
                    <a:pt x="7942" y="2405"/>
                  </a:lnTo>
                  <a:lnTo>
                    <a:pt x="7954" y="2405"/>
                  </a:lnTo>
                  <a:lnTo>
                    <a:pt x="10049" y="1238"/>
                  </a:lnTo>
                  <a:close/>
                  <a:moveTo>
                    <a:pt x="3751" y="4215"/>
                  </a:moveTo>
                  <a:lnTo>
                    <a:pt x="6525" y="6894"/>
                  </a:lnTo>
                  <a:lnTo>
                    <a:pt x="2501" y="6894"/>
                  </a:lnTo>
                  <a:lnTo>
                    <a:pt x="1298" y="4846"/>
                  </a:lnTo>
                  <a:lnTo>
                    <a:pt x="3751" y="4215"/>
                  </a:lnTo>
                  <a:close/>
                  <a:moveTo>
                    <a:pt x="11395" y="4132"/>
                  </a:moveTo>
                  <a:lnTo>
                    <a:pt x="13728" y="4751"/>
                  </a:lnTo>
                  <a:lnTo>
                    <a:pt x="12443" y="6894"/>
                  </a:lnTo>
                  <a:lnTo>
                    <a:pt x="8537" y="6894"/>
                  </a:lnTo>
                  <a:lnTo>
                    <a:pt x="11395" y="4132"/>
                  </a:lnTo>
                  <a:close/>
                  <a:moveTo>
                    <a:pt x="12562" y="7704"/>
                  </a:moveTo>
                  <a:lnTo>
                    <a:pt x="13788" y="9751"/>
                  </a:lnTo>
                  <a:lnTo>
                    <a:pt x="11311" y="10382"/>
                  </a:lnTo>
                  <a:lnTo>
                    <a:pt x="8549" y="7704"/>
                  </a:lnTo>
                  <a:close/>
                  <a:moveTo>
                    <a:pt x="6525" y="7704"/>
                  </a:moveTo>
                  <a:lnTo>
                    <a:pt x="3668" y="10466"/>
                  </a:lnTo>
                  <a:lnTo>
                    <a:pt x="1334" y="9847"/>
                  </a:lnTo>
                  <a:lnTo>
                    <a:pt x="2608" y="7704"/>
                  </a:lnTo>
                  <a:close/>
                  <a:moveTo>
                    <a:pt x="7954" y="8287"/>
                  </a:moveTo>
                  <a:lnTo>
                    <a:pt x="10800" y="11037"/>
                  </a:lnTo>
                  <a:lnTo>
                    <a:pt x="10168" y="13323"/>
                  </a:lnTo>
                  <a:lnTo>
                    <a:pt x="7954" y="12085"/>
                  </a:lnTo>
                  <a:lnTo>
                    <a:pt x="7954" y="8287"/>
                  </a:lnTo>
                  <a:close/>
                  <a:moveTo>
                    <a:pt x="7120" y="8287"/>
                  </a:moveTo>
                  <a:lnTo>
                    <a:pt x="7120" y="12192"/>
                  </a:lnTo>
                  <a:lnTo>
                    <a:pt x="7109" y="12192"/>
                  </a:lnTo>
                  <a:lnTo>
                    <a:pt x="5001" y="13359"/>
                  </a:lnTo>
                  <a:lnTo>
                    <a:pt x="4346" y="10966"/>
                  </a:lnTo>
                  <a:lnTo>
                    <a:pt x="7120" y="8287"/>
                  </a:lnTo>
                  <a:close/>
                  <a:moveTo>
                    <a:pt x="10585" y="0"/>
                  </a:moveTo>
                  <a:lnTo>
                    <a:pt x="9823" y="417"/>
                  </a:lnTo>
                  <a:lnTo>
                    <a:pt x="7430" y="1750"/>
                  </a:lnTo>
                  <a:lnTo>
                    <a:pt x="5120" y="465"/>
                  </a:lnTo>
                  <a:lnTo>
                    <a:pt x="4358" y="48"/>
                  </a:lnTo>
                  <a:lnTo>
                    <a:pt x="4144" y="857"/>
                  </a:lnTo>
                  <a:lnTo>
                    <a:pt x="3430" y="3453"/>
                  </a:lnTo>
                  <a:lnTo>
                    <a:pt x="858" y="4120"/>
                  </a:lnTo>
                  <a:lnTo>
                    <a:pt x="1" y="4346"/>
                  </a:lnTo>
                  <a:lnTo>
                    <a:pt x="441" y="5072"/>
                  </a:lnTo>
                  <a:lnTo>
                    <a:pt x="1822" y="7394"/>
                  </a:lnTo>
                  <a:lnTo>
                    <a:pt x="477" y="9644"/>
                  </a:lnTo>
                  <a:lnTo>
                    <a:pt x="48" y="10371"/>
                  </a:lnTo>
                  <a:lnTo>
                    <a:pt x="894" y="10597"/>
                  </a:lnTo>
                  <a:lnTo>
                    <a:pt x="3561" y="11299"/>
                  </a:lnTo>
                  <a:lnTo>
                    <a:pt x="4251" y="13800"/>
                  </a:lnTo>
                  <a:lnTo>
                    <a:pt x="4465" y="14609"/>
                  </a:lnTo>
                  <a:lnTo>
                    <a:pt x="5227" y="14192"/>
                  </a:lnTo>
                  <a:lnTo>
                    <a:pt x="7621" y="12859"/>
                  </a:lnTo>
                  <a:lnTo>
                    <a:pt x="9930" y="14157"/>
                  </a:lnTo>
                  <a:lnTo>
                    <a:pt x="10692" y="14573"/>
                  </a:lnTo>
                  <a:lnTo>
                    <a:pt x="10907" y="13752"/>
                  </a:lnTo>
                  <a:lnTo>
                    <a:pt x="11621" y="11156"/>
                  </a:lnTo>
                  <a:lnTo>
                    <a:pt x="14205" y="10490"/>
                  </a:lnTo>
                  <a:lnTo>
                    <a:pt x="15050" y="10263"/>
                  </a:lnTo>
                  <a:lnTo>
                    <a:pt x="14621" y="9537"/>
                  </a:lnTo>
                  <a:lnTo>
                    <a:pt x="13228" y="7215"/>
                  </a:lnTo>
                  <a:lnTo>
                    <a:pt x="14574" y="4965"/>
                  </a:lnTo>
                  <a:lnTo>
                    <a:pt x="15002" y="4239"/>
                  </a:lnTo>
                  <a:lnTo>
                    <a:pt x="14157" y="4013"/>
                  </a:lnTo>
                  <a:lnTo>
                    <a:pt x="11490" y="3322"/>
                  </a:lnTo>
                  <a:lnTo>
                    <a:pt x="10811"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9" name="Google Shape;559;p11"/>
            <p:cNvSpPr/>
            <p:nvPr/>
          </p:nvSpPr>
          <p:spPr>
            <a:xfrm>
              <a:off x="6648150" y="2307850"/>
              <a:ext cx="376250" cy="365250"/>
            </a:xfrm>
            <a:custGeom>
              <a:avLst/>
              <a:gdLst/>
              <a:ahLst/>
              <a:cxnLst/>
              <a:rect l="l" t="t" r="r" b="b"/>
              <a:pathLst>
                <a:path w="15050" h="14610" extrusionOk="0">
                  <a:moveTo>
                    <a:pt x="4894" y="1298"/>
                  </a:moveTo>
                  <a:lnTo>
                    <a:pt x="7120" y="2525"/>
                  </a:lnTo>
                  <a:lnTo>
                    <a:pt x="7120" y="6323"/>
                  </a:lnTo>
                  <a:lnTo>
                    <a:pt x="4274" y="3573"/>
                  </a:lnTo>
                  <a:lnTo>
                    <a:pt x="4894" y="1298"/>
                  </a:lnTo>
                  <a:close/>
                  <a:moveTo>
                    <a:pt x="10049" y="1251"/>
                  </a:moveTo>
                  <a:lnTo>
                    <a:pt x="10704" y="3644"/>
                  </a:lnTo>
                  <a:lnTo>
                    <a:pt x="7930" y="6323"/>
                  </a:lnTo>
                  <a:lnTo>
                    <a:pt x="7930" y="2430"/>
                  </a:lnTo>
                  <a:lnTo>
                    <a:pt x="7953" y="2430"/>
                  </a:lnTo>
                  <a:lnTo>
                    <a:pt x="10049" y="1251"/>
                  </a:lnTo>
                  <a:close/>
                  <a:moveTo>
                    <a:pt x="11382" y="4132"/>
                  </a:moveTo>
                  <a:lnTo>
                    <a:pt x="13728" y="4751"/>
                  </a:lnTo>
                  <a:lnTo>
                    <a:pt x="12442" y="6894"/>
                  </a:lnTo>
                  <a:lnTo>
                    <a:pt x="8525" y="6894"/>
                  </a:lnTo>
                  <a:lnTo>
                    <a:pt x="11382" y="4132"/>
                  </a:lnTo>
                  <a:close/>
                  <a:moveTo>
                    <a:pt x="3751" y="4227"/>
                  </a:moveTo>
                  <a:lnTo>
                    <a:pt x="6525" y="6906"/>
                  </a:lnTo>
                  <a:lnTo>
                    <a:pt x="2500" y="6906"/>
                  </a:lnTo>
                  <a:lnTo>
                    <a:pt x="1286" y="4870"/>
                  </a:lnTo>
                  <a:lnTo>
                    <a:pt x="3751" y="4227"/>
                  </a:lnTo>
                  <a:close/>
                  <a:moveTo>
                    <a:pt x="12561" y="7728"/>
                  </a:moveTo>
                  <a:lnTo>
                    <a:pt x="13788" y="9764"/>
                  </a:lnTo>
                  <a:lnTo>
                    <a:pt x="11311" y="10407"/>
                  </a:lnTo>
                  <a:lnTo>
                    <a:pt x="8549" y="7728"/>
                  </a:lnTo>
                  <a:close/>
                  <a:moveTo>
                    <a:pt x="6537" y="7728"/>
                  </a:moveTo>
                  <a:lnTo>
                    <a:pt x="3679" y="10478"/>
                  </a:lnTo>
                  <a:lnTo>
                    <a:pt x="1346" y="9871"/>
                  </a:lnTo>
                  <a:lnTo>
                    <a:pt x="2619" y="7728"/>
                  </a:lnTo>
                  <a:close/>
                  <a:moveTo>
                    <a:pt x="7942" y="8299"/>
                  </a:moveTo>
                  <a:lnTo>
                    <a:pt x="10787" y="11062"/>
                  </a:lnTo>
                  <a:lnTo>
                    <a:pt x="10168" y="13336"/>
                  </a:lnTo>
                  <a:lnTo>
                    <a:pt x="7942" y="12097"/>
                  </a:lnTo>
                  <a:lnTo>
                    <a:pt x="7942" y="8299"/>
                  </a:lnTo>
                  <a:close/>
                  <a:moveTo>
                    <a:pt x="7132" y="8299"/>
                  </a:moveTo>
                  <a:lnTo>
                    <a:pt x="7132" y="12205"/>
                  </a:lnTo>
                  <a:lnTo>
                    <a:pt x="7120" y="12205"/>
                  </a:lnTo>
                  <a:lnTo>
                    <a:pt x="5013" y="13383"/>
                  </a:lnTo>
                  <a:lnTo>
                    <a:pt x="4358" y="10978"/>
                  </a:lnTo>
                  <a:lnTo>
                    <a:pt x="7132" y="8299"/>
                  </a:lnTo>
                  <a:close/>
                  <a:moveTo>
                    <a:pt x="10585" y="1"/>
                  </a:moveTo>
                  <a:lnTo>
                    <a:pt x="9823" y="417"/>
                  </a:lnTo>
                  <a:lnTo>
                    <a:pt x="7430" y="1751"/>
                  </a:lnTo>
                  <a:lnTo>
                    <a:pt x="5120" y="465"/>
                  </a:lnTo>
                  <a:lnTo>
                    <a:pt x="4358" y="48"/>
                  </a:lnTo>
                  <a:lnTo>
                    <a:pt x="4143" y="858"/>
                  </a:lnTo>
                  <a:lnTo>
                    <a:pt x="3429" y="3453"/>
                  </a:lnTo>
                  <a:lnTo>
                    <a:pt x="845" y="4120"/>
                  </a:lnTo>
                  <a:lnTo>
                    <a:pt x="0" y="4346"/>
                  </a:lnTo>
                  <a:lnTo>
                    <a:pt x="429" y="5073"/>
                  </a:lnTo>
                  <a:lnTo>
                    <a:pt x="1822" y="7394"/>
                  </a:lnTo>
                  <a:lnTo>
                    <a:pt x="476" y="9645"/>
                  </a:lnTo>
                  <a:lnTo>
                    <a:pt x="48" y="10371"/>
                  </a:lnTo>
                  <a:lnTo>
                    <a:pt x="893" y="10597"/>
                  </a:lnTo>
                  <a:lnTo>
                    <a:pt x="3560" y="11300"/>
                  </a:lnTo>
                  <a:lnTo>
                    <a:pt x="4239" y="13800"/>
                  </a:lnTo>
                  <a:lnTo>
                    <a:pt x="4465" y="14610"/>
                  </a:lnTo>
                  <a:lnTo>
                    <a:pt x="5227" y="14193"/>
                  </a:lnTo>
                  <a:lnTo>
                    <a:pt x="7620" y="12859"/>
                  </a:lnTo>
                  <a:lnTo>
                    <a:pt x="9930" y="14145"/>
                  </a:lnTo>
                  <a:lnTo>
                    <a:pt x="10692" y="14574"/>
                  </a:lnTo>
                  <a:lnTo>
                    <a:pt x="10906" y="13752"/>
                  </a:lnTo>
                  <a:lnTo>
                    <a:pt x="11621" y="11157"/>
                  </a:lnTo>
                  <a:lnTo>
                    <a:pt x="14204" y="10490"/>
                  </a:lnTo>
                  <a:lnTo>
                    <a:pt x="15050" y="10264"/>
                  </a:lnTo>
                  <a:lnTo>
                    <a:pt x="14621" y="9538"/>
                  </a:lnTo>
                  <a:lnTo>
                    <a:pt x="13228" y="7216"/>
                  </a:lnTo>
                  <a:lnTo>
                    <a:pt x="14573" y="4966"/>
                  </a:lnTo>
                  <a:lnTo>
                    <a:pt x="15002" y="4239"/>
                  </a:lnTo>
                  <a:lnTo>
                    <a:pt x="14157" y="4013"/>
                  </a:lnTo>
                  <a:lnTo>
                    <a:pt x="11490" y="3322"/>
                  </a:lnTo>
                  <a:lnTo>
                    <a:pt x="10811"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0" name="Google Shape;560;p11"/>
            <p:cNvSpPr/>
            <p:nvPr/>
          </p:nvSpPr>
          <p:spPr>
            <a:xfrm>
              <a:off x="6648150" y="1577100"/>
              <a:ext cx="376250" cy="365250"/>
            </a:xfrm>
            <a:custGeom>
              <a:avLst/>
              <a:gdLst/>
              <a:ahLst/>
              <a:cxnLst/>
              <a:rect l="l" t="t" r="r" b="b"/>
              <a:pathLst>
                <a:path w="15050" h="14610" extrusionOk="0">
                  <a:moveTo>
                    <a:pt x="4882" y="1299"/>
                  </a:moveTo>
                  <a:lnTo>
                    <a:pt x="7096" y="2525"/>
                  </a:lnTo>
                  <a:lnTo>
                    <a:pt x="7096" y="6323"/>
                  </a:lnTo>
                  <a:lnTo>
                    <a:pt x="4263" y="3573"/>
                  </a:lnTo>
                  <a:lnTo>
                    <a:pt x="4882" y="1299"/>
                  </a:lnTo>
                  <a:close/>
                  <a:moveTo>
                    <a:pt x="10049" y="1251"/>
                  </a:moveTo>
                  <a:lnTo>
                    <a:pt x="10704" y="3644"/>
                  </a:lnTo>
                  <a:lnTo>
                    <a:pt x="7930" y="6323"/>
                  </a:lnTo>
                  <a:lnTo>
                    <a:pt x="7930" y="2430"/>
                  </a:lnTo>
                  <a:lnTo>
                    <a:pt x="7953" y="2430"/>
                  </a:lnTo>
                  <a:lnTo>
                    <a:pt x="10049" y="1251"/>
                  </a:lnTo>
                  <a:close/>
                  <a:moveTo>
                    <a:pt x="3751" y="4228"/>
                  </a:moveTo>
                  <a:lnTo>
                    <a:pt x="6525" y="6906"/>
                  </a:lnTo>
                  <a:lnTo>
                    <a:pt x="2500" y="6906"/>
                  </a:lnTo>
                  <a:lnTo>
                    <a:pt x="1286" y="4871"/>
                  </a:lnTo>
                  <a:lnTo>
                    <a:pt x="3751" y="4228"/>
                  </a:lnTo>
                  <a:close/>
                  <a:moveTo>
                    <a:pt x="11382" y="4156"/>
                  </a:moveTo>
                  <a:lnTo>
                    <a:pt x="13728" y="4763"/>
                  </a:lnTo>
                  <a:lnTo>
                    <a:pt x="12442" y="6906"/>
                  </a:lnTo>
                  <a:lnTo>
                    <a:pt x="8525" y="6906"/>
                  </a:lnTo>
                  <a:lnTo>
                    <a:pt x="11382" y="4156"/>
                  </a:lnTo>
                  <a:close/>
                  <a:moveTo>
                    <a:pt x="12561" y="7728"/>
                  </a:moveTo>
                  <a:lnTo>
                    <a:pt x="13788" y="9764"/>
                  </a:lnTo>
                  <a:lnTo>
                    <a:pt x="11311" y="10407"/>
                  </a:lnTo>
                  <a:lnTo>
                    <a:pt x="8549" y="7728"/>
                  </a:lnTo>
                  <a:close/>
                  <a:moveTo>
                    <a:pt x="6525" y="7704"/>
                  </a:moveTo>
                  <a:lnTo>
                    <a:pt x="3667" y="10478"/>
                  </a:lnTo>
                  <a:lnTo>
                    <a:pt x="1322" y="9859"/>
                  </a:lnTo>
                  <a:lnTo>
                    <a:pt x="2608" y="7704"/>
                  </a:lnTo>
                  <a:close/>
                  <a:moveTo>
                    <a:pt x="7942" y="8300"/>
                  </a:moveTo>
                  <a:lnTo>
                    <a:pt x="10787" y="11050"/>
                  </a:lnTo>
                  <a:lnTo>
                    <a:pt x="10168" y="13336"/>
                  </a:lnTo>
                  <a:lnTo>
                    <a:pt x="7942" y="12098"/>
                  </a:lnTo>
                  <a:lnTo>
                    <a:pt x="7942" y="8300"/>
                  </a:lnTo>
                  <a:close/>
                  <a:moveTo>
                    <a:pt x="7120" y="8300"/>
                  </a:moveTo>
                  <a:lnTo>
                    <a:pt x="7120" y="12205"/>
                  </a:lnTo>
                  <a:lnTo>
                    <a:pt x="7096" y="12205"/>
                  </a:lnTo>
                  <a:lnTo>
                    <a:pt x="5001" y="13383"/>
                  </a:lnTo>
                  <a:lnTo>
                    <a:pt x="4346" y="10978"/>
                  </a:lnTo>
                  <a:lnTo>
                    <a:pt x="7120" y="8300"/>
                  </a:lnTo>
                  <a:close/>
                  <a:moveTo>
                    <a:pt x="10585" y="1"/>
                  </a:moveTo>
                  <a:lnTo>
                    <a:pt x="9823" y="418"/>
                  </a:lnTo>
                  <a:lnTo>
                    <a:pt x="7430" y="1751"/>
                  </a:lnTo>
                  <a:lnTo>
                    <a:pt x="5120" y="465"/>
                  </a:lnTo>
                  <a:lnTo>
                    <a:pt x="4358" y="49"/>
                  </a:lnTo>
                  <a:lnTo>
                    <a:pt x="4143" y="858"/>
                  </a:lnTo>
                  <a:lnTo>
                    <a:pt x="3429" y="3454"/>
                  </a:lnTo>
                  <a:lnTo>
                    <a:pt x="845" y="4120"/>
                  </a:lnTo>
                  <a:lnTo>
                    <a:pt x="0" y="4347"/>
                  </a:lnTo>
                  <a:lnTo>
                    <a:pt x="429" y="5073"/>
                  </a:lnTo>
                  <a:lnTo>
                    <a:pt x="1822" y="7395"/>
                  </a:lnTo>
                  <a:lnTo>
                    <a:pt x="476" y="9645"/>
                  </a:lnTo>
                  <a:lnTo>
                    <a:pt x="48" y="10371"/>
                  </a:lnTo>
                  <a:lnTo>
                    <a:pt x="893" y="10597"/>
                  </a:lnTo>
                  <a:lnTo>
                    <a:pt x="3560" y="11300"/>
                  </a:lnTo>
                  <a:lnTo>
                    <a:pt x="4239" y="13800"/>
                  </a:lnTo>
                  <a:lnTo>
                    <a:pt x="4465" y="14610"/>
                  </a:lnTo>
                  <a:lnTo>
                    <a:pt x="5227" y="14193"/>
                  </a:lnTo>
                  <a:lnTo>
                    <a:pt x="7620" y="12860"/>
                  </a:lnTo>
                  <a:lnTo>
                    <a:pt x="9930" y="14145"/>
                  </a:lnTo>
                  <a:lnTo>
                    <a:pt x="10692" y="14574"/>
                  </a:lnTo>
                  <a:lnTo>
                    <a:pt x="10906" y="13753"/>
                  </a:lnTo>
                  <a:lnTo>
                    <a:pt x="11621" y="11157"/>
                  </a:lnTo>
                  <a:lnTo>
                    <a:pt x="14204" y="10490"/>
                  </a:lnTo>
                  <a:lnTo>
                    <a:pt x="15050" y="10264"/>
                  </a:lnTo>
                  <a:lnTo>
                    <a:pt x="14621" y="9538"/>
                  </a:lnTo>
                  <a:lnTo>
                    <a:pt x="13228" y="7216"/>
                  </a:lnTo>
                  <a:lnTo>
                    <a:pt x="14573" y="4966"/>
                  </a:lnTo>
                  <a:lnTo>
                    <a:pt x="15002" y="4239"/>
                  </a:lnTo>
                  <a:lnTo>
                    <a:pt x="14157" y="4013"/>
                  </a:lnTo>
                  <a:lnTo>
                    <a:pt x="11490" y="3323"/>
                  </a:lnTo>
                  <a:lnTo>
                    <a:pt x="10811"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1" name="Google Shape;561;p11"/>
            <p:cNvSpPr/>
            <p:nvPr/>
          </p:nvSpPr>
          <p:spPr>
            <a:xfrm>
              <a:off x="6648450" y="846675"/>
              <a:ext cx="376250" cy="365525"/>
            </a:xfrm>
            <a:custGeom>
              <a:avLst/>
              <a:gdLst/>
              <a:ahLst/>
              <a:cxnLst/>
              <a:rect l="l" t="t" r="r" b="b"/>
              <a:pathLst>
                <a:path w="15050" h="14621" extrusionOk="0">
                  <a:moveTo>
                    <a:pt x="10037" y="1238"/>
                  </a:moveTo>
                  <a:lnTo>
                    <a:pt x="10692" y="3631"/>
                  </a:lnTo>
                  <a:lnTo>
                    <a:pt x="7918" y="6310"/>
                  </a:lnTo>
                  <a:lnTo>
                    <a:pt x="7918" y="2417"/>
                  </a:lnTo>
                  <a:lnTo>
                    <a:pt x="7941" y="2417"/>
                  </a:lnTo>
                  <a:lnTo>
                    <a:pt x="10037" y="1238"/>
                  </a:lnTo>
                  <a:close/>
                  <a:moveTo>
                    <a:pt x="4870" y="1298"/>
                  </a:moveTo>
                  <a:lnTo>
                    <a:pt x="7084" y="2536"/>
                  </a:lnTo>
                  <a:lnTo>
                    <a:pt x="7084" y="6322"/>
                  </a:lnTo>
                  <a:lnTo>
                    <a:pt x="4251" y="3572"/>
                  </a:lnTo>
                  <a:lnTo>
                    <a:pt x="4870" y="1298"/>
                  </a:lnTo>
                  <a:close/>
                  <a:moveTo>
                    <a:pt x="3739" y="4215"/>
                  </a:moveTo>
                  <a:lnTo>
                    <a:pt x="6513" y="6894"/>
                  </a:lnTo>
                  <a:lnTo>
                    <a:pt x="2488" y="6894"/>
                  </a:lnTo>
                  <a:lnTo>
                    <a:pt x="1274" y="4858"/>
                  </a:lnTo>
                  <a:lnTo>
                    <a:pt x="3739" y="4215"/>
                  </a:lnTo>
                  <a:close/>
                  <a:moveTo>
                    <a:pt x="11359" y="4131"/>
                  </a:moveTo>
                  <a:lnTo>
                    <a:pt x="13692" y="4751"/>
                  </a:lnTo>
                  <a:lnTo>
                    <a:pt x="12430" y="6894"/>
                  </a:lnTo>
                  <a:lnTo>
                    <a:pt x="8513" y="6894"/>
                  </a:lnTo>
                  <a:lnTo>
                    <a:pt x="11359" y="4131"/>
                  </a:lnTo>
                  <a:close/>
                  <a:moveTo>
                    <a:pt x="12549" y="7715"/>
                  </a:moveTo>
                  <a:lnTo>
                    <a:pt x="13776" y="9751"/>
                  </a:lnTo>
                  <a:lnTo>
                    <a:pt x="11299" y="10394"/>
                  </a:lnTo>
                  <a:lnTo>
                    <a:pt x="8537" y="7715"/>
                  </a:lnTo>
                  <a:close/>
                  <a:moveTo>
                    <a:pt x="6513" y="7727"/>
                  </a:moveTo>
                  <a:lnTo>
                    <a:pt x="3655" y="10477"/>
                  </a:lnTo>
                  <a:lnTo>
                    <a:pt x="1310" y="9870"/>
                  </a:lnTo>
                  <a:lnTo>
                    <a:pt x="2596" y="7727"/>
                  </a:lnTo>
                  <a:close/>
                  <a:moveTo>
                    <a:pt x="7930" y="8287"/>
                  </a:moveTo>
                  <a:lnTo>
                    <a:pt x="10775" y="11049"/>
                  </a:lnTo>
                  <a:lnTo>
                    <a:pt x="10156" y="13323"/>
                  </a:lnTo>
                  <a:lnTo>
                    <a:pt x="7930" y="12085"/>
                  </a:lnTo>
                  <a:lnTo>
                    <a:pt x="7930" y="8287"/>
                  </a:lnTo>
                  <a:close/>
                  <a:moveTo>
                    <a:pt x="7108" y="8287"/>
                  </a:moveTo>
                  <a:lnTo>
                    <a:pt x="7108" y="12192"/>
                  </a:lnTo>
                  <a:lnTo>
                    <a:pt x="7084" y="12192"/>
                  </a:lnTo>
                  <a:lnTo>
                    <a:pt x="4989" y="13371"/>
                  </a:lnTo>
                  <a:lnTo>
                    <a:pt x="4334" y="10966"/>
                  </a:lnTo>
                  <a:lnTo>
                    <a:pt x="7108" y="8287"/>
                  </a:lnTo>
                  <a:close/>
                  <a:moveTo>
                    <a:pt x="10585" y="0"/>
                  </a:moveTo>
                  <a:lnTo>
                    <a:pt x="9823" y="417"/>
                  </a:lnTo>
                  <a:lnTo>
                    <a:pt x="7430" y="1762"/>
                  </a:lnTo>
                  <a:lnTo>
                    <a:pt x="5120" y="464"/>
                  </a:lnTo>
                  <a:lnTo>
                    <a:pt x="4370" y="48"/>
                  </a:lnTo>
                  <a:lnTo>
                    <a:pt x="4143" y="869"/>
                  </a:lnTo>
                  <a:lnTo>
                    <a:pt x="3429" y="3453"/>
                  </a:lnTo>
                  <a:lnTo>
                    <a:pt x="857" y="4120"/>
                  </a:lnTo>
                  <a:lnTo>
                    <a:pt x="0" y="4346"/>
                  </a:lnTo>
                  <a:lnTo>
                    <a:pt x="441" y="5072"/>
                  </a:lnTo>
                  <a:lnTo>
                    <a:pt x="1822" y="7394"/>
                  </a:lnTo>
                  <a:lnTo>
                    <a:pt x="476" y="9644"/>
                  </a:lnTo>
                  <a:lnTo>
                    <a:pt x="48" y="10370"/>
                  </a:lnTo>
                  <a:lnTo>
                    <a:pt x="893" y="10597"/>
                  </a:lnTo>
                  <a:lnTo>
                    <a:pt x="3560" y="11299"/>
                  </a:lnTo>
                  <a:lnTo>
                    <a:pt x="4251" y="13799"/>
                  </a:lnTo>
                  <a:lnTo>
                    <a:pt x="4465" y="14621"/>
                  </a:lnTo>
                  <a:lnTo>
                    <a:pt x="5227" y="14204"/>
                  </a:lnTo>
                  <a:lnTo>
                    <a:pt x="7620" y="12859"/>
                  </a:lnTo>
                  <a:lnTo>
                    <a:pt x="9930" y="14157"/>
                  </a:lnTo>
                  <a:lnTo>
                    <a:pt x="10692" y="14573"/>
                  </a:lnTo>
                  <a:lnTo>
                    <a:pt x="10918" y="13752"/>
                  </a:lnTo>
                  <a:lnTo>
                    <a:pt x="11632" y="11168"/>
                  </a:lnTo>
                  <a:lnTo>
                    <a:pt x="14204" y="10489"/>
                  </a:lnTo>
                  <a:lnTo>
                    <a:pt x="15050" y="10275"/>
                  </a:lnTo>
                  <a:lnTo>
                    <a:pt x="14621" y="9537"/>
                  </a:lnTo>
                  <a:lnTo>
                    <a:pt x="13240" y="7215"/>
                  </a:lnTo>
                  <a:lnTo>
                    <a:pt x="14573" y="4965"/>
                  </a:lnTo>
                  <a:lnTo>
                    <a:pt x="14990" y="4227"/>
                  </a:lnTo>
                  <a:lnTo>
                    <a:pt x="14157" y="4024"/>
                  </a:lnTo>
                  <a:lnTo>
                    <a:pt x="11490" y="3322"/>
                  </a:lnTo>
                  <a:lnTo>
                    <a:pt x="10811"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2" name="Google Shape;562;p11"/>
            <p:cNvSpPr/>
            <p:nvPr/>
          </p:nvSpPr>
          <p:spPr>
            <a:xfrm>
              <a:off x="6648150" y="1942325"/>
              <a:ext cx="376250" cy="365550"/>
            </a:xfrm>
            <a:custGeom>
              <a:avLst/>
              <a:gdLst/>
              <a:ahLst/>
              <a:cxnLst/>
              <a:rect l="l" t="t" r="r" b="b"/>
              <a:pathLst>
                <a:path w="15050" h="14622" extrusionOk="0">
                  <a:moveTo>
                    <a:pt x="4882" y="1299"/>
                  </a:moveTo>
                  <a:lnTo>
                    <a:pt x="7096" y="2537"/>
                  </a:lnTo>
                  <a:lnTo>
                    <a:pt x="7096" y="6335"/>
                  </a:lnTo>
                  <a:lnTo>
                    <a:pt x="4263" y="3573"/>
                  </a:lnTo>
                  <a:lnTo>
                    <a:pt x="4882" y="1299"/>
                  </a:lnTo>
                  <a:close/>
                  <a:moveTo>
                    <a:pt x="10049" y="1251"/>
                  </a:moveTo>
                  <a:lnTo>
                    <a:pt x="10716" y="3656"/>
                  </a:lnTo>
                  <a:lnTo>
                    <a:pt x="7953" y="6335"/>
                  </a:lnTo>
                  <a:lnTo>
                    <a:pt x="7953" y="2430"/>
                  </a:lnTo>
                  <a:lnTo>
                    <a:pt x="10049" y="1251"/>
                  </a:lnTo>
                  <a:close/>
                  <a:moveTo>
                    <a:pt x="11382" y="4144"/>
                  </a:moveTo>
                  <a:lnTo>
                    <a:pt x="13728" y="4751"/>
                  </a:lnTo>
                  <a:lnTo>
                    <a:pt x="12442" y="6895"/>
                  </a:lnTo>
                  <a:lnTo>
                    <a:pt x="8525" y="6895"/>
                  </a:lnTo>
                  <a:lnTo>
                    <a:pt x="11382" y="4144"/>
                  </a:lnTo>
                  <a:close/>
                  <a:moveTo>
                    <a:pt x="3751" y="4228"/>
                  </a:moveTo>
                  <a:lnTo>
                    <a:pt x="6525" y="6906"/>
                  </a:lnTo>
                  <a:lnTo>
                    <a:pt x="2500" y="6906"/>
                  </a:lnTo>
                  <a:lnTo>
                    <a:pt x="1286" y="4870"/>
                  </a:lnTo>
                  <a:lnTo>
                    <a:pt x="3751" y="4228"/>
                  </a:lnTo>
                  <a:close/>
                  <a:moveTo>
                    <a:pt x="12561" y="7728"/>
                  </a:moveTo>
                  <a:lnTo>
                    <a:pt x="13788" y="9764"/>
                  </a:lnTo>
                  <a:lnTo>
                    <a:pt x="11311" y="10407"/>
                  </a:lnTo>
                  <a:lnTo>
                    <a:pt x="8549" y="7728"/>
                  </a:lnTo>
                  <a:close/>
                  <a:moveTo>
                    <a:pt x="6525" y="7728"/>
                  </a:moveTo>
                  <a:lnTo>
                    <a:pt x="3667" y="10478"/>
                  </a:lnTo>
                  <a:lnTo>
                    <a:pt x="1322" y="9871"/>
                  </a:lnTo>
                  <a:lnTo>
                    <a:pt x="2608" y="7728"/>
                  </a:lnTo>
                  <a:close/>
                  <a:moveTo>
                    <a:pt x="7942" y="8311"/>
                  </a:moveTo>
                  <a:lnTo>
                    <a:pt x="10787" y="11062"/>
                  </a:lnTo>
                  <a:lnTo>
                    <a:pt x="10168" y="13336"/>
                  </a:lnTo>
                  <a:lnTo>
                    <a:pt x="7942" y="12109"/>
                  </a:lnTo>
                  <a:lnTo>
                    <a:pt x="7942" y="8311"/>
                  </a:lnTo>
                  <a:close/>
                  <a:moveTo>
                    <a:pt x="7120" y="8311"/>
                  </a:moveTo>
                  <a:lnTo>
                    <a:pt x="7120" y="12205"/>
                  </a:lnTo>
                  <a:lnTo>
                    <a:pt x="7096" y="12205"/>
                  </a:lnTo>
                  <a:lnTo>
                    <a:pt x="5001" y="13383"/>
                  </a:lnTo>
                  <a:lnTo>
                    <a:pt x="4346" y="10990"/>
                  </a:lnTo>
                  <a:lnTo>
                    <a:pt x="7120" y="8311"/>
                  </a:lnTo>
                  <a:close/>
                  <a:moveTo>
                    <a:pt x="10585" y="1"/>
                  </a:moveTo>
                  <a:lnTo>
                    <a:pt x="9823" y="418"/>
                  </a:lnTo>
                  <a:lnTo>
                    <a:pt x="7430" y="1763"/>
                  </a:lnTo>
                  <a:lnTo>
                    <a:pt x="5120" y="465"/>
                  </a:lnTo>
                  <a:lnTo>
                    <a:pt x="4358" y="48"/>
                  </a:lnTo>
                  <a:lnTo>
                    <a:pt x="4143" y="870"/>
                  </a:lnTo>
                  <a:lnTo>
                    <a:pt x="3429" y="3454"/>
                  </a:lnTo>
                  <a:lnTo>
                    <a:pt x="845" y="4132"/>
                  </a:lnTo>
                  <a:lnTo>
                    <a:pt x="0" y="4347"/>
                  </a:lnTo>
                  <a:lnTo>
                    <a:pt x="429" y="5085"/>
                  </a:lnTo>
                  <a:lnTo>
                    <a:pt x="1822" y="7406"/>
                  </a:lnTo>
                  <a:lnTo>
                    <a:pt x="476" y="9645"/>
                  </a:lnTo>
                  <a:lnTo>
                    <a:pt x="48" y="10383"/>
                  </a:lnTo>
                  <a:lnTo>
                    <a:pt x="893" y="10597"/>
                  </a:lnTo>
                  <a:lnTo>
                    <a:pt x="3560" y="11300"/>
                  </a:lnTo>
                  <a:lnTo>
                    <a:pt x="4239" y="13800"/>
                  </a:lnTo>
                  <a:lnTo>
                    <a:pt x="4465" y="14622"/>
                  </a:lnTo>
                  <a:lnTo>
                    <a:pt x="5227" y="14205"/>
                  </a:lnTo>
                  <a:lnTo>
                    <a:pt x="7620" y="12860"/>
                  </a:lnTo>
                  <a:lnTo>
                    <a:pt x="9930" y="14157"/>
                  </a:lnTo>
                  <a:lnTo>
                    <a:pt x="10692" y="14574"/>
                  </a:lnTo>
                  <a:lnTo>
                    <a:pt x="10906" y="13753"/>
                  </a:lnTo>
                  <a:lnTo>
                    <a:pt x="11621" y="11169"/>
                  </a:lnTo>
                  <a:lnTo>
                    <a:pt x="14204" y="10502"/>
                  </a:lnTo>
                  <a:lnTo>
                    <a:pt x="15050" y="10276"/>
                  </a:lnTo>
                  <a:lnTo>
                    <a:pt x="14621" y="9550"/>
                  </a:lnTo>
                  <a:lnTo>
                    <a:pt x="13228" y="7228"/>
                  </a:lnTo>
                  <a:lnTo>
                    <a:pt x="14573" y="4978"/>
                  </a:lnTo>
                  <a:lnTo>
                    <a:pt x="15002" y="4251"/>
                  </a:lnTo>
                  <a:lnTo>
                    <a:pt x="14157" y="4025"/>
                  </a:lnTo>
                  <a:lnTo>
                    <a:pt x="11490" y="3323"/>
                  </a:lnTo>
                  <a:lnTo>
                    <a:pt x="10811"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3" name="Google Shape;563;p11"/>
            <p:cNvSpPr/>
            <p:nvPr/>
          </p:nvSpPr>
          <p:spPr>
            <a:xfrm>
              <a:off x="7027350" y="3769350"/>
              <a:ext cx="375975" cy="365250"/>
            </a:xfrm>
            <a:custGeom>
              <a:avLst/>
              <a:gdLst/>
              <a:ahLst/>
              <a:cxnLst/>
              <a:rect l="l" t="t" r="r" b="b"/>
              <a:pathLst>
                <a:path w="15039" h="14610" extrusionOk="0">
                  <a:moveTo>
                    <a:pt x="4882" y="1274"/>
                  </a:moveTo>
                  <a:lnTo>
                    <a:pt x="7097" y="2512"/>
                  </a:lnTo>
                  <a:lnTo>
                    <a:pt x="7097" y="6311"/>
                  </a:lnTo>
                  <a:lnTo>
                    <a:pt x="4251" y="3560"/>
                  </a:lnTo>
                  <a:lnTo>
                    <a:pt x="4882" y="1274"/>
                  </a:lnTo>
                  <a:close/>
                  <a:moveTo>
                    <a:pt x="10038" y="1238"/>
                  </a:moveTo>
                  <a:lnTo>
                    <a:pt x="10704" y="3632"/>
                  </a:lnTo>
                  <a:lnTo>
                    <a:pt x="7930" y="6311"/>
                  </a:lnTo>
                  <a:lnTo>
                    <a:pt x="7930" y="2405"/>
                  </a:lnTo>
                  <a:lnTo>
                    <a:pt x="7942" y="2405"/>
                  </a:lnTo>
                  <a:lnTo>
                    <a:pt x="10038" y="1238"/>
                  </a:lnTo>
                  <a:close/>
                  <a:moveTo>
                    <a:pt x="3751" y="4215"/>
                  </a:moveTo>
                  <a:lnTo>
                    <a:pt x="6513" y="6894"/>
                  </a:lnTo>
                  <a:lnTo>
                    <a:pt x="2501" y="6894"/>
                  </a:lnTo>
                  <a:lnTo>
                    <a:pt x="1275" y="4846"/>
                  </a:lnTo>
                  <a:lnTo>
                    <a:pt x="3751" y="4215"/>
                  </a:lnTo>
                  <a:close/>
                  <a:moveTo>
                    <a:pt x="11383" y="4132"/>
                  </a:moveTo>
                  <a:lnTo>
                    <a:pt x="13717" y="4751"/>
                  </a:lnTo>
                  <a:lnTo>
                    <a:pt x="12443" y="6894"/>
                  </a:lnTo>
                  <a:lnTo>
                    <a:pt x="8526" y="6894"/>
                  </a:lnTo>
                  <a:lnTo>
                    <a:pt x="11383" y="4132"/>
                  </a:lnTo>
                  <a:close/>
                  <a:moveTo>
                    <a:pt x="12550" y="7704"/>
                  </a:moveTo>
                  <a:lnTo>
                    <a:pt x="13764" y="9751"/>
                  </a:lnTo>
                  <a:lnTo>
                    <a:pt x="11300" y="10382"/>
                  </a:lnTo>
                  <a:lnTo>
                    <a:pt x="8526" y="7704"/>
                  </a:lnTo>
                  <a:close/>
                  <a:moveTo>
                    <a:pt x="6513" y="7704"/>
                  </a:moveTo>
                  <a:lnTo>
                    <a:pt x="3656" y="10466"/>
                  </a:lnTo>
                  <a:lnTo>
                    <a:pt x="1322" y="9847"/>
                  </a:lnTo>
                  <a:lnTo>
                    <a:pt x="2596" y="7704"/>
                  </a:lnTo>
                  <a:close/>
                  <a:moveTo>
                    <a:pt x="7942" y="8287"/>
                  </a:moveTo>
                  <a:lnTo>
                    <a:pt x="10788" y="11037"/>
                  </a:lnTo>
                  <a:lnTo>
                    <a:pt x="10169" y="13323"/>
                  </a:lnTo>
                  <a:lnTo>
                    <a:pt x="7942" y="12085"/>
                  </a:lnTo>
                  <a:lnTo>
                    <a:pt x="7942" y="8287"/>
                  </a:lnTo>
                  <a:close/>
                  <a:moveTo>
                    <a:pt x="7109" y="8287"/>
                  </a:moveTo>
                  <a:lnTo>
                    <a:pt x="7109" y="12192"/>
                  </a:lnTo>
                  <a:lnTo>
                    <a:pt x="7097" y="12192"/>
                  </a:lnTo>
                  <a:lnTo>
                    <a:pt x="5001" y="13359"/>
                  </a:lnTo>
                  <a:lnTo>
                    <a:pt x="4346" y="10966"/>
                  </a:lnTo>
                  <a:lnTo>
                    <a:pt x="7109" y="8287"/>
                  </a:lnTo>
                  <a:close/>
                  <a:moveTo>
                    <a:pt x="10573" y="0"/>
                  </a:moveTo>
                  <a:lnTo>
                    <a:pt x="9823" y="417"/>
                  </a:lnTo>
                  <a:lnTo>
                    <a:pt x="7430" y="1750"/>
                  </a:lnTo>
                  <a:lnTo>
                    <a:pt x="5120" y="465"/>
                  </a:lnTo>
                  <a:lnTo>
                    <a:pt x="4358" y="48"/>
                  </a:lnTo>
                  <a:lnTo>
                    <a:pt x="4132" y="857"/>
                  </a:lnTo>
                  <a:lnTo>
                    <a:pt x="3418" y="3453"/>
                  </a:lnTo>
                  <a:lnTo>
                    <a:pt x="846" y="4120"/>
                  </a:lnTo>
                  <a:lnTo>
                    <a:pt x="1" y="4346"/>
                  </a:lnTo>
                  <a:lnTo>
                    <a:pt x="429" y="5072"/>
                  </a:lnTo>
                  <a:lnTo>
                    <a:pt x="1810" y="7394"/>
                  </a:lnTo>
                  <a:lnTo>
                    <a:pt x="477" y="9644"/>
                  </a:lnTo>
                  <a:lnTo>
                    <a:pt x="48" y="10371"/>
                  </a:lnTo>
                  <a:lnTo>
                    <a:pt x="894" y="10597"/>
                  </a:lnTo>
                  <a:lnTo>
                    <a:pt x="3561" y="11299"/>
                  </a:lnTo>
                  <a:lnTo>
                    <a:pt x="4239" y="13800"/>
                  </a:lnTo>
                  <a:lnTo>
                    <a:pt x="4466" y="14609"/>
                  </a:lnTo>
                  <a:lnTo>
                    <a:pt x="5228" y="14192"/>
                  </a:lnTo>
                  <a:lnTo>
                    <a:pt x="7621" y="12859"/>
                  </a:lnTo>
                  <a:lnTo>
                    <a:pt x="9930" y="14157"/>
                  </a:lnTo>
                  <a:lnTo>
                    <a:pt x="10681" y="14573"/>
                  </a:lnTo>
                  <a:lnTo>
                    <a:pt x="10907" y="13752"/>
                  </a:lnTo>
                  <a:lnTo>
                    <a:pt x="11621" y="11156"/>
                  </a:lnTo>
                  <a:lnTo>
                    <a:pt x="14193" y="10490"/>
                  </a:lnTo>
                  <a:lnTo>
                    <a:pt x="15038" y="10263"/>
                  </a:lnTo>
                  <a:lnTo>
                    <a:pt x="14610" y="9537"/>
                  </a:lnTo>
                  <a:lnTo>
                    <a:pt x="13229" y="7215"/>
                  </a:lnTo>
                  <a:lnTo>
                    <a:pt x="14562" y="4965"/>
                  </a:lnTo>
                  <a:lnTo>
                    <a:pt x="15003" y="4239"/>
                  </a:lnTo>
                  <a:lnTo>
                    <a:pt x="14145" y="4013"/>
                  </a:lnTo>
                  <a:lnTo>
                    <a:pt x="11490" y="3322"/>
                  </a:lnTo>
                  <a:lnTo>
                    <a:pt x="10800" y="822"/>
                  </a:lnTo>
                  <a:lnTo>
                    <a:pt x="10573"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4" name="Google Shape;564;p11"/>
            <p:cNvSpPr/>
            <p:nvPr/>
          </p:nvSpPr>
          <p:spPr>
            <a:xfrm>
              <a:off x="6648150" y="2673075"/>
              <a:ext cx="376250" cy="365550"/>
            </a:xfrm>
            <a:custGeom>
              <a:avLst/>
              <a:gdLst/>
              <a:ahLst/>
              <a:cxnLst/>
              <a:rect l="l" t="t" r="r" b="b"/>
              <a:pathLst>
                <a:path w="15050" h="14622" extrusionOk="0">
                  <a:moveTo>
                    <a:pt x="4894" y="1286"/>
                  </a:moveTo>
                  <a:lnTo>
                    <a:pt x="7120" y="2525"/>
                  </a:lnTo>
                  <a:lnTo>
                    <a:pt x="7120" y="6311"/>
                  </a:lnTo>
                  <a:lnTo>
                    <a:pt x="4274" y="3561"/>
                  </a:lnTo>
                  <a:lnTo>
                    <a:pt x="4894" y="1286"/>
                  </a:lnTo>
                  <a:close/>
                  <a:moveTo>
                    <a:pt x="10049" y="1251"/>
                  </a:moveTo>
                  <a:lnTo>
                    <a:pt x="10704" y="3656"/>
                  </a:lnTo>
                  <a:lnTo>
                    <a:pt x="7930" y="6335"/>
                  </a:lnTo>
                  <a:lnTo>
                    <a:pt x="7930" y="2429"/>
                  </a:lnTo>
                  <a:lnTo>
                    <a:pt x="7953" y="2429"/>
                  </a:lnTo>
                  <a:lnTo>
                    <a:pt x="10049" y="1251"/>
                  </a:lnTo>
                  <a:close/>
                  <a:moveTo>
                    <a:pt x="11382" y="4144"/>
                  </a:moveTo>
                  <a:lnTo>
                    <a:pt x="13728" y="4751"/>
                  </a:lnTo>
                  <a:lnTo>
                    <a:pt x="12442" y="6894"/>
                  </a:lnTo>
                  <a:lnTo>
                    <a:pt x="8525" y="6894"/>
                  </a:lnTo>
                  <a:lnTo>
                    <a:pt x="11382" y="4144"/>
                  </a:lnTo>
                  <a:close/>
                  <a:moveTo>
                    <a:pt x="3751" y="4227"/>
                  </a:moveTo>
                  <a:lnTo>
                    <a:pt x="6525" y="6906"/>
                  </a:lnTo>
                  <a:lnTo>
                    <a:pt x="2500" y="6906"/>
                  </a:lnTo>
                  <a:lnTo>
                    <a:pt x="1286" y="4870"/>
                  </a:lnTo>
                  <a:lnTo>
                    <a:pt x="3751" y="4227"/>
                  </a:lnTo>
                  <a:close/>
                  <a:moveTo>
                    <a:pt x="12561" y="7728"/>
                  </a:moveTo>
                  <a:lnTo>
                    <a:pt x="13788" y="9764"/>
                  </a:lnTo>
                  <a:lnTo>
                    <a:pt x="11311" y="10407"/>
                  </a:lnTo>
                  <a:lnTo>
                    <a:pt x="8549" y="7728"/>
                  </a:lnTo>
                  <a:close/>
                  <a:moveTo>
                    <a:pt x="6525" y="7716"/>
                  </a:moveTo>
                  <a:lnTo>
                    <a:pt x="3679" y="10466"/>
                  </a:lnTo>
                  <a:lnTo>
                    <a:pt x="1346" y="9859"/>
                  </a:lnTo>
                  <a:lnTo>
                    <a:pt x="2608" y="7716"/>
                  </a:lnTo>
                  <a:close/>
                  <a:moveTo>
                    <a:pt x="7953" y="8299"/>
                  </a:moveTo>
                  <a:lnTo>
                    <a:pt x="10787" y="11050"/>
                  </a:lnTo>
                  <a:lnTo>
                    <a:pt x="10168" y="13324"/>
                  </a:lnTo>
                  <a:lnTo>
                    <a:pt x="7942" y="12085"/>
                  </a:lnTo>
                  <a:lnTo>
                    <a:pt x="7942" y="8299"/>
                  </a:lnTo>
                  <a:close/>
                  <a:moveTo>
                    <a:pt x="7132" y="8287"/>
                  </a:moveTo>
                  <a:lnTo>
                    <a:pt x="7132" y="12193"/>
                  </a:lnTo>
                  <a:lnTo>
                    <a:pt x="7120" y="12193"/>
                  </a:lnTo>
                  <a:lnTo>
                    <a:pt x="5013" y="13371"/>
                  </a:lnTo>
                  <a:lnTo>
                    <a:pt x="4358" y="10966"/>
                  </a:lnTo>
                  <a:lnTo>
                    <a:pt x="7132" y="8287"/>
                  </a:lnTo>
                  <a:close/>
                  <a:moveTo>
                    <a:pt x="10585" y="1"/>
                  </a:moveTo>
                  <a:lnTo>
                    <a:pt x="9823" y="417"/>
                  </a:lnTo>
                  <a:lnTo>
                    <a:pt x="7430" y="1763"/>
                  </a:lnTo>
                  <a:lnTo>
                    <a:pt x="5120" y="465"/>
                  </a:lnTo>
                  <a:lnTo>
                    <a:pt x="4358" y="48"/>
                  </a:lnTo>
                  <a:lnTo>
                    <a:pt x="4143" y="870"/>
                  </a:lnTo>
                  <a:lnTo>
                    <a:pt x="3429" y="3453"/>
                  </a:lnTo>
                  <a:lnTo>
                    <a:pt x="845" y="4132"/>
                  </a:lnTo>
                  <a:lnTo>
                    <a:pt x="0" y="4346"/>
                  </a:lnTo>
                  <a:lnTo>
                    <a:pt x="429" y="5085"/>
                  </a:lnTo>
                  <a:lnTo>
                    <a:pt x="1822" y="7406"/>
                  </a:lnTo>
                  <a:lnTo>
                    <a:pt x="476" y="9645"/>
                  </a:lnTo>
                  <a:lnTo>
                    <a:pt x="48" y="10383"/>
                  </a:lnTo>
                  <a:lnTo>
                    <a:pt x="893" y="10597"/>
                  </a:lnTo>
                  <a:lnTo>
                    <a:pt x="3560" y="11300"/>
                  </a:lnTo>
                  <a:lnTo>
                    <a:pt x="4239" y="13800"/>
                  </a:lnTo>
                  <a:lnTo>
                    <a:pt x="4465" y="14621"/>
                  </a:lnTo>
                  <a:lnTo>
                    <a:pt x="5227" y="14205"/>
                  </a:lnTo>
                  <a:lnTo>
                    <a:pt x="7620" y="12859"/>
                  </a:lnTo>
                  <a:lnTo>
                    <a:pt x="9930" y="14157"/>
                  </a:lnTo>
                  <a:lnTo>
                    <a:pt x="10680" y="14574"/>
                  </a:lnTo>
                  <a:lnTo>
                    <a:pt x="10906" y="13752"/>
                  </a:lnTo>
                  <a:lnTo>
                    <a:pt x="11621" y="11169"/>
                  </a:lnTo>
                  <a:lnTo>
                    <a:pt x="14192" y="10502"/>
                  </a:lnTo>
                  <a:lnTo>
                    <a:pt x="15050" y="10276"/>
                  </a:lnTo>
                  <a:lnTo>
                    <a:pt x="14609" y="9549"/>
                  </a:lnTo>
                  <a:lnTo>
                    <a:pt x="13228" y="7228"/>
                  </a:lnTo>
                  <a:lnTo>
                    <a:pt x="14573" y="4977"/>
                  </a:lnTo>
                  <a:lnTo>
                    <a:pt x="15002" y="4251"/>
                  </a:lnTo>
                  <a:lnTo>
                    <a:pt x="14157" y="4025"/>
                  </a:lnTo>
                  <a:lnTo>
                    <a:pt x="11490" y="3322"/>
                  </a:lnTo>
                  <a:lnTo>
                    <a:pt x="10799"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5" name="Google Shape;565;p11"/>
            <p:cNvSpPr/>
            <p:nvPr/>
          </p:nvSpPr>
          <p:spPr>
            <a:xfrm>
              <a:off x="7027350" y="4134575"/>
              <a:ext cx="375975" cy="365525"/>
            </a:xfrm>
            <a:custGeom>
              <a:avLst/>
              <a:gdLst/>
              <a:ahLst/>
              <a:cxnLst/>
              <a:rect l="l" t="t" r="r" b="b"/>
              <a:pathLst>
                <a:path w="15039" h="14621" extrusionOk="0">
                  <a:moveTo>
                    <a:pt x="4894" y="1286"/>
                  </a:moveTo>
                  <a:lnTo>
                    <a:pt x="7109" y="2512"/>
                  </a:lnTo>
                  <a:lnTo>
                    <a:pt x="7109" y="6310"/>
                  </a:lnTo>
                  <a:lnTo>
                    <a:pt x="4275" y="3560"/>
                  </a:lnTo>
                  <a:lnTo>
                    <a:pt x="4894" y="1286"/>
                  </a:lnTo>
                  <a:close/>
                  <a:moveTo>
                    <a:pt x="10038" y="1238"/>
                  </a:moveTo>
                  <a:lnTo>
                    <a:pt x="10704" y="3632"/>
                  </a:lnTo>
                  <a:lnTo>
                    <a:pt x="7930" y="6310"/>
                  </a:lnTo>
                  <a:lnTo>
                    <a:pt x="7930" y="2417"/>
                  </a:lnTo>
                  <a:lnTo>
                    <a:pt x="7942" y="2417"/>
                  </a:lnTo>
                  <a:lnTo>
                    <a:pt x="10038" y="1238"/>
                  </a:lnTo>
                  <a:close/>
                  <a:moveTo>
                    <a:pt x="11383" y="4132"/>
                  </a:moveTo>
                  <a:lnTo>
                    <a:pt x="13717" y="4739"/>
                  </a:lnTo>
                  <a:lnTo>
                    <a:pt x="12443" y="6882"/>
                  </a:lnTo>
                  <a:lnTo>
                    <a:pt x="8526" y="6882"/>
                  </a:lnTo>
                  <a:lnTo>
                    <a:pt x="11383" y="4132"/>
                  </a:lnTo>
                  <a:close/>
                  <a:moveTo>
                    <a:pt x="3751" y="4215"/>
                  </a:moveTo>
                  <a:lnTo>
                    <a:pt x="6513" y="6894"/>
                  </a:lnTo>
                  <a:lnTo>
                    <a:pt x="2501" y="6894"/>
                  </a:lnTo>
                  <a:lnTo>
                    <a:pt x="1298" y="4858"/>
                  </a:lnTo>
                  <a:lnTo>
                    <a:pt x="3751" y="4215"/>
                  </a:lnTo>
                  <a:close/>
                  <a:moveTo>
                    <a:pt x="12562" y="7715"/>
                  </a:moveTo>
                  <a:lnTo>
                    <a:pt x="13776" y="9751"/>
                  </a:lnTo>
                  <a:lnTo>
                    <a:pt x="11312" y="10394"/>
                  </a:lnTo>
                  <a:lnTo>
                    <a:pt x="8537" y="7715"/>
                  </a:lnTo>
                  <a:close/>
                  <a:moveTo>
                    <a:pt x="6513" y="7715"/>
                  </a:moveTo>
                  <a:lnTo>
                    <a:pt x="3656" y="10466"/>
                  </a:lnTo>
                  <a:lnTo>
                    <a:pt x="1322" y="9859"/>
                  </a:lnTo>
                  <a:lnTo>
                    <a:pt x="2596" y="7715"/>
                  </a:lnTo>
                  <a:close/>
                  <a:moveTo>
                    <a:pt x="7942" y="8299"/>
                  </a:moveTo>
                  <a:lnTo>
                    <a:pt x="10788" y="11049"/>
                  </a:lnTo>
                  <a:lnTo>
                    <a:pt x="10157" y="13323"/>
                  </a:lnTo>
                  <a:lnTo>
                    <a:pt x="7942" y="12085"/>
                  </a:lnTo>
                  <a:lnTo>
                    <a:pt x="7942" y="8299"/>
                  </a:lnTo>
                  <a:close/>
                  <a:moveTo>
                    <a:pt x="7109" y="8299"/>
                  </a:moveTo>
                  <a:lnTo>
                    <a:pt x="7109" y="12192"/>
                  </a:lnTo>
                  <a:lnTo>
                    <a:pt x="7097" y="12192"/>
                  </a:lnTo>
                  <a:lnTo>
                    <a:pt x="5001" y="13371"/>
                  </a:lnTo>
                  <a:lnTo>
                    <a:pt x="4346" y="10978"/>
                  </a:lnTo>
                  <a:lnTo>
                    <a:pt x="7109" y="8299"/>
                  </a:lnTo>
                  <a:close/>
                  <a:moveTo>
                    <a:pt x="10573" y="0"/>
                  </a:moveTo>
                  <a:lnTo>
                    <a:pt x="9823" y="417"/>
                  </a:lnTo>
                  <a:lnTo>
                    <a:pt x="7430" y="1762"/>
                  </a:lnTo>
                  <a:lnTo>
                    <a:pt x="5120" y="465"/>
                  </a:lnTo>
                  <a:lnTo>
                    <a:pt x="4358" y="48"/>
                  </a:lnTo>
                  <a:lnTo>
                    <a:pt x="4132" y="869"/>
                  </a:lnTo>
                  <a:lnTo>
                    <a:pt x="3418" y="3453"/>
                  </a:lnTo>
                  <a:lnTo>
                    <a:pt x="846" y="4132"/>
                  </a:lnTo>
                  <a:lnTo>
                    <a:pt x="1" y="4346"/>
                  </a:lnTo>
                  <a:lnTo>
                    <a:pt x="429" y="5084"/>
                  </a:lnTo>
                  <a:lnTo>
                    <a:pt x="1810" y="7406"/>
                  </a:lnTo>
                  <a:lnTo>
                    <a:pt x="477" y="9644"/>
                  </a:lnTo>
                  <a:lnTo>
                    <a:pt x="48" y="10382"/>
                  </a:lnTo>
                  <a:lnTo>
                    <a:pt x="894" y="10597"/>
                  </a:lnTo>
                  <a:lnTo>
                    <a:pt x="3561" y="11299"/>
                  </a:lnTo>
                  <a:lnTo>
                    <a:pt x="4239" y="13799"/>
                  </a:lnTo>
                  <a:lnTo>
                    <a:pt x="4466" y="14621"/>
                  </a:lnTo>
                  <a:lnTo>
                    <a:pt x="5228" y="14204"/>
                  </a:lnTo>
                  <a:lnTo>
                    <a:pt x="7621" y="12859"/>
                  </a:lnTo>
                  <a:lnTo>
                    <a:pt x="9930" y="14157"/>
                  </a:lnTo>
                  <a:lnTo>
                    <a:pt x="10681" y="14573"/>
                  </a:lnTo>
                  <a:lnTo>
                    <a:pt x="10907" y="13752"/>
                  </a:lnTo>
                  <a:lnTo>
                    <a:pt x="11621" y="11168"/>
                  </a:lnTo>
                  <a:lnTo>
                    <a:pt x="14193" y="10501"/>
                  </a:lnTo>
                  <a:lnTo>
                    <a:pt x="15038" y="10275"/>
                  </a:lnTo>
                  <a:lnTo>
                    <a:pt x="14610" y="9549"/>
                  </a:lnTo>
                  <a:lnTo>
                    <a:pt x="13229" y="7227"/>
                  </a:lnTo>
                  <a:lnTo>
                    <a:pt x="14562" y="4977"/>
                  </a:lnTo>
                  <a:lnTo>
                    <a:pt x="15003" y="4251"/>
                  </a:lnTo>
                  <a:lnTo>
                    <a:pt x="14145" y="4024"/>
                  </a:lnTo>
                  <a:lnTo>
                    <a:pt x="11490" y="3322"/>
                  </a:lnTo>
                  <a:lnTo>
                    <a:pt x="10800" y="822"/>
                  </a:lnTo>
                  <a:lnTo>
                    <a:pt x="10573"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6" name="Google Shape;566;p11"/>
            <p:cNvSpPr/>
            <p:nvPr/>
          </p:nvSpPr>
          <p:spPr>
            <a:xfrm>
              <a:off x="7027350" y="4499800"/>
              <a:ext cx="375975" cy="365250"/>
            </a:xfrm>
            <a:custGeom>
              <a:avLst/>
              <a:gdLst/>
              <a:ahLst/>
              <a:cxnLst/>
              <a:rect l="l" t="t" r="r" b="b"/>
              <a:pathLst>
                <a:path w="15039" h="14610" extrusionOk="0">
                  <a:moveTo>
                    <a:pt x="4894" y="1286"/>
                  </a:moveTo>
                  <a:lnTo>
                    <a:pt x="7109" y="2524"/>
                  </a:lnTo>
                  <a:lnTo>
                    <a:pt x="7109" y="6322"/>
                  </a:lnTo>
                  <a:lnTo>
                    <a:pt x="4275" y="3572"/>
                  </a:lnTo>
                  <a:lnTo>
                    <a:pt x="4894" y="1286"/>
                  </a:lnTo>
                  <a:close/>
                  <a:moveTo>
                    <a:pt x="10038" y="1250"/>
                  </a:moveTo>
                  <a:lnTo>
                    <a:pt x="10704" y="3643"/>
                  </a:lnTo>
                  <a:lnTo>
                    <a:pt x="7930" y="6322"/>
                  </a:lnTo>
                  <a:lnTo>
                    <a:pt x="7930" y="2417"/>
                  </a:lnTo>
                  <a:lnTo>
                    <a:pt x="7942" y="2417"/>
                  </a:lnTo>
                  <a:lnTo>
                    <a:pt x="10038" y="1250"/>
                  </a:lnTo>
                  <a:close/>
                  <a:moveTo>
                    <a:pt x="3751" y="4203"/>
                  </a:moveTo>
                  <a:lnTo>
                    <a:pt x="6513" y="6882"/>
                  </a:lnTo>
                  <a:lnTo>
                    <a:pt x="2501" y="6882"/>
                  </a:lnTo>
                  <a:lnTo>
                    <a:pt x="1275" y="4846"/>
                  </a:lnTo>
                  <a:lnTo>
                    <a:pt x="3751" y="4203"/>
                  </a:lnTo>
                  <a:close/>
                  <a:moveTo>
                    <a:pt x="11383" y="4132"/>
                  </a:moveTo>
                  <a:lnTo>
                    <a:pt x="13717" y="4739"/>
                  </a:lnTo>
                  <a:lnTo>
                    <a:pt x="12443" y="6882"/>
                  </a:lnTo>
                  <a:lnTo>
                    <a:pt x="8526" y="6882"/>
                  </a:lnTo>
                  <a:lnTo>
                    <a:pt x="11383" y="4132"/>
                  </a:lnTo>
                  <a:close/>
                  <a:moveTo>
                    <a:pt x="12562" y="7715"/>
                  </a:moveTo>
                  <a:lnTo>
                    <a:pt x="13776" y="9763"/>
                  </a:lnTo>
                  <a:lnTo>
                    <a:pt x="11312" y="10394"/>
                  </a:lnTo>
                  <a:lnTo>
                    <a:pt x="8537" y="7715"/>
                  </a:lnTo>
                  <a:close/>
                  <a:moveTo>
                    <a:pt x="6513" y="7715"/>
                  </a:moveTo>
                  <a:lnTo>
                    <a:pt x="3656" y="10478"/>
                  </a:lnTo>
                  <a:lnTo>
                    <a:pt x="1322" y="9858"/>
                  </a:lnTo>
                  <a:lnTo>
                    <a:pt x="2596" y="7715"/>
                  </a:lnTo>
                  <a:close/>
                  <a:moveTo>
                    <a:pt x="7942" y="8287"/>
                  </a:moveTo>
                  <a:lnTo>
                    <a:pt x="10788" y="11037"/>
                  </a:lnTo>
                  <a:lnTo>
                    <a:pt x="10157" y="13311"/>
                  </a:lnTo>
                  <a:lnTo>
                    <a:pt x="7942" y="12085"/>
                  </a:lnTo>
                  <a:lnTo>
                    <a:pt x="7942" y="8287"/>
                  </a:lnTo>
                  <a:close/>
                  <a:moveTo>
                    <a:pt x="7109" y="8299"/>
                  </a:moveTo>
                  <a:lnTo>
                    <a:pt x="7109" y="12204"/>
                  </a:lnTo>
                  <a:lnTo>
                    <a:pt x="7097" y="12204"/>
                  </a:lnTo>
                  <a:lnTo>
                    <a:pt x="5001" y="13371"/>
                  </a:lnTo>
                  <a:lnTo>
                    <a:pt x="4346" y="10978"/>
                  </a:lnTo>
                  <a:lnTo>
                    <a:pt x="7109" y="8299"/>
                  </a:lnTo>
                  <a:close/>
                  <a:moveTo>
                    <a:pt x="10573" y="0"/>
                  </a:moveTo>
                  <a:lnTo>
                    <a:pt x="9823" y="405"/>
                  </a:lnTo>
                  <a:lnTo>
                    <a:pt x="7430" y="1750"/>
                  </a:lnTo>
                  <a:lnTo>
                    <a:pt x="5120" y="453"/>
                  </a:lnTo>
                  <a:lnTo>
                    <a:pt x="4358" y="36"/>
                  </a:lnTo>
                  <a:lnTo>
                    <a:pt x="4132" y="857"/>
                  </a:lnTo>
                  <a:lnTo>
                    <a:pt x="3418" y="3441"/>
                  </a:lnTo>
                  <a:lnTo>
                    <a:pt x="846" y="4120"/>
                  </a:lnTo>
                  <a:lnTo>
                    <a:pt x="1" y="4334"/>
                  </a:lnTo>
                  <a:lnTo>
                    <a:pt x="429" y="5072"/>
                  </a:lnTo>
                  <a:lnTo>
                    <a:pt x="1810" y="7394"/>
                  </a:lnTo>
                  <a:lnTo>
                    <a:pt x="477" y="9632"/>
                  </a:lnTo>
                  <a:lnTo>
                    <a:pt x="48" y="10370"/>
                  </a:lnTo>
                  <a:lnTo>
                    <a:pt x="894" y="10597"/>
                  </a:lnTo>
                  <a:lnTo>
                    <a:pt x="3561" y="11287"/>
                  </a:lnTo>
                  <a:lnTo>
                    <a:pt x="4239" y="13788"/>
                  </a:lnTo>
                  <a:lnTo>
                    <a:pt x="4466" y="14609"/>
                  </a:lnTo>
                  <a:lnTo>
                    <a:pt x="5228" y="14192"/>
                  </a:lnTo>
                  <a:lnTo>
                    <a:pt x="7621" y="12859"/>
                  </a:lnTo>
                  <a:lnTo>
                    <a:pt x="9930" y="14145"/>
                  </a:lnTo>
                  <a:lnTo>
                    <a:pt x="10681" y="14561"/>
                  </a:lnTo>
                  <a:lnTo>
                    <a:pt x="10907" y="13752"/>
                  </a:lnTo>
                  <a:lnTo>
                    <a:pt x="11621" y="11156"/>
                  </a:lnTo>
                  <a:lnTo>
                    <a:pt x="14193" y="10489"/>
                  </a:lnTo>
                  <a:lnTo>
                    <a:pt x="15038" y="10263"/>
                  </a:lnTo>
                  <a:lnTo>
                    <a:pt x="14610" y="9537"/>
                  </a:lnTo>
                  <a:lnTo>
                    <a:pt x="13229" y="7215"/>
                  </a:lnTo>
                  <a:lnTo>
                    <a:pt x="14562" y="4965"/>
                  </a:lnTo>
                  <a:lnTo>
                    <a:pt x="15003" y="4239"/>
                  </a:lnTo>
                  <a:lnTo>
                    <a:pt x="14145" y="4012"/>
                  </a:lnTo>
                  <a:lnTo>
                    <a:pt x="11490" y="3310"/>
                  </a:lnTo>
                  <a:lnTo>
                    <a:pt x="10800" y="810"/>
                  </a:lnTo>
                  <a:lnTo>
                    <a:pt x="10573"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7" name="Google Shape;567;p11"/>
            <p:cNvSpPr/>
            <p:nvPr/>
          </p:nvSpPr>
          <p:spPr>
            <a:xfrm>
              <a:off x="7027350" y="3038600"/>
              <a:ext cx="376275" cy="365250"/>
            </a:xfrm>
            <a:custGeom>
              <a:avLst/>
              <a:gdLst/>
              <a:ahLst/>
              <a:cxnLst/>
              <a:rect l="l" t="t" r="r" b="b"/>
              <a:pathLst>
                <a:path w="15051" h="14610" extrusionOk="0">
                  <a:moveTo>
                    <a:pt x="10038" y="1239"/>
                  </a:moveTo>
                  <a:lnTo>
                    <a:pt x="10704" y="3632"/>
                  </a:lnTo>
                  <a:lnTo>
                    <a:pt x="7930" y="6311"/>
                  </a:lnTo>
                  <a:lnTo>
                    <a:pt x="7930" y="2405"/>
                  </a:lnTo>
                  <a:lnTo>
                    <a:pt x="7942" y="2405"/>
                  </a:lnTo>
                  <a:lnTo>
                    <a:pt x="10038" y="1239"/>
                  </a:lnTo>
                  <a:close/>
                  <a:moveTo>
                    <a:pt x="4894" y="1298"/>
                  </a:moveTo>
                  <a:lnTo>
                    <a:pt x="7109" y="2525"/>
                  </a:lnTo>
                  <a:lnTo>
                    <a:pt x="7109" y="6323"/>
                  </a:lnTo>
                  <a:lnTo>
                    <a:pt x="4275" y="3572"/>
                  </a:lnTo>
                  <a:lnTo>
                    <a:pt x="4894" y="1298"/>
                  </a:lnTo>
                  <a:close/>
                  <a:moveTo>
                    <a:pt x="3751" y="4215"/>
                  </a:moveTo>
                  <a:lnTo>
                    <a:pt x="6513" y="6894"/>
                  </a:lnTo>
                  <a:lnTo>
                    <a:pt x="2501" y="6894"/>
                  </a:lnTo>
                  <a:lnTo>
                    <a:pt x="1275" y="4846"/>
                  </a:lnTo>
                  <a:lnTo>
                    <a:pt x="3751" y="4215"/>
                  </a:lnTo>
                  <a:close/>
                  <a:moveTo>
                    <a:pt x="11383" y="4132"/>
                  </a:moveTo>
                  <a:lnTo>
                    <a:pt x="13717" y="4751"/>
                  </a:lnTo>
                  <a:lnTo>
                    <a:pt x="12443" y="6894"/>
                  </a:lnTo>
                  <a:lnTo>
                    <a:pt x="8526" y="6894"/>
                  </a:lnTo>
                  <a:lnTo>
                    <a:pt x="11383" y="4132"/>
                  </a:lnTo>
                  <a:close/>
                  <a:moveTo>
                    <a:pt x="12562" y="7704"/>
                  </a:moveTo>
                  <a:lnTo>
                    <a:pt x="13776" y="9752"/>
                  </a:lnTo>
                  <a:lnTo>
                    <a:pt x="11312" y="10383"/>
                  </a:lnTo>
                  <a:lnTo>
                    <a:pt x="8537" y="7704"/>
                  </a:lnTo>
                  <a:close/>
                  <a:moveTo>
                    <a:pt x="6537" y="7704"/>
                  </a:moveTo>
                  <a:lnTo>
                    <a:pt x="3680" y="10478"/>
                  </a:lnTo>
                  <a:lnTo>
                    <a:pt x="1334" y="9871"/>
                  </a:lnTo>
                  <a:lnTo>
                    <a:pt x="2620" y="7704"/>
                  </a:lnTo>
                  <a:close/>
                  <a:moveTo>
                    <a:pt x="7942" y="8287"/>
                  </a:moveTo>
                  <a:lnTo>
                    <a:pt x="10788" y="11038"/>
                  </a:lnTo>
                  <a:lnTo>
                    <a:pt x="10169" y="13324"/>
                  </a:lnTo>
                  <a:lnTo>
                    <a:pt x="7942" y="12085"/>
                  </a:lnTo>
                  <a:lnTo>
                    <a:pt x="7942" y="8287"/>
                  </a:lnTo>
                  <a:close/>
                  <a:moveTo>
                    <a:pt x="7133" y="8287"/>
                  </a:moveTo>
                  <a:lnTo>
                    <a:pt x="7133" y="12192"/>
                  </a:lnTo>
                  <a:lnTo>
                    <a:pt x="7109" y="12192"/>
                  </a:lnTo>
                  <a:lnTo>
                    <a:pt x="5013" y="13359"/>
                  </a:lnTo>
                  <a:lnTo>
                    <a:pt x="4358" y="10966"/>
                  </a:lnTo>
                  <a:lnTo>
                    <a:pt x="7133" y="8287"/>
                  </a:lnTo>
                  <a:close/>
                  <a:moveTo>
                    <a:pt x="10585" y="0"/>
                  </a:moveTo>
                  <a:lnTo>
                    <a:pt x="9823" y="417"/>
                  </a:lnTo>
                  <a:lnTo>
                    <a:pt x="7430" y="1751"/>
                  </a:lnTo>
                  <a:lnTo>
                    <a:pt x="5120" y="453"/>
                  </a:lnTo>
                  <a:lnTo>
                    <a:pt x="4358" y="48"/>
                  </a:lnTo>
                  <a:lnTo>
                    <a:pt x="4132" y="858"/>
                  </a:lnTo>
                  <a:lnTo>
                    <a:pt x="3418" y="3453"/>
                  </a:lnTo>
                  <a:lnTo>
                    <a:pt x="846" y="4120"/>
                  </a:lnTo>
                  <a:lnTo>
                    <a:pt x="1" y="4346"/>
                  </a:lnTo>
                  <a:lnTo>
                    <a:pt x="429" y="5072"/>
                  </a:lnTo>
                  <a:lnTo>
                    <a:pt x="1810" y="7394"/>
                  </a:lnTo>
                  <a:lnTo>
                    <a:pt x="477" y="9644"/>
                  </a:lnTo>
                  <a:lnTo>
                    <a:pt x="48" y="10371"/>
                  </a:lnTo>
                  <a:lnTo>
                    <a:pt x="894" y="10597"/>
                  </a:lnTo>
                  <a:lnTo>
                    <a:pt x="3561" y="11299"/>
                  </a:lnTo>
                  <a:lnTo>
                    <a:pt x="4239" y="13800"/>
                  </a:lnTo>
                  <a:lnTo>
                    <a:pt x="4466" y="14609"/>
                  </a:lnTo>
                  <a:lnTo>
                    <a:pt x="5228" y="14193"/>
                  </a:lnTo>
                  <a:lnTo>
                    <a:pt x="7621" y="12859"/>
                  </a:lnTo>
                  <a:lnTo>
                    <a:pt x="9930" y="14157"/>
                  </a:lnTo>
                  <a:lnTo>
                    <a:pt x="10681" y="14574"/>
                  </a:lnTo>
                  <a:lnTo>
                    <a:pt x="10907" y="13752"/>
                  </a:lnTo>
                  <a:lnTo>
                    <a:pt x="11621" y="11157"/>
                  </a:lnTo>
                  <a:lnTo>
                    <a:pt x="14193" y="10490"/>
                  </a:lnTo>
                  <a:lnTo>
                    <a:pt x="15050" y="10264"/>
                  </a:lnTo>
                  <a:lnTo>
                    <a:pt x="14610" y="9537"/>
                  </a:lnTo>
                  <a:lnTo>
                    <a:pt x="13229" y="7216"/>
                  </a:lnTo>
                  <a:lnTo>
                    <a:pt x="14574" y="4965"/>
                  </a:lnTo>
                  <a:lnTo>
                    <a:pt x="15003" y="4239"/>
                  </a:lnTo>
                  <a:lnTo>
                    <a:pt x="14157" y="4013"/>
                  </a:lnTo>
                  <a:lnTo>
                    <a:pt x="11490" y="3322"/>
                  </a:lnTo>
                  <a:lnTo>
                    <a:pt x="10800"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8" name="Google Shape;568;p11"/>
            <p:cNvSpPr/>
            <p:nvPr/>
          </p:nvSpPr>
          <p:spPr>
            <a:xfrm>
              <a:off x="6648150" y="3038600"/>
              <a:ext cx="376250" cy="365250"/>
            </a:xfrm>
            <a:custGeom>
              <a:avLst/>
              <a:gdLst/>
              <a:ahLst/>
              <a:cxnLst/>
              <a:rect l="l" t="t" r="r" b="b"/>
              <a:pathLst>
                <a:path w="15050" h="14610" extrusionOk="0">
                  <a:moveTo>
                    <a:pt x="10049" y="1239"/>
                  </a:moveTo>
                  <a:lnTo>
                    <a:pt x="10704" y="3632"/>
                  </a:lnTo>
                  <a:lnTo>
                    <a:pt x="7930" y="6311"/>
                  </a:lnTo>
                  <a:lnTo>
                    <a:pt x="7930" y="2405"/>
                  </a:lnTo>
                  <a:lnTo>
                    <a:pt x="7953" y="2405"/>
                  </a:lnTo>
                  <a:lnTo>
                    <a:pt x="10049" y="1239"/>
                  </a:lnTo>
                  <a:close/>
                  <a:moveTo>
                    <a:pt x="4894" y="1298"/>
                  </a:moveTo>
                  <a:lnTo>
                    <a:pt x="7120" y="2525"/>
                  </a:lnTo>
                  <a:lnTo>
                    <a:pt x="7120" y="6323"/>
                  </a:lnTo>
                  <a:lnTo>
                    <a:pt x="4274" y="3572"/>
                  </a:lnTo>
                  <a:lnTo>
                    <a:pt x="4894" y="1298"/>
                  </a:lnTo>
                  <a:close/>
                  <a:moveTo>
                    <a:pt x="3751" y="4215"/>
                  </a:moveTo>
                  <a:lnTo>
                    <a:pt x="6525" y="6894"/>
                  </a:lnTo>
                  <a:lnTo>
                    <a:pt x="2500" y="6894"/>
                  </a:lnTo>
                  <a:lnTo>
                    <a:pt x="1286" y="4846"/>
                  </a:lnTo>
                  <a:lnTo>
                    <a:pt x="3751" y="4215"/>
                  </a:lnTo>
                  <a:close/>
                  <a:moveTo>
                    <a:pt x="11382" y="4132"/>
                  </a:moveTo>
                  <a:lnTo>
                    <a:pt x="13728" y="4751"/>
                  </a:lnTo>
                  <a:lnTo>
                    <a:pt x="12442" y="6894"/>
                  </a:lnTo>
                  <a:lnTo>
                    <a:pt x="8525" y="6894"/>
                  </a:lnTo>
                  <a:lnTo>
                    <a:pt x="11382" y="4132"/>
                  </a:lnTo>
                  <a:close/>
                  <a:moveTo>
                    <a:pt x="12561" y="7704"/>
                  </a:moveTo>
                  <a:lnTo>
                    <a:pt x="13764" y="9752"/>
                  </a:lnTo>
                  <a:lnTo>
                    <a:pt x="11311" y="10383"/>
                  </a:lnTo>
                  <a:lnTo>
                    <a:pt x="8549" y="7704"/>
                  </a:lnTo>
                  <a:close/>
                  <a:moveTo>
                    <a:pt x="6537" y="7704"/>
                  </a:moveTo>
                  <a:lnTo>
                    <a:pt x="3679" y="10478"/>
                  </a:lnTo>
                  <a:lnTo>
                    <a:pt x="1346" y="9871"/>
                  </a:lnTo>
                  <a:lnTo>
                    <a:pt x="2619" y="7704"/>
                  </a:lnTo>
                  <a:close/>
                  <a:moveTo>
                    <a:pt x="7942" y="8287"/>
                  </a:moveTo>
                  <a:lnTo>
                    <a:pt x="10787" y="11038"/>
                  </a:lnTo>
                  <a:lnTo>
                    <a:pt x="10168" y="13324"/>
                  </a:lnTo>
                  <a:lnTo>
                    <a:pt x="7942" y="12085"/>
                  </a:lnTo>
                  <a:lnTo>
                    <a:pt x="7942" y="8287"/>
                  </a:lnTo>
                  <a:close/>
                  <a:moveTo>
                    <a:pt x="7132" y="8287"/>
                  </a:moveTo>
                  <a:lnTo>
                    <a:pt x="7132" y="12192"/>
                  </a:lnTo>
                  <a:lnTo>
                    <a:pt x="7120" y="12192"/>
                  </a:lnTo>
                  <a:lnTo>
                    <a:pt x="5013" y="13359"/>
                  </a:lnTo>
                  <a:lnTo>
                    <a:pt x="4358" y="10966"/>
                  </a:lnTo>
                  <a:lnTo>
                    <a:pt x="7132" y="8287"/>
                  </a:lnTo>
                  <a:close/>
                  <a:moveTo>
                    <a:pt x="10585" y="0"/>
                  </a:moveTo>
                  <a:lnTo>
                    <a:pt x="9823" y="417"/>
                  </a:lnTo>
                  <a:lnTo>
                    <a:pt x="7430" y="1751"/>
                  </a:lnTo>
                  <a:lnTo>
                    <a:pt x="5120" y="453"/>
                  </a:lnTo>
                  <a:lnTo>
                    <a:pt x="4358" y="48"/>
                  </a:lnTo>
                  <a:lnTo>
                    <a:pt x="4143" y="858"/>
                  </a:lnTo>
                  <a:lnTo>
                    <a:pt x="3429" y="3453"/>
                  </a:lnTo>
                  <a:lnTo>
                    <a:pt x="845" y="4120"/>
                  </a:lnTo>
                  <a:lnTo>
                    <a:pt x="0" y="4346"/>
                  </a:lnTo>
                  <a:lnTo>
                    <a:pt x="429" y="5072"/>
                  </a:lnTo>
                  <a:lnTo>
                    <a:pt x="1822" y="7394"/>
                  </a:lnTo>
                  <a:lnTo>
                    <a:pt x="476" y="9644"/>
                  </a:lnTo>
                  <a:lnTo>
                    <a:pt x="48" y="10371"/>
                  </a:lnTo>
                  <a:lnTo>
                    <a:pt x="893" y="10597"/>
                  </a:lnTo>
                  <a:lnTo>
                    <a:pt x="3560" y="11299"/>
                  </a:lnTo>
                  <a:lnTo>
                    <a:pt x="4239" y="13800"/>
                  </a:lnTo>
                  <a:lnTo>
                    <a:pt x="4465" y="14609"/>
                  </a:lnTo>
                  <a:lnTo>
                    <a:pt x="5227" y="14193"/>
                  </a:lnTo>
                  <a:lnTo>
                    <a:pt x="7620" y="12859"/>
                  </a:lnTo>
                  <a:lnTo>
                    <a:pt x="9930" y="14157"/>
                  </a:lnTo>
                  <a:lnTo>
                    <a:pt x="10692" y="14574"/>
                  </a:lnTo>
                  <a:lnTo>
                    <a:pt x="10906" y="13752"/>
                  </a:lnTo>
                  <a:lnTo>
                    <a:pt x="11621" y="11157"/>
                  </a:lnTo>
                  <a:lnTo>
                    <a:pt x="14204" y="10490"/>
                  </a:lnTo>
                  <a:lnTo>
                    <a:pt x="15050" y="10264"/>
                  </a:lnTo>
                  <a:lnTo>
                    <a:pt x="14621" y="9537"/>
                  </a:lnTo>
                  <a:lnTo>
                    <a:pt x="13228" y="7216"/>
                  </a:lnTo>
                  <a:lnTo>
                    <a:pt x="14573" y="4965"/>
                  </a:lnTo>
                  <a:lnTo>
                    <a:pt x="15002" y="4239"/>
                  </a:lnTo>
                  <a:lnTo>
                    <a:pt x="14157" y="4013"/>
                  </a:lnTo>
                  <a:lnTo>
                    <a:pt x="11490" y="3322"/>
                  </a:lnTo>
                  <a:lnTo>
                    <a:pt x="10811"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9" name="Google Shape;569;p11"/>
            <p:cNvSpPr/>
            <p:nvPr/>
          </p:nvSpPr>
          <p:spPr>
            <a:xfrm>
              <a:off x="6268925" y="846675"/>
              <a:ext cx="376275" cy="365525"/>
            </a:xfrm>
            <a:custGeom>
              <a:avLst/>
              <a:gdLst/>
              <a:ahLst/>
              <a:cxnLst/>
              <a:rect l="l" t="t" r="r" b="b"/>
              <a:pathLst>
                <a:path w="15051" h="14621" extrusionOk="0">
                  <a:moveTo>
                    <a:pt x="10049" y="1238"/>
                  </a:moveTo>
                  <a:lnTo>
                    <a:pt x="10704" y="3631"/>
                  </a:lnTo>
                  <a:lnTo>
                    <a:pt x="7942" y="6310"/>
                  </a:lnTo>
                  <a:lnTo>
                    <a:pt x="7942" y="2417"/>
                  </a:lnTo>
                  <a:lnTo>
                    <a:pt x="7954" y="2417"/>
                  </a:lnTo>
                  <a:lnTo>
                    <a:pt x="10049" y="1238"/>
                  </a:lnTo>
                  <a:close/>
                  <a:moveTo>
                    <a:pt x="4882" y="1298"/>
                  </a:moveTo>
                  <a:lnTo>
                    <a:pt x="7109" y="2536"/>
                  </a:lnTo>
                  <a:lnTo>
                    <a:pt x="7109" y="6322"/>
                  </a:lnTo>
                  <a:lnTo>
                    <a:pt x="4263" y="3572"/>
                  </a:lnTo>
                  <a:lnTo>
                    <a:pt x="4882" y="1298"/>
                  </a:lnTo>
                  <a:close/>
                  <a:moveTo>
                    <a:pt x="3751" y="4215"/>
                  </a:moveTo>
                  <a:lnTo>
                    <a:pt x="6525" y="6894"/>
                  </a:lnTo>
                  <a:lnTo>
                    <a:pt x="2501" y="6894"/>
                  </a:lnTo>
                  <a:lnTo>
                    <a:pt x="1286" y="4858"/>
                  </a:lnTo>
                  <a:lnTo>
                    <a:pt x="3751" y="4215"/>
                  </a:lnTo>
                  <a:close/>
                  <a:moveTo>
                    <a:pt x="11371" y="4131"/>
                  </a:moveTo>
                  <a:lnTo>
                    <a:pt x="13717" y="4751"/>
                  </a:lnTo>
                  <a:lnTo>
                    <a:pt x="12443" y="6894"/>
                  </a:lnTo>
                  <a:lnTo>
                    <a:pt x="8537" y="6894"/>
                  </a:lnTo>
                  <a:lnTo>
                    <a:pt x="11371" y="4131"/>
                  </a:lnTo>
                  <a:close/>
                  <a:moveTo>
                    <a:pt x="12562" y="7715"/>
                  </a:moveTo>
                  <a:lnTo>
                    <a:pt x="13788" y="9751"/>
                  </a:lnTo>
                  <a:lnTo>
                    <a:pt x="11311" y="10394"/>
                  </a:lnTo>
                  <a:lnTo>
                    <a:pt x="8549" y="7715"/>
                  </a:lnTo>
                  <a:close/>
                  <a:moveTo>
                    <a:pt x="6513" y="7727"/>
                  </a:moveTo>
                  <a:lnTo>
                    <a:pt x="3668" y="10477"/>
                  </a:lnTo>
                  <a:lnTo>
                    <a:pt x="1310" y="9870"/>
                  </a:lnTo>
                  <a:lnTo>
                    <a:pt x="2596" y="7727"/>
                  </a:lnTo>
                  <a:close/>
                  <a:moveTo>
                    <a:pt x="7954" y="8287"/>
                  </a:moveTo>
                  <a:lnTo>
                    <a:pt x="10800" y="11049"/>
                  </a:lnTo>
                  <a:lnTo>
                    <a:pt x="10168" y="13323"/>
                  </a:lnTo>
                  <a:lnTo>
                    <a:pt x="7954" y="12085"/>
                  </a:lnTo>
                  <a:lnTo>
                    <a:pt x="7954" y="8287"/>
                  </a:lnTo>
                  <a:close/>
                  <a:moveTo>
                    <a:pt x="7120" y="8287"/>
                  </a:moveTo>
                  <a:lnTo>
                    <a:pt x="7120" y="12192"/>
                  </a:lnTo>
                  <a:lnTo>
                    <a:pt x="7109" y="12192"/>
                  </a:lnTo>
                  <a:lnTo>
                    <a:pt x="5001" y="13371"/>
                  </a:lnTo>
                  <a:lnTo>
                    <a:pt x="4346" y="10966"/>
                  </a:lnTo>
                  <a:lnTo>
                    <a:pt x="7120" y="8287"/>
                  </a:lnTo>
                  <a:close/>
                  <a:moveTo>
                    <a:pt x="10585" y="0"/>
                  </a:moveTo>
                  <a:lnTo>
                    <a:pt x="9823" y="417"/>
                  </a:lnTo>
                  <a:lnTo>
                    <a:pt x="7430" y="1762"/>
                  </a:lnTo>
                  <a:lnTo>
                    <a:pt x="5120" y="464"/>
                  </a:lnTo>
                  <a:lnTo>
                    <a:pt x="4370" y="48"/>
                  </a:lnTo>
                  <a:lnTo>
                    <a:pt x="4144" y="869"/>
                  </a:lnTo>
                  <a:lnTo>
                    <a:pt x="3430" y="3453"/>
                  </a:lnTo>
                  <a:lnTo>
                    <a:pt x="858" y="4120"/>
                  </a:lnTo>
                  <a:lnTo>
                    <a:pt x="1" y="4346"/>
                  </a:lnTo>
                  <a:lnTo>
                    <a:pt x="441" y="5072"/>
                  </a:lnTo>
                  <a:lnTo>
                    <a:pt x="1822" y="7394"/>
                  </a:lnTo>
                  <a:lnTo>
                    <a:pt x="477" y="9644"/>
                  </a:lnTo>
                  <a:lnTo>
                    <a:pt x="48" y="10370"/>
                  </a:lnTo>
                  <a:lnTo>
                    <a:pt x="894" y="10597"/>
                  </a:lnTo>
                  <a:lnTo>
                    <a:pt x="3561" y="11299"/>
                  </a:lnTo>
                  <a:lnTo>
                    <a:pt x="4251" y="13799"/>
                  </a:lnTo>
                  <a:lnTo>
                    <a:pt x="4465" y="14621"/>
                  </a:lnTo>
                  <a:lnTo>
                    <a:pt x="5227" y="14204"/>
                  </a:lnTo>
                  <a:lnTo>
                    <a:pt x="7621" y="12859"/>
                  </a:lnTo>
                  <a:lnTo>
                    <a:pt x="9930" y="14157"/>
                  </a:lnTo>
                  <a:lnTo>
                    <a:pt x="10692" y="14573"/>
                  </a:lnTo>
                  <a:lnTo>
                    <a:pt x="10919" y="13752"/>
                  </a:lnTo>
                  <a:lnTo>
                    <a:pt x="11633" y="11168"/>
                  </a:lnTo>
                  <a:lnTo>
                    <a:pt x="14205" y="10489"/>
                  </a:lnTo>
                  <a:lnTo>
                    <a:pt x="15050" y="10275"/>
                  </a:lnTo>
                  <a:lnTo>
                    <a:pt x="14621" y="9537"/>
                  </a:lnTo>
                  <a:lnTo>
                    <a:pt x="13240" y="7215"/>
                  </a:lnTo>
                  <a:lnTo>
                    <a:pt x="14574" y="4965"/>
                  </a:lnTo>
                  <a:lnTo>
                    <a:pt x="15002" y="4227"/>
                  </a:lnTo>
                  <a:lnTo>
                    <a:pt x="14157" y="4000"/>
                  </a:lnTo>
                  <a:lnTo>
                    <a:pt x="11490" y="3310"/>
                  </a:lnTo>
                  <a:lnTo>
                    <a:pt x="10811" y="798"/>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0" name="Google Shape;570;p11"/>
            <p:cNvSpPr/>
            <p:nvPr/>
          </p:nvSpPr>
          <p:spPr>
            <a:xfrm>
              <a:off x="6648150" y="1211600"/>
              <a:ext cx="376250" cy="365525"/>
            </a:xfrm>
            <a:custGeom>
              <a:avLst/>
              <a:gdLst/>
              <a:ahLst/>
              <a:cxnLst/>
              <a:rect l="l" t="t" r="r" b="b"/>
              <a:pathLst>
                <a:path w="15050" h="14621" extrusionOk="0">
                  <a:moveTo>
                    <a:pt x="4882" y="1298"/>
                  </a:moveTo>
                  <a:lnTo>
                    <a:pt x="7096" y="2536"/>
                  </a:lnTo>
                  <a:lnTo>
                    <a:pt x="7096" y="6334"/>
                  </a:lnTo>
                  <a:lnTo>
                    <a:pt x="4263" y="3572"/>
                  </a:lnTo>
                  <a:lnTo>
                    <a:pt x="4882" y="1298"/>
                  </a:lnTo>
                  <a:close/>
                  <a:moveTo>
                    <a:pt x="10049" y="1250"/>
                  </a:moveTo>
                  <a:lnTo>
                    <a:pt x="10704" y="3655"/>
                  </a:lnTo>
                  <a:lnTo>
                    <a:pt x="7930" y="6334"/>
                  </a:lnTo>
                  <a:lnTo>
                    <a:pt x="7930" y="2429"/>
                  </a:lnTo>
                  <a:lnTo>
                    <a:pt x="7953" y="2429"/>
                  </a:lnTo>
                  <a:lnTo>
                    <a:pt x="10049" y="1250"/>
                  </a:lnTo>
                  <a:close/>
                  <a:moveTo>
                    <a:pt x="3751" y="4227"/>
                  </a:moveTo>
                  <a:lnTo>
                    <a:pt x="6525" y="6906"/>
                  </a:lnTo>
                  <a:lnTo>
                    <a:pt x="2500" y="6906"/>
                  </a:lnTo>
                  <a:lnTo>
                    <a:pt x="1286" y="4870"/>
                  </a:lnTo>
                  <a:lnTo>
                    <a:pt x="3751" y="4227"/>
                  </a:lnTo>
                  <a:close/>
                  <a:moveTo>
                    <a:pt x="11382" y="4155"/>
                  </a:moveTo>
                  <a:lnTo>
                    <a:pt x="13728" y="4763"/>
                  </a:lnTo>
                  <a:lnTo>
                    <a:pt x="12442" y="6906"/>
                  </a:lnTo>
                  <a:lnTo>
                    <a:pt x="8525" y="6906"/>
                  </a:lnTo>
                  <a:lnTo>
                    <a:pt x="11382" y="4155"/>
                  </a:lnTo>
                  <a:close/>
                  <a:moveTo>
                    <a:pt x="12561" y="7727"/>
                  </a:moveTo>
                  <a:lnTo>
                    <a:pt x="13788" y="9763"/>
                  </a:lnTo>
                  <a:lnTo>
                    <a:pt x="11311" y="10406"/>
                  </a:lnTo>
                  <a:lnTo>
                    <a:pt x="8549" y="7727"/>
                  </a:lnTo>
                  <a:close/>
                  <a:moveTo>
                    <a:pt x="6525" y="7739"/>
                  </a:moveTo>
                  <a:lnTo>
                    <a:pt x="3667" y="10501"/>
                  </a:lnTo>
                  <a:lnTo>
                    <a:pt x="1322" y="9882"/>
                  </a:lnTo>
                  <a:lnTo>
                    <a:pt x="2608" y="7739"/>
                  </a:lnTo>
                  <a:close/>
                  <a:moveTo>
                    <a:pt x="7942" y="8311"/>
                  </a:moveTo>
                  <a:lnTo>
                    <a:pt x="10787" y="11061"/>
                  </a:lnTo>
                  <a:lnTo>
                    <a:pt x="10168" y="13335"/>
                  </a:lnTo>
                  <a:lnTo>
                    <a:pt x="7942" y="12097"/>
                  </a:lnTo>
                  <a:lnTo>
                    <a:pt x="7942" y="8311"/>
                  </a:lnTo>
                  <a:close/>
                  <a:moveTo>
                    <a:pt x="7120" y="8311"/>
                  </a:moveTo>
                  <a:lnTo>
                    <a:pt x="7120" y="12204"/>
                  </a:lnTo>
                  <a:lnTo>
                    <a:pt x="7096" y="12204"/>
                  </a:lnTo>
                  <a:lnTo>
                    <a:pt x="5001" y="13383"/>
                  </a:lnTo>
                  <a:lnTo>
                    <a:pt x="4346" y="10989"/>
                  </a:lnTo>
                  <a:lnTo>
                    <a:pt x="7120" y="8311"/>
                  </a:lnTo>
                  <a:close/>
                  <a:moveTo>
                    <a:pt x="10585" y="0"/>
                  </a:moveTo>
                  <a:lnTo>
                    <a:pt x="9823" y="417"/>
                  </a:lnTo>
                  <a:lnTo>
                    <a:pt x="7430" y="1762"/>
                  </a:lnTo>
                  <a:lnTo>
                    <a:pt x="5120" y="464"/>
                  </a:lnTo>
                  <a:lnTo>
                    <a:pt x="4358" y="48"/>
                  </a:lnTo>
                  <a:lnTo>
                    <a:pt x="4143" y="869"/>
                  </a:lnTo>
                  <a:lnTo>
                    <a:pt x="3429" y="3453"/>
                  </a:lnTo>
                  <a:lnTo>
                    <a:pt x="845" y="4120"/>
                  </a:lnTo>
                  <a:lnTo>
                    <a:pt x="0" y="4346"/>
                  </a:lnTo>
                  <a:lnTo>
                    <a:pt x="429" y="5072"/>
                  </a:lnTo>
                  <a:lnTo>
                    <a:pt x="1822" y="7394"/>
                  </a:lnTo>
                  <a:lnTo>
                    <a:pt x="476" y="9644"/>
                  </a:lnTo>
                  <a:lnTo>
                    <a:pt x="48" y="10382"/>
                  </a:lnTo>
                  <a:lnTo>
                    <a:pt x="893" y="10597"/>
                  </a:lnTo>
                  <a:lnTo>
                    <a:pt x="3560" y="11299"/>
                  </a:lnTo>
                  <a:lnTo>
                    <a:pt x="4239" y="13799"/>
                  </a:lnTo>
                  <a:lnTo>
                    <a:pt x="4465" y="14621"/>
                  </a:lnTo>
                  <a:lnTo>
                    <a:pt x="5227" y="14204"/>
                  </a:lnTo>
                  <a:lnTo>
                    <a:pt x="7620" y="12859"/>
                  </a:lnTo>
                  <a:lnTo>
                    <a:pt x="9930" y="14157"/>
                  </a:lnTo>
                  <a:lnTo>
                    <a:pt x="10692" y="14573"/>
                  </a:lnTo>
                  <a:lnTo>
                    <a:pt x="10906" y="13752"/>
                  </a:lnTo>
                  <a:lnTo>
                    <a:pt x="11621" y="11168"/>
                  </a:lnTo>
                  <a:lnTo>
                    <a:pt x="14204" y="10489"/>
                  </a:lnTo>
                  <a:lnTo>
                    <a:pt x="15050" y="10275"/>
                  </a:lnTo>
                  <a:lnTo>
                    <a:pt x="14621" y="9537"/>
                  </a:lnTo>
                  <a:lnTo>
                    <a:pt x="13228" y="7227"/>
                  </a:lnTo>
                  <a:lnTo>
                    <a:pt x="14573" y="4977"/>
                  </a:lnTo>
                  <a:lnTo>
                    <a:pt x="15002" y="4251"/>
                  </a:lnTo>
                  <a:lnTo>
                    <a:pt x="14157" y="4024"/>
                  </a:lnTo>
                  <a:lnTo>
                    <a:pt x="11490" y="3322"/>
                  </a:lnTo>
                  <a:lnTo>
                    <a:pt x="10811"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1" name="Google Shape;571;p11"/>
            <p:cNvSpPr/>
            <p:nvPr/>
          </p:nvSpPr>
          <p:spPr>
            <a:xfrm>
              <a:off x="6268925" y="1942325"/>
              <a:ext cx="376275" cy="365550"/>
            </a:xfrm>
            <a:custGeom>
              <a:avLst/>
              <a:gdLst/>
              <a:ahLst/>
              <a:cxnLst/>
              <a:rect l="l" t="t" r="r" b="b"/>
              <a:pathLst>
                <a:path w="15051" h="14622" extrusionOk="0">
                  <a:moveTo>
                    <a:pt x="4906" y="1299"/>
                  </a:moveTo>
                  <a:lnTo>
                    <a:pt x="7120" y="2537"/>
                  </a:lnTo>
                  <a:lnTo>
                    <a:pt x="7120" y="6335"/>
                  </a:lnTo>
                  <a:lnTo>
                    <a:pt x="4275" y="3573"/>
                  </a:lnTo>
                  <a:lnTo>
                    <a:pt x="4906" y="1299"/>
                  </a:lnTo>
                  <a:close/>
                  <a:moveTo>
                    <a:pt x="10049" y="1251"/>
                  </a:moveTo>
                  <a:lnTo>
                    <a:pt x="10704" y="3656"/>
                  </a:lnTo>
                  <a:lnTo>
                    <a:pt x="7942" y="6335"/>
                  </a:lnTo>
                  <a:lnTo>
                    <a:pt x="7942" y="2430"/>
                  </a:lnTo>
                  <a:lnTo>
                    <a:pt x="7954" y="2430"/>
                  </a:lnTo>
                  <a:lnTo>
                    <a:pt x="10049" y="1251"/>
                  </a:lnTo>
                  <a:close/>
                  <a:moveTo>
                    <a:pt x="11395" y="4144"/>
                  </a:moveTo>
                  <a:lnTo>
                    <a:pt x="13728" y="4751"/>
                  </a:lnTo>
                  <a:lnTo>
                    <a:pt x="12443" y="6895"/>
                  </a:lnTo>
                  <a:lnTo>
                    <a:pt x="8537" y="6895"/>
                  </a:lnTo>
                  <a:lnTo>
                    <a:pt x="11395" y="4144"/>
                  </a:lnTo>
                  <a:close/>
                  <a:moveTo>
                    <a:pt x="3751" y="4228"/>
                  </a:moveTo>
                  <a:lnTo>
                    <a:pt x="6525" y="6906"/>
                  </a:lnTo>
                  <a:lnTo>
                    <a:pt x="2501" y="6906"/>
                  </a:lnTo>
                  <a:lnTo>
                    <a:pt x="1286" y="4870"/>
                  </a:lnTo>
                  <a:lnTo>
                    <a:pt x="3751" y="4228"/>
                  </a:lnTo>
                  <a:close/>
                  <a:moveTo>
                    <a:pt x="12562" y="7728"/>
                  </a:moveTo>
                  <a:lnTo>
                    <a:pt x="13788" y="9764"/>
                  </a:lnTo>
                  <a:lnTo>
                    <a:pt x="11311" y="10407"/>
                  </a:lnTo>
                  <a:lnTo>
                    <a:pt x="8549" y="7728"/>
                  </a:lnTo>
                  <a:close/>
                  <a:moveTo>
                    <a:pt x="6525" y="7728"/>
                  </a:moveTo>
                  <a:lnTo>
                    <a:pt x="3668" y="10478"/>
                  </a:lnTo>
                  <a:lnTo>
                    <a:pt x="1334" y="9871"/>
                  </a:lnTo>
                  <a:lnTo>
                    <a:pt x="2608" y="7728"/>
                  </a:lnTo>
                  <a:close/>
                  <a:moveTo>
                    <a:pt x="7954" y="8311"/>
                  </a:moveTo>
                  <a:lnTo>
                    <a:pt x="10800" y="11062"/>
                  </a:lnTo>
                  <a:lnTo>
                    <a:pt x="10168" y="13336"/>
                  </a:lnTo>
                  <a:lnTo>
                    <a:pt x="7954" y="12109"/>
                  </a:lnTo>
                  <a:lnTo>
                    <a:pt x="7954" y="8311"/>
                  </a:lnTo>
                  <a:close/>
                  <a:moveTo>
                    <a:pt x="7132" y="8311"/>
                  </a:moveTo>
                  <a:lnTo>
                    <a:pt x="7132" y="12205"/>
                  </a:lnTo>
                  <a:lnTo>
                    <a:pt x="7120" y="12205"/>
                  </a:lnTo>
                  <a:lnTo>
                    <a:pt x="5025" y="13383"/>
                  </a:lnTo>
                  <a:lnTo>
                    <a:pt x="4370" y="10990"/>
                  </a:lnTo>
                  <a:lnTo>
                    <a:pt x="7132" y="8311"/>
                  </a:lnTo>
                  <a:close/>
                  <a:moveTo>
                    <a:pt x="10585" y="1"/>
                  </a:moveTo>
                  <a:lnTo>
                    <a:pt x="9823" y="418"/>
                  </a:lnTo>
                  <a:lnTo>
                    <a:pt x="7430" y="1763"/>
                  </a:lnTo>
                  <a:lnTo>
                    <a:pt x="5120" y="465"/>
                  </a:lnTo>
                  <a:lnTo>
                    <a:pt x="4370" y="48"/>
                  </a:lnTo>
                  <a:lnTo>
                    <a:pt x="4144" y="870"/>
                  </a:lnTo>
                  <a:lnTo>
                    <a:pt x="3430" y="3454"/>
                  </a:lnTo>
                  <a:lnTo>
                    <a:pt x="858" y="4132"/>
                  </a:lnTo>
                  <a:lnTo>
                    <a:pt x="1" y="4347"/>
                  </a:lnTo>
                  <a:lnTo>
                    <a:pt x="441" y="5085"/>
                  </a:lnTo>
                  <a:lnTo>
                    <a:pt x="1822" y="7406"/>
                  </a:lnTo>
                  <a:lnTo>
                    <a:pt x="477" y="9645"/>
                  </a:lnTo>
                  <a:lnTo>
                    <a:pt x="48" y="10383"/>
                  </a:lnTo>
                  <a:lnTo>
                    <a:pt x="894" y="10597"/>
                  </a:lnTo>
                  <a:lnTo>
                    <a:pt x="3561" y="11300"/>
                  </a:lnTo>
                  <a:lnTo>
                    <a:pt x="4251" y="13800"/>
                  </a:lnTo>
                  <a:lnTo>
                    <a:pt x="4465" y="14622"/>
                  </a:lnTo>
                  <a:lnTo>
                    <a:pt x="5227" y="14205"/>
                  </a:lnTo>
                  <a:lnTo>
                    <a:pt x="7621" y="12860"/>
                  </a:lnTo>
                  <a:lnTo>
                    <a:pt x="9930" y="14157"/>
                  </a:lnTo>
                  <a:lnTo>
                    <a:pt x="10692" y="14574"/>
                  </a:lnTo>
                  <a:lnTo>
                    <a:pt x="10919" y="13753"/>
                  </a:lnTo>
                  <a:lnTo>
                    <a:pt x="11633" y="11169"/>
                  </a:lnTo>
                  <a:lnTo>
                    <a:pt x="14205" y="10502"/>
                  </a:lnTo>
                  <a:lnTo>
                    <a:pt x="15050" y="10276"/>
                  </a:lnTo>
                  <a:lnTo>
                    <a:pt x="14621" y="9550"/>
                  </a:lnTo>
                  <a:lnTo>
                    <a:pt x="13240" y="7228"/>
                  </a:lnTo>
                  <a:lnTo>
                    <a:pt x="14574" y="4978"/>
                  </a:lnTo>
                  <a:lnTo>
                    <a:pt x="15002" y="4251"/>
                  </a:lnTo>
                  <a:lnTo>
                    <a:pt x="14157" y="4025"/>
                  </a:lnTo>
                  <a:lnTo>
                    <a:pt x="11490" y="3323"/>
                  </a:lnTo>
                  <a:lnTo>
                    <a:pt x="10811"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2" name="Google Shape;572;p11"/>
            <p:cNvSpPr/>
            <p:nvPr/>
          </p:nvSpPr>
          <p:spPr>
            <a:xfrm>
              <a:off x="6268925" y="2307850"/>
              <a:ext cx="376275" cy="365250"/>
            </a:xfrm>
            <a:custGeom>
              <a:avLst/>
              <a:gdLst/>
              <a:ahLst/>
              <a:cxnLst/>
              <a:rect l="l" t="t" r="r" b="b"/>
              <a:pathLst>
                <a:path w="15051" h="14610" extrusionOk="0">
                  <a:moveTo>
                    <a:pt x="4906" y="1298"/>
                  </a:moveTo>
                  <a:lnTo>
                    <a:pt x="7120" y="2525"/>
                  </a:lnTo>
                  <a:lnTo>
                    <a:pt x="7120" y="6323"/>
                  </a:lnTo>
                  <a:lnTo>
                    <a:pt x="4275" y="3573"/>
                  </a:lnTo>
                  <a:lnTo>
                    <a:pt x="4906" y="1298"/>
                  </a:lnTo>
                  <a:close/>
                  <a:moveTo>
                    <a:pt x="10049" y="1251"/>
                  </a:moveTo>
                  <a:lnTo>
                    <a:pt x="10704" y="3644"/>
                  </a:lnTo>
                  <a:lnTo>
                    <a:pt x="7942" y="6323"/>
                  </a:lnTo>
                  <a:lnTo>
                    <a:pt x="7942" y="2430"/>
                  </a:lnTo>
                  <a:lnTo>
                    <a:pt x="7954" y="2430"/>
                  </a:lnTo>
                  <a:lnTo>
                    <a:pt x="10049" y="1251"/>
                  </a:lnTo>
                  <a:close/>
                  <a:moveTo>
                    <a:pt x="11395" y="4132"/>
                  </a:moveTo>
                  <a:lnTo>
                    <a:pt x="13728" y="4751"/>
                  </a:lnTo>
                  <a:lnTo>
                    <a:pt x="12443" y="6894"/>
                  </a:lnTo>
                  <a:lnTo>
                    <a:pt x="8537" y="6894"/>
                  </a:lnTo>
                  <a:lnTo>
                    <a:pt x="11395" y="4132"/>
                  </a:lnTo>
                  <a:close/>
                  <a:moveTo>
                    <a:pt x="3751" y="4227"/>
                  </a:moveTo>
                  <a:lnTo>
                    <a:pt x="6525" y="6906"/>
                  </a:lnTo>
                  <a:lnTo>
                    <a:pt x="2501" y="6906"/>
                  </a:lnTo>
                  <a:lnTo>
                    <a:pt x="1286" y="4870"/>
                  </a:lnTo>
                  <a:lnTo>
                    <a:pt x="3751" y="4227"/>
                  </a:lnTo>
                  <a:close/>
                  <a:moveTo>
                    <a:pt x="12562" y="7728"/>
                  </a:moveTo>
                  <a:lnTo>
                    <a:pt x="13788" y="9764"/>
                  </a:lnTo>
                  <a:lnTo>
                    <a:pt x="11311" y="10407"/>
                  </a:lnTo>
                  <a:lnTo>
                    <a:pt x="8549" y="7728"/>
                  </a:lnTo>
                  <a:close/>
                  <a:moveTo>
                    <a:pt x="6537" y="7728"/>
                  </a:moveTo>
                  <a:lnTo>
                    <a:pt x="3680" y="10478"/>
                  </a:lnTo>
                  <a:lnTo>
                    <a:pt x="1346" y="9871"/>
                  </a:lnTo>
                  <a:lnTo>
                    <a:pt x="2620" y="7728"/>
                  </a:lnTo>
                  <a:close/>
                  <a:moveTo>
                    <a:pt x="7954" y="8299"/>
                  </a:moveTo>
                  <a:lnTo>
                    <a:pt x="10800" y="11062"/>
                  </a:lnTo>
                  <a:lnTo>
                    <a:pt x="10168" y="13336"/>
                  </a:lnTo>
                  <a:lnTo>
                    <a:pt x="7954" y="12097"/>
                  </a:lnTo>
                  <a:lnTo>
                    <a:pt x="7954" y="8299"/>
                  </a:lnTo>
                  <a:close/>
                  <a:moveTo>
                    <a:pt x="7132" y="8299"/>
                  </a:moveTo>
                  <a:lnTo>
                    <a:pt x="7132" y="12205"/>
                  </a:lnTo>
                  <a:lnTo>
                    <a:pt x="7120" y="12205"/>
                  </a:lnTo>
                  <a:lnTo>
                    <a:pt x="5025" y="13383"/>
                  </a:lnTo>
                  <a:lnTo>
                    <a:pt x="4370" y="10978"/>
                  </a:lnTo>
                  <a:lnTo>
                    <a:pt x="7132" y="8299"/>
                  </a:lnTo>
                  <a:close/>
                  <a:moveTo>
                    <a:pt x="10585" y="1"/>
                  </a:moveTo>
                  <a:lnTo>
                    <a:pt x="9823" y="417"/>
                  </a:lnTo>
                  <a:lnTo>
                    <a:pt x="7430" y="1751"/>
                  </a:lnTo>
                  <a:lnTo>
                    <a:pt x="5120" y="465"/>
                  </a:lnTo>
                  <a:lnTo>
                    <a:pt x="4370" y="48"/>
                  </a:lnTo>
                  <a:lnTo>
                    <a:pt x="4144" y="858"/>
                  </a:lnTo>
                  <a:lnTo>
                    <a:pt x="3430" y="3453"/>
                  </a:lnTo>
                  <a:lnTo>
                    <a:pt x="858" y="4120"/>
                  </a:lnTo>
                  <a:lnTo>
                    <a:pt x="1" y="4346"/>
                  </a:lnTo>
                  <a:lnTo>
                    <a:pt x="441" y="5073"/>
                  </a:lnTo>
                  <a:lnTo>
                    <a:pt x="1822" y="7394"/>
                  </a:lnTo>
                  <a:lnTo>
                    <a:pt x="477" y="9645"/>
                  </a:lnTo>
                  <a:lnTo>
                    <a:pt x="48" y="10371"/>
                  </a:lnTo>
                  <a:lnTo>
                    <a:pt x="894" y="10597"/>
                  </a:lnTo>
                  <a:lnTo>
                    <a:pt x="3561" y="11300"/>
                  </a:lnTo>
                  <a:lnTo>
                    <a:pt x="4251" y="13800"/>
                  </a:lnTo>
                  <a:lnTo>
                    <a:pt x="4465" y="14610"/>
                  </a:lnTo>
                  <a:lnTo>
                    <a:pt x="5227" y="14193"/>
                  </a:lnTo>
                  <a:lnTo>
                    <a:pt x="7621" y="12859"/>
                  </a:lnTo>
                  <a:lnTo>
                    <a:pt x="9930" y="14145"/>
                  </a:lnTo>
                  <a:lnTo>
                    <a:pt x="10692" y="14574"/>
                  </a:lnTo>
                  <a:lnTo>
                    <a:pt x="10919" y="13752"/>
                  </a:lnTo>
                  <a:lnTo>
                    <a:pt x="11633" y="11157"/>
                  </a:lnTo>
                  <a:lnTo>
                    <a:pt x="14205" y="10490"/>
                  </a:lnTo>
                  <a:lnTo>
                    <a:pt x="15050" y="10264"/>
                  </a:lnTo>
                  <a:lnTo>
                    <a:pt x="14621" y="9538"/>
                  </a:lnTo>
                  <a:lnTo>
                    <a:pt x="13240" y="7216"/>
                  </a:lnTo>
                  <a:lnTo>
                    <a:pt x="14574" y="4966"/>
                  </a:lnTo>
                  <a:lnTo>
                    <a:pt x="15002" y="4239"/>
                  </a:lnTo>
                  <a:lnTo>
                    <a:pt x="14157" y="4013"/>
                  </a:lnTo>
                  <a:lnTo>
                    <a:pt x="11490" y="3322"/>
                  </a:lnTo>
                  <a:lnTo>
                    <a:pt x="10811"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3" name="Google Shape;573;p11"/>
            <p:cNvSpPr/>
            <p:nvPr/>
          </p:nvSpPr>
          <p:spPr>
            <a:xfrm>
              <a:off x="6268925" y="2673075"/>
              <a:ext cx="376275" cy="365550"/>
            </a:xfrm>
            <a:custGeom>
              <a:avLst/>
              <a:gdLst/>
              <a:ahLst/>
              <a:cxnLst/>
              <a:rect l="l" t="t" r="r" b="b"/>
              <a:pathLst>
                <a:path w="15051" h="14622" extrusionOk="0">
                  <a:moveTo>
                    <a:pt x="4906" y="1286"/>
                  </a:moveTo>
                  <a:lnTo>
                    <a:pt x="7120" y="2525"/>
                  </a:lnTo>
                  <a:lnTo>
                    <a:pt x="7120" y="6311"/>
                  </a:lnTo>
                  <a:lnTo>
                    <a:pt x="4275" y="3561"/>
                  </a:lnTo>
                  <a:lnTo>
                    <a:pt x="4906" y="1286"/>
                  </a:lnTo>
                  <a:close/>
                  <a:moveTo>
                    <a:pt x="10049" y="1251"/>
                  </a:moveTo>
                  <a:lnTo>
                    <a:pt x="10704" y="3656"/>
                  </a:lnTo>
                  <a:lnTo>
                    <a:pt x="7942" y="6335"/>
                  </a:lnTo>
                  <a:lnTo>
                    <a:pt x="7942" y="2429"/>
                  </a:lnTo>
                  <a:lnTo>
                    <a:pt x="7954" y="2429"/>
                  </a:lnTo>
                  <a:lnTo>
                    <a:pt x="10049" y="1251"/>
                  </a:lnTo>
                  <a:close/>
                  <a:moveTo>
                    <a:pt x="11395" y="4144"/>
                  </a:moveTo>
                  <a:lnTo>
                    <a:pt x="13728" y="4751"/>
                  </a:lnTo>
                  <a:lnTo>
                    <a:pt x="12443" y="6894"/>
                  </a:lnTo>
                  <a:lnTo>
                    <a:pt x="8537" y="6894"/>
                  </a:lnTo>
                  <a:lnTo>
                    <a:pt x="11395" y="4144"/>
                  </a:lnTo>
                  <a:close/>
                  <a:moveTo>
                    <a:pt x="3751" y="4227"/>
                  </a:moveTo>
                  <a:lnTo>
                    <a:pt x="6525" y="6906"/>
                  </a:lnTo>
                  <a:lnTo>
                    <a:pt x="2501" y="6906"/>
                  </a:lnTo>
                  <a:lnTo>
                    <a:pt x="1286" y="4870"/>
                  </a:lnTo>
                  <a:lnTo>
                    <a:pt x="3751" y="4227"/>
                  </a:lnTo>
                  <a:close/>
                  <a:moveTo>
                    <a:pt x="12562" y="7728"/>
                  </a:moveTo>
                  <a:lnTo>
                    <a:pt x="13788" y="9764"/>
                  </a:lnTo>
                  <a:lnTo>
                    <a:pt x="11311" y="10407"/>
                  </a:lnTo>
                  <a:lnTo>
                    <a:pt x="8549" y="7728"/>
                  </a:lnTo>
                  <a:close/>
                  <a:moveTo>
                    <a:pt x="6525" y="7716"/>
                  </a:moveTo>
                  <a:lnTo>
                    <a:pt x="3680" y="10466"/>
                  </a:lnTo>
                  <a:lnTo>
                    <a:pt x="1346" y="9859"/>
                  </a:lnTo>
                  <a:lnTo>
                    <a:pt x="2608" y="7716"/>
                  </a:lnTo>
                  <a:close/>
                  <a:moveTo>
                    <a:pt x="7954" y="8299"/>
                  </a:moveTo>
                  <a:lnTo>
                    <a:pt x="10800" y="11050"/>
                  </a:lnTo>
                  <a:lnTo>
                    <a:pt x="10168" y="13324"/>
                  </a:lnTo>
                  <a:lnTo>
                    <a:pt x="7954" y="12085"/>
                  </a:lnTo>
                  <a:lnTo>
                    <a:pt x="7954" y="8299"/>
                  </a:lnTo>
                  <a:close/>
                  <a:moveTo>
                    <a:pt x="7132" y="8287"/>
                  </a:moveTo>
                  <a:lnTo>
                    <a:pt x="7132" y="12193"/>
                  </a:lnTo>
                  <a:lnTo>
                    <a:pt x="7120" y="12193"/>
                  </a:lnTo>
                  <a:lnTo>
                    <a:pt x="5025" y="13371"/>
                  </a:lnTo>
                  <a:lnTo>
                    <a:pt x="4370" y="10966"/>
                  </a:lnTo>
                  <a:lnTo>
                    <a:pt x="7132" y="8287"/>
                  </a:lnTo>
                  <a:close/>
                  <a:moveTo>
                    <a:pt x="10585" y="1"/>
                  </a:moveTo>
                  <a:lnTo>
                    <a:pt x="9823" y="417"/>
                  </a:lnTo>
                  <a:lnTo>
                    <a:pt x="7430" y="1763"/>
                  </a:lnTo>
                  <a:lnTo>
                    <a:pt x="5120" y="465"/>
                  </a:lnTo>
                  <a:lnTo>
                    <a:pt x="4370" y="48"/>
                  </a:lnTo>
                  <a:lnTo>
                    <a:pt x="4144" y="870"/>
                  </a:lnTo>
                  <a:lnTo>
                    <a:pt x="3430" y="3453"/>
                  </a:lnTo>
                  <a:lnTo>
                    <a:pt x="858" y="4132"/>
                  </a:lnTo>
                  <a:lnTo>
                    <a:pt x="1" y="4346"/>
                  </a:lnTo>
                  <a:lnTo>
                    <a:pt x="441" y="5085"/>
                  </a:lnTo>
                  <a:lnTo>
                    <a:pt x="1822" y="7406"/>
                  </a:lnTo>
                  <a:lnTo>
                    <a:pt x="477" y="9645"/>
                  </a:lnTo>
                  <a:lnTo>
                    <a:pt x="48" y="10383"/>
                  </a:lnTo>
                  <a:lnTo>
                    <a:pt x="894" y="10597"/>
                  </a:lnTo>
                  <a:lnTo>
                    <a:pt x="3561" y="11300"/>
                  </a:lnTo>
                  <a:lnTo>
                    <a:pt x="4251" y="13800"/>
                  </a:lnTo>
                  <a:lnTo>
                    <a:pt x="4465" y="14621"/>
                  </a:lnTo>
                  <a:lnTo>
                    <a:pt x="5227" y="14205"/>
                  </a:lnTo>
                  <a:lnTo>
                    <a:pt x="7621" y="12859"/>
                  </a:lnTo>
                  <a:lnTo>
                    <a:pt x="9930" y="14157"/>
                  </a:lnTo>
                  <a:lnTo>
                    <a:pt x="10692" y="14574"/>
                  </a:lnTo>
                  <a:lnTo>
                    <a:pt x="10907" y="13752"/>
                  </a:lnTo>
                  <a:lnTo>
                    <a:pt x="11621" y="11169"/>
                  </a:lnTo>
                  <a:lnTo>
                    <a:pt x="14205" y="10502"/>
                  </a:lnTo>
                  <a:lnTo>
                    <a:pt x="15050" y="10276"/>
                  </a:lnTo>
                  <a:lnTo>
                    <a:pt x="14621" y="9549"/>
                  </a:lnTo>
                  <a:lnTo>
                    <a:pt x="13228" y="7228"/>
                  </a:lnTo>
                  <a:lnTo>
                    <a:pt x="14574" y="4977"/>
                  </a:lnTo>
                  <a:lnTo>
                    <a:pt x="15002" y="4251"/>
                  </a:lnTo>
                  <a:lnTo>
                    <a:pt x="14157" y="4025"/>
                  </a:lnTo>
                  <a:lnTo>
                    <a:pt x="11490" y="3322"/>
                  </a:lnTo>
                  <a:lnTo>
                    <a:pt x="10811"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4" name="Google Shape;574;p11"/>
            <p:cNvSpPr/>
            <p:nvPr/>
          </p:nvSpPr>
          <p:spPr>
            <a:xfrm>
              <a:off x="6648150" y="3769350"/>
              <a:ext cx="376250" cy="365250"/>
            </a:xfrm>
            <a:custGeom>
              <a:avLst/>
              <a:gdLst/>
              <a:ahLst/>
              <a:cxnLst/>
              <a:rect l="l" t="t" r="r" b="b"/>
              <a:pathLst>
                <a:path w="15050" h="14610" extrusionOk="0">
                  <a:moveTo>
                    <a:pt x="4882" y="1274"/>
                  </a:moveTo>
                  <a:lnTo>
                    <a:pt x="7096" y="2512"/>
                  </a:lnTo>
                  <a:lnTo>
                    <a:pt x="7096" y="6311"/>
                  </a:lnTo>
                  <a:lnTo>
                    <a:pt x="4263" y="3560"/>
                  </a:lnTo>
                  <a:lnTo>
                    <a:pt x="4882" y="1274"/>
                  </a:lnTo>
                  <a:close/>
                  <a:moveTo>
                    <a:pt x="10049" y="1238"/>
                  </a:moveTo>
                  <a:lnTo>
                    <a:pt x="10704" y="3632"/>
                  </a:lnTo>
                  <a:lnTo>
                    <a:pt x="7930" y="6311"/>
                  </a:lnTo>
                  <a:lnTo>
                    <a:pt x="7930" y="2405"/>
                  </a:lnTo>
                  <a:lnTo>
                    <a:pt x="7953" y="2405"/>
                  </a:lnTo>
                  <a:lnTo>
                    <a:pt x="10049" y="1238"/>
                  </a:lnTo>
                  <a:close/>
                  <a:moveTo>
                    <a:pt x="3751" y="4215"/>
                  </a:moveTo>
                  <a:lnTo>
                    <a:pt x="6525" y="6894"/>
                  </a:lnTo>
                  <a:lnTo>
                    <a:pt x="2500" y="6894"/>
                  </a:lnTo>
                  <a:lnTo>
                    <a:pt x="1298" y="4846"/>
                  </a:lnTo>
                  <a:lnTo>
                    <a:pt x="3751" y="4215"/>
                  </a:lnTo>
                  <a:close/>
                  <a:moveTo>
                    <a:pt x="11382" y="4132"/>
                  </a:moveTo>
                  <a:lnTo>
                    <a:pt x="13728" y="4751"/>
                  </a:lnTo>
                  <a:lnTo>
                    <a:pt x="12442" y="6894"/>
                  </a:lnTo>
                  <a:lnTo>
                    <a:pt x="8525" y="6894"/>
                  </a:lnTo>
                  <a:lnTo>
                    <a:pt x="11382" y="4132"/>
                  </a:lnTo>
                  <a:close/>
                  <a:moveTo>
                    <a:pt x="12549" y="7704"/>
                  </a:moveTo>
                  <a:lnTo>
                    <a:pt x="13764" y="9751"/>
                  </a:lnTo>
                  <a:lnTo>
                    <a:pt x="11299" y="10382"/>
                  </a:lnTo>
                  <a:lnTo>
                    <a:pt x="8525" y="7704"/>
                  </a:lnTo>
                  <a:close/>
                  <a:moveTo>
                    <a:pt x="6525" y="7704"/>
                  </a:moveTo>
                  <a:lnTo>
                    <a:pt x="3667" y="10466"/>
                  </a:lnTo>
                  <a:lnTo>
                    <a:pt x="1322" y="9847"/>
                  </a:lnTo>
                  <a:lnTo>
                    <a:pt x="2608" y="7704"/>
                  </a:lnTo>
                  <a:close/>
                  <a:moveTo>
                    <a:pt x="7953" y="8287"/>
                  </a:moveTo>
                  <a:lnTo>
                    <a:pt x="10787" y="11037"/>
                  </a:lnTo>
                  <a:lnTo>
                    <a:pt x="10168" y="13323"/>
                  </a:lnTo>
                  <a:lnTo>
                    <a:pt x="7942" y="12085"/>
                  </a:lnTo>
                  <a:lnTo>
                    <a:pt x="7942" y="8287"/>
                  </a:lnTo>
                  <a:close/>
                  <a:moveTo>
                    <a:pt x="7120" y="8287"/>
                  </a:moveTo>
                  <a:lnTo>
                    <a:pt x="7120" y="12192"/>
                  </a:lnTo>
                  <a:lnTo>
                    <a:pt x="7096" y="12192"/>
                  </a:lnTo>
                  <a:lnTo>
                    <a:pt x="5001" y="13359"/>
                  </a:lnTo>
                  <a:lnTo>
                    <a:pt x="4346" y="10966"/>
                  </a:lnTo>
                  <a:lnTo>
                    <a:pt x="7120" y="8287"/>
                  </a:lnTo>
                  <a:close/>
                  <a:moveTo>
                    <a:pt x="10585" y="0"/>
                  </a:moveTo>
                  <a:lnTo>
                    <a:pt x="9823" y="417"/>
                  </a:lnTo>
                  <a:lnTo>
                    <a:pt x="7430" y="1750"/>
                  </a:lnTo>
                  <a:lnTo>
                    <a:pt x="5120" y="465"/>
                  </a:lnTo>
                  <a:lnTo>
                    <a:pt x="4358" y="48"/>
                  </a:lnTo>
                  <a:lnTo>
                    <a:pt x="4143" y="857"/>
                  </a:lnTo>
                  <a:lnTo>
                    <a:pt x="3429" y="3453"/>
                  </a:lnTo>
                  <a:lnTo>
                    <a:pt x="845" y="4120"/>
                  </a:lnTo>
                  <a:lnTo>
                    <a:pt x="0" y="4346"/>
                  </a:lnTo>
                  <a:lnTo>
                    <a:pt x="429" y="5072"/>
                  </a:lnTo>
                  <a:lnTo>
                    <a:pt x="1822" y="7394"/>
                  </a:lnTo>
                  <a:lnTo>
                    <a:pt x="476" y="9644"/>
                  </a:lnTo>
                  <a:lnTo>
                    <a:pt x="48" y="10371"/>
                  </a:lnTo>
                  <a:lnTo>
                    <a:pt x="893" y="10597"/>
                  </a:lnTo>
                  <a:lnTo>
                    <a:pt x="3560" y="11299"/>
                  </a:lnTo>
                  <a:lnTo>
                    <a:pt x="4239" y="13800"/>
                  </a:lnTo>
                  <a:lnTo>
                    <a:pt x="4465" y="14609"/>
                  </a:lnTo>
                  <a:lnTo>
                    <a:pt x="5227" y="14192"/>
                  </a:lnTo>
                  <a:lnTo>
                    <a:pt x="7620" y="12859"/>
                  </a:lnTo>
                  <a:lnTo>
                    <a:pt x="9930" y="14157"/>
                  </a:lnTo>
                  <a:lnTo>
                    <a:pt x="10680" y="14573"/>
                  </a:lnTo>
                  <a:lnTo>
                    <a:pt x="10906" y="13752"/>
                  </a:lnTo>
                  <a:lnTo>
                    <a:pt x="11621" y="11156"/>
                  </a:lnTo>
                  <a:lnTo>
                    <a:pt x="14192" y="10490"/>
                  </a:lnTo>
                  <a:lnTo>
                    <a:pt x="15050" y="10263"/>
                  </a:lnTo>
                  <a:lnTo>
                    <a:pt x="14609" y="9537"/>
                  </a:lnTo>
                  <a:lnTo>
                    <a:pt x="13228" y="7215"/>
                  </a:lnTo>
                  <a:lnTo>
                    <a:pt x="14573" y="4965"/>
                  </a:lnTo>
                  <a:lnTo>
                    <a:pt x="15002" y="4239"/>
                  </a:lnTo>
                  <a:lnTo>
                    <a:pt x="14157" y="4013"/>
                  </a:lnTo>
                  <a:lnTo>
                    <a:pt x="11490" y="3322"/>
                  </a:lnTo>
                  <a:lnTo>
                    <a:pt x="10799"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5" name="Google Shape;575;p11"/>
            <p:cNvSpPr/>
            <p:nvPr/>
          </p:nvSpPr>
          <p:spPr>
            <a:xfrm>
              <a:off x="6648150" y="4134575"/>
              <a:ext cx="376250" cy="365525"/>
            </a:xfrm>
            <a:custGeom>
              <a:avLst/>
              <a:gdLst/>
              <a:ahLst/>
              <a:cxnLst/>
              <a:rect l="l" t="t" r="r" b="b"/>
              <a:pathLst>
                <a:path w="15050" h="14621" extrusionOk="0">
                  <a:moveTo>
                    <a:pt x="4894" y="1286"/>
                  </a:moveTo>
                  <a:lnTo>
                    <a:pt x="7120" y="2512"/>
                  </a:lnTo>
                  <a:lnTo>
                    <a:pt x="7120" y="6310"/>
                  </a:lnTo>
                  <a:lnTo>
                    <a:pt x="4274" y="3560"/>
                  </a:lnTo>
                  <a:lnTo>
                    <a:pt x="4894" y="1286"/>
                  </a:lnTo>
                  <a:close/>
                  <a:moveTo>
                    <a:pt x="10049" y="1238"/>
                  </a:moveTo>
                  <a:lnTo>
                    <a:pt x="10704" y="3632"/>
                  </a:lnTo>
                  <a:lnTo>
                    <a:pt x="7930" y="6310"/>
                  </a:lnTo>
                  <a:lnTo>
                    <a:pt x="7930" y="2417"/>
                  </a:lnTo>
                  <a:lnTo>
                    <a:pt x="7953" y="2417"/>
                  </a:lnTo>
                  <a:lnTo>
                    <a:pt x="10049" y="1238"/>
                  </a:lnTo>
                  <a:close/>
                  <a:moveTo>
                    <a:pt x="11382" y="4132"/>
                  </a:moveTo>
                  <a:lnTo>
                    <a:pt x="13728" y="4739"/>
                  </a:lnTo>
                  <a:lnTo>
                    <a:pt x="12442" y="6882"/>
                  </a:lnTo>
                  <a:lnTo>
                    <a:pt x="8525" y="6882"/>
                  </a:lnTo>
                  <a:lnTo>
                    <a:pt x="11382" y="4132"/>
                  </a:lnTo>
                  <a:close/>
                  <a:moveTo>
                    <a:pt x="3751" y="4215"/>
                  </a:moveTo>
                  <a:lnTo>
                    <a:pt x="6525" y="6894"/>
                  </a:lnTo>
                  <a:lnTo>
                    <a:pt x="2500" y="6894"/>
                  </a:lnTo>
                  <a:lnTo>
                    <a:pt x="1286" y="4858"/>
                  </a:lnTo>
                  <a:lnTo>
                    <a:pt x="3751" y="4215"/>
                  </a:lnTo>
                  <a:close/>
                  <a:moveTo>
                    <a:pt x="12561" y="7715"/>
                  </a:moveTo>
                  <a:lnTo>
                    <a:pt x="13788" y="9751"/>
                  </a:lnTo>
                  <a:lnTo>
                    <a:pt x="11311" y="10394"/>
                  </a:lnTo>
                  <a:lnTo>
                    <a:pt x="8549" y="7715"/>
                  </a:lnTo>
                  <a:close/>
                  <a:moveTo>
                    <a:pt x="6525" y="7715"/>
                  </a:moveTo>
                  <a:lnTo>
                    <a:pt x="3667" y="10466"/>
                  </a:lnTo>
                  <a:lnTo>
                    <a:pt x="1322" y="9859"/>
                  </a:lnTo>
                  <a:lnTo>
                    <a:pt x="2608" y="7715"/>
                  </a:lnTo>
                  <a:close/>
                  <a:moveTo>
                    <a:pt x="7953" y="8299"/>
                  </a:moveTo>
                  <a:lnTo>
                    <a:pt x="10787" y="11049"/>
                  </a:lnTo>
                  <a:lnTo>
                    <a:pt x="10168" y="13323"/>
                  </a:lnTo>
                  <a:lnTo>
                    <a:pt x="7942" y="12085"/>
                  </a:lnTo>
                  <a:lnTo>
                    <a:pt x="7942" y="8299"/>
                  </a:lnTo>
                  <a:close/>
                  <a:moveTo>
                    <a:pt x="7120" y="8299"/>
                  </a:moveTo>
                  <a:lnTo>
                    <a:pt x="7120" y="12192"/>
                  </a:lnTo>
                  <a:lnTo>
                    <a:pt x="7096" y="12192"/>
                  </a:lnTo>
                  <a:lnTo>
                    <a:pt x="5001" y="13371"/>
                  </a:lnTo>
                  <a:lnTo>
                    <a:pt x="4346" y="10978"/>
                  </a:lnTo>
                  <a:lnTo>
                    <a:pt x="7120" y="8299"/>
                  </a:lnTo>
                  <a:close/>
                  <a:moveTo>
                    <a:pt x="10585" y="0"/>
                  </a:moveTo>
                  <a:lnTo>
                    <a:pt x="9823" y="417"/>
                  </a:lnTo>
                  <a:lnTo>
                    <a:pt x="7430" y="1762"/>
                  </a:lnTo>
                  <a:lnTo>
                    <a:pt x="5120" y="465"/>
                  </a:lnTo>
                  <a:lnTo>
                    <a:pt x="4358" y="48"/>
                  </a:lnTo>
                  <a:lnTo>
                    <a:pt x="4143" y="869"/>
                  </a:lnTo>
                  <a:lnTo>
                    <a:pt x="3429" y="3453"/>
                  </a:lnTo>
                  <a:lnTo>
                    <a:pt x="845" y="4132"/>
                  </a:lnTo>
                  <a:lnTo>
                    <a:pt x="0" y="4346"/>
                  </a:lnTo>
                  <a:lnTo>
                    <a:pt x="429" y="5084"/>
                  </a:lnTo>
                  <a:lnTo>
                    <a:pt x="1822" y="7406"/>
                  </a:lnTo>
                  <a:lnTo>
                    <a:pt x="476" y="9644"/>
                  </a:lnTo>
                  <a:lnTo>
                    <a:pt x="48" y="10382"/>
                  </a:lnTo>
                  <a:lnTo>
                    <a:pt x="893" y="10597"/>
                  </a:lnTo>
                  <a:lnTo>
                    <a:pt x="3560" y="11299"/>
                  </a:lnTo>
                  <a:lnTo>
                    <a:pt x="4239" y="13799"/>
                  </a:lnTo>
                  <a:lnTo>
                    <a:pt x="4465" y="14621"/>
                  </a:lnTo>
                  <a:lnTo>
                    <a:pt x="5227" y="14204"/>
                  </a:lnTo>
                  <a:lnTo>
                    <a:pt x="7620" y="12859"/>
                  </a:lnTo>
                  <a:lnTo>
                    <a:pt x="9930" y="14157"/>
                  </a:lnTo>
                  <a:lnTo>
                    <a:pt x="10680" y="14573"/>
                  </a:lnTo>
                  <a:lnTo>
                    <a:pt x="10906" y="13752"/>
                  </a:lnTo>
                  <a:lnTo>
                    <a:pt x="11621" y="11168"/>
                  </a:lnTo>
                  <a:lnTo>
                    <a:pt x="14192" y="10501"/>
                  </a:lnTo>
                  <a:lnTo>
                    <a:pt x="15050" y="10275"/>
                  </a:lnTo>
                  <a:lnTo>
                    <a:pt x="14609" y="9549"/>
                  </a:lnTo>
                  <a:lnTo>
                    <a:pt x="13228" y="7227"/>
                  </a:lnTo>
                  <a:lnTo>
                    <a:pt x="14573" y="4977"/>
                  </a:lnTo>
                  <a:lnTo>
                    <a:pt x="15002" y="4251"/>
                  </a:lnTo>
                  <a:lnTo>
                    <a:pt x="14157" y="4024"/>
                  </a:lnTo>
                  <a:lnTo>
                    <a:pt x="11490" y="3322"/>
                  </a:lnTo>
                  <a:lnTo>
                    <a:pt x="10799"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6" name="Google Shape;576;p11"/>
            <p:cNvSpPr/>
            <p:nvPr/>
          </p:nvSpPr>
          <p:spPr>
            <a:xfrm>
              <a:off x="6648150" y="4499800"/>
              <a:ext cx="376250" cy="365250"/>
            </a:xfrm>
            <a:custGeom>
              <a:avLst/>
              <a:gdLst/>
              <a:ahLst/>
              <a:cxnLst/>
              <a:rect l="l" t="t" r="r" b="b"/>
              <a:pathLst>
                <a:path w="15050" h="14610" extrusionOk="0">
                  <a:moveTo>
                    <a:pt x="4894" y="1286"/>
                  </a:moveTo>
                  <a:lnTo>
                    <a:pt x="7120" y="2524"/>
                  </a:lnTo>
                  <a:lnTo>
                    <a:pt x="7120" y="6322"/>
                  </a:lnTo>
                  <a:lnTo>
                    <a:pt x="4274" y="3572"/>
                  </a:lnTo>
                  <a:lnTo>
                    <a:pt x="4894" y="1286"/>
                  </a:lnTo>
                  <a:close/>
                  <a:moveTo>
                    <a:pt x="10049" y="1250"/>
                  </a:moveTo>
                  <a:lnTo>
                    <a:pt x="10704" y="3643"/>
                  </a:lnTo>
                  <a:lnTo>
                    <a:pt x="7930" y="6322"/>
                  </a:lnTo>
                  <a:lnTo>
                    <a:pt x="7930" y="2417"/>
                  </a:lnTo>
                  <a:lnTo>
                    <a:pt x="7953" y="2417"/>
                  </a:lnTo>
                  <a:lnTo>
                    <a:pt x="10049" y="1250"/>
                  </a:lnTo>
                  <a:close/>
                  <a:moveTo>
                    <a:pt x="3751" y="4203"/>
                  </a:moveTo>
                  <a:lnTo>
                    <a:pt x="6525" y="6882"/>
                  </a:lnTo>
                  <a:lnTo>
                    <a:pt x="2500" y="6882"/>
                  </a:lnTo>
                  <a:lnTo>
                    <a:pt x="1286" y="4846"/>
                  </a:lnTo>
                  <a:lnTo>
                    <a:pt x="3751" y="4203"/>
                  </a:lnTo>
                  <a:close/>
                  <a:moveTo>
                    <a:pt x="11382" y="4132"/>
                  </a:moveTo>
                  <a:lnTo>
                    <a:pt x="13728" y="4739"/>
                  </a:lnTo>
                  <a:lnTo>
                    <a:pt x="12442" y="6882"/>
                  </a:lnTo>
                  <a:lnTo>
                    <a:pt x="8525" y="6882"/>
                  </a:lnTo>
                  <a:lnTo>
                    <a:pt x="11382" y="4132"/>
                  </a:lnTo>
                  <a:close/>
                  <a:moveTo>
                    <a:pt x="12561" y="7715"/>
                  </a:moveTo>
                  <a:lnTo>
                    <a:pt x="13788" y="9763"/>
                  </a:lnTo>
                  <a:lnTo>
                    <a:pt x="11311" y="10394"/>
                  </a:lnTo>
                  <a:lnTo>
                    <a:pt x="8549" y="7715"/>
                  </a:lnTo>
                  <a:close/>
                  <a:moveTo>
                    <a:pt x="6525" y="7715"/>
                  </a:moveTo>
                  <a:lnTo>
                    <a:pt x="3667" y="10478"/>
                  </a:lnTo>
                  <a:lnTo>
                    <a:pt x="1322" y="9858"/>
                  </a:lnTo>
                  <a:lnTo>
                    <a:pt x="2608" y="7715"/>
                  </a:lnTo>
                  <a:close/>
                  <a:moveTo>
                    <a:pt x="7953" y="8287"/>
                  </a:moveTo>
                  <a:lnTo>
                    <a:pt x="10787" y="11037"/>
                  </a:lnTo>
                  <a:lnTo>
                    <a:pt x="10168" y="13311"/>
                  </a:lnTo>
                  <a:lnTo>
                    <a:pt x="7942" y="12085"/>
                  </a:lnTo>
                  <a:lnTo>
                    <a:pt x="7942" y="8287"/>
                  </a:lnTo>
                  <a:close/>
                  <a:moveTo>
                    <a:pt x="7120" y="8299"/>
                  </a:moveTo>
                  <a:lnTo>
                    <a:pt x="7120" y="12204"/>
                  </a:lnTo>
                  <a:lnTo>
                    <a:pt x="7096" y="12204"/>
                  </a:lnTo>
                  <a:lnTo>
                    <a:pt x="5001" y="13371"/>
                  </a:lnTo>
                  <a:lnTo>
                    <a:pt x="4346" y="10978"/>
                  </a:lnTo>
                  <a:lnTo>
                    <a:pt x="7120" y="8299"/>
                  </a:lnTo>
                  <a:close/>
                  <a:moveTo>
                    <a:pt x="10585" y="0"/>
                  </a:moveTo>
                  <a:lnTo>
                    <a:pt x="9823" y="405"/>
                  </a:lnTo>
                  <a:lnTo>
                    <a:pt x="7430" y="1750"/>
                  </a:lnTo>
                  <a:lnTo>
                    <a:pt x="5120" y="453"/>
                  </a:lnTo>
                  <a:lnTo>
                    <a:pt x="4358" y="36"/>
                  </a:lnTo>
                  <a:lnTo>
                    <a:pt x="4143" y="857"/>
                  </a:lnTo>
                  <a:lnTo>
                    <a:pt x="3429" y="3441"/>
                  </a:lnTo>
                  <a:lnTo>
                    <a:pt x="845" y="4120"/>
                  </a:lnTo>
                  <a:lnTo>
                    <a:pt x="0" y="4334"/>
                  </a:lnTo>
                  <a:lnTo>
                    <a:pt x="429" y="5072"/>
                  </a:lnTo>
                  <a:lnTo>
                    <a:pt x="1822" y="7394"/>
                  </a:lnTo>
                  <a:lnTo>
                    <a:pt x="476" y="9632"/>
                  </a:lnTo>
                  <a:lnTo>
                    <a:pt x="48" y="10370"/>
                  </a:lnTo>
                  <a:lnTo>
                    <a:pt x="893" y="10597"/>
                  </a:lnTo>
                  <a:lnTo>
                    <a:pt x="3560" y="11287"/>
                  </a:lnTo>
                  <a:lnTo>
                    <a:pt x="4239" y="13788"/>
                  </a:lnTo>
                  <a:lnTo>
                    <a:pt x="4465" y="14609"/>
                  </a:lnTo>
                  <a:lnTo>
                    <a:pt x="5227" y="14192"/>
                  </a:lnTo>
                  <a:lnTo>
                    <a:pt x="7620" y="12859"/>
                  </a:lnTo>
                  <a:lnTo>
                    <a:pt x="9930" y="14145"/>
                  </a:lnTo>
                  <a:lnTo>
                    <a:pt x="10680" y="14561"/>
                  </a:lnTo>
                  <a:lnTo>
                    <a:pt x="10906" y="13752"/>
                  </a:lnTo>
                  <a:lnTo>
                    <a:pt x="11621" y="11156"/>
                  </a:lnTo>
                  <a:lnTo>
                    <a:pt x="14192" y="10489"/>
                  </a:lnTo>
                  <a:lnTo>
                    <a:pt x="15050" y="10263"/>
                  </a:lnTo>
                  <a:lnTo>
                    <a:pt x="14609" y="9537"/>
                  </a:lnTo>
                  <a:lnTo>
                    <a:pt x="13228" y="7215"/>
                  </a:lnTo>
                  <a:lnTo>
                    <a:pt x="14573" y="4965"/>
                  </a:lnTo>
                  <a:lnTo>
                    <a:pt x="15002" y="4239"/>
                  </a:lnTo>
                  <a:lnTo>
                    <a:pt x="14157" y="4012"/>
                  </a:lnTo>
                  <a:lnTo>
                    <a:pt x="11490" y="3310"/>
                  </a:lnTo>
                  <a:lnTo>
                    <a:pt x="10799" y="810"/>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7" name="Google Shape;577;p11"/>
            <p:cNvSpPr/>
            <p:nvPr/>
          </p:nvSpPr>
          <p:spPr>
            <a:xfrm>
              <a:off x="6268925" y="4499800"/>
              <a:ext cx="376275" cy="365250"/>
            </a:xfrm>
            <a:custGeom>
              <a:avLst/>
              <a:gdLst/>
              <a:ahLst/>
              <a:cxnLst/>
              <a:rect l="l" t="t" r="r" b="b"/>
              <a:pathLst>
                <a:path w="15051" h="14610" extrusionOk="0">
                  <a:moveTo>
                    <a:pt x="4906" y="1286"/>
                  </a:moveTo>
                  <a:lnTo>
                    <a:pt x="7120" y="2524"/>
                  </a:lnTo>
                  <a:lnTo>
                    <a:pt x="7120" y="6322"/>
                  </a:lnTo>
                  <a:lnTo>
                    <a:pt x="4275" y="3572"/>
                  </a:lnTo>
                  <a:lnTo>
                    <a:pt x="4906" y="1286"/>
                  </a:lnTo>
                  <a:close/>
                  <a:moveTo>
                    <a:pt x="10049" y="1250"/>
                  </a:moveTo>
                  <a:lnTo>
                    <a:pt x="10704" y="3643"/>
                  </a:lnTo>
                  <a:lnTo>
                    <a:pt x="7942" y="6322"/>
                  </a:lnTo>
                  <a:lnTo>
                    <a:pt x="7942" y="2417"/>
                  </a:lnTo>
                  <a:lnTo>
                    <a:pt x="7954" y="2417"/>
                  </a:lnTo>
                  <a:lnTo>
                    <a:pt x="10049" y="1250"/>
                  </a:lnTo>
                  <a:close/>
                  <a:moveTo>
                    <a:pt x="3751" y="4203"/>
                  </a:moveTo>
                  <a:lnTo>
                    <a:pt x="6525" y="6882"/>
                  </a:lnTo>
                  <a:lnTo>
                    <a:pt x="2501" y="6882"/>
                  </a:lnTo>
                  <a:lnTo>
                    <a:pt x="1286" y="4846"/>
                  </a:lnTo>
                  <a:lnTo>
                    <a:pt x="3751" y="4203"/>
                  </a:lnTo>
                  <a:close/>
                  <a:moveTo>
                    <a:pt x="11395" y="4132"/>
                  </a:moveTo>
                  <a:lnTo>
                    <a:pt x="13728" y="4739"/>
                  </a:lnTo>
                  <a:lnTo>
                    <a:pt x="12443" y="6882"/>
                  </a:lnTo>
                  <a:lnTo>
                    <a:pt x="8537" y="6882"/>
                  </a:lnTo>
                  <a:lnTo>
                    <a:pt x="11395" y="4132"/>
                  </a:lnTo>
                  <a:close/>
                  <a:moveTo>
                    <a:pt x="12562" y="7715"/>
                  </a:moveTo>
                  <a:lnTo>
                    <a:pt x="13788" y="9763"/>
                  </a:lnTo>
                  <a:lnTo>
                    <a:pt x="11311" y="10394"/>
                  </a:lnTo>
                  <a:lnTo>
                    <a:pt x="8549" y="7715"/>
                  </a:lnTo>
                  <a:close/>
                  <a:moveTo>
                    <a:pt x="6513" y="7715"/>
                  </a:moveTo>
                  <a:lnTo>
                    <a:pt x="3668" y="10478"/>
                  </a:lnTo>
                  <a:lnTo>
                    <a:pt x="1310" y="9858"/>
                  </a:lnTo>
                  <a:lnTo>
                    <a:pt x="2596" y="7715"/>
                  </a:lnTo>
                  <a:close/>
                  <a:moveTo>
                    <a:pt x="7954" y="8287"/>
                  </a:moveTo>
                  <a:lnTo>
                    <a:pt x="10800" y="11037"/>
                  </a:lnTo>
                  <a:lnTo>
                    <a:pt x="10168" y="13311"/>
                  </a:lnTo>
                  <a:lnTo>
                    <a:pt x="7954" y="12085"/>
                  </a:lnTo>
                  <a:lnTo>
                    <a:pt x="7954" y="8287"/>
                  </a:lnTo>
                  <a:close/>
                  <a:moveTo>
                    <a:pt x="7120" y="8299"/>
                  </a:moveTo>
                  <a:lnTo>
                    <a:pt x="7120" y="12204"/>
                  </a:lnTo>
                  <a:lnTo>
                    <a:pt x="7109" y="12204"/>
                  </a:lnTo>
                  <a:lnTo>
                    <a:pt x="5001" y="13371"/>
                  </a:lnTo>
                  <a:lnTo>
                    <a:pt x="4346" y="10978"/>
                  </a:lnTo>
                  <a:lnTo>
                    <a:pt x="7120" y="8299"/>
                  </a:lnTo>
                  <a:close/>
                  <a:moveTo>
                    <a:pt x="10585" y="0"/>
                  </a:moveTo>
                  <a:lnTo>
                    <a:pt x="9823" y="405"/>
                  </a:lnTo>
                  <a:lnTo>
                    <a:pt x="7430" y="1750"/>
                  </a:lnTo>
                  <a:lnTo>
                    <a:pt x="5120" y="453"/>
                  </a:lnTo>
                  <a:lnTo>
                    <a:pt x="4358" y="36"/>
                  </a:lnTo>
                  <a:lnTo>
                    <a:pt x="4144" y="857"/>
                  </a:lnTo>
                  <a:lnTo>
                    <a:pt x="3430" y="3441"/>
                  </a:lnTo>
                  <a:lnTo>
                    <a:pt x="858" y="4120"/>
                  </a:lnTo>
                  <a:lnTo>
                    <a:pt x="1" y="4334"/>
                  </a:lnTo>
                  <a:lnTo>
                    <a:pt x="441" y="5072"/>
                  </a:lnTo>
                  <a:lnTo>
                    <a:pt x="1822" y="7394"/>
                  </a:lnTo>
                  <a:lnTo>
                    <a:pt x="477" y="9632"/>
                  </a:lnTo>
                  <a:lnTo>
                    <a:pt x="48" y="10370"/>
                  </a:lnTo>
                  <a:lnTo>
                    <a:pt x="894" y="10597"/>
                  </a:lnTo>
                  <a:lnTo>
                    <a:pt x="3561" y="11287"/>
                  </a:lnTo>
                  <a:lnTo>
                    <a:pt x="4251" y="13788"/>
                  </a:lnTo>
                  <a:lnTo>
                    <a:pt x="4465" y="14609"/>
                  </a:lnTo>
                  <a:lnTo>
                    <a:pt x="5227" y="14192"/>
                  </a:lnTo>
                  <a:lnTo>
                    <a:pt x="7621" y="12859"/>
                  </a:lnTo>
                  <a:lnTo>
                    <a:pt x="9930" y="14145"/>
                  </a:lnTo>
                  <a:lnTo>
                    <a:pt x="10692" y="14561"/>
                  </a:lnTo>
                  <a:lnTo>
                    <a:pt x="10907" y="13752"/>
                  </a:lnTo>
                  <a:lnTo>
                    <a:pt x="11621" y="11156"/>
                  </a:lnTo>
                  <a:lnTo>
                    <a:pt x="14205" y="10489"/>
                  </a:lnTo>
                  <a:lnTo>
                    <a:pt x="15050" y="10263"/>
                  </a:lnTo>
                  <a:lnTo>
                    <a:pt x="14621" y="9537"/>
                  </a:lnTo>
                  <a:lnTo>
                    <a:pt x="13228" y="7215"/>
                  </a:lnTo>
                  <a:lnTo>
                    <a:pt x="14574" y="4965"/>
                  </a:lnTo>
                  <a:lnTo>
                    <a:pt x="15002" y="4239"/>
                  </a:lnTo>
                  <a:lnTo>
                    <a:pt x="14157" y="4012"/>
                  </a:lnTo>
                  <a:lnTo>
                    <a:pt x="11490" y="3310"/>
                  </a:lnTo>
                  <a:lnTo>
                    <a:pt x="10811" y="810"/>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8" name="Google Shape;578;p11"/>
            <p:cNvSpPr/>
            <p:nvPr/>
          </p:nvSpPr>
          <p:spPr>
            <a:xfrm>
              <a:off x="975100" y="2673075"/>
              <a:ext cx="376275" cy="365550"/>
            </a:xfrm>
            <a:custGeom>
              <a:avLst/>
              <a:gdLst/>
              <a:ahLst/>
              <a:cxnLst/>
              <a:rect l="l" t="t" r="r" b="b"/>
              <a:pathLst>
                <a:path w="15051" h="14622" extrusionOk="0">
                  <a:moveTo>
                    <a:pt x="4906" y="1286"/>
                  </a:moveTo>
                  <a:lnTo>
                    <a:pt x="7121" y="2525"/>
                  </a:lnTo>
                  <a:lnTo>
                    <a:pt x="7121" y="6311"/>
                  </a:lnTo>
                  <a:lnTo>
                    <a:pt x="4275" y="3561"/>
                  </a:lnTo>
                  <a:lnTo>
                    <a:pt x="4906" y="1286"/>
                  </a:lnTo>
                  <a:close/>
                  <a:moveTo>
                    <a:pt x="10050" y="1251"/>
                  </a:moveTo>
                  <a:lnTo>
                    <a:pt x="10705" y="3656"/>
                  </a:lnTo>
                  <a:lnTo>
                    <a:pt x="7942" y="6335"/>
                  </a:lnTo>
                  <a:lnTo>
                    <a:pt x="7942" y="2429"/>
                  </a:lnTo>
                  <a:lnTo>
                    <a:pt x="7954" y="2429"/>
                  </a:lnTo>
                  <a:lnTo>
                    <a:pt x="10050" y="1251"/>
                  </a:lnTo>
                  <a:close/>
                  <a:moveTo>
                    <a:pt x="11395" y="4144"/>
                  </a:moveTo>
                  <a:lnTo>
                    <a:pt x="13729" y="4751"/>
                  </a:lnTo>
                  <a:lnTo>
                    <a:pt x="12443" y="6894"/>
                  </a:lnTo>
                  <a:lnTo>
                    <a:pt x="8526" y="6894"/>
                  </a:lnTo>
                  <a:lnTo>
                    <a:pt x="11395" y="4144"/>
                  </a:lnTo>
                  <a:close/>
                  <a:moveTo>
                    <a:pt x="3751" y="4227"/>
                  </a:moveTo>
                  <a:lnTo>
                    <a:pt x="6526" y="6906"/>
                  </a:lnTo>
                  <a:lnTo>
                    <a:pt x="2501" y="6906"/>
                  </a:lnTo>
                  <a:lnTo>
                    <a:pt x="1287" y="4870"/>
                  </a:lnTo>
                  <a:lnTo>
                    <a:pt x="3751" y="4227"/>
                  </a:lnTo>
                  <a:close/>
                  <a:moveTo>
                    <a:pt x="12562" y="7728"/>
                  </a:moveTo>
                  <a:lnTo>
                    <a:pt x="13788" y="9764"/>
                  </a:lnTo>
                  <a:lnTo>
                    <a:pt x="11312" y="10407"/>
                  </a:lnTo>
                  <a:lnTo>
                    <a:pt x="8550" y="7728"/>
                  </a:lnTo>
                  <a:close/>
                  <a:moveTo>
                    <a:pt x="6526" y="7716"/>
                  </a:moveTo>
                  <a:lnTo>
                    <a:pt x="3680" y="10466"/>
                  </a:lnTo>
                  <a:lnTo>
                    <a:pt x="1346" y="9859"/>
                  </a:lnTo>
                  <a:lnTo>
                    <a:pt x="2608" y="7716"/>
                  </a:lnTo>
                  <a:close/>
                  <a:moveTo>
                    <a:pt x="7954" y="8299"/>
                  </a:moveTo>
                  <a:lnTo>
                    <a:pt x="10800" y="11050"/>
                  </a:lnTo>
                  <a:lnTo>
                    <a:pt x="10169" y="13324"/>
                  </a:lnTo>
                  <a:lnTo>
                    <a:pt x="7954" y="12085"/>
                  </a:lnTo>
                  <a:lnTo>
                    <a:pt x="7954" y="8299"/>
                  </a:lnTo>
                  <a:close/>
                  <a:moveTo>
                    <a:pt x="7133" y="8287"/>
                  </a:moveTo>
                  <a:lnTo>
                    <a:pt x="7133" y="12193"/>
                  </a:lnTo>
                  <a:lnTo>
                    <a:pt x="7121" y="12193"/>
                  </a:lnTo>
                  <a:lnTo>
                    <a:pt x="5025" y="13371"/>
                  </a:lnTo>
                  <a:lnTo>
                    <a:pt x="4370" y="10966"/>
                  </a:lnTo>
                  <a:lnTo>
                    <a:pt x="7133" y="8287"/>
                  </a:lnTo>
                  <a:close/>
                  <a:moveTo>
                    <a:pt x="10586" y="1"/>
                  </a:moveTo>
                  <a:lnTo>
                    <a:pt x="9824" y="417"/>
                  </a:lnTo>
                  <a:lnTo>
                    <a:pt x="7430" y="1763"/>
                  </a:lnTo>
                  <a:lnTo>
                    <a:pt x="5121" y="465"/>
                  </a:lnTo>
                  <a:lnTo>
                    <a:pt x="4359" y="48"/>
                  </a:lnTo>
                  <a:lnTo>
                    <a:pt x="4144" y="870"/>
                  </a:lnTo>
                  <a:lnTo>
                    <a:pt x="3430" y="3453"/>
                  </a:lnTo>
                  <a:lnTo>
                    <a:pt x="846" y="4132"/>
                  </a:lnTo>
                  <a:lnTo>
                    <a:pt x="1" y="4346"/>
                  </a:lnTo>
                  <a:lnTo>
                    <a:pt x="430" y="5085"/>
                  </a:lnTo>
                  <a:lnTo>
                    <a:pt x="1823" y="7406"/>
                  </a:lnTo>
                  <a:lnTo>
                    <a:pt x="477" y="9645"/>
                  </a:lnTo>
                  <a:lnTo>
                    <a:pt x="49" y="10383"/>
                  </a:lnTo>
                  <a:lnTo>
                    <a:pt x="894" y="10597"/>
                  </a:lnTo>
                  <a:lnTo>
                    <a:pt x="3561" y="11300"/>
                  </a:lnTo>
                  <a:lnTo>
                    <a:pt x="4251" y="13800"/>
                  </a:lnTo>
                  <a:lnTo>
                    <a:pt x="4466" y="14621"/>
                  </a:lnTo>
                  <a:lnTo>
                    <a:pt x="5228" y="14205"/>
                  </a:lnTo>
                  <a:lnTo>
                    <a:pt x="7621" y="12859"/>
                  </a:lnTo>
                  <a:lnTo>
                    <a:pt x="9931" y="14157"/>
                  </a:lnTo>
                  <a:lnTo>
                    <a:pt x="10693" y="14574"/>
                  </a:lnTo>
                  <a:lnTo>
                    <a:pt x="10907" y="13752"/>
                  </a:lnTo>
                  <a:lnTo>
                    <a:pt x="11633" y="11169"/>
                  </a:lnTo>
                  <a:lnTo>
                    <a:pt x="14205" y="10502"/>
                  </a:lnTo>
                  <a:lnTo>
                    <a:pt x="15050" y="10276"/>
                  </a:lnTo>
                  <a:lnTo>
                    <a:pt x="14622" y="9549"/>
                  </a:lnTo>
                  <a:lnTo>
                    <a:pt x="13241" y="7228"/>
                  </a:lnTo>
                  <a:lnTo>
                    <a:pt x="14574" y="4977"/>
                  </a:lnTo>
                  <a:lnTo>
                    <a:pt x="15003" y="4251"/>
                  </a:lnTo>
                  <a:lnTo>
                    <a:pt x="14157" y="4025"/>
                  </a:lnTo>
                  <a:lnTo>
                    <a:pt x="11490" y="3322"/>
                  </a:lnTo>
                  <a:lnTo>
                    <a:pt x="10812" y="822"/>
                  </a:lnTo>
                  <a:lnTo>
                    <a:pt x="10586"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9" name="Google Shape;579;p11"/>
            <p:cNvSpPr/>
            <p:nvPr/>
          </p:nvSpPr>
          <p:spPr>
            <a:xfrm>
              <a:off x="975700" y="2307850"/>
              <a:ext cx="375975" cy="365250"/>
            </a:xfrm>
            <a:custGeom>
              <a:avLst/>
              <a:gdLst/>
              <a:ahLst/>
              <a:cxnLst/>
              <a:rect l="l" t="t" r="r" b="b"/>
              <a:pathLst>
                <a:path w="15039" h="14610" extrusionOk="0">
                  <a:moveTo>
                    <a:pt x="4882" y="1298"/>
                  </a:moveTo>
                  <a:lnTo>
                    <a:pt x="7097" y="2525"/>
                  </a:lnTo>
                  <a:lnTo>
                    <a:pt x="7097" y="6323"/>
                  </a:lnTo>
                  <a:lnTo>
                    <a:pt x="4251" y="3573"/>
                  </a:lnTo>
                  <a:lnTo>
                    <a:pt x="4882" y="1298"/>
                  </a:lnTo>
                  <a:close/>
                  <a:moveTo>
                    <a:pt x="10026" y="1251"/>
                  </a:moveTo>
                  <a:lnTo>
                    <a:pt x="10681" y="3644"/>
                  </a:lnTo>
                  <a:lnTo>
                    <a:pt x="7918" y="6323"/>
                  </a:lnTo>
                  <a:lnTo>
                    <a:pt x="7918" y="2430"/>
                  </a:lnTo>
                  <a:lnTo>
                    <a:pt x="7930" y="2430"/>
                  </a:lnTo>
                  <a:lnTo>
                    <a:pt x="10026" y="1251"/>
                  </a:lnTo>
                  <a:close/>
                  <a:moveTo>
                    <a:pt x="11371" y="4132"/>
                  </a:moveTo>
                  <a:lnTo>
                    <a:pt x="13705" y="4751"/>
                  </a:lnTo>
                  <a:lnTo>
                    <a:pt x="12419" y="6894"/>
                  </a:lnTo>
                  <a:lnTo>
                    <a:pt x="8502" y="6894"/>
                  </a:lnTo>
                  <a:lnTo>
                    <a:pt x="11371" y="4132"/>
                  </a:lnTo>
                  <a:close/>
                  <a:moveTo>
                    <a:pt x="3727" y="4227"/>
                  </a:moveTo>
                  <a:lnTo>
                    <a:pt x="6502" y="6906"/>
                  </a:lnTo>
                  <a:lnTo>
                    <a:pt x="2477" y="6906"/>
                  </a:lnTo>
                  <a:lnTo>
                    <a:pt x="1263" y="4870"/>
                  </a:lnTo>
                  <a:lnTo>
                    <a:pt x="3727" y="4227"/>
                  </a:lnTo>
                  <a:close/>
                  <a:moveTo>
                    <a:pt x="12538" y="7728"/>
                  </a:moveTo>
                  <a:lnTo>
                    <a:pt x="13752" y="9764"/>
                  </a:lnTo>
                  <a:lnTo>
                    <a:pt x="11288" y="10407"/>
                  </a:lnTo>
                  <a:lnTo>
                    <a:pt x="8526" y="7728"/>
                  </a:lnTo>
                  <a:close/>
                  <a:moveTo>
                    <a:pt x="6502" y="7728"/>
                  </a:moveTo>
                  <a:lnTo>
                    <a:pt x="3656" y="10478"/>
                  </a:lnTo>
                  <a:lnTo>
                    <a:pt x="1310" y="9871"/>
                  </a:lnTo>
                  <a:lnTo>
                    <a:pt x="2584" y="7728"/>
                  </a:lnTo>
                  <a:close/>
                  <a:moveTo>
                    <a:pt x="7930" y="8299"/>
                  </a:moveTo>
                  <a:lnTo>
                    <a:pt x="10764" y="11062"/>
                  </a:lnTo>
                  <a:lnTo>
                    <a:pt x="10145" y="13336"/>
                  </a:lnTo>
                  <a:lnTo>
                    <a:pt x="7930" y="12097"/>
                  </a:lnTo>
                  <a:lnTo>
                    <a:pt x="7930" y="8299"/>
                  </a:lnTo>
                  <a:close/>
                  <a:moveTo>
                    <a:pt x="7109" y="8299"/>
                  </a:moveTo>
                  <a:lnTo>
                    <a:pt x="7109" y="12205"/>
                  </a:lnTo>
                  <a:lnTo>
                    <a:pt x="7097" y="12205"/>
                  </a:lnTo>
                  <a:lnTo>
                    <a:pt x="5001" y="13383"/>
                  </a:lnTo>
                  <a:lnTo>
                    <a:pt x="4346" y="10978"/>
                  </a:lnTo>
                  <a:lnTo>
                    <a:pt x="7109" y="8299"/>
                  </a:lnTo>
                  <a:close/>
                  <a:moveTo>
                    <a:pt x="10573" y="1"/>
                  </a:moveTo>
                  <a:lnTo>
                    <a:pt x="9823" y="417"/>
                  </a:lnTo>
                  <a:lnTo>
                    <a:pt x="7418" y="1751"/>
                  </a:lnTo>
                  <a:lnTo>
                    <a:pt x="5120" y="465"/>
                  </a:lnTo>
                  <a:lnTo>
                    <a:pt x="4358" y="48"/>
                  </a:lnTo>
                  <a:lnTo>
                    <a:pt x="4132" y="858"/>
                  </a:lnTo>
                  <a:lnTo>
                    <a:pt x="3418" y="3453"/>
                  </a:lnTo>
                  <a:lnTo>
                    <a:pt x="846" y="4120"/>
                  </a:lnTo>
                  <a:lnTo>
                    <a:pt x="1" y="4346"/>
                  </a:lnTo>
                  <a:lnTo>
                    <a:pt x="429" y="5073"/>
                  </a:lnTo>
                  <a:lnTo>
                    <a:pt x="1810" y="7394"/>
                  </a:lnTo>
                  <a:lnTo>
                    <a:pt x="477" y="9645"/>
                  </a:lnTo>
                  <a:lnTo>
                    <a:pt x="36" y="10371"/>
                  </a:lnTo>
                  <a:lnTo>
                    <a:pt x="894" y="10597"/>
                  </a:lnTo>
                  <a:lnTo>
                    <a:pt x="3549" y="11300"/>
                  </a:lnTo>
                  <a:lnTo>
                    <a:pt x="4239" y="13800"/>
                  </a:lnTo>
                  <a:lnTo>
                    <a:pt x="4466" y="14610"/>
                  </a:lnTo>
                  <a:lnTo>
                    <a:pt x="5216" y="14193"/>
                  </a:lnTo>
                  <a:lnTo>
                    <a:pt x="7609" y="12859"/>
                  </a:lnTo>
                  <a:lnTo>
                    <a:pt x="9919" y="14145"/>
                  </a:lnTo>
                  <a:lnTo>
                    <a:pt x="10681" y="14574"/>
                  </a:lnTo>
                  <a:lnTo>
                    <a:pt x="10907" y="13752"/>
                  </a:lnTo>
                  <a:lnTo>
                    <a:pt x="11621" y="11157"/>
                  </a:lnTo>
                  <a:lnTo>
                    <a:pt x="14193" y="10490"/>
                  </a:lnTo>
                  <a:lnTo>
                    <a:pt x="15038" y="10264"/>
                  </a:lnTo>
                  <a:lnTo>
                    <a:pt x="14610" y="9538"/>
                  </a:lnTo>
                  <a:lnTo>
                    <a:pt x="13229" y="7216"/>
                  </a:lnTo>
                  <a:lnTo>
                    <a:pt x="14562" y="4966"/>
                  </a:lnTo>
                  <a:lnTo>
                    <a:pt x="15003" y="4239"/>
                  </a:lnTo>
                  <a:lnTo>
                    <a:pt x="14145" y="4013"/>
                  </a:lnTo>
                  <a:lnTo>
                    <a:pt x="11490" y="3322"/>
                  </a:lnTo>
                  <a:lnTo>
                    <a:pt x="10800" y="822"/>
                  </a:lnTo>
                  <a:lnTo>
                    <a:pt x="10573"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0" name="Google Shape;580;p11"/>
            <p:cNvSpPr/>
            <p:nvPr/>
          </p:nvSpPr>
          <p:spPr>
            <a:xfrm>
              <a:off x="975100" y="1942325"/>
              <a:ext cx="376275" cy="365550"/>
            </a:xfrm>
            <a:custGeom>
              <a:avLst/>
              <a:gdLst/>
              <a:ahLst/>
              <a:cxnLst/>
              <a:rect l="l" t="t" r="r" b="b"/>
              <a:pathLst>
                <a:path w="15051" h="14622" extrusionOk="0">
                  <a:moveTo>
                    <a:pt x="4906" y="1299"/>
                  </a:moveTo>
                  <a:lnTo>
                    <a:pt x="7121" y="2537"/>
                  </a:lnTo>
                  <a:lnTo>
                    <a:pt x="7121" y="6335"/>
                  </a:lnTo>
                  <a:lnTo>
                    <a:pt x="4275" y="3573"/>
                  </a:lnTo>
                  <a:lnTo>
                    <a:pt x="4906" y="1299"/>
                  </a:lnTo>
                  <a:close/>
                  <a:moveTo>
                    <a:pt x="10050" y="1251"/>
                  </a:moveTo>
                  <a:lnTo>
                    <a:pt x="10705" y="3656"/>
                  </a:lnTo>
                  <a:lnTo>
                    <a:pt x="7942" y="6335"/>
                  </a:lnTo>
                  <a:lnTo>
                    <a:pt x="7942" y="2430"/>
                  </a:lnTo>
                  <a:lnTo>
                    <a:pt x="7954" y="2430"/>
                  </a:lnTo>
                  <a:lnTo>
                    <a:pt x="10050" y="1251"/>
                  </a:lnTo>
                  <a:close/>
                  <a:moveTo>
                    <a:pt x="11395" y="4144"/>
                  </a:moveTo>
                  <a:lnTo>
                    <a:pt x="13729" y="4751"/>
                  </a:lnTo>
                  <a:lnTo>
                    <a:pt x="12443" y="6895"/>
                  </a:lnTo>
                  <a:lnTo>
                    <a:pt x="8526" y="6895"/>
                  </a:lnTo>
                  <a:lnTo>
                    <a:pt x="11395" y="4144"/>
                  </a:lnTo>
                  <a:close/>
                  <a:moveTo>
                    <a:pt x="3751" y="4228"/>
                  </a:moveTo>
                  <a:lnTo>
                    <a:pt x="6526" y="6906"/>
                  </a:lnTo>
                  <a:lnTo>
                    <a:pt x="2501" y="6906"/>
                  </a:lnTo>
                  <a:lnTo>
                    <a:pt x="1287" y="4870"/>
                  </a:lnTo>
                  <a:lnTo>
                    <a:pt x="3751" y="4228"/>
                  </a:lnTo>
                  <a:close/>
                  <a:moveTo>
                    <a:pt x="12562" y="7728"/>
                  </a:moveTo>
                  <a:lnTo>
                    <a:pt x="13788" y="9764"/>
                  </a:lnTo>
                  <a:lnTo>
                    <a:pt x="11312" y="10407"/>
                  </a:lnTo>
                  <a:lnTo>
                    <a:pt x="8550" y="7728"/>
                  </a:lnTo>
                  <a:close/>
                  <a:moveTo>
                    <a:pt x="6537" y="7728"/>
                  </a:moveTo>
                  <a:lnTo>
                    <a:pt x="3680" y="10478"/>
                  </a:lnTo>
                  <a:lnTo>
                    <a:pt x="1346" y="9871"/>
                  </a:lnTo>
                  <a:lnTo>
                    <a:pt x="2620" y="7728"/>
                  </a:lnTo>
                  <a:close/>
                  <a:moveTo>
                    <a:pt x="7954" y="8311"/>
                  </a:moveTo>
                  <a:lnTo>
                    <a:pt x="10788" y="11062"/>
                  </a:lnTo>
                  <a:lnTo>
                    <a:pt x="10169" y="13336"/>
                  </a:lnTo>
                  <a:lnTo>
                    <a:pt x="7954" y="12109"/>
                  </a:lnTo>
                  <a:lnTo>
                    <a:pt x="7954" y="8311"/>
                  </a:lnTo>
                  <a:close/>
                  <a:moveTo>
                    <a:pt x="7133" y="8311"/>
                  </a:moveTo>
                  <a:lnTo>
                    <a:pt x="7133" y="12205"/>
                  </a:lnTo>
                  <a:lnTo>
                    <a:pt x="7121" y="12205"/>
                  </a:lnTo>
                  <a:lnTo>
                    <a:pt x="5025" y="13383"/>
                  </a:lnTo>
                  <a:lnTo>
                    <a:pt x="4370" y="10990"/>
                  </a:lnTo>
                  <a:lnTo>
                    <a:pt x="7133" y="8311"/>
                  </a:lnTo>
                  <a:close/>
                  <a:moveTo>
                    <a:pt x="10586" y="1"/>
                  </a:moveTo>
                  <a:lnTo>
                    <a:pt x="9824" y="418"/>
                  </a:lnTo>
                  <a:lnTo>
                    <a:pt x="7430" y="1763"/>
                  </a:lnTo>
                  <a:lnTo>
                    <a:pt x="5121" y="465"/>
                  </a:lnTo>
                  <a:lnTo>
                    <a:pt x="4359" y="48"/>
                  </a:lnTo>
                  <a:lnTo>
                    <a:pt x="4144" y="870"/>
                  </a:lnTo>
                  <a:lnTo>
                    <a:pt x="3430" y="3454"/>
                  </a:lnTo>
                  <a:lnTo>
                    <a:pt x="846" y="4132"/>
                  </a:lnTo>
                  <a:lnTo>
                    <a:pt x="1" y="4347"/>
                  </a:lnTo>
                  <a:lnTo>
                    <a:pt x="430" y="5085"/>
                  </a:lnTo>
                  <a:lnTo>
                    <a:pt x="1823" y="7406"/>
                  </a:lnTo>
                  <a:lnTo>
                    <a:pt x="477" y="9645"/>
                  </a:lnTo>
                  <a:lnTo>
                    <a:pt x="49" y="10383"/>
                  </a:lnTo>
                  <a:lnTo>
                    <a:pt x="894" y="10597"/>
                  </a:lnTo>
                  <a:lnTo>
                    <a:pt x="3561" y="11300"/>
                  </a:lnTo>
                  <a:lnTo>
                    <a:pt x="4240" y="13800"/>
                  </a:lnTo>
                  <a:lnTo>
                    <a:pt x="4466" y="14622"/>
                  </a:lnTo>
                  <a:lnTo>
                    <a:pt x="5228" y="14205"/>
                  </a:lnTo>
                  <a:lnTo>
                    <a:pt x="7621" y="12860"/>
                  </a:lnTo>
                  <a:lnTo>
                    <a:pt x="9931" y="14157"/>
                  </a:lnTo>
                  <a:lnTo>
                    <a:pt x="10693" y="14574"/>
                  </a:lnTo>
                  <a:lnTo>
                    <a:pt x="10907" y="13753"/>
                  </a:lnTo>
                  <a:lnTo>
                    <a:pt x="11633" y="11169"/>
                  </a:lnTo>
                  <a:lnTo>
                    <a:pt x="14205" y="10502"/>
                  </a:lnTo>
                  <a:lnTo>
                    <a:pt x="15050" y="10276"/>
                  </a:lnTo>
                  <a:lnTo>
                    <a:pt x="14622" y="9550"/>
                  </a:lnTo>
                  <a:lnTo>
                    <a:pt x="13241" y="7228"/>
                  </a:lnTo>
                  <a:lnTo>
                    <a:pt x="14574" y="4978"/>
                  </a:lnTo>
                  <a:lnTo>
                    <a:pt x="15003" y="4251"/>
                  </a:lnTo>
                  <a:lnTo>
                    <a:pt x="14157" y="4025"/>
                  </a:lnTo>
                  <a:lnTo>
                    <a:pt x="11490" y="3323"/>
                  </a:lnTo>
                  <a:lnTo>
                    <a:pt x="10812" y="822"/>
                  </a:lnTo>
                  <a:lnTo>
                    <a:pt x="10586"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1" name="Google Shape;581;p11"/>
            <p:cNvSpPr/>
            <p:nvPr/>
          </p:nvSpPr>
          <p:spPr>
            <a:xfrm>
              <a:off x="975100" y="846675"/>
              <a:ext cx="376275" cy="365525"/>
            </a:xfrm>
            <a:custGeom>
              <a:avLst/>
              <a:gdLst/>
              <a:ahLst/>
              <a:cxnLst/>
              <a:rect l="l" t="t" r="r" b="b"/>
              <a:pathLst>
                <a:path w="15051" h="14621" extrusionOk="0">
                  <a:moveTo>
                    <a:pt x="10050" y="1238"/>
                  </a:moveTo>
                  <a:lnTo>
                    <a:pt x="10705" y="3631"/>
                  </a:lnTo>
                  <a:lnTo>
                    <a:pt x="7942" y="6310"/>
                  </a:lnTo>
                  <a:lnTo>
                    <a:pt x="7942" y="2417"/>
                  </a:lnTo>
                  <a:lnTo>
                    <a:pt x="7954" y="2417"/>
                  </a:lnTo>
                  <a:lnTo>
                    <a:pt x="10050" y="1238"/>
                  </a:lnTo>
                  <a:close/>
                  <a:moveTo>
                    <a:pt x="4906" y="1286"/>
                  </a:moveTo>
                  <a:lnTo>
                    <a:pt x="7121" y="2512"/>
                  </a:lnTo>
                  <a:lnTo>
                    <a:pt x="7121" y="6322"/>
                  </a:lnTo>
                  <a:lnTo>
                    <a:pt x="4275" y="3572"/>
                  </a:lnTo>
                  <a:lnTo>
                    <a:pt x="4906" y="1286"/>
                  </a:lnTo>
                  <a:close/>
                  <a:moveTo>
                    <a:pt x="3751" y="4215"/>
                  </a:moveTo>
                  <a:lnTo>
                    <a:pt x="6526" y="6894"/>
                  </a:lnTo>
                  <a:lnTo>
                    <a:pt x="2501" y="6894"/>
                  </a:lnTo>
                  <a:lnTo>
                    <a:pt x="1287" y="4858"/>
                  </a:lnTo>
                  <a:lnTo>
                    <a:pt x="3751" y="4215"/>
                  </a:lnTo>
                  <a:close/>
                  <a:moveTo>
                    <a:pt x="11395" y="4131"/>
                  </a:moveTo>
                  <a:lnTo>
                    <a:pt x="13729" y="4751"/>
                  </a:lnTo>
                  <a:lnTo>
                    <a:pt x="12467" y="6894"/>
                  </a:lnTo>
                  <a:lnTo>
                    <a:pt x="8550" y="6894"/>
                  </a:lnTo>
                  <a:lnTo>
                    <a:pt x="11395" y="4131"/>
                  </a:lnTo>
                  <a:close/>
                  <a:moveTo>
                    <a:pt x="12562" y="7715"/>
                  </a:moveTo>
                  <a:lnTo>
                    <a:pt x="13788" y="9751"/>
                  </a:lnTo>
                  <a:lnTo>
                    <a:pt x="11312" y="10394"/>
                  </a:lnTo>
                  <a:lnTo>
                    <a:pt x="8550" y="7715"/>
                  </a:lnTo>
                  <a:close/>
                  <a:moveTo>
                    <a:pt x="6526" y="7727"/>
                  </a:moveTo>
                  <a:lnTo>
                    <a:pt x="3680" y="10477"/>
                  </a:lnTo>
                  <a:lnTo>
                    <a:pt x="1334" y="9870"/>
                  </a:lnTo>
                  <a:lnTo>
                    <a:pt x="2608" y="7727"/>
                  </a:lnTo>
                  <a:close/>
                  <a:moveTo>
                    <a:pt x="7954" y="8287"/>
                  </a:moveTo>
                  <a:lnTo>
                    <a:pt x="10788" y="11049"/>
                  </a:lnTo>
                  <a:lnTo>
                    <a:pt x="10169" y="13323"/>
                  </a:lnTo>
                  <a:lnTo>
                    <a:pt x="7954" y="12085"/>
                  </a:lnTo>
                  <a:lnTo>
                    <a:pt x="7954" y="8287"/>
                  </a:lnTo>
                  <a:close/>
                  <a:moveTo>
                    <a:pt x="7133" y="8287"/>
                  </a:moveTo>
                  <a:lnTo>
                    <a:pt x="7133" y="12192"/>
                  </a:lnTo>
                  <a:lnTo>
                    <a:pt x="7121" y="12192"/>
                  </a:lnTo>
                  <a:lnTo>
                    <a:pt x="5025" y="13371"/>
                  </a:lnTo>
                  <a:lnTo>
                    <a:pt x="4370" y="10966"/>
                  </a:lnTo>
                  <a:lnTo>
                    <a:pt x="7133" y="8287"/>
                  </a:lnTo>
                  <a:close/>
                  <a:moveTo>
                    <a:pt x="10586" y="0"/>
                  </a:moveTo>
                  <a:lnTo>
                    <a:pt x="9824" y="417"/>
                  </a:lnTo>
                  <a:lnTo>
                    <a:pt x="7430" y="1762"/>
                  </a:lnTo>
                  <a:lnTo>
                    <a:pt x="5121" y="464"/>
                  </a:lnTo>
                  <a:lnTo>
                    <a:pt x="4359" y="48"/>
                  </a:lnTo>
                  <a:lnTo>
                    <a:pt x="4144" y="869"/>
                  </a:lnTo>
                  <a:lnTo>
                    <a:pt x="3430" y="3453"/>
                  </a:lnTo>
                  <a:lnTo>
                    <a:pt x="846" y="4120"/>
                  </a:lnTo>
                  <a:lnTo>
                    <a:pt x="1" y="4346"/>
                  </a:lnTo>
                  <a:lnTo>
                    <a:pt x="430" y="5072"/>
                  </a:lnTo>
                  <a:lnTo>
                    <a:pt x="1823" y="7394"/>
                  </a:lnTo>
                  <a:lnTo>
                    <a:pt x="477" y="9644"/>
                  </a:lnTo>
                  <a:lnTo>
                    <a:pt x="49" y="10370"/>
                  </a:lnTo>
                  <a:lnTo>
                    <a:pt x="894" y="10597"/>
                  </a:lnTo>
                  <a:lnTo>
                    <a:pt x="3561" y="11299"/>
                  </a:lnTo>
                  <a:lnTo>
                    <a:pt x="4240" y="13799"/>
                  </a:lnTo>
                  <a:lnTo>
                    <a:pt x="4466" y="14621"/>
                  </a:lnTo>
                  <a:lnTo>
                    <a:pt x="5228" y="14204"/>
                  </a:lnTo>
                  <a:lnTo>
                    <a:pt x="7621" y="12859"/>
                  </a:lnTo>
                  <a:lnTo>
                    <a:pt x="9931" y="14157"/>
                  </a:lnTo>
                  <a:lnTo>
                    <a:pt x="10693" y="14573"/>
                  </a:lnTo>
                  <a:lnTo>
                    <a:pt x="10907" y="13752"/>
                  </a:lnTo>
                  <a:lnTo>
                    <a:pt x="11633" y="11168"/>
                  </a:lnTo>
                  <a:lnTo>
                    <a:pt x="14205" y="10489"/>
                  </a:lnTo>
                  <a:lnTo>
                    <a:pt x="15050" y="10275"/>
                  </a:lnTo>
                  <a:lnTo>
                    <a:pt x="14622" y="9537"/>
                  </a:lnTo>
                  <a:lnTo>
                    <a:pt x="13241" y="7215"/>
                  </a:lnTo>
                  <a:lnTo>
                    <a:pt x="14574" y="4977"/>
                  </a:lnTo>
                  <a:lnTo>
                    <a:pt x="15003" y="4227"/>
                  </a:lnTo>
                  <a:lnTo>
                    <a:pt x="14157" y="4000"/>
                  </a:lnTo>
                  <a:lnTo>
                    <a:pt x="11490" y="3310"/>
                  </a:lnTo>
                  <a:lnTo>
                    <a:pt x="10812" y="798"/>
                  </a:lnTo>
                  <a:lnTo>
                    <a:pt x="10586"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2" name="Google Shape;582;p11"/>
            <p:cNvSpPr/>
            <p:nvPr/>
          </p:nvSpPr>
          <p:spPr>
            <a:xfrm>
              <a:off x="975100" y="1211600"/>
              <a:ext cx="376275" cy="365525"/>
            </a:xfrm>
            <a:custGeom>
              <a:avLst/>
              <a:gdLst/>
              <a:ahLst/>
              <a:cxnLst/>
              <a:rect l="l" t="t" r="r" b="b"/>
              <a:pathLst>
                <a:path w="15051" h="14621" extrusionOk="0">
                  <a:moveTo>
                    <a:pt x="4906" y="1298"/>
                  </a:moveTo>
                  <a:lnTo>
                    <a:pt x="7121" y="2536"/>
                  </a:lnTo>
                  <a:lnTo>
                    <a:pt x="7121" y="6334"/>
                  </a:lnTo>
                  <a:lnTo>
                    <a:pt x="4275" y="3572"/>
                  </a:lnTo>
                  <a:lnTo>
                    <a:pt x="4906" y="1298"/>
                  </a:lnTo>
                  <a:close/>
                  <a:moveTo>
                    <a:pt x="10050" y="1250"/>
                  </a:moveTo>
                  <a:lnTo>
                    <a:pt x="10705" y="3655"/>
                  </a:lnTo>
                  <a:lnTo>
                    <a:pt x="7942" y="6334"/>
                  </a:lnTo>
                  <a:lnTo>
                    <a:pt x="7942" y="2429"/>
                  </a:lnTo>
                  <a:lnTo>
                    <a:pt x="7954" y="2429"/>
                  </a:lnTo>
                  <a:lnTo>
                    <a:pt x="10050" y="1250"/>
                  </a:lnTo>
                  <a:close/>
                  <a:moveTo>
                    <a:pt x="3751" y="4227"/>
                  </a:moveTo>
                  <a:lnTo>
                    <a:pt x="6526" y="6906"/>
                  </a:lnTo>
                  <a:lnTo>
                    <a:pt x="2501" y="6906"/>
                  </a:lnTo>
                  <a:lnTo>
                    <a:pt x="1287" y="4870"/>
                  </a:lnTo>
                  <a:lnTo>
                    <a:pt x="3751" y="4227"/>
                  </a:lnTo>
                  <a:close/>
                  <a:moveTo>
                    <a:pt x="11395" y="4155"/>
                  </a:moveTo>
                  <a:lnTo>
                    <a:pt x="13729" y="4763"/>
                  </a:lnTo>
                  <a:lnTo>
                    <a:pt x="12443" y="6906"/>
                  </a:lnTo>
                  <a:lnTo>
                    <a:pt x="8526" y="6906"/>
                  </a:lnTo>
                  <a:lnTo>
                    <a:pt x="11395" y="4155"/>
                  </a:lnTo>
                  <a:close/>
                  <a:moveTo>
                    <a:pt x="12562" y="7727"/>
                  </a:moveTo>
                  <a:lnTo>
                    <a:pt x="13788" y="9763"/>
                  </a:lnTo>
                  <a:lnTo>
                    <a:pt x="11312" y="10406"/>
                  </a:lnTo>
                  <a:lnTo>
                    <a:pt x="8550" y="7727"/>
                  </a:lnTo>
                  <a:close/>
                  <a:moveTo>
                    <a:pt x="6537" y="7739"/>
                  </a:moveTo>
                  <a:lnTo>
                    <a:pt x="3680" y="10501"/>
                  </a:lnTo>
                  <a:lnTo>
                    <a:pt x="1346" y="9882"/>
                  </a:lnTo>
                  <a:lnTo>
                    <a:pt x="2620" y="7739"/>
                  </a:lnTo>
                  <a:close/>
                  <a:moveTo>
                    <a:pt x="7954" y="8311"/>
                  </a:moveTo>
                  <a:lnTo>
                    <a:pt x="10788" y="11061"/>
                  </a:lnTo>
                  <a:lnTo>
                    <a:pt x="10169" y="13335"/>
                  </a:lnTo>
                  <a:lnTo>
                    <a:pt x="7954" y="12097"/>
                  </a:lnTo>
                  <a:lnTo>
                    <a:pt x="7954" y="8311"/>
                  </a:lnTo>
                  <a:close/>
                  <a:moveTo>
                    <a:pt x="7133" y="8311"/>
                  </a:moveTo>
                  <a:lnTo>
                    <a:pt x="7133" y="12204"/>
                  </a:lnTo>
                  <a:lnTo>
                    <a:pt x="7121" y="12204"/>
                  </a:lnTo>
                  <a:lnTo>
                    <a:pt x="5025" y="13383"/>
                  </a:lnTo>
                  <a:lnTo>
                    <a:pt x="4370" y="10989"/>
                  </a:lnTo>
                  <a:lnTo>
                    <a:pt x="7133" y="8311"/>
                  </a:lnTo>
                  <a:close/>
                  <a:moveTo>
                    <a:pt x="10586" y="0"/>
                  </a:moveTo>
                  <a:lnTo>
                    <a:pt x="9824" y="417"/>
                  </a:lnTo>
                  <a:lnTo>
                    <a:pt x="7430" y="1762"/>
                  </a:lnTo>
                  <a:lnTo>
                    <a:pt x="5121" y="464"/>
                  </a:lnTo>
                  <a:lnTo>
                    <a:pt x="4359" y="48"/>
                  </a:lnTo>
                  <a:lnTo>
                    <a:pt x="4144" y="869"/>
                  </a:lnTo>
                  <a:lnTo>
                    <a:pt x="3430" y="3453"/>
                  </a:lnTo>
                  <a:lnTo>
                    <a:pt x="846" y="4120"/>
                  </a:lnTo>
                  <a:lnTo>
                    <a:pt x="1" y="4346"/>
                  </a:lnTo>
                  <a:lnTo>
                    <a:pt x="430" y="5072"/>
                  </a:lnTo>
                  <a:lnTo>
                    <a:pt x="1823" y="7394"/>
                  </a:lnTo>
                  <a:lnTo>
                    <a:pt x="477" y="9644"/>
                  </a:lnTo>
                  <a:lnTo>
                    <a:pt x="49" y="10382"/>
                  </a:lnTo>
                  <a:lnTo>
                    <a:pt x="894" y="10597"/>
                  </a:lnTo>
                  <a:lnTo>
                    <a:pt x="3561" y="11299"/>
                  </a:lnTo>
                  <a:lnTo>
                    <a:pt x="4240" y="13799"/>
                  </a:lnTo>
                  <a:lnTo>
                    <a:pt x="4466" y="14621"/>
                  </a:lnTo>
                  <a:lnTo>
                    <a:pt x="5228" y="14204"/>
                  </a:lnTo>
                  <a:lnTo>
                    <a:pt x="7621" y="12859"/>
                  </a:lnTo>
                  <a:lnTo>
                    <a:pt x="9931" y="14157"/>
                  </a:lnTo>
                  <a:lnTo>
                    <a:pt x="10693" y="14573"/>
                  </a:lnTo>
                  <a:lnTo>
                    <a:pt x="10907" y="13752"/>
                  </a:lnTo>
                  <a:lnTo>
                    <a:pt x="11633" y="11168"/>
                  </a:lnTo>
                  <a:lnTo>
                    <a:pt x="14205" y="10489"/>
                  </a:lnTo>
                  <a:lnTo>
                    <a:pt x="15050" y="10275"/>
                  </a:lnTo>
                  <a:lnTo>
                    <a:pt x="14622" y="9537"/>
                  </a:lnTo>
                  <a:lnTo>
                    <a:pt x="13241" y="7227"/>
                  </a:lnTo>
                  <a:lnTo>
                    <a:pt x="14574" y="4977"/>
                  </a:lnTo>
                  <a:lnTo>
                    <a:pt x="15003" y="4251"/>
                  </a:lnTo>
                  <a:lnTo>
                    <a:pt x="14157" y="4024"/>
                  </a:lnTo>
                  <a:lnTo>
                    <a:pt x="11490" y="3322"/>
                  </a:lnTo>
                  <a:lnTo>
                    <a:pt x="10812" y="822"/>
                  </a:lnTo>
                  <a:lnTo>
                    <a:pt x="10586"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3" name="Google Shape;583;p11"/>
            <p:cNvSpPr/>
            <p:nvPr/>
          </p:nvSpPr>
          <p:spPr>
            <a:xfrm>
              <a:off x="975100" y="1577100"/>
              <a:ext cx="376275" cy="365250"/>
            </a:xfrm>
            <a:custGeom>
              <a:avLst/>
              <a:gdLst/>
              <a:ahLst/>
              <a:cxnLst/>
              <a:rect l="l" t="t" r="r" b="b"/>
              <a:pathLst>
                <a:path w="15051" h="14610" extrusionOk="0">
                  <a:moveTo>
                    <a:pt x="4906" y="1299"/>
                  </a:moveTo>
                  <a:lnTo>
                    <a:pt x="7121" y="2525"/>
                  </a:lnTo>
                  <a:lnTo>
                    <a:pt x="7121" y="6323"/>
                  </a:lnTo>
                  <a:lnTo>
                    <a:pt x="4275" y="3573"/>
                  </a:lnTo>
                  <a:lnTo>
                    <a:pt x="4906" y="1299"/>
                  </a:lnTo>
                  <a:close/>
                  <a:moveTo>
                    <a:pt x="10050" y="1251"/>
                  </a:moveTo>
                  <a:lnTo>
                    <a:pt x="10705" y="3644"/>
                  </a:lnTo>
                  <a:lnTo>
                    <a:pt x="7942" y="6323"/>
                  </a:lnTo>
                  <a:lnTo>
                    <a:pt x="7942" y="2430"/>
                  </a:lnTo>
                  <a:lnTo>
                    <a:pt x="7954" y="2430"/>
                  </a:lnTo>
                  <a:lnTo>
                    <a:pt x="10050" y="1251"/>
                  </a:lnTo>
                  <a:close/>
                  <a:moveTo>
                    <a:pt x="3751" y="4228"/>
                  </a:moveTo>
                  <a:lnTo>
                    <a:pt x="6526" y="6906"/>
                  </a:lnTo>
                  <a:lnTo>
                    <a:pt x="2501" y="6906"/>
                  </a:lnTo>
                  <a:lnTo>
                    <a:pt x="1287" y="4871"/>
                  </a:lnTo>
                  <a:lnTo>
                    <a:pt x="3751" y="4228"/>
                  </a:lnTo>
                  <a:close/>
                  <a:moveTo>
                    <a:pt x="11395" y="4156"/>
                  </a:moveTo>
                  <a:lnTo>
                    <a:pt x="13729" y="4763"/>
                  </a:lnTo>
                  <a:lnTo>
                    <a:pt x="12443" y="6906"/>
                  </a:lnTo>
                  <a:lnTo>
                    <a:pt x="8526" y="6906"/>
                  </a:lnTo>
                  <a:lnTo>
                    <a:pt x="11395" y="4156"/>
                  </a:lnTo>
                  <a:close/>
                  <a:moveTo>
                    <a:pt x="12562" y="7728"/>
                  </a:moveTo>
                  <a:lnTo>
                    <a:pt x="13776" y="9764"/>
                  </a:lnTo>
                  <a:lnTo>
                    <a:pt x="11312" y="10407"/>
                  </a:lnTo>
                  <a:lnTo>
                    <a:pt x="8550" y="7728"/>
                  </a:lnTo>
                  <a:close/>
                  <a:moveTo>
                    <a:pt x="6537" y="7704"/>
                  </a:moveTo>
                  <a:lnTo>
                    <a:pt x="3680" y="10478"/>
                  </a:lnTo>
                  <a:lnTo>
                    <a:pt x="1346" y="9859"/>
                  </a:lnTo>
                  <a:lnTo>
                    <a:pt x="2620" y="7704"/>
                  </a:lnTo>
                  <a:close/>
                  <a:moveTo>
                    <a:pt x="7954" y="8300"/>
                  </a:moveTo>
                  <a:lnTo>
                    <a:pt x="10788" y="11050"/>
                  </a:lnTo>
                  <a:lnTo>
                    <a:pt x="10169" y="13336"/>
                  </a:lnTo>
                  <a:lnTo>
                    <a:pt x="7954" y="12098"/>
                  </a:lnTo>
                  <a:lnTo>
                    <a:pt x="7954" y="8300"/>
                  </a:lnTo>
                  <a:close/>
                  <a:moveTo>
                    <a:pt x="7133" y="8300"/>
                  </a:moveTo>
                  <a:lnTo>
                    <a:pt x="7133" y="12205"/>
                  </a:lnTo>
                  <a:lnTo>
                    <a:pt x="7121" y="12205"/>
                  </a:lnTo>
                  <a:lnTo>
                    <a:pt x="5025" y="13383"/>
                  </a:lnTo>
                  <a:lnTo>
                    <a:pt x="4370" y="10978"/>
                  </a:lnTo>
                  <a:lnTo>
                    <a:pt x="7133" y="8300"/>
                  </a:lnTo>
                  <a:close/>
                  <a:moveTo>
                    <a:pt x="10586" y="1"/>
                  </a:moveTo>
                  <a:lnTo>
                    <a:pt x="9824" y="418"/>
                  </a:lnTo>
                  <a:lnTo>
                    <a:pt x="7430" y="1751"/>
                  </a:lnTo>
                  <a:lnTo>
                    <a:pt x="5121" y="465"/>
                  </a:lnTo>
                  <a:lnTo>
                    <a:pt x="4359" y="49"/>
                  </a:lnTo>
                  <a:lnTo>
                    <a:pt x="4144" y="858"/>
                  </a:lnTo>
                  <a:lnTo>
                    <a:pt x="3430" y="3454"/>
                  </a:lnTo>
                  <a:lnTo>
                    <a:pt x="846" y="4120"/>
                  </a:lnTo>
                  <a:lnTo>
                    <a:pt x="1" y="4347"/>
                  </a:lnTo>
                  <a:lnTo>
                    <a:pt x="430" y="5073"/>
                  </a:lnTo>
                  <a:lnTo>
                    <a:pt x="1823" y="7395"/>
                  </a:lnTo>
                  <a:lnTo>
                    <a:pt x="477" y="9645"/>
                  </a:lnTo>
                  <a:lnTo>
                    <a:pt x="49" y="10371"/>
                  </a:lnTo>
                  <a:lnTo>
                    <a:pt x="894" y="10597"/>
                  </a:lnTo>
                  <a:lnTo>
                    <a:pt x="3561" y="11300"/>
                  </a:lnTo>
                  <a:lnTo>
                    <a:pt x="4240" y="13800"/>
                  </a:lnTo>
                  <a:lnTo>
                    <a:pt x="4466" y="14610"/>
                  </a:lnTo>
                  <a:lnTo>
                    <a:pt x="5228" y="14193"/>
                  </a:lnTo>
                  <a:lnTo>
                    <a:pt x="7621" y="12860"/>
                  </a:lnTo>
                  <a:lnTo>
                    <a:pt x="9931" y="14145"/>
                  </a:lnTo>
                  <a:lnTo>
                    <a:pt x="10693" y="14574"/>
                  </a:lnTo>
                  <a:lnTo>
                    <a:pt x="10907" y="13753"/>
                  </a:lnTo>
                  <a:lnTo>
                    <a:pt x="11633" y="11157"/>
                  </a:lnTo>
                  <a:lnTo>
                    <a:pt x="14205" y="10490"/>
                  </a:lnTo>
                  <a:lnTo>
                    <a:pt x="15050" y="10264"/>
                  </a:lnTo>
                  <a:lnTo>
                    <a:pt x="14622" y="9538"/>
                  </a:lnTo>
                  <a:lnTo>
                    <a:pt x="13241" y="7216"/>
                  </a:lnTo>
                  <a:lnTo>
                    <a:pt x="14574" y="4966"/>
                  </a:lnTo>
                  <a:lnTo>
                    <a:pt x="15003" y="4239"/>
                  </a:lnTo>
                  <a:lnTo>
                    <a:pt x="14157" y="4013"/>
                  </a:lnTo>
                  <a:lnTo>
                    <a:pt x="11490" y="3323"/>
                  </a:lnTo>
                  <a:lnTo>
                    <a:pt x="10812" y="822"/>
                  </a:lnTo>
                  <a:lnTo>
                    <a:pt x="10586"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4" name="Google Shape;584;p11"/>
            <p:cNvSpPr/>
            <p:nvPr/>
          </p:nvSpPr>
          <p:spPr>
            <a:xfrm>
              <a:off x="975100" y="3403825"/>
              <a:ext cx="376275" cy="365550"/>
            </a:xfrm>
            <a:custGeom>
              <a:avLst/>
              <a:gdLst/>
              <a:ahLst/>
              <a:cxnLst/>
              <a:rect l="l" t="t" r="r" b="b"/>
              <a:pathLst>
                <a:path w="15051" h="14622" extrusionOk="0">
                  <a:moveTo>
                    <a:pt x="4906" y="1286"/>
                  </a:moveTo>
                  <a:lnTo>
                    <a:pt x="7121" y="2525"/>
                  </a:lnTo>
                  <a:lnTo>
                    <a:pt x="7121" y="6311"/>
                  </a:lnTo>
                  <a:lnTo>
                    <a:pt x="4275" y="3560"/>
                  </a:lnTo>
                  <a:lnTo>
                    <a:pt x="4906" y="1286"/>
                  </a:lnTo>
                  <a:close/>
                  <a:moveTo>
                    <a:pt x="10050" y="1239"/>
                  </a:moveTo>
                  <a:lnTo>
                    <a:pt x="10705" y="3632"/>
                  </a:lnTo>
                  <a:lnTo>
                    <a:pt x="7942" y="6311"/>
                  </a:lnTo>
                  <a:lnTo>
                    <a:pt x="7942" y="2417"/>
                  </a:lnTo>
                  <a:lnTo>
                    <a:pt x="7954" y="2417"/>
                  </a:lnTo>
                  <a:lnTo>
                    <a:pt x="10050" y="1239"/>
                  </a:lnTo>
                  <a:close/>
                  <a:moveTo>
                    <a:pt x="3751" y="4215"/>
                  </a:moveTo>
                  <a:lnTo>
                    <a:pt x="6526" y="6894"/>
                  </a:lnTo>
                  <a:lnTo>
                    <a:pt x="2501" y="6894"/>
                  </a:lnTo>
                  <a:lnTo>
                    <a:pt x="1299" y="4858"/>
                  </a:lnTo>
                  <a:lnTo>
                    <a:pt x="3751" y="4215"/>
                  </a:lnTo>
                  <a:close/>
                  <a:moveTo>
                    <a:pt x="11395" y="4144"/>
                  </a:moveTo>
                  <a:lnTo>
                    <a:pt x="13729" y="4751"/>
                  </a:lnTo>
                  <a:lnTo>
                    <a:pt x="12443" y="6894"/>
                  </a:lnTo>
                  <a:lnTo>
                    <a:pt x="8526" y="6894"/>
                  </a:lnTo>
                  <a:lnTo>
                    <a:pt x="11395" y="4144"/>
                  </a:lnTo>
                  <a:close/>
                  <a:moveTo>
                    <a:pt x="12562" y="7716"/>
                  </a:moveTo>
                  <a:lnTo>
                    <a:pt x="13788" y="9752"/>
                  </a:lnTo>
                  <a:lnTo>
                    <a:pt x="11312" y="10395"/>
                  </a:lnTo>
                  <a:lnTo>
                    <a:pt x="8550" y="7716"/>
                  </a:lnTo>
                  <a:close/>
                  <a:moveTo>
                    <a:pt x="6526" y="7728"/>
                  </a:moveTo>
                  <a:lnTo>
                    <a:pt x="3668" y="10478"/>
                  </a:lnTo>
                  <a:lnTo>
                    <a:pt x="1334" y="9871"/>
                  </a:lnTo>
                  <a:lnTo>
                    <a:pt x="2608" y="7728"/>
                  </a:lnTo>
                  <a:close/>
                  <a:moveTo>
                    <a:pt x="7954" y="8299"/>
                  </a:moveTo>
                  <a:lnTo>
                    <a:pt x="10800" y="11049"/>
                  </a:lnTo>
                  <a:lnTo>
                    <a:pt x="10169" y="13323"/>
                  </a:lnTo>
                  <a:lnTo>
                    <a:pt x="7954" y="12085"/>
                  </a:lnTo>
                  <a:lnTo>
                    <a:pt x="7954" y="8299"/>
                  </a:lnTo>
                  <a:close/>
                  <a:moveTo>
                    <a:pt x="7121" y="8299"/>
                  </a:moveTo>
                  <a:lnTo>
                    <a:pt x="7121" y="12192"/>
                  </a:lnTo>
                  <a:lnTo>
                    <a:pt x="7109" y="12192"/>
                  </a:lnTo>
                  <a:lnTo>
                    <a:pt x="5002" y="13371"/>
                  </a:lnTo>
                  <a:lnTo>
                    <a:pt x="4347" y="10978"/>
                  </a:lnTo>
                  <a:lnTo>
                    <a:pt x="7121" y="8299"/>
                  </a:lnTo>
                  <a:close/>
                  <a:moveTo>
                    <a:pt x="10586" y="0"/>
                  </a:moveTo>
                  <a:lnTo>
                    <a:pt x="9824" y="417"/>
                  </a:lnTo>
                  <a:lnTo>
                    <a:pt x="7430" y="1763"/>
                  </a:lnTo>
                  <a:lnTo>
                    <a:pt x="5121" y="465"/>
                  </a:lnTo>
                  <a:lnTo>
                    <a:pt x="4359" y="48"/>
                  </a:lnTo>
                  <a:lnTo>
                    <a:pt x="4144" y="870"/>
                  </a:lnTo>
                  <a:lnTo>
                    <a:pt x="3430" y="3453"/>
                  </a:lnTo>
                  <a:lnTo>
                    <a:pt x="846" y="4132"/>
                  </a:lnTo>
                  <a:lnTo>
                    <a:pt x="1" y="4346"/>
                  </a:lnTo>
                  <a:lnTo>
                    <a:pt x="441" y="5084"/>
                  </a:lnTo>
                  <a:lnTo>
                    <a:pt x="1823" y="7406"/>
                  </a:lnTo>
                  <a:lnTo>
                    <a:pt x="477" y="9644"/>
                  </a:lnTo>
                  <a:lnTo>
                    <a:pt x="49" y="10383"/>
                  </a:lnTo>
                  <a:lnTo>
                    <a:pt x="894" y="10597"/>
                  </a:lnTo>
                  <a:lnTo>
                    <a:pt x="3561" y="11299"/>
                  </a:lnTo>
                  <a:lnTo>
                    <a:pt x="4251" y="13800"/>
                  </a:lnTo>
                  <a:lnTo>
                    <a:pt x="4466" y="14621"/>
                  </a:lnTo>
                  <a:lnTo>
                    <a:pt x="5228" y="14205"/>
                  </a:lnTo>
                  <a:lnTo>
                    <a:pt x="7621" y="12859"/>
                  </a:lnTo>
                  <a:lnTo>
                    <a:pt x="9931" y="14157"/>
                  </a:lnTo>
                  <a:lnTo>
                    <a:pt x="10693" y="14574"/>
                  </a:lnTo>
                  <a:lnTo>
                    <a:pt x="10907" y="13752"/>
                  </a:lnTo>
                  <a:lnTo>
                    <a:pt x="11633" y="11168"/>
                  </a:lnTo>
                  <a:lnTo>
                    <a:pt x="14205" y="10502"/>
                  </a:lnTo>
                  <a:lnTo>
                    <a:pt x="15050" y="10275"/>
                  </a:lnTo>
                  <a:lnTo>
                    <a:pt x="14622" y="9549"/>
                  </a:lnTo>
                  <a:lnTo>
                    <a:pt x="13241" y="7227"/>
                  </a:lnTo>
                  <a:lnTo>
                    <a:pt x="14574" y="4977"/>
                  </a:lnTo>
                  <a:lnTo>
                    <a:pt x="15003" y="4251"/>
                  </a:lnTo>
                  <a:lnTo>
                    <a:pt x="14157" y="4025"/>
                  </a:lnTo>
                  <a:lnTo>
                    <a:pt x="11490" y="3322"/>
                  </a:lnTo>
                  <a:lnTo>
                    <a:pt x="10812" y="822"/>
                  </a:lnTo>
                  <a:lnTo>
                    <a:pt x="10586"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5" name="Google Shape;585;p11"/>
            <p:cNvSpPr/>
            <p:nvPr/>
          </p:nvSpPr>
          <p:spPr>
            <a:xfrm>
              <a:off x="596200" y="3403825"/>
              <a:ext cx="375950" cy="365550"/>
            </a:xfrm>
            <a:custGeom>
              <a:avLst/>
              <a:gdLst/>
              <a:ahLst/>
              <a:cxnLst/>
              <a:rect l="l" t="t" r="r" b="b"/>
              <a:pathLst>
                <a:path w="15038" h="14622" extrusionOk="0">
                  <a:moveTo>
                    <a:pt x="4894" y="1286"/>
                  </a:moveTo>
                  <a:lnTo>
                    <a:pt x="7108" y="2525"/>
                  </a:lnTo>
                  <a:lnTo>
                    <a:pt x="7108" y="6311"/>
                  </a:lnTo>
                  <a:lnTo>
                    <a:pt x="4263" y="3560"/>
                  </a:lnTo>
                  <a:lnTo>
                    <a:pt x="4894" y="1286"/>
                  </a:lnTo>
                  <a:close/>
                  <a:moveTo>
                    <a:pt x="10037" y="1239"/>
                  </a:moveTo>
                  <a:lnTo>
                    <a:pt x="10692" y="3632"/>
                  </a:lnTo>
                  <a:lnTo>
                    <a:pt x="7930" y="6311"/>
                  </a:lnTo>
                  <a:lnTo>
                    <a:pt x="7930" y="2417"/>
                  </a:lnTo>
                  <a:lnTo>
                    <a:pt x="7942" y="2417"/>
                  </a:lnTo>
                  <a:lnTo>
                    <a:pt x="10037" y="1239"/>
                  </a:lnTo>
                  <a:close/>
                  <a:moveTo>
                    <a:pt x="3751" y="4215"/>
                  </a:moveTo>
                  <a:lnTo>
                    <a:pt x="6513" y="6894"/>
                  </a:lnTo>
                  <a:lnTo>
                    <a:pt x="2501" y="6894"/>
                  </a:lnTo>
                  <a:lnTo>
                    <a:pt x="1274" y="4858"/>
                  </a:lnTo>
                  <a:lnTo>
                    <a:pt x="3751" y="4215"/>
                  </a:lnTo>
                  <a:close/>
                  <a:moveTo>
                    <a:pt x="11383" y="4144"/>
                  </a:moveTo>
                  <a:lnTo>
                    <a:pt x="13716" y="4751"/>
                  </a:lnTo>
                  <a:lnTo>
                    <a:pt x="12442" y="6894"/>
                  </a:lnTo>
                  <a:lnTo>
                    <a:pt x="8525" y="6894"/>
                  </a:lnTo>
                  <a:lnTo>
                    <a:pt x="11383" y="4144"/>
                  </a:lnTo>
                  <a:close/>
                  <a:moveTo>
                    <a:pt x="12561" y="7716"/>
                  </a:moveTo>
                  <a:lnTo>
                    <a:pt x="13776" y="9752"/>
                  </a:lnTo>
                  <a:lnTo>
                    <a:pt x="11311" y="10395"/>
                  </a:lnTo>
                  <a:lnTo>
                    <a:pt x="8537" y="7716"/>
                  </a:lnTo>
                  <a:close/>
                  <a:moveTo>
                    <a:pt x="6513" y="7728"/>
                  </a:moveTo>
                  <a:lnTo>
                    <a:pt x="3655" y="10478"/>
                  </a:lnTo>
                  <a:lnTo>
                    <a:pt x="1322" y="9871"/>
                  </a:lnTo>
                  <a:lnTo>
                    <a:pt x="2596" y="7728"/>
                  </a:lnTo>
                  <a:close/>
                  <a:moveTo>
                    <a:pt x="7942" y="8299"/>
                  </a:moveTo>
                  <a:lnTo>
                    <a:pt x="10787" y="11049"/>
                  </a:lnTo>
                  <a:lnTo>
                    <a:pt x="10156" y="13323"/>
                  </a:lnTo>
                  <a:lnTo>
                    <a:pt x="7942" y="12085"/>
                  </a:lnTo>
                  <a:lnTo>
                    <a:pt x="7942" y="8299"/>
                  </a:lnTo>
                  <a:close/>
                  <a:moveTo>
                    <a:pt x="7108" y="8299"/>
                  </a:moveTo>
                  <a:lnTo>
                    <a:pt x="7108" y="12192"/>
                  </a:lnTo>
                  <a:lnTo>
                    <a:pt x="7096" y="12192"/>
                  </a:lnTo>
                  <a:lnTo>
                    <a:pt x="5001" y="13371"/>
                  </a:lnTo>
                  <a:lnTo>
                    <a:pt x="4346" y="10978"/>
                  </a:lnTo>
                  <a:lnTo>
                    <a:pt x="7108" y="8299"/>
                  </a:lnTo>
                  <a:close/>
                  <a:moveTo>
                    <a:pt x="10573" y="0"/>
                  </a:moveTo>
                  <a:lnTo>
                    <a:pt x="9811" y="417"/>
                  </a:lnTo>
                  <a:lnTo>
                    <a:pt x="7418" y="1763"/>
                  </a:lnTo>
                  <a:lnTo>
                    <a:pt x="5120" y="465"/>
                  </a:lnTo>
                  <a:lnTo>
                    <a:pt x="4358" y="48"/>
                  </a:lnTo>
                  <a:lnTo>
                    <a:pt x="4132" y="870"/>
                  </a:lnTo>
                  <a:lnTo>
                    <a:pt x="3417" y="3453"/>
                  </a:lnTo>
                  <a:lnTo>
                    <a:pt x="846" y="4132"/>
                  </a:lnTo>
                  <a:lnTo>
                    <a:pt x="0" y="4346"/>
                  </a:lnTo>
                  <a:lnTo>
                    <a:pt x="429" y="5084"/>
                  </a:lnTo>
                  <a:lnTo>
                    <a:pt x="1810" y="7406"/>
                  </a:lnTo>
                  <a:lnTo>
                    <a:pt x="476" y="9644"/>
                  </a:lnTo>
                  <a:lnTo>
                    <a:pt x="36" y="10383"/>
                  </a:lnTo>
                  <a:lnTo>
                    <a:pt x="881" y="10597"/>
                  </a:lnTo>
                  <a:lnTo>
                    <a:pt x="3548" y="11299"/>
                  </a:lnTo>
                  <a:lnTo>
                    <a:pt x="4239" y="13800"/>
                  </a:lnTo>
                  <a:lnTo>
                    <a:pt x="4453" y="14621"/>
                  </a:lnTo>
                  <a:lnTo>
                    <a:pt x="5215" y="14205"/>
                  </a:lnTo>
                  <a:lnTo>
                    <a:pt x="7608" y="12859"/>
                  </a:lnTo>
                  <a:lnTo>
                    <a:pt x="9918" y="14157"/>
                  </a:lnTo>
                  <a:lnTo>
                    <a:pt x="10680" y="14574"/>
                  </a:lnTo>
                  <a:lnTo>
                    <a:pt x="10906" y="13752"/>
                  </a:lnTo>
                  <a:lnTo>
                    <a:pt x="11621" y="11168"/>
                  </a:lnTo>
                  <a:lnTo>
                    <a:pt x="14192" y="10502"/>
                  </a:lnTo>
                  <a:lnTo>
                    <a:pt x="15038" y="10275"/>
                  </a:lnTo>
                  <a:lnTo>
                    <a:pt x="14609" y="9549"/>
                  </a:lnTo>
                  <a:lnTo>
                    <a:pt x="13228" y="7227"/>
                  </a:lnTo>
                  <a:lnTo>
                    <a:pt x="14562" y="4977"/>
                  </a:lnTo>
                  <a:lnTo>
                    <a:pt x="14990" y="4251"/>
                  </a:lnTo>
                  <a:lnTo>
                    <a:pt x="14145" y="4025"/>
                  </a:lnTo>
                  <a:lnTo>
                    <a:pt x="11478" y="3322"/>
                  </a:lnTo>
                  <a:lnTo>
                    <a:pt x="10799" y="822"/>
                  </a:lnTo>
                  <a:lnTo>
                    <a:pt x="10573"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6" name="Google Shape;586;p11"/>
            <p:cNvSpPr/>
            <p:nvPr/>
          </p:nvSpPr>
          <p:spPr>
            <a:xfrm>
              <a:off x="216975" y="3038600"/>
              <a:ext cx="376275" cy="365250"/>
            </a:xfrm>
            <a:custGeom>
              <a:avLst/>
              <a:gdLst/>
              <a:ahLst/>
              <a:cxnLst/>
              <a:rect l="l" t="t" r="r" b="b"/>
              <a:pathLst>
                <a:path w="15051" h="14610" extrusionOk="0">
                  <a:moveTo>
                    <a:pt x="10050" y="1239"/>
                  </a:moveTo>
                  <a:lnTo>
                    <a:pt x="10704" y="3632"/>
                  </a:lnTo>
                  <a:lnTo>
                    <a:pt x="7930" y="6311"/>
                  </a:lnTo>
                  <a:lnTo>
                    <a:pt x="7930" y="2405"/>
                  </a:lnTo>
                  <a:lnTo>
                    <a:pt x="7942" y="2405"/>
                  </a:lnTo>
                  <a:lnTo>
                    <a:pt x="10050" y="1239"/>
                  </a:lnTo>
                  <a:close/>
                  <a:moveTo>
                    <a:pt x="4894" y="1274"/>
                  </a:moveTo>
                  <a:lnTo>
                    <a:pt x="7109" y="2513"/>
                  </a:lnTo>
                  <a:lnTo>
                    <a:pt x="7109" y="6323"/>
                  </a:lnTo>
                  <a:lnTo>
                    <a:pt x="4275" y="3560"/>
                  </a:lnTo>
                  <a:lnTo>
                    <a:pt x="4894" y="1274"/>
                  </a:lnTo>
                  <a:close/>
                  <a:moveTo>
                    <a:pt x="3751" y="4215"/>
                  </a:moveTo>
                  <a:lnTo>
                    <a:pt x="6513" y="6894"/>
                  </a:lnTo>
                  <a:lnTo>
                    <a:pt x="2501" y="6894"/>
                  </a:lnTo>
                  <a:lnTo>
                    <a:pt x="1275" y="4846"/>
                  </a:lnTo>
                  <a:lnTo>
                    <a:pt x="3751" y="4215"/>
                  </a:lnTo>
                  <a:close/>
                  <a:moveTo>
                    <a:pt x="11383" y="4132"/>
                  </a:moveTo>
                  <a:lnTo>
                    <a:pt x="13717" y="4751"/>
                  </a:lnTo>
                  <a:lnTo>
                    <a:pt x="12455" y="6894"/>
                  </a:lnTo>
                  <a:lnTo>
                    <a:pt x="8537" y="6894"/>
                  </a:lnTo>
                  <a:lnTo>
                    <a:pt x="11383" y="4132"/>
                  </a:lnTo>
                  <a:close/>
                  <a:moveTo>
                    <a:pt x="12562" y="7704"/>
                  </a:moveTo>
                  <a:lnTo>
                    <a:pt x="13776" y="9752"/>
                  </a:lnTo>
                  <a:lnTo>
                    <a:pt x="11312" y="10383"/>
                  </a:lnTo>
                  <a:lnTo>
                    <a:pt x="8537" y="7704"/>
                  </a:lnTo>
                  <a:close/>
                  <a:moveTo>
                    <a:pt x="6537" y="7704"/>
                  </a:moveTo>
                  <a:lnTo>
                    <a:pt x="3680" y="10478"/>
                  </a:lnTo>
                  <a:lnTo>
                    <a:pt x="1334" y="9871"/>
                  </a:lnTo>
                  <a:lnTo>
                    <a:pt x="2620" y="7704"/>
                  </a:lnTo>
                  <a:close/>
                  <a:moveTo>
                    <a:pt x="7942" y="8287"/>
                  </a:moveTo>
                  <a:lnTo>
                    <a:pt x="10788" y="11038"/>
                  </a:lnTo>
                  <a:lnTo>
                    <a:pt x="10169" y="13324"/>
                  </a:lnTo>
                  <a:lnTo>
                    <a:pt x="7942" y="12085"/>
                  </a:lnTo>
                  <a:lnTo>
                    <a:pt x="7942" y="8287"/>
                  </a:lnTo>
                  <a:close/>
                  <a:moveTo>
                    <a:pt x="7133" y="8287"/>
                  </a:moveTo>
                  <a:lnTo>
                    <a:pt x="7133" y="12192"/>
                  </a:lnTo>
                  <a:lnTo>
                    <a:pt x="7109" y="12192"/>
                  </a:lnTo>
                  <a:lnTo>
                    <a:pt x="5013" y="13359"/>
                  </a:lnTo>
                  <a:lnTo>
                    <a:pt x="4358" y="10966"/>
                  </a:lnTo>
                  <a:lnTo>
                    <a:pt x="7133" y="8287"/>
                  </a:lnTo>
                  <a:close/>
                  <a:moveTo>
                    <a:pt x="10597" y="0"/>
                  </a:moveTo>
                  <a:lnTo>
                    <a:pt x="9835" y="417"/>
                  </a:lnTo>
                  <a:lnTo>
                    <a:pt x="7442" y="1751"/>
                  </a:lnTo>
                  <a:lnTo>
                    <a:pt x="5132" y="453"/>
                  </a:lnTo>
                  <a:lnTo>
                    <a:pt x="4370" y="48"/>
                  </a:lnTo>
                  <a:lnTo>
                    <a:pt x="4144" y="858"/>
                  </a:lnTo>
                  <a:lnTo>
                    <a:pt x="3430" y="3453"/>
                  </a:lnTo>
                  <a:lnTo>
                    <a:pt x="846" y="4120"/>
                  </a:lnTo>
                  <a:lnTo>
                    <a:pt x="1" y="4346"/>
                  </a:lnTo>
                  <a:lnTo>
                    <a:pt x="429" y="5072"/>
                  </a:lnTo>
                  <a:lnTo>
                    <a:pt x="1810" y="7394"/>
                  </a:lnTo>
                  <a:lnTo>
                    <a:pt x="477" y="9644"/>
                  </a:lnTo>
                  <a:lnTo>
                    <a:pt x="36" y="10371"/>
                  </a:lnTo>
                  <a:lnTo>
                    <a:pt x="894" y="10597"/>
                  </a:lnTo>
                  <a:lnTo>
                    <a:pt x="3561" y="11299"/>
                  </a:lnTo>
                  <a:lnTo>
                    <a:pt x="4239" y="13800"/>
                  </a:lnTo>
                  <a:lnTo>
                    <a:pt x="4466" y="14609"/>
                  </a:lnTo>
                  <a:lnTo>
                    <a:pt x="5228" y="14193"/>
                  </a:lnTo>
                  <a:lnTo>
                    <a:pt x="7621" y="12859"/>
                  </a:lnTo>
                  <a:lnTo>
                    <a:pt x="9930" y="14157"/>
                  </a:lnTo>
                  <a:lnTo>
                    <a:pt x="10681" y="14574"/>
                  </a:lnTo>
                  <a:lnTo>
                    <a:pt x="10907" y="13752"/>
                  </a:lnTo>
                  <a:lnTo>
                    <a:pt x="11621" y="11157"/>
                  </a:lnTo>
                  <a:lnTo>
                    <a:pt x="14193" y="10490"/>
                  </a:lnTo>
                  <a:lnTo>
                    <a:pt x="15050" y="10264"/>
                  </a:lnTo>
                  <a:lnTo>
                    <a:pt x="14633" y="9537"/>
                  </a:lnTo>
                  <a:lnTo>
                    <a:pt x="13240" y="7216"/>
                  </a:lnTo>
                  <a:lnTo>
                    <a:pt x="14586" y="4965"/>
                  </a:lnTo>
                  <a:lnTo>
                    <a:pt x="15014" y="4239"/>
                  </a:lnTo>
                  <a:lnTo>
                    <a:pt x="14169" y="4013"/>
                  </a:lnTo>
                  <a:lnTo>
                    <a:pt x="11502" y="3322"/>
                  </a:lnTo>
                  <a:lnTo>
                    <a:pt x="10823" y="822"/>
                  </a:lnTo>
                  <a:lnTo>
                    <a:pt x="10597"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7" name="Google Shape;587;p11"/>
            <p:cNvSpPr/>
            <p:nvPr/>
          </p:nvSpPr>
          <p:spPr>
            <a:xfrm>
              <a:off x="216975" y="1577100"/>
              <a:ext cx="376275" cy="365550"/>
            </a:xfrm>
            <a:custGeom>
              <a:avLst/>
              <a:gdLst/>
              <a:ahLst/>
              <a:cxnLst/>
              <a:rect l="l" t="t" r="r" b="b"/>
              <a:pathLst>
                <a:path w="15051" h="14622" extrusionOk="0">
                  <a:moveTo>
                    <a:pt x="4894" y="1299"/>
                  </a:moveTo>
                  <a:lnTo>
                    <a:pt x="7109" y="2525"/>
                  </a:lnTo>
                  <a:lnTo>
                    <a:pt x="7109" y="6323"/>
                  </a:lnTo>
                  <a:lnTo>
                    <a:pt x="4275" y="3573"/>
                  </a:lnTo>
                  <a:lnTo>
                    <a:pt x="4894" y="1299"/>
                  </a:lnTo>
                  <a:close/>
                  <a:moveTo>
                    <a:pt x="10050" y="1251"/>
                  </a:moveTo>
                  <a:lnTo>
                    <a:pt x="10704" y="3644"/>
                  </a:lnTo>
                  <a:lnTo>
                    <a:pt x="7930" y="6323"/>
                  </a:lnTo>
                  <a:lnTo>
                    <a:pt x="7930" y="2430"/>
                  </a:lnTo>
                  <a:lnTo>
                    <a:pt x="7942" y="2430"/>
                  </a:lnTo>
                  <a:lnTo>
                    <a:pt x="10050" y="1251"/>
                  </a:lnTo>
                  <a:close/>
                  <a:moveTo>
                    <a:pt x="3751" y="4228"/>
                  </a:moveTo>
                  <a:lnTo>
                    <a:pt x="6513" y="6906"/>
                  </a:lnTo>
                  <a:lnTo>
                    <a:pt x="2501" y="6906"/>
                  </a:lnTo>
                  <a:lnTo>
                    <a:pt x="1275" y="4871"/>
                  </a:lnTo>
                  <a:lnTo>
                    <a:pt x="3751" y="4228"/>
                  </a:lnTo>
                  <a:close/>
                  <a:moveTo>
                    <a:pt x="11383" y="4156"/>
                  </a:moveTo>
                  <a:lnTo>
                    <a:pt x="13717" y="4763"/>
                  </a:lnTo>
                  <a:lnTo>
                    <a:pt x="12455" y="6906"/>
                  </a:lnTo>
                  <a:lnTo>
                    <a:pt x="8537" y="6906"/>
                  </a:lnTo>
                  <a:lnTo>
                    <a:pt x="11383" y="4156"/>
                  </a:lnTo>
                  <a:close/>
                  <a:moveTo>
                    <a:pt x="12562" y="7728"/>
                  </a:moveTo>
                  <a:lnTo>
                    <a:pt x="13776" y="9764"/>
                  </a:lnTo>
                  <a:lnTo>
                    <a:pt x="11312" y="10407"/>
                  </a:lnTo>
                  <a:lnTo>
                    <a:pt x="8537" y="7728"/>
                  </a:lnTo>
                  <a:close/>
                  <a:moveTo>
                    <a:pt x="6537" y="7704"/>
                  </a:moveTo>
                  <a:lnTo>
                    <a:pt x="3680" y="10478"/>
                  </a:lnTo>
                  <a:lnTo>
                    <a:pt x="1334" y="9859"/>
                  </a:lnTo>
                  <a:lnTo>
                    <a:pt x="2620" y="7704"/>
                  </a:lnTo>
                  <a:close/>
                  <a:moveTo>
                    <a:pt x="7942" y="8300"/>
                  </a:moveTo>
                  <a:lnTo>
                    <a:pt x="10788" y="11050"/>
                  </a:lnTo>
                  <a:lnTo>
                    <a:pt x="10169" y="13336"/>
                  </a:lnTo>
                  <a:lnTo>
                    <a:pt x="7942" y="12098"/>
                  </a:lnTo>
                  <a:lnTo>
                    <a:pt x="7942" y="8300"/>
                  </a:lnTo>
                  <a:close/>
                  <a:moveTo>
                    <a:pt x="7133" y="8300"/>
                  </a:moveTo>
                  <a:lnTo>
                    <a:pt x="7133" y="12205"/>
                  </a:lnTo>
                  <a:lnTo>
                    <a:pt x="7109" y="12205"/>
                  </a:lnTo>
                  <a:lnTo>
                    <a:pt x="5013" y="13383"/>
                  </a:lnTo>
                  <a:lnTo>
                    <a:pt x="4358" y="10978"/>
                  </a:lnTo>
                  <a:lnTo>
                    <a:pt x="7133" y="8300"/>
                  </a:lnTo>
                  <a:close/>
                  <a:moveTo>
                    <a:pt x="10585" y="1"/>
                  </a:moveTo>
                  <a:lnTo>
                    <a:pt x="9823" y="418"/>
                  </a:lnTo>
                  <a:lnTo>
                    <a:pt x="7430" y="1751"/>
                  </a:lnTo>
                  <a:lnTo>
                    <a:pt x="5120" y="465"/>
                  </a:lnTo>
                  <a:lnTo>
                    <a:pt x="4358" y="49"/>
                  </a:lnTo>
                  <a:lnTo>
                    <a:pt x="4132" y="858"/>
                  </a:lnTo>
                  <a:lnTo>
                    <a:pt x="3418" y="3454"/>
                  </a:lnTo>
                  <a:lnTo>
                    <a:pt x="846" y="4132"/>
                  </a:lnTo>
                  <a:lnTo>
                    <a:pt x="1" y="4359"/>
                  </a:lnTo>
                  <a:lnTo>
                    <a:pt x="429" y="5085"/>
                  </a:lnTo>
                  <a:lnTo>
                    <a:pt x="1810" y="7407"/>
                  </a:lnTo>
                  <a:lnTo>
                    <a:pt x="477" y="9657"/>
                  </a:lnTo>
                  <a:lnTo>
                    <a:pt x="36" y="10383"/>
                  </a:lnTo>
                  <a:lnTo>
                    <a:pt x="894" y="10609"/>
                  </a:lnTo>
                  <a:lnTo>
                    <a:pt x="3561" y="11312"/>
                  </a:lnTo>
                  <a:lnTo>
                    <a:pt x="4239" y="13812"/>
                  </a:lnTo>
                  <a:lnTo>
                    <a:pt x="4466" y="14622"/>
                  </a:lnTo>
                  <a:lnTo>
                    <a:pt x="5228" y="14205"/>
                  </a:lnTo>
                  <a:lnTo>
                    <a:pt x="7621" y="12872"/>
                  </a:lnTo>
                  <a:lnTo>
                    <a:pt x="9930" y="14169"/>
                  </a:lnTo>
                  <a:lnTo>
                    <a:pt x="10681" y="14586"/>
                  </a:lnTo>
                  <a:lnTo>
                    <a:pt x="10907" y="13764"/>
                  </a:lnTo>
                  <a:lnTo>
                    <a:pt x="11621" y="11169"/>
                  </a:lnTo>
                  <a:lnTo>
                    <a:pt x="14193" y="10502"/>
                  </a:lnTo>
                  <a:lnTo>
                    <a:pt x="15050" y="10276"/>
                  </a:lnTo>
                  <a:lnTo>
                    <a:pt x="14610" y="9550"/>
                  </a:lnTo>
                  <a:lnTo>
                    <a:pt x="13229" y="7216"/>
                  </a:lnTo>
                  <a:lnTo>
                    <a:pt x="14574" y="4966"/>
                  </a:lnTo>
                  <a:lnTo>
                    <a:pt x="15003" y="4239"/>
                  </a:lnTo>
                  <a:lnTo>
                    <a:pt x="14157" y="4013"/>
                  </a:lnTo>
                  <a:lnTo>
                    <a:pt x="11490" y="3323"/>
                  </a:lnTo>
                  <a:lnTo>
                    <a:pt x="10800"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8" name="Google Shape;588;p11"/>
            <p:cNvSpPr/>
            <p:nvPr/>
          </p:nvSpPr>
          <p:spPr>
            <a:xfrm>
              <a:off x="216975" y="3403825"/>
              <a:ext cx="376275" cy="365550"/>
            </a:xfrm>
            <a:custGeom>
              <a:avLst/>
              <a:gdLst/>
              <a:ahLst/>
              <a:cxnLst/>
              <a:rect l="l" t="t" r="r" b="b"/>
              <a:pathLst>
                <a:path w="15051" h="14622" extrusionOk="0">
                  <a:moveTo>
                    <a:pt x="4894" y="1286"/>
                  </a:moveTo>
                  <a:lnTo>
                    <a:pt x="7109" y="2525"/>
                  </a:lnTo>
                  <a:lnTo>
                    <a:pt x="7109" y="6311"/>
                  </a:lnTo>
                  <a:lnTo>
                    <a:pt x="4275" y="3560"/>
                  </a:lnTo>
                  <a:lnTo>
                    <a:pt x="4894" y="1286"/>
                  </a:lnTo>
                  <a:close/>
                  <a:moveTo>
                    <a:pt x="10050" y="1239"/>
                  </a:moveTo>
                  <a:lnTo>
                    <a:pt x="10704" y="3632"/>
                  </a:lnTo>
                  <a:lnTo>
                    <a:pt x="7930" y="6311"/>
                  </a:lnTo>
                  <a:lnTo>
                    <a:pt x="7930" y="2417"/>
                  </a:lnTo>
                  <a:lnTo>
                    <a:pt x="7942" y="2417"/>
                  </a:lnTo>
                  <a:lnTo>
                    <a:pt x="10050" y="1239"/>
                  </a:lnTo>
                  <a:close/>
                  <a:moveTo>
                    <a:pt x="3751" y="4215"/>
                  </a:moveTo>
                  <a:lnTo>
                    <a:pt x="6513" y="6894"/>
                  </a:lnTo>
                  <a:lnTo>
                    <a:pt x="2489" y="6894"/>
                  </a:lnTo>
                  <a:lnTo>
                    <a:pt x="1275" y="4858"/>
                  </a:lnTo>
                  <a:lnTo>
                    <a:pt x="3751" y="4215"/>
                  </a:lnTo>
                  <a:close/>
                  <a:moveTo>
                    <a:pt x="11383" y="4144"/>
                  </a:moveTo>
                  <a:lnTo>
                    <a:pt x="13717" y="4751"/>
                  </a:lnTo>
                  <a:lnTo>
                    <a:pt x="12455" y="6894"/>
                  </a:lnTo>
                  <a:lnTo>
                    <a:pt x="8537" y="6894"/>
                  </a:lnTo>
                  <a:lnTo>
                    <a:pt x="11383" y="4144"/>
                  </a:lnTo>
                  <a:close/>
                  <a:moveTo>
                    <a:pt x="12562" y="7716"/>
                  </a:moveTo>
                  <a:lnTo>
                    <a:pt x="13776" y="9752"/>
                  </a:lnTo>
                  <a:lnTo>
                    <a:pt x="11312" y="10395"/>
                  </a:lnTo>
                  <a:lnTo>
                    <a:pt x="8537" y="7716"/>
                  </a:lnTo>
                  <a:close/>
                  <a:moveTo>
                    <a:pt x="6501" y="7728"/>
                  </a:moveTo>
                  <a:lnTo>
                    <a:pt x="3656" y="10478"/>
                  </a:lnTo>
                  <a:lnTo>
                    <a:pt x="1322" y="9871"/>
                  </a:lnTo>
                  <a:lnTo>
                    <a:pt x="2608" y="7728"/>
                  </a:lnTo>
                  <a:close/>
                  <a:moveTo>
                    <a:pt x="7942" y="8299"/>
                  </a:moveTo>
                  <a:lnTo>
                    <a:pt x="10788" y="11049"/>
                  </a:lnTo>
                  <a:lnTo>
                    <a:pt x="10169" y="13323"/>
                  </a:lnTo>
                  <a:lnTo>
                    <a:pt x="7942" y="12085"/>
                  </a:lnTo>
                  <a:lnTo>
                    <a:pt x="7942" y="8299"/>
                  </a:lnTo>
                  <a:close/>
                  <a:moveTo>
                    <a:pt x="7097" y="8299"/>
                  </a:moveTo>
                  <a:lnTo>
                    <a:pt x="7097" y="12192"/>
                  </a:lnTo>
                  <a:lnTo>
                    <a:pt x="5001" y="13371"/>
                  </a:lnTo>
                  <a:lnTo>
                    <a:pt x="4346" y="10978"/>
                  </a:lnTo>
                  <a:lnTo>
                    <a:pt x="7097" y="8299"/>
                  </a:lnTo>
                  <a:close/>
                  <a:moveTo>
                    <a:pt x="10585" y="0"/>
                  </a:moveTo>
                  <a:lnTo>
                    <a:pt x="9823" y="417"/>
                  </a:lnTo>
                  <a:lnTo>
                    <a:pt x="7430" y="1763"/>
                  </a:lnTo>
                  <a:lnTo>
                    <a:pt x="5120" y="465"/>
                  </a:lnTo>
                  <a:lnTo>
                    <a:pt x="4358" y="48"/>
                  </a:lnTo>
                  <a:lnTo>
                    <a:pt x="4132" y="870"/>
                  </a:lnTo>
                  <a:lnTo>
                    <a:pt x="3418" y="3453"/>
                  </a:lnTo>
                  <a:lnTo>
                    <a:pt x="846" y="4132"/>
                  </a:lnTo>
                  <a:lnTo>
                    <a:pt x="1" y="4346"/>
                  </a:lnTo>
                  <a:lnTo>
                    <a:pt x="429" y="5084"/>
                  </a:lnTo>
                  <a:lnTo>
                    <a:pt x="1810" y="7406"/>
                  </a:lnTo>
                  <a:lnTo>
                    <a:pt x="477" y="9644"/>
                  </a:lnTo>
                  <a:lnTo>
                    <a:pt x="36" y="10383"/>
                  </a:lnTo>
                  <a:lnTo>
                    <a:pt x="894" y="10597"/>
                  </a:lnTo>
                  <a:lnTo>
                    <a:pt x="3561" y="11299"/>
                  </a:lnTo>
                  <a:lnTo>
                    <a:pt x="4239" y="13800"/>
                  </a:lnTo>
                  <a:lnTo>
                    <a:pt x="4466" y="14621"/>
                  </a:lnTo>
                  <a:lnTo>
                    <a:pt x="5228" y="14205"/>
                  </a:lnTo>
                  <a:lnTo>
                    <a:pt x="7621" y="12859"/>
                  </a:lnTo>
                  <a:lnTo>
                    <a:pt x="9930" y="14157"/>
                  </a:lnTo>
                  <a:lnTo>
                    <a:pt x="10681" y="14574"/>
                  </a:lnTo>
                  <a:lnTo>
                    <a:pt x="10907" y="13752"/>
                  </a:lnTo>
                  <a:lnTo>
                    <a:pt x="11621" y="11168"/>
                  </a:lnTo>
                  <a:lnTo>
                    <a:pt x="14193" y="10502"/>
                  </a:lnTo>
                  <a:lnTo>
                    <a:pt x="15050" y="10275"/>
                  </a:lnTo>
                  <a:lnTo>
                    <a:pt x="14610" y="9549"/>
                  </a:lnTo>
                  <a:lnTo>
                    <a:pt x="13229" y="7227"/>
                  </a:lnTo>
                  <a:lnTo>
                    <a:pt x="14562" y="4977"/>
                  </a:lnTo>
                  <a:lnTo>
                    <a:pt x="15003" y="4251"/>
                  </a:lnTo>
                  <a:lnTo>
                    <a:pt x="14157" y="4025"/>
                  </a:lnTo>
                  <a:lnTo>
                    <a:pt x="11490" y="3322"/>
                  </a:lnTo>
                  <a:lnTo>
                    <a:pt x="10800"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9" name="Google Shape;589;p11"/>
            <p:cNvSpPr/>
            <p:nvPr/>
          </p:nvSpPr>
          <p:spPr>
            <a:xfrm>
              <a:off x="216975" y="1211600"/>
              <a:ext cx="376275" cy="365825"/>
            </a:xfrm>
            <a:custGeom>
              <a:avLst/>
              <a:gdLst/>
              <a:ahLst/>
              <a:cxnLst/>
              <a:rect l="l" t="t" r="r" b="b"/>
              <a:pathLst>
                <a:path w="15051" h="14633" extrusionOk="0">
                  <a:moveTo>
                    <a:pt x="4894" y="1298"/>
                  </a:moveTo>
                  <a:lnTo>
                    <a:pt x="7109" y="2536"/>
                  </a:lnTo>
                  <a:lnTo>
                    <a:pt x="7109" y="6334"/>
                  </a:lnTo>
                  <a:lnTo>
                    <a:pt x="4275" y="3572"/>
                  </a:lnTo>
                  <a:lnTo>
                    <a:pt x="4894" y="1298"/>
                  </a:lnTo>
                  <a:close/>
                  <a:moveTo>
                    <a:pt x="10050" y="1250"/>
                  </a:moveTo>
                  <a:lnTo>
                    <a:pt x="10704" y="3655"/>
                  </a:lnTo>
                  <a:lnTo>
                    <a:pt x="7930" y="6334"/>
                  </a:lnTo>
                  <a:lnTo>
                    <a:pt x="7930" y="2429"/>
                  </a:lnTo>
                  <a:lnTo>
                    <a:pt x="7942" y="2429"/>
                  </a:lnTo>
                  <a:lnTo>
                    <a:pt x="10050" y="1250"/>
                  </a:lnTo>
                  <a:close/>
                  <a:moveTo>
                    <a:pt x="3751" y="4227"/>
                  </a:moveTo>
                  <a:lnTo>
                    <a:pt x="6513" y="6906"/>
                  </a:lnTo>
                  <a:lnTo>
                    <a:pt x="2489" y="6906"/>
                  </a:lnTo>
                  <a:lnTo>
                    <a:pt x="1275" y="4870"/>
                  </a:lnTo>
                  <a:lnTo>
                    <a:pt x="3751" y="4227"/>
                  </a:lnTo>
                  <a:close/>
                  <a:moveTo>
                    <a:pt x="11383" y="4155"/>
                  </a:moveTo>
                  <a:lnTo>
                    <a:pt x="13717" y="4763"/>
                  </a:lnTo>
                  <a:lnTo>
                    <a:pt x="12455" y="6906"/>
                  </a:lnTo>
                  <a:lnTo>
                    <a:pt x="8537" y="6906"/>
                  </a:lnTo>
                  <a:lnTo>
                    <a:pt x="11383" y="4155"/>
                  </a:lnTo>
                  <a:close/>
                  <a:moveTo>
                    <a:pt x="12562" y="7727"/>
                  </a:moveTo>
                  <a:lnTo>
                    <a:pt x="13764" y="9763"/>
                  </a:lnTo>
                  <a:lnTo>
                    <a:pt x="11312" y="10406"/>
                  </a:lnTo>
                  <a:lnTo>
                    <a:pt x="8537" y="7727"/>
                  </a:lnTo>
                  <a:close/>
                  <a:moveTo>
                    <a:pt x="6537" y="7739"/>
                  </a:moveTo>
                  <a:lnTo>
                    <a:pt x="3680" y="10501"/>
                  </a:lnTo>
                  <a:lnTo>
                    <a:pt x="1334" y="9882"/>
                  </a:lnTo>
                  <a:lnTo>
                    <a:pt x="2620" y="7739"/>
                  </a:lnTo>
                  <a:close/>
                  <a:moveTo>
                    <a:pt x="7942" y="8311"/>
                  </a:moveTo>
                  <a:lnTo>
                    <a:pt x="10788" y="11061"/>
                  </a:lnTo>
                  <a:lnTo>
                    <a:pt x="10169" y="13335"/>
                  </a:lnTo>
                  <a:lnTo>
                    <a:pt x="7942" y="12097"/>
                  </a:lnTo>
                  <a:lnTo>
                    <a:pt x="7942" y="8311"/>
                  </a:lnTo>
                  <a:close/>
                  <a:moveTo>
                    <a:pt x="7109" y="8311"/>
                  </a:moveTo>
                  <a:lnTo>
                    <a:pt x="7109" y="12204"/>
                  </a:lnTo>
                  <a:lnTo>
                    <a:pt x="5001" y="13383"/>
                  </a:lnTo>
                  <a:lnTo>
                    <a:pt x="4346" y="10989"/>
                  </a:lnTo>
                  <a:lnTo>
                    <a:pt x="7109" y="8311"/>
                  </a:lnTo>
                  <a:close/>
                  <a:moveTo>
                    <a:pt x="10585" y="0"/>
                  </a:moveTo>
                  <a:lnTo>
                    <a:pt x="9823" y="417"/>
                  </a:lnTo>
                  <a:lnTo>
                    <a:pt x="7430" y="1762"/>
                  </a:lnTo>
                  <a:lnTo>
                    <a:pt x="5120" y="464"/>
                  </a:lnTo>
                  <a:lnTo>
                    <a:pt x="4358" y="48"/>
                  </a:lnTo>
                  <a:lnTo>
                    <a:pt x="4132" y="869"/>
                  </a:lnTo>
                  <a:lnTo>
                    <a:pt x="3418" y="3453"/>
                  </a:lnTo>
                  <a:lnTo>
                    <a:pt x="846" y="4143"/>
                  </a:lnTo>
                  <a:lnTo>
                    <a:pt x="1" y="4370"/>
                  </a:lnTo>
                  <a:lnTo>
                    <a:pt x="429" y="5096"/>
                  </a:lnTo>
                  <a:lnTo>
                    <a:pt x="1810" y="7418"/>
                  </a:lnTo>
                  <a:lnTo>
                    <a:pt x="477" y="9668"/>
                  </a:lnTo>
                  <a:lnTo>
                    <a:pt x="36" y="10394"/>
                  </a:lnTo>
                  <a:lnTo>
                    <a:pt x="894" y="10620"/>
                  </a:lnTo>
                  <a:lnTo>
                    <a:pt x="3561" y="11311"/>
                  </a:lnTo>
                  <a:lnTo>
                    <a:pt x="4239" y="13811"/>
                  </a:lnTo>
                  <a:lnTo>
                    <a:pt x="4466" y="14633"/>
                  </a:lnTo>
                  <a:lnTo>
                    <a:pt x="5228" y="14216"/>
                  </a:lnTo>
                  <a:lnTo>
                    <a:pt x="7621" y="12883"/>
                  </a:lnTo>
                  <a:lnTo>
                    <a:pt x="9930" y="14168"/>
                  </a:lnTo>
                  <a:lnTo>
                    <a:pt x="10681" y="14585"/>
                  </a:lnTo>
                  <a:lnTo>
                    <a:pt x="10907" y="13776"/>
                  </a:lnTo>
                  <a:lnTo>
                    <a:pt x="11621" y="11180"/>
                  </a:lnTo>
                  <a:lnTo>
                    <a:pt x="14193" y="10513"/>
                  </a:lnTo>
                  <a:lnTo>
                    <a:pt x="15050" y="10287"/>
                  </a:lnTo>
                  <a:lnTo>
                    <a:pt x="14610" y="9561"/>
                  </a:lnTo>
                  <a:lnTo>
                    <a:pt x="13229" y="7227"/>
                  </a:lnTo>
                  <a:lnTo>
                    <a:pt x="14574" y="4977"/>
                  </a:lnTo>
                  <a:lnTo>
                    <a:pt x="15003" y="4251"/>
                  </a:lnTo>
                  <a:lnTo>
                    <a:pt x="14157" y="4024"/>
                  </a:lnTo>
                  <a:lnTo>
                    <a:pt x="11490" y="3322"/>
                  </a:lnTo>
                  <a:lnTo>
                    <a:pt x="10800"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0" name="Google Shape;590;p11"/>
            <p:cNvSpPr/>
            <p:nvPr/>
          </p:nvSpPr>
          <p:spPr>
            <a:xfrm>
              <a:off x="216975" y="4134575"/>
              <a:ext cx="376275" cy="365525"/>
            </a:xfrm>
            <a:custGeom>
              <a:avLst/>
              <a:gdLst/>
              <a:ahLst/>
              <a:cxnLst/>
              <a:rect l="l" t="t" r="r" b="b"/>
              <a:pathLst>
                <a:path w="15051" h="14621" extrusionOk="0">
                  <a:moveTo>
                    <a:pt x="4894" y="1286"/>
                  </a:moveTo>
                  <a:lnTo>
                    <a:pt x="7109" y="2512"/>
                  </a:lnTo>
                  <a:lnTo>
                    <a:pt x="7109" y="6310"/>
                  </a:lnTo>
                  <a:lnTo>
                    <a:pt x="4275" y="3560"/>
                  </a:lnTo>
                  <a:lnTo>
                    <a:pt x="4894" y="1286"/>
                  </a:lnTo>
                  <a:close/>
                  <a:moveTo>
                    <a:pt x="10050" y="1238"/>
                  </a:moveTo>
                  <a:lnTo>
                    <a:pt x="10704" y="3632"/>
                  </a:lnTo>
                  <a:lnTo>
                    <a:pt x="7930" y="6310"/>
                  </a:lnTo>
                  <a:lnTo>
                    <a:pt x="7930" y="2417"/>
                  </a:lnTo>
                  <a:lnTo>
                    <a:pt x="7942" y="2417"/>
                  </a:lnTo>
                  <a:lnTo>
                    <a:pt x="10050" y="1238"/>
                  </a:lnTo>
                  <a:close/>
                  <a:moveTo>
                    <a:pt x="3751" y="4215"/>
                  </a:moveTo>
                  <a:lnTo>
                    <a:pt x="6513" y="6894"/>
                  </a:lnTo>
                  <a:lnTo>
                    <a:pt x="2489" y="6894"/>
                  </a:lnTo>
                  <a:lnTo>
                    <a:pt x="1263" y="4858"/>
                  </a:lnTo>
                  <a:lnTo>
                    <a:pt x="3751" y="4215"/>
                  </a:lnTo>
                  <a:close/>
                  <a:moveTo>
                    <a:pt x="11383" y="4132"/>
                  </a:moveTo>
                  <a:lnTo>
                    <a:pt x="13717" y="4739"/>
                  </a:lnTo>
                  <a:lnTo>
                    <a:pt x="12455" y="6894"/>
                  </a:lnTo>
                  <a:lnTo>
                    <a:pt x="8537" y="6894"/>
                  </a:lnTo>
                  <a:lnTo>
                    <a:pt x="11383" y="4132"/>
                  </a:lnTo>
                  <a:close/>
                  <a:moveTo>
                    <a:pt x="12562" y="7715"/>
                  </a:moveTo>
                  <a:lnTo>
                    <a:pt x="13776" y="9751"/>
                  </a:lnTo>
                  <a:lnTo>
                    <a:pt x="11312" y="10394"/>
                  </a:lnTo>
                  <a:lnTo>
                    <a:pt x="8537" y="7715"/>
                  </a:lnTo>
                  <a:close/>
                  <a:moveTo>
                    <a:pt x="6537" y="7715"/>
                  </a:moveTo>
                  <a:lnTo>
                    <a:pt x="3680" y="10466"/>
                  </a:lnTo>
                  <a:lnTo>
                    <a:pt x="1334" y="9859"/>
                  </a:lnTo>
                  <a:lnTo>
                    <a:pt x="2620" y="7715"/>
                  </a:lnTo>
                  <a:close/>
                  <a:moveTo>
                    <a:pt x="7942" y="8299"/>
                  </a:moveTo>
                  <a:lnTo>
                    <a:pt x="10788" y="11049"/>
                  </a:lnTo>
                  <a:lnTo>
                    <a:pt x="10169" y="13323"/>
                  </a:lnTo>
                  <a:lnTo>
                    <a:pt x="7942" y="12085"/>
                  </a:lnTo>
                  <a:lnTo>
                    <a:pt x="7942" y="8299"/>
                  </a:lnTo>
                  <a:close/>
                  <a:moveTo>
                    <a:pt x="7133" y="8299"/>
                  </a:moveTo>
                  <a:lnTo>
                    <a:pt x="7133" y="12192"/>
                  </a:lnTo>
                  <a:lnTo>
                    <a:pt x="7109" y="12192"/>
                  </a:lnTo>
                  <a:lnTo>
                    <a:pt x="5013" y="13371"/>
                  </a:lnTo>
                  <a:lnTo>
                    <a:pt x="4358" y="10978"/>
                  </a:lnTo>
                  <a:lnTo>
                    <a:pt x="7133" y="8299"/>
                  </a:lnTo>
                  <a:close/>
                  <a:moveTo>
                    <a:pt x="10585" y="0"/>
                  </a:moveTo>
                  <a:lnTo>
                    <a:pt x="9823" y="417"/>
                  </a:lnTo>
                  <a:lnTo>
                    <a:pt x="7430" y="1762"/>
                  </a:lnTo>
                  <a:lnTo>
                    <a:pt x="5120" y="465"/>
                  </a:lnTo>
                  <a:lnTo>
                    <a:pt x="4358" y="48"/>
                  </a:lnTo>
                  <a:lnTo>
                    <a:pt x="4132" y="869"/>
                  </a:lnTo>
                  <a:lnTo>
                    <a:pt x="3418" y="3453"/>
                  </a:lnTo>
                  <a:lnTo>
                    <a:pt x="846" y="4132"/>
                  </a:lnTo>
                  <a:lnTo>
                    <a:pt x="1" y="4346"/>
                  </a:lnTo>
                  <a:lnTo>
                    <a:pt x="429" y="5084"/>
                  </a:lnTo>
                  <a:lnTo>
                    <a:pt x="1810" y="7406"/>
                  </a:lnTo>
                  <a:lnTo>
                    <a:pt x="477" y="9644"/>
                  </a:lnTo>
                  <a:lnTo>
                    <a:pt x="36" y="10382"/>
                  </a:lnTo>
                  <a:lnTo>
                    <a:pt x="894" y="10597"/>
                  </a:lnTo>
                  <a:lnTo>
                    <a:pt x="3561" y="11299"/>
                  </a:lnTo>
                  <a:lnTo>
                    <a:pt x="4239" y="13799"/>
                  </a:lnTo>
                  <a:lnTo>
                    <a:pt x="4466" y="14621"/>
                  </a:lnTo>
                  <a:lnTo>
                    <a:pt x="5228" y="14204"/>
                  </a:lnTo>
                  <a:lnTo>
                    <a:pt x="7621" y="12859"/>
                  </a:lnTo>
                  <a:lnTo>
                    <a:pt x="9930" y="14157"/>
                  </a:lnTo>
                  <a:lnTo>
                    <a:pt x="10681" y="14573"/>
                  </a:lnTo>
                  <a:lnTo>
                    <a:pt x="10907" y="13752"/>
                  </a:lnTo>
                  <a:lnTo>
                    <a:pt x="11621" y="11168"/>
                  </a:lnTo>
                  <a:lnTo>
                    <a:pt x="14193" y="10501"/>
                  </a:lnTo>
                  <a:lnTo>
                    <a:pt x="15050" y="10275"/>
                  </a:lnTo>
                  <a:lnTo>
                    <a:pt x="14610" y="9549"/>
                  </a:lnTo>
                  <a:lnTo>
                    <a:pt x="13229" y="7227"/>
                  </a:lnTo>
                  <a:lnTo>
                    <a:pt x="14562" y="4977"/>
                  </a:lnTo>
                  <a:lnTo>
                    <a:pt x="15003" y="4251"/>
                  </a:lnTo>
                  <a:lnTo>
                    <a:pt x="14157" y="4024"/>
                  </a:lnTo>
                  <a:lnTo>
                    <a:pt x="11490" y="3322"/>
                  </a:lnTo>
                  <a:lnTo>
                    <a:pt x="10800"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1" name="Google Shape;591;p11"/>
            <p:cNvSpPr/>
            <p:nvPr/>
          </p:nvSpPr>
          <p:spPr>
            <a:xfrm>
              <a:off x="216975" y="3769350"/>
              <a:ext cx="376275" cy="365250"/>
            </a:xfrm>
            <a:custGeom>
              <a:avLst/>
              <a:gdLst/>
              <a:ahLst/>
              <a:cxnLst/>
              <a:rect l="l" t="t" r="r" b="b"/>
              <a:pathLst>
                <a:path w="15051" h="14610" extrusionOk="0">
                  <a:moveTo>
                    <a:pt x="4894" y="1274"/>
                  </a:moveTo>
                  <a:lnTo>
                    <a:pt x="7109" y="2512"/>
                  </a:lnTo>
                  <a:lnTo>
                    <a:pt x="7109" y="6311"/>
                  </a:lnTo>
                  <a:lnTo>
                    <a:pt x="4275" y="3560"/>
                  </a:lnTo>
                  <a:lnTo>
                    <a:pt x="4894" y="1274"/>
                  </a:lnTo>
                  <a:close/>
                  <a:moveTo>
                    <a:pt x="10050" y="1238"/>
                  </a:moveTo>
                  <a:lnTo>
                    <a:pt x="10704" y="3632"/>
                  </a:lnTo>
                  <a:lnTo>
                    <a:pt x="7930" y="6311"/>
                  </a:lnTo>
                  <a:lnTo>
                    <a:pt x="7930" y="2405"/>
                  </a:lnTo>
                  <a:lnTo>
                    <a:pt x="7942" y="2405"/>
                  </a:lnTo>
                  <a:lnTo>
                    <a:pt x="10050" y="1238"/>
                  </a:lnTo>
                  <a:close/>
                  <a:moveTo>
                    <a:pt x="3751" y="4215"/>
                  </a:moveTo>
                  <a:lnTo>
                    <a:pt x="6513" y="6894"/>
                  </a:lnTo>
                  <a:lnTo>
                    <a:pt x="2489" y="6894"/>
                  </a:lnTo>
                  <a:lnTo>
                    <a:pt x="1275" y="4846"/>
                  </a:lnTo>
                  <a:lnTo>
                    <a:pt x="3751" y="4215"/>
                  </a:lnTo>
                  <a:close/>
                  <a:moveTo>
                    <a:pt x="11383" y="4132"/>
                  </a:moveTo>
                  <a:lnTo>
                    <a:pt x="13717" y="4751"/>
                  </a:lnTo>
                  <a:lnTo>
                    <a:pt x="12455" y="6894"/>
                  </a:lnTo>
                  <a:lnTo>
                    <a:pt x="8537" y="6894"/>
                  </a:lnTo>
                  <a:lnTo>
                    <a:pt x="11383" y="4132"/>
                  </a:lnTo>
                  <a:close/>
                  <a:moveTo>
                    <a:pt x="12562" y="7704"/>
                  </a:moveTo>
                  <a:lnTo>
                    <a:pt x="13776" y="9751"/>
                  </a:lnTo>
                  <a:lnTo>
                    <a:pt x="11312" y="10382"/>
                  </a:lnTo>
                  <a:lnTo>
                    <a:pt x="8537" y="7704"/>
                  </a:lnTo>
                  <a:close/>
                  <a:moveTo>
                    <a:pt x="6537" y="7704"/>
                  </a:moveTo>
                  <a:lnTo>
                    <a:pt x="3680" y="10466"/>
                  </a:lnTo>
                  <a:lnTo>
                    <a:pt x="1334" y="9847"/>
                  </a:lnTo>
                  <a:lnTo>
                    <a:pt x="2620" y="7704"/>
                  </a:lnTo>
                  <a:close/>
                  <a:moveTo>
                    <a:pt x="7942" y="8287"/>
                  </a:moveTo>
                  <a:lnTo>
                    <a:pt x="10788" y="11037"/>
                  </a:lnTo>
                  <a:lnTo>
                    <a:pt x="10169" y="13323"/>
                  </a:lnTo>
                  <a:lnTo>
                    <a:pt x="7942" y="12085"/>
                  </a:lnTo>
                  <a:lnTo>
                    <a:pt x="7942" y="8287"/>
                  </a:lnTo>
                  <a:close/>
                  <a:moveTo>
                    <a:pt x="7109" y="8287"/>
                  </a:moveTo>
                  <a:lnTo>
                    <a:pt x="7109" y="12192"/>
                  </a:lnTo>
                  <a:lnTo>
                    <a:pt x="7097" y="12192"/>
                  </a:lnTo>
                  <a:lnTo>
                    <a:pt x="5001" y="13359"/>
                  </a:lnTo>
                  <a:lnTo>
                    <a:pt x="4346" y="10966"/>
                  </a:lnTo>
                  <a:lnTo>
                    <a:pt x="7109" y="8287"/>
                  </a:lnTo>
                  <a:close/>
                  <a:moveTo>
                    <a:pt x="10585" y="0"/>
                  </a:moveTo>
                  <a:lnTo>
                    <a:pt x="9823" y="417"/>
                  </a:lnTo>
                  <a:lnTo>
                    <a:pt x="7430" y="1750"/>
                  </a:lnTo>
                  <a:lnTo>
                    <a:pt x="5120" y="465"/>
                  </a:lnTo>
                  <a:lnTo>
                    <a:pt x="4358" y="48"/>
                  </a:lnTo>
                  <a:lnTo>
                    <a:pt x="4132" y="857"/>
                  </a:lnTo>
                  <a:lnTo>
                    <a:pt x="3418" y="3453"/>
                  </a:lnTo>
                  <a:lnTo>
                    <a:pt x="846" y="4120"/>
                  </a:lnTo>
                  <a:lnTo>
                    <a:pt x="1" y="4346"/>
                  </a:lnTo>
                  <a:lnTo>
                    <a:pt x="429" y="5072"/>
                  </a:lnTo>
                  <a:lnTo>
                    <a:pt x="1810" y="7394"/>
                  </a:lnTo>
                  <a:lnTo>
                    <a:pt x="477" y="9644"/>
                  </a:lnTo>
                  <a:lnTo>
                    <a:pt x="36" y="10371"/>
                  </a:lnTo>
                  <a:lnTo>
                    <a:pt x="894" y="10597"/>
                  </a:lnTo>
                  <a:lnTo>
                    <a:pt x="3561" y="11299"/>
                  </a:lnTo>
                  <a:lnTo>
                    <a:pt x="4239" y="13800"/>
                  </a:lnTo>
                  <a:lnTo>
                    <a:pt x="4466" y="14609"/>
                  </a:lnTo>
                  <a:lnTo>
                    <a:pt x="5228" y="14192"/>
                  </a:lnTo>
                  <a:lnTo>
                    <a:pt x="7621" y="12859"/>
                  </a:lnTo>
                  <a:lnTo>
                    <a:pt x="9930" y="14157"/>
                  </a:lnTo>
                  <a:lnTo>
                    <a:pt x="10681" y="14573"/>
                  </a:lnTo>
                  <a:lnTo>
                    <a:pt x="10907" y="13752"/>
                  </a:lnTo>
                  <a:lnTo>
                    <a:pt x="11621" y="11156"/>
                  </a:lnTo>
                  <a:lnTo>
                    <a:pt x="14193" y="10490"/>
                  </a:lnTo>
                  <a:lnTo>
                    <a:pt x="15050" y="10263"/>
                  </a:lnTo>
                  <a:lnTo>
                    <a:pt x="14610" y="9537"/>
                  </a:lnTo>
                  <a:lnTo>
                    <a:pt x="13229" y="7215"/>
                  </a:lnTo>
                  <a:lnTo>
                    <a:pt x="14562" y="4965"/>
                  </a:lnTo>
                  <a:lnTo>
                    <a:pt x="15003" y="4239"/>
                  </a:lnTo>
                  <a:lnTo>
                    <a:pt x="14157" y="4013"/>
                  </a:lnTo>
                  <a:lnTo>
                    <a:pt x="11490" y="3322"/>
                  </a:lnTo>
                  <a:lnTo>
                    <a:pt x="10800"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2" name="Google Shape;592;p11"/>
            <p:cNvSpPr/>
            <p:nvPr/>
          </p:nvSpPr>
          <p:spPr>
            <a:xfrm>
              <a:off x="596500" y="2307850"/>
              <a:ext cx="376250" cy="365250"/>
            </a:xfrm>
            <a:custGeom>
              <a:avLst/>
              <a:gdLst/>
              <a:ahLst/>
              <a:cxnLst/>
              <a:rect l="l" t="t" r="r" b="b"/>
              <a:pathLst>
                <a:path w="15050" h="14610" extrusionOk="0">
                  <a:moveTo>
                    <a:pt x="4882" y="1298"/>
                  </a:moveTo>
                  <a:lnTo>
                    <a:pt x="7096" y="2525"/>
                  </a:lnTo>
                  <a:lnTo>
                    <a:pt x="7096" y="6323"/>
                  </a:lnTo>
                  <a:lnTo>
                    <a:pt x="4251" y="3573"/>
                  </a:lnTo>
                  <a:lnTo>
                    <a:pt x="4882" y="1298"/>
                  </a:lnTo>
                  <a:close/>
                  <a:moveTo>
                    <a:pt x="10025" y="1251"/>
                  </a:moveTo>
                  <a:lnTo>
                    <a:pt x="10680" y="3644"/>
                  </a:lnTo>
                  <a:lnTo>
                    <a:pt x="7918" y="6323"/>
                  </a:lnTo>
                  <a:lnTo>
                    <a:pt x="7918" y="2430"/>
                  </a:lnTo>
                  <a:lnTo>
                    <a:pt x="7930" y="2430"/>
                  </a:lnTo>
                  <a:lnTo>
                    <a:pt x="10025" y="1251"/>
                  </a:lnTo>
                  <a:close/>
                  <a:moveTo>
                    <a:pt x="11371" y="4132"/>
                  </a:moveTo>
                  <a:lnTo>
                    <a:pt x="13704" y="4751"/>
                  </a:lnTo>
                  <a:lnTo>
                    <a:pt x="12430" y="6894"/>
                  </a:lnTo>
                  <a:lnTo>
                    <a:pt x="8513" y="6894"/>
                  </a:lnTo>
                  <a:lnTo>
                    <a:pt x="11371" y="4132"/>
                  </a:lnTo>
                  <a:close/>
                  <a:moveTo>
                    <a:pt x="3739" y="4227"/>
                  </a:moveTo>
                  <a:lnTo>
                    <a:pt x="6501" y="6906"/>
                  </a:lnTo>
                  <a:lnTo>
                    <a:pt x="2489" y="6906"/>
                  </a:lnTo>
                  <a:lnTo>
                    <a:pt x="1262" y="4870"/>
                  </a:lnTo>
                  <a:lnTo>
                    <a:pt x="3739" y="4227"/>
                  </a:lnTo>
                  <a:close/>
                  <a:moveTo>
                    <a:pt x="12549" y="7728"/>
                  </a:moveTo>
                  <a:lnTo>
                    <a:pt x="13764" y="9764"/>
                  </a:lnTo>
                  <a:lnTo>
                    <a:pt x="11299" y="10407"/>
                  </a:lnTo>
                  <a:lnTo>
                    <a:pt x="8525" y="7728"/>
                  </a:lnTo>
                  <a:close/>
                  <a:moveTo>
                    <a:pt x="6501" y="7728"/>
                  </a:moveTo>
                  <a:lnTo>
                    <a:pt x="3655" y="10478"/>
                  </a:lnTo>
                  <a:lnTo>
                    <a:pt x="1322" y="9871"/>
                  </a:lnTo>
                  <a:lnTo>
                    <a:pt x="2608" y="7728"/>
                  </a:lnTo>
                  <a:close/>
                  <a:moveTo>
                    <a:pt x="7930" y="8299"/>
                  </a:moveTo>
                  <a:lnTo>
                    <a:pt x="10775" y="11062"/>
                  </a:lnTo>
                  <a:lnTo>
                    <a:pt x="10144" y="13336"/>
                  </a:lnTo>
                  <a:lnTo>
                    <a:pt x="7930" y="12097"/>
                  </a:lnTo>
                  <a:lnTo>
                    <a:pt x="7930" y="8299"/>
                  </a:lnTo>
                  <a:close/>
                  <a:moveTo>
                    <a:pt x="7108" y="8299"/>
                  </a:moveTo>
                  <a:lnTo>
                    <a:pt x="7108" y="12205"/>
                  </a:lnTo>
                  <a:lnTo>
                    <a:pt x="7096" y="12205"/>
                  </a:lnTo>
                  <a:lnTo>
                    <a:pt x="5001" y="13383"/>
                  </a:lnTo>
                  <a:lnTo>
                    <a:pt x="4346" y="10978"/>
                  </a:lnTo>
                  <a:lnTo>
                    <a:pt x="7108" y="8299"/>
                  </a:lnTo>
                  <a:close/>
                  <a:moveTo>
                    <a:pt x="10585" y="1"/>
                  </a:moveTo>
                  <a:lnTo>
                    <a:pt x="9823" y="417"/>
                  </a:lnTo>
                  <a:lnTo>
                    <a:pt x="7430" y="1751"/>
                  </a:lnTo>
                  <a:lnTo>
                    <a:pt x="5120" y="465"/>
                  </a:lnTo>
                  <a:lnTo>
                    <a:pt x="4358" y="48"/>
                  </a:lnTo>
                  <a:lnTo>
                    <a:pt x="4132" y="858"/>
                  </a:lnTo>
                  <a:lnTo>
                    <a:pt x="3417" y="3453"/>
                  </a:lnTo>
                  <a:lnTo>
                    <a:pt x="845" y="4120"/>
                  </a:lnTo>
                  <a:lnTo>
                    <a:pt x="0" y="4346"/>
                  </a:lnTo>
                  <a:lnTo>
                    <a:pt x="429" y="5073"/>
                  </a:lnTo>
                  <a:lnTo>
                    <a:pt x="1810" y="7394"/>
                  </a:lnTo>
                  <a:lnTo>
                    <a:pt x="476" y="9645"/>
                  </a:lnTo>
                  <a:lnTo>
                    <a:pt x="48" y="10371"/>
                  </a:lnTo>
                  <a:lnTo>
                    <a:pt x="893" y="10597"/>
                  </a:lnTo>
                  <a:lnTo>
                    <a:pt x="3560" y="11300"/>
                  </a:lnTo>
                  <a:lnTo>
                    <a:pt x="4239" y="13800"/>
                  </a:lnTo>
                  <a:lnTo>
                    <a:pt x="4465" y="14610"/>
                  </a:lnTo>
                  <a:lnTo>
                    <a:pt x="5227" y="14193"/>
                  </a:lnTo>
                  <a:lnTo>
                    <a:pt x="7620" y="12859"/>
                  </a:lnTo>
                  <a:lnTo>
                    <a:pt x="9930" y="14145"/>
                  </a:lnTo>
                  <a:lnTo>
                    <a:pt x="10680" y="14574"/>
                  </a:lnTo>
                  <a:lnTo>
                    <a:pt x="10906" y="13752"/>
                  </a:lnTo>
                  <a:lnTo>
                    <a:pt x="11621" y="11157"/>
                  </a:lnTo>
                  <a:lnTo>
                    <a:pt x="14192" y="10490"/>
                  </a:lnTo>
                  <a:lnTo>
                    <a:pt x="15050" y="10264"/>
                  </a:lnTo>
                  <a:lnTo>
                    <a:pt x="14609" y="9538"/>
                  </a:lnTo>
                  <a:lnTo>
                    <a:pt x="13228" y="7216"/>
                  </a:lnTo>
                  <a:lnTo>
                    <a:pt x="14573" y="4966"/>
                  </a:lnTo>
                  <a:lnTo>
                    <a:pt x="15002" y="4239"/>
                  </a:lnTo>
                  <a:lnTo>
                    <a:pt x="14157" y="4013"/>
                  </a:lnTo>
                  <a:lnTo>
                    <a:pt x="11490" y="3322"/>
                  </a:lnTo>
                  <a:lnTo>
                    <a:pt x="10799"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3" name="Google Shape;593;p11"/>
            <p:cNvSpPr/>
            <p:nvPr/>
          </p:nvSpPr>
          <p:spPr>
            <a:xfrm>
              <a:off x="596200" y="1577100"/>
              <a:ext cx="375950" cy="365250"/>
            </a:xfrm>
            <a:custGeom>
              <a:avLst/>
              <a:gdLst/>
              <a:ahLst/>
              <a:cxnLst/>
              <a:rect l="l" t="t" r="r" b="b"/>
              <a:pathLst>
                <a:path w="15038" h="14610" extrusionOk="0">
                  <a:moveTo>
                    <a:pt x="4894" y="1299"/>
                  </a:moveTo>
                  <a:lnTo>
                    <a:pt x="7108" y="2525"/>
                  </a:lnTo>
                  <a:lnTo>
                    <a:pt x="7108" y="6323"/>
                  </a:lnTo>
                  <a:lnTo>
                    <a:pt x="4263" y="3573"/>
                  </a:lnTo>
                  <a:lnTo>
                    <a:pt x="4894" y="1299"/>
                  </a:lnTo>
                  <a:close/>
                  <a:moveTo>
                    <a:pt x="10037" y="1251"/>
                  </a:moveTo>
                  <a:lnTo>
                    <a:pt x="10692" y="3644"/>
                  </a:lnTo>
                  <a:lnTo>
                    <a:pt x="7930" y="6323"/>
                  </a:lnTo>
                  <a:lnTo>
                    <a:pt x="7930" y="2430"/>
                  </a:lnTo>
                  <a:lnTo>
                    <a:pt x="7942" y="2430"/>
                  </a:lnTo>
                  <a:lnTo>
                    <a:pt x="10037" y="1251"/>
                  </a:lnTo>
                  <a:close/>
                  <a:moveTo>
                    <a:pt x="3751" y="4228"/>
                  </a:moveTo>
                  <a:lnTo>
                    <a:pt x="6513" y="6906"/>
                  </a:lnTo>
                  <a:lnTo>
                    <a:pt x="2501" y="6906"/>
                  </a:lnTo>
                  <a:lnTo>
                    <a:pt x="1274" y="4871"/>
                  </a:lnTo>
                  <a:lnTo>
                    <a:pt x="3751" y="4228"/>
                  </a:lnTo>
                  <a:close/>
                  <a:moveTo>
                    <a:pt x="11383" y="4156"/>
                  </a:moveTo>
                  <a:lnTo>
                    <a:pt x="13716" y="4763"/>
                  </a:lnTo>
                  <a:lnTo>
                    <a:pt x="12442" y="6906"/>
                  </a:lnTo>
                  <a:lnTo>
                    <a:pt x="8525" y="6906"/>
                  </a:lnTo>
                  <a:lnTo>
                    <a:pt x="11383" y="4156"/>
                  </a:lnTo>
                  <a:close/>
                  <a:moveTo>
                    <a:pt x="12561" y="7728"/>
                  </a:moveTo>
                  <a:lnTo>
                    <a:pt x="13776" y="9764"/>
                  </a:lnTo>
                  <a:lnTo>
                    <a:pt x="11311" y="10407"/>
                  </a:lnTo>
                  <a:lnTo>
                    <a:pt x="8537" y="7728"/>
                  </a:lnTo>
                  <a:close/>
                  <a:moveTo>
                    <a:pt x="6513" y="7704"/>
                  </a:moveTo>
                  <a:lnTo>
                    <a:pt x="3667" y="10478"/>
                  </a:lnTo>
                  <a:lnTo>
                    <a:pt x="1334" y="9859"/>
                  </a:lnTo>
                  <a:lnTo>
                    <a:pt x="2620" y="7704"/>
                  </a:lnTo>
                  <a:close/>
                  <a:moveTo>
                    <a:pt x="7942" y="8300"/>
                  </a:moveTo>
                  <a:lnTo>
                    <a:pt x="10787" y="11050"/>
                  </a:lnTo>
                  <a:lnTo>
                    <a:pt x="10156" y="13336"/>
                  </a:lnTo>
                  <a:lnTo>
                    <a:pt x="7942" y="12098"/>
                  </a:lnTo>
                  <a:lnTo>
                    <a:pt x="7942" y="8300"/>
                  </a:lnTo>
                  <a:close/>
                  <a:moveTo>
                    <a:pt x="7120" y="8300"/>
                  </a:moveTo>
                  <a:lnTo>
                    <a:pt x="7120" y="12205"/>
                  </a:lnTo>
                  <a:lnTo>
                    <a:pt x="7108" y="12205"/>
                  </a:lnTo>
                  <a:lnTo>
                    <a:pt x="5013" y="13383"/>
                  </a:lnTo>
                  <a:lnTo>
                    <a:pt x="4358" y="10978"/>
                  </a:lnTo>
                  <a:lnTo>
                    <a:pt x="7120" y="8300"/>
                  </a:lnTo>
                  <a:close/>
                  <a:moveTo>
                    <a:pt x="10573" y="1"/>
                  </a:moveTo>
                  <a:lnTo>
                    <a:pt x="9823" y="418"/>
                  </a:lnTo>
                  <a:lnTo>
                    <a:pt x="7418" y="1751"/>
                  </a:lnTo>
                  <a:lnTo>
                    <a:pt x="5120" y="465"/>
                  </a:lnTo>
                  <a:lnTo>
                    <a:pt x="4358" y="49"/>
                  </a:lnTo>
                  <a:lnTo>
                    <a:pt x="4132" y="858"/>
                  </a:lnTo>
                  <a:lnTo>
                    <a:pt x="3417" y="3454"/>
                  </a:lnTo>
                  <a:lnTo>
                    <a:pt x="846" y="4120"/>
                  </a:lnTo>
                  <a:lnTo>
                    <a:pt x="0" y="4347"/>
                  </a:lnTo>
                  <a:lnTo>
                    <a:pt x="429" y="5073"/>
                  </a:lnTo>
                  <a:lnTo>
                    <a:pt x="1810" y="7395"/>
                  </a:lnTo>
                  <a:lnTo>
                    <a:pt x="476" y="9645"/>
                  </a:lnTo>
                  <a:lnTo>
                    <a:pt x="36" y="10371"/>
                  </a:lnTo>
                  <a:lnTo>
                    <a:pt x="893" y="10597"/>
                  </a:lnTo>
                  <a:lnTo>
                    <a:pt x="3548" y="11300"/>
                  </a:lnTo>
                  <a:lnTo>
                    <a:pt x="4239" y="13800"/>
                  </a:lnTo>
                  <a:lnTo>
                    <a:pt x="4465" y="14610"/>
                  </a:lnTo>
                  <a:lnTo>
                    <a:pt x="5215" y="14193"/>
                  </a:lnTo>
                  <a:lnTo>
                    <a:pt x="7620" y="12860"/>
                  </a:lnTo>
                  <a:lnTo>
                    <a:pt x="9918" y="14145"/>
                  </a:lnTo>
                  <a:lnTo>
                    <a:pt x="10680" y="14574"/>
                  </a:lnTo>
                  <a:lnTo>
                    <a:pt x="10906" y="13753"/>
                  </a:lnTo>
                  <a:lnTo>
                    <a:pt x="11621" y="11157"/>
                  </a:lnTo>
                  <a:lnTo>
                    <a:pt x="14192" y="10490"/>
                  </a:lnTo>
                  <a:lnTo>
                    <a:pt x="15038" y="10264"/>
                  </a:lnTo>
                  <a:lnTo>
                    <a:pt x="14609" y="9538"/>
                  </a:lnTo>
                  <a:lnTo>
                    <a:pt x="13228" y="7216"/>
                  </a:lnTo>
                  <a:lnTo>
                    <a:pt x="14562" y="4966"/>
                  </a:lnTo>
                  <a:lnTo>
                    <a:pt x="15002" y="4239"/>
                  </a:lnTo>
                  <a:lnTo>
                    <a:pt x="14145" y="4013"/>
                  </a:lnTo>
                  <a:lnTo>
                    <a:pt x="11490" y="3323"/>
                  </a:lnTo>
                  <a:lnTo>
                    <a:pt x="10799" y="822"/>
                  </a:lnTo>
                  <a:lnTo>
                    <a:pt x="10573"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4" name="Google Shape;594;p11"/>
            <p:cNvSpPr/>
            <p:nvPr/>
          </p:nvSpPr>
          <p:spPr>
            <a:xfrm>
              <a:off x="596200" y="846675"/>
              <a:ext cx="376550" cy="365525"/>
            </a:xfrm>
            <a:custGeom>
              <a:avLst/>
              <a:gdLst/>
              <a:ahLst/>
              <a:cxnLst/>
              <a:rect l="l" t="t" r="r" b="b"/>
              <a:pathLst>
                <a:path w="15062" h="14621" extrusionOk="0">
                  <a:moveTo>
                    <a:pt x="10037" y="1238"/>
                  </a:moveTo>
                  <a:lnTo>
                    <a:pt x="10692" y="3631"/>
                  </a:lnTo>
                  <a:lnTo>
                    <a:pt x="7930" y="6310"/>
                  </a:lnTo>
                  <a:lnTo>
                    <a:pt x="7930" y="2417"/>
                  </a:lnTo>
                  <a:lnTo>
                    <a:pt x="7942" y="2417"/>
                  </a:lnTo>
                  <a:lnTo>
                    <a:pt x="10037" y="1238"/>
                  </a:lnTo>
                  <a:close/>
                  <a:moveTo>
                    <a:pt x="4894" y="1298"/>
                  </a:moveTo>
                  <a:lnTo>
                    <a:pt x="7108" y="2536"/>
                  </a:lnTo>
                  <a:lnTo>
                    <a:pt x="7108" y="6322"/>
                  </a:lnTo>
                  <a:lnTo>
                    <a:pt x="4263" y="3572"/>
                  </a:lnTo>
                  <a:lnTo>
                    <a:pt x="4894" y="1298"/>
                  </a:lnTo>
                  <a:close/>
                  <a:moveTo>
                    <a:pt x="3751" y="4215"/>
                  </a:moveTo>
                  <a:lnTo>
                    <a:pt x="6513" y="6894"/>
                  </a:lnTo>
                  <a:lnTo>
                    <a:pt x="2501" y="6894"/>
                  </a:lnTo>
                  <a:lnTo>
                    <a:pt x="1274" y="4858"/>
                  </a:lnTo>
                  <a:lnTo>
                    <a:pt x="3751" y="4215"/>
                  </a:lnTo>
                  <a:close/>
                  <a:moveTo>
                    <a:pt x="11383" y="4131"/>
                  </a:moveTo>
                  <a:lnTo>
                    <a:pt x="13716" y="4751"/>
                  </a:lnTo>
                  <a:lnTo>
                    <a:pt x="12454" y="6894"/>
                  </a:lnTo>
                  <a:lnTo>
                    <a:pt x="8537" y="6894"/>
                  </a:lnTo>
                  <a:lnTo>
                    <a:pt x="11383" y="4131"/>
                  </a:lnTo>
                  <a:close/>
                  <a:moveTo>
                    <a:pt x="12561" y="7715"/>
                  </a:moveTo>
                  <a:lnTo>
                    <a:pt x="13776" y="9751"/>
                  </a:lnTo>
                  <a:lnTo>
                    <a:pt x="11311" y="10394"/>
                  </a:lnTo>
                  <a:lnTo>
                    <a:pt x="8537" y="7715"/>
                  </a:lnTo>
                  <a:close/>
                  <a:moveTo>
                    <a:pt x="6513" y="7727"/>
                  </a:moveTo>
                  <a:lnTo>
                    <a:pt x="3667" y="10477"/>
                  </a:lnTo>
                  <a:lnTo>
                    <a:pt x="1334" y="9870"/>
                  </a:lnTo>
                  <a:lnTo>
                    <a:pt x="2620" y="7727"/>
                  </a:lnTo>
                  <a:close/>
                  <a:moveTo>
                    <a:pt x="7942" y="8287"/>
                  </a:moveTo>
                  <a:lnTo>
                    <a:pt x="10787" y="11049"/>
                  </a:lnTo>
                  <a:lnTo>
                    <a:pt x="10156" y="13323"/>
                  </a:lnTo>
                  <a:lnTo>
                    <a:pt x="7942" y="12085"/>
                  </a:lnTo>
                  <a:lnTo>
                    <a:pt x="7942" y="8287"/>
                  </a:lnTo>
                  <a:close/>
                  <a:moveTo>
                    <a:pt x="7120" y="8287"/>
                  </a:moveTo>
                  <a:lnTo>
                    <a:pt x="7120" y="12192"/>
                  </a:lnTo>
                  <a:lnTo>
                    <a:pt x="7108" y="12192"/>
                  </a:lnTo>
                  <a:lnTo>
                    <a:pt x="5013" y="13371"/>
                  </a:lnTo>
                  <a:lnTo>
                    <a:pt x="4358" y="10966"/>
                  </a:lnTo>
                  <a:lnTo>
                    <a:pt x="7120" y="8287"/>
                  </a:lnTo>
                  <a:close/>
                  <a:moveTo>
                    <a:pt x="10573" y="0"/>
                  </a:moveTo>
                  <a:lnTo>
                    <a:pt x="9823" y="417"/>
                  </a:lnTo>
                  <a:lnTo>
                    <a:pt x="7418" y="1762"/>
                  </a:lnTo>
                  <a:lnTo>
                    <a:pt x="5120" y="464"/>
                  </a:lnTo>
                  <a:lnTo>
                    <a:pt x="4358" y="48"/>
                  </a:lnTo>
                  <a:lnTo>
                    <a:pt x="4132" y="869"/>
                  </a:lnTo>
                  <a:lnTo>
                    <a:pt x="3417" y="3453"/>
                  </a:lnTo>
                  <a:lnTo>
                    <a:pt x="846" y="4120"/>
                  </a:lnTo>
                  <a:lnTo>
                    <a:pt x="0" y="4346"/>
                  </a:lnTo>
                  <a:lnTo>
                    <a:pt x="429" y="5072"/>
                  </a:lnTo>
                  <a:lnTo>
                    <a:pt x="1810" y="7394"/>
                  </a:lnTo>
                  <a:lnTo>
                    <a:pt x="476" y="9644"/>
                  </a:lnTo>
                  <a:lnTo>
                    <a:pt x="36" y="10370"/>
                  </a:lnTo>
                  <a:lnTo>
                    <a:pt x="893" y="10597"/>
                  </a:lnTo>
                  <a:lnTo>
                    <a:pt x="3548" y="11299"/>
                  </a:lnTo>
                  <a:lnTo>
                    <a:pt x="4239" y="13799"/>
                  </a:lnTo>
                  <a:lnTo>
                    <a:pt x="4453" y="14621"/>
                  </a:lnTo>
                  <a:lnTo>
                    <a:pt x="5215" y="14204"/>
                  </a:lnTo>
                  <a:lnTo>
                    <a:pt x="7608" y="12859"/>
                  </a:lnTo>
                  <a:lnTo>
                    <a:pt x="9942" y="14145"/>
                  </a:lnTo>
                  <a:lnTo>
                    <a:pt x="10692" y="14561"/>
                  </a:lnTo>
                  <a:lnTo>
                    <a:pt x="10918" y="13740"/>
                  </a:lnTo>
                  <a:lnTo>
                    <a:pt x="11633" y="11144"/>
                  </a:lnTo>
                  <a:lnTo>
                    <a:pt x="14204" y="10477"/>
                  </a:lnTo>
                  <a:lnTo>
                    <a:pt x="15062" y="10251"/>
                  </a:lnTo>
                  <a:lnTo>
                    <a:pt x="14621" y="9525"/>
                  </a:lnTo>
                  <a:lnTo>
                    <a:pt x="13240" y="7203"/>
                  </a:lnTo>
                  <a:lnTo>
                    <a:pt x="14585" y="4953"/>
                  </a:lnTo>
                  <a:lnTo>
                    <a:pt x="15002" y="4227"/>
                  </a:lnTo>
                  <a:lnTo>
                    <a:pt x="14145" y="4000"/>
                  </a:lnTo>
                  <a:lnTo>
                    <a:pt x="11490" y="3310"/>
                  </a:lnTo>
                  <a:lnTo>
                    <a:pt x="10799" y="798"/>
                  </a:lnTo>
                  <a:lnTo>
                    <a:pt x="10573"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5" name="Google Shape;595;p11"/>
            <p:cNvSpPr/>
            <p:nvPr/>
          </p:nvSpPr>
          <p:spPr>
            <a:xfrm>
              <a:off x="596500" y="1942325"/>
              <a:ext cx="376250" cy="365550"/>
            </a:xfrm>
            <a:custGeom>
              <a:avLst/>
              <a:gdLst/>
              <a:ahLst/>
              <a:cxnLst/>
              <a:rect l="l" t="t" r="r" b="b"/>
              <a:pathLst>
                <a:path w="15050" h="14622" extrusionOk="0">
                  <a:moveTo>
                    <a:pt x="4882" y="1299"/>
                  </a:moveTo>
                  <a:lnTo>
                    <a:pt x="7096" y="2537"/>
                  </a:lnTo>
                  <a:lnTo>
                    <a:pt x="7096" y="6335"/>
                  </a:lnTo>
                  <a:lnTo>
                    <a:pt x="4251" y="3573"/>
                  </a:lnTo>
                  <a:lnTo>
                    <a:pt x="4882" y="1299"/>
                  </a:lnTo>
                  <a:close/>
                  <a:moveTo>
                    <a:pt x="10025" y="1251"/>
                  </a:moveTo>
                  <a:lnTo>
                    <a:pt x="10704" y="3656"/>
                  </a:lnTo>
                  <a:lnTo>
                    <a:pt x="7930" y="6335"/>
                  </a:lnTo>
                  <a:lnTo>
                    <a:pt x="7930" y="2430"/>
                  </a:lnTo>
                  <a:lnTo>
                    <a:pt x="10025" y="1251"/>
                  </a:lnTo>
                  <a:close/>
                  <a:moveTo>
                    <a:pt x="11371" y="4144"/>
                  </a:moveTo>
                  <a:lnTo>
                    <a:pt x="13704" y="4751"/>
                  </a:lnTo>
                  <a:lnTo>
                    <a:pt x="12430" y="6895"/>
                  </a:lnTo>
                  <a:lnTo>
                    <a:pt x="8513" y="6895"/>
                  </a:lnTo>
                  <a:lnTo>
                    <a:pt x="11371" y="4144"/>
                  </a:lnTo>
                  <a:close/>
                  <a:moveTo>
                    <a:pt x="3739" y="4228"/>
                  </a:moveTo>
                  <a:lnTo>
                    <a:pt x="6501" y="6906"/>
                  </a:lnTo>
                  <a:lnTo>
                    <a:pt x="2489" y="6906"/>
                  </a:lnTo>
                  <a:lnTo>
                    <a:pt x="1262" y="4870"/>
                  </a:lnTo>
                  <a:lnTo>
                    <a:pt x="3739" y="4228"/>
                  </a:lnTo>
                  <a:close/>
                  <a:moveTo>
                    <a:pt x="12549" y="7728"/>
                  </a:moveTo>
                  <a:lnTo>
                    <a:pt x="13764" y="9764"/>
                  </a:lnTo>
                  <a:lnTo>
                    <a:pt x="11299" y="10407"/>
                  </a:lnTo>
                  <a:lnTo>
                    <a:pt x="8525" y="7728"/>
                  </a:lnTo>
                  <a:close/>
                  <a:moveTo>
                    <a:pt x="6501" y="7728"/>
                  </a:moveTo>
                  <a:lnTo>
                    <a:pt x="3655" y="10478"/>
                  </a:lnTo>
                  <a:lnTo>
                    <a:pt x="1322" y="9871"/>
                  </a:lnTo>
                  <a:lnTo>
                    <a:pt x="2608" y="7728"/>
                  </a:lnTo>
                  <a:close/>
                  <a:moveTo>
                    <a:pt x="7930" y="8311"/>
                  </a:moveTo>
                  <a:lnTo>
                    <a:pt x="10775" y="11062"/>
                  </a:lnTo>
                  <a:lnTo>
                    <a:pt x="10144" y="13336"/>
                  </a:lnTo>
                  <a:lnTo>
                    <a:pt x="7930" y="12109"/>
                  </a:lnTo>
                  <a:lnTo>
                    <a:pt x="7930" y="8311"/>
                  </a:lnTo>
                  <a:close/>
                  <a:moveTo>
                    <a:pt x="7108" y="8311"/>
                  </a:moveTo>
                  <a:lnTo>
                    <a:pt x="7108" y="12205"/>
                  </a:lnTo>
                  <a:lnTo>
                    <a:pt x="7096" y="12205"/>
                  </a:lnTo>
                  <a:lnTo>
                    <a:pt x="5001" y="13383"/>
                  </a:lnTo>
                  <a:lnTo>
                    <a:pt x="4346" y="10990"/>
                  </a:lnTo>
                  <a:lnTo>
                    <a:pt x="7108" y="8311"/>
                  </a:lnTo>
                  <a:close/>
                  <a:moveTo>
                    <a:pt x="10585" y="1"/>
                  </a:moveTo>
                  <a:lnTo>
                    <a:pt x="9823" y="418"/>
                  </a:lnTo>
                  <a:lnTo>
                    <a:pt x="7430" y="1763"/>
                  </a:lnTo>
                  <a:lnTo>
                    <a:pt x="5120" y="465"/>
                  </a:lnTo>
                  <a:lnTo>
                    <a:pt x="4358" y="48"/>
                  </a:lnTo>
                  <a:lnTo>
                    <a:pt x="4132" y="870"/>
                  </a:lnTo>
                  <a:lnTo>
                    <a:pt x="3417" y="3454"/>
                  </a:lnTo>
                  <a:lnTo>
                    <a:pt x="845" y="4132"/>
                  </a:lnTo>
                  <a:lnTo>
                    <a:pt x="0" y="4347"/>
                  </a:lnTo>
                  <a:lnTo>
                    <a:pt x="429" y="5085"/>
                  </a:lnTo>
                  <a:lnTo>
                    <a:pt x="1810" y="7406"/>
                  </a:lnTo>
                  <a:lnTo>
                    <a:pt x="476" y="9645"/>
                  </a:lnTo>
                  <a:lnTo>
                    <a:pt x="48" y="10383"/>
                  </a:lnTo>
                  <a:lnTo>
                    <a:pt x="893" y="10597"/>
                  </a:lnTo>
                  <a:lnTo>
                    <a:pt x="3560" y="11300"/>
                  </a:lnTo>
                  <a:lnTo>
                    <a:pt x="4239" y="13800"/>
                  </a:lnTo>
                  <a:lnTo>
                    <a:pt x="4465" y="14622"/>
                  </a:lnTo>
                  <a:lnTo>
                    <a:pt x="5227" y="14205"/>
                  </a:lnTo>
                  <a:lnTo>
                    <a:pt x="7620" y="12860"/>
                  </a:lnTo>
                  <a:lnTo>
                    <a:pt x="9930" y="14157"/>
                  </a:lnTo>
                  <a:lnTo>
                    <a:pt x="10680" y="14574"/>
                  </a:lnTo>
                  <a:lnTo>
                    <a:pt x="10906" y="13753"/>
                  </a:lnTo>
                  <a:lnTo>
                    <a:pt x="11621" y="11169"/>
                  </a:lnTo>
                  <a:lnTo>
                    <a:pt x="14192" y="10502"/>
                  </a:lnTo>
                  <a:lnTo>
                    <a:pt x="15050" y="10276"/>
                  </a:lnTo>
                  <a:lnTo>
                    <a:pt x="14609" y="9550"/>
                  </a:lnTo>
                  <a:lnTo>
                    <a:pt x="13228" y="7228"/>
                  </a:lnTo>
                  <a:lnTo>
                    <a:pt x="14573" y="4978"/>
                  </a:lnTo>
                  <a:lnTo>
                    <a:pt x="15002" y="4251"/>
                  </a:lnTo>
                  <a:lnTo>
                    <a:pt x="14157" y="4025"/>
                  </a:lnTo>
                  <a:lnTo>
                    <a:pt x="11490" y="3323"/>
                  </a:lnTo>
                  <a:lnTo>
                    <a:pt x="10799"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6" name="Google Shape;596;p11"/>
            <p:cNvSpPr/>
            <p:nvPr/>
          </p:nvSpPr>
          <p:spPr>
            <a:xfrm>
              <a:off x="975100" y="3769350"/>
              <a:ext cx="376275" cy="365250"/>
            </a:xfrm>
            <a:custGeom>
              <a:avLst/>
              <a:gdLst/>
              <a:ahLst/>
              <a:cxnLst/>
              <a:rect l="l" t="t" r="r" b="b"/>
              <a:pathLst>
                <a:path w="15051" h="14610" extrusionOk="0">
                  <a:moveTo>
                    <a:pt x="4906" y="1274"/>
                  </a:moveTo>
                  <a:lnTo>
                    <a:pt x="7121" y="2512"/>
                  </a:lnTo>
                  <a:lnTo>
                    <a:pt x="7121" y="6311"/>
                  </a:lnTo>
                  <a:lnTo>
                    <a:pt x="4275" y="3560"/>
                  </a:lnTo>
                  <a:lnTo>
                    <a:pt x="4906" y="1274"/>
                  </a:lnTo>
                  <a:close/>
                  <a:moveTo>
                    <a:pt x="10050" y="1238"/>
                  </a:moveTo>
                  <a:lnTo>
                    <a:pt x="10705" y="3632"/>
                  </a:lnTo>
                  <a:lnTo>
                    <a:pt x="7942" y="6311"/>
                  </a:lnTo>
                  <a:lnTo>
                    <a:pt x="7942" y="2405"/>
                  </a:lnTo>
                  <a:lnTo>
                    <a:pt x="7954" y="2405"/>
                  </a:lnTo>
                  <a:lnTo>
                    <a:pt x="10050" y="1238"/>
                  </a:lnTo>
                  <a:close/>
                  <a:moveTo>
                    <a:pt x="3751" y="4215"/>
                  </a:moveTo>
                  <a:lnTo>
                    <a:pt x="6526" y="6894"/>
                  </a:lnTo>
                  <a:lnTo>
                    <a:pt x="2501" y="6894"/>
                  </a:lnTo>
                  <a:lnTo>
                    <a:pt x="1287" y="4846"/>
                  </a:lnTo>
                  <a:lnTo>
                    <a:pt x="3751" y="4215"/>
                  </a:lnTo>
                  <a:close/>
                  <a:moveTo>
                    <a:pt x="11395" y="4132"/>
                  </a:moveTo>
                  <a:lnTo>
                    <a:pt x="13729" y="4751"/>
                  </a:lnTo>
                  <a:lnTo>
                    <a:pt x="12443" y="6894"/>
                  </a:lnTo>
                  <a:lnTo>
                    <a:pt x="8526" y="6894"/>
                  </a:lnTo>
                  <a:lnTo>
                    <a:pt x="11395" y="4132"/>
                  </a:lnTo>
                  <a:close/>
                  <a:moveTo>
                    <a:pt x="12562" y="7704"/>
                  </a:moveTo>
                  <a:lnTo>
                    <a:pt x="13788" y="9751"/>
                  </a:lnTo>
                  <a:lnTo>
                    <a:pt x="11312" y="10382"/>
                  </a:lnTo>
                  <a:lnTo>
                    <a:pt x="8550" y="7704"/>
                  </a:lnTo>
                  <a:close/>
                  <a:moveTo>
                    <a:pt x="6526" y="7704"/>
                  </a:moveTo>
                  <a:lnTo>
                    <a:pt x="3668" y="10466"/>
                  </a:lnTo>
                  <a:lnTo>
                    <a:pt x="1334" y="9847"/>
                  </a:lnTo>
                  <a:lnTo>
                    <a:pt x="2608" y="7704"/>
                  </a:lnTo>
                  <a:close/>
                  <a:moveTo>
                    <a:pt x="7954" y="8287"/>
                  </a:moveTo>
                  <a:lnTo>
                    <a:pt x="10800" y="11037"/>
                  </a:lnTo>
                  <a:lnTo>
                    <a:pt x="10169" y="13323"/>
                  </a:lnTo>
                  <a:lnTo>
                    <a:pt x="7954" y="12085"/>
                  </a:lnTo>
                  <a:lnTo>
                    <a:pt x="7954" y="8287"/>
                  </a:lnTo>
                  <a:close/>
                  <a:moveTo>
                    <a:pt x="7121" y="8287"/>
                  </a:moveTo>
                  <a:lnTo>
                    <a:pt x="7121" y="12192"/>
                  </a:lnTo>
                  <a:lnTo>
                    <a:pt x="7109" y="12192"/>
                  </a:lnTo>
                  <a:lnTo>
                    <a:pt x="5002" y="13359"/>
                  </a:lnTo>
                  <a:lnTo>
                    <a:pt x="4347" y="10966"/>
                  </a:lnTo>
                  <a:lnTo>
                    <a:pt x="7121" y="8287"/>
                  </a:lnTo>
                  <a:close/>
                  <a:moveTo>
                    <a:pt x="10586" y="0"/>
                  </a:moveTo>
                  <a:lnTo>
                    <a:pt x="9824" y="417"/>
                  </a:lnTo>
                  <a:lnTo>
                    <a:pt x="7430" y="1750"/>
                  </a:lnTo>
                  <a:lnTo>
                    <a:pt x="5121" y="465"/>
                  </a:lnTo>
                  <a:lnTo>
                    <a:pt x="4359" y="48"/>
                  </a:lnTo>
                  <a:lnTo>
                    <a:pt x="4144" y="857"/>
                  </a:lnTo>
                  <a:lnTo>
                    <a:pt x="3430" y="3453"/>
                  </a:lnTo>
                  <a:lnTo>
                    <a:pt x="846" y="4120"/>
                  </a:lnTo>
                  <a:lnTo>
                    <a:pt x="1" y="4346"/>
                  </a:lnTo>
                  <a:lnTo>
                    <a:pt x="430" y="5072"/>
                  </a:lnTo>
                  <a:lnTo>
                    <a:pt x="1823" y="7394"/>
                  </a:lnTo>
                  <a:lnTo>
                    <a:pt x="477" y="9644"/>
                  </a:lnTo>
                  <a:lnTo>
                    <a:pt x="49" y="10371"/>
                  </a:lnTo>
                  <a:lnTo>
                    <a:pt x="894" y="10597"/>
                  </a:lnTo>
                  <a:lnTo>
                    <a:pt x="3561" y="11299"/>
                  </a:lnTo>
                  <a:lnTo>
                    <a:pt x="4251" y="13800"/>
                  </a:lnTo>
                  <a:lnTo>
                    <a:pt x="4466" y="14609"/>
                  </a:lnTo>
                  <a:lnTo>
                    <a:pt x="5228" y="14192"/>
                  </a:lnTo>
                  <a:lnTo>
                    <a:pt x="7621" y="12859"/>
                  </a:lnTo>
                  <a:lnTo>
                    <a:pt x="9931" y="14157"/>
                  </a:lnTo>
                  <a:lnTo>
                    <a:pt x="10693" y="14573"/>
                  </a:lnTo>
                  <a:lnTo>
                    <a:pt x="10907" y="13752"/>
                  </a:lnTo>
                  <a:lnTo>
                    <a:pt x="11633" y="11156"/>
                  </a:lnTo>
                  <a:lnTo>
                    <a:pt x="14205" y="10490"/>
                  </a:lnTo>
                  <a:lnTo>
                    <a:pt x="15050" y="10263"/>
                  </a:lnTo>
                  <a:lnTo>
                    <a:pt x="14622" y="9537"/>
                  </a:lnTo>
                  <a:lnTo>
                    <a:pt x="13241" y="7215"/>
                  </a:lnTo>
                  <a:lnTo>
                    <a:pt x="14574" y="4965"/>
                  </a:lnTo>
                  <a:lnTo>
                    <a:pt x="15003" y="4239"/>
                  </a:lnTo>
                  <a:lnTo>
                    <a:pt x="14157" y="4013"/>
                  </a:lnTo>
                  <a:lnTo>
                    <a:pt x="11490" y="3322"/>
                  </a:lnTo>
                  <a:lnTo>
                    <a:pt x="10812" y="822"/>
                  </a:lnTo>
                  <a:lnTo>
                    <a:pt x="10586"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7" name="Google Shape;597;p11"/>
            <p:cNvSpPr/>
            <p:nvPr/>
          </p:nvSpPr>
          <p:spPr>
            <a:xfrm>
              <a:off x="596200" y="2673075"/>
              <a:ext cx="375950" cy="365550"/>
            </a:xfrm>
            <a:custGeom>
              <a:avLst/>
              <a:gdLst/>
              <a:ahLst/>
              <a:cxnLst/>
              <a:rect l="l" t="t" r="r" b="b"/>
              <a:pathLst>
                <a:path w="15038" h="14622" extrusionOk="0">
                  <a:moveTo>
                    <a:pt x="4894" y="1286"/>
                  </a:moveTo>
                  <a:lnTo>
                    <a:pt x="7108" y="2525"/>
                  </a:lnTo>
                  <a:lnTo>
                    <a:pt x="7108" y="6311"/>
                  </a:lnTo>
                  <a:lnTo>
                    <a:pt x="4263" y="3561"/>
                  </a:lnTo>
                  <a:lnTo>
                    <a:pt x="4894" y="1286"/>
                  </a:lnTo>
                  <a:close/>
                  <a:moveTo>
                    <a:pt x="10037" y="1251"/>
                  </a:moveTo>
                  <a:lnTo>
                    <a:pt x="10692" y="3656"/>
                  </a:lnTo>
                  <a:lnTo>
                    <a:pt x="7930" y="6335"/>
                  </a:lnTo>
                  <a:lnTo>
                    <a:pt x="7930" y="2429"/>
                  </a:lnTo>
                  <a:lnTo>
                    <a:pt x="7942" y="2429"/>
                  </a:lnTo>
                  <a:lnTo>
                    <a:pt x="10037" y="1251"/>
                  </a:lnTo>
                  <a:close/>
                  <a:moveTo>
                    <a:pt x="11383" y="4144"/>
                  </a:moveTo>
                  <a:lnTo>
                    <a:pt x="13716" y="4751"/>
                  </a:lnTo>
                  <a:lnTo>
                    <a:pt x="12442" y="6894"/>
                  </a:lnTo>
                  <a:lnTo>
                    <a:pt x="8525" y="6894"/>
                  </a:lnTo>
                  <a:lnTo>
                    <a:pt x="11383" y="4144"/>
                  </a:lnTo>
                  <a:close/>
                  <a:moveTo>
                    <a:pt x="3751" y="4227"/>
                  </a:moveTo>
                  <a:lnTo>
                    <a:pt x="6513" y="6906"/>
                  </a:lnTo>
                  <a:lnTo>
                    <a:pt x="2501" y="6906"/>
                  </a:lnTo>
                  <a:lnTo>
                    <a:pt x="1274" y="4870"/>
                  </a:lnTo>
                  <a:lnTo>
                    <a:pt x="3751" y="4227"/>
                  </a:lnTo>
                  <a:close/>
                  <a:moveTo>
                    <a:pt x="12561" y="7728"/>
                  </a:moveTo>
                  <a:lnTo>
                    <a:pt x="13776" y="9764"/>
                  </a:lnTo>
                  <a:lnTo>
                    <a:pt x="11311" y="10407"/>
                  </a:lnTo>
                  <a:lnTo>
                    <a:pt x="8537" y="7728"/>
                  </a:lnTo>
                  <a:close/>
                  <a:moveTo>
                    <a:pt x="6513" y="7716"/>
                  </a:moveTo>
                  <a:lnTo>
                    <a:pt x="3667" y="10466"/>
                  </a:lnTo>
                  <a:lnTo>
                    <a:pt x="1334" y="9859"/>
                  </a:lnTo>
                  <a:lnTo>
                    <a:pt x="2596" y="7716"/>
                  </a:lnTo>
                  <a:close/>
                  <a:moveTo>
                    <a:pt x="7942" y="8299"/>
                  </a:moveTo>
                  <a:lnTo>
                    <a:pt x="10787" y="11050"/>
                  </a:lnTo>
                  <a:lnTo>
                    <a:pt x="10156" y="13324"/>
                  </a:lnTo>
                  <a:lnTo>
                    <a:pt x="7942" y="12085"/>
                  </a:lnTo>
                  <a:lnTo>
                    <a:pt x="7942" y="8299"/>
                  </a:lnTo>
                  <a:close/>
                  <a:moveTo>
                    <a:pt x="7120" y="8287"/>
                  </a:moveTo>
                  <a:lnTo>
                    <a:pt x="7120" y="12193"/>
                  </a:lnTo>
                  <a:lnTo>
                    <a:pt x="7108" y="12193"/>
                  </a:lnTo>
                  <a:lnTo>
                    <a:pt x="5013" y="13371"/>
                  </a:lnTo>
                  <a:lnTo>
                    <a:pt x="4358" y="10966"/>
                  </a:lnTo>
                  <a:lnTo>
                    <a:pt x="7120" y="8287"/>
                  </a:lnTo>
                  <a:close/>
                  <a:moveTo>
                    <a:pt x="10573" y="1"/>
                  </a:moveTo>
                  <a:lnTo>
                    <a:pt x="9811" y="417"/>
                  </a:lnTo>
                  <a:lnTo>
                    <a:pt x="7418" y="1763"/>
                  </a:lnTo>
                  <a:lnTo>
                    <a:pt x="5120" y="465"/>
                  </a:lnTo>
                  <a:lnTo>
                    <a:pt x="4358" y="48"/>
                  </a:lnTo>
                  <a:lnTo>
                    <a:pt x="4132" y="870"/>
                  </a:lnTo>
                  <a:lnTo>
                    <a:pt x="3417" y="3453"/>
                  </a:lnTo>
                  <a:lnTo>
                    <a:pt x="846" y="4132"/>
                  </a:lnTo>
                  <a:lnTo>
                    <a:pt x="0" y="4346"/>
                  </a:lnTo>
                  <a:lnTo>
                    <a:pt x="429" y="5085"/>
                  </a:lnTo>
                  <a:lnTo>
                    <a:pt x="1810" y="7406"/>
                  </a:lnTo>
                  <a:lnTo>
                    <a:pt x="476" y="9645"/>
                  </a:lnTo>
                  <a:lnTo>
                    <a:pt x="36" y="10383"/>
                  </a:lnTo>
                  <a:lnTo>
                    <a:pt x="893" y="10597"/>
                  </a:lnTo>
                  <a:lnTo>
                    <a:pt x="3548" y="11300"/>
                  </a:lnTo>
                  <a:lnTo>
                    <a:pt x="4239" y="13800"/>
                  </a:lnTo>
                  <a:lnTo>
                    <a:pt x="4453" y="14621"/>
                  </a:lnTo>
                  <a:lnTo>
                    <a:pt x="5215" y="14205"/>
                  </a:lnTo>
                  <a:lnTo>
                    <a:pt x="7608" y="12859"/>
                  </a:lnTo>
                  <a:lnTo>
                    <a:pt x="9918" y="14157"/>
                  </a:lnTo>
                  <a:lnTo>
                    <a:pt x="10680" y="14574"/>
                  </a:lnTo>
                  <a:lnTo>
                    <a:pt x="10906" y="13752"/>
                  </a:lnTo>
                  <a:lnTo>
                    <a:pt x="11621" y="11169"/>
                  </a:lnTo>
                  <a:lnTo>
                    <a:pt x="14192" y="10502"/>
                  </a:lnTo>
                  <a:lnTo>
                    <a:pt x="15038" y="10276"/>
                  </a:lnTo>
                  <a:lnTo>
                    <a:pt x="14609" y="9549"/>
                  </a:lnTo>
                  <a:lnTo>
                    <a:pt x="13228" y="7228"/>
                  </a:lnTo>
                  <a:lnTo>
                    <a:pt x="14562" y="4977"/>
                  </a:lnTo>
                  <a:lnTo>
                    <a:pt x="14990" y="4251"/>
                  </a:lnTo>
                  <a:lnTo>
                    <a:pt x="14145" y="4025"/>
                  </a:lnTo>
                  <a:lnTo>
                    <a:pt x="11478" y="3322"/>
                  </a:lnTo>
                  <a:lnTo>
                    <a:pt x="10799" y="822"/>
                  </a:lnTo>
                  <a:lnTo>
                    <a:pt x="10573"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8" name="Google Shape;598;p11"/>
            <p:cNvSpPr/>
            <p:nvPr/>
          </p:nvSpPr>
          <p:spPr>
            <a:xfrm>
              <a:off x="975100" y="4134575"/>
              <a:ext cx="376275" cy="365525"/>
            </a:xfrm>
            <a:custGeom>
              <a:avLst/>
              <a:gdLst/>
              <a:ahLst/>
              <a:cxnLst/>
              <a:rect l="l" t="t" r="r" b="b"/>
              <a:pathLst>
                <a:path w="15051" h="14621" extrusionOk="0">
                  <a:moveTo>
                    <a:pt x="4906" y="1286"/>
                  </a:moveTo>
                  <a:lnTo>
                    <a:pt x="7121" y="2512"/>
                  </a:lnTo>
                  <a:lnTo>
                    <a:pt x="7121" y="6310"/>
                  </a:lnTo>
                  <a:lnTo>
                    <a:pt x="4275" y="3560"/>
                  </a:lnTo>
                  <a:lnTo>
                    <a:pt x="4906" y="1286"/>
                  </a:lnTo>
                  <a:close/>
                  <a:moveTo>
                    <a:pt x="10050" y="1238"/>
                  </a:moveTo>
                  <a:lnTo>
                    <a:pt x="10705" y="3632"/>
                  </a:lnTo>
                  <a:lnTo>
                    <a:pt x="7942" y="6310"/>
                  </a:lnTo>
                  <a:lnTo>
                    <a:pt x="7942" y="2417"/>
                  </a:lnTo>
                  <a:lnTo>
                    <a:pt x="7954" y="2417"/>
                  </a:lnTo>
                  <a:lnTo>
                    <a:pt x="10050" y="1238"/>
                  </a:lnTo>
                  <a:close/>
                  <a:moveTo>
                    <a:pt x="11395" y="4132"/>
                  </a:moveTo>
                  <a:lnTo>
                    <a:pt x="13729" y="4739"/>
                  </a:lnTo>
                  <a:lnTo>
                    <a:pt x="12443" y="6882"/>
                  </a:lnTo>
                  <a:lnTo>
                    <a:pt x="8526" y="6882"/>
                  </a:lnTo>
                  <a:lnTo>
                    <a:pt x="11395" y="4132"/>
                  </a:lnTo>
                  <a:close/>
                  <a:moveTo>
                    <a:pt x="3751" y="4215"/>
                  </a:moveTo>
                  <a:lnTo>
                    <a:pt x="6526" y="6894"/>
                  </a:lnTo>
                  <a:lnTo>
                    <a:pt x="2501" y="6894"/>
                  </a:lnTo>
                  <a:lnTo>
                    <a:pt x="1299" y="4858"/>
                  </a:lnTo>
                  <a:lnTo>
                    <a:pt x="3751" y="4215"/>
                  </a:lnTo>
                  <a:close/>
                  <a:moveTo>
                    <a:pt x="12562" y="7715"/>
                  </a:moveTo>
                  <a:lnTo>
                    <a:pt x="13788" y="9751"/>
                  </a:lnTo>
                  <a:lnTo>
                    <a:pt x="11312" y="10394"/>
                  </a:lnTo>
                  <a:lnTo>
                    <a:pt x="8550" y="7715"/>
                  </a:lnTo>
                  <a:close/>
                  <a:moveTo>
                    <a:pt x="6537" y="7715"/>
                  </a:moveTo>
                  <a:lnTo>
                    <a:pt x="3680" y="10466"/>
                  </a:lnTo>
                  <a:lnTo>
                    <a:pt x="1346" y="9859"/>
                  </a:lnTo>
                  <a:lnTo>
                    <a:pt x="2620" y="7715"/>
                  </a:lnTo>
                  <a:close/>
                  <a:moveTo>
                    <a:pt x="7954" y="8299"/>
                  </a:moveTo>
                  <a:lnTo>
                    <a:pt x="10800" y="11049"/>
                  </a:lnTo>
                  <a:lnTo>
                    <a:pt x="10169" y="13323"/>
                  </a:lnTo>
                  <a:lnTo>
                    <a:pt x="7954" y="12085"/>
                  </a:lnTo>
                  <a:lnTo>
                    <a:pt x="7954" y="8299"/>
                  </a:lnTo>
                  <a:close/>
                  <a:moveTo>
                    <a:pt x="7121" y="8299"/>
                  </a:moveTo>
                  <a:lnTo>
                    <a:pt x="7121" y="12192"/>
                  </a:lnTo>
                  <a:lnTo>
                    <a:pt x="7109" y="12192"/>
                  </a:lnTo>
                  <a:lnTo>
                    <a:pt x="5002" y="13371"/>
                  </a:lnTo>
                  <a:lnTo>
                    <a:pt x="4347" y="10978"/>
                  </a:lnTo>
                  <a:lnTo>
                    <a:pt x="7121" y="8299"/>
                  </a:lnTo>
                  <a:close/>
                  <a:moveTo>
                    <a:pt x="10586" y="0"/>
                  </a:moveTo>
                  <a:lnTo>
                    <a:pt x="9824" y="417"/>
                  </a:lnTo>
                  <a:lnTo>
                    <a:pt x="7430" y="1762"/>
                  </a:lnTo>
                  <a:lnTo>
                    <a:pt x="5121" y="465"/>
                  </a:lnTo>
                  <a:lnTo>
                    <a:pt x="4359" y="48"/>
                  </a:lnTo>
                  <a:lnTo>
                    <a:pt x="4144" y="869"/>
                  </a:lnTo>
                  <a:lnTo>
                    <a:pt x="3430" y="3453"/>
                  </a:lnTo>
                  <a:lnTo>
                    <a:pt x="846" y="4132"/>
                  </a:lnTo>
                  <a:lnTo>
                    <a:pt x="1" y="4346"/>
                  </a:lnTo>
                  <a:lnTo>
                    <a:pt x="430" y="5084"/>
                  </a:lnTo>
                  <a:lnTo>
                    <a:pt x="1823" y="7406"/>
                  </a:lnTo>
                  <a:lnTo>
                    <a:pt x="477" y="9644"/>
                  </a:lnTo>
                  <a:lnTo>
                    <a:pt x="49" y="10382"/>
                  </a:lnTo>
                  <a:lnTo>
                    <a:pt x="894" y="10597"/>
                  </a:lnTo>
                  <a:lnTo>
                    <a:pt x="3561" y="11299"/>
                  </a:lnTo>
                  <a:lnTo>
                    <a:pt x="4251" y="13799"/>
                  </a:lnTo>
                  <a:lnTo>
                    <a:pt x="4466" y="14621"/>
                  </a:lnTo>
                  <a:lnTo>
                    <a:pt x="5228" y="14204"/>
                  </a:lnTo>
                  <a:lnTo>
                    <a:pt x="7621" y="12859"/>
                  </a:lnTo>
                  <a:lnTo>
                    <a:pt x="9931" y="14157"/>
                  </a:lnTo>
                  <a:lnTo>
                    <a:pt x="10693" y="14573"/>
                  </a:lnTo>
                  <a:lnTo>
                    <a:pt x="10907" y="13752"/>
                  </a:lnTo>
                  <a:lnTo>
                    <a:pt x="11633" y="11168"/>
                  </a:lnTo>
                  <a:lnTo>
                    <a:pt x="14205" y="10501"/>
                  </a:lnTo>
                  <a:lnTo>
                    <a:pt x="15050" y="10275"/>
                  </a:lnTo>
                  <a:lnTo>
                    <a:pt x="14622" y="9549"/>
                  </a:lnTo>
                  <a:lnTo>
                    <a:pt x="13241" y="7227"/>
                  </a:lnTo>
                  <a:lnTo>
                    <a:pt x="14574" y="4977"/>
                  </a:lnTo>
                  <a:lnTo>
                    <a:pt x="15003" y="4251"/>
                  </a:lnTo>
                  <a:lnTo>
                    <a:pt x="14157" y="4024"/>
                  </a:lnTo>
                  <a:lnTo>
                    <a:pt x="11490" y="3322"/>
                  </a:lnTo>
                  <a:lnTo>
                    <a:pt x="10812" y="822"/>
                  </a:lnTo>
                  <a:lnTo>
                    <a:pt x="10586"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9" name="Google Shape;599;p11"/>
            <p:cNvSpPr/>
            <p:nvPr/>
          </p:nvSpPr>
          <p:spPr>
            <a:xfrm>
              <a:off x="975100" y="4499800"/>
              <a:ext cx="376275" cy="365250"/>
            </a:xfrm>
            <a:custGeom>
              <a:avLst/>
              <a:gdLst/>
              <a:ahLst/>
              <a:cxnLst/>
              <a:rect l="l" t="t" r="r" b="b"/>
              <a:pathLst>
                <a:path w="15051" h="14610" extrusionOk="0">
                  <a:moveTo>
                    <a:pt x="4906" y="1286"/>
                  </a:moveTo>
                  <a:lnTo>
                    <a:pt x="7121" y="2524"/>
                  </a:lnTo>
                  <a:lnTo>
                    <a:pt x="7121" y="6322"/>
                  </a:lnTo>
                  <a:lnTo>
                    <a:pt x="4275" y="3572"/>
                  </a:lnTo>
                  <a:lnTo>
                    <a:pt x="4906" y="1286"/>
                  </a:lnTo>
                  <a:close/>
                  <a:moveTo>
                    <a:pt x="10050" y="1250"/>
                  </a:moveTo>
                  <a:lnTo>
                    <a:pt x="10705" y="3643"/>
                  </a:lnTo>
                  <a:lnTo>
                    <a:pt x="7942" y="6322"/>
                  </a:lnTo>
                  <a:lnTo>
                    <a:pt x="7942" y="2417"/>
                  </a:lnTo>
                  <a:lnTo>
                    <a:pt x="7954" y="2417"/>
                  </a:lnTo>
                  <a:lnTo>
                    <a:pt x="10050" y="1250"/>
                  </a:lnTo>
                  <a:close/>
                  <a:moveTo>
                    <a:pt x="3751" y="4203"/>
                  </a:moveTo>
                  <a:lnTo>
                    <a:pt x="6526" y="6882"/>
                  </a:lnTo>
                  <a:lnTo>
                    <a:pt x="2501" y="6882"/>
                  </a:lnTo>
                  <a:lnTo>
                    <a:pt x="1287" y="4846"/>
                  </a:lnTo>
                  <a:lnTo>
                    <a:pt x="3751" y="4203"/>
                  </a:lnTo>
                  <a:close/>
                  <a:moveTo>
                    <a:pt x="11395" y="4132"/>
                  </a:moveTo>
                  <a:lnTo>
                    <a:pt x="13729" y="4739"/>
                  </a:lnTo>
                  <a:lnTo>
                    <a:pt x="12443" y="6882"/>
                  </a:lnTo>
                  <a:lnTo>
                    <a:pt x="8526" y="6882"/>
                  </a:lnTo>
                  <a:lnTo>
                    <a:pt x="11395" y="4132"/>
                  </a:lnTo>
                  <a:close/>
                  <a:moveTo>
                    <a:pt x="12562" y="7715"/>
                  </a:moveTo>
                  <a:lnTo>
                    <a:pt x="13788" y="9763"/>
                  </a:lnTo>
                  <a:lnTo>
                    <a:pt x="11312" y="10394"/>
                  </a:lnTo>
                  <a:lnTo>
                    <a:pt x="8550" y="7715"/>
                  </a:lnTo>
                  <a:close/>
                  <a:moveTo>
                    <a:pt x="6537" y="7715"/>
                  </a:moveTo>
                  <a:lnTo>
                    <a:pt x="3680" y="10478"/>
                  </a:lnTo>
                  <a:lnTo>
                    <a:pt x="1346" y="9858"/>
                  </a:lnTo>
                  <a:lnTo>
                    <a:pt x="2620" y="7715"/>
                  </a:lnTo>
                  <a:close/>
                  <a:moveTo>
                    <a:pt x="7954" y="8287"/>
                  </a:moveTo>
                  <a:lnTo>
                    <a:pt x="10800" y="11037"/>
                  </a:lnTo>
                  <a:lnTo>
                    <a:pt x="10169" y="13311"/>
                  </a:lnTo>
                  <a:lnTo>
                    <a:pt x="7954" y="12085"/>
                  </a:lnTo>
                  <a:lnTo>
                    <a:pt x="7954" y="8287"/>
                  </a:lnTo>
                  <a:close/>
                  <a:moveTo>
                    <a:pt x="7133" y="8299"/>
                  </a:moveTo>
                  <a:lnTo>
                    <a:pt x="7133" y="12204"/>
                  </a:lnTo>
                  <a:lnTo>
                    <a:pt x="7121" y="12204"/>
                  </a:lnTo>
                  <a:lnTo>
                    <a:pt x="5025" y="13371"/>
                  </a:lnTo>
                  <a:lnTo>
                    <a:pt x="4370" y="10978"/>
                  </a:lnTo>
                  <a:lnTo>
                    <a:pt x="7133" y="8299"/>
                  </a:lnTo>
                  <a:close/>
                  <a:moveTo>
                    <a:pt x="10586" y="0"/>
                  </a:moveTo>
                  <a:lnTo>
                    <a:pt x="9824" y="405"/>
                  </a:lnTo>
                  <a:lnTo>
                    <a:pt x="7430" y="1750"/>
                  </a:lnTo>
                  <a:lnTo>
                    <a:pt x="5121" y="453"/>
                  </a:lnTo>
                  <a:lnTo>
                    <a:pt x="4359" y="36"/>
                  </a:lnTo>
                  <a:lnTo>
                    <a:pt x="4144" y="857"/>
                  </a:lnTo>
                  <a:lnTo>
                    <a:pt x="3430" y="3441"/>
                  </a:lnTo>
                  <a:lnTo>
                    <a:pt x="846" y="4120"/>
                  </a:lnTo>
                  <a:lnTo>
                    <a:pt x="1" y="4334"/>
                  </a:lnTo>
                  <a:lnTo>
                    <a:pt x="430" y="5072"/>
                  </a:lnTo>
                  <a:lnTo>
                    <a:pt x="1823" y="7394"/>
                  </a:lnTo>
                  <a:lnTo>
                    <a:pt x="477" y="9632"/>
                  </a:lnTo>
                  <a:lnTo>
                    <a:pt x="49" y="10370"/>
                  </a:lnTo>
                  <a:lnTo>
                    <a:pt x="894" y="10597"/>
                  </a:lnTo>
                  <a:lnTo>
                    <a:pt x="3561" y="11287"/>
                  </a:lnTo>
                  <a:lnTo>
                    <a:pt x="4251" y="13788"/>
                  </a:lnTo>
                  <a:lnTo>
                    <a:pt x="4466" y="14609"/>
                  </a:lnTo>
                  <a:lnTo>
                    <a:pt x="5228" y="14192"/>
                  </a:lnTo>
                  <a:lnTo>
                    <a:pt x="7621" y="12859"/>
                  </a:lnTo>
                  <a:lnTo>
                    <a:pt x="9931" y="14145"/>
                  </a:lnTo>
                  <a:lnTo>
                    <a:pt x="10693" y="14561"/>
                  </a:lnTo>
                  <a:lnTo>
                    <a:pt x="10907" y="13752"/>
                  </a:lnTo>
                  <a:lnTo>
                    <a:pt x="11633" y="11156"/>
                  </a:lnTo>
                  <a:lnTo>
                    <a:pt x="14205" y="10489"/>
                  </a:lnTo>
                  <a:lnTo>
                    <a:pt x="15050" y="10263"/>
                  </a:lnTo>
                  <a:lnTo>
                    <a:pt x="14622" y="9537"/>
                  </a:lnTo>
                  <a:lnTo>
                    <a:pt x="13241" y="7215"/>
                  </a:lnTo>
                  <a:lnTo>
                    <a:pt x="14574" y="4965"/>
                  </a:lnTo>
                  <a:lnTo>
                    <a:pt x="15003" y="4239"/>
                  </a:lnTo>
                  <a:lnTo>
                    <a:pt x="14157" y="4012"/>
                  </a:lnTo>
                  <a:lnTo>
                    <a:pt x="11490" y="3310"/>
                  </a:lnTo>
                  <a:lnTo>
                    <a:pt x="10812" y="810"/>
                  </a:lnTo>
                  <a:lnTo>
                    <a:pt x="10586"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0" name="Google Shape;600;p11"/>
            <p:cNvSpPr/>
            <p:nvPr/>
          </p:nvSpPr>
          <p:spPr>
            <a:xfrm>
              <a:off x="975100" y="3038600"/>
              <a:ext cx="376275" cy="365250"/>
            </a:xfrm>
            <a:custGeom>
              <a:avLst/>
              <a:gdLst/>
              <a:ahLst/>
              <a:cxnLst/>
              <a:rect l="l" t="t" r="r" b="b"/>
              <a:pathLst>
                <a:path w="15051" h="14610" extrusionOk="0">
                  <a:moveTo>
                    <a:pt x="10050" y="1239"/>
                  </a:moveTo>
                  <a:lnTo>
                    <a:pt x="10705" y="3632"/>
                  </a:lnTo>
                  <a:lnTo>
                    <a:pt x="7942" y="6311"/>
                  </a:lnTo>
                  <a:lnTo>
                    <a:pt x="7942" y="2405"/>
                  </a:lnTo>
                  <a:lnTo>
                    <a:pt x="7954" y="2405"/>
                  </a:lnTo>
                  <a:lnTo>
                    <a:pt x="10050" y="1239"/>
                  </a:lnTo>
                  <a:close/>
                  <a:moveTo>
                    <a:pt x="4906" y="1274"/>
                  </a:moveTo>
                  <a:lnTo>
                    <a:pt x="7121" y="2513"/>
                  </a:lnTo>
                  <a:lnTo>
                    <a:pt x="7121" y="6323"/>
                  </a:lnTo>
                  <a:lnTo>
                    <a:pt x="4275" y="3560"/>
                  </a:lnTo>
                  <a:lnTo>
                    <a:pt x="4906" y="1274"/>
                  </a:lnTo>
                  <a:close/>
                  <a:moveTo>
                    <a:pt x="3751" y="4215"/>
                  </a:moveTo>
                  <a:lnTo>
                    <a:pt x="6526" y="6894"/>
                  </a:lnTo>
                  <a:lnTo>
                    <a:pt x="2501" y="6894"/>
                  </a:lnTo>
                  <a:lnTo>
                    <a:pt x="1287" y="4846"/>
                  </a:lnTo>
                  <a:lnTo>
                    <a:pt x="3751" y="4215"/>
                  </a:lnTo>
                  <a:close/>
                  <a:moveTo>
                    <a:pt x="11395" y="4132"/>
                  </a:moveTo>
                  <a:lnTo>
                    <a:pt x="13729" y="4751"/>
                  </a:lnTo>
                  <a:lnTo>
                    <a:pt x="12443" y="6894"/>
                  </a:lnTo>
                  <a:lnTo>
                    <a:pt x="8526" y="6894"/>
                  </a:lnTo>
                  <a:lnTo>
                    <a:pt x="11395" y="4132"/>
                  </a:lnTo>
                  <a:close/>
                  <a:moveTo>
                    <a:pt x="12562" y="7704"/>
                  </a:moveTo>
                  <a:lnTo>
                    <a:pt x="13788" y="9752"/>
                  </a:lnTo>
                  <a:lnTo>
                    <a:pt x="11312" y="10383"/>
                  </a:lnTo>
                  <a:lnTo>
                    <a:pt x="8550" y="7704"/>
                  </a:lnTo>
                  <a:close/>
                  <a:moveTo>
                    <a:pt x="6537" y="7704"/>
                  </a:moveTo>
                  <a:lnTo>
                    <a:pt x="3680" y="10478"/>
                  </a:lnTo>
                  <a:lnTo>
                    <a:pt x="1346" y="9871"/>
                  </a:lnTo>
                  <a:lnTo>
                    <a:pt x="2620" y="7704"/>
                  </a:lnTo>
                  <a:close/>
                  <a:moveTo>
                    <a:pt x="7954" y="8287"/>
                  </a:moveTo>
                  <a:lnTo>
                    <a:pt x="10788" y="11038"/>
                  </a:lnTo>
                  <a:lnTo>
                    <a:pt x="10169" y="13324"/>
                  </a:lnTo>
                  <a:lnTo>
                    <a:pt x="7954" y="12085"/>
                  </a:lnTo>
                  <a:lnTo>
                    <a:pt x="7954" y="8287"/>
                  </a:lnTo>
                  <a:close/>
                  <a:moveTo>
                    <a:pt x="7133" y="8287"/>
                  </a:moveTo>
                  <a:lnTo>
                    <a:pt x="7133" y="12192"/>
                  </a:lnTo>
                  <a:lnTo>
                    <a:pt x="7121" y="12192"/>
                  </a:lnTo>
                  <a:lnTo>
                    <a:pt x="5025" y="13359"/>
                  </a:lnTo>
                  <a:lnTo>
                    <a:pt x="4370" y="10966"/>
                  </a:lnTo>
                  <a:lnTo>
                    <a:pt x="7133" y="8287"/>
                  </a:lnTo>
                  <a:close/>
                  <a:moveTo>
                    <a:pt x="10586" y="0"/>
                  </a:moveTo>
                  <a:lnTo>
                    <a:pt x="9824" y="417"/>
                  </a:lnTo>
                  <a:lnTo>
                    <a:pt x="7430" y="1751"/>
                  </a:lnTo>
                  <a:lnTo>
                    <a:pt x="5121" y="453"/>
                  </a:lnTo>
                  <a:lnTo>
                    <a:pt x="4359" y="48"/>
                  </a:lnTo>
                  <a:lnTo>
                    <a:pt x="4144" y="858"/>
                  </a:lnTo>
                  <a:lnTo>
                    <a:pt x="3430" y="3453"/>
                  </a:lnTo>
                  <a:lnTo>
                    <a:pt x="846" y="4120"/>
                  </a:lnTo>
                  <a:lnTo>
                    <a:pt x="1" y="4346"/>
                  </a:lnTo>
                  <a:lnTo>
                    <a:pt x="430" y="5072"/>
                  </a:lnTo>
                  <a:lnTo>
                    <a:pt x="1823" y="7394"/>
                  </a:lnTo>
                  <a:lnTo>
                    <a:pt x="477" y="9644"/>
                  </a:lnTo>
                  <a:lnTo>
                    <a:pt x="49" y="10371"/>
                  </a:lnTo>
                  <a:lnTo>
                    <a:pt x="894" y="10597"/>
                  </a:lnTo>
                  <a:lnTo>
                    <a:pt x="3561" y="11299"/>
                  </a:lnTo>
                  <a:lnTo>
                    <a:pt x="4251" y="13800"/>
                  </a:lnTo>
                  <a:lnTo>
                    <a:pt x="4466" y="14609"/>
                  </a:lnTo>
                  <a:lnTo>
                    <a:pt x="5228" y="14193"/>
                  </a:lnTo>
                  <a:lnTo>
                    <a:pt x="7621" y="12859"/>
                  </a:lnTo>
                  <a:lnTo>
                    <a:pt x="9931" y="14157"/>
                  </a:lnTo>
                  <a:lnTo>
                    <a:pt x="10693" y="14574"/>
                  </a:lnTo>
                  <a:lnTo>
                    <a:pt x="10907" y="13752"/>
                  </a:lnTo>
                  <a:lnTo>
                    <a:pt x="11633" y="11157"/>
                  </a:lnTo>
                  <a:lnTo>
                    <a:pt x="14205" y="10490"/>
                  </a:lnTo>
                  <a:lnTo>
                    <a:pt x="15050" y="10264"/>
                  </a:lnTo>
                  <a:lnTo>
                    <a:pt x="14622" y="9537"/>
                  </a:lnTo>
                  <a:lnTo>
                    <a:pt x="13241" y="7216"/>
                  </a:lnTo>
                  <a:lnTo>
                    <a:pt x="14574" y="4965"/>
                  </a:lnTo>
                  <a:lnTo>
                    <a:pt x="15003" y="4239"/>
                  </a:lnTo>
                  <a:lnTo>
                    <a:pt x="14157" y="4013"/>
                  </a:lnTo>
                  <a:lnTo>
                    <a:pt x="11490" y="3322"/>
                  </a:lnTo>
                  <a:lnTo>
                    <a:pt x="10812" y="822"/>
                  </a:lnTo>
                  <a:lnTo>
                    <a:pt x="10586"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1" name="Google Shape;601;p11"/>
            <p:cNvSpPr/>
            <p:nvPr/>
          </p:nvSpPr>
          <p:spPr>
            <a:xfrm>
              <a:off x="596200" y="3038600"/>
              <a:ext cx="375950" cy="365250"/>
            </a:xfrm>
            <a:custGeom>
              <a:avLst/>
              <a:gdLst/>
              <a:ahLst/>
              <a:cxnLst/>
              <a:rect l="l" t="t" r="r" b="b"/>
              <a:pathLst>
                <a:path w="15038" h="14610" extrusionOk="0">
                  <a:moveTo>
                    <a:pt x="10037" y="1239"/>
                  </a:moveTo>
                  <a:lnTo>
                    <a:pt x="10692" y="3632"/>
                  </a:lnTo>
                  <a:lnTo>
                    <a:pt x="7930" y="6311"/>
                  </a:lnTo>
                  <a:lnTo>
                    <a:pt x="7930" y="2405"/>
                  </a:lnTo>
                  <a:lnTo>
                    <a:pt x="7942" y="2405"/>
                  </a:lnTo>
                  <a:lnTo>
                    <a:pt x="10037" y="1239"/>
                  </a:lnTo>
                  <a:close/>
                  <a:moveTo>
                    <a:pt x="4894" y="1274"/>
                  </a:moveTo>
                  <a:lnTo>
                    <a:pt x="7108" y="2513"/>
                  </a:lnTo>
                  <a:lnTo>
                    <a:pt x="7108" y="6323"/>
                  </a:lnTo>
                  <a:lnTo>
                    <a:pt x="4263" y="3560"/>
                  </a:lnTo>
                  <a:lnTo>
                    <a:pt x="4894" y="1274"/>
                  </a:lnTo>
                  <a:close/>
                  <a:moveTo>
                    <a:pt x="3751" y="4215"/>
                  </a:moveTo>
                  <a:lnTo>
                    <a:pt x="6513" y="6894"/>
                  </a:lnTo>
                  <a:lnTo>
                    <a:pt x="2501" y="6894"/>
                  </a:lnTo>
                  <a:lnTo>
                    <a:pt x="1274" y="4846"/>
                  </a:lnTo>
                  <a:lnTo>
                    <a:pt x="3751" y="4215"/>
                  </a:lnTo>
                  <a:close/>
                  <a:moveTo>
                    <a:pt x="11383" y="4132"/>
                  </a:moveTo>
                  <a:lnTo>
                    <a:pt x="13716" y="4751"/>
                  </a:lnTo>
                  <a:lnTo>
                    <a:pt x="12442" y="6894"/>
                  </a:lnTo>
                  <a:lnTo>
                    <a:pt x="8525" y="6894"/>
                  </a:lnTo>
                  <a:lnTo>
                    <a:pt x="11383" y="4132"/>
                  </a:lnTo>
                  <a:close/>
                  <a:moveTo>
                    <a:pt x="12561" y="7704"/>
                  </a:moveTo>
                  <a:lnTo>
                    <a:pt x="13764" y="9752"/>
                  </a:lnTo>
                  <a:lnTo>
                    <a:pt x="11311" y="10383"/>
                  </a:lnTo>
                  <a:lnTo>
                    <a:pt x="8537" y="7704"/>
                  </a:lnTo>
                  <a:close/>
                  <a:moveTo>
                    <a:pt x="6513" y="7704"/>
                  </a:moveTo>
                  <a:lnTo>
                    <a:pt x="3667" y="10478"/>
                  </a:lnTo>
                  <a:lnTo>
                    <a:pt x="1334" y="9871"/>
                  </a:lnTo>
                  <a:lnTo>
                    <a:pt x="2620" y="7704"/>
                  </a:lnTo>
                  <a:close/>
                  <a:moveTo>
                    <a:pt x="7942" y="8287"/>
                  </a:moveTo>
                  <a:lnTo>
                    <a:pt x="10787" y="11038"/>
                  </a:lnTo>
                  <a:lnTo>
                    <a:pt x="10156" y="13324"/>
                  </a:lnTo>
                  <a:lnTo>
                    <a:pt x="7942" y="12085"/>
                  </a:lnTo>
                  <a:lnTo>
                    <a:pt x="7942" y="8287"/>
                  </a:lnTo>
                  <a:close/>
                  <a:moveTo>
                    <a:pt x="7120" y="8287"/>
                  </a:moveTo>
                  <a:lnTo>
                    <a:pt x="7120" y="12192"/>
                  </a:lnTo>
                  <a:lnTo>
                    <a:pt x="7108" y="12192"/>
                  </a:lnTo>
                  <a:lnTo>
                    <a:pt x="5013" y="13359"/>
                  </a:lnTo>
                  <a:lnTo>
                    <a:pt x="4358" y="10966"/>
                  </a:lnTo>
                  <a:lnTo>
                    <a:pt x="7120" y="8287"/>
                  </a:lnTo>
                  <a:close/>
                  <a:moveTo>
                    <a:pt x="10573" y="0"/>
                  </a:moveTo>
                  <a:lnTo>
                    <a:pt x="9823" y="417"/>
                  </a:lnTo>
                  <a:lnTo>
                    <a:pt x="7418" y="1751"/>
                  </a:lnTo>
                  <a:lnTo>
                    <a:pt x="5120" y="453"/>
                  </a:lnTo>
                  <a:lnTo>
                    <a:pt x="4358" y="48"/>
                  </a:lnTo>
                  <a:lnTo>
                    <a:pt x="4132" y="858"/>
                  </a:lnTo>
                  <a:lnTo>
                    <a:pt x="3417" y="3453"/>
                  </a:lnTo>
                  <a:lnTo>
                    <a:pt x="846" y="4120"/>
                  </a:lnTo>
                  <a:lnTo>
                    <a:pt x="0" y="4346"/>
                  </a:lnTo>
                  <a:lnTo>
                    <a:pt x="429" y="5072"/>
                  </a:lnTo>
                  <a:lnTo>
                    <a:pt x="1810" y="7394"/>
                  </a:lnTo>
                  <a:lnTo>
                    <a:pt x="476" y="9644"/>
                  </a:lnTo>
                  <a:lnTo>
                    <a:pt x="36" y="10371"/>
                  </a:lnTo>
                  <a:lnTo>
                    <a:pt x="893" y="10597"/>
                  </a:lnTo>
                  <a:lnTo>
                    <a:pt x="3548" y="11299"/>
                  </a:lnTo>
                  <a:lnTo>
                    <a:pt x="4239" y="13800"/>
                  </a:lnTo>
                  <a:lnTo>
                    <a:pt x="4465" y="14609"/>
                  </a:lnTo>
                  <a:lnTo>
                    <a:pt x="5215" y="14193"/>
                  </a:lnTo>
                  <a:lnTo>
                    <a:pt x="7620" y="12859"/>
                  </a:lnTo>
                  <a:lnTo>
                    <a:pt x="9918" y="14157"/>
                  </a:lnTo>
                  <a:lnTo>
                    <a:pt x="10680" y="14574"/>
                  </a:lnTo>
                  <a:lnTo>
                    <a:pt x="10906" y="13752"/>
                  </a:lnTo>
                  <a:lnTo>
                    <a:pt x="11621" y="11157"/>
                  </a:lnTo>
                  <a:lnTo>
                    <a:pt x="14192" y="10490"/>
                  </a:lnTo>
                  <a:lnTo>
                    <a:pt x="15038" y="10264"/>
                  </a:lnTo>
                  <a:lnTo>
                    <a:pt x="14609" y="9537"/>
                  </a:lnTo>
                  <a:lnTo>
                    <a:pt x="13228" y="7216"/>
                  </a:lnTo>
                  <a:lnTo>
                    <a:pt x="14562" y="4965"/>
                  </a:lnTo>
                  <a:lnTo>
                    <a:pt x="15002" y="4239"/>
                  </a:lnTo>
                  <a:lnTo>
                    <a:pt x="14145" y="4013"/>
                  </a:lnTo>
                  <a:lnTo>
                    <a:pt x="11490" y="3322"/>
                  </a:lnTo>
                  <a:lnTo>
                    <a:pt x="10799" y="822"/>
                  </a:lnTo>
                  <a:lnTo>
                    <a:pt x="10573"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2" name="Google Shape;602;p11"/>
            <p:cNvSpPr/>
            <p:nvPr/>
          </p:nvSpPr>
          <p:spPr>
            <a:xfrm>
              <a:off x="216975" y="846675"/>
              <a:ext cx="376575" cy="365525"/>
            </a:xfrm>
            <a:custGeom>
              <a:avLst/>
              <a:gdLst/>
              <a:ahLst/>
              <a:cxnLst/>
              <a:rect l="l" t="t" r="r" b="b"/>
              <a:pathLst>
                <a:path w="15063" h="14621" extrusionOk="0">
                  <a:moveTo>
                    <a:pt x="10050" y="1238"/>
                  </a:moveTo>
                  <a:lnTo>
                    <a:pt x="10704" y="3631"/>
                  </a:lnTo>
                  <a:lnTo>
                    <a:pt x="7930" y="6310"/>
                  </a:lnTo>
                  <a:lnTo>
                    <a:pt x="7930" y="2417"/>
                  </a:lnTo>
                  <a:lnTo>
                    <a:pt x="7942" y="2417"/>
                  </a:lnTo>
                  <a:lnTo>
                    <a:pt x="10050" y="1238"/>
                  </a:lnTo>
                  <a:close/>
                  <a:moveTo>
                    <a:pt x="4894" y="1274"/>
                  </a:moveTo>
                  <a:lnTo>
                    <a:pt x="7109" y="2536"/>
                  </a:lnTo>
                  <a:lnTo>
                    <a:pt x="7109" y="6322"/>
                  </a:lnTo>
                  <a:lnTo>
                    <a:pt x="4275" y="3560"/>
                  </a:lnTo>
                  <a:lnTo>
                    <a:pt x="4894" y="1274"/>
                  </a:lnTo>
                  <a:close/>
                  <a:moveTo>
                    <a:pt x="3751" y="4215"/>
                  </a:moveTo>
                  <a:lnTo>
                    <a:pt x="6513" y="6894"/>
                  </a:lnTo>
                  <a:lnTo>
                    <a:pt x="2489" y="6894"/>
                  </a:lnTo>
                  <a:lnTo>
                    <a:pt x="1275" y="4858"/>
                  </a:lnTo>
                  <a:lnTo>
                    <a:pt x="3751" y="4215"/>
                  </a:lnTo>
                  <a:close/>
                  <a:moveTo>
                    <a:pt x="11383" y="4131"/>
                  </a:moveTo>
                  <a:lnTo>
                    <a:pt x="13717" y="4751"/>
                  </a:lnTo>
                  <a:lnTo>
                    <a:pt x="12455" y="6894"/>
                  </a:lnTo>
                  <a:lnTo>
                    <a:pt x="8537" y="6894"/>
                  </a:lnTo>
                  <a:lnTo>
                    <a:pt x="11383" y="4131"/>
                  </a:lnTo>
                  <a:close/>
                  <a:moveTo>
                    <a:pt x="12562" y="7715"/>
                  </a:moveTo>
                  <a:lnTo>
                    <a:pt x="13776" y="9751"/>
                  </a:lnTo>
                  <a:lnTo>
                    <a:pt x="11312" y="10394"/>
                  </a:lnTo>
                  <a:lnTo>
                    <a:pt x="8537" y="7715"/>
                  </a:lnTo>
                  <a:close/>
                  <a:moveTo>
                    <a:pt x="6513" y="7727"/>
                  </a:moveTo>
                  <a:lnTo>
                    <a:pt x="3680" y="10477"/>
                  </a:lnTo>
                  <a:lnTo>
                    <a:pt x="1322" y="9870"/>
                  </a:lnTo>
                  <a:lnTo>
                    <a:pt x="2608" y="7727"/>
                  </a:lnTo>
                  <a:close/>
                  <a:moveTo>
                    <a:pt x="7942" y="8287"/>
                  </a:moveTo>
                  <a:lnTo>
                    <a:pt x="10788" y="11049"/>
                  </a:lnTo>
                  <a:lnTo>
                    <a:pt x="10169" y="13323"/>
                  </a:lnTo>
                  <a:lnTo>
                    <a:pt x="7942" y="12085"/>
                  </a:lnTo>
                  <a:lnTo>
                    <a:pt x="7942" y="8287"/>
                  </a:lnTo>
                  <a:close/>
                  <a:moveTo>
                    <a:pt x="7133" y="8287"/>
                  </a:moveTo>
                  <a:lnTo>
                    <a:pt x="7133" y="12192"/>
                  </a:lnTo>
                  <a:lnTo>
                    <a:pt x="7109" y="12192"/>
                  </a:lnTo>
                  <a:lnTo>
                    <a:pt x="5013" y="13371"/>
                  </a:lnTo>
                  <a:lnTo>
                    <a:pt x="4358" y="10966"/>
                  </a:lnTo>
                  <a:lnTo>
                    <a:pt x="7133" y="8287"/>
                  </a:lnTo>
                  <a:close/>
                  <a:moveTo>
                    <a:pt x="10585" y="0"/>
                  </a:moveTo>
                  <a:lnTo>
                    <a:pt x="9823" y="417"/>
                  </a:lnTo>
                  <a:lnTo>
                    <a:pt x="7430" y="1762"/>
                  </a:lnTo>
                  <a:lnTo>
                    <a:pt x="5120" y="476"/>
                  </a:lnTo>
                  <a:lnTo>
                    <a:pt x="4358" y="60"/>
                  </a:lnTo>
                  <a:lnTo>
                    <a:pt x="4132" y="881"/>
                  </a:lnTo>
                  <a:lnTo>
                    <a:pt x="3418" y="3465"/>
                  </a:lnTo>
                  <a:lnTo>
                    <a:pt x="846" y="4120"/>
                  </a:lnTo>
                  <a:lnTo>
                    <a:pt x="1" y="4346"/>
                  </a:lnTo>
                  <a:lnTo>
                    <a:pt x="429" y="5072"/>
                  </a:lnTo>
                  <a:lnTo>
                    <a:pt x="1810" y="7394"/>
                  </a:lnTo>
                  <a:lnTo>
                    <a:pt x="477" y="9644"/>
                  </a:lnTo>
                  <a:lnTo>
                    <a:pt x="36" y="10370"/>
                  </a:lnTo>
                  <a:lnTo>
                    <a:pt x="894" y="10597"/>
                  </a:lnTo>
                  <a:lnTo>
                    <a:pt x="3561" y="11299"/>
                  </a:lnTo>
                  <a:lnTo>
                    <a:pt x="4239" y="13799"/>
                  </a:lnTo>
                  <a:lnTo>
                    <a:pt x="4466" y="14621"/>
                  </a:lnTo>
                  <a:lnTo>
                    <a:pt x="5228" y="14204"/>
                  </a:lnTo>
                  <a:lnTo>
                    <a:pt x="7621" y="12859"/>
                  </a:lnTo>
                  <a:lnTo>
                    <a:pt x="9942" y="14145"/>
                  </a:lnTo>
                  <a:lnTo>
                    <a:pt x="10704" y="14561"/>
                  </a:lnTo>
                  <a:lnTo>
                    <a:pt x="10919" y="13740"/>
                  </a:lnTo>
                  <a:lnTo>
                    <a:pt x="11633" y="11168"/>
                  </a:lnTo>
                  <a:lnTo>
                    <a:pt x="14217" y="10489"/>
                  </a:lnTo>
                  <a:lnTo>
                    <a:pt x="15062" y="10275"/>
                  </a:lnTo>
                  <a:lnTo>
                    <a:pt x="14633" y="9537"/>
                  </a:lnTo>
                  <a:lnTo>
                    <a:pt x="13240" y="7215"/>
                  </a:lnTo>
                  <a:lnTo>
                    <a:pt x="14586" y="4965"/>
                  </a:lnTo>
                  <a:lnTo>
                    <a:pt x="15003" y="4227"/>
                  </a:lnTo>
                  <a:lnTo>
                    <a:pt x="14169" y="4024"/>
                  </a:lnTo>
                  <a:lnTo>
                    <a:pt x="11502" y="3322"/>
                  </a:lnTo>
                  <a:lnTo>
                    <a:pt x="10800"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3" name="Google Shape;603;p11"/>
            <p:cNvSpPr/>
            <p:nvPr/>
          </p:nvSpPr>
          <p:spPr>
            <a:xfrm>
              <a:off x="596200" y="1211600"/>
              <a:ext cx="375950" cy="365825"/>
            </a:xfrm>
            <a:custGeom>
              <a:avLst/>
              <a:gdLst/>
              <a:ahLst/>
              <a:cxnLst/>
              <a:rect l="l" t="t" r="r" b="b"/>
              <a:pathLst>
                <a:path w="15038" h="14633" extrusionOk="0">
                  <a:moveTo>
                    <a:pt x="4894" y="1298"/>
                  </a:moveTo>
                  <a:lnTo>
                    <a:pt x="7108" y="2536"/>
                  </a:lnTo>
                  <a:lnTo>
                    <a:pt x="7108" y="6334"/>
                  </a:lnTo>
                  <a:lnTo>
                    <a:pt x="4263" y="3572"/>
                  </a:lnTo>
                  <a:lnTo>
                    <a:pt x="4894" y="1298"/>
                  </a:lnTo>
                  <a:close/>
                  <a:moveTo>
                    <a:pt x="10037" y="1250"/>
                  </a:moveTo>
                  <a:lnTo>
                    <a:pt x="10692" y="3655"/>
                  </a:lnTo>
                  <a:lnTo>
                    <a:pt x="7930" y="6334"/>
                  </a:lnTo>
                  <a:lnTo>
                    <a:pt x="7930" y="2429"/>
                  </a:lnTo>
                  <a:lnTo>
                    <a:pt x="7942" y="2429"/>
                  </a:lnTo>
                  <a:lnTo>
                    <a:pt x="10037" y="1250"/>
                  </a:lnTo>
                  <a:close/>
                  <a:moveTo>
                    <a:pt x="3751" y="4227"/>
                  </a:moveTo>
                  <a:lnTo>
                    <a:pt x="6513" y="6906"/>
                  </a:lnTo>
                  <a:lnTo>
                    <a:pt x="2501" y="6906"/>
                  </a:lnTo>
                  <a:lnTo>
                    <a:pt x="1274" y="4870"/>
                  </a:lnTo>
                  <a:lnTo>
                    <a:pt x="3751" y="4227"/>
                  </a:lnTo>
                  <a:close/>
                  <a:moveTo>
                    <a:pt x="11383" y="4155"/>
                  </a:moveTo>
                  <a:lnTo>
                    <a:pt x="13716" y="4763"/>
                  </a:lnTo>
                  <a:lnTo>
                    <a:pt x="12442" y="6906"/>
                  </a:lnTo>
                  <a:lnTo>
                    <a:pt x="8525" y="6906"/>
                  </a:lnTo>
                  <a:lnTo>
                    <a:pt x="11383" y="4155"/>
                  </a:lnTo>
                  <a:close/>
                  <a:moveTo>
                    <a:pt x="12561" y="7727"/>
                  </a:moveTo>
                  <a:lnTo>
                    <a:pt x="13776" y="9763"/>
                  </a:lnTo>
                  <a:lnTo>
                    <a:pt x="11311" y="10406"/>
                  </a:lnTo>
                  <a:lnTo>
                    <a:pt x="8537" y="7727"/>
                  </a:lnTo>
                  <a:close/>
                  <a:moveTo>
                    <a:pt x="6513" y="7739"/>
                  </a:moveTo>
                  <a:lnTo>
                    <a:pt x="3667" y="10501"/>
                  </a:lnTo>
                  <a:lnTo>
                    <a:pt x="1334" y="9882"/>
                  </a:lnTo>
                  <a:lnTo>
                    <a:pt x="2620" y="7739"/>
                  </a:lnTo>
                  <a:close/>
                  <a:moveTo>
                    <a:pt x="7942" y="8311"/>
                  </a:moveTo>
                  <a:lnTo>
                    <a:pt x="10787" y="11061"/>
                  </a:lnTo>
                  <a:lnTo>
                    <a:pt x="10156" y="13335"/>
                  </a:lnTo>
                  <a:lnTo>
                    <a:pt x="7942" y="12097"/>
                  </a:lnTo>
                  <a:lnTo>
                    <a:pt x="7942" y="8311"/>
                  </a:lnTo>
                  <a:close/>
                  <a:moveTo>
                    <a:pt x="7120" y="8311"/>
                  </a:moveTo>
                  <a:lnTo>
                    <a:pt x="7120" y="12204"/>
                  </a:lnTo>
                  <a:lnTo>
                    <a:pt x="7108" y="12204"/>
                  </a:lnTo>
                  <a:lnTo>
                    <a:pt x="5013" y="13383"/>
                  </a:lnTo>
                  <a:lnTo>
                    <a:pt x="4358" y="10989"/>
                  </a:lnTo>
                  <a:lnTo>
                    <a:pt x="7120" y="8311"/>
                  </a:lnTo>
                  <a:close/>
                  <a:moveTo>
                    <a:pt x="10573" y="0"/>
                  </a:moveTo>
                  <a:lnTo>
                    <a:pt x="9823" y="417"/>
                  </a:lnTo>
                  <a:lnTo>
                    <a:pt x="7418" y="1762"/>
                  </a:lnTo>
                  <a:lnTo>
                    <a:pt x="5120" y="464"/>
                  </a:lnTo>
                  <a:lnTo>
                    <a:pt x="4358" y="48"/>
                  </a:lnTo>
                  <a:lnTo>
                    <a:pt x="4132" y="881"/>
                  </a:lnTo>
                  <a:lnTo>
                    <a:pt x="3417" y="3477"/>
                  </a:lnTo>
                  <a:lnTo>
                    <a:pt x="846" y="4143"/>
                  </a:lnTo>
                  <a:lnTo>
                    <a:pt x="0" y="4370"/>
                  </a:lnTo>
                  <a:lnTo>
                    <a:pt x="429" y="5096"/>
                  </a:lnTo>
                  <a:lnTo>
                    <a:pt x="1810" y="7418"/>
                  </a:lnTo>
                  <a:lnTo>
                    <a:pt x="476" y="9668"/>
                  </a:lnTo>
                  <a:lnTo>
                    <a:pt x="36" y="10394"/>
                  </a:lnTo>
                  <a:lnTo>
                    <a:pt x="893" y="10620"/>
                  </a:lnTo>
                  <a:lnTo>
                    <a:pt x="3548" y="11311"/>
                  </a:lnTo>
                  <a:lnTo>
                    <a:pt x="4239" y="13811"/>
                  </a:lnTo>
                  <a:lnTo>
                    <a:pt x="4453" y="14633"/>
                  </a:lnTo>
                  <a:lnTo>
                    <a:pt x="5215" y="14216"/>
                  </a:lnTo>
                  <a:lnTo>
                    <a:pt x="7608" y="12883"/>
                  </a:lnTo>
                  <a:lnTo>
                    <a:pt x="9918" y="14168"/>
                  </a:lnTo>
                  <a:lnTo>
                    <a:pt x="10680" y="14585"/>
                  </a:lnTo>
                  <a:lnTo>
                    <a:pt x="10906" y="13776"/>
                  </a:lnTo>
                  <a:lnTo>
                    <a:pt x="11621" y="11180"/>
                  </a:lnTo>
                  <a:lnTo>
                    <a:pt x="14192" y="10513"/>
                  </a:lnTo>
                  <a:lnTo>
                    <a:pt x="15038" y="10287"/>
                  </a:lnTo>
                  <a:lnTo>
                    <a:pt x="14609" y="9561"/>
                  </a:lnTo>
                  <a:lnTo>
                    <a:pt x="13228" y="7227"/>
                  </a:lnTo>
                  <a:lnTo>
                    <a:pt x="14562" y="4977"/>
                  </a:lnTo>
                  <a:lnTo>
                    <a:pt x="15002" y="4251"/>
                  </a:lnTo>
                  <a:lnTo>
                    <a:pt x="14145" y="4024"/>
                  </a:lnTo>
                  <a:lnTo>
                    <a:pt x="11490" y="3322"/>
                  </a:lnTo>
                  <a:lnTo>
                    <a:pt x="10799" y="822"/>
                  </a:lnTo>
                  <a:lnTo>
                    <a:pt x="10573"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4" name="Google Shape;604;p11"/>
            <p:cNvSpPr/>
            <p:nvPr/>
          </p:nvSpPr>
          <p:spPr>
            <a:xfrm>
              <a:off x="216975" y="1942325"/>
              <a:ext cx="376275" cy="365850"/>
            </a:xfrm>
            <a:custGeom>
              <a:avLst/>
              <a:gdLst/>
              <a:ahLst/>
              <a:cxnLst/>
              <a:rect l="l" t="t" r="r" b="b"/>
              <a:pathLst>
                <a:path w="15051" h="14634" extrusionOk="0">
                  <a:moveTo>
                    <a:pt x="4894" y="1299"/>
                  </a:moveTo>
                  <a:lnTo>
                    <a:pt x="7109" y="2537"/>
                  </a:lnTo>
                  <a:lnTo>
                    <a:pt x="7109" y="6335"/>
                  </a:lnTo>
                  <a:lnTo>
                    <a:pt x="4275" y="3573"/>
                  </a:lnTo>
                  <a:lnTo>
                    <a:pt x="4894" y="1299"/>
                  </a:lnTo>
                  <a:close/>
                  <a:moveTo>
                    <a:pt x="10050" y="1251"/>
                  </a:moveTo>
                  <a:lnTo>
                    <a:pt x="10704" y="3656"/>
                  </a:lnTo>
                  <a:lnTo>
                    <a:pt x="7930" y="6335"/>
                  </a:lnTo>
                  <a:lnTo>
                    <a:pt x="7930" y="2430"/>
                  </a:lnTo>
                  <a:lnTo>
                    <a:pt x="7942" y="2430"/>
                  </a:lnTo>
                  <a:lnTo>
                    <a:pt x="10050" y="1251"/>
                  </a:lnTo>
                  <a:close/>
                  <a:moveTo>
                    <a:pt x="3751" y="4228"/>
                  </a:moveTo>
                  <a:lnTo>
                    <a:pt x="6513" y="6906"/>
                  </a:lnTo>
                  <a:lnTo>
                    <a:pt x="2501" y="6906"/>
                  </a:lnTo>
                  <a:lnTo>
                    <a:pt x="1275" y="4870"/>
                  </a:lnTo>
                  <a:lnTo>
                    <a:pt x="3751" y="4228"/>
                  </a:lnTo>
                  <a:close/>
                  <a:moveTo>
                    <a:pt x="11383" y="4144"/>
                  </a:moveTo>
                  <a:lnTo>
                    <a:pt x="13717" y="4751"/>
                  </a:lnTo>
                  <a:lnTo>
                    <a:pt x="12455" y="6906"/>
                  </a:lnTo>
                  <a:lnTo>
                    <a:pt x="8537" y="6906"/>
                  </a:lnTo>
                  <a:lnTo>
                    <a:pt x="11383" y="4144"/>
                  </a:lnTo>
                  <a:close/>
                  <a:moveTo>
                    <a:pt x="12562" y="7728"/>
                  </a:moveTo>
                  <a:lnTo>
                    <a:pt x="13776" y="9764"/>
                  </a:lnTo>
                  <a:lnTo>
                    <a:pt x="11312" y="10407"/>
                  </a:lnTo>
                  <a:lnTo>
                    <a:pt x="8537" y="7728"/>
                  </a:lnTo>
                  <a:close/>
                  <a:moveTo>
                    <a:pt x="6537" y="7728"/>
                  </a:moveTo>
                  <a:lnTo>
                    <a:pt x="3680" y="10478"/>
                  </a:lnTo>
                  <a:lnTo>
                    <a:pt x="1334" y="9871"/>
                  </a:lnTo>
                  <a:lnTo>
                    <a:pt x="2620" y="7728"/>
                  </a:lnTo>
                  <a:close/>
                  <a:moveTo>
                    <a:pt x="7942" y="8311"/>
                  </a:moveTo>
                  <a:lnTo>
                    <a:pt x="10788" y="11062"/>
                  </a:lnTo>
                  <a:lnTo>
                    <a:pt x="10169" y="13336"/>
                  </a:lnTo>
                  <a:lnTo>
                    <a:pt x="7942" y="12109"/>
                  </a:lnTo>
                  <a:lnTo>
                    <a:pt x="7942" y="8311"/>
                  </a:lnTo>
                  <a:close/>
                  <a:moveTo>
                    <a:pt x="7133" y="8311"/>
                  </a:moveTo>
                  <a:lnTo>
                    <a:pt x="7133" y="12205"/>
                  </a:lnTo>
                  <a:lnTo>
                    <a:pt x="7109" y="12205"/>
                  </a:lnTo>
                  <a:lnTo>
                    <a:pt x="5013" y="13383"/>
                  </a:lnTo>
                  <a:lnTo>
                    <a:pt x="4358" y="10990"/>
                  </a:lnTo>
                  <a:lnTo>
                    <a:pt x="7133" y="8311"/>
                  </a:lnTo>
                  <a:close/>
                  <a:moveTo>
                    <a:pt x="10585" y="1"/>
                  </a:moveTo>
                  <a:lnTo>
                    <a:pt x="9823" y="418"/>
                  </a:lnTo>
                  <a:lnTo>
                    <a:pt x="7430" y="1763"/>
                  </a:lnTo>
                  <a:lnTo>
                    <a:pt x="5120" y="465"/>
                  </a:lnTo>
                  <a:lnTo>
                    <a:pt x="4358" y="48"/>
                  </a:lnTo>
                  <a:lnTo>
                    <a:pt x="4132" y="870"/>
                  </a:lnTo>
                  <a:lnTo>
                    <a:pt x="3418" y="3454"/>
                  </a:lnTo>
                  <a:lnTo>
                    <a:pt x="846" y="4144"/>
                  </a:lnTo>
                  <a:lnTo>
                    <a:pt x="1" y="4370"/>
                  </a:lnTo>
                  <a:lnTo>
                    <a:pt x="429" y="5097"/>
                  </a:lnTo>
                  <a:lnTo>
                    <a:pt x="1810" y="7418"/>
                  </a:lnTo>
                  <a:lnTo>
                    <a:pt x="477" y="9669"/>
                  </a:lnTo>
                  <a:lnTo>
                    <a:pt x="36" y="10395"/>
                  </a:lnTo>
                  <a:lnTo>
                    <a:pt x="894" y="10621"/>
                  </a:lnTo>
                  <a:lnTo>
                    <a:pt x="3561" y="11312"/>
                  </a:lnTo>
                  <a:lnTo>
                    <a:pt x="4239" y="13812"/>
                  </a:lnTo>
                  <a:lnTo>
                    <a:pt x="4466" y="14634"/>
                  </a:lnTo>
                  <a:lnTo>
                    <a:pt x="5228" y="14217"/>
                  </a:lnTo>
                  <a:lnTo>
                    <a:pt x="7621" y="12883"/>
                  </a:lnTo>
                  <a:lnTo>
                    <a:pt x="9930" y="14169"/>
                  </a:lnTo>
                  <a:lnTo>
                    <a:pt x="10681" y="14586"/>
                  </a:lnTo>
                  <a:lnTo>
                    <a:pt x="10907" y="13776"/>
                  </a:lnTo>
                  <a:lnTo>
                    <a:pt x="11621" y="11181"/>
                  </a:lnTo>
                  <a:lnTo>
                    <a:pt x="14193" y="10514"/>
                  </a:lnTo>
                  <a:lnTo>
                    <a:pt x="15050" y="10288"/>
                  </a:lnTo>
                  <a:lnTo>
                    <a:pt x="14610" y="9562"/>
                  </a:lnTo>
                  <a:lnTo>
                    <a:pt x="13240" y="7228"/>
                  </a:lnTo>
                  <a:lnTo>
                    <a:pt x="14586" y="4978"/>
                  </a:lnTo>
                  <a:lnTo>
                    <a:pt x="15014" y="4251"/>
                  </a:lnTo>
                  <a:lnTo>
                    <a:pt x="14169" y="4025"/>
                  </a:lnTo>
                  <a:lnTo>
                    <a:pt x="11502" y="3323"/>
                  </a:lnTo>
                  <a:lnTo>
                    <a:pt x="10800"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5" name="Google Shape;605;p11"/>
            <p:cNvSpPr/>
            <p:nvPr/>
          </p:nvSpPr>
          <p:spPr>
            <a:xfrm>
              <a:off x="216975" y="2307850"/>
              <a:ext cx="376275" cy="365250"/>
            </a:xfrm>
            <a:custGeom>
              <a:avLst/>
              <a:gdLst/>
              <a:ahLst/>
              <a:cxnLst/>
              <a:rect l="l" t="t" r="r" b="b"/>
              <a:pathLst>
                <a:path w="15051" h="14610" extrusionOk="0">
                  <a:moveTo>
                    <a:pt x="4894" y="1275"/>
                  </a:moveTo>
                  <a:lnTo>
                    <a:pt x="7109" y="2513"/>
                  </a:lnTo>
                  <a:lnTo>
                    <a:pt x="7109" y="6323"/>
                  </a:lnTo>
                  <a:lnTo>
                    <a:pt x="4275" y="3561"/>
                  </a:lnTo>
                  <a:lnTo>
                    <a:pt x="4894" y="1275"/>
                  </a:lnTo>
                  <a:close/>
                  <a:moveTo>
                    <a:pt x="10050" y="1251"/>
                  </a:moveTo>
                  <a:lnTo>
                    <a:pt x="10704" y="3644"/>
                  </a:lnTo>
                  <a:lnTo>
                    <a:pt x="7930" y="6323"/>
                  </a:lnTo>
                  <a:lnTo>
                    <a:pt x="7930" y="2430"/>
                  </a:lnTo>
                  <a:lnTo>
                    <a:pt x="7942" y="2430"/>
                  </a:lnTo>
                  <a:lnTo>
                    <a:pt x="10050" y="1251"/>
                  </a:lnTo>
                  <a:close/>
                  <a:moveTo>
                    <a:pt x="3751" y="4227"/>
                  </a:moveTo>
                  <a:lnTo>
                    <a:pt x="6513" y="6906"/>
                  </a:lnTo>
                  <a:lnTo>
                    <a:pt x="2501" y="6906"/>
                  </a:lnTo>
                  <a:lnTo>
                    <a:pt x="1275" y="4870"/>
                  </a:lnTo>
                  <a:lnTo>
                    <a:pt x="3751" y="4227"/>
                  </a:lnTo>
                  <a:close/>
                  <a:moveTo>
                    <a:pt x="11383" y="4132"/>
                  </a:moveTo>
                  <a:lnTo>
                    <a:pt x="13717" y="4751"/>
                  </a:lnTo>
                  <a:lnTo>
                    <a:pt x="12455" y="6906"/>
                  </a:lnTo>
                  <a:lnTo>
                    <a:pt x="8537" y="6906"/>
                  </a:lnTo>
                  <a:lnTo>
                    <a:pt x="11383" y="4132"/>
                  </a:lnTo>
                  <a:close/>
                  <a:moveTo>
                    <a:pt x="12562" y="7728"/>
                  </a:moveTo>
                  <a:lnTo>
                    <a:pt x="13776" y="9764"/>
                  </a:lnTo>
                  <a:lnTo>
                    <a:pt x="11312" y="10407"/>
                  </a:lnTo>
                  <a:lnTo>
                    <a:pt x="8537" y="7728"/>
                  </a:lnTo>
                  <a:close/>
                  <a:moveTo>
                    <a:pt x="6513" y="7728"/>
                  </a:moveTo>
                  <a:lnTo>
                    <a:pt x="3680" y="10478"/>
                  </a:lnTo>
                  <a:lnTo>
                    <a:pt x="1322" y="9871"/>
                  </a:lnTo>
                  <a:lnTo>
                    <a:pt x="2608" y="7728"/>
                  </a:lnTo>
                  <a:close/>
                  <a:moveTo>
                    <a:pt x="7942" y="8299"/>
                  </a:moveTo>
                  <a:lnTo>
                    <a:pt x="10788" y="11062"/>
                  </a:lnTo>
                  <a:lnTo>
                    <a:pt x="10169" y="13336"/>
                  </a:lnTo>
                  <a:lnTo>
                    <a:pt x="7942" y="12097"/>
                  </a:lnTo>
                  <a:lnTo>
                    <a:pt x="7942" y="8299"/>
                  </a:lnTo>
                  <a:close/>
                  <a:moveTo>
                    <a:pt x="7133" y="8299"/>
                  </a:moveTo>
                  <a:lnTo>
                    <a:pt x="7133" y="12205"/>
                  </a:lnTo>
                  <a:lnTo>
                    <a:pt x="7109" y="12205"/>
                  </a:lnTo>
                  <a:lnTo>
                    <a:pt x="5013" y="13383"/>
                  </a:lnTo>
                  <a:lnTo>
                    <a:pt x="4358" y="10978"/>
                  </a:lnTo>
                  <a:lnTo>
                    <a:pt x="7133" y="8299"/>
                  </a:lnTo>
                  <a:close/>
                  <a:moveTo>
                    <a:pt x="10597" y="1"/>
                  </a:moveTo>
                  <a:lnTo>
                    <a:pt x="9835" y="417"/>
                  </a:lnTo>
                  <a:lnTo>
                    <a:pt x="7442" y="1751"/>
                  </a:lnTo>
                  <a:lnTo>
                    <a:pt x="5132" y="465"/>
                  </a:lnTo>
                  <a:lnTo>
                    <a:pt x="4370" y="48"/>
                  </a:lnTo>
                  <a:lnTo>
                    <a:pt x="4144" y="858"/>
                  </a:lnTo>
                  <a:lnTo>
                    <a:pt x="3430" y="3453"/>
                  </a:lnTo>
                  <a:lnTo>
                    <a:pt x="846" y="4120"/>
                  </a:lnTo>
                  <a:lnTo>
                    <a:pt x="1" y="4346"/>
                  </a:lnTo>
                  <a:lnTo>
                    <a:pt x="429" y="5073"/>
                  </a:lnTo>
                  <a:lnTo>
                    <a:pt x="1810" y="7394"/>
                  </a:lnTo>
                  <a:lnTo>
                    <a:pt x="477" y="9645"/>
                  </a:lnTo>
                  <a:lnTo>
                    <a:pt x="36" y="10371"/>
                  </a:lnTo>
                  <a:lnTo>
                    <a:pt x="894" y="10597"/>
                  </a:lnTo>
                  <a:lnTo>
                    <a:pt x="3561" y="11300"/>
                  </a:lnTo>
                  <a:lnTo>
                    <a:pt x="4239" y="13800"/>
                  </a:lnTo>
                  <a:lnTo>
                    <a:pt x="4466" y="14610"/>
                  </a:lnTo>
                  <a:lnTo>
                    <a:pt x="5228" y="14193"/>
                  </a:lnTo>
                  <a:lnTo>
                    <a:pt x="7621" y="12859"/>
                  </a:lnTo>
                  <a:lnTo>
                    <a:pt x="9930" y="14145"/>
                  </a:lnTo>
                  <a:lnTo>
                    <a:pt x="10681" y="14574"/>
                  </a:lnTo>
                  <a:lnTo>
                    <a:pt x="10907" y="13752"/>
                  </a:lnTo>
                  <a:lnTo>
                    <a:pt x="11621" y="11157"/>
                  </a:lnTo>
                  <a:lnTo>
                    <a:pt x="14193" y="10490"/>
                  </a:lnTo>
                  <a:lnTo>
                    <a:pt x="15050" y="10264"/>
                  </a:lnTo>
                  <a:lnTo>
                    <a:pt x="14610" y="9538"/>
                  </a:lnTo>
                  <a:lnTo>
                    <a:pt x="13240" y="7216"/>
                  </a:lnTo>
                  <a:lnTo>
                    <a:pt x="14586" y="4966"/>
                  </a:lnTo>
                  <a:lnTo>
                    <a:pt x="15014" y="4239"/>
                  </a:lnTo>
                  <a:lnTo>
                    <a:pt x="14169" y="4013"/>
                  </a:lnTo>
                  <a:lnTo>
                    <a:pt x="11502" y="3322"/>
                  </a:lnTo>
                  <a:lnTo>
                    <a:pt x="10823" y="822"/>
                  </a:lnTo>
                  <a:lnTo>
                    <a:pt x="10597"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6" name="Google Shape;606;p11"/>
            <p:cNvSpPr/>
            <p:nvPr/>
          </p:nvSpPr>
          <p:spPr>
            <a:xfrm>
              <a:off x="216975" y="2673075"/>
              <a:ext cx="376275" cy="365550"/>
            </a:xfrm>
            <a:custGeom>
              <a:avLst/>
              <a:gdLst/>
              <a:ahLst/>
              <a:cxnLst/>
              <a:rect l="l" t="t" r="r" b="b"/>
              <a:pathLst>
                <a:path w="15051" h="14622" extrusionOk="0">
                  <a:moveTo>
                    <a:pt x="4894" y="1286"/>
                  </a:moveTo>
                  <a:lnTo>
                    <a:pt x="7109" y="2525"/>
                  </a:lnTo>
                  <a:lnTo>
                    <a:pt x="7109" y="6311"/>
                  </a:lnTo>
                  <a:lnTo>
                    <a:pt x="4275" y="3561"/>
                  </a:lnTo>
                  <a:lnTo>
                    <a:pt x="4894" y="1286"/>
                  </a:lnTo>
                  <a:close/>
                  <a:moveTo>
                    <a:pt x="10050" y="1251"/>
                  </a:moveTo>
                  <a:lnTo>
                    <a:pt x="10704" y="3656"/>
                  </a:lnTo>
                  <a:lnTo>
                    <a:pt x="7930" y="6335"/>
                  </a:lnTo>
                  <a:lnTo>
                    <a:pt x="7930" y="2429"/>
                  </a:lnTo>
                  <a:lnTo>
                    <a:pt x="7942" y="2429"/>
                  </a:lnTo>
                  <a:lnTo>
                    <a:pt x="10050" y="1251"/>
                  </a:lnTo>
                  <a:close/>
                  <a:moveTo>
                    <a:pt x="3751" y="4227"/>
                  </a:moveTo>
                  <a:lnTo>
                    <a:pt x="6513" y="6906"/>
                  </a:lnTo>
                  <a:lnTo>
                    <a:pt x="2501" y="6906"/>
                  </a:lnTo>
                  <a:lnTo>
                    <a:pt x="1275" y="4870"/>
                  </a:lnTo>
                  <a:lnTo>
                    <a:pt x="3751" y="4227"/>
                  </a:lnTo>
                  <a:close/>
                  <a:moveTo>
                    <a:pt x="11383" y="4144"/>
                  </a:moveTo>
                  <a:lnTo>
                    <a:pt x="13717" y="4751"/>
                  </a:lnTo>
                  <a:lnTo>
                    <a:pt x="12455" y="6906"/>
                  </a:lnTo>
                  <a:lnTo>
                    <a:pt x="8537" y="6906"/>
                  </a:lnTo>
                  <a:lnTo>
                    <a:pt x="11383" y="4144"/>
                  </a:lnTo>
                  <a:close/>
                  <a:moveTo>
                    <a:pt x="12562" y="7728"/>
                  </a:moveTo>
                  <a:lnTo>
                    <a:pt x="13776" y="9764"/>
                  </a:lnTo>
                  <a:lnTo>
                    <a:pt x="11312" y="10407"/>
                  </a:lnTo>
                  <a:lnTo>
                    <a:pt x="8537" y="7728"/>
                  </a:lnTo>
                  <a:close/>
                  <a:moveTo>
                    <a:pt x="6513" y="7716"/>
                  </a:moveTo>
                  <a:lnTo>
                    <a:pt x="3680" y="10478"/>
                  </a:lnTo>
                  <a:lnTo>
                    <a:pt x="1334" y="9871"/>
                  </a:lnTo>
                  <a:lnTo>
                    <a:pt x="2608" y="7716"/>
                  </a:lnTo>
                  <a:close/>
                  <a:moveTo>
                    <a:pt x="7942" y="8299"/>
                  </a:moveTo>
                  <a:lnTo>
                    <a:pt x="10788" y="11050"/>
                  </a:lnTo>
                  <a:lnTo>
                    <a:pt x="10169" y="13324"/>
                  </a:lnTo>
                  <a:lnTo>
                    <a:pt x="7942" y="12085"/>
                  </a:lnTo>
                  <a:lnTo>
                    <a:pt x="7942" y="8299"/>
                  </a:lnTo>
                  <a:close/>
                  <a:moveTo>
                    <a:pt x="7133" y="8311"/>
                  </a:moveTo>
                  <a:lnTo>
                    <a:pt x="7133" y="12193"/>
                  </a:lnTo>
                  <a:lnTo>
                    <a:pt x="7109" y="12193"/>
                  </a:lnTo>
                  <a:lnTo>
                    <a:pt x="5013" y="13383"/>
                  </a:lnTo>
                  <a:lnTo>
                    <a:pt x="4358" y="10990"/>
                  </a:lnTo>
                  <a:lnTo>
                    <a:pt x="7133" y="8311"/>
                  </a:lnTo>
                  <a:close/>
                  <a:moveTo>
                    <a:pt x="10585" y="1"/>
                  </a:moveTo>
                  <a:lnTo>
                    <a:pt x="9823" y="417"/>
                  </a:lnTo>
                  <a:lnTo>
                    <a:pt x="7430" y="1763"/>
                  </a:lnTo>
                  <a:lnTo>
                    <a:pt x="5120" y="465"/>
                  </a:lnTo>
                  <a:lnTo>
                    <a:pt x="4358" y="48"/>
                  </a:lnTo>
                  <a:lnTo>
                    <a:pt x="4132" y="870"/>
                  </a:lnTo>
                  <a:lnTo>
                    <a:pt x="3418" y="3453"/>
                  </a:lnTo>
                  <a:lnTo>
                    <a:pt x="846" y="4132"/>
                  </a:lnTo>
                  <a:lnTo>
                    <a:pt x="1" y="4346"/>
                  </a:lnTo>
                  <a:lnTo>
                    <a:pt x="429" y="5085"/>
                  </a:lnTo>
                  <a:lnTo>
                    <a:pt x="1810" y="7406"/>
                  </a:lnTo>
                  <a:lnTo>
                    <a:pt x="477" y="9645"/>
                  </a:lnTo>
                  <a:lnTo>
                    <a:pt x="36" y="10383"/>
                  </a:lnTo>
                  <a:lnTo>
                    <a:pt x="894" y="10597"/>
                  </a:lnTo>
                  <a:lnTo>
                    <a:pt x="3561" y="11300"/>
                  </a:lnTo>
                  <a:lnTo>
                    <a:pt x="4239" y="13800"/>
                  </a:lnTo>
                  <a:lnTo>
                    <a:pt x="4466" y="14621"/>
                  </a:lnTo>
                  <a:lnTo>
                    <a:pt x="5228" y="14205"/>
                  </a:lnTo>
                  <a:lnTo>
                    <a:pt x="7621" y="12859"/>
                  </a:lnTo>
                  <a:lnTo>
                    <a:pt x="9930" y="14157"/>
                  </a:lnTo>
                  <a:lnTo>
                    <a:pt x="10681" y="14574"/>
                  </a:lnTo>
                  <a:lnTo>
                    <a:pt x="10907" y="13752"/>
                  </a:lnTo>
                  <a:lnTo>
                    <a:pt x="11621" y="11169"/>
                  </a:lnTo>
                  <a:lnTo>
                    <a:pt x="14193" y="10502"/>
                  </a:lnTo>
                  <a:lnTo>
                    <a:pt x="15050" y="10276"/>
                  </a:lnTo>
                  <a:lnTo>
                    <a:pt x="14610" y="9549"/>
                  </a:lnTo>
                  <a:lnTo>
                    <a:pt x="13229" y="7228"/>
                  </a:lnTo>
                  <a:lnTo>
                    <a:pt x="14562" y="4977"/>
                  </a:lnTo>
                  <a:lnTo>
                    <a:pt x="15003" y="4251"/>
                  </a:lnTo>
                  <a:lnTo>
                    <a:pt x="14157" y="4025"/>
                  </a:lnTo>
                  <a:lnTo>
                    <a:pt x="11490" y="3322"/>
                  </a:lnTo>
                  <a:lnTo>
                    <a:pt x="10800"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7" name="Google Shape;607;p11"/>
            <p:cNvSpPr/>
            <p:nvPr/>
          </p:nvSpPr>
          <p:spPr>
            <a:xfrm>
              <a:off x="596200" y="3769350"/>
              <a:ext cx="375950" cy="365250"/>
            </a:xfrm>
            <a:custGeom>
              <a:avLst/>
              <a:gdLst/>
              <a:ahLst/>
              <a:cxnLst/>
              <a:rect l="l" t="t" r="r" b="b"/>
              <a:pathLst>
                <a:path w="15038" h="14610" extrusionOk="0">
                  <a:moveTo>
                    <a:pt x="4894" y="1274"/>
                  </a:moveTo>
                  <a:lnTo>
                    <a:pt x="7108" y="2512"/>
                  </a:lnTo>
                  <a:lnTo>
                    <a:pt x="7108" y="6311"/>
                  </a:lnTo>
                  <a:lnTo>
                    <a:pt x="4263" y="3560"/>
                  </a:lnTo>
                  <a:lnTo>
                    <a:pt x="4894" y="1274"/>
                  </a:lnTo>
                  <a:close/>
                  <a:moveTo>
                    <a:pt x="10037" y="1238"/>
                  </a:moveTo>
                  <a:lnTo>
                    <a:pt x="10692" y="3632"/>
                  </a:lnTo>
                  <a:lnTo>
                    <a:pt x="7930" y="6311"/>
                  </a:lnTo>
                  <a:lnTo>
                    <a:pt x="7930" y="2405"/>
                  </a:lnTo>
                  <a:lnTo>
                    <a:pt x="7942" y="2405"/>
                  </a:lnTo>
                  <a:lnTo>
                    <a:pt x="10037" y="1238"/>
                  </a:lnTo>
                  <a:close/>
                  <a:moveTo>
                    <a:pt x="3751" y="4215"/>
                  </a:moveTo>
                  <a:lnTo>
                    <a:pt x="6513" y="6894"/>
                  </a:lnTo>
                  <a:lnTo>
                    <a:pt x="2501" y="6894"/>
                  </a:lnTo>
                  <a:lnTo>
                    <a:pt x="1286" y="4846"/>
                  </a:lnTo>
                  <a:lnTo>
                    <a:pt x="3751" y="4215"/>
                  </a:lnTo>
                  <a:close/>
                  <a:moveTo>
                    <a:pt x="11383" y="4132"/>
                  </a:moveTo>
                  <a:lnTo>
                    <a:pt x="13716" y="4751"/>
                  </a:lnTo>
                  <a:lnTo>
                    <a:pt x="12442" y="6894"/>
                  </a:lnTo>
                  <a:lnTo>
                    <a:pt x="8525" y="6894"/>
                  </a:lnTo>
                  <a:lnTo>
                    <a:pt x="11383" y="4132"/>
                  </a:lnTo>
                  <a:close/>
                  <a:moveTo>
                    <a:pt x="12561" y="7704"/>
                  </a:moveTo>
                  <a:lnTo>
                    <a:pt x="13776" y="9751"/>
                  </a:lnTo>
                  <a:lnTo>
                    <a:pt x="11311" y="10382"/>
                  </a:lnTo>
                  <a:lnTo>
                    <a:pt x="8537" y="7704"/>
                  </a:lnTo>
                  <a:close/>
                  <a:moveTo>
                    <a:pt x="6513" y="7704"/>
                  </a:moveTo>
                  <a:lnTo>
                    <a:pt x="3655" y="10466"/>
                  </a:lnTo>
                  <a:lnTo>
                    <a:pt x="1322" y="9847"/>
                  </a:lnTo>
                  <a:lnTo>
                    <a:pt x="2596" y="7704"/>
                  </a:lnTo>
                  <a:close/>
                  <a:moveTo>
                    <a:pt x="7942" y="8287"/>
                  </a:moveTo>
                  <a:lnTo>
                    <a:pt x="10787" y="11037"/>
                  </a:lnTo>
                  <a:lnTo>
                    <a:pt x="10156" y="13323"/>
                  </a:lnTo>
                  <a:lnTo>
                    <a:pt x="7942" y="12085"/>
                  </a:lnTo>
                  <a:lnTo>
                    <a:pt x="7942" y="8287"/>
                  </a:lnTo>
                  <a:close/>
                  <a:moveTo>
                    <a:pt x="7120" y="8287"/>
                  </a:moveTo>
                  <a:lnTo>
                    <a:pt x="7120" y="12192"/>
                  </a:lnTo>
                  <a:lnTo>
                    <a:pt x="7108" y="12192"/>
                  </a:lnTo>
                  <a:lnTo>
                    <a:pt x="5013" y="13359"/>
                  </a:lnTo>
                  <a:lnTo>
                    <a:pt x="4358" y="10966"/>
                  </a:lnTo>
                  <a:lnTo>
                    <a:pt x="7120" y="8287"/>
                  </a:lnTo>
                  <a:close/>
                  <a:moveTo>
                    <a:pt x="10573" y="0"/>
                  </a:moveTo>
                  <a:lnTo>
                    <a:pt x="9811" y="417"/>
                  </a:lnTo>
                  <a:lnTo>
                    <a:pt x="7418" y="1750"/>
                  </a:lnTo>
                  <a:lnTo>
                    <a:pt x="5120" y="465"/>
                  </a:lnTo>
                  <a:lnTo>
                    <a:pt x="4358" y="48"/>
                  </a:lnTo>
                  <a:lnTo>
                    <a:pt x="4132" y="857"/>
                  </a:lnTo>
                  <a:lnTo>
                    <a:pt x="3417" y="3453"/>
                  </a:lnTo>
                  <a:lnTo>
                    <a:pt x="846" y="4120"/>
                  </a:lnTo>
                  <a:lnTo>
                    <a:pt x="0" y="4346"/>
                  </a:lnTo>
                  <a:lnTo>
                    <a:pt x="429" y="5072"/>
                  </a:lnTo>
                  <a:lnTo>
                    <a:pt x="1810" y="7394"/>
                  </a:lnTo>
                  <a:lnTo>
                    <a:pt x="476" y="9644"/>
                  </a:lnTo>
                  <a:lnTo>
                    <a:pt x="36" y="10371"/>
                  </a:lnTo>
                  <a:lnTo>
                    <a:pt x="893" y="10597"/>
                  </a:lnTo>
                  <a:lnTo>
                    <a:pt x="3548" y="11299"/>
                  </a:lnTo>
                  <a:lnTo>
                    <a:pt x="4239" y="13800"/>
                  </a:lnTo>
                  <a:lnTo>
                    <a:pt x="4453" y="14609"/>
                  </a:lnTo>
                  <a:lnTo>
                    <a:pt x="5215" y="14192"/>
                  </a:lnTo>
                  <a:lnTo>
                    <a:pt x="7608" y="12859"/>
                  </a:lnTo>
                  <a:lnTo>
                    <a:pt x="9918" y="14157"/>
                  </a:lnTo>
                  <a:lnTo>
                    <a:pt x="10680" y="14573"/>
                  </a:lnTo>
                  <a:lnTo>
                    <a:pt x="10906" y="13752"/>
                  </a:lnTo>
                  <a:lnTo>
                    <a:pt x="11621" y="11156"/>
                  </a:lnTo>
                  <a:lnTo>
                    <a:pt x="14192" y="10490"/>
                  </a:lnTo>
                  <a:lnTo>
                    <a:pt x="15038" y="10263"/>
                  </a:lnTo>
                  <a:lnTo>
                    <a:pt x="14609" y="9537"/>
                  </a:lnTo>
                  <a:lnTo>
                    <a:pt x="13228" y="7215"/>
                  </a:lnTo>
                  <a:lnTo>
                    <a:pt x="14562" y="4965"/>
                  </a:lnTo>
                  <a:lnTo>
                    <a:pt x="14990" y="4239"/>
                  </a:lnTo>
                  <a:lnTo>
                    <a:pt x="14145" y="4013"/>
                  </a:lnTo>
                  <a:lnTo>
                    <a:pt x="11478" y="3322"/>
                  </a:lnTo>
                  <a:lnTo>
                    <a:pt x="10799" y="822"/>
                  </a:lnTo>
                  <a:lnTo>
                    <a:pt x="10573"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8" name="Google Shape;608;p11"/>
            <p:cNvSpPr/>
            <p:nvPr/>
          </p:nvSpPr>
          <p:spPr>
            <a:xfrm>
              <a:off x="596200" y="4134575"/>
              <a:ext cx="375950" cy="365525"/>
            </a:xfrm>
            <a:custGeom>
              <a:avLst/>
              <a:gdLst/>
              <a:ahLst/>
              <a:cxnLst/>
              <a:rect l="l" t="t" r="r" b="b"/>
              <a:pathLst>
                <a:path w="15038" h="14621" extrusionOk="0">
                  <a:moveTo>
                    <a:pt x="4894" y="1286"/>
                  </a:moveTo>
                  <a:lnTo>
                    <a:pt x="7108" y="2512"/>
                  </a:lnTo>
                  <a:lnTo>
                    <a:pt x="7108" y="6310"/>
                  </a:lnTo>
                  <a:lnTo>
                    <a:pt x="4263" y="3560"/>
                  </a:lnTo>
                  <a:lnTo>
                    <a:pt x="4894" y="1286"/>
                  </a:lnTo>
                  <a:close/>
                  <a:moveTo>
                    <a:pt x="10037" y="1238"/>
                  </a:moveTo>
                  <a:lnTo>
                    <a:pt x="10692" y="3632"/>
                  </a:lnTo>
                  <a:lnTo>
                    <a:pt x="7930" y="6310"/>
                  </a:lnTo>
                  <a:lnTo>
                    <a:pt x="7930" y="2417"/>
                  </a:lnTo>
                  <a:lnTo>
                    <a:pt x="7942" y="2417"/>
                  </a:lnTo>
                  <a:lnTo>
                    <a:pt x="10037" y="1238"/>
                  </a:lnTo>
                  <a:close/>
                  <a:moveTo>
                    <a:pt x="11383" y="4132"/>
                  </a:moveTo>
                  <a:lnTo>
                    <a:pt x="13716" y="4739"/>
                  </a:lnTo>
                  <a:lnTo>
                    <a:pt x="12442" y="6882"/>
                  </a:lnTo>
                  <a:lnTo>
                    <a:pt x="8525" y="6882"/>
                  </a:lnTo>
                  <a:lnTo>
                    <a:pt x="11383" y="4132"/>
                  </a:lnTo>
                  <a:close/>
                  <a:moveTo>
                    <a:pt x="3751" y="4215"/>
                  </a:moveTo>
                  <a:lnTo>
                    <a:pt x="6513" y="6894"/>
                  </a:lnTo>
                  <a:lnTo>
                    <a:pt x="2501" y="6894"/>
                  </a:lnTo>
                  <a:lnTo>
                    <a:pt x="1274" y="4858"/>
                  </a:lnTo>
                  <a:lnTo>
                    <a:pt x="3751" y="4215"/>
                  </a:lnTo>
                  <a:close/>
                  <a:moveTo>
                    <a:pt x="12561" y="7715"/>
                  </a:moveTo>
                  <a:lnTo>
                    <a:pt x="13776" y="9751"/>
                  </a:lnTo>
                  <a:lnTo>
                    <a:pt x="11311" y="10394"/>
                  </a:lnTo>
                  <a:lnTo>
                    <a:pt x="8537" y="7715"/>
                  </a:lnTo>
                  <a:close/>
                  <a:moveTo>
                    <a:pt x="6513" y="7715"/>
                  </a:moveTo>
                  <a:lnTo>
                    <a:pt x="3667" y="10466"/>
                  </a:lnTo>
                  <a:lnTo>
                    <a:pt x="1334" y="9859"/>
                  </a:lnTo>
                  <a:lnTo>
                    <a:pt x="2620" y="7715"/>
                  </a:lnTo>
                  <a:close/>
                  <a:moveTo>
                    <a:pt x="7942" y="8299"/>
                  </a:moveTo>
                  <a:lnTo>
                    <a:pt x="10787" y="11049"/>
                  </a:lnTo>
                  <a:lnTo>
                    <a:pt x="10156" y="13323"/>
                  </a:lnTo>
                  <a:lnTo>
                    <a:pt x="7942" y="12085"/>
                  </a:lnTo>
                  <a:lnTo>
                    <a:pt x="7942" y="8299"/>
                  </a:lnTo>
                  <a:close/>
                  <a:moveTo>
                    <a:pt x="7120" y="8299"/>
                  </a:moveTo>
                  <a:lnTo>
                    <a:pt x="7120" y="12192"/>
                  </a:lnTo>
                  <a:lnTo>
                    <a:pt x="7108" y="12192"/>
                  </a:lnTo>
                  <a:lnTo>
                    <a:pt x="5013" y="13371"/>
                  </a:lnTo>
                  <a:lnTo>
                    <a:pt x="4358" y="10978"/>
                  </a:lnTo>
                  <a:lnTo>
                    <a:pt x="7120" y="8299"/>
                  </a:lnTo>
                  <a:close/>
                  <a:moveTo>
                    <a:pt x="10573" y="0"/>
                  </a:moveTo>
                  <a:lnTo>
                    <a:pt x="9811" y="417"/>
                  </a:lnTo>
                  <a:lnTo>
                    <a:pt x="7418" y="1762"/>
                  </a:lnTo>
                  <a:lnTo>
                    <a:pt x="5120" y="465"/>
                  </a:lnTo>
                  <a:lnTo>
                    <a:pt x="4358" y="48"/>
                  </a:lnTo>
                  <a:lnTo>
                    <a:pt x="4132" y="869"/>
                  </a:lnTo>
                  <a:lnTo>
                    <a:pt x="3417" y="3453"/>
                  </a:lnTo>
                  <a:lnTo>
                    <a:pt x="846" y="4132"/>
                  </a:lnTo>
                  <a:lnTo>
                    <a:pt x="0" y="4346"/>
                  </a:lnTo>
                  <a:lnTo>
                    <a:pt x="429" y="5084"/>
                  </a:lnTo>
                  <a:lnTo>
                    <a:pt x="1810" y="7406"/>
                  </a:lnTo>
                  <a:lnTo>
                    <a:pt x="476" y="9644"/>
                  </a:lnTo>
                  <a:lnTo>
                    <a:pt x="36" y="10382"/>
                  </a:lnTo>
                  <a:lnTo>
                    <a:pt x="893" y="10597"/>
                  </a:lnTo>
                  <a:lnTo>
                    <a:pt x="3548" y="11299"/>
                  </a:lnTo>
                  <a:lnTo>
                    <a:pt x="4239" y="13799"/>
                  </a:lnTo>
                  <a:lnTo>
                    <a:pt x="4453" y="14621"/>
                  </a:lnTo>
                  <a:lnTo>
                    <a:pt x="5215" y="14204"/>
                  </a:lnTo>
                  <a:lnTo>
                    <a:pt x="7608" y="12859"/>
                  </a:lnTo>
                  <a:lnTo>
                    <a:pt x="9918" y="14157"/>
                  </a:lnTo>
                  <a:lnTo>
                    <a:pt x="10680" y="14573"/>
                  </a:lnTo>
                  <a:lnTo>
                    <a:pt x="10906" y="13752"/>
                  </a:lnTo>
                  <a:lnTo>
                    <a:pt x="11621" y="11168"/>
                  </a:lnTo>
                  <a:lnTo>
                    <a:pt x="14192" y="10501"/>
                  </a:lnTo>
                  <a:lnTo>
                    <a:pt x="15038" y="10275"/>
                  </a:lnTo>
                  <a:lnTo>
                    <a:pt x="14609" y="9549"/>
                  </a:lnTo>
                  <a:lnTo>
                    <a:pt x="13228" y="7227"/>
                  </a:lnTo>
                  <a:lnTo>
                    <a:pt x="14562" y="4977"/>
                  </a:lnTo>
                  <a:lnTo>
                    <a:pt x="14990" y="4251"/>
                  </a:lnTo>
                  <a:lnTo>
                    <a:pt x="14145" y="4024"/>
                  </a:lnTo>
                  <a:lnTo>
                    <a:pt x="11478" y="3322"/>
                  </a:lnTo>
                  <a:lnTo>
                    <a:pt x="10799" y="822"/>
                  </a:lnTo>
                  <a:lnTo>
                    <a:pt x="10573"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9" name="Google Shape;609;p11"/>
            <p:cNvSpPr/>
            <p:nvPr/>
          </p:nvSpPr>
          <p:spPr>
            <a:xfrm>
              <a:off x="596200" y="4499800"/>
              <a:ext cx="375950" cy="365250"/>
            </a:xfrm>
            <a:custGeom>
              <a:avLst/>
              <a:gdLst/>
              <a:ahLst/>
              <a:cxnLst/>
              <a:rect l="l" t="t" r="r" b="b"/>
              <a:pathLst>
                <a:path w="15038" h="14610" extrusionOk="0">
                  <a:moveTo>
                    <a:pt x="4894" y="1286"/>
                  </a:moveTo>
                  <a:lnTo>
                    <a:pt x="7108" y="2524"/>
                  </a:lnTo>
                  <a:lnTo>
                    <a:pt x="7108" y="6322"/>
                  </a:lnTo>
                  <a:lnTo>
                    <a:pt x="4263" y="3572"/>
                  </a:lnTo>
                  <a:lnTo>
                    <a:pt x="4894" y="1286"/>
                  </a:lnTo>
                  <a:close/>
                  <a:moveTo>
                    <a:pt x="10037" y="1250"/>
                  </a:moveTo>
                  <a:lnTo>
                    <a:pt x="10692" y="3643"/>
                  </a:lnTo>
                  <a:lnTo>
                    <a:pt x="7930" y="6322"/>
                  </a:lnTo>
                  <a:lnTo>
                    <a:pt x="7930" y="2417"/>
                  </a:lnTo>
                  <a:lnTo>
                    <a:pt x="7942" y="2417"/>
                  </a:lnTo>
                  <a:lnTo>
                    <a:pt x="10037" y="1250"/>
                  </a:lnTo>
                  <a:close/>
                  <a:moveTo>
                    <a:pt x="3751" y="4203"/>
                  </a:moveTo>
                  <a:lnTo>
                    <a:pt x="6513" y="6882"/>
                  </a:lnTo>
                  <a:lnTo>
                    <a:pt x="2501" y="6882"/>
                  </a:lnTo>
                  <a:lnTo>
                    <a:pt x="1274" y="4846"/>
                  </a:lnTo>
                  <a:lnTo>
                    <a:pt x="3751" y="4203"/>
                  </a:lnTo>
                  <a:close/>
                  <a:moveTo>
                    <a:pt x="11383" y="4132"/>
                  </a:moveTo>
                  <a:lnTo>
                    <a:pt x="13716" y="4739"/>
                  </a:lnTo>
                  <a:lnTo>
                    <a:pt x="12442" y="6882"/>
                  </a:lnTo>
                  <a:lnTo>
                    <a:pt x="8525" y="6882"/>
                  </a:lnTo>
                  <a:lnTo>
                    <a:pt x="11383" y="4132"/>
                  </a:lnTo>
                  <a:close/>
                  <a:moveTo>
                    <a:pt x="12561" y="7715"/>
                  </a:moveTo>
                  <a:lnTo>
                    <a:pt x="13776" y="9763"/>
                  </a:lnTo>
                  <a:lnTo>
                    <a:pt x="11311" y="10394"/>
                  </a:lnTo>
                  <a:lnTo>
                    <a:pt x="8537" y="7715"/>
                  </a:lnTo>
                  <a:close/>
                  <a:moveTo>
                    <a:pt x="6513" y="7715"/>
                  </a:moveTo>
                  <a:lnTo>
                    <a:pt x="3667" y="10478"/>
                  </a:lnTo>
                  <a:lnTo>
                    <a:pt x="1334" y="9858"/>
                  </a:lnTo>
                  <a:lnTo>
                    <a:pt x="2620" y="7715"/>
                  </a:lnTo>
                  <a:close/>
                  <a:moveTo>
                    <a:pt x="7942" y="8287"/>
                  </a:moveTo>
                  <a:lnTo>
                    <a:pt x="10787" y="11037"/>
                  </a:lnTo>
                  <a:lnTo>
                    <a:pt x="10156" y="13311"/>
                  </a:lnTo>
                  <a:lnTo>
                    <a:pt x="7942" y="12085"/>
                  </a:lnTo>
                  <a:lnTo>
                    <a:pt x="7942" y="8287"/>
                  </a:lnTo>
                  <a:close/>
                  <a:moveTo>
                    <a:pt x="7120" y="8299"/>
                  </a:moveTo>
                  <a:lnTo>
                    <a:pt x="7120" y="12204"/>
                  </a:lnTo>
                  <a:lnTo>
                    <a:pt x="7108" y="12204"/>
                  </a:lnTo>
                  <a:lnTo>
                    <a:pt x="5013" y="13371"/>
                  </a:lnTo>
                  <a:lnTo>
                    <a:pt x="4358" y="10978"/>
                  </a:lnTo>
                  <a:lnTo>
                    <a:pt x="7120" y="8299"/>
                  </a:lnTo>
                  <a:close/>
                  <a:moveTo>
                    <a:pt x="10573" y="0"/>
                  </a:moveTo>
                  <a:lnTo>
                    <a:pt x="9811" y="405"/>
                  </a:lnTo>
                  <a:lnTo>
                    <a:pt x="7418" y="1750"/>
                  </a:lnTo>
                  <a:lnTo>
                    <a:pt x="5120" y="453"/>
                  </a:lnTo>
                  <a:lnTo>
                    <a:pt x="4358" y="36"/>
                  </a:lnTo>
                  <a:lnTo>
                    <a:pt x="4132" y="857"/>
                  </a:lnTo>
                  <a:lnTo>
                    <a:pt x="3417" y="3441"/>
                  </a:lnTo>
                  <a:lnTo>
                    <a:pt x="846" y="4120"/>
                  </a:lnTo>
                  <a:lnTo>
                    <a:pt x="0" y="4334"/>
                  </a:lnTo>
                  <a:lnTo>
                    <a:pt x="429" y="5072"/>
                  </a:lnTo>
                  <a:lnTo>
                    <a:pt x="1810" y="7394"/>
                  </a:lnTo>
                  <a:lnTo>
                    <a:pt x="476" y="9632"/>
                  </a:lnTo>
                  <a:lnTo>
                    <a:pt x="36" y="10370"/>
                  </a:lnTo>
                  <a:lnTo>
                    <a:pt x="893" y="10597"/>
                  </a:lnTo>
                  <a:lnTo>
                    <a:pt x="3548" y="11287"/>
                  </a:lnTo>
                  <a:lnTo>
                    <a:pt x="4239" y="13788"/>
                  </a:lnTo>
                  <a:lnTo>
                    <a:pt x="4453" y="14609"/>
                  </a:lnTo>
                  <a:lnTo>
                    <a:pt x="5215" y="14192"/>
                  </a:lnTo>
                  <a:lnTo>
                    <a:pt x="7608" y="12859"/>
                  </a:lnTo>
                  <a:lnTo>
                    <a:pt x="9918" y="14145"/>
                  </a:lnTo>
                  <a:lnTo>
                    <a:pt x="10680" y="14561"/>
                  </a:lnTo>
                  <a:lnTo>
                    <a:pt x="10906" y="13752"/>
                  </a:lnTo>
                  <a:lnTo>
                    <a:pt x="11621" y="11156"/>
                  </a:lnTo>
                  <a:lnTo>
                    <a:pt x="14192" y="10489"/>
                  </a:lnTo>
                  <a:lnTo>
                    <a:pt x="15038" y="10263"/>
                  </a:lnTo>
                  <a:lnTo>
                    <a:pt x="14609" y="9537"/>
                  </a:lnTo>
                  <a:lnTo>
                    <a:pt x="13228" y="7215"/>
                  </a:lnTo>
                  <a:lnTo>
                    <a:pt x="14562" y="4965"/>
                  </a:lnTo>
                  <a:lnTo>
                    <a:pt x="14990" y="4239"/>
                  </a:lnTo>
                  <a:lnTo>
                    <a:pt x="14145" y="4012"/>
                  </a:lnTo>
                  <a:lnTo>
                    <a:pt x="11478" y="3310"/>
                  </a:lnTo>
                  <a:lnTo>
                    <a:pt x="10799" y="810"/>
                  </a:lnTo>
                  <a:lnTo>
                    <a:pt x="10573"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0" name="Google Shape;610;p11"/>
            <p:cNvSpPr/>
            <p:nvPr/>
          </p:nvSpPr>
          <p:spPr>
            <a:xfrm>
              <a:off x="216975" y="4499800"/>
              <a:ext cx="376275" cy="365250"/>
            </a:xfrm>
            <a:custGeom>
              <a:avLst/>
              <a:gdLst/>
              <a:ahLst/>
              <a:cxnLst/>
              <a:rect l="l" t="t" r="r" b="b"/>
              <a:pathLst>
                <a:path w="15051" h="14610" extrusionOk="0">
                  <a:moveTo>
                    <a:pt x="4894" y="1286"/>
                  </a:moveTo>
                  <a:lnTo>
                    <a:pt x="7109" y="2524"/>
                  </a:lnTo>
                  <a:lnTo>
                    <a:pt x="7109" y="6322"/>
                  </a:lnTo>
                  <a:lnTo>
                    <a:pt x="4275" y="3548"/>
                  </a:lnTo>
                  <a:lnTo>
                    <a:pt x="4894" y="1286"/>
                  </a:lnTo>
                  <a:close/>
                  <a:moveTo>
                    <a:pt x="10050" y="1250"/>
                  </a:moveTo>
                  <a:lnTo>
                    <a:pt x="10704" y="3643"/>
                  </a:lnTo>
                  <a:lnTo>
                    <a:pt x="7930" y="6322"/>
                  </a:lnTo>
                  <a:lnTo>
                    <a:pt x="7930" y="2417"/>
                  </a:lnTo>
                  <a:lnTo>
                    <a:pt x="7942" y="2417"/>
                  </a:lnTo>
                  <a:lnTo>
                    <a:pt x="10050" y="1250"/>
                  </a:lnTo>
                  <a:close/>
                  <a:moveTo>
                    <a:pt x="3751" y="4203"/>
                  </a:moveTo>
                  <a:lnTo>
                    <a:pt x="6513" y="6882"/>
                  </a:lnTo>
                  <a:lnTo>
                    <a:pt x="2489" y="6882"/>
                  </a:lnTo>
                  <a:lnTo>
                    <a:pt x="1263" y="4846"/>
                  </a:lnTo>
                  <a:lnTo>
                    <a:pt x="3751" y="4203"/>
                  </a:lnTo>
                  <a:close/>
                  <a:moveTo>
                    <a:pt x="11383" y="4132"/>
                  </a:moveTo>
                  <a:lnTo>
                    <a:pt x="13717" y="4739"/>
                  </a:lnTo>
                  <a:lnTo>
                    <a:pt x="12443" y="6882"/>
                  </a:lnTo>
                  <a:lnTo>
                    <a:pt x="8537" y="6882"/>
                  </a:lnTo>
                  <a:lnTo>
                    <a:pt x="11383" y="4132"/>
                  </a:lnTo>
                  <a:close/>
                  <a:moveTo>
                    <a:pt x="12562" y="7715"/>
                  </a:moveTo>
                  <a:lnTo>
                    <a:pt x="13776" y="9763"/>
                  </a:lnTo>
                  <a:lnTo>
                    <a:pt x="11312" y="10394"/>
                  </a:lnTo>
                  <a:lnTo>
                    <a:pt x="8537" y="7715"/>
                  </a:lnTo>
                  <a:close/>
                  <a:moveTo>
                    <a:pt x="6513" y="7715"/>
                  </a:moveTo>
                  <a:lnTo>
                    <a:pt x="3680" y="10478"/>
                  </a:lnTo>
                  <a:lnTo>
                    <a:pt x="1322" y="9858"/>
                  </a:lnTo>
                  <a:lnTo>
                    <a:pt x="2608" y="7715"/>
                  </a:lnTo>
                  <a:close/>
                  <a:moveTo>
                    <a:pt x="7942" y="8287"/>
                  </a:moveTo>
                  <a:lnTo>
                    <a:pt x="10788" y="11037"/>
                  </a:lnTo>
                  <a:lnTo>
                    <a:pt x="10169" y="13311"/>
                  </a:lnTo>
                  <a:lnTo>
                    <a:pt x="7942" y="12085"/>
                  </a:lnTo>
                  <a:lnTo>
                    <a:pt x="7942" y="8287"/>
                  </a:lnTo>
                  <a:close/>
                  <a:moveTo>
                    <a:pt x="7133" y="8299"/>
                  </a:moveTo>
                  <a:lnTo>
                    <a:pt x="7133" y="12204"/>
                  </a:lnTo>
                  <a:lnTo>
                    <a:pt x="7109" y="12204"/>
                  </a:lnTo>
                  <a:lnTo>
                    <a:pt x="5013" y="13371"/>
                  </a:lnTo>
                  <a:lnTo>
                    <a:pt x="4358" y="10978"/>
                  </a:lnTo>
                  <a:lnTo>
                    <a:pt x="7133" y="8299"/>
                  </a:lnTo>
                  <a:close/>
                  <a:moveTo>
                    <a:pt x="10585" y="0"/>
                  </a:moveTo>
                  <a:lnTo>
                    <a:pt x="9823" y="405"/>
                  </a:lnTo>
                  <a:lnTo>
                    <a:pt x="7430" y="1750"/>
                  </a:lnTo>
                  <a:lnTo>
                    <a:pt x="5120" y="476"/>
                  </a:lnTo>
                  <a:lnTo>
                    <a:pt x="4358" y="60"/>
                  </a:lnTo>
                  <a:lnTo>
                    <a:pt x="4132" y="869"/>
                  </a:lnTo>
                  <a:lnTo>
                    <a:pt x="3418" y="3465"/>
                  </a:lnTo>
                  <a:lnTo>
                    <a:pt x="846" y="4120"/>
                  </a:lnTo>
                  <a:lnTo>
                    <a:pt x="1" y="4346"/>
                  </a:lnTo>
                  <a:lnTo>
                    <a:pt x="429" y="5072"/>
                  </a:lnTo>
                  <a:lnTo>
                    <a:pt x="1810" y="7394"/>
                  </a:lnTo>
                  <a:lnTo>
                    <a:pt x="477" y="9632"/>
                  </a:lnTo>
                  <a:lnTo>
                    <a:pt x="36" y="10370"/>
                  </a:lnTo>
                  <a:lnTo>
                    <a:pt x="894" y="10597"/>
                  </a:lnTo>
                  <a:lnTo>
                    <a:pt x="3561" y="11287"/>
                  </a:lnTo>
                  <a:lnTo>
                    <a:pt x="4239" y="13788"/>
                  </a:lnTo>
                  <a:lnTo>
                    <a:pt x="4466" y="14609"/>
                  </a:lnTo>
                  <a:lnTo>
                    <a:pt x="5228" y="14192"/>
                  </a:lnTo>
                  <a:lnTo>
                    <a:pt x="7621" y="12859"/>
                  </a:lnTo>
                  <a:lnTo>
                    <a:pt x="9930" y="14145"/>
                  </a:lnTo>
                  <a:lnTo>
                    <a:pt x="10681" y="14561"/>
                  </a:lnTo>
                  <a:lnTo>
                    <a:pt x="10907" y="13752"/>
                  </a:lnTo>
                  <a:lnTo>
                    <a:pt x="11621" y="11156"/>
                  </a:lnTo>
                  <a:lnTo>
                    <a:pt x="14193" y="10489"/>
                  </a:lnTo>
                  <a:lnTo>
                    <a:pt x="15050" y="10263"/>
                  </a:lnTo>
                  <a:lnTo>
                    <a:pt x="14610" y="9537"/>
                  </a:lnTo>
                  <a:lnTo>
                    <a:pt x="13229" y="7215"/>
                  </a:lnTo>
                  <a:lnTo>
                    <a:pt x="14562" y="4965"/>
                  </a:lnTo>
                  <a:lnTo>
                    <a:pt x="15003" y="4239"/>
                  </a:lnTo>
                  <a:lnTo>
                    <a:pt x="14157" y="4012"/>
                  </a:lnTo>
                  <a:lnTo>
                    <a:pt x="11490" y="3310"/>
                  </a:lnTo>
                  <a:lnTo>
                    <a:pt x="10800" y="810"/>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11" name="Google Shape;611;p11"/>
          <p:cNvSpPr txBox="1">
            <a:spLocks noGrp="1"/>
          </p:cNvSpPr>
          <p:nvPr>
            <p:ph type="title" hasCustomPrompt="1"/>
          </p:nvPr>
        </p:nvSpPr>
        <p:spPr>
          <a:xfrm>
            <a:off x="1284000" y="1558475"/>
            <a:ext cx="6576000" cy="1511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9600"/>
              <a:buNone/>
              <a:defRPr sz="96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612" name="Google Shape;612;p11"/>
          <p:cNvSpPr txBox="1">
            <a:spLocks noGrp="1"/>
          </p:cNvSpPr>
          <p:nvPr>
            <p:ph type="subTitle" idx="1"/>
          </p:nvPr>
        </p:nvSpPr>
        <p:spPr>
          <a:xfrm>
            <a:off x="1284000" y="3069625"/>
            <a:ext cx="65760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None/>
              <a:defRPr sz="1600">
                <a:solidFill>
                  <a:schemeClr val="dk1"/>
                </a:solidFill>
              </a:defRPr>
            </a:lvl1pPr>
            <a:lvl2pPr lvl="1" algn="ctr" rtl="0">
              <a:lnSpc>
                <a:spcPct val="100000"/>
              </a:lnSpc>
              <a:spcBef>
                <a:spcPts val="0"/>
              </a:spcBef>
              <a:spcAft>
                <a:spcPts val="0"/>
              </a:spcAft>
              <a:buClr>
                <a:schemeClr val="dk1"/>
              </a:buClr>
              <a:buSzPts val="1600"/>
              <a:buNone/>
              <a:defRPr sz="1600">
                <a:solidFill>
                  <a:schemeClr val="dk1"/>
                </a:solidFill>
              </a:defRPr>
            </a:lvl2pPr>
            <a:lvl3pPr lvl="2" algn="ctr" rtl="0">
              <a:lnSpc>
                <a:spcPct val="100000"/>
              </a:lnSpc>
              <a:spcBef>
                <a:spcPts val="0"/>
              </a:spcBef>
              <a:spcAft>
                <a:spcPts val="0"/>
              </a:spcAft>
              <a:buClr>
                <a:schemeClr val="dk1"/>
              </a:buClr>
              <a:buSzPts val="1600"/>
              <a:buNone/>
              <a:defRPr sz="1600">
                <a:solidFill>
                  <a:schemeClr val="dk1"/>
                </a:solidFill>
              </a:defRPr>
            </a:lvl3pPr>
            <a:lvl4pPr lvl="3" algn="ctr" rtl="0">
              <a:lnSpc>
                <a:spcPct val="100000"/>
              </a:lnSpc>
              <a:spcBef>
                <a:spcPts val="0"/>
              </a:spcBef>
              <a:spcAft>
                <a:spcPts val="0"/>
              </a:spcAft>
              <a:buClr>
                <a:schemeClr val="dk1"/>
              </a:buClr>
              <a:buSzPts val="1600"/>
              <a:buNone/>
              <a:defRPr sz="1600">
                <a:solidFill>
                  <a:schemeClr val="dk1"/>
                </a:solidFill>
              </a:defRPr>
            </a:lvl4pPr>
            <a:lvl5pPr lvl="4" algn="ctr" rtl="0">
              <a:lnSpc>
                <a:spcPct val="100000"/>
              </a:lnSpc>
              <a:spcBef>
                <a:spcPts val="0"/>
              </a:spcBef>
              <a:spcAft>
                <a:spcPts val="0"/>
              </a:spcAft>
              <a:buClr>
                <a:schemeClr val="dk1"/>
              </a:buClr>
              <a:buSzPts val="1600"/>
              <a:buNone/>
              <a:defRPr sz="1600">
                <a:solidFill>
                  <a:schemeClr val="dk1"/>
                </a:solidFill>
              </a:defRPr>
            </a:lvl5pPr>
            <a:lvl6pPr lvl="5" algn="ctr" rtl="0">
              <a:lnSpc>
                <a:spcPct val="100000"/>
              </a:lnSpc>
              <a:spcBef>
                <a:spcPts val="0"/>
              </a:spcBef>
              <a:spcAft>
                <a:spcPts val="0"/>
              </a:spcAft>
              <a:buClr>
                <a:schemeClr val="dk1"/>
              </a:buClr>
              <a:buSzPts val="1600"/>
              <a:buNone/>
              <a:defRPr sz="1600">
                <a:solidFill>
                  <a:schemeClr val="dk1"/>
                </a:solidFill>
              </a:defRPr>
            </a:lvl6pPr>
            <a:lvl7pPr lvl="6" algn="ctr" rtl="0">
              <a:lnSpc>
                <a:spcPct val="100000"/>
              </a:lnSpc>
              <a:spcBef>
                <a:spcPts val="0"/>
              </a:spcBef>
              <a:spcAft>
                <a:spcPts val="0"/>
              </a:spcAft>
              <a:buClr>
                <a:schemeClr val="dk1"/>
              </a:buClr>
              <a:buSzPts val="1600"/>
              <a:buNone/>
              <a:defRPr sz="1600">
                <a:solidFill>
                  <a:schemeClr val="dk1"/>
                </a:solidFill>
              </a:defRPr>
            </a:lvl7pPr>
            <a:lvl8pPr lvl="7" algn="ctr" rtl="0">
              <a:lnSpc>
                <a:spcPct val="100000"/>
              </a:lnSpc>
              <a:spcBef>
                <a:spcPts val="0"/>
              </a:spcBef>
              <a:spcAft>
                <a:spcPts val="0"/>
              </a:spcAft>
              <a:buClr>
                <a:schemeClr val="dk1"/>
              </a:buClr>
              <a:buSzPts val="1600"/>
              <a:buNone/>
              <a:defRPr sz="1600">
                <a:solidFill>
                  <a:schemeClr val="dk1"/>
                </a:solidFill>
              </a:defRPr>
            </a:lvl8pPr>
            <a:lvl9pPr lvl="8" algn="ctr" rtl="0">
              <a:lnSpc>
                <a:spcPct val="100000"/>
              </a:lnSpc>
              <a:spcBef>
                <a:spcPts val="0"/>
              </a:spcBef>
              <a:spcAft>
                <a:spcPts val="0"/>
              </a:spcAft>
              <a:buClr>
                <a:schemeClr val="dk1"/>
              </a:buClr>
              <a:buSzPts val="1600"/>
              <a:buNone/>
              <a:defRPr sz="1600">
                <a:solidFill>
                  <a:schemeClr val="dk1"/>
                </a:solidFill>
              </a:defRPr>
            </a:lvl9pPr>
          </a:lstStyle>
          <a:p>
            <a:endParaRPr/>
          </a:p>
        </p:txBody>
      </p:sp>
    </p:spTree>
    <p:extLst>
      <p:ext uri="{BB962C8B-B14F-4D97-AF65-F5344CB8AC3E}">
        <p14:creationId xmlns:p14="http://schemas.microsoft.com/office/powerpoint/2010/main" val="545353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613"/>
        <p:cNvGrpSpPr/>
        <p:nvPr/>
      </p:nvGrpSpPr>
      <p:grpSpPr>
        <a:xfrm>
          <a:off x="0" y="0"/>
          <a:ext cx="0" cy="0"/>
          <a:chOff x="0" y="0"/>
          <a:chExt cx="0" cy="0"/>
        </a:xfrm>
      </p:grpSpPr>
    </p:spTree>
    <p:extLst>
      <p:ext uri="{BB962C8B-B14F-4D97-AF65-F5344CB8AC3E}">
        <p14:creationId xmlns:p14="http://schemas.microsoft.com/office/powerpoint/2010/main" val="2158724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866"/>
        <p:cNvGrpSpPr/>
        <p:nvPr/>
      </p:nvGrpSpPr>
      <p:grpSpPr>
        <a:xfrm>
          <a:off x="0" y="0"/>
          <a:ext cx="0" cy="0"/>
          <a:chOff x="0" y="0"/>
          <a:chExt cx="0" cy="0"/>
        </a:xfrm>
      </p:grpSpPr>
      <p:sp>
        <p:nvSpPr>
          <p:cNvPr id="867" name="Google Shape;867;p18"/>
          <p:cNvSpPr txBox="1">
            <a:spLocks noGrp="1"/>
          </p:cNvSpPr>
          <p:nvPr>
            <p:ph type="title"/>
          </p:nvPr>
        </p:nvSpPr>
        <p:spPr>
          <a:xfrm>
            <a:off x="1989676" y="3618797"/>
            <a:ext cx="2094000" cy="429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8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endParaRPr/>
          </a:p>
        </p:txBody>
      </p:sp>
      <p:sp>
        <p:nvSpPr>
          <p:cNvPr id="868" name="Google Shape;868;p18"/>
          <p:cNvSpPr txBox="1">
            <a:spLocks noGrp="1"/>
          </p:cNvSpPr>
          <p:nvPr>
            <p:ph type="subTitle" idx="1"/>
          </p:nvPr>
        </p:nvSpPr>
        <p:spPr>
          <a:xfrm>
            <a:off x="1989681" y="3954900"/>
            <a:ext cx="2094000" cy="64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69" name="Google Shape;869;p18"/>
          <p:cNvSpPr txBox="1">
            <a:spLocks noGrp="1"/>
          </p:cNvSpPr>
          <p:nvPr>
            <p:ph type="title" idx="2"/>
          </p:nvPr>
        </p:nvSpPr>
        <p:spPr>
          <a:xfrm>
            <a:off x="713225" y="360397"/>
            <a:ext cx="7732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000"/>
            </a:lvl1pPr>
            <a:lvl2pPr lvl="1" rtl="0">
              <a:spcBef>
                <a:spcPts val="0"/>
              </a:spcBef>
              <a:spcAft>
                <a:spcPts val="0"/>
              </a:spcAft>
              <a:buSzPts val="2800"/>
              <a:buNone/>
              <a:defRPr>
                <a:latin typeface="Kodchasan"/>
                <a:ea typeface="Kodchasan"/>
                <a:cs typeface="Kodchasan"/>
                <a:sym typeface="Kodchasan"/>
              </a:defRPr>
            </a:lvl2pPr>
            <a:lvl3pPr lvl="2" rtl="0">
              <a:spcBef>
                <a:spcPts val="0"/>
              </a:spcBef>
              <a:spcAft>
                <a:spcPts val="0"/>
              </a:spcAft>
              <a:buSzPts val="2800"/>
              <a:buNone/>
              <a:defRPr>
                <a:latin typeface="Kodchasan"/>
                <a:ea typeface="Kodchasan"/>
                <a:cs typeface="Kodchasan"/>
                <a:sym typeface="Kodchasan"/>
              </a:defRPr>
            </a:lvl3pPr>
            <a:lvl4pPr lvl="3" rtl="0">
              <a:spcBef>
                <a:spcPts val="0"/>
              </a:spcBef>
              <a:spcAft>
                <a:spcPts val="0"/>
              </a:spcAft>
              <a:buSzPts val="2800"/>
              <a:buNone/>
              <a:defRPr>
                <a:latin typeface="Kodchasan"/>
                <a:ea typeface="Kodchasan"/>
                <a:cs typeface="Kodchasan"/>
                <a:sym typeface="Kodchasan"/>
              </a:defRPr>
            </a:lvl4pPr>
            <a:lvl5pPr lvl="4" rtl="0">
              <a:spcBef>
                <a:spcPts val="0"/>
              </a:spcBef>
              <a:spcAft>
                <a:spcPts val="0"/>
              </a:spcAft>
              <a:buSzPts val="2800"/>
              <a:buNone/>
              <a:defRPr>
                <a:latin typeface="Kodchasan"/>
                <a:ea typeface="Kodchasan"/>
                <a:cs typeface="Kodchasan"/>
                <a:sym typeface="Kodchasan"/>
              </a:defRPr>
            </a:lvl5pPr>
            <a:lvl6pPr lvl="5" rtl="0">
              <a:spcBef>
                <a:spcPts val="0"/>
              </a:spcBef>
              <a:spcAft>
                <a:spcPts val="0"/>
              </a:spcAft>
              <a:buSzPts val="2800"/>
              <a:buNone/>
              <a:defRPr>
                <a:latin typeface="Kodchasan"/>
                <a:ea typeface="Kodchasan"/>
                <a:cs typeface="Kodchasan"/>
                <a:sym typeface="Kodchasan"/>
              </a:defRPr>
            </a:lvl6pPr>
            <a:lvl7pPr lvl="6" rtl="0">
              <a:spcBef>
                <a:spcPts val="0"/>
              </a:spcBef>
              <a:spcAft>
                <a:spcPts val="0"/>
              </a:spcAft>
              <a:buSzPts val="2800"/>
              <a:buNone/>
              <a:defRPr>
                <a:latin typeface="Kodchasan"/>
                <a:ea typeface="Kodchasan"/>
                <a:cs typeface="Kodchasan"/>
                <a:sym typeface="Kodchasan"/>
              </a:defRPr>
            </a:lvl7pPr>
            <a:lvl8pPr lvl="7" rtl="0">
              <a:spcBef>
                <a:spcPts val="0"/>
              </a:spcBef>
              <a:spcAft>
                <a:spcPts val="0"/>
              </a:spcAft>
              <a:buSzPts val="2800"/>
              <a:buNone/>
              <a:defRPr>
                <a:latin typeface="Kodchasan"/>
                <a:ea typeface="Kodchasan"/>
                <a:cs typeface="Kodchasan"/>
                <a:sym typeface="Kodchasan"/>
              </a:defRPr>
            </a:lvl8pPr>
            <a:lvl9pPr lvl="8" rtl="0">
              <a:spcBef>
                <a:spcPts val="0"/>
              </a:spcBef>
              <a:spcAft>
                <a:spcPts val="0"/>
              </a:spcAft>
              <a:buSzPts val="2800"/>
              <a:buNone/>
              <a:defRPr>
                <a:latin typeface="Kodchasan"/>
                <a:ea typeface="Kodchasan"/>
                <a:cs typeface="Kodchasan"/>
                <a:sym typeface="Kodchasan"/>
              </a:defRPr>
            </a:lvl9pPr>
          </a:lstStyle>
          <a:p>
            <a:endParaRPr/>
          </a:p>
        </p:txBody>
      </p:sp>
      <p:sp>
        <p:nvSpPr>
          <p:cNvPr id="870" name="Google Shape;870;p18"/>
          <p:cNvSpPr txBox="1">
            <a:spLocks noGrp="1"/>
          </p:cNvSpPr>
          <p:nvPr>
            <p:ph type="title" idx="3"/>
          </p:nvPr>
        </p:nvSpPr>
        <p:spPr>
          <a:xfrm>
            <a:off x="5075575" y="3618797"/>
            <a:ext cx="2094000" cy="429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8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endParaRPr/>
          </a:p>
        </p:txBody>
      </p:sp>
      <p:sp>
        <p:nvSpPr>
          <p:cNvPr id="871" name="Google Shape;871;p18"/>
          <p:cNvSpPr txBox="1">
            <a:spLocks noGrp="1"/>
          </p:cNvSpPr>
          <p:nvPr>
            <p:ph type="subTitle" idx="4"/>
          </p:nvPr>
        </p:nvSpPr>
        <p:spPr>
          <a:xfrm>
            <a:off x="5075575" y="3954900"/>
            <a:ext cx="2094000" cy="64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2765324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1">
  <p:cSld name="Title and body 1">
    <p:spTree>
      <p:nvGrpSpPr>
        <p:cNvPr id="1" name="Shape 849"/>
        <p:cNvGrpSpPr/>
        <p:nvPr/>
      </p:nvGrpSpPr>
      <p:grpSpPr>
        <a:xfrm>
          <a:off x="0" y="0"/>
          <a:ext cx="0" cy="0"/>
          <a:chOff x="0" y="0"/>
          <a:chExt cx="0" cy="0"/>
        </a:xfrm>
      </p:grpSpPr>
      <p:grpSp>
        <p:nvGrpSpPr>
          <p:cNvPr id="850" name="Google Shape;850;p16"/>
          <p:cNvGrpSpPr/>
          <p:nvPr/>
        </p:nvGrpSpPr>
        <p:grpSpPr>
          <a:xfrm>
            <a:off x="7853321" y="4242106"/>
            <a:ext cx="2565009" cy="1800573"/>
            <a:chOff x="1074165" y="1907849"/>
            <a:chExt cx="1594361" cy="931299"/>
          </a:xfrm>
        </p:grpSpPr>
        <p:sp>
          <p:nvSpPr>
            <p:cNvPr id="851" name="Google Shape;851;p16"/>
            <p:cNvSpPr/>
            <p:nvPr/>
          </p:nvSpPr>
          <p:spPr>
            <a:xfrm rot="5400000">
              <a:off x="1409776" y="1585895"/>
              <a:ext cx="922805" cy="1575360"/>
            </a:xfrm>
            <a:custGeom>
              <a:avLst/>
              <a:gdLst/>
              <a:ahLst/>
              <a:cxnLst/>
              <a:rect l="l" t="t" r="r" b="b"/>
              <a:pathLst>
                <a:path w="65950" h="112586" extrusionOk="0">
                  <a:moveTo>
                    <a:pt x="32969" y="0"/>
                  </a:moveTo>
                  <a:cubicBezTo>
                    <a:pt x="32517" y="726"/>
                    <a:pt x="31481" y="1976"/>
                    <a:pt x="29171" y="2810"/>
                  </a:cubicBezTo>
                  <a:cubicBezTo>
                    <a:pt x="25278" y="4227"/>
                    <a:pt x="21111" y="6918"/>
                    <a:pt x="21111" y="10227"/>
                  </a:cubicBezTo>
                  <a:lnTo>
                    <a:pt x="21111" y="10561"/>
                  </a:lnTo>
                  <a:lnTo>
                    <a:pt x="20777" y="10525"/>
                  </a:lnTo>
                  <a:cubicBezTo>
                    <a:pt x="20765" y="10525"/>
                    <a:pt x="20527" y="10501"/>
                    <a:pt x="20134" y="10501"/>
                  </a:cubicBezTo>
                  <a:cubicBezTo>
                    <a:pt x="19098" y="10501"/>
                    <a:pt x="17098" y="10668"/>
                    <a:pt x="15360" y="11763"/>
                  </a:cubicBezTo>
                  <a:cubicBezTo>
                    <a:pt x="13217" y="13121"/>
                    <a:pt x="12133" y="15466"/>
                    <a:pt x="12133" y="18729"/>
                  </a:cubicBezTo>
                  <a:lnTo>
                    <a:pt x="12133" y="19038"/>
                  </a:lnTo>
                  <a:lnTo>
                    <a:pt x="11824" y="19026"/>
                  </a:lnTo>
                  <a:lnTo>
                    <a:pt x="11788" y="19026"/>
                  </a:lnTo>
                  <a:cubicBezTo>
                    <a:pt x="11240" y="19026"/>
                    <a:pt x="6466" y="19193"/>
                    <a:pt x="6466" y="25217"/>
                  </a:cubicBezTo>
                  <a:lnTo>
                    <a:pt x="6466" y="25467"/>
                  </a:lnTo>
                  <a:lnTo>
                    <a:pt x="6228" y="25515"/>
                  </a:lnTo>
                  <a:cubicBezTo>
                    <a:pt x="6216" y="25515"/>
                    <a:pt x="4632" y="25813"/>
                    <a:pt x="3084" y="26860"/>
                  </a:cubicBezTo>
                  <a:cubicBezTo>
                    <a:pt x="1049" y="28242"/>
                    <a:pt x="1" y="30218"/>
                    <a:pt x="1" y="32730"/>
                  </a:cubicBezTo>
                  <a:lnTo>
                    <a:pt x="1" y="79843"/>
                  </a:lnTo>
                  <a:cubicBezTo>
                    <a:pt x="1" y="82355"/>
                    <a:pt x="1025" y="84332"/>
                    <a:pt x="3084" y="85713"/>
                  </a:cubicBezTo>
                  <a:cubicBezTo>
                    <a:pt x="4632" y="86761"/>
                    <a:pt x="6216" y="87058"/>
                    <a:pt x="6228" y="87058"/>
                  </a:cubicBezTo>
                  <a:lnTo>
                    <a:pt x="6466" y="87106"/>
                  </a:lnTo>
                  <a:lnTo>
                    <a:pt x="6466" y="87356"/>
                  </a:lnTo>
                  <a:cubicBezTo>
                    <a:pt x="6466" y="93369"/>
                    <a:pt x="11240" y="93547"/>
                    <a:pt x="11788" y="93547"/>
                  </a:cubicBezTo>
                  <a:lnTo>
                    <a:pt x="11824" y="93547"/>
                  </a:lnTo>
                  <a:lnTo>
                    <a:pt x="12133" y="93535"/>
                  </a:lnTo>
                  <a:lnTo>
                    <a:pt x="12133" y="93845"/>
                  </a:lnTo>
                  <a:cubicBezTo>
                    <a:pt x="12133" y="97107"/>
                    <a:pt x="13217" y="99453"/>
                    <a:pt x="15360" y="100810"/>
                  </a:cubicBezTo>
                  <a:cubicBezTo>
                    <a:pt x="17098" y="101905"/>
                    <a:pt x="19098" y="102072"/>
                    <a:pt x="20134" y="102072"/>
                  </a:cubicBezTo>
                  <a:cubicBezTo>
                    <a:pt x="20539" y="102072"/>
                    <a:pt x="20777" y="102048"/>
                    <a:pt x="20777" y="102048"/>
                  </a:cubicBezTo>
                  <a:lnTo>
                    <a:pt x="21111" y="102013"/>
                  </a:lnTo>
                  <a:lnTo>
                    <a:pt x="21111" y="102346"/>
                  </a:lnTo>
                  <a:cubicBezTo>
                    <a:pt x="21111" y="105644"/>
                    <a:pt x="25278" y="108359"/>
                    <a:pt x="29171" y="109764"/>
                  </a:cubicBezTo>
                  <a:cubicBezTo>
                    <a:pt x="31481" y="110597"/>
                    <a:pt x="32517" y="111847"/>
                    <a:pt x="32969" y="112585"/>
                  </a:cubicBezTo>
                  <a:cubicBezTo>
                    <a:pt x="33410" y="111847"/>
                    <a:pt x="34457" y="110597"/>
                    <a:pt x="36779" y="109775"/>
                  </a:cubicBezTo>
                  <a:cubicBezTo>
                    <a:pt x="40684" y="108359"/>
                    <a:pt x="44852" y="105668"/>
                    <a:pt x="44852" y="102346"/>
                  </a:cubicBezTo>
                  <a:lnTo>
                    <a:pt x="44852" y="102013"/>
                  </a:lnTo>
                  <a:lnTo>
                    <a:pt x="45173" y="102048"/>
                  </a:lnTo>
                  <a:cubicBezTo>
                    <a:pt x="45185" y="102048"/>
                    <a:pt x="45423" y="102072"/>
                    <a:pt x="45816" y="102072"/>
                  </a:cubicBezTo>
                  <a:cubicBezTo>
                    <a:pt x="46852" y="102072"/>
                    <a:pt x="48852" y="101917"/>
                    <a:pt x="50590" y="100810"/>
                  </a:cubicBezTo>
                  <a:cubicBezTo>
                    <a:pt x="52734" y="99453"/>
                    <a:pt x="53817" y="97107"/>
                    <a:pt x="53817" y="93845"/>
                  </a:cubicBezTo>
                  <a:lnTo>
                    <a:pt x="53817" y="93535"/>
                  </a:lnTo>
                  <a:lnTo>
                    <a:pt x="54138" y="93547"/>
                  </a:lnTo>
                  <a:lnTo>
                    <a:pt x="54162" y="93547"/>
                  </a:lnTo>
                  <a:cubicBezTo>
                    <a:pt x="54412" y="93547"/>
                    <a:pt x="55746" y="93500"/>
                    <a:pt x="57008" y="92714"/>
                  </a:cubicBezTo>
                  <a:cubicBezTo>
                    <a:pt x="58663" y="91690"/>
                    <a:pt x="59496" y="89880"/>
                    <a:pt x="59496" y="87344"/>
                  </a:cubicBezTo>
                  <a:lnTo>
                    <a:pt x="59496" y="87082"/>
                  </a:lnTo>
                  <a:lnTo>
                    <a:pt x="59734" y="87046"/>
                  </a:lnTo>
                  <a:cubicBezTo>
                    <a:pt x="59746" y="87046"/>
                    <a:pt x="61318" y="86749"/>
                    <a:pt x="62866" y="85701"/>
                  </a:cubicBezTo>
                  <a:cubicBezTo>
                    <a:pt x="64914" y="84320"/>
                    <a:pt x="65949" y="82343"/>
                    <a:pt x="65949" y="79819"/>
                  </a:cubicBezTo>
                  <a:lnTo>
                    <a:pt x="65949" y="32730"/>
                  </a:lnTo>
                  <a:cubicBezTo>
                    <a:pt x="65949" y="30218"/>
                    <a:pt x="64914" y="28242"/>
                    <a:pt x="62854" y="26860"/>
                  </a:cubicBezTo>
                  <a:cubicBezTo>
                    <a:pt x="61306" y="25813"/>
                    <a:pt x="59723" y="25515"/>
                    <a:pt x="59711" y="25515"/>
                  </a:cubicBezTo>
                  <a:lnTo>
                    <a:pt x="59472" y="25467"/>
                  </a:lnTo>
                  <a:lnTo>
                    <a:pt x="59472" y="25217"/>
                  </a:lnTo>
                  <a:cubicBezTo>
                    <a:pt x="59472" y="19205"/>
                    <a:pt x="54698" y="19026"/>
                    <a:pt x="54150" y="19026"/>
                  </a:cubicBezTo>
                  <a:lnTo>
                    <a:pt x="54115" y="19026"/>
                  </a:lnTo>
                  <a:lnTo>
                    <a:pt x="53805" y="19038"/>
                  </a:lnTo>
                  <a:lnTo>
                    <a:pt x="53805" y="18729"/>
                  </a:lnTo>
                  <a:cubicBezTo>
                    <a:pt x="53805" y="15466"/>
                    <a:pt x="52722" y="13121"/>
                    <a:pt x="50579" y="11763"/>
                  </a:cubicBezTo>
                  <a:cubicBezTo>
                    <a:pt x="48828" y="10668"/>
                    <a:pt x="46840" y="10501"/>
                    <a:pt x="45792" y="10501"/>
                  </a:cubicBezTo>
                  <a:cubicBezTo>
                    <a:pt x="45399" y="10501"/>
                    <a:pt x="45161" y="10525"/>
                    <a:pt x="45161" y="10525"/>
                  </a:cubicBezTo>
                  <a:lnTo>
                    <a:pt x="44828" y="10561"/>
                  </a:lnTo>
                  <a:lnTo>
                    <a:pt x="44828" y="10227"/>
                  </a:lnTo>
                  <a:cubicBezTo>
                    <a:pt x="44828" y="6929"/>
                    <a:pt x="40661" y="4227"/>
                    <a:pt x="36767" y="2810"/>
                  </a:cubicBezTo>
                  <a:cubicBezTo>
                    <a:pt x="34457" y="1976"/>
                    <a:pt x="33410" y="726"/>
                    <a:pt x="32969" y="0"/>
                  </a:cubicBezTo>
                  <a:close/>
                </a:path>
              </a:pathLst>
            </a:custGeom>
            <a:gradFill>
              <a:gsLst>
                <a:gs pos="0">
                  <a:schemeClr val="accent3"/>
                </a:gs>
                <a:gs pos="100000">
                  <a:schemeClr val="accent4"/>
                </a:gs>
              </a:gsLst>
              <a:lin ang="5400700" scaled="0"/>
            </a:gradFill>
            <a:ln>
              <a:noFill/>
            </a:ln>
            <a:effectLst>
              <a:outerShdw blurRad="128588" dist="19050" dir="5400000" algn="bl" rotWithShape="0">
                <a:srgbClr val="C87434">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2" name="Google Shape;852;p16"/>
            <p:cNvSpPr/>
            <p:nvPr/>
          </p:nvSpPr>
          <p:spPr>
            <a:xfrm rot="5400000">
              <a:off x="1405696" y="1576318"/>
              <a:ext cx="931299" cy="1594361"/>
            </a:xfrm>
            <a:custGeom>
              <a:avLst/>
              <a:gdLst/>
              <a:ahLst/>
              <a:cxnLst/>
              <a:rect l="l" t="t" r="r" b="b"/>
              <a:pathLst>
                <a:path w="66557" h="113944" extrusionOk="0">
                  <a:moveTo>
                    <a:pt x="33290" y="2132"/>
                  </a:moveTo>
                  <a:cubicBezTo>
                    <a:pt x="33993" y="2870"/>
                    <a:pt x="35076" y="3703"/>
                    <a:pt x="36779" y="4311"/>
                  </a:cubicBezTo>
                  <a:cubicBezTo>
                    <a:pt x="40231" y="5561"/>
                    <a:pt x="44268" y="8049"/>
                    <a:pt x="44268" y="10907"/>
                  </a:cubicBezTo>
                  <a:lnTo>
                    <a:pt x="44268" y="12228"/>
                  </a:lnTo>
                  <a:lnTo>
                    <a:pt x="45577" y="12097"/>
                  </a:lnTo>
                  <a:cubicBezTo>
                    <a:pt x="45577" y="12097"/>
                    <a:pt x="45780" y="12085"/>
                    <a:pt x="46113" y="12085"/>
                  </a:cubicBezTo>
                  <a:cubicBezTo>
                    <a:pt x="47042" y="12085"/>
                    <a:pt x="48852" y="12228"/>
                    <a:pt x="50411" y="13216"/>
                  </a:cubicBezTo>
                  <a:cubicBezTo>
                    <a:pt x="52281" y="14395"/>
                    <a:pt x="53233" y="16491"/>
                    <a:pt x="53233" y="19420"/>
                  </a:cubicBezTo>
                  <a:lnTo>
                    <a:pt x="53233" y="20658"/>
                  </a:lnTo>
                  <a:lnTo>
                    <a:pt x="54471" y="20610"/>
                  </a:lnTo>
                  <a:cubicBezTo>
                    <a:pt x="54602" y="20610"/>
                    <a:pt x="55769" y="20622"/>
                    <a:pt x="56853" y="21313"/>
                  </a:cubicBezTo>
                  <a:cubicBezTo>
                    <a:pt x="58222" y="22158"/>
                    <a:pt x="58912" y="23706"/>
                    <a:pt x="58912" y="25920"/>
                  </a:cubicBezTo>
                  <a:lnTo>
                    <a:pt x="58912" y="26920"/>
                  </a:lnTo>
                  <a:lnTo>
                    <a:pt x="59889" y="27099"/>
                  </a:lnTo>
                  <a:cubicBezTo>
                    <a:pt x="60115" y="27147"/>
                    <a:pt x="65377" y="28183"/>
                    <a:pt x="65377" y="33445"/>
                  </a:cubicBezTo>
                  <a:lnTo>
                    <a:pt x="65377" y="80510"/>
                  </a:lnTo>
                  <a:lnTo>
                    <a:pt x="65366" y="80510"/>
                  </a:lnTo>
                  <a:cubicBezTo>
                    <a:pt x="65366" y="85773"/>
                    <a:pt x="60103" y="86809"/>
                    <a:pt x="59877" y="86856"/>
                  </a:cubicBezTo>
                  <a:lnTo>
                    <a:pt x="58912" y="87035"/>
                  </a:lnTo>
                  <a:lnTo>
                    <a:pt x="58912" y="88035"/>
                  </a:lnTo>
                  <a:cubicBezTo>
                    <a:pt x="58912" y="90250"/>
                    <a:pt x="58222" y="91797"/>
                    <a:pt x="56853" y="92643"/>
                  </a:cubicBezTo>
                  <a:cubicBezTo>
                    <a:pt x="55769" y="93310"/>
                    <a:pt x="54602" y="93345"/>
                    <a:pt x="54471" y="93345"/>
                  </a:cubicBezTo>
                  <a:lnTo>
                    <a:pt x="53245" y="93298"/>
                  </a:lnTo>
                  <a:lnTo>
                    <a:pt x="53245" y="94536"/>
                  </a:lnTo>
                  <a:cubicBezTo>
                    <a:pt x="53245" y="97465"/>
                    <a:pt x="52292" y="99560"/>
                    <a:pt x="50423" y="100739"/>
                  </a:cubicBezTo>
                  <a:cubicBezTo>
                    <a:pt x="48875" y="101727"/>
                    <a:pt x="47054" y="101870"/>
                    <a:pt x="46125" y="101870"/>
                  </a:cubicBezTo>
                  <a:cubicBezTo>
                    <a:pt x="45780" y="101870"/>
                    <a:pt x="45589" y="101858"/>
                    <a:pt x="45565" y="101858"/>
                  </a:cubicBezTo>
                  <a:lnTo>
                    <a:pt x="44256" y="101727"/>
                  </a:lnTo>
                  <a:lnTo>
                    <a:pt x="44256" y="103037"/>
                  </a:lnTo>
                  <a:cubicBezTo>
                    <a:pt x="44256" y="105894"/>
                    <a:pt x="40231" y="108371"/>
                    <a:pt x="36779" y="109621"/>
                  </a:cubicBezTo>
                  <a:cubicBezTo>
                    <a:pt x="35076" y="110240"/>
                    <a:pt x="33981" y="111074"/>
                    <a:pt x="33290" y="111812"/>
                  </a:cubicBezTo>
                  <a:cubicBezTo>
                    <a:pt x="32588" y="111074"/>
                    <a:pt x="31504" y="110240"/>
                    <a:pt x="29813" y="109621"/>
                  </a:cubicBezTo>
                  <a:cubicBezTo>
                    <a:pt x="26361" y="108371"/>
                    <a:pt x="22324" y="105894"/>
                    <a:pt x="22324" y="103037"/>
                  </a:cubicBezTo>
                  <a:lnTo>
                    <a:pt x="22324" y="101703"/>
                  </a:lnTo>
                  <a:lnTo>
                    <a:pt x="21015" y="101846"/>
                  </a:lnTo>
                  <a:cubicBezTo>
                    <a:pt x="21015" y="101846"/>
                    <a:pt x="20800" y="101858"/>
                    <a:pt x="20479" y="101858"/>
                  </a:cubicBezTo>
                  <a:cubicBezTo>
                    <a:pt x="19538" y="101858"/>
                    <a:pt x="17741" y="101703"/>
                    <a:pt x="16181" y="100727"/>
                  </a:cubicBezTo>
                  <a:cubicBezTo>
                    <a:pt x="14300" y="99548"/>
                    <a:pt x="13347" y="97453"/>
                    <a:pt x="13347" y="94524"/>
                  </a:cubicBezTo>
                  <a:lnTo>
                    <a:pt x="13347" y="93286"/>
                  </a:lnTo>
                  <a:lnTo>
                    <a:pt x="12109" y="93333"/>
                  </a:lnTo>
                  <a:cubicBezTo>
                    <a:pt x="11978" y="93333"/>
                    <a:pt x="10823" y="93310"/>
                    <a:pt x="9728" y="92631"/>
                  </a:cubicBezTo>
                  <a:cubicBezTo>
                    <a:pt x="8358" y="91786"/>
                    <a:pt x="7680" y="90238"/>
                    <a:pt x="7680" y="88011"/>
                  </a:cubicBezTo>
                  <a:lnTo>
                    <a:pt x="7680" y="87023"/>
                  </a:lnTo>
                  <a:lnTo>
                    <a:pt x="6692" y="86844"/>
                  </a:lnTo>
                  <a:cubicBezTo>
                    <a:pt x="6477" y="86797"/>
                    <a:pt x="1203" y="85749"/>
                    <a:pt x="1203" y="80498"/>
                  </a:cubicBezTo>
                  <a:lnTo>
                    <a:pt x="1203" y="33421"/>
                  </a:lnTo>
                  <a:cubicBezTo>
                    <a:pt x="1203" y="28171"/>
                    <a:pt x="6477" y="27135"/>
                    <a:pt x="6692" y="27087"/>
                  </a:cubicBezTo>
                  <a:lnTo>
                    <a:pt x="7668" y="26909"/>
                  </a:lnTo>
                  <a:lnTo>
                    <a:pt x="7668" y="25908"/>
                  </a:lnTo>
                  <a:cubicBezTo>
                    <a:pt x="7668" y="23694"/>
                    <a:pt x="8346" y="22146"/>
                    <a:pt x="9716" y="21301"/>
                  </a:cubicBezTo>
                  <a:cubicBezTo>
                    <a:pt x="10799" y="20622"/>
                    <a:pt x="11966" y="20598"/>
                    <a:pt x="12097" y="20598"/>
                  </a:cubicBezTo>
                  <a:lnTo>
                    <a:pt x="13335" y="20646"/>
                  </a:lnTo>
                  <a:lnTo>
                    <a:pt x="13335" y="19408"/>
                  </a:lnTo>
                  <a:cubicBezTo>
                    <a:pt x="13335" y="16479"/>
                    <a:pt x="14288" y="14371"/>
                    <a:pt x="16157" y="13204"/>
                  </a:cubicBezTo>
                  <a:cubicBezTo>
                    <a:pt x="17717" y="12216"/>
                    <a:pt x="19526" y="12073"/>
                    <a:pt x="20467" y="12073"/>
                  </a:cubicBezTo>
                  <a:cubicBezTo>
                    <a:pt x="20812" y="12073"/>
                    <a:pt x="21003" y="12085"/>
                    <a:pt x="21015" y="12085"/>
                  </a:cubicBezTo>
                  <a:lnTo>
                    <a:pt x="22324" y="12216"/>
                  </a:lnTo>
                  <a:lnTo>
                    <a:pt x="22324" y="10907"/>
                  </a:lnTo>
                  <a:cubicBezTo>
                    <a:pt x="22324" y="8049"/>
                    <a:pt x="26361" y="5561"/>
                    <a:pt x="29813" y="4311"/>
                  </a:cubicBezTo>
                  <a:cubicBezTo>
                    <a:pt x="31504" y="3703"/>
                    <a:pt x="32611" y="2870"/>
                    <a:pt x="33290" y="2132"/>
                  </a:cubicBezTo>
                  <a:close/>
                  <a:moveTo>
                    <a:pt x="33278" y="0"/>
                  </a:moveTo>
                  <a:cubicBezTo>
                    <a:pt x="33278" y="0"/>
                    <a:pt x="32635" y="2025"/>
                    <a:pt x="29373" y="3215"/>
                  </a:cubicBezTo>
                  <a:cubicBezTo>
                    <a:pt x="26134" y="4394"/>
                    <a:pt x="21122" y="7085"/>
                    <a:pt x="21122" y="10918"/>
                  </a:cubicBezTo>
                  <a:cubicBezTo>
                    <a:pt x="21122" y="10918"/>
                    <a:pt x="20879" y="10893"/>
                    <a:pt x="20473" y="10893"/>
                  </a:cubicBezTo>
                  <a:cubicBezTo>
                    <a:pt x="18410" y="10893"/>
                    <a:pt x="12145" y="11542"/>
                    <a:pt x="12145" y="19420"/>
                  </a:cubicBezTo>
                  <a:cubicBezTo>
                    <a:pt x="12145" y="19420"/>
                    <a:pt x="12130" y="19419"/>
                    <a:pt x="12102" y="19419"/>
                  </a:cubicBezTo>
                  <a:cubicBezTo>
                    <a:pt x="11583" y="19419"/>
                    <a:pt x="6477" y="19580"/>
                    <a:pt x="6477" y="25908"/>
                  </a:cubicBezTo>
                  <a:cubicBezTo>
                    <a:pt x="6477" y="25908"/>
                    <a:pt x="0" y="27075"/>
                    <a:pt x="0" y="33421"/>
                  </a:cubicBezTo>
                  <a:lnTo>
                    <a:pt x="0" y="80510"/>
                  </a:lnTo>
                  <a:cubicBezTo>
                    <a:pt x="0" y="86868"/>
                    <a:pt x="6477" y="88035"/>
                    <a:pt x="6477" y="88035"/>
                  </a:cubicBezTo>
                  <a:cubicBezTo>
                    <a:pt x="6477" y="94364"/>
                    <a:pt x="11583" y="94524"/>
                    <a:pt x="12102" y="94524"/>
                  </a:cubicBezTo>
                  <a:cubicBezTo>
                    <a:pt x="12130" y="94524"/>
                    <a:pt x="12145" y="94524"/>
                    <a:pt x="12145" y="94524"/>
                  </a:cubicBezTo>
                  <a:cubicBezTo>
                    <a:pt x="12145" y="102380"/>
                    <a:pt x="18361" y="103040"/>
                    <a:pt x="20448" y="103040"/>
                  </a:cubicBezTo>
                  <a:cubicBezTo>
                    <a:pt x="20869" y="103040"/>
                    <a:pt x="21122" y="103013"/>
                    <a:pt x="21122" y="103013"/>
                  </a:cubicBezTo>
                  <a:cubicBezTo>
                    <a:pt x="21122" y="106859"/>
                    <a:pt x="26134" y="109550"/>
                    <a:pt x="29373" y="110728"/>
                  </a:cubicBezTo>
                  <a:cubicBezTo>
                    <a:pt x="32623" y="111907"/>
                    <a:pt x="33278" y="113943"/>
                    <a:pt x="33278" y="113943"/>
                  </a:cubicBezTo>
                  <a:cubicBezTo>
                    <a:pt x="33278" y="113943"/>
                    <a:pt x="33933" y="111919"/>
                    <a:pt x="37172" y="110728"/>
                  </a:cubicBezTo>
                  <a:cubicBezTo>
                    <a:pt x="40422" y="109550"/>
                    <a:pt x="45434" y="106859"/>
                    <a:pt x="45434" y="103013"/>
                  </a:cubicBezTo>
                  <a:cubicBezTo>
                    <a:pt x="45434" y="103013"/>
                    <a:pt x="45683" y="103039"/>
                    <a:pt x="46097" y="103039"/>
                  </a:cubicBezTo>
                  <a:cubicBezTo>
                    <a:pt x="48172" y="103039"/>
                    <a:pt x="54412" y="102385"/>
                    <a:pt x="54412" y="94524"/>
                  </a:cubicBezTo>
                  <a:cubicBezTo>
                    <a:pt x="54412" y="94524"/>
                    <a:pt x="54426" y="94524"/>
                    <a:pt x="54454" y="94524"/>
                  </a:cubicBezTo>
                  <a:cubicBezTo>
                    <a:pt x="54973" y="94524"/>
                    <a:pt x="60079" y="94364"/>
                    <a:pt x="60079" y="88035"/>
                  </a:cubicBezTo>
                  <a:cubicBezTo>
                    <a:pt x="60079" y="88035"/>
                    <a:pt x="66556" y="86868"/>
                    <a:pt x="66556" y="80510"/>
                  </a:cubicBezTo>
                  <a:lnTo>
                    <a:pt x="66556" y="33421"/>
                  </a:lnTo>
                  <a:cubicBezTo>
                    <a:pt x="66556" y="27075"/>
                    <a:pt x="60079" y="25908"/>
                    <a:pt x="60079" y="25908"/>
                  </a:cubicBezTo>
                  <a:cubicBezTo>
                    <a:pt x="60079" y="19580"/>
                    <a:pt x="54973" y="19419"/>
                    <a:pt x="54454" y="19419"/>
                  </a:cubicBezTo>
                  <a:cubicBezTo>
                    <a:pt x="54426" y="19419"/>
                    <a:pt x="54412" y="19420"/>
                    <a:pt x="54412" y="19420"/>
                  </a:cubicBezTo>
                  <a:cubicBezTo>
                    <a:pt x="54412" y="11551"/>
                    <a:pt x="48193" y="10892"/>
                    <a:pt x="46107" y="10892"/>
                  </a:cubicBezTo>
                  <a:cubicBezTo>
                    <a:pt x="45687" y="10892"/>
                    <a:pt x="45434" y="10918"/>
                    <a:pt x="45434" y="10918"/>
                  </a:cubicBezTo>
                  <a:cubicBezTo>
                    <a:pt x="45434" y="7085"/>
                    <a:pt x="40422" y="4394"/>
                    <a:pt x="37183" y="3215"/>
                  </a:cubicBezTo>
                  <a:cubicBezTo>
                    <a:pt x="33933" y="2036"/>
                    <a:pt x="33278" y="0"/>
                    <a:pt x="33278" y="0"/>
                  </a:cubicBezTo>
                  <a:close/>
                </a:path>
              </a:pathLst>
            </a:custGeom>
            <a:gradFill>
              <a:gsLst>
                <a:gs pos="0">
                  <a:srgbClr val="E69138"/>
                </a:gs>
                <a:gs pos="100000">
                  <a:srgbClr val="FFD966"/>
                </a:gs>
              </a:gsLst>
              <a:lin ang="540070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853" name="Google Shape;853;p16"/>
          <p:cNvSpPr txBox="1">
            <a:spLocks noGrp="1"/>
          </p:cNvSpPr>
          <p:nvPr>
            <p:ph type="title"/>
          </p:nvPr>
        </p:nvSpPr>
        <p:spPr>
          <a:xfrm>
            <a:off x="5061425" y="360400"/>
            <a:ext cx="3384600" cy="572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800"/>
              <a:buNone/>
              <a:defRPr sz="3000"/>
            </a:lvl1pPr>
            <a:lvl2pPr lvl="1" rtl="0">
              <a:spcBef>
                <a:spcPts val="0"/>
              </a:spcBef>
              <a:spcAft>
                <a:spcPts val="0"/>
              </a:spcAft>
              <a:buSzPts val="2800"/>
              <a:buNone/>
              <a:defRPr>
                <a:latin typeface="Kodchasan"/>
                <a:ea typeface="Kodchasan"/>
                <a:cs typeface="Kodchasan"/>
                <a:sym typeface="Kodchasan"/>
              </a:defRPr>
            </a:lvl2pPr>
            <a:lvl3pPr lvl="2" rtl="0">
              <a:spcBef>
                <a:spcPts val="0"/>
              </a:spcBef>
              <a:spcAft>
                <a:spcPts val="0"/>
              </a:spcAft>
              <a:buSzPts val="2800"/>
              <a:buNone/>
              <a:defRPr>
                <a:latin typeface="Kodchasan"/>
                <a:ea typeface="Kodchasan"/>
                <a:cs typeface="Kodchasan"/>
                <a:sym typeface="Kodchasan"/>
              </a:defRPr>
            </a:lvl3pPr>
            <a:lvl4pPr lvl="3" rtl="0">
              <a:spcBef>
                <a:spcPts val="0"/>
              </a:spcBef>
              <a:spcAft>
                <a:spcPts val="0"/>
              </a:spcAft>
              <a:buSzPts val="2800"/>
              <a:buNone/>
              <a:defRPr>
                <a:latin typeface="Kodchasan"/>
                <a:ea typeface="Kodchasan"/>
                <a:cs typeface="Kodchasan"/>
                <a:sym typeface="Kodchasan"/>
              </a:defRPr>
            </a:lvl4pPr>
            <a:lvl5pPr lvl="4" rtl="0">
              <a:spcBef>
                <a:spcPts val="0"/>
              </a:spcBef>
              <a:spcAft>
                <a:spcPts val="0"/>
              </a:spcAft>
              <a:buSzPts val="2800"/>
              <a:buNone/>
              <a:defRPr>
                <a:latin typeface="Kodchasan"/>
                <a:ea typeface="Kodchasan"/>
                <a:cs typeface="Kodchasan"/>
                <a:sym typeface="Kodchasan"/>
              </a:defRPr>
            </a:lvl5pPr>
            <a:lvl6pPr lvl="5" rtl="0">
              <a:spcBef>
                <a:spcPts val="0"/>
              </a:spcBef>
              <a:spcAft>
                <a:spcPts val="0"/>
              </a:spcAft>
              <a:buSzPts val="2800"/>
              <a:buNone/>
              <a:defRPr>
                <a:latin typeface="Kodchasan"/>
                <a:ea typeface="Kodchasan"/>
                <a:cs typeface="Kodchasan"/>
                <a:sym typeface="Kodchasan"/>
              </a:defRPr>
            </a:lvl6pPr>
            <a:lvl7pPr lvl="6" rtl="0">
              <a:spcBef>
                <a:spcPts val="0"/>
              </a:spcBef>
              <a:spcAft>
                <a:spcPts val="0"/>
              </a:spcAft>
              <a:buSzPts val="2800"/>
              <a:buNone/>
              <a:defRPr>
                <a:latin typeface="Kodchasan"/>
                <a:ea typeface="Kodchasan"/>
                <a:cs typeface="Kodchasan"/>
                <a:sym typeface="Kodchasan"/>
              </a:defRPr>
            </a:lvl7pPr>
            <a:lvl8pPr lvl="7" rtl="0">
              <a:spcBef>
                <a:spcPts val="0"/>
              </a:spcBef>
              <a:spcAft>
                <a:spcPts val="0"/>
              </a:spcAft>
              <a:buSzPts val="2800"/>
              <a:buNone/>
              <a:defRPr>
                <a:latin typeface="Kodchasan"/>
                <a:ea typeface="Kodchasan"/>
                <a:cs typeface="Kodchasan"/>
                <a:sym typeface="Kodchasan"/>
              </a:defRPr>
            </a:lvl8pPr>
            <a:lvl9pPr lvl="8" rtl="0">
              <a:spcBef>
                <a:spcPts val="0"/>
              </a:spcBef>
              <a:spcAft>
                <a:spcPts val="0"/>
              </a:spcAft>
              <a:buSzPts val="2800"/>
              <a:buNone/>
              <a:defRPr>
                <a:latin typeface="Kodchasan"/>
                <a:ea typeface="Kodchasan"/>
                <a:cs typeface="Kodchasan"/>
                <a:sym typeface="Kodchasan"/>
              </a:defRPr>
            </a:lvl9pPr>
          </a:lstStyle>
          <a:p>
            <a:endParaRPr/>
          </a:p>
        </p:txBody>
      </p:sp>
      <p:sp>
        <p:nvSpPr>
          <p:cNvPr id="854" name="Google Shape;854;p16"/>
          <p:cNvSpPr txBox="1">
            <a:spLocks noGrp="1"/>
          </p:cNvSpPr>
          <p:nvPr>
            <p:ph type="body" idx="1"/>
          </p:nvPr>
        </p:nvSpPr>
        <p:spPr>
          <a:xfrm>
            <a:off x="5061375" y="1707550"/>
            <a:ext cx="3077700" cy="25155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sz="1400"/>
            </a:lvl1pPr>
            <a:lvl2pPr marL="914400" lvl="1" indent="-317500" rtl="0">
              <a:lnSpc>
                <a:spcPct val="100000"/>
              </a:lnSpc>
              <a:spcBef>
                <a:spcPts val="1000"/>
              </a:spcBef>
              <a:spcAft>
                <a:spcPts val="0"/>
              </a:spcAft>
              <a:buSzPts val="1400"/>
              <a:buChar char="○"/>
              <a:defRPr/>
            </a:lvl2pPr>
            <a:lvl3pPr marL="1371600" lvl="2" indent="-317500" rtl="0">
              <a:lnSpc>
                <a:spcPct val="100000"/>
              </a:lnSpc>
              <a:spcBef>
                <a:spcPts val="1000"/>
              </a:spcBef>
              <a:spcAft>
                <a:spcPts val="0"/>
              </a:spcAft>
              <a:buSzPts val="1400"/>
              <a:buChar char="■"/>
              <a:defRPr/>
            </a:lvl3pPr>
            <a:lvl4pPr marL="1828800" lvl="3" indent="-317500" rtl="0">
              <a:lnSpc>
                <a:spcPct val="100000"/>
              </a:lnSpc>
              <a:spcBef>
                <a:spcPts val="1000"/>
              </a:spcBef>
              <a:spcAft>
                <a:spcPts val="0"/>
              </a:spcAft>
              <a:buSzPts val="1400"/>
              <a:buChar char="●"/>
              <a:defRPr/>
            </a:lvl4pPr>
            <a:lvl5pPr marL="2286000" lvl="4" indent="-317500" rtl="0">
              <a:lnSpc>
                <a:spcPct val="100000"/>
              </a:lnSpc>
              <a:spcBef>
                <a:spcPts val="1000"/>
              </a:spcBef>
              <a:spcAft>
                <a:spcPts val="0"/>
              </a:spcAft>
              <a:buSzPts val="1400"/>
              <a:buChar char="○"/>
              <a:defRPr/>
            </a:lvl5pPr>
            <a:lvl6pPr marL="2743200" lvl="5" indent="-317500" rtl="0">
              <a:lnSpc>
                <a:spcPct val="100000"/>
              </a:lnSpc>
              <a:spcBef>
                <a:spcPts val="1000"/>
              </a:spcBef>
              <a:spcAft>
                <a:spcPts val="0"/>
              </a:spcAft>
              <a:buSzPts val="1400"/>
              <a:buChar char="■"/>
              <a:defRPr/>
            </a:lvl6pPr>
            <a:lvl7pPr marL="3200400" lvl="6" indent="-317500" rtl="0">
              <a:lnSpc>
                <a:spcPct val="100000"/>
              </a:lnSpc>
              <a:spcBef>
                <a:spcPts val="1000"/>
              </a:spcBef>
              <a:spcAft>
                <a:spcPts val="0"/>
              </a:spcAft>
              <a:buSzPts val="1400"/>
              <a:buChar char="●"/>
              <a:defRPr/>
            </a:lvl7pPr>
            <a:lvl8pPr marL="3657600" lvl="7" indent="-317500" rtl="0">
              <a:lnSpc>
                <a:spcPct val="100000"/>
              </a:lnSpc>
              <a:spcBef>
                <a:spcPts val="1000"/>
              </a:spcBef>
              <a:spcAft>
                <a:spcPts val="0"/>
              </a:spcAft>
              <a:buSzPts val="1400"/>
              <a:buChar char="○"/>
              <a:defRPr/>
            </a:lvl8pPr>
            <a:lvl9pPr marL="4114800" lvl="8" indent="-317500" rtl="0">
              <a:lnSpc>
                <a:spcPct val="100000"/>
              </a:lnSpc>
              <a:spcBef>
                <a:spcPts val="1000"/>
              </a:spcBef>
              <a:spcAft>
                <a:spcPts val="1000"/>
              </a:spcAft>
              <a:buSzPts val="1400"/>
              <a:buChar char="■"/>
              <a:defRPr/>
            </a:lvl9pPr>
          </a:lstStyle>
          <a:p>
            <a:endParaRPr/>
          </a:p>
        </p:txBody>
      </p:sp>
    </p:spTree>
    <p:extLst>
      <p:ext uri="{BB962C8B-B14F-4D97-AF65-F5344CB8AC3E}">
        <p14:creationId xmlns:p14="http://schemas.microsoft.com/office/powerpoint/2010/main" val="2314928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846"/>
        <p:cNvGrpSpPr/>
        <p:nvPr/>
      </p:nvGrpSpPr>
      <p:grpSpPr>
        <a:xfrm>
          <a:off x="0" y="0"/>
          <a:ext cx="0" cy="0"/>
          <a:chOff x="0" y="0"/>
          <a:chExt cx="0" cy="0"/>
        </a:xfrm>
      </p:grpSpPr>
      <p:sp>
        <p:nvSpPr>
          <p:cNvPr id="847" name="Google Shape;847;p15"/>
          <p:cNvSpPr txBox="1">
            <a:spLocks noGrp="1"/>
          </p:cNvSpPr>
          <p:nvPr>
            <p:ph type="title"/>
          </p:nvPr>
        </p:nvSpPr>
        <p:spPr>
          <a:xfrm>
            <a:off x="2290050" y="4116125"/>
            <a:ext cx="45639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848" name="Google Shape;848;p15"/>
          <p:cNvSpPr txBox="1">
            <a:spLocks noGrp="1"/>
          </p:cNvSpPr>
          <p:nvPr>
            <p:ph type="subTitle" idx="1"/>
          </p:nvPr>
        </p:nvSpPr>
        <p:spPr>
          <a:xfrm>
            <a:off x="2136600" y="965925"/>
            <a:ext cx="4873800" cy="2377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1898755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1116150" y="2124075"/>
            <a:ext cx="3154800" cy="10515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rPr lang="ar-SA" smtClean="0"/>
              <a:t>انقر لتحرير نمط العنوان الرئيسي</a:t>
            </a:r>
            <a:endParaRPr/>
          </a:p>
        </p:txBody>
      </p:sp>
      <p:sp>
        <p:nvSpPr>
          <p:cNvPr id="13" name="Google Shape;13;p3"/>
          <p:cNvSpPr txBox="1">
            <a:spLocks noGrp="1"/>
          </p:cNvSpPr>
          <p:nvPr>
            <p:ph type="title" idx="2" hasCustomPrompt="1"/>
          </p:nvPr>
        </p:nvSpPr>
        <p:spPr>
          <a:xfrm>
            <a:off x="3182850" y="1109225"/>
            <a:ext cx="1088100" cy="8418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accent5"/>
              </a:buClr>
              <a:buSzPts val="6000"/>
              <a:buNone/>
              <a:defRPr sz="6000">
                <a:solidFill>
                  <a:schemeClr val="accent5"/>
                </a:solidFill>
              </a:defRPr>
            </a:lvl1pPr>
            <a:lvl2pPr lvl="1" algn="ctr" rtl="0">
              <a:spcBef>
                <a:spcPts val="0"/>
              </a:spcBef>
              <a:spcAft>
                <a:spcPts val="0"/>
              </a:spcAft>
              <a:buClr>
                <a:schemeClr val="accent5"/>
              </a:buClr>
              <a:buSzPts val="6000"/>
              <a:buNone/>
              <a:defRPr sz="6000">
                <a:solidFill>
                  <a:schemeClr val="accent5"/>
                </a:solidFill>
              </a:defRPr>
            </a:lvl2pPr>
            <a:lvl3pPr lvl="2" algn="ctr" rtl="0">
              <a:spcBef>
                <a:spcPts val="0"/>
              </a:spcBef>
              <a:spcAft>
                <a:spcPts val="0"/>
              </a:spcAft>
              <a:buClr>
                <a:schemeClr val="accent5"/>
              </a:buClr>
              <a:buSzPts val="6000"/>
              <a:buNone/>
              <a:defRPr sz="6000">
                <a:solidFill>
                  <a:schemeClr val="accent5"/>
                </a:solidFill>
              </a:defRPr>
            </a:lvl3pPr>
            <a:lvl4pPr lvl="3" algn="ctr" rtl="0">
              <a:spcBef>
                <a:spcPts val="0"/>
              </a:spcBef>
              <a:spcAft>
                <a:spcPts val="0"/>
              </a:spcAft>
              <a:buClr>
                <a:schemeClr val="accent5"/>
              </a:buClr>
              <a:buSzPts val="6000"/>
              <a:buNone/>
              <a:defRPr sz="6000">
                <a:solidFill>
                  <a:schemeClr val="accent5"/>
                </a:solidFill>
              </a:defRPr>
            </a:lvl4pPr>
            <a:lvl5pPr lvl="4" algn="ctr" rtl="0">
              <a:spcBef>
                <a:spcPts val="0"/>
              </a:spcBef>
              <a:spcAft>
                <a:spcPts val="0"/>
              </a:spcAft>
              <a:buClr>
                <a:schemeClr val="accent5"/>
              </a:buClr>
              <a:buSzPts val="6000"/>
              <a:buNone/>
              <a:defRPr sz="6000">
                <a:solidFill>
                  <a:schemeClr val="accent5"/>
                </a:solidFill>
              </a:defRPr>
            </a:lvl5pPr>
            <a:lvl6pPr lvl="5" algn="ctr" rtl="0">
              <a:spcBef>
                <a:spcPts val="0"/>
              </a:spcBef>
              <a:spcAft>
                <a:spcPts val="0"/>
              </a:spcAft>
              <a:buClr>
                <a:schemeClr val="accent5"/>
              </a:buClr>
              <a:buSzPts val="6000"/>
              <a:buNone/>
              <a:defRPr sz="6000">
                <a:solidFill>
                  <a:schemeClr val="accent5"/>
                </a:solidFill>
              </a:defRPr>
            </a:lvl6pPr>
            <a:lvl7pPr lvl="6" algn="ctr" rtl="0">
              <a:spcBef>
                <a:spcPts val="0"/>
              </a:spcBef>
              <a:spcAft>
                <a:spcPts val="0"/>
              </a:spcAft>
              <a:buClr>
                <a:schemeClr val="accent5"/>
              </a:buClr>
              <a:buSzPts val="6000"/>
              <a:buNone/>
              <a:defRPr sz="6000">
                <a:solidFill>
                  <a:schemeClr val="accent5"/>
                </a:solidFill>
              </a:defRPr>
            </a:lvl7pPr>
            <a:lvl8pPr lvl="7" algn="ctr" rtl="0">
              <a:spcBef>
                <a:spcPts val="0"/>
              </a:spcBef>
              <a:spcAft>
                <a:spcPts val="0"/>
              </a:spcAft>
              <a:buClr>
                <a:schemeClr val="accent5"/>
              </a:buClr>
              <a:buSzPts val="6000"/>
              <a:buNone/>
              <a:defRPr sz="6000">
                <a:solidFill>
                  <a:schemeClr val="accent5"/>
                </a:solidFill>
              </a:defRPr>
            </a:lvl8pPr>
            <a:lvl9pPr lvl="8" algn="ctr" rtl="0">
              <a:spcBef>
                <a:spcPts val="0"/>
              </a:spcBef>
              <a:spcAft>
                <a:spcPts val="0"/>
              </a:spcAft>
              <a:buClr>
                <a:schemeClr val="accent5"/>
              </a:buClr>
              <a:buSzPts val="6000"/>
              <a:buNone/>
              <a:defRPr sz="6000">
                <a:solidFill>
                  <a:schemeClr val="accent5"/>
                </a:solidFill>
              </a:defRPr>
            </a:lvl9pPr>
          </a:lstStyle>
          <a:p>
            <a:r>
              <a:t>xx%</a:t>
            </a:r>
          </a:p>
        </p:txBody>
      </p:sp>
      <p:sp>
        <p:nvSpPr>
          <p:cNvPr id="14" name="Google Shape;14;p3"/>
          <p:cNvSpPr txBox="1">
            <a:spLocks noGrp="1"/>
          </p:cNvSpPr>
          <p:nvPr>
            <p:ph type="subTitle" idx="1"/>
          </p:nvPr>
        </p:nvSpPr>
        <p:spPr>
          <a:xfrm>
            <a:off x="1120050" y="3208375"/>
            <a:ext cx="3150900" cy="713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ar-SA" smtClean="0"/>
              <a:t>انقر لتحرير نمط العنوان الثانوي الرئيسي</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
        <p:cNvGrpSpPr/>
        <p:nvPr/>
      </p:nvGrpSpPr>
      <p:grpSpPr>
        <a:xfrm>
          <a:off x="0" y="0"/>
          <a:ext cx="0" cy="0"/>
          <a:chOff x="0" y="0"/>
          <a:chExt cx="0" cy="0"/>
        </a:xfrm>
      </p:grpSpPr>
      <p:grpSp>
        <p:nvGrpSpPr>
          <p:cNvPr id="19" name="Google Shape;19;p5"/>
          <p:cNvGrpSpPr/>
          <p:nvPr/>
        </p:nvGrpSpPr>
        <p:grpSpPr>
          <a:xfrm>
            <a:off x="9" y="2804016"/>
            <a:ext cx="9144293" cy="2324707"/>
            <a:chOff x="9" y="2804016"/>
            <a:chExt cx="9144293" cy="2324707"/>
          </a:xfrm>
        </p:grpSpPr>
        <p:sp>
          <p:nvSpPr>
            <p:cNvPr id="20" name="Google Shape;20;p5"/>
            <p:cNvSpPr/>
            <p:nvPr/>
          </p:nvSpPr>
          <p:spPr>
            <a:xfrm>
              <a:off x="3850641" y="2804398"/>
              <a:ext cx="478740" cy="464744"/>
            </a:xfrm>
            <a:custGeom>
              <a:avLst/>
              <a:gdLst/>
              <a:ahLst/>
              <a:cxnLst/>
              <a:rect l="l" t="t" r="r" b="b"/>
              <a:pathLst>
                <a:path w="15050" h="14610" extrusionOk="0">
                  <a:moveTo>
                    <a:pt x="10049" y="1239"/>
                  </a:moveTo>
                  <a:lnTo>
                    <a:pt x="10704" y="3632"/>
                  </a:lnTo>
                  <a:lnTo>
                    <a:pt x="7942" y="6311"/>
                  </a:lnTo>
                  <a:lnTo>
                    <a:pt x="7942" y="2405"/>
                  </a:lnTo>
                  <a:lnTo>
                    <a:pt x="7954" y="2405"/>
                  </a:lnTo>
                  <a:lnTo>
                    <a:pt x="10049" y="1239"/>
                  </a:lnTo>
                  <a:close/>
                  <a:moveTo>
                    <a:pt x="4906" y="1274"/>
                  </a:moveTo>
                  <a:lnTo>
                    <a:pt x="7120" y="2513"/>
                  </a:lnTo>
                  <a:lnTo>
                    <a:pt x="7120" y="6323"/>
                  </a:lnTo>
                  <a:lnTo>
                    <a:pt x="4275" y="3560"/>
                  </a:lnTo>
                  <a:lnTo>
                    <a:pt x="4906" y="1274"/>
                  </a:lnTo>
                  <a:close/>
                  <a:moveTo>
                    <a:pt x="3751" y="4215"/>
                  </a:moveTo>
                  <a:lnTo>
                    <a:pt x="6525" y="6894"/>
                  </a:lnTo>
                  <a:lnTo>
                    <a:pt x="2501" y="6894"/>
                  </a:lnTo>
                  <a:lnTo>
                    <a:pt x="1286" y="4846"/>
                  </a:lnTo>
                  <a:lnTo>
                    <a:pt x="3751" y="4215"/>
                  </a:lnTo>
                  <a:close/>
                  <a:moveTo>
                    <a:pt x="11395" y="4132"/>
                  </a:moveTo>
                  <a:lnTo>
                    <a:pt x="13740" y="4751"/>
                  </a:lnTo>
                  <a:lnTo>
                    <a:pt x="12466" y="6894"/>
                  </a:lnTo>
                  <a:lnTo>
                    <a:pt x="8549" y="6894"/>
                  </a:lnTo>
                  <a:lnTo>
                    <a:pt x="11395" y="4132"/>
                  </a:lnTo>
                  <a:close/>
                  <a:moveTo>
                    <a:pt x="12562" y="7704"/>
                  </a:moveTo>
                  <a:lnTo>
                    <a:pt x="13776" y="9752"/>
                  </a:lnTo>
                  <a:lnTo>
                    <a:pt x="11311" y="10383"/>
                  </a:lnTo>
                  <a:lnTo>
                    <a:pt x="8549" y="7704"/>
                  </a:lnTo>
                  <a:close/>
                  <a:moveTo>
                    <a:pt x="6537" y="7704"/>
                  </a:moveTo>
                  <a:lnTo>
                    <a:pt x="3680" y="10478"/>
                  </a:lnTo>
                  <a:lnTo>
                    <a:pt x="1346" y="9871"/>
                  </a:lnTo>
                  <a:lnTo>
                    <a:pt x="2620" y="7704"/>
                  </a:lnTo>
                  <a:close/>
                  <a:moveTo>
                    <a:pt x="7954" y="8287"/>
                  </a:moveTo>
                  <a:lnTo>
                    <a:pt x="10799" y="11038"/>
                  </a:lnTo>
                  <a:lnTo>
                    <a:pt x="10168" y="13324"/>
                  </a:lnTo>
                  <a:lnTo>
                    <a:pt x="7954" y="12085"/>
                  </a:lnTo>
                  <a:lnTo>
                    <a:pt x="7954" y="8287"/>
                  </a:lnTo>
                  <a:close/>
                  <a:moveTo>
                    <a:pt x="7120" y="8287"/>
                  </a:moveTo>
                  <a:lnTo>
                    <a:pt x="7120" y="12192"/>
                  </a:lnTo>
                  <a:lnTo>
                    <a:pt x="5025" y="13359"/>
                  </a:lnTo>
                  <a:lnTo>
                    <a:pt x="4346" y="10966"/>
                  </a:lnTo>
                  <a:lnTo>
                    <a:pt x="7120" y="8287"/>
                  </a:lnTo>
                  <a:close/>
                  <a:moveTo>
                    <a:pt x="10585" y="0"/>
                  </a:moveTo>
                  <a:lnTo>
                    <a:pt x="9823" y="417"/>
                  </a:lnTo>
                  <a:lnTo>
                    <a:pt x="7430" y="1751"/>
                  </a:lnTo>
                  <a:lnTo>
                    <a:pt x="5120" y="453"/>
                  </a:lnTo>
                  <a:lnTo>
                    <a:pt x="4358" y="48"/>
                  </a:lnTo>
                  <a:lnTo>
                    <a:pt x="4144" y="858"/>
                  </a:lnTo>
                  <a:lnTo>
                    <a:pt x="3430" y="3453"/>
                  </a:lnTo>
                  <a:lnTo>
                    <a:pt x="858" y="4120"/>
                  </a:lnTo>
                  <a:lnTo>
                    <a:pt x="1" y="4346"/>
                  </a:lnTo>
                  <a:lnTo>
                    <a:pt x="429" y="5072"/>
                  </a:lnTo>
                  <a:lnTo>
                    <a:pt x="1822" y="7394"/>
                  </a:lnTo>
                  <a:lnTo>
                    <a:pt x="477" y="9644"/>
                  </a:lnTo>
                  <a:lnTo>
                    <a:pt x="48" y="10371"/>
                  </a:lnTo>
                  <a:lnTo>
                    <a:pt x="893" y="10597"/>
                  </a:lnTo>
                  <a:lnTo>
                    <a:pt x="3560" y="11299"/>
                  </a:lnTo>
                  <a:lnTo>
                    <a:pt x="4251" y="13800"/>
                  </a:lnTo>
                  <a:lnTo>
                    <a:pt x="4465" y="14609"/>
                  </a:lnTo>
                  <a:lnTo>
                    <a:pt x="5227" y="14193"/>
                  </a:lnTo>
                  <a:lnTo>
                    <a:pt x="7621" y="12859"/>
                  </a:lnTo>
                  <a:lnTo>
                    <a:pt x="9930" y="14157"/>
                  </a:lnTo>
                  <a:lnTo>
                    <a:pt x="10692" y="14574"/>
                  </a:lnTo>
                  <a:lnTo>
                    <a:pt x="10919" y="13752"/>
                  </a:lnTo>
                  <a:lnTo>
                    <a:pt x="11633" y="11157"/>
                  </a:lnTo>
                  <a:lnTo>
                    <a:pt x="14205" y="10490"/>
                  </a:lnTo>
                  <a:lnTo>
                    <a:pt x="15050" y="10264"/>
                  </a:lnTo>
                  <a:lnTo>
                    <a:pt x="14621" y="9537"/>
                  </a:lnTo>
                  <a:lnTo>
                    <a:pt x="13240" y="7216"/>
                  </a:lnTo>
                  <a:lnTo>
                    <a:pt x="14574" y="4965"/>
                  </a:lnTo>
                  <a:lnTo>
                    <a:pt x="15002" y="4239"/>
                  </a:lnTo>
                  <a:lnTo>
                    <a:pt x="14157" y="4013"/>
                  </a:lnTo>
                  <a:lnTo>
                    <a:pt x="11490" y="3322"/>
                  </a:lnTo>
                  <a:lnTo>
                    <a:pt x="10811" y="822"/>
                  </a:lnTo>
                  <a:lnTo>
                    <a:pt x="10585" y="0"/>
                  </a:lnTo>
                  <a:close/>
                </a:path>
              </a:pathLst>
            </a:custGeom>
            <a:solidFill>
              <a:srgbClr val="F8D1AE">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5"/>
            <p:cNvSpPr/>
            <p:nvPr/>
          </p:nvSpPr>
          <p:spPr>
            <a:xfrm>
              <a:off x="2889788" y="3734204"/>
              <a:ext cx="478740" cy="464744"/>
            </a:xfrm>
            <a:custGeom>
              <a:avLst/>
              <a:gdLst/>
              <a:ahLst/>
              <a:cxnLst/>
              <a:rect l="l" t="t" r="r" b="b"/>
              <a:pathLst>
                <a:path w="15050" h="14610" extrusionOk="0">
                  <a:moveTo>
                    <a:pt x="4882" y="1274"/>
                  </a:moveTo>
                  <a:lnTo>
                    <a:pt x="7096" y="2512"/>
                  </a:lnTo>
                  <a:lnTo>
                    <a:pt x="7096" y="6311"/>
                  </a:lnTo>
                  <a:lnTo>
                    <a:pt x="4251" y="3560"/>
                  </a:lnTo>
                  <a:lnTo>
                    <a:pt x="4882" y="1274"/>
                  </a:lnTo>
                  <a:close/>
                  <a:moveTo>
                    <a:pt x="10025" y="1238"/>
                  </a:moveTo>
                  <a:lnTo>
                    <a:pt x="10680" y="3632"/>
                  </a:lnTo>
                  <a:lnTo>
                    <a:pt x="7918" y="6311"/>
                  </a:lnTo>
                  <a:lnTo>
                    <a:pt x="7918" y="2405"/>
                  </a:lnTo>
                  <a:lnTo>
                    <a:pt x="7930" y="2405"/>
                  </a:lnTo>
                  <a:lnTo>
                    <a:pt x="10025" y="1238"/>
                  </a:lnTo>
                  <a:close/>
                  <a:moveTo>
                    <a:pt x="3727" y="4215"/>
                  </a:moveTo>
                  <a:lnTo>
                    <a:pt x="6501" y="6894"/>
                  </a:lnTo>
                  <a:lnTo>
                    <a:pt x="2489" y="6894"/>
                  </a:lnTo>
                  <a:lnTo>
                    <a:pt x="1262" y="4846"/>
                  </a:lnTo>
                  <a:lnTo>
                    <a:pt x="3727" y="4215"/>
                  </a:lnTo>
                  <a:close/>
                  <a:moveTo>
                    <a:pt x="11371" y="4132"/>
                  </a:moveTo>
                  <a:lnTo>
                    <a:pt x="13704" y="4751"/>
                  </a:lnTo>
                  <a:lnTo>
                    <a:pt x="12430" y="6894"/>
                  </a:lnTo>
                  <a:lnTo>
                    <a:pt x="8525" y="6894"/>
                  </a:lnTo>
                  <a:lnTo>
                    <a:pt x="11371" y="4132"/>
                  </a:lnTo>
                  <a:close/>
                  <a:moveTo>
                    <a:pt x="12550" y="7704"/>
                  </a:moveTo>
                  <a:lnTo>
                    <a:pt x="13764" y="9751"/>
                  </a:lnTo>
                  <a:lnTo>
                    <a:pt x="11299" y="10382"/>
                  </a:lnTo>
                  <a:lnTo>
                    <a:pt x="8525" y="7704"/>
                  </a:lnTo>
                  <a:close/>
                  <a:moveTo>
                    <a:pt x="6513" y="7704"/>
                  </a:moveTo>
                  <a:lnTo>
                    <a:pt x="3656" y="10466"/>
                  </a:lnTo>
                  <a:lnTo>
                    <a:pt x="1322" y="9847"/>
                  </a:lnTo>
                  <a:lnTo>
                    <a:pt x="2596" y="7704"/>
                  </a:lnTo>
                  <a:close/>
                  <a:moveTo>
                    <a:pt x="7930" y="8287"/>
                  </a:moveTo>
                  <a:lnTo>
                    <a:pt x="10776" y="11037"/>
                  </a:lnTo>
                  <a:lnTo>
                    <a:pt x="10144" y="13323"/>
                  </a:lnTo>
                  <a:lnTo>
                    <a:pt x="7930" y="12085"/>
                  </a:lnTo>
                  <a:lnTo>
                    <a:pt x="7930" y="8287"/>
                  </a:lnTo>
                  <a:close/>
                  <a:moveTo>
                    <a:pt x="7108" y="8287"/>
                  </a:moveTo>
                  <a:lnTo>
                    <a:pt x="7108" y="12192"/>
                  </a:lnTo>
                  <a:lnTo>
                    <a:pt x="7096" y="12192"/>
                  </a:lnTo>
                  <a:lnTo>
                    <a:pt x="5001" y="13359"/>
                  </a:lnTo>
                  <a:lnTo>
                    <a:pt x="4346" y="10966"/>
                  </a:lnTo>
                  <a:lnTo>
                    <a:pt x="7108" y="8287"/>
                  </a:lnTo>
                  <a:close/>
                  <a:moveTo>
                    <a:pt x="10585" y="0"/>
                  </a:moveTo>
                  <a:lnTo>
                    <a:pt x="9823" y="417"/>
                  </a:lnTo>
                  <a:lnTo>
                    <a:pt x="7430" y="1750"/>
                  </a:lnTo>
                  <a:lnTo>
                    <a:pt x="5120" y="465"/>
                  </a:lnTo>
                  <a:lnTo>
                    <a:pt x="4358" y="48"/>
                  </a:lnTo>
                  <a:lnTo>
                    <a:pt x="4132" y="857"/>
                  </a:lnTo>
                  <a:lnTo>
                    <a:pt x="3417" y="3453"/>
                  </a:lnTo>
                  <a:lnTo>
                    <a:pt x="846" y="4120"/>
                  </a:lnTo>
                  <a:lnTo>
                    <a:pt x="0" y="4346"/>
                  </a:lnTo>
                  <a:lnTo>
                    <a:pt x="429" y="5072"/>
                  </a:lnTo>
                  <a:lnTo>
                    <a:pt x="1810" y="7394"/>
                  </a:lnTo>
                  <a:lnTo>
                    <a:pt x="477" y="9644"/>
                  </a:lnTo>
                  <a:lnTo>
                    <a:pt x="48" y="10371"/>
                  </a:lnTo>
                  <a:lnTo>
                    <a:pt x="893" y="10597"/>
                  </a:lnTo>
                  <a:lnTo>
                    <a:pt x="3560" y="11299"/>
                  </a:lnTo>
                  <a:lnTo>
                    <a:pt x="4239" y="13800"/>
                  </a:lnTo>
                  <a:lnTo>
                    <a:pt x="4465" y="14609"/>
                  </a:lnTo>
                  <a:lnTo>
                    <a:pt x="5227" y="14192"/>
                  </a:lnTo>
                  <a:lnTo>
                    <a:pt x="7620" y="12859"/>
                  </a:lnTo>
                  <a:lnTo>
                    <a:pt x="9930" y="14157"/>
                  </a:lnTo>
                  <a:lnTo>
                    <a:pt x="10680" y="14573"/>
                  </a:lnTo>
                  <a:lnTo>
                    <a:pt x="10906" y="13752"/>
                  </a:lnTo>
                  <a:lnTo>
                    <a:pt x="11621" y="11156"/>
                  </a:lnTo>
                  <a:lnTo>
                    <a:pt x="14193" y="10490"/>
                  </a:lnTo>
                  <a:lnTo>
                    <a:pt x="15050" y="10263"/>
                  </a:lnTo>
                  <a:lnTo>
                    <a:pt x="14609" y="9537"/>
                  </a:lnTo>
                  <a:lnTo>
                    <a:pt x="13228" y="7215"/>
                  </a:lnTo>
                  <a:lnTo>
                    <a:pt x="14574" y="4965"/>
                  </a:lnTo>
                  <a:lnTo>
                    <a:pt x="15002" y="4239"/>
                  </a:lnTo>
                  <a:lnTo>
                    <a:pt x="14157" y="4013"/>
                  </a:lnTo>
                  <a:lnTo>
                    <a:pt x="11490" y="3322"/>
                  </a:lnTo>
                  <a:lnTo>
                    <a:pt x="10799" y="822"/>
                  </a:lnTo>
                  <a:lnTo>
                    <a:pt x="10585" y="0"/>
                  </a:lnTo>
                  <a:close/>
                </a:path>
              </a:pathLst>
            </a:custGeom>
            <a:solidFill>
              <a:srgbClr val="F8D1AE">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5"/>
            <p:cNvSpPr/>
            <p:nvPr/>
          </p:nvSpPr>
          <p:spPr>
            <a:xfrm>
              <a:off x="2889788" y="3269110"/>
              <a:ext cx="478740" cy="465126"/>
            </a:xfrm>
            <a:custGeom>
              <a:avLst/>
              <a:gdLst/>
              <a:ahLst/>
              <a:cxnLst/>
              <a:rect l="l" t="t" r="r" b="b"/>
              <a:pathLst>
                <a:path w="15050" h="14622" extrusionOk="0">
                  <a:moveTo>
                    <a:pt x="4882" y="1286"/>
                  </a:moveTo>
                  <a:lnTo>
                    <a:pt x="7096" y="2525"/>
                  </a:lnTo>
                  <a:lnTo>
                    <a:pt x="7096" y="6311"/>
                  </a:lnTo>
                  <a:lnTo>
                    <a:pt x="4251" y="3560"/>
                  </a:lnTo>
                  <a:lnTo>
                    <a:pt x="4882" y="1286"/>
                  </a:lnTo>
                  <a:close/>
                  <a:moveTo>
                    <a:pt x="10025" y="1239"/>
                  </a:moveTo>
                  <a:lnTo>
                    <a:pt x="10680" y="3632"/>
                  </a:lnTo>
                  <a:lnTo>
                    <a:pt x="7918" y="6311"/>
                  </a:lnTo>
                  <a:lnTo>
                    <a:pt x="7918" y="2417"/>
                  </a:lnTo>
                  <a:lnTo>
                    <a:pt x="7930" y="2417"/>
                  </a:lnTo>
                  <a:lnTo>
                    <a:pt x="10025" y="1239"/>
                  </a:lnTo>
                  <a:close/>
                  <a:moveTo>
                    <a:pt x="3727" y="4215"/>
                  </a:moveTo>
                  <a:lnTo>
                    <a:pt x="6501" y="6894"/>
                  </a:lnTo>
                  <a:lnTo>
                    <a:pt x="2489" y="6894"/>
                  </a:lnTo>
                  <a:lnTo>
                    <a:pt x="1262" y="4858"/>
                  </a:lnTo>
                  <a:lnTo>
                    <a:pt x="3727" y="4215"/>
                  </a:lnTo>
                  <a:close/>
                  <a:moveTo>
                    <a:pt x="11371" y="4144"/>
                  </a:moveTo>
                  <a:lnTo>
                    <a:pt x="13704" y="4751"/>
                  </a:lnTo>
                  <a:lnTo>
                    <a:pt x="12430" y="6894"/>
                  </a:lnTo>
                  <a:lnTo>
                    <a:pt x="8525" y="6894"/>
                  </a:lnTo>
                  <a:lnTo>
                    <a:pt x="11371" y="4144"/>
                  </a:lnTo>
                  <a:close/>
                  <a:moveTo>
                    <a:pt x="12550" y="7716"/>
                  </a:moveTo>
                  <a:lnTo>
                    <a:pt x="13764" y="9752"/>
                  </a:lnTo>
                  <a:lnTo>
                    <a:pt x="11299" y="10395"/>
                  </a:lnTo>
                  <a:lnTo>
                    <a:pt x="8525" y="7716"/>
                  </a:lnTo>
                  <a:close/>
                  <a:moveTo>
                    <a:pt x="6513" y="7728"/>
                  </a:moveTo>
                  <a:lnTo>
                    <a:pt x="3656" y="10478"/>
                  </a:lnTo>
                  <a:lnTo>
                    <a:pt x="1322" y="9871"/>
                  </a:lnTo>
                  <a:lnTo>
                    <a:pt x="2596" y="7728"/>
                  </a:lnTo>
                  <a:close/>
                  <a:moveTo>
                    <a:pt x="7930" y="8299"/>
                  </a:moveTo>
                  <a:lnTo>
                    <a:pt x="10776" y="11049"/>
                  </a:lnTo>
                  <a:lnTo>
                    <a:pt x="10144" y="13323"/>
                  </a:lnTo>
                  <a:lnTo>
                    <a:pt x="7930" y="12085"/>
                  </a:lnTo>
                  <a:lnTo>
                    <a:pt x="7930" y="8299"/>
                  </a:lnTo>
                  <a:close/>
                  <a:moveTo>
                    <a:pt x="7108" y="8299"/>
                  </a:moveTo>
                  <a:lnTo>
                    <a:pt x="7108" y="12192"/>
                  </a:lnTo>
                  <a:lnTo>
                    <a:pt x="7096" y="12192"/>
                  </a:lnTo>
                  <a:lnTo>
                    <a:pt x="5001" y="13371"/>
                  </a:lnTo>
                  <a:lnTo>
                    <a:pt x="4346" y="10978"/>
                  </a:lnTo>
                  <a:lnTo>
                    <a:pt x="7108" y="8299"/>
                  </a:lnTo>
                  <a:close/>
                  <a:moveTo>
                    <a:pt x="10585" y="0"/>
                  </a:moveTo>
                  <a:lnTo>
                    <a:pt x="9823" y="417"/>
                  </a:lnTo>
                  <a:lnTo>
                    <a:pt x="7430" y="1763"/>
                  </a:lnTo>
                  <a:lnTo>
                    <a:pt x="5120" y="465"/>
                  </a:lnTo>
                  <a:lnTo>
                    <a:pt x="4358" y="48"/>
                  </a:lnTo>
                  <a:lnTo>
                    <a:pt x="4132" y="870"/>
                  </a:lnTo>
                  <a:lnTo>
                    <a:pt x="3417" y="3453"/>
                  </a:lnTo>
                  <a:lnTo>
                    <a:pt x="846" y="4132"/>
                  </a:lnTo>
                  <a:lnTo>
                    <a:pt x="0" y="4346"/>
                  </a:lnTo>
                  <a:lnTo>
                    <a:pt x="429" y="5084"/>
                  </a:lnTo>
                  <a:lnTo>
                    <a:pt x="1810" y="7406"/>
                  </a:lnTo>
                  <a:lnTo>
                    <a:pt x="477" y="9644"/>
                  </a:lnTo>
                  <a:lnTo>
                    <a:pt x="48" y="10383"/>
                  </a:lnTo>
                  <a:lnTo>
                    <a:pt x="893" y="10597"/>
                  </a:lnTo>
                  <a:lnTo>
                    <a:pt x="3560" y="11299"/>
                  </a:lnTo>
                  <a:lnTo>
                    <a:pt x="4239" y="13800"/>
                  </a:lnTo>
                  <a:lnTo>
                    <a:pt x="4465" y="14621"/>
                  </a:lnTo>
                  <a:lnTo>
                    <a:pt x="5227" y="14205"/>
                  </a:lnTo>
                  <a:lnTo>
                    <a:pt x="7620" y="12859"/>
                  </a:lnTo>
                  <a:lnTo>
                    <a:pt x="9930" y="14157"/>
                  </a:lnTo>
                  <a:lnTo>
                    <a:pt x="10680" y="14574"/>
                  </a:lnTo>
                  <a:lnTo>
                    <a:pt x="10906" y="13752"/>
                  </a:lnTo>
                  <a:lnTo>
                    <a:pt x="11621" y="11168"/>
                  </a:lnTo>
                  <a:lnTo>
                    <a:pt x="14193" y="10502"/>
                  </a:lnTo>
                  <a:lnTo>
                    <a:pt x="15050" y="10275"/>
                  </a:lnTo>
                  <a:lnTo>
                    <a:pt x="14609" y="9549"/>
                  </a:lnTo>
                  <a:lnTo>
                    <a:pt x="13228" y="7227"/>
                  </a:lnTo>
                  <a:lnTo>
                    <a:pt x="14574" y="4977"/>
                  </a:lnTo>
                  <a:lnTo>
                    <a:pt x="15002" y="4251"/>
                  </a:lnTo>
                  <a:lnTo>
                    <a:pt x="14157" y="4025"/>
                  </a:lnTo>
                  <a:lnTo>
                    <a:pt x="11490" y="3322"/>
                  </a:lnTo>
                  <a:lnTo>
                    <a:pt x="10799" y="822"/>
                  </a:lnTo>
                  <a:lnTo>
                    <a:pt x="10585" y="0"/>
                  </a:lnTo>
                  <a:close/>
                </a:path>
              </a:pathLst>
            </a:custGeom>
            <a:solidFill>
              <a:srgbClr val="F8D1AE">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5"/>
            <p:cNvSpPr/>
            <p:nvPr/>
          </p:nvSpPr>
          <p:spPr>
            <a:xfrm>
              <a:off x="2889788" y="4198916"/>
              <a:ext cx="478740" cy="465094"/>
            </a:xfrm>
            <a:custGeom>
              <a:avLst/>
              <a:gdLst/>
              <a:ahLst/>
              <a:cxnLst/>
              <a:rect l="l" t="t" r="r" b="b"/>
              <a:pathLst>
                <a:path w="15050" h="14621" extrusionOk="0">
                  <a:moveTo>
                    <a:pt x="4882" y="1286"/>
                  </a:moveTo>
                  <a:lnTo>
                    <a:pt x="7096" y="2512"/>
                  </a:lnTo>
                  <a:lnTo>
                    <a:pt x="7096" y="6310"/>
                  </a:lnTo>
                  <a:lnTo>
                    <a:pt x="4251" y="3560"/>
                  </a:lnTo>
                  <a:lnTo>
                    <a:pt x="4882" y="1286"/>
                  </a:lnTo>
                  <a:close/>
                  <a:moveTo>
                    <a:pt x="10025" y="1238"/>
                  </a:moveTo>
                  <a:lnTo>
                    <a:pt x="10680" y="3632"/>
                  </a:lnTo>
                  <a:lnTo>
                    <a:pt x="7918" y="6310"/>
                  </a:lnTo>
                  <a:lnTo>
                    <a:pt x="7918" y="2417"/>
                  </a:lnTo>
                  <a:lnTo>
                    <a:pt x="7930" y="2417"/>
                  </a:lnTo>
                  <a:lnTo>
                    <a:pt x="10025" y="1238"/>
                  </a:lnTo>
                  <a:close/>
                  <a:moveTo>
                    <a:pt x="11371" y="4132"/>
                  </a:moveTo>
                  <a:lnTo>
                    <a:pt x="13704" y="4739"/>
                  </a:lnTo>
                  <a:lnTo>
                    <a:pt x="12430" y="6882"/>
                  </a:lnTo>
                  <a:lnTo>
                    <a:pt x="8525" y="6882"/>
                  </a:lnTo>
                  <a:lnTo>
                    <a:pt x="11371" y="4132"/>
                  </a:lnTo>
                  <a:close/>
                  <a:moveTo>
                    <a:pt x="3727" y="4215"/>
                  </a:moveTo>
                  <a:lnTo>
                    <a:pt x="6501" y="6894"/>
                  </a:lnTo>
                  <a:lnTo>
                    <a:pt x="2489" y="6894"/>
                  </a:lnTo>
                  <a:lnTo>
                    <a:pt x="1262" y="4858"/>
                  </a:lnTo>
                  <a:lnTo>
                    <a:pt x="3727" y="4215"/>
                  </a:lnTo>
                  <a:close/>
                  <a:moveTo>
                    <a:pt x="12550" y="7715"/>
                  </a:moveTo>
                  <a:lnTo>
                    <a:pt x="13764" y="9751"/>
                  </a:lnTo>
                  <a:lnTo>
                    <a:pt x="11299" y="10394"/>
                  </a:lnTo>
                  <a:lnTo>
                    <a:pt x="8525" y="7715"/>
                  </a:lnTo>
                  <a:close/>
                  <a:moveTo>
                    <a:pt x="6513" y="7715"/>
                  </a:moveTo>
                  <a:lnTo>
                    <a:pt x="3656" y="10466"/>
                  </a:lnTo>
                  <a:lnTo>
                    <a:pt x="1322" y="9859"/>
                  </a:lnTo>
                  <a:lnTo>
                    <a:pt x="2596" y="7715"/>
                  </a:lnTo>
                  <a:close/>
                  <a:moveTo>
                    <a:pt x="7930" y="8299"/>
                  </a:moveTo>
                  <a:lnTo>
                    <a:pt x="10776" y="11049"/>
                  </a:lnTo>
                  <a:lnTo>
                    <a:pt x="10144" y="13323"/>
                  </a:lnTo>
                  <a:lnTo>
                    <a:pt x="7930" y="12085"/>
                  </a:lnTo>
                  <a:lnTo>
                    <a:pt x="7930" y="8299"/>
                  </a:lnTo>
                  <a:close/>
                  <a:moveTo>
                    <a:pt x="7108" y="8299"/>
                  </a:moveTo>
                  <a:lnTo>
                    <a:pt x="7108" y="12192"/>
                  </a:lnTo>
                  <a:lnTo>
                    <a:pt x="7096" y="12192"/>
                  </a:lnTo>
                  <a:lnTo>
                    <a:pt x="5001" y="13371"/>
                  </a:lnTo>
                  <a:lnTo>
                    <a:pt x="4346" y="10978"/>
                  </a:lnTo>
                  <a:lnTo>
                    <a:pt x="7108" y="8299"/>
                  </a:lnTo>
                  <a:close/>
                  <a:moveTo>
                    <a:pt x="10585" y="0"/>
                  </a:moveTo>
                  <a:lnTo>
                    <a:pt x="9823" y="417"/>
                  </a:lnTo>
                  <a:lnTo>
                    <a:pt x="7430" y="1762"/>
                  </a:lnTo>
                  <a:lnTo>
                    <a:pt x="5120" y="465"/>
                  </a:lnTo>
                  <a:lnTo>
                    <a:pt x="4358" y="48"/>
                  </a:lnTo>
                  <a:lnTo>
                    <a:pt x="4132" y="869"/>
                  </a:lnTo>
                  <a:lnTo>
                    <a:pt x="3417" y="3453"/>
                  </a:lnTo>
                  <a:lnTo>
                    <a:pt x="846" y="4132"/>
                  </a:lnTo>
                  <a:lnTo>
                    <a:pt x="0" y="4346"/>
                  </a:lnTo>
                  <a:lnTo>
                    <a:pt x="429" y="5084"/>
                  </a:lnTo>
                  <a:lnTo>
                    <a:pt x="1810" y="7406"/>
                  </a:lnTo>
                  <a:lnTo>
                    <a:pt x="477" y="9644"/>
                  </a:lnTo>
                  <a:lnTo>
                    <a:pt x="48" y="10382"/>
                  </a:lnTo>
                  <a:lnTo>
                    <a:pt x="893" y="10597"/>
                  </a:lnTo>
                  <a:lnTo>
                    <a:pt x="3560" y="11299"/>
                  </a:lnTo>
                  <a:lnTo>
                    <a:pt x="4239" y="13799"/>
                  </a:lnTo>
                  <a:lnTo>
                    <a:pt x="4465" y="14621"/>
                  </a:lnTo>
                  <a:lnTo>
                    <a:pt x="5227" y="14204"/>
                  </a:lnTo>
                  <a:lnTo>
                    <a:pt x="7620" y="12859"/>
                  </a:lnTo>
                  <a:lnTo>
                    <a:pt x="9930" y="14157"/>
                  </a:lnTo>
                  <a:lnTo>
                    <a:pt x="10680" y="14573"/>
                  </a:lnTo>
                  <a:lnTo>
                    <a:pt x="10906" y="13752"/>
                  </a:lnTo>
                  <a:lnTo>
                    <a:pt x="11621" y="11168"/>
                  </a:lnTo>
                  <a:lnTo>
                    <a:pt x="14193" y="10501"/>
                  </a:lnTo>
                  <a:lnTo>
                    <a:pt x="15050" y="10275"/>
                  </a:lnTo>
                  <a:lnTo>
                    <a:pt x="14609" y="9549"/>
                  </a:lnTo>
                  <a:lnTo>
                    <a:pt x="13228" y="7227"/>
                  </a:lnTo>
                  <a:lnTo>
                    <a:pt x="14574" y="4977"/>
                  </a:lnTo>
                  <a:lnTo>
                    <a:pt x="15002" y="4251"/>
                  </a:lnTo>
                  <a:lnTo>
                    <a:pt x="14157" y="4024"/>
                  </a:lnTo>
                  <a:lnTo>
                    <a:pt x="11490" y="3322"/>
                  </a:lnTo>
                  <a:lnTo>
                    <a:pt x="10799" y="822"/>
                  </a:lnTo>
                  <a:lnTo>
                    <a:pt x="10585" y="0"/>
                  </a:lnTo>
                  <a:close/>
                </a:path>
              </a:pathLst>
            </a:custGeom>
            <a:solidFill>
              <a:srgbClr val="F8D1AE">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5"/>
            <p:cNvSpPr/>
            <p:nvPr/>
          </p:nvSpPr>
          <p:spPr>
            <a:xfrm>
              <a:off x="2889407" y="4664010"/>
              <a:ext cx="479122" cy="464712"/>
            </a:xfrm>
            <a:custGeom>
              <a:avLst/>
              <a:gdLst/>
              <a:ahLst/>
              <a:cxnLst/>
              <a:rect l="l" t="t" r="r" b="b"/>
              <a:pathLst>
                <a:path w="15062" h="14609" extrusionOk="0">
                  <a:moveTo>
                    <a:pt x="4894" y="1274"/>
                  </a:moveTo>
                  <a:lnTo>
                    <a:pt x="7108" y="2512"/>
                  </a:lnTo>
                  <a:lnTo>
                    <a:pt x="7108" y="6310"/>
                  </a:lnTo>
                  <a:lnTo>
                    <a:pt x="4263" y="3560"/>
                  </a:lnTo>
                  <a:lnTo>
                    <a:pt x="4894" y="1274"/>
                  </a:lnTo>
                  <a:close/>
                  <a:moveTo>
                    <a:pt x="10037" y="1238"/>
                  </a:moveTo>
                  <a:lnTo>
                    <a:pt x="10692" y="3631"/>
                  </a:lnTo>
                  <a:lnTo>
                    <a:pt x="7930" y="6310"/>
                  </a:lnTo>
                  <a:lnTo>
                    <a:pt x="7930" y="2405"/>
                  </a:lnTo>
                  <a:lnTo>
                    <a:pt x="7942" y="2405"/>
                  </a:lnTo>
                  <a:lnTo>
                    <a:pt x="10037" y="1238"/>
                  </a:lnTo>
                  <a:close/>
                  <a:moveTo>
                    <a:pt x="11395" y="4120"/>
                  </a:moveTo>
                  <a:lnTo>
                    <a:pt x="13728" y="4727"/>
                  </a:lnTo>
                  <a:lnTo>
                    <a:pt x="12454" y="6870"/>
                  </a:lnTo>
                  <a:lnTo>
                    <a:pt x="8537" y="6870"/>
                  </a:lnTo>
                  <a:lnTo>
                    <a:pt x="11395" y="4120"/>
                  </a:lnTo>
                  <a:close/>
                  <a:moveTo>
                    <a:pt x="3751" y="4215"/>
                  </a:moveTo>
                  <a:lnTo>
                    <a:pt x="6513" y="6894"/>
                  </a:lnTo>
                  <a:lnTo>
                    <a:pt x="2501" y="6894"/>
                  </a:lnTo>
                  <a:lnTo>
                    <a:pt x="1274" y="4846"/>
                  </a:lnTo>
                  <a:lnTo>
                    <a:pt x="3751" y="4215"/>
                  </a:lnTo>
                  <a:close/>
                  <a:moveTo>
                    <a:pt x="12562" y="7703"/>
                  </a:moveTo>
                  <a:lnTo>
                    <a:pt x="13776" y="9751"/>
                  </a:lnTo>
                  <a:lnTo>
                    <a:pt x="11311" y="10382"/>
                  </a:lnTo>
                  <a:lnTo>
                    <a:pt x="8537" y="7703"/>
                  </a:lnTo>
                  <a:close/>
                  <a:moveTo>
                    <a:pt x="6513" y="7703"/>
                  </a:moveTo>
                  <a:lnTo>
                    <a:pt x="3668" y="10466"/>
                  </a:lnTo>
                  <a:lnTo>
                    <a:pt x="1334" y="9846"/>
                  </a:lnTo>
                  <a:lnTo>
                    <a:pt x="2596" y="7703"/>
                  </a:lnTo>
                  <a:close/>
                  <a:moveTo>
                    <a:pt x="7942" y="8275"/>
                  </a:moveTo>
                  <a:lnTo>
                    <a:pt x="10788" y="11025"/>
                  </a:lnTo>
                  <a:lnTo>
                    <a:pt x="10156" y="13299"/>
                  </a:lnTo>
                  <a:lnTo>
                    <a:pt x="7942" y="12073"/>
                  </a:lnTo>
                  <a:lnTo>
                    <a:pt x="7942" y="8275"/>
                  </a:lnTo>
                  <a:close/>
                  <a:moveTo>
                    <a:pt x="7120" y="8287"/>
                  </a:moveTo>
                  <a:lnTo>
                    <a:pt x="7120" y="12192"/>
                  </a:lnTo>
                  <a:lnTo>
                    <a:pt x="7108" y="12192"/>
                  </a:lnTo>
                  <a:lnTo>
                    <a:pt x="5013" y="13359"/>
                  </a:lnTo>
                  <a:lnTo>
                    <a:pt x="4358" y="10966"/>
                  </a:lnTo>
                  <a:lnTo>
                    <a:pt x="7120" y="8287"/>
                  </a:lnTo>
                  <a:close/>
                  <a:moveTo>
                    <a:pt x="10597" y="0"/>
                  </a:moveTo>
                  <a:lnTo>
                    <a:pt x="9835" y="417"/>
                  </a:lnTo>
                  <a:lnTo>
                    <a:pt x="7442" y="1750"/>
                  </a:lnTo>
                  <a:lnTo>
                    <a:pt x="5120" y="464"/>
                  </a:lnTo>
                  <a:lnTo>
                    <a:pt x="4358" y="48"/>
                  </a:lnTo>
                  <a:lnTo>
                    <a:pt x="4132" y="857"/>
                  </a:lnTo>
                  <a:lnTo>
                    <a:pt x="3418" y="3453"/>
                  </a:lnTo>
                  <a:lnTo>
                    <a:pt x="846" y="4120"/>
                  </a:lnTo>
                  <a:lnTo>
                    <a:pt x="0" y="4346"/>
                  </a:lnTo>
                  <a:lnTo>
                    <a:pt x="429" y="5072"/>
                  </a:lnTo>
                  <a:lnTo>
                    <a:pt x="1810" y="7394"/>
                  </a:lnTo>
                  <a:lnTo>
                    <a:pt x="465" y="9644"/>
                  </a:lnTo>
                  <a:lnTo>
                    <a:pt x="60" y="10370"/>
                  </a:lnTo>
                  <a:lnTo>
                    <a:pt x="905" y="10597"/>
                  </a:lnTo>
                  <a:lnTo>
                    <a:pt x="3572" y="11299"/>
                  </a:lnTo>
                  <a:lnTo>
                    <a:pt x="4251" y="13787"/>
                  </a:lnTo>
                  <a:lnTo>
                    <a:pt x="4477" y="14609"/>
                  </a:lnTo>
                  <a:lnTo>
                    <a:pt x="5239" y="14192"/>
                  </a:lnTo>
                  <a:lnTo>
                    <a:pt x="7632" y="12859"/>
                  </a:lnTo>
                  <a:lnTo>
                    <a:pt x="9942" y="14157"/>
                  </a:lnTo>
                  <a:lnTo>
                    <a:pt x="10692" y="14573"/>
                  </a:lnTo>
                  <a:lnTo>
                    <a:pt x="10918" y="13752"/>
                  </a:lnTo>
                  <a:lnTo>
                    <a:pt x="11633" y="11156"/>
                  </a:lnTo>
                  <a:lnTo>
                    <a:pt x="14205" y="10489"/>
                  </a:lnTo>
                  <a:lnTo>
                    <a:pt x="15062" y="10263"/>
                  </a:lnTo>
                  <a:lnTo>
                    <a:pt x="14621" y="9537"/>
                  </a:lnTo>
                  <a:lnTo>
                    <a:pt x="13240" y="7215"/>
                  </a:lnTo>
                  <a:lnTo>
                    <a:pt x="14586" y="4965"/>
                  </a:lnTo>
                  <a:lnTo>
                    <a:pt x="15014" y="4239"/>
                  </a:lnTo>
                  <a:lnTo>
                    <a:pt x="14169" y="4012"/>
                  </a:lnTo>
                  <a:lnTo>
                    <a:pt x="11502" y="3310"/>
                  </a:lnTo>
                  <a:lnTo>
                    <a:pt x="10811" y="810"/>
                  </a:lnTo>
                  <a:lnTo>
                    <a:pt x="10597" y="0"/>
                  </a:lnTo>
                  <a:close/>
                </a:path>
              </a:pathLst>
            </a:custGeom>
            <a:solidFill>
              <a:srgbClr val="F8D1AE">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5"/>
            <p:cNvSpPr/>
            <p:nvPr/>
          </p:nvSpPr>
          <p:spPr>
            <a:xfrm>
              <a:off x="2889788" y="2804398"/>
              <a:ext cx="478740" cy="464744"/>
            </a:xfrm>
            <a:custGeom>
              <a:avLst/>
              <a:gdLst/>
              <a:ahLst/>
              <a:cxnLst/>
              <a:rect l="l" t="t" r="r" b="b"/>
              <a:pathLst>
                <a:path w="15050" h="14610" extrusionOk="0">
                  <a:moveTo>
                    <a:pt x="10049" y="1239"/>
                  </a:moveTo>
                  <a:lnTo>
                    <a:pt x="10704" y="3632"/>
                  </a:lnTo>
                  <a:lnTo>
                    <a:pt x="7930" y="6311"/>
                  </a:lnTo>
                  <a:lnTo>
                    <a:pt x="7930" y="2405"/>
                  </a:lnTo>
                  <a:lnTo>
                    <a:pt x="7942" y="2405"/>
                  </a:lnTo>
                  <a:lnTo>
                    <a:pt x="10049" y="1239"/>
                  </a:lnTo>
                  <a:close/>
                  <a:moveTo>
                    <a:pt x="4882" y="1274"/>
                  </a:moveTo>
                  <a:lnTo>
                    <a:pt x="7096" y="2513"/>
                  </a:lnTo>
                  <a:lnTo>
                    <a:pt x="7096" y="6323"/>
                  </a:lnTo>
                  <a:lnTo>
                    <a:pt x="4251" y="3560"/>
                  </a:lnTo>
                  <a:lnTo>
                    <a:pt x="4882" y="1274"/>
                  </a:lnTo>
                  <a:close/>
                  <a:moveTo>
                    <a:pt x="3751" y="4215"/>
                  </a:moveTo>
                  <a:lnTo>
                    <a:pt x="6513" y="6894"/>
                  </a:lnTo>
                  <a:lnTo>
                    <a:pt x="2501" y="6894"/>
                  </a:lnTo>
                  <a:lnTo>
                    <a:pt x="1274" y="4846"/>
                  </a:lnTo>
                  <a:lnTo>
                    <a:pt x="3751" y="4215"/>
                  </a:lnTo>
                  <a:close/>
                  <a:moveTo>
                    <a:pt x="11383" y="4132"/>
                  </a:moveTo>
                  <a:lnTo>
                    <a:pt x="13716" y="4751"/>
                  </a:lnTo>
                  <a:lnTo>
                    <a:pt x="12442" y="6894"/>
                  </a:lnTo>
                  <a:lnTo>
                    <a:pt x="8525" y="6894"/>
                  </a:lnTo>
                  <a:lnTo>
                    <a:pt x="11383" y="4132"/>
                  </a:lnTo>
                  <a:close/>
                  <a:moveTo>
                    <a:pt x="12550" y="7704"/>
                  </a:moveTo>
                  <a:lnTo>
                    <a:pt x="13764" y="9752"/>
                  </a:lnTo>
                  <a:lnTo>
                    <a:pt x="11299" y="10383"/>
                  </a:lnTo>
                  <a:lnTo>
                    <a:pt x="8525" y="7704"/>
                  </a:lnTo>
                  <a:close/>
                  <a:moveTo>
                    <a:pt x="6513" y="7704"/>
                  </a:moveTo>
                  <a:lnTo>
                    <a:pt x="3656" y="10478"/>
                  </a:lnTo>
                  <a:lnTo>
                    <a:pt x="1322" y="9871"/>
                  </a:lnTo>
                  <a:lnTo>
                    <a:pt x="2596" y="7704"/>
                  </a:lnTo>
                  <a:close/>
                  <a:moveTo>
                    <a:pt x="7942" y="8287"/>
                  </a:moveTo>
                  <a:lnTo>
                    <a:pt x="10787" y="11038"/>
                  </a:lnTo>
                  <a:lnTo>
                    <a:pt x="10168" y="13324"/>
                  </a:lnTo>
                  <a:lnTo>
                    <a:pt x="7942" y="12085"/>
                  </a:lnTo>
                  <a:lnTo>
                    <a:pt x="7942" y="8287"/>
                  </a:lnTo>
                  <a:close/>
                  <a:moveTo>
                    <a:pt x="7096" y="8287"/>
                  </a:moveTo>
                  <a:lnTo>
                    <a:pt x="7096" y="12192"/>
                  </a:lnTo>
                  <a:lnTo>
                    <a:pt x="5001" y="13359"/>
                  </a:lnTo>
                  <a:lnTo>
                    <a:pt x="4322" y="10966"/>
                  </a:lnTo>
                  <a:lnTo>
                    <a:pt x="7096" y="8287"/>
                  </a:lnTo>
                  <a:close/>
                  <a:moveTo>
                    <a:pt x="10585" y="0"/>
                  </a:moveTo>
                  <a:lnTo>
                    <a:pt x="9823" y="417"/>
                  </a:lnTo>
                  <a:lnTo>
                    <a:pt x="7418" y="1751"/>
                  </a:lnTo>
                  <a:lnTo>
                    <a:pt x="5120" y="453"/>
                  </a:lnTo>
                  <a:lnTo>
                    <a:pt x="4358" y="48"/>
                  </a:lnTo>
                  <a:lnTo>
                    <a:pt x="4132" y="858"/>
                  </a:lnTo>
                  <a:lnTo>
                    <a:pt x="3417" y="3453"/>
                  </a:lnTo>
                  <a:lnTo>
                    <a:pt x="846" y="4120"/>
                  </a:lnTo>
                  <a:lnTo>
                    <a:pt x="0" y="4346"/>
                  </a:lnTo>
                  <a:lnTo>
                    <a:pt x="429" y="5072"/>
                  </a:lnTo>
                  <a:lnTo>
                    <a:pt x="1810" y="7394"/>
                  </a:lnTo>
                  <a:lnTo>
                    <a:pt x="477" y="9644"/>
                  </a:lnTo>
                  <a:lnTo>
                    <a:pt x="36" y="10371"/>
                  </a:lnTo>
                  <a:lnTo>
                    <a:pt x="893" y="10597"/>
                  </a:lnTo>
                  <a:lnTo>
                    <a:pt x="3548" y="11299"/>
                  </a:lnTo>
                  <a:lnTo>
                    <a:pt x="4239" y="13800"/>
                  </a:lnTo>
                  <a:lnTo>
                    <a:pt x="4465" y="14609"/>
                  </a:lnTo>
                  <a:lnTo>
                    <a:pt x="5215" y="14193"/>
                  </a:lnTo>
                  <a:lnTo>
                    <a:pt x="7620" y="12859"/>
                  </a:lnTo>
                  <a:lnTo>
                    <a:pt x="9930" y="14157"/>
                  </a:lnTo>
                  <a:lnTo>
                    <a:pt x="10680" y="14574"/>
                  </a:lnTo>
                  <a:lnTo>
                    <a:pt x="10906" y="13752"/>
                  </a:lnTo>
                  <a:lnTo>
                    <a:pt x="11621" y="11157"/>
                  </a:lnTo>
                  <a:lnTo>
                    <a:pt x="14193" y="10490"/>
                  </a:lnTo>
                  <a:lnTo>
                    <a:pt x="15050" y="10264"/>
                  </a:lnTo>
                  <a:lnTo>
                    <a:pt x="14609" y="9537"/>
                  </a:lnTo>
                  <a:lnTo>
                    <a:pt x="13228" y="7216"/>
                  </a:lnTo>
                  <a:lnTo>
                    <a:pt x="14574" y="4965"/>
                  </a:lnTo>
                  <a:lnTo>
                    <a:pt x="15002" y="4239"/>
                  </a:lnTo>
                  <a:lnTo>
                    <a:pt x="14157" y="4013"/>
                  </a:lnTo>
                  <a:lnTo>
                    <a:pt x="11490" y="3322"/>
                  </a:lnTo>
                  <a:lnTo>
                    <a:pt x="10799" y="822"/>
                  </a:lnTo>
                  <a:lnTo>
                    <a:pt x="10585" y="0"/>
                  </a:lnTo>
                  <a:close/>
                </a:path>
              </a:pathLst>
            </a:custGeom>
            <a:solidFill>
              <a:srgbClr val="F8D1AE">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a:off x="3850641" y="4663629"/>
              <a:ext cx="478740" cy="464744"/>
            </a:xfrm>
            <a:custGeom>
              <a:avLst/>
              <a:gdLst/>
              <a:ahLst/>
              <a:cxnLst/>
              <a:rect l="l" t="t" r="r" b="b"/>
              <a:pathLst>
                <a:path w="15050" h="14610" extrusionOk="0">
                  <a:moveTo>
                    <a:pt x="4882" y="1286"/>
                  </a:moveTo>
                  <a:lnTo>
                    <a:pt x="7109" y="2524"/>
                  </a:lnTo>
                  <a:lnTo>
                    <a:pt x="7109" y="6322"/>
                  </a:lnTo>
                  <a:lnTo>
                    <a:pt x="4263" y="3572"/>
                  </a:lnTo>
                  <a:lnTo>
                    <a:pt x="4882" y="1286"/>
                  </a:lnTo>
                  <a:close/>
                  <a:moveTo>
                    <a:pt x="10049" y="1250"/>
                  </a:moveTo>
                  <a:lnTo>
                    <a:pt x="10704" y="3643"/>
                  </a:lnTo>
                  <a:lnTo>
                    <a:pt x="7942" y="6322"/>
                  </a:lnTo>
                  <a:lnTo>
                    <a:pt x="7942" y="2417"/>
                  </a:lnTo>
                  <a:lnTo>
                    <a:pt x="7954" y="2417"/>
                  </a:lnTo>
                  <a:lnTo>
                    <a:pt x="10049" y="1250"/>
                  </a:lnTo>
                  <a:close/>
                  <a:moveTo>
                    <a:pt x="11395" y="4132"/>
                  </a:moveTo>
                  <a:lnTo>
                    <a:pt x="13728" y="4739"/>
                  </a:lnTo>
                  <a:lnTo>
                    <a:pt x="12443" y="6882"/>
                  </a:lnTo>
                  <a:lnTo>
                    <a:pt x="8537" y="6882"/>
                  </a:lnTo>
                  <a:lnTo>
                    <a:pt x="11395" y="4132"/>
                  </a:lnTo>
                  <a:close/>
                  <a:moveTo>
                    <a:pt x="3751" y="4227"/>
                  </a:moveTo>
                  <a:lnTo>
                    <a:pt x="6525" y="6906"/>
                  </a:lnTo>
                  <a:lnTo>
                    <a:pt x="2501" y="6906"/>
                  </a:lnTo>
                  <a:lnTo>
                    <a:pt x="1286" y="4858"/>
                  </a:lnTo>
                  <a:lnTo>
                    <a:pt x="3751" y="4227"/>
                  </a:lnTo>
                  <a:close/>
                  <a:moveTo>
                    <a:pt x="12562" y="7715"/>
                  </a:moveTo>
                  <a:lnTo>
                    <a:pt x="13788" y="9763"/>
                  </a:lnTo>
                  <a:lnTo>
                    <a:pt x="11311" y="10394"/>
                  </a:lnTo>
                  <a:lnTo>
                    <a:pt x="8549" y="7715"/>
                  </a:lnTo>
                  <a:close/>
                  <a:moveTo>
                    <a:pt x="6525" y="7715"/>
                  </a:moveTo>
                  <a:lnTo>
                    <a:pt x="3668" y="10478"/>
                  </a:lnTo>
                  <a:lnTo>
                    <a:pt x="1322" y="9858"/>
                  </a:lnTo>
                  <a:lnTo>
                    <a:pt x="2608" y="7715"/>
                  </a:lnTo>
                  <a:close/>
                  <a:moveTo>
                    <a:pt x="7954" y="8299"/>
                  </a:moveTo>
                  <a:lnTo>
                    <a:pt x="10799" y="11049"/>
                  </a:lnTo>
                  <a:lnTo>
                    <a:pt x="10168" y="13335"/>
                  </a:lnTo>
                  <a:lnTo>
                    <a:pt x="7954" y="12097"/>
                  </a:lnTo>
                  <a:lnTo>
                    <a:pt x="7954" y="8299"/>
                  </a:lnTo>
                  <a:close/>
                  <a:moveTo>
                    <a:pt x="7120" y="8299"/>
                  </a:moveTo>
                  <a:lnTo>
                    <a:pt x="7120" y="12204"/>
                  </a:lnTo>
                  <a:lnTo>
                    <a:pt x="7109" y="12204"/>
                  </a:lnTo>
                  <a:lnTo>
                    <a:pt x="5001" y="13371"/>
                  </a:lnTo>
                  <a:lnTo>
                    <a:pt x="4346" y="10978"/>
                  </a:lnTo>
                  <a:lnTo>
                    <a:pt x="7120" y="8299"/>
                  </a:lnTo>
                  <a:close/>
                  <a:moveTo>
                    <a:pt x="10585" y="0"/>
                  </a:moveTo>
                  <a:lnTo>
                    <a:pt x="9823" y="405"/>
                  </a:lnTo>
                  <a:lnTo>
                    <a:pt x="7430" y="1750"/>
                  </a:lnTo>
                  <a:lnTo>
                    <a:pt x="5120" y="453"/>
                  </a:lnTo>
                  <a:lnTo>
                    <a:pt x="4358" y="36"/>
                  </a:lnTo>
                  <a:lnTo>
                    <a:pt x="4144" y="857"/>
                  </a:lnTo>
                  <a:lnTo>
                    <a:pt x="3430" y="3441"/>
                  </a:lnTo>
                  <a:lnTo>
                    <a:pt x="858" y="4120"/>
                  </a:lnTo>
                  <a:lnTo>
                    <a:pt x="1" y="4334"/>
                  </a:lnTo>
                  <a:lnTo>
                    <a:pt x="429" y="5072"/>
                  </a:lnTo>
                  <a:lnTo>
                    <a:pt x="1822" y="7394"/>
                  </a:lnTo>
                  <a:lnTo>
                    <a:pt x="477" y="9632"/>
                  </a:lnTo>
                  <a:lnTo>
                    <a:pt x="48" y="10370"/>
                  </a:lnTo>
                  <a:lnTo>
                    <a:pt x="893" y="10585"/>
                  </a:lnTo>
                  <a:lnTo>
                    <a:pt x="3560" y="11287"/>
                  </a:lnTo>
                  <a:lnTo>
                    <a:pt x="4251" y="13788"/>
                  </a:lnTo>
                  <a:lnTo>
                    <a:pt x="4465" y="14609"/>
                  </a:lnTo>
                  <a:lnTo>
                    <a:pt x="5227" y="14192"/>
                  </a:lnTo>
                  <a:lnTo>
                    <a:pt x="7621" y="12847"/>
                  </a:lnTo>
                  <a:lnTo>
                    <a:pt x="9930" y="14145"/>
                  </a:lnTo>
                  <a:lnTo>
                    <a:pt x="10692" y="14561"/>
                  </a:lnTo>
                  <a:lnTo>
                    <a:pt x="10919" y="13740"/>
                  </a:lnTo>
                  <a:lnTo>
                    <a:pt x="11633" y="11156"/>
                  </a:lnTo>
                  <a:lnTo>
                    <a:pt x="14205" y="10489"/>
                  </a:lnTo>
                  <a:lnTo>
                    <a:pt x="15050" y="10263"/>
                  </a:lnTo>
                  <a:lnTo>
                    <a:pt x="14621" y="9537"/>
                  </a:lnTo>
                  <a:lnTo>
                    <a:pt x="13240" y="7215"/>
                  </a:lnTo>
                  <a:lnTo>
                    <a:pt x="14574" y="4965"/>
                  </a:lnTo>
                  <a:lnTo>
                    <a:pt x="15002" y="4239"/>
                  </a:lnTo>
                  <a:lnTo>
                    <a:pt x="14157" y="4012"/>
                  </a:lnTo>
                  <a:lnTo>
                    <a:pt x="11490" y="3310"/>
                  </a:lnTo>
                  <a:lnTo>
                    <a:pt x="10811" y="810"/>
                  </a:lnTo>
                  <a:lnTo>
                    <a:pt x="10585" y="0"/>
                  </a:lnTo>
                  <a:close/>
                </a:path>
              </a:pathLst>
            </a:custGeom>
            <a:solidFill>
              <a:srgbClr val="F8D1AE">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p:nvPr/>
          </p:nvSpPr>
          <p:spPr>
            <a:xfrm>
              <a:off x="3850641" y="4198535"/>
              <a:ext cx="478740" cy="465126"/>
            </a:xfrm>
            <a:custGeom>
              <a:avLst/>
              <a:gdLst/>
              <a:ahLst/>
              <a:cxnLst/>
              <a:rect l="l" t="t" r="r" b="b"/>
              <a:pathLst>
                <a:path w="15050" h="14622" extrusionOk="0">
                  <a:moveTo>
                    <a:pt x="4882" y="1298"/>
                  </a:moveTo>
                  <a:lnTo>
                    <a:pt x="7109" y="2536"/>
                  </a:lnTo>
                  <a:lnTo>
                    <a:pt x="7109" y="6322"/>
                  </a:lnTo>
                  <a:lnTo>
                    <a:pt x="4263" y="3572"/>
                  </a:lnTo>
                  <a:lnTo>
                    <a:pt x="4882" y="1298"/>
                  </a:lnTo>
                  <a:close/>
                  <a:moveTo>
                    <a:pt x="10049" y="1250"/>
                  </a:moveTo>
                  <a:lnTo>
                    <a:pt x="10704" y="3644"/>
                  </a:lnTo>
                  <a:lnTo>
                    <a:pt x="7942" y="6322"/>
                  </a:lnTo>
                  <a:lnTo>
                    <a:pt x="7942" y="2429"/>
                  </a:lnTo>
                  <a:lnTo>
                    <a:pt x="7954" y="2429"/>
                  </a:lnTo>
                  <a:lnTo>
                    <a:pt x="10049" y="1250"/>
                  </a:lnTo>
                  <a:close/>
                  <a:moveTo>
                    <a:pt x="11395" y="4144"/>
                  </a:moveTo>
                  <a:lnTo>
                    <a:pt x="13728" y="4751"/>
                  </a:lnTo>
                  <a:lnTo>
                    <a:pt x="12443" y="6894"/>
                  </a:lnTo>
                  <a:lnTo>
                    <a:pt x="8537" y="6894"/>
                  </a:lnTo>
                  <a:lnTo>
                    <a:pt x="11395" y="4144"/>
                  </a:lnTo>
                  <a:close/>
                  <a:moveTo>
                    <a:pt x="3751" y="4227"/>
                  </a:moveTo>
                  <a:lnTo>
                    <a:pt x="6525" y="6906"/>
                  </a:lnTo>
                  <a:lnTo>
                    <a:pt x="2501" y="6906"/>
                  </a:lnTo>
                  <a:lnTo>
                    <a:pt x="1286" y="4870"/>
                  </a:lnTo>
                  <a:lnTo>
                    <a:pt x="3751" y="4227"/>
                  </a:lnTo>
                  <a:close/>
                  <a:moveTo>
                    <a:pt x="12562" y="7727"/>
                  </a:moveTo>
                  <a:lnTo>
                    <a:pt x="13788" y="9763"/>
                  </a:lnTo>
                  <a:lnTo>
                    <a:pt x="11311" y="10406"/>
                  </a:lnTo>
                  <a:lnTo>
                    <a:pt x="8549" y="7727"/>
                  </a:lnTo>
                  <a:close/>
                  <a:moveTo>
                    <a:pt x="6525" y="7727"/>
                  </a:moveTo>
                  <a:lnTo>
                    <a:pt x="3668" y="10478"/>
                  </a:lnTo>
                  <a:lnTo>
                    <a:pt x="1322" y="9871"/>
                  </a:lnTo>
                  <a:lnTo>
                    <a:pt x="2608" y="7727"/>
                  </a:lnTo>
                  <a:close/>
                  <a:moveTo>
                    <a:pt x="7954" y="8311"/>
                  </a:moveTo>
                  <a:lnTo>
                    <a:pt x="10799" y="11061"/>
                  </a:lnTo>
                  <a:lnTo>
                    <a:pt x="10168" y="13335"/>
                  </a:lnTo>
                  <a:lnTo>
                    <a:pt x="7954" y="12097"/>
                  </a:lnTo>
                  <a:lnTo>
                    <a:pt x="7954" y="8311"/>
                  </a:lnTo>
                  <a:close/>
                  <a:moveTo>
                    <a:pt x="7120" y="8311"/>
                  </a:moveTo>
                  <a:lnTo>
                    <a:pt x="7120" y="12204"/>
                  </a:lnTo>
                  <a:lnTo>
                    <a:pt x="7109" y="12204"/>
                  </a:lnTo>
                  <a:lnTo>
                    <a:pt x="5001" y="13383"/>
                  </a:lnTo>
                  <a:lnTo>
                    <a:pt x="4346" y="10990"/>
                  </a:lnTo>
                  <a:lnTo>
                    <a:pt x="7120" y="8311"/>
                  </a:lnTo>
                  <a:close/>
                  <a:moveTo>
                    <a:pt x="10585" y="0"/>
                  </a:moveTo>
                  <a:lnTo>
                    <a:pt x="9823" y="417"/>
                  </a:lnTo>
                  <a:lnTo>
                    <a:pt x="7430" y="1762"/>
                  </a:lnTo>
                  <a:lnTo>
                    <a:pt x="5120" y="465"/>
                  </a:lnTo>
                  <a:lnTo>
                    <a:pt x="4358" y="48"/>
                  </a:lnTo>
                  <a:lnTo>
                    <a:pt x="4144" y="869"/>
                  </a:lnTo>
                  <a:lnTo>
                    <a:pt x="3430" y="3453"/>
                  </a:lnTo>
                  <a:lnTo>
                    <a:pt x="858" y="4120"/>
                  </a:lnTo>
                  <a:lnTo>
                    <a:pt x="1" y="4346"/>
                  </a:lnTo>
                  <a:lnTo>
                    <a:pt x="429" y="5072"/>
                  </a:lnTo>
                  <a:lnTo>
                    <a:pt x="1822" y="7394"/>
                  </a:lnTo>
                  <a:lnTo>
                    <a:pt x="477" y="9644"/>
                  </a:lnTo>
                  <a:lnTo>
                    <a:pt x="48" y="10371"/>
                  </a:lnTo>
                  <a:lnTo>
                    <a:pt x="893" y="10597"/>
                  </a:lnTo>
                  <a:lnTo>
                    <a:pt x="3560" y="11299"/>
                  </a:lnTo>
                  <a:lnTo>
                    <a:pt x="4251" y="13800"/>
                  </a:lnTo>
                  <a:lnTo>
                    <a:pt x="4465" y="14621"/>
                  </a:lnTo>
                  <a:lnTo>
                    <a:pt x="5227" y="14204"/>
                  </a:lnTo>
                  <a:lnTo>
                    <a:pt x="7621" y="12859"/>
                  </a:lnTo>
                  <a:lnTo>
                    <a:pt x="9930" y="14157"/>
                  </a:lnTo>
                  <a:lnTo>
                    <a:pt x="10692" y="14573"/>
                  </a:lnTo>
                  <a:lnTo>
                    <a:pt x="10919" y="13752"/>
                  </a:lnTo>
                  <a:lnTo>
                    <a:pt x="11633" y="11168"/>
                  </a:lnTo>
                  <a:lnTo>
                    <a:pt x="14205" y="10490"/>
                  </a:lnTo>
                  <a:lnTo>
                    <a:pt x="15050" y="10275"/>
                  </a:lnTo>
                  <a:lnTo>
                    <a:pt x="14621" y="9537"/>
                  </a:lnTo>
                  <a:lnTo>
                    <a:pt x="13240" y="7215"/>
                  </a:lnTo>
                  <a:lnTo>
                    <a:pt x="14574" y="4977"/>
                  </a:lnTo>
                  <a:lnTo>
                    <a:pt x="15002" y="4239"/>
                  </a:lnTo>
                  <a:lnTo>
                    <a:pt x="14157" y="4025"/>
                  </a:lnTo>
                  <a:lnTo>
                    <a:pt x="11490" y="3322"/>
                  </a:lnTo>
                  <a:lnTo>
                    <a:pt x="10811" y="822"/>
                  </a:lnTo>
                  <a:lnTo>
                    <a:pt x="10585" y="0"/>
                  </a:lnTo>
                  <a:close/>
                </a:path>
              </a:pathLst>
            </a:custGeom>
            <a:solidFill>
              <a:srgbClr val="F8D1AE">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p:nvPr/>
          </p:nvSpPr>
          <p:spPr>
            <a:xfrm>
              <a:off x="3850641" y="3733822"/>
              <a:ext cx="478740" cy="464744"/>
            </a:xfrm>
            <a:custGeom>
              <a:avLst/>
              <a:gdLst/>
              <a:ahLst/>
              <a:cxnLst/>
              <a:rect l="l" t="t" r="r" b="b"/>
              <a:pathLst>
                <a:path w="15050" h="14610" extrusionOk="0">
                  <a:moveTo>
                    <a:pt x="4882" y="1286"/>
                  </a:moveTo>
                  <a:lnTo>
                    <a:pt x="7109" y="2524"/>
                  </a:lnTo>
                  <a:lnTo>
                    <a:pt x="7109" y="6323"/>
                  </a:lnTo>
                  <a:lnTo>
                    <a:pt x="4263" y="3572"/>
                  </a:lnTo>
                  <a:lnTo>
                    <a:pt x="4882" y="1286"/>
                  </a:lnTo>
                  <a:close/>
                  <a:moveTo>
                    <a:pt x="10049" y="1250"/>
                  </a:moveTo>
                  <a:lnTo>
                    <a:pt x="10704" y="3644"/>
                  </a:lnTo>
                  <a:lnTo>
                    <a:pt x="7942" y="6323"/>
                  </a:lnTo>
                  <a:lnTo>
                    <a:pt x="7942" y="2417"/>
                  </a:lnTo>
                  <a:lnTo>
                    <a:pt x="7954" y="2417"/>
                  </a:lnTo>
                  <a:lnTo>
                    <a:pt x="10049" y="1250"/>
                  </a:lnTo>
                  <a:close/>
                  <a:moveTo>
                    <a:pt x="3751" y="4227"/>
                  </a:moveTo>
                  <a:lnTo>
                    <a:pt x="6525" y="6906"/>
                  </a:lnTo>
                  <a:lnTo>
                    <a:pt x="2501" y="6906"/>
                  </a:lnTo>
                  <a:lnTo>
                    <a:pt x="1286" y="4858"/>
                  </a:lnTo>
                  <a:lnTo>
                    <a:pt x="3751" y="4227"/>
                  </a:lnTo>
                  <a:close/>
                  <a:moveTo>
                    <a:pt x="11395" y="4144"/>
                  </a:moveTo>
                  <a:lnTo>
                    <a:pt x="13728" y="4763"/>
                  </a:lnTo>
                  <a:lnTo>
                    <a:pt x="12443" y="6906"/>
                  </a:lnTo>
                  <a:lnTo>
                    <a:pt x="8537" y="6906"/>
                  </a:lnTo>
                  <a:lnTo>
                    <a:pt x="11395" y="4144"/>
                  </a:lnTo>
                  <a:close/>
                  <a:moveTo>
                    <a:pt x="12550" y="7716"/>
                  </a:moveTo>
                  <a:lnTo>
                    <a:pt x="13776" y="9763"/>
                  </a:lnTo>
                  <a:lnTo>
                    <a:pt x="11300" y="10394"/>
                  </a:lnTo>
                  <a:lnTo>
                    <a:pt x="8537" y="7716"/>
                  </a:lnTo>
                  <a:close/>
                  <a:moveTo>
                    <a:pt x="6525" y="7716"/>
                  </a:moveTo>
                  <a:lnTo>
                    <a:pt x="3668" y="10478"/>
                  </a:lnTo>
                  <a:lnTo>
                    <a:pt x="1322" y="9859"/>
                  </a:lnTo>
                  <a:lnTo>
                    <a:pt x="2608" y="7716"/>
                  </a:lnTo>
                  <a:close/>
                  <a:moveTo>
                    <a:pt x="7954" y="8299"/>
                  </a:moveTo>
                  <a:lnTo>
                    <a:pt x="10799" y="11049"/>
                  </a:lnTo>
                  <a:lnTo>
                    <a:pt x="10168" y="13335"/>
                  </a:lnTo>
                  <a:lnTo>
                    <a:pt x="7954" y="12097"/>
                  </a:lnTo>
                  <a:lnTo>
                    <a:pt x="7954" y="8299"/>
                  </a:lnTo>
                  <a:close/>
                  <a:moveTo>
                    <a:pt x="7120" y="8299"/>
                  </a:moveTo>
                  <a:lnTo>
                    <a:pt x="7120" y="12204"/>
                  </a:lnTo>
                  <a:lnTo>
                    <a:pt x="7109" y="12204"/>
                  </a:lnTo>
                  <a:lnTo>
                    <a:pt x="5001" y="13371"/>
                  </a:lnTo>
                  <a:lnTo>
                    <a:pt x="4346" y="10978"/>
                  </a:lnTo>
                  <a:lnTo>
                    <a:pt x="7120" y="8299"/>
                  </a:lnTo>
                  <a:close/>
                  <a:moveTo>
                    <a:pt x="10585" y="0"/>
                  </a:moveTo>
                  <a:lnTo>
                    <a:pt x="9823" y="417"/>
                  </a:lnTo>
                  <a:lnTo>
                    <a:pt x="7430" y="1751"/>
                  </a:lnTo>
                  <a:lnTo>
                    <a:pt x="5120" y="453"/>
                  </a:lnTo>
                  <a:lnTo>
                    <a:pt x="4358" y="36"/>
                  </a:lnTo>
                  <a:lnTo>
                    <a:pt x="4144" y="858"/>
                  </a:lnTo>
                  <a:lnTo>
                    <a:pt x="3430" y="3441"/>
                  </a:lnTo>
                  <a:lnTo>
                    <a:pt x="858" y="4120"/>
                  </a:lnTo>
                  <a:lnTo>
                    <a:pt x="1" y="4334"/>
                  </a:lnTo>
                  <a:lnTo>
                    <a:pt x="429" y="5072"/>
                  </a:lnTo>
                  <a:lnTo>
                    <a:pt x="1822" y="7394"/>
                  </a:lnTo>
                  <a:lnTo>
                    <a:pt x="477" y="9644"/>
                  </a:lnTo>
                  <a:lnTo>
                    <a:pt x="48" y="10371"/>
                  </a:lnTo>
                  <a:lnTo>
                    <a:pt x="893" y="10585"/>
                  </a:lnTo>
                  <a:lnTo>
                    <a:pt x="3560" y="11287"/>
                  </a:lnTo>
                  <a:lnTo>
                    <a:pt x="4251" y="13788"/>
                  </a:lnTo>
                  <a:lnTo>
                    <a:pt x="4465" y="14609"/>
                  </a:lnTo>
                  <a:lnTo>
                    <a:pt x="5227" y="14193"/>
                  </a:lnTo>
                  <a:lnTo>
                    <a:pt x="7621" y="12859"/>
                  </a:lnTo>
                  <a:lnTo>
                    <a:pt x="9930" y="14145"/>
                  </a:lnTo>
                  <a:lnTo>
                    <a:pt x="10692" y="14562"/>
                  </a:lnTo>
                  <a:lnTo>
                    <a:pt x="10919" y="13752"/>
                  </a:lnTo>
                  <a:lnTo>
                    <a:pt x="11633" y="11156"/>
                  </a:lnTo>
                  <a:lnTo>
                    <a:pt x="14205" y="10490"/>
                  </a:lnTo>
                  <a:lnTo>
                    <a:pt x="15050" y="10263"/>
                  </a:lnTo>
                  <a:lnTo>
                    <a:pt x="14621" y="9537"/>
                  </a:lnTo>
                  <a:lnTo>
                    <a:pt x="13240" y="7215"/>
                  </a:lnTo>
                  <a:lnTo>
                    <a:pt x="14574" y="4965"/>
                  </a:lnTo>
                  <a:lnTo>
                    <a:pt x="15002" y="4239"/>
                  </a:lnTo>
                  <a:lnTo>
                    <a:pt x="14157" y="4013"/>
                  </a:lnTo>
                  <a:lnTo>
                    <a:pt x="11490" y="3310"/>
                  </a:lnTo>
                  <a:lnTo>
                    <a:pt x="10811" y="810"/>
                  </a:lnTo>
                  <a:lnTo>
                    <a:pt x="10585" y="0"/>
                  </a:lnTo>
                  <a:close/>
                </a:path>
              </a:pathLst>
            </a:custGeom>
            <a:solidFill>
              <a:srgbClr val="F8D1AE">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5"/>
            <p:cNvSpPr/>
            <p:nvPr/>
          </p:nvSpPr>
          <p:spPr>
            <a:xfrm>
              <a:off x="3371932" y="2804016"/>
              <a:ext cx="478740" cy="464744"/>
            </a:xfrm>
            <a:custGeom>
              <a:avLst/>
              <a:gdLst/>
              <a:ahLst/>
              <a:cxnLst/>
              <a:rect l="l" t="t" r="r" b="b"/>
              <a:pathLst>
                <a:path w="15050" h="14610" extrusionOk="0">
                  <a:moveTo>
                    <a:pt x="10049" y="1251"/>
                  </a:moveTo>
                  <a:lnTo>
                    <a:pt x="10704" y="3644"/>
                  </a:lnTo>
                  <a:lnTo>
                    <a:pt x="7941" y="6323"/>
                  </a:lnTo>
                  <a:lnTo>
                    <a:pt x="7941" y="2417"/>
                  </a:lnTo>
                  <a:lnTo>
                    <a:pt x="7953" y="2417"/>
                  </a:lnTo>
                  <a:lnTo>
                    <a:pt x="10049" y="1251"/>
                  </a:lnTo>
                  <a:close/>
                  <a:moveTo>
                    <a:pt x="4893" y="1286"/>
                  </a:moveTo>
                  <a:lnTo>
                    <a:pt x="7108" y="2525"/>
                  </a:lnTo>
                  <a:lnTo>
                    <a:pt x="7108" y="6335"/>
                  </a:lnTo>
                  <a:lnTo>
                    <a:pt x="4262" y="3572"/>
                  </a:lnTo>
                  <a:lnTo>
                    <a:pt x="4893" y="1286"/>
                  </a:lnTo>
                  <a:close/>
                  <a:moveTo>
                    <a:pt x="3762" y="4227"/>
                  </a:moveTo>
                  <a:lnTo>
                    <a:pt x="6525" y="6906"/>
                  </a:lnTo>
                  <a:lnTo>
                    <a:pt x="2512" y="6906"/>
                  </a:lnTo>
                  <a:lnTo>
                    <a:pt x="1286" y="4858"/>
                  </a:lnTo>
                  <a:lnTo>
                    <a:pt x="3762" y="4227"/>
                  </a:lnTo>
                  <a:close/>
                  <a:moveTo>
                    <a:pt x="11394" y="4144"/>
                  </a:moveTo>
                  <a:lnTo>
                    <a:pt x="13728" y="4763"/>
                  </a:lnTo>
                  <a:lnTo>
                    <a:pt x="12454" y="6906"/>
                  </a:lnTo>
                  <a:lnTo>
                    <a:pt x="8549" y="6906"/>
                  </a:lnTo>
                  <a:lnTo>
                    <a:pt x="11394" y="4144"/>
                  </a:lnTo>
                  <a:close/>
                  <a:moveTo>
                    <a:pt x="12549" y="7716"/>
                  </a:moveTo>
                  <a:lnTo>
                    <a:pt x="13776" y="9764"/>
                  </a:lnTo>
                  <a:lnTo>
                    <a:pt x="11299" y="10395"/>
                  </a:lnTo>
                  <a:lnTo>
                    <a:pt x="8537" y="7716"/>
                  </a:lnTo>
                  <a:close/>
                  <a:moveTo>
                    <a:pt x="6525" y="7716"/>
                  </a:moveTo>
                  <a:lnTo>
                    <a:pt x="3667" y="10490"/>
                  </a:lnTo>
                  <a:lnTo>
                    <a:pt x="1334" y="9883"/>
                  </a:lnTo>
                  <a:lnTo>
                    <a:pt x="2607" y="7716"/>
                  </a:lnTo>
                  <a:close/>
                  <a:moveTo>
                    <a:pt x="7953" y="8299"/>
                  </a:moveTo>
                  <a:lnTo>
                    <a:pt x="10799" y="11050"/>
                  </a:lnTo>
                  <a:lnTo>
                    <a:pt x="10168" y="13336"/>
                  </a:lnTo>
                  <a:lnTo>
                    <a:pt x="7953" y="12097"/>
                  </a:lnTo>
                  <a:lnTo>
                    <a:pt x="7953" y="8299"/>
                  </a:lnTo>
                  <a:close/>
                  <a:moveTo>
                    <a:pt x="7120" y="8299"/>
                  </a:moveTo>
                  <a:lnTo>
                    <a:pt x="7120" y="12204"/>
                  </a:lnTo>
                  <a:lnTo>
                    <a:pt x="7108" y="12204"/>
                  </a:lnTo>
                  <a:lnTo>
                    <a:pt x="5013" y="13371"/>
                  </a:lnTo>
                  <a:lnTo>
                    <a:pt x="4358" y="10978"/>
                  </a:lnTo>
                  <a:lnTo>
                    <a:pt x="7120" y="8299"/>
                  </a:lnTo>
                  <a:close/>
                  <a:moveTo>
                    <a:pt x="10585" y="1"/>
                  </a:moveTo>
                  <a:lnTo>
                    <a:pt x="9823" y="405"/>
                  </a:lnTo>
                  <a:lnTo>
                    <a:pt x="7430" y="1751"/>
                  </a:lnTo>
                  <a:lnTo>
                    <a:pt x="5120" y="453"/>
                  </a:lnTo>
                  <a:lnTo>
                    <a:pt x="4370" y="36"/>
                  </a:lnTo>
                  <a:lnTo>
                    <a:pt x="4143" y="858"/>
                  </a:lnTo>
                  <a:lnTo>
                    <a:pt x="3429" y="3441"/>
                  </a:lnTo>
                  <a:lnTo>
                    <a:pt x="857" y="4120"/>
                  </a:lnTo>
                  <a:lnTo>
                    <a:pt x="0" y="4334"/>
                  </a:lnTo>
                  <a:lnTo>
                    <a:pt x="441" y="5073"/>
                  </a:lnTo>
                  <a:lnTo>
                    <a:pt x="1822" y="7394"/>
                  </a:lnTo>
                  <a:lnTo>
                    <a:pt x="476" y="9633"/>
                  </a:lnTo>
                  <a:lnTo>
                    <a:pt x="48" y="10371"/>
                  </a:lnTo>
                  <a:lnTo>
                    <a:pt x="893" y="10597"/>
                  </a:lnTo>
                  <a:lnTo>
                    <a:pt x="3560" y="11288"/>
                  </a:lnTo>
                  <a:lnTo>
                    <a:pt x="4251" y="13788"/>
                  </a:lnTo>
                  <a:lnTo>
                    <a:pt x="4465" y="14609"/>
                  </a:lnTo>
                  <a:lnTo>
                    <a:pt x="5227" y="14193"/>
                  </a:lnTo>
                  <a:lnTo>
                    <a:pt x="7632" y="12859"/>
                  </a:lnTo>
                  <a:lnTo>
                    <a:pt x="9930" y="14145"/>
                  </a:lnTo>
                  <a:lnTo>
                    <a:pt x="10692" y="14562"/>
                  </a:lnTo>
                  <a:lnTo>
                    <a:pt x="10918" y="13752"/>
                  </a:lnTo>
                  <a:lnTo>
                    <a:pt x="11632" y="11157"/>
                  </a:lnTo>
                  <a:lnTo>
                    <a:pt x="14204" y="10490"/>
                  </a:lnTo>
                  <a:lnTo>
                    <a:pt x="15050" y="10264"/>
                  </a:lnTo>
                  <a:lnTo>
                    <a:pt x="14621" y="9537"/>
                  </a:lnTo>
                  <a:lnTo>
                    <a:pt x="13240" y="7216"/>
                  </a:lnTo>
                  <a:lnTo>
                    <a:pt x="14573" y="4965"/>
                  </a:lnTo>
                  <a:lnTo>
                    <a:pt x="15014" y="4239"/>
                  </a:lnTo>
                  <a:lnTo>
                    <a:pt x="14157" y="4013"/>
                  </a:lnTo>
                  <a:lnTo>
                    <a:pt x="11501" y="3310"/>
                  </a:lnTo>
                  <a:lnTo>
                    <a:pt x="10811" y="810"/>
                  </a:lnTo>
                  <a:lnTo>
                    <a:pt x="10585" y="1"/>
                  </a:lnTo>
                  <a:close/>
                </a:path>
              </a:pathLst>
            </a:custGeom>
            <a:solidFill>
              <a:srgbClr val="F8D1AE">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5"/>
            <p:cNvSpPr/>
            <p:nvPr/>
          </p:nvSpPr>
          <p:spPr>
            <a:xfrm>
              <a:off x="3850641" y="3268728"/>
              <a:ext cx="478740" cy="465508"/>
            </a:xfrm>
            <a:custGeom>
              <a:avLst/>
              <a:gdLst/>
              <a:ahLst/>
              <a:cxnLst/>
              <a:rect l="l" t="t" r="r" b="b"/>
              <a:pathLst>
                <a:path w="15050" h="14634" extrusionOk="0">
                  <a:moveTo>
                    <a:pt x="4882" y="1298"/>
                  </a:moveTo>
                  <a:lnTo>
                    <a:pt x="7109" y="2537"/>
                  </a:lnTo>
                  <a:lnTo>
                    <a:pt x="7109" y="6323"/>
                  </a:lnTo>
                  <a:lnTo>
                    <a:pt x="4263" y="3572"/>
                  </a:lnTo>
                  <a:lnTo>
                    <a:pt x="4882" y="1298"/>
                  </a:lnTo>
                  <a:close/>
                  <a:moveTo>
                    <a:pt x="10049" y="1251"/>
                  </a:moveTo>
                  <a:lnTo>
                    <a:pt x="10704" y="3644"/>
                  </a:lnTo>
                  <a:lnTo>
                    <a:pt x="7942" y="6323"/>
                  </a:lnTo>
                  <a:lnTo>
                    <a:pt x="7942" y="2429"/>
                  </a:lnTo>
                  <a:lnTo>
                    <a:pt x="7954" y="2429"/>
                  </a:lnTo>
                  <a:lnTo>
                    <a:pt x="10049" y="1251"/>
                  </a:lnTo>
                  <a:close/>
                  <a:moveTo>
                    <a:pt x="3751" y="4227"/>
                  </a:moveTo>
                  <a:lnTo>
                    <a:pt x="6525" y="6906"/>
                  </a:lnTo>
                  <a:lnTo>
                    <a:pt x="2501" y="6906"/>
                  </a:lnTo>
                  <a:lnTo>
                    <a:pt x="1286" y="4870"/>
                  </a:lnTo>
                  <a:lnTo>
                    <a:pt x="3751" y="4227"/>
                  </a:lnTo>
                  <a:close/>
                  <a:moveTo>
                    <a:pt x="11371" y="4156"/>
                  </a:moveTo>
                  <a:lnTo>
                    <a:pt x="13717" y="4763"/>
                  </a:lnTo>
                  <a:lnTo>
                    <a:pt x="12443" y="6906"/>
                  </a:lnTo>
                  <a:lnTo>
                    <a:pt x="8537" y="6906"/>
                  </a:lnTo>
                  <a:lnTo>
                    <a:pt x="11371" y="4156"/>
                  </a:lnTo>
                  <a:close/>
                  <a:moveTo>
                    <a:pt x="12550" y="7728"/>
                  </a:moveTo>
                  <a:lnTo>
                    <a:pt x="13776" y="9764"/>
                  </a:lnTo>
                  <a:lnTo>
                    <a:pt x="11300" y="10407"/>
                  </a:lnTo>
                  <a:lnTo>
                    <a:pt x="8537" y="7728"/>
                  </a:lnTo>
                  <a:close/>
                  <a:moveTo>
                    <a:pt x="6525" y="7740"/>
                  </a:moveTo>
                  <a:lnTo>
                    <a:pt x="3668" y="10490"/>
                  </a:lnTo>
                  <a:lnTo>
                    <a:pt x="1322" y="9883"/>
                  </a:lnTo>
                  <a:lnTo>
                    <a:pt x="2608" y="7740"/>
                  </a:lnTo>
                  <a:close/>
                  <a:moveTo>
                    <a:pt x="7954" y="8311"/>
                  </a:moveTo>
                  <a:lnTo>
                    <a:pt x="10799" y="11061"/>
                  </a:lnTo>
                  <a:lnTo>
                    <a:pt x="10168" y="13335"/>
                  </a:lnTo>
                  <a:lnTo>
                    <a:pt x="7954" y="12097"/>
                  </a:lnTo>
                  <a:lnTo>
                    <a:pt x="7954" y="8311"/>
                  </a:lnTo>
                  <a:close/>
                  <a:moveTo>
                    <a:pt x="7120" y="8311"/>
                  </a:moveTo>
                  <a:lnTo>
                    <a:pt x="7120" y="12204"/>
                  </a:lnTo>
                  <a:lnTo>
                    <a:pt x="7109" y="12204"/>
                  </a:lnTo>
                  <a:lnTo>
                    <a:pt x="5001" y="13383"/>
                  </a:lnTo>
                  <a:lnTo>
                    <a:pt x="4346" y="10990"/>
                  </a:lnTo>
                  <a:lnTo>
                    <a:pt x="7120" y="8311"/>
                  </a:lnTo>
                  <a:close/>
                  <a:moveTo>
                    <a:pt x="10585" y="0"/>
                  </a:moveTo>
                  <a:lnTo>
                    <a:pt x="9823" y="417"/>
                  </a:lnTo>
                  <a:lnTo>
                    <a:pt x="7430" y="1763"/>
                  </a:lnTo>
                  <a:lnTo>
                    <a:pt x="5120" y="465"/>
                  </a:lnTo>
                  <a:lnTo>
                    <a:pt x="4358" y="48"/>
                  </a:lnTo>
                  <a:lnTo>
                    <a:pt x="4144" y="870"/>
                  </a:lnTo>
                  <a:lnTo>
                    <a:pt x="3430" y="3453"/>
                  </a:lnTo>
                  <a:lnTo>
                    <a:pt x="858" y="4120"/>
                  </a:lnTo>
                  <a:lnTo>
                    <a:pt x="1" y="4346"/>
                  </a:lnTo>
                  <a:lnTo>
                    <a:pt x="429" y="5073"/>
                  </a:lnTo>
                  <a:lnTo>
                    <a:pt x="1822" y="7394"/>
                  </a:lnTo>
                  <a:lnTo>
                    <a:pt x="477" y="9645"/>
                  </a:lnTo>
                  <a:lnTo>
                    <a:pt x="48" y="10395"/>
                  </a:lnTo>
                  <a:lnTo>
                    <a:pt x="893" y="10609"/>
                  </a:lnTo>
                  <a:lnTo>
                    <a:pt x="3560" y="11311"/>
                  </a:lnTo>
                  <a:lnTo>
                    <a:pt x="4251" y="13812"/>
                  </a:lnTo>
                  <a:lnTo>
                    <a:pt x="4465" y="14633"/>
                  </a:lnTo>
                  <a:lnTo>
                    <a:pt x="5227" y="14217"/>
                  </a:lnTo>
                  <a:lnTo>
                    <a:pt x="7621" y="12871"/>
                  </a:lnTo>
                  <a:lnTo>
                    <a:pt x="9930" y="14169"/>
                  </a:lnTo>
                  <a:lnTo>
                    <a:pt x="10692" y="14586"/>
                  </a:lnTo>
                  <a:lnTo>
                    <a:pt x="10919" y="13764"/>
                  </a:lnTo>
                  <a:lnTo>
                    <a:pt x="11633" y="11180"/>
                  </a:lnTo>
                  <a:lnTo>
                    <a:pt x="14205" y="10514"/>
                  </a:lnTo>
                  <a:lnTo>
                    <a:pt x="15050" y="10287"/>
                  </a:lnTo>
                  <a:lnTo>
                    <a:pt x="14621" y="9561"/>
                  </a:lnTo>
                  <a:lnTo>
                    <a:pt x="13240" y="7239"/>
                  </a:lnTo>
                  <a:lnTo>
                    <a:pt x="14574" y="4989"/>
                  </a:lnTo>
                  <a:lnTo>
                    <a:pt x="15002" y="4239"/>
                  </a:lnTo>
                  <a:lnTo>
                    <a:pt x="14157" y="4025"/>
                  </a:lnTo>
                  <a:lnTo>
                    <a:pt x="11490" y="3322"/>
                  </a:lnTo>
                  <a:lnTo>
                    <a:pt x="10811" y="822"/>
                  </a:lnTo>
                  <a:lnTo>
                    <a:pt x="10585" y="0"/>
                  </a:lnTo>
                  <a:close/>
                </a:path>
              </a:pathLst>
            </a:custGeom>
            <a:solidFill>
              <a:srgbClr val="F8D1AE">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5"/>
            <p:cNvSpPr/>
            <p:nvPr/>
          </p:nvSpPr>
          <p:spPr>
            <a:xfrm>
              <a:off x="2407262" y="3269110"/>
              <a:ext cx="478772" cy="465126"/>
            </a:xfrm>
            <a:custGeom>
              <a:avLst/>
              <a:gdLst/>
              <a:ahLst/>
              <a:cxnLst/>
              <a:rect l="l" t="t" r="r" b="b"/>
              <a:pathLst>
                <a:path w="15051" h="14622" extrusionOk="0">
                  <a:moveTo>
                    <a:pt x="4882" y="1286"/>
                  </a:moveTo>
                  <a:lnTo>
                    <a:pt x="7097" y="2525"/>
                  </a:lnTo>
                  <a:lnTo>
                    <a:pt x="7097" y="6311"/>
                  </a:lnTo>
                  <a:lnTo>
                    <a:pt x="4263" y="3560"/>
                  </a:lnTo>
                  <a:lnTo>
                    <a:pt x="4882" y="1286"/>
                  </a:lnTo>
                  <a:close/>
                  <a:moveTo>
                    <a:pt x="10038" y="1239"/>
                  </a:moveTo>
                  <a:lnTo>
                    <a:pt x="10693" y="3632"/>
                  </a:lnTo>
                  <a:lnTo>
                    <a:pt x="7918" y="6311"/>
                  </a:lnTo>
                  <a:lnTo>
                    <a:pt x="7918" y="2417"/>
                  </a:lnTo>
                  <a:lnTo>
                    <a:pt x="7930" y="2417"/>
                  </a:lnTo>
                  <a:lnTo>
                    <a:pt x="10038" y="1239"/>
                  </a:lnTo>
                  <a:close/>
                  <a:moveTo>
                    <a:pt x="3739" y="4215"/>
                  </a:moveTo>
                  <a:lnTo>
                    <a:pt x="6502" y="6894"/>
                  </a:lnTo>
                  <a:lnTo>
                    <a:pt x="2489" y="6894"/>
                  </a:lnTo>
                  <a:lnTo>
                    <a:pt x="1287" y="4858"/>
                  </a:lnTo>
                  <a:lnTo>
                    <a:pt x="3739" y="4215"/>
                  </a:lnTo>
                  <a:close/>
                  <a:moveTo>
                    <a:pt x="11371" y="4144"/>
                  </a:moveTo>
                  <a:lnTo>
                    <a:pt x="13705" y="4751"/>
                  </a:lnTo>
                  <a:lnTo>
                    <a:pt x="12431" y="6894"/>
                  </a:lnTo>
                  <a:lnTo>
                    <a:pt x="8514" y="6894"/>
                  </a:lnTo>
                  <a:lnTo>
                    <a:pt x="11371" y="4144"/>
                  </a:lnTo>
                  <a:close/>
                  <a:moveTo>
                    <a:pt x="12550" y="7716"/>
                  </a:moveTo>
                  <a:lnTo>
                    <a:pt x="13764" y="9752"/>
                  </a:lnTo>
                  <a:lnTo>
                    <a:pt x="11300" y="10395"/>
                  </a:lnTo>
                  <a:lnTo>
                    <a:pt x="8526" y="7716"/>
                  </a:lnTo>
                  <a:close/>
                  <a:moveTo>
                    <a:pt x="6514" y="7728"/>
                  </a:moveTo>
                  <a:lnTo>
                    <a:pt x="3668" y="10478"/>
                  </a:lnTo>
                  <a:lnTo>
                    <a:pt x="1322" y="9871"/>
                  </a:lnTo>
                  <a:lnTo>
                    <a:pt x="2608" y="7728"/>
                  </a:lnTo>
                  <a:close/>
                  <a:moveTo>
                    <a:pt x="7930" y="8299"/>
                  </a:moveTo>
                  <a:lnTo>
                    <a:pt x="10776" y="11049"/>
                  </a:lnTo>
                  <a:lnTo>
                    <a:pt x="10157" y="13323"/>
                  </a:lnTo>
                  <a:lnTo>
                    <a:pt x="7930" y="12085"/>
                  </a:lnTo>
                  <a:lnTo>
                    <a:pt x="7930" y="8299"/>
                  </a:lnTo>
                  <a:close/>
                  <a:moveTo>
                    <a:pt x="7121" y="8299"/>
                  </a:moveTo>
                  <a:lnTo>
                    <a:pt x="7121" y="12192"/>
                  </a:lnTo>
                  <a:lnTo>
                    <a:pt x="7097" y="12192"/>
                  </a:lnTo>
                  <a:lnTo>
                    <a:pt x="5001" y="13371"/>
                  </a:lnTo>
                  <a:lnTo>
                    <a:pt x="4347" y="10978"/>
                  </a:lnTo>
                  <a:lnTo>
                    <a:pt x="7121" y="8299"/>
                  </a:lnTo>
                  <a:close/>
                  <a:moveTo>
                    <a:pt x="10585" y="0"/>
                  </a:moveTo>
                  <a:lnTo>
                    <a:pt x="9823" y="417"/>
                  </a:lnTo>
                  <a:lnTo>
                    <a:pt x="7430" y="1763"/>
                  </a:lnTo>
                  <a:lnTo>
                    <a:pt x="5120" y="465"/>
                  </a:lnTo>
                  <a:lnTo>
                    <a:pt x="4358" y="48"/>
                  </a:lnTo>
                  <a:lnTo>
                    <a:pt x="4144" y="870"/>
                  </a:lnTo>
                  <a:lnTo>
                    <a:pt x="3430" y="3453"/>
                  </a:lnTo>
                  <a:lnTo>
                    <a:pt x="846" y="4132"/>
                  </a:lnTo>
                  <a:lnTo>
                    <a:pt x="1" y="4346"/>
                  </a:lnTo>
                  <a:lnTo>
                    <a:pt x="429" y="5084"/>
                  </a:lnTo>
                  <a:lnTo>
                    <a:pt x="1822" y="7406"/>
                  </a:lnTo>
                  <a:lnTo>
                    <a:pt x="477" y="9644"/>
                  </a:lnTo>
                  <a:lnTo>
                    <a:pt x="48" y="10383"/>
                  </a:lnTo>
                  <a:lnTo>
                    <a:pt x="894" y="10597"/>
                  </a:lnTo>
                  <a:lnTo>
                    <a:pt x="3561" y="11299"/>
                  </a:lnTo>
                  <a:lnTo>
                    <a:pt x="4239" y="13800"/>
                  </a:lnTo>
                  <a:lnTo>
                    <a:pt x="4466" y="14621"/>
                  </a:lnTo>
                  <a:lnTo>
                    <a:pt x="5228" y="14205"/>
                  </a:lnTo>
                  <a:lnTo>
                    <a:pt x="7621" y="12859"/>
                  </a:lnTo>
                  <a:lnTo>
                    <a:pt x="9931" y="14157"/>
                  </a:lnTo>
                  <a:lnTo>
                    <a:pt x="10693" y="14574"/>
                  </a:lnTo>
                  <a:lnTo>
                    <a:pt x="10907" y="13752"/>
                  </a:lnTo>
                  <a:lnTo>
                    <a:pt x="11621" y="11168"/>
                  </a:lnTo>
                  <a:lnTo>
                    <a:pt x="14205" y="10502"/>
                  </a:lnTo>
                  <a:lnTo>
                    <a:pt x="15050" y="10275"/>
                  </a:lnTo>
                  <a:lnTo>
                    <a:pt x="14622" y="9549"/>
                  </a:lnTo>
                  <a:lnTo>
                    <a:pt x="13229" y="7227"/>
                  </a:lnTo>
                  <a:lnTo>
                    <a:pt x="14574" y="4977"/>
                  </a:lnTo>
                  <a:lnTo>
                    <a:pt x="15003" y="4251"/>
                  </a:lnTo>
                  <a:lnTo>
                    <a:pt x="14157" y="4025"/>
                  </a:lnTo>
                  <a:lnTo>
                    <a:pt x="11490" y="3322"/>
                  </a:lnTo>
                  <a:lnTo>
                    <a:pt x="10812" y="822"/>
                  </a:lnTo>
                  <a:lnTo>
                    <a:pt x="10585" y="0"/>
                  </a:lnTo>
                  <a:close/>
                </a:path>
              </a:pathLst>
            </a:custGeom>
            <a:solidFill>
              <a:srgbClr val="F8D1AE">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5"/>
            <p:cNvSpPr/>
            <p:nvPr/>
          </p:nvSpPr>
          <p:spPr>
            <a:xfrm>
              <a:off x="3372282" y="3734204"/>
              <a:ext cx="478391" cy="464744"/>
            </a:xfrm>
            <a:custGeom>
              <a:avLst/>
              <a:gdLst/>
              <a:ahLst/>
              <a:cxnLst/>
              <a:rect l="l" t="t" r="r" b="b"/>
              <a:pathLst>
                <a:path w="15039" h="14610" extrusionOk="0">
                  <a:moveTo>
                    <a:pt x="4882" y="1274"/>
                  </a:moveTo>
                  <a:lnTo>
                    <a:pt x="7097" y="2512"/>
                  </a:lnTo>
                  <a:lnTo>
                    <a:pt x="7097" y="6311"/>
                  </a:lnTo>
                  <a:lnTo>
                    <a:pt x="4251" y="3560"/>
                  </a:lnTo>
                  <a:lnTo>
                    <a:pt x="4882" y="1274"/>
                  </a:lnTo>
                  <a:close/>
                  <a:moveTo>
                    <a:pt x="10026" y="1238"/>
                  </a:moveTo>
                  <a:lnTo>
                    <a:pt x="10681" y="3632"/>
                  </a:lnTo>
                  <a:lnTo>
                    <a:pt x="7919" y="6311"/>
                  </a:lnTo>
                  <a:lnTo>
                    <a:pt x="7919" y="2405"/>
                  </a:lnTo>
                  <a:lnTo>
                    <a:pt x="7930" y="2405"/>
                  </a:lnTo>
                  <a:lnTo>
                    <a:pt x="10026" y="1238"/>
                  </a:lnTo>
                  <a:close/>
                  <a:moveTo>
                    <a:pt x="3728" y="4215"/>
                  </a:moveTo>
                  <a:lnTo>
                    <a:pt x="6502" y="6894"/>
                  </a:lnTo>
                  <a:lnTo>
                    <a:pt x="2477" y="6894"/>
                  </a:lnTo>
                  <a:lnTo>
                    <a:pt x="1263" y="4846"/>
                  </a:lnTo>
                  <a:lnTo>
                    <a:pt x="3728" y="4215"/>
                  </a:lnTo>
                  <a:close/>
                  <a:moveTo>
                    <a:pt x="11371" y="4132"/>
                  </a:moveTo>
                  <a:lnTo>
                    <a:pt x="13705" y="4751"/>
                  </a:lnTo>
                  <a:lnTo>
                    <a:pt x="12419" y="6894"/>
                  </a:lnTo>
                  <a:lnTo>
                    <a:pt x="8514" y="6894"/>
                  </a:lnTo>
                  <a:lnTo>
                    <a:pt x="11371" y="4132"/>
                  </a:lnTo>
                  <a:close/>
                  <a:moveTo>
                    <a:pt x="12538" y="7704"/>
                  </a:moveTo>
                  <a:lnTo>
                    <a:pt x="13765" y="9751"/>
                  </a:lnTo>
                  <a:lnTo>
                    <a:pt x="11288" y="10382"/>
                  </a:lnTo>
                  <a:lnTo>
                    <a:pt x="8526" y="7704"/>
                  </a:lnTo>
                  <a:close/>
                  <a:moveTo>
                    <a:pt x="6514" y="7704"/>
                  </a:moveTo>
                  <a:lnTo>
                    <a:pt x="3656" y="10466"/>
                  </a:lnTo>
                  <a:lnTo>
                    <a:pt x="1323" y="9847"/>
                  </a:lnTo>
                  <a:lnTo>
                    <a:pt x="2596" y="7704"/>
                  </a:lnTo>
                  <a:close/>
                  <a:moveTo>
                    <a:pt x="7930" y="8287"/>
                  </a:moveTo>
                  <a:lnTo>
                    <a:pt x="10776" y="11037"/>
                  </a:lnTo>
                  <a:lnTo>
                    <a:pt x="10145" y="13323"/>
                  </a:lnTo>
                  <a:lnTo>
                    <a:pt x="7930" y="12085"/>
                  </a:lnTo>
                  <a:lnTo>
                    <a:pt x="7930" y="8287"/>
                  </a:lnTo>
                  <a:close/>
                  <a:moveTo>
                    <a:pt x="7109" y="8287"/>
                  </a:moveTo>
                  <a:lnTo>
                    <a:pt x="7109" y="12192"/>
                  </a:lnTo>
                  <a:lnTo>
                    <a:pt x="7097" y="12192"/>
                  </a:lnTo>
                  <a:lnTo>
                    <a:pt x="5002" y="13359"/>
                  </a:lnTo>
                  <a:lnTo>
                    <a:pt x="4347" y="10966"/>
                  </a:lnTo>
                  <a:lnTo>
                    <a:pt x="7109" y="8287"/>
                  </a:lnTo>
                  <a:close/>
                  <a:moveTo>
                    <a:pt x="10574" y="0"/>
                  </a:moveTo>
                  <a:lnTo>
                    <a:pt x="9824" y="417"/>
                  </a:lnTo>
                  <a:lnTo>
                    <a:pt x="7419" y="1750"/>
                  </a:lnTo>
                  <a:lnTo>
                    <a:pt x="5121" y="465"/>
                  </a:lnTo>
                  <a:lnTo>
                    <a:pt x="4359" y="48"/>
                  </a:lnTo>
                  <a:lnTo>
                    <a:pt x="4132" y="857"/>
                  </a:lnTo>
                  <a:lnTo>
                    <a:pt x="3418" y="3453"/>
                  </a:lnTo>
                  <a:lnTo>
                    <a:pt x="846" y="4120"/>
                  </a:lnTo>
                  <a:lnTo>
                    <a:pt x="1" y="4346"/>
                  </a:lnTo>
                  <a:lnTo>
                    <a:pt x="430" y="5072"/>
                  </a:lnTo>
                  <a:lnTo>
                    <a:pt x="1811" y="7394"/>
                  </a:lnTo>
                  <a:lnTo>
                    <a:pt x="477" y="9644"/>
                  </a:lnTo>
                  <a:lnTo>
                    <a:pt x="37" y="10371"/>
                  </a:lnTo>
                  <a:lnTo>
                    <a:pt x="894" y="10597"/>
                  </a:lnTo>
                  <a:lnTo>
                    <a:pt x="3549" y="11299"/>
                  </a:lnTo>
                  <a:lnTo>
                    <a:pt x="4240" y="13800"/>
                  </a:lnTo>
                  <a:lnTo>
                    <a:pt x="4466" y="14609"/>
                  </a:lnTo>
                  <a:lnTo>
                    <a:pt x="5216" y="14192"/>
                  </a:lnTo>
                  <a:lnTo>
                    <a:pt x="7621" y="12859"/>
                  </a:lnTo>
                  <a:lnTo>
                    <a:pt x="9919" y="14157"/>
                  </a:lnTo>
                  <a:lnTo>
                    <a:pt x="10681" y="14573"/>
                  </a:lnTo>
                  <a:lnTo>
                    <a:pt x="10907" y="13752"/>
                  </a:lnTo>
                  <a:lnTo>
                    <a:pt x="11621" y="11156"/>
                  </a:lnTo>
                  <a:lnTo>
                    <a:pt x="14193" y="10490"/>
                  </a:lnTo>
                  <a:lnTo>
                    <a:pt x="15039" y="10263"/>
                  </a:lnTo>
                  <a:lnTo>
                    <a:pt x="14610" y="9537"/>
                  </a:lnTo>
                  <a:lnTo>
                    <a:pt x="13229" y="7215"/>
                  </a:lnTo>
                  <a:lnTo>
                    <a:pt x="14562" y="4965"/>
                  </a:lnTo>
                  <a:lnTo>
                    <a:pt x="15003" y="4239"/>
                  </a:lnTo>
                  <a:lnTo>
                    <a:pt x="14146" y="4013"/>
                  </a:lnTo>
                  <a:lnTo>
                    <a:pt x="11490" y="3322"/>
                  </a:lnTo>
                  <a:lnTo>
                    <a:pt x="10800" y="822"/>
                  </a:lnTo>
                  <a:lnTo>
                    <a:pt x="10574" y="0"/>
                  </a:lnTo>
                  <a:close/>
                </a:path>
              </a:pathLst>
            </a:custGeom>
            <a:solidFill>
              <a:srgbClr val="F8D1AE">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5"/>
            <p:cNvSpPr/>
            <p:nvPr/>
          </p:nvSpPr>
          <p:spPr>
            <a:xfrm>
              <a:off x="3372282" y="3269110"/>
              <a:ext cx="478391" cy="465126"/>
            </a:xfrm>
            <a:custGeom>
              <a:avLst/>
              <a:gdLst/>
              <a:ahLst/>
              <a:cxnLst/>
              <a:rect l="l" t="t" r="r" b="b"/>
              <a:pathLst>
                <a:path w="15039" h="14622" extrusionOk="0">
                  <a:moveTo>
                    <a:pt x="4882" y="1286"/>
                  </a:moveTo>
                  <a:lnTo>
                    <a:pt x="7097" y="2525"/>
                  </a:lnTo>
                  <a:lnTo>
                    <a:pt x="7097" y="6311"/>
                  </a:lnTo>
                  <a:lnTo>
                    <a:pt x="4251" y="3560"/>
                  </a:lnTo>
                  <a:lnTo>
                    <a:pt x="4882" y="1286"/>
                  </a:lnTo>
                  <a:close/>
                  <a:moveTo>
                    <a:pt x="10026" y="1239"/>
                  </a:moveTo>
                  <a:lnTo>
                    <a:pt x="10681" y="3632"/>
                  </a:lnTo>
                  <a:lnTo>
                    <a:pt x="7919" y="6311"/>
                  </a:lnTo>
                  <a:lnTo>
                    <a:pt x="7919" y="2417"/>
                  </a:lnTo>
                  <a:lnTo>
                    <a:pt x="7930" y="2417"/>
                  </a:lnTo>
                  <a:lnTo>
                    <a:pt x="10026" y="1239"/>
                  </a:lnTo>
                  <a:close/>
                  <a:moveTo>
                    <a:pt x="3728" y="4215"/>
                  </a:moveTo>
                  <a:lnTo>
                    <a:pt x="6502" y="6894"/>
                  </a:lnTo>
                  <a:lnTo>
                    <a:pt x="2477" y="6894"/>
                  </a:lnTo>
                  <a:lnTo>
                    <a:pt x="1275" y="4858"/>
                  </a:lnTo>
                  <a:lnTo>
                    <a:pt x="3728" y="4215"/>
                  </a:lnTo>
                  <a:close/>
                  <a:moveTo>
                    <a:pt x="11371" y="4144"/>
                  </a:moveTo>
                  <a:lnTo>
                    <a:pt x="13705" y="4751"/>
                  </a:lnTo>
                  <a:lnTo>
                    <a:pt x="12419" y="6894"/>
                  </a:lnTo>
                  <a:lnTo>
                    <a:pt x="8514" y="6894"/>
                  </a:lnTo>
                  <a:lnTo>
                    <a:pt x="11371" y="4144"/>
                  </a:lnTo>
                  <a:close/>
                  <a:moveTo>
                    <a:pt x="12538" y="7716"/>
                  </a:moveTo>
                  <a:lnTo>
                    <a:pt x="13765" y="9752"/>
                  </a:lnTo>
                  <a:lnTo>
                    <a:pt x="11288" y="10395"/>
                  </a:lnTo>
                  <a:lnTo>
                    <a:pt x="8526" y="7716"/>
                  </a:lnTo>
                  <a:close/>
                  <a:moveTo>
                    <a:pt x="6514" y="7728"/>
                  </a:moveTo>
                  <a:lnTo>
                    <a:pt x="3656" y="10478"/>
                  </a:lnTo>
                  <a:lnTo>
                    <a:pt x="1323" y="9871"/>
                  </a:lnTo>
                  <a:lnTo>
                    <a:pt x="2596" y="7728"/>
                  </a:lnTo>
                  <a:close/>
                  <a:moveTo>
                    <a:pt x="7930" y="8299"/>
                  </a:moveTo>
                  <a:lnTo>
                    <a:pt x="10776" y="11049"/>
                  </a:lnTo>
                  <a:lnTo>
                    <a:pt x="10145" y="13323"/>
                  </a:lnTo>
                  <a:lnTo>
                    <a:pt x="7930" y="12085"/>
                  </a:lnTo>
                  <a:lnTo>
                    <a:pt x="7930" y="8299"/>
                  </a:lnTo>
                  <a:close/>
                  <a:moveTo>
                    <a:pt x="7109" y="8299"/>
                  </a:moveTo>
                  <a:lnTo>
                    <a:pt x="7109" y="12192"/>
                  </a:lnTo>
                  <a:lnTo>
                    <a:pt x="7097" y="12192"/>
                  </a:lnTo>
                  <a:lnTo>
                    <a:pt x="5002" y="13371"/>
                  </a:lnTo>
                  <a:lnTo>
                    <a:pt x="4347" y="10978"/>
                  </a:lnTo>
                  <a:lnTo>
                    <a:pt x="7109" y="8299"/>
                  </a:lnTo>
                  <a:close/>
                  <a:moveTo>
                    <a:pt x="10574" y="0"/>
                  </a:moveTo>
                  <a:lnTo>
                    <a:pt x="9824" y="417"/>
                  </a:lnTo>
                  <a:lnTo>
                    <a:pt x="7419" y="1763"/>
                  </a:lnTo>
                  <a:lnTo>
                    <a:pt x="5121" y="465"/>
                  </a:lnTo>
                  <a:lnTo>
                    <a:pt x="4359" y="48"/>
                  </a:lnTo>
                  <a:lnTo>
                    <a:pt x="4132" y="870"/>
                  </a:lnTo>
                  <a:lnTo>
                    <a:pt x="3418" y="3453"/>
                  </a:lnTo>
                  <a:lnTo>
                    <a:pt x="846" y="4132"/>
                  </a:lnTo>
                  <a:lnTo>
                    <a:pt x="1" y="4346"/>
                  </a:lnTo>
                  <a:lnTo>
                    <a:pt x="430" y="5084"/>
                  </a:lnTo>
                  <a:lnTo>
                    <a:pt x="1811" y="7406"/>
                  </a:lnTo>
                  <a:lnTo>
                    <a:pt x="477" y="9644"/>
                  </a:lnTo>
                  <a:lnTo>
                    <a:pt x="37" y="10383"/>
                  </a:lnTo>
                  <a:lnTo>
                    <a:pt x="894" y="10597"/>
                  </a:lnTo>
                  <a:lnTo>
                    <a:pt x="3549" y="11299"/>
                  </a:lnTo>
                  <a:lnTo>
                    <a:pt x="4240" y="13800"/>
                  </a:lnTo>
                  <a:lnTo>
                    <a:pt x="4466" y="14621"/>
                  </a:lnTo>
                  <a:lnTo>
                    <a:pt x="5216" y="14205"/>
                  </a:lnTo>
                  <a:lnTo>
                    <a:pt x="7621" y="12859"/>
                  </a:lnTo>
                  <a:lnTo>
                    <a:pt x="9919" y="14157"/>
                  </a:lnTo>
                  <a:lnTo>
                    <a:pt x="10681" y="14574"/>
                  </a:lnTo>
                  <a:lnTo>
                    <a:pt x="10907" y="13752"/>
                  </a:lnTo>
                  <a:lnTo>
                    <a:pt x="11621" y="11168"/>
                  </a:lnTo>
                  <a:lnTo>
                    <a:pt x="14193" y="10502"/>
                  </a:lnTo>
                  <a:lnTo>
                    <a:pt x="15039" y="10275"/>
                  </a:lnTo>
                  <a:lnTo>
                    <a:pt x="14610" y="9549"/>
                  </a:lnTo>
                  <a:lnTo>
                    <a:pt x="13229" y="7227"/>
                  </a:lnTo>
                  <a:lnTo>
                    <a:pt x="14562" y="4977"/>
                  </a:lnTo>
                  <a:lnTo>
                    <a:pt x="15003" y="4251"/>
                  </a:lnTo>
                  <a:lnTo>
                    <a:pt x="14146" y="4025"/>
                  </a:lnTo>
                  <a:lnTo>
                    <a:pt x="11490" y="3322"/>
                  </a:lnTo>
                  <a:lnTo>
                    <a:pt x="10800" y="822"/>
                  </a:lnTo>
                  <a:lnTo>
                    <a:pt x="10574" y="0"/>
                  </a:lnTo>
                  <a:close/>
                </a:path>
              </a:pathLst>
            </a:custGeom>
            <a:solidFill>
              <a:srgbClr val="F8D1AE">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5"/>
            <p:cNvSpPr/>
            <p:nvPr/>
          </p:nvSpPr>
          <p:spPr>
            <a:xfrm>
              <a:off x="3372282" y="4198916"/>
              <a:ext cx="478391" cy="465094"/>
            </a:xfrm>
            <a:custGeom>
              <a:avLst/>
              <a:gdLst/>
              <a:ahLst/>
              <a:cxnLst/>
              <a:rect l="l" t="t" r="r" b="b"/>
              <a:pathLst>
                <a:path w="15039" h="14621" extrusionOk="0">
                  <a:moveTo>
                    <a:pt x="4882" y="1286"/>
                  </a:moveTo>
                  <a:lnTo>
                    <a:pt x="7097" y="2512"/>
                  </a:lnTo>
                  <a:lnTo>
                    <a:pt x="7097" y="6310"/>
                  </a:lnTo>
                  <a:lnTo>
                    <a:pt x="4251" y="3560"/>
                  </a:lnTo>
                  <a:lnTo>
                    <a:pt x="4882" y="1286"/>
                  </a:lnTo>
                  <a:close/>
                  <a:moveTo>
                    <a:pt x="10026" y="1238"/>
                  </a:moveTo>
                  <a:lnTo>
                    <a:pt x="10681" y="3632"/>
                  </a:lnTo>
                  <a:lnTo>
                    <a:pt x="7919" y="6310"/>
                  </a:lnTo>
                  <a:lnTo>
                    <a:pt x="7919" y="2417"/>
                  </a:lnTo>
                  <a:lnTo>
                    <a:pt x="7930" y="2417"/>
                  </a:lnTo>
                  <a:lnTo>
                    <a:pt x="10026" y="1238"/>
                  </a:lnTo>
                  <a:close/>
                  <a:moveTo>
                    <a:pt x="11371" y="4132"/>
                  </a:moveTo>
                  <a:lnTo>
                    <a:pt x="13705" y="4739"/>
                  </a:lnTo>
                  <a:lnTo>
                    <a:pt x="12419" y="6882"/>
                  </a:lnTo>
                  <a:lnTo>
                    <a:pt x="8514" y="6882"/>
                  </a:lnTo>
                  <a:lnTo>
                    <a:pt x="11371" y="4132"/>
                  </a:lnTo>
                  <a:close/>
                  <a:moveTo>
                    <a:pt x="3728" y="4215"/>
                  </a:moveTo>
                  <a:lnTo>
                    <a:pt x="6502" y="6894"/>
                  </a:lnTo>
                  <a:lnTo>
                    <a:pt x="2477" y="6894"/>
                  </a:lnTo>
                  <a:lnTo>
                    <a:pt x="1263" y="4858"/>
                  </a:lnTo>
                  <a:lnTo>
                    <a:pt x="3728" y="4215"/>
                  </a:lnTo>
                  <a:close/>
                  <a:moveTo>
                    <a:pt x="12538" y="7715"/>
                  </a:moveTo>
                  <a:lnTo>
                    <a:pt x="13765" y="9751"/>
                  </a:lnTo>
                  <a:lnTo>
                    <a:pt x="11288" y="10394"/>
                  </a:lnTo>
                  <a:lnTo>
                    <a:pt x="8526" y="7715"/>
                  </a:lnTo>
                  <a:close/>
                  <a:moveTo>
                    <a:pt x="6514" y="7715"/>
                  </a:moveTo>
                  <a:lnTo>
                    <a:pt x="3656" y="10466"/>
                  </a:lnTo>
                  <a:lnTo>
                    <a:pt x="1323" y="9859"/>
                  </a:lnTo>
                  <a:lnTo>
                    <a:pt x="2596" y="7715"/>
                  </a:lnTo>
                  <a:close/>
                  <a:moveTo>
                    <a:pt x="7930" y="8299"/>
                  </a:moveTo>
                  <a:lnTo>
                    <a:pt x="10776" y="11049"/>
                  </a:lnTo>
                  <a:lnTo>
                    <a:pt x="10145" y="13323"/>
                  </a:lnTo>
                  <a:lnTo>
                    <a:pt x="7930" y="12085"/>
                  </a:lnTo>
                  <a:lnTo>
                    <a:pt x="7930" y="8299"/>
                  </a:lnTo>
                  <a:close/>
                  <a:moveTo>
                    <a:pt x="7109" y="8299"/>
                  </a:moveTo>
                  <a:lnTo>
                    <a:pt x="7109" y="12192"/>
                  </a:lnTo>
                  <a:lnTo>
                    <a:pt x="7097" y="12192"/>
                  </a:lnTo>
                  <a:lnTo>
                    <a:pt x="5002" y="13371"/>
                  </a:lnTo>
                  <a:lnTo>
                    <a:pt x="4347" y="10978"/>
                  </a:lnTo>
                  <a:lnTo>
                    <a:pt x="7109" y="8299"/>
                  </a:lnTo>
                  <a:close/>
                  <a:moveTo>
                    <a:pt x="10574" y="0"/>
                  </a:moveTo>
                  <a:lnTo>
                    <a:pt x="9824" y="417"/>
                  </a:lnTo>
                  <a:lnTo>
                    <a:pt x="7419" y="1762"/>
                  </a:lnTo>
                  <a:lnTo>
                    <a:pt x="5121" y="465"/>
                  </a:lnTo>
                  <a:lnTo>
                    <a:pt x="4359" y="48"/>
                  </a:lnTo>
                  <a:lnTo>
                    <a:pt x="4132" y="869"/>
                  </a:lnTo>
                  <a:lnTo>
                    <a:pt x="3418" y="3453"/>
                  </a:lnTo>
                  <a:lnTo>
                    <a:pt x="846" y="4132"/>
                  </a:lnTo>
                  <a:lnTo>
                    <a:pt x="1" y="4346"/>
                  </a:lnTo>
                  <a:lnTo>
                    <a:pt x="430" y="5084"/>
                  </a:lnTo>
                  <a:lnTo>
                    <a:pt x="1811" y="7406"/>
                  </a:lnTo>
                  <a:lnTo>
                    <a:pt x="477" y="9644"/>
                  </a:lnTo>
                  <a:lnTo>
                    <a:pt x="37" y="10382"/>
                  </a:lnTo>
                  <a:lnTo>
                    <a:pt x="894" y="10597"/>
                  </a:lnTo>
                  <a:lnTo>
                    <a:pt x="3549" y="11299"/>
                  </a:lnTo>
                  <a:lnTo>
                    <a:pt x="4240" y="13799"/>
                  </a:lnTo>
                  <a:lnTo>
                    <a:pt x="4466" y="14621"/>
                  </a:lnTo>
                  <a:lnTo>
                    <a:pt x="5216" y="14204"/>
                  </a:lnTo>
                  <a:lnTo>
                    <a:pt x="7621" y="12859"/>
                  </a:lnTo>
                  <a:lnTo>
                    <a:pt x="9919" y="14157"/>
                  </a:lnTo>
                  <a:lnTo>
                    <a:pt x="10681" y="14573"/>
                  </a:lnTo>
                  <a:lnTo>
                    <a:pt x="10907" y="13752"/>
                  </a:lnTo>
                  <a:lnTo>
                    <a:pt x="11621" y="11168"/>
                  </a:lnTo>
                  <a:lnTo>
                    <a:pt x="14193" y="10501"/>
                  </a:lnTo>
                  <a:lnTo>
                    <a:pt x="15039" y="10275"/>
                  </a:lnTo>
                  <a:lnTo>
                    <a:pt x="14610" y="9549"/>
                  </a:lnTo>
                  <a:lnTo>
                    <a:pt x="13229" y="7227"/>
                  </a:lnTo>
                  <a:lnTo>
                    <a:pt x="14562" y="4977"/>
                  </a:lnTo>
                  <a:lnTo>
                    <a:pt x="15003" y="4251"/>
                  </a:lnTo>
                  <a:lnTo>
                    <a:pt x="14146" y="4024"/>
                  </a:lnTo>
                  <a:lnTo>
                    <a:pt x="11490" y="3322"/>
                  </a:lnTo>
                  <a:lnTo>
                    <a:pt x="10800" y="822"/>
                  </a:lnTo>
                  <a:lnTo>
                    <a:pt x="10574" y="0"/>
                  </a:lnTo>
                  <a:close/>
                </a:path>
              </a:pathLst>
            </a:custGeom>
            <a:solidFill>
              <a:srgbClr val="F8D1AE">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a:off x="3372282" y="4663629"/>
              <a:ext cx="478391" cy="464744"/>
            </a:xfrm>
            <a:custGeom>
              <a:avLst/>
              <a:gdLst/>
              <a:ahLst/>
              <a:cxnLst/>
              <a:rect l="l" t="t" r="r" b="b"/>
              <a:pathLst>
                <a:path w="15039" h="14610" extrusionOk="0">
                  <a:moveTo>
                    <a:pt x="4882" y="1286"/>
                  </a:moveTo>
                  <a:lnTo>
                    <a:pt x="7097" y="2524"/>
                  </a:lnTo>
                  <a:lnTo>
                    <a:pt x="7097" y="6322"/>
                  </a:lnTo>
                  <a:lnTo>
                    <a:pt x="4251" y="3572"/>
                  </a:lnTo>
                  <a:lnTo>
                    <a:pt x="4882" y="1286"/>
                  </a:lnTo>
                  <a:close/>
                  <a:moveTo>
                    <a:pt x="10026" y="1250"/>
                  </a:moveTo>
                  <a:lnTo>
                    <a:pt x="10681" y="3643"/>
                  </a:lnTo>
                  <a:lnTo>
                    <a:pt x="7919" y="6322"/>
                  </a:lnTo>
                  <a:lnTo>
                    <a:pt x="7919" y="2417"/>
                  </a:lnTo>
                  <a:lnTo>
                    <a:pt x="7930" y="2417"/>
                  </a:lnTo>
                  <a:lnTo>
                    <a:pt x="10026" y="1250"/>
                  </a:lnTo>
                  <a:close/>
                  <a:moveTo>
                    <a:pt x="3728" y="4203"/>
                  </a:moveTo>
                  <a:lnTo>
                    <a:pt x="6502" y="6882"/>
                  </a:lnTo>
                  <a:lnTo>
                    <a:pt x="2477" y="6882"/>
                  </a:lnTo>
                  <a:lnTo>
                    <a:pt x="1275" y="4846"/>
                  </a:lnTo>
                  <a:lnTo>
                    <a:pt x="3728" y="4203"/>
                  </a:lnTo>
                  <a:close/>
                  <a:moveTo>
                    <a:pt x="11371" y="4132"/>
                  </a:moveTo>
                  <a:lnTo>
                    <a:pt x="13705" y="4739"/>
                  </a:lnTo>
                  <a:lnTo>
                    <a:pt x="12419" y="6882"/>
                  </a:lnTo>
                  <a:lnTo>
                    <a:pt x="8514" y="6882"/>
                  </a:lnTo>
                  <a:lnTo>
                    <a:pt x="11371" y="4132"/>
                  </a:lnTo>
                  <a:close/>
                  <a:moveTo>
                    <a:pt x="12538" y="7715"/>
                  </a:moveTo>
                  <a:lnTo>
                    <a:pt x="13765" y="9763"/>
                  </a:lnTo>
                  <a:lnTo>
                    <a:pt x="11288" y="10394"/>
                  </a:lnTo>
                  <a:lnTo>
                    <a:pt x="8526" y="7715"/>
                  </a:lnTo>
                  <a:close/>
                  <a:moveTo>
                    <a:pt x="6514" y="7715"/>
                  </a:moveTo>
                  <a:lnTo>
                    <a:pt x="3656" y="10478"/>
                  </a:lnTo>
                  <a:lnTo>
                    <a:pt x="1323" y="9858"/>
                  </a:lnTo>
                  <a:lnTo>
                    <a:pt x="2596" y="7715"/>
                  </a:lnTo>
                  <a:close/>
                  <a:moveTo>
                    <a:pt x="7930" y="8287"/>
                  </a:moveTo>
                  <a:lnTo>
                    <a:pt x="10776" y="11037"/>
                  </a:lnTo>
                  <a:lnTo>
                    <a:pt x="10145" y="13311"/>
                  </a:lnTo>
                  <a:lnTo>
                    <a:pt x="7930" y="12085"/>
                  </a:lnTo>
                  <a:lnTo>
                    <a:pt x="7930" y="8287"/>
                  </a:lnTo>
                  <a:close/>
                  <a:moveTo>
                    <a:pt x="7109" y="8299"/>
                  </a:moveTo>
                  <a:lnTo>
                    <a:pt x="7109" y="12204"/>
                  </a:lnTo>
                  <a:lnTo>
                    <a:pt x="7097" y="12204"/>
                  </a:lnTo>
                  <a:lnTo>
                    <a:pt x="5002" y="13371"/>
                  </a:lnTo>
                  <a:lnTo>
                    <a:pt x="4347" y="10978"/>
                  </a:lnTo>
                  <a:lnTo>
                    <a:pt x="7109" y="8299"/>
                  </a:lnTo>
                  <a:close/>
                  <a:moveTo>
                    <a:pt x="10574" y="0"/>
                  </a:moveTo>
                  <a:lnTo>
                    <a:pt x="9824" y="405"/>
                  </a:lnTo>
                  <a:lnTo>
                    <a:pt x="7419" y="1750"/>
                  </a:lnTo>
                  <a:lnTo>
                    <a:pt x="5121" y="453"/>
                  </a:lnTo>
                  <a:lnTo>
                    <a:pt x="4359" y="36"/>
                  </a:lnTo>
                  <a:lnTo>
                    <a:pt x="4132" y="857"/>
                  </a:lnTo>
                  <a:lnTo>
                    <a:pt x="3418" y="3441"/>
                  </a:lnTo>
                  <a:lnTo>
                    <a:pt x="846" y="4120"/>
                  </a:lnTo>
                  <a:lnTo>
                    <a:pt x="1" y="4334"/>
                  </a:lnTo>
                  <a:lnTo>
                    <a:pt x="430" y="5072"/>
                  </a:lnTo>
                  <a:lnTo>
                    <a:pt x="1811" y="7394"/>
                  </a:lnTo>
                  <a:lnTo>
                    <a:pt x="477" y="9632"/>
                  </a:lnTo>
                  <a:lnTo>
                    <a:pt x="37" y="10370"/>
                  </a:lnTo>
                  <a:lnTo>
                    <a:pt x="894" y="10597"/>
                  </a:lnTo>
                  <a:lnTo>
                    <a:pt x="3549" y="11287"/>
                  </a:lnTo>
                  <a:lnTo>
                    <a:pt x="4240" y="13788"/>
                  </a:lnTo>
                  <a:lnTo>
                    <a:pt x="4466" y="14609"/>
                  </a:lnTo>
                  <a:lnTo>
                    <a:pt x="5216" y="14192"/>
                  </a:lnTo>
                  <a:lnTo>
                    <a:pt x="7621" y="12859"/>
                  </a:lnTo>
                  <a:lnTo>
                    <a:pt x="9919" y="14145"/>
                  </a:lnTo>
                  <a:lnTo>
                    <a:pt x="10681" y="14561"/>
                  </a:lnTo>
                  <a:lnTo>
                    <a:pt x="10907" y="13752"/>
                  </a:lnTo>
                  <a:lnTo>
                    <a:pt x="11621" y="11156"/>
                  </a:lnTo>
                  <a:lnTo>
                    <a:pt x="14193" y="10489"/>
                  </a:lnTo>
                  <a:lnTo>
                    <a:pt x="15039" y="10263"/>
                  </a:lnTo>
                  <a:lnTo>
                    <a:pt x="14610" y="9537"/>
                  </a:lnTo>
                  <a:lnTo>
                    <a:pt x="13229" y="7215"/>
                  </a:lnTo>
                  <a:lnTo>
                    <a:pt x="14562" y="4965"/>
                  </a:lnTo>
                  <a:lnTo>
                    <a:pt x="15003" y="4239"/>
                  </a:lnTo>
                  <a:lnTo>
                    <a:pt x="14146" y="4012"/>
                  </a:lnTo>
                  <a:lnTo>
                    <a:pt x="11490" y="3310"/>
                  </a:lnTo>
                  <a:lnTo>
                    <a:pt x="10800" y="810"/>
                  </a:lnTo>
                  <a:lnTo>
                    <a:pt x="10574" y="0"/>
                  </a:lnTo>
                  <a:close/>
                </a:path>
              </a:pathLst>
            </a:custGeom>
            <a:solidFill>
              <a:srgbClr val="F8D1AE">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5"/>
            <p:cNvSpPr/>
            <p:nvPr/>
          </p:nvSpPr>
          <p:spPr>
            <a:xfrm>
              <a:off x="1924768" y="3269110"/>
              <a:ext cx="478740" cy="465126"/>
            </a:xfrm>
            <a:custGeom>
              <a:avLst/>
              <a:gdLst/>
              <a:ahLst/>
              <a:cxnLst/>
              <a:rect l="l" t="t" r="r" b="b"/>
              <a:pathLst>
                <a:path w="15050" h="14622" extrusionOk="0">
                  <a:moveTo>
                    <a:pt x="4882" y="1286"/>
                  </a:moveTo>
                  <a:lnTo>
                    <a:pt x="7108" y="2525"/>
                  </a:lnTo>
                  <a:lnTo>
                    <a:pt x="7108" y="6311"/>
                  </a:lnTo>
                  <a:lnTo>
                    <a:pt x="4263" y="3560"/>
                  </a:lnTo>
                  <a:lnTo>
                    <a:pt x="4882" y="1286"/>
                  </a:lnTo>
                  <a:close/>
                  <a:moveTo>
                    <a:pt x="10037" y="1239"/>
                  </a:moveTo>
                  <a:lnTo>
                    <a:pt x="10692" y="3632"/>
                  </a:lnTo>
                  <a:lnTo>
                    <a:pt x="7918" y="6311"/>
                  </a:lnTo>
                  <a:lnTo>
                    <a:pt x="7918" y="2417"/>
                  </a:lnTo>
                  <a:lnTo>
                    <a:pt x="7942" y="2417"/>
                  </a:lnTo>
                  <a:lnTo>
                    <a:pt x="10037" y="1239"/>
                  </a:lnTo>
                  <a:close/>
                  <a:moveTo>
                    <a:pt x="3739" y="4215"/>
                  </a:moveTo>
                  <a:lnTo>
                    <a:pt x="6513" y="6894"/>
                  </a:lnTo>
                  <a:lnTo>
                    <a:pt x="2489" y="6894"/>
                  </a:lnTo>
                  <a:lnTo>
                    <a:pt x="1274" y="4858"/>
                  </a:lnTo>
                  <a:lnTo>
                    <a:pt x="3739" y="4215"/>
                  </a:lnTo>
                  <a:close/>
                  <a:moveTo>
                    <a:pt x="11371" y="4144"/>
                  </a:moveTo>
                  <a:lnTo>
                    <a:pt x="13716" y="4751"/>
                  </a:lnTo>
                  <a:lnTo>
                    <a:pt x="12430" y="6894"/>
                  </a:lnTo>
                  <a:lnTo>
                    <a:pt x="8513" y="6894"/>
                  </a:lnTo>
                  <a:lnTo>
                    <a:pt x="11371" y="4144"/>
                  </a:lnTo>
                  <a:close/>
                  <a:moveTo>
                    <a:pt x="12549" y="7716"/>
                  </a:moveTo>
                  <a:lnTo>
                    <a:pt x="13776" y="9752"/>
                  </a:lnTo>
                  <a:lnTo>
                    <a:pt x="11299" y="10395"/>
                  </a:lnTo>
                  <a:lnTo>
                    <a:pt x="8525" y="7716"/>
                  </a:lnTo>
                  <a:close/>
                  <a:moveTo>
                    <a:pt x="6525" y="7728"/>
                  </a:moveTo>
                  <a:lnTo>
                    <a:pt x="3667" y="10478"/>
                  </a:lnTo>
                  <a:lnTo>
                    <a:pt x="1334" y="9871"/>
                  </a:lnTo>
                  <a:lnTo>
                    <a:pt x="2608" y="7728"/>
                  </a:lnTo>
                  <a:close/>
                  <a:moveTo>
                    <a:pt x="7942" y="8299"/>
                  </a:moveTo>
                  <a:lnTo>
                    <a:pt x="10775" y="11049"/>
                  </a:lnTo>
                  <a:lnTo>
                    <a:pt x="10156" y="13323"/>
                  </a:lnTo>
                  <a:lnTo>
                    <a:pt x="7942" y="12085"/>
                  </a:lnTo>
                  <a:lnTo>
                    <a:pt x="7942" y="8299"/>
                  </a:lnTo>
                  <a:close/>
                  <a:moveTo>
                    <a:pt x="7108" y="8299"/>
                  </a:moveTo>
                  <a:lnTo>
                    <a:pt x="7108" y="12192"/>
                  </a:lnTo>
                  <a:lnTo>
                    <a:pt x="5001" y="13371"/>
                  </a:lnTo>
                  <a:lnTo>
                    <a:pt x="4334" y="10978"/>
                  </a:lnTo>
                  <a:lnTo>
                    <a:pt x="7108" y="8299"/>
                  </a:lnTo>
                  <a:close/>
                  <a:moveTo>
                    <a:pt x="10585" y="0"/>
                  </a:moveTo>
                  <a:lnTo>
                    <a:pt x="9823" y="417"/>
                  </a:lnTo>
                  <a:lnTo>
                    <a:pt x="7430" y="1763"/>
                  </a:lnTo>
                  <a:lnTo>
                    <a:pt x="5120" y="465"/>
                  </a:lnTo>
                  <a:lnTo>
                    <a:pt x="4370" y="48"/>
                  </a:lnTo>
                  <a:lnTo>
                    <a:pt x="4144" y="870"/>
                  </a:lnTo>
                  <a:lnTo>
                    <a:pt x="3429" y="3453"/>
                  </a:lnTo>
                  <a:lnTo>
                    <a:pt x="857" y="4132"/>
                  </a:lnTo>
                  <a:lnTo>
                    <a:pt x="0" y="4346"/>
                  </a:lnTo>
                  <a:lnTo>
                    <a:pt x="441" y="5084"/>
                  </a:lnTo>
                  <a:lnTo>
                    <a:pt x="1822" y="7406"/>
                  </a:lnTo>
                  <a:lnTo>
                    <a:pt x="476" y="9644"/>
                  </a:lnTo>
                  <a:lnTo>
                    <a:pt x="48" y="10383"/>
                  </a:lnTo>
                  <a:lnTo>
                    <a:pt x="893" y="10597"/>
                  </a:lnTo>
                  <a:lnTo>
                    <a:pt x="3560" y="11299"/>
                  </a:lnTo>
                  <a:lnTo>
                    <a:pt x="4251" y="13800"/>
                  </a:lnTo>
                  <a:lnTo>
                    <a:pt x="4465" y="14621"/>
                  </a:lnTo>
                  <a:lnTo>
                    <a:pt x="5227" y="14205"/>
                  </a:lnTo>
                  <a:lnTo>
                    <a:pt x="7620" y="12859"/>
                  </a:lnTo>
                  <a:lnTo>
                    <a:pt x="9930" y="14157"/>
                  </a:lnTo>
                  <a:lnTo>
                    <a:pt x="10692" y="14574"/>
                  </a:lnTo>
                  <a:lnTo>
                    <a:pt x="10918" y="13752"/>
                  </a:lnTo>
                  <a:lnTo>
                    <a:pt x="11633" y="11168"/>
                  </a:lnTo>
                  <a:lnTo>
                    <a:pt x="14204" y="10502"/>
                  </a:lnTo>
                  <a:lnTo>
                    <a:pt x="15050" y="10275"/>
                  </a:lnTo>
                  <a:lnTo>
                    <a:pt x="14621" y="9549"/>
                  </a:lnTo>
                  <a:lnTo>
                    <a:pt x="13240" y="7227"/>
                  </a:lnTo>
                  <a:lnTo>
                    <a:pt x="14573" y="4977"/>
                  </a:lnTo>
                  <a:lnTo>
                    <a:pt x="15002" y="4251"/>
                  </a:lnTo>
                  <a:lnTo>
                    <a:pt x="14157" y="4025"/>
                  </a:lnTo>
                  <a:lnTo>
                    <a:pt x="11490" y="3322"/>
                  </a:lnTo>
                  <a:lnTo>
                    <a:pt x="10811" y="822"/>
                  </a:lnTo>
                  <a:lnTo>
                    <a:pt x="10585" y="0"/>
                  </a:lnTo>
                  <a:close/>
                </a:path>
              </a:pathLst>
            </a:custGeom>
            <a:solidFill>
              <a:srgbClr val="F8D1AE">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5"/>
            <p:cNvSpPr/>
            <p:nvPr/>
          </p:nvSpPr>
          <p:spPr>
            <a:xfrm>
              <a:off x="1442242" y="2804398"/>
              <a:ext cx="478772" cy="464744"/>
            </a:xfrm>
            <a:custGeom>
              <a:avLst/>
              <a:gdLst/>
              <a:ahLst/>
              <a:cxnLst/>
              <a:rect l="l" t="t" r="r" b="b"/>
              <a:pathLst>
                <a:path w="15051" h="14610" extrusionOk="0">
                  <a:moveTo>
                    <a:pt x="10050" y="1239"/>
                  </a:moveTo>
                  <a:lnTo>
                    <a:pt x="10704" y="3632"/>
                  </a:lnTo>
                  <a:lnTo>
                    <a:pt x="7942" y="6311"/>
                  </a:lnTo>
                  <a:lnTo>
                    <a:pt x="7942" y="2405"/>
                  </a:lnTo>
                  <a:lnTo>
                    <a:pt x="7954" y="2405"/>
                  </a:lnTo>
                  <a:lnTo>
                    <a:pt x="10050" y="1239"/>
                  </a:lnTo>
                  <a:close/>
                  <a:moveTo>
                    <a:pt x="4894" y="1274"/>
                  </a:moveTo>
                  <a:lnTo>
                    <a:pt x="7109" y="2513"/>
                  </a:lnTo>
                  <a:lnTo>
                    <a:pt x="7109" y="6323"/>
                  </a:lnTo>
                  <a:lnTo>
                    <a:pt x="4263" y="3560"/>
                  </a:lnTo>
                  <a:lnTo>
                    <a:pt x="4894" y="1274"/>
                  </a:lnTo>
                  <a:close/>
                  <a:moveTo>
                    <a:pt x="3763" y="4215"/>
                  </a:moveTo>
                  <a:lnTo>
                    <a:pt x="6525" y="6894"/>
                  </a:lnTo>
                  <a:lnTo>
                    <a:pt x="2513" y="6894"/>
                  </a:lnTo>
                  <a:lnTo>
                    <a:pt x="1287" y="4846"/>
                  </a:lnTo>
                  <a:lnTo>
                    <a:pt x="3763" y="4215"/>
                  </a:lnTo>
                  <a:close/>
                  <a:moveTo>
                    <a:pt x="11395" y="4132"/>
                  </a:moveTo>
                  <a:lnTo>
                    <a:pt x="13729" y="4751"/>
                  </a:lnTo>
                  <a:lnTo>
                    <a:pt x="12455" y="6894"/>
                  </a:lnTo>
                  <a:lnTo>
                    <a:pt x="8537" y="6894"/>
                  </a:lnTo>
                  <a:lnTo>
                    <a:pt x="11395" y="4132"/>
                  </a:lnTo>
                  <a:close/>
                  <a:moveTo>
                    <a:pt x="12550" y="7704"/>
                  </a:moveTo>
                  <a:lnTo>
                    <a:pt x="13776" y="9752"/>
                  </a:lnTo>
                  <a:lnTo>
                    <a:pt x="11300" y="10383"/>
                  </a:lnTo>
                  <a:lnTo>
                    <a:pt x="8537" y="7704"/>
                  </a:lnTo>
                  <a:close/>
                  <a:moveTo>
                    <a:pt x="6525" y="7704"/>
                  </a:moveTo>
                  <a:lnTo>
                    <a:pt x="3668" y="10478"/>
                  </a:lnTo>
                  <a:lnTo>
                    <a:pt x="1334" y="9871"/>
                  </a:lnTo>
                  <a:lnTo>
                    <a:pt x="2608" y="7704"/>
                  </a:lnTo>
                  <a:close/>
                  <a:moveTo>
                    <a:pt x="7954" y="8287"/>
                  </a:moveTo>
                  <a:lnTo>
                    <a:pt x="10800" y="11038"/>
                  </a:lnTo>
                  <a:lnTo>
                    <a:pt x="10169" y="13324"/>
                  </a:lnTo>
                  <a:lnTo>
                    <a:pt x="7954" y="12085"/>
                  </a:lnTo>
                  <a:lnTo>
                    <a:pt x="7954" y="8287"/>
                  </a:lnTo>
                  <a:close/>
                  <a:moveTo>
                    <a:pt x="7121" y="8287"/>
                  </a:moveTo>
                  <a:lnTo>
                    <a:pt x="7121" y="12192"/>
                  </a:lnTo>
                  <a:lnTo>
                    <a:pt x="7109" y="12192"/>
                  </a:lnTo>
                  <a:lnTo>
                    <a:pt x="5013" y="13359"/>
                  </a:lnTo>
                  <a:lnTo>
                    <a:pt x="4358" y="10966"/>
                  </a:lnTo>
                  <a:lnTo>
                    <a:pt x="7121" y="8287"/>
                  </a:lnTo>
                  <a:close/>
                  <a:moveTo>
                    <a:pt x="10585" y="0"/>
                  </a:moveTo>
                  <a:lnTo>
                    <a:pt x="9823" y="417"/>
                  </a:lnTo>
                  <a:lnTo>
                    <a:pt x="7430" y="1751"/>
                  </a:lnTo>
                  <a:lnTo>
                    <a:pt x="5120" y="453"/>
                  </a:lnTo>
                  <a:lnTo>
                    <a:pt x="4370" y="48"/>
                  </a:lnTo>
                  <a:lnTo>
                    <a:pt x="4144" y="858"/>
                  </a:lnTo>
                  <a:lnTo>
                    <a:pt x="3430" y="3453"/>
                  </a:lnTo>
                  <a:lnTo>
                    <a:pt x="858" y="4120"/>
                  </a:lnTo>
                  <a:lnTo>
                    <a:pt x="1" y="4346"/>
                  </a:lnTo>
                  <a:lnTo>
                    <a:pt x="441" y="5072"/>
                  </a:lnTo>
                  <a:lnTo>
                    <a:pt x="1822" y="7394"/>
                  </a:lnTo>
                  <a:lnTo>
                    <a:pt x="477" y="9644"/>
                  </a:lnTo>
                  <a:lnTo>
                    <a:pt x="48" y="10371"/>
                  </a:lnTo>
                  <a:lnTo>
                    <a:pt x="894" y="10597"/>
                  </a:lnTo>
                  <a:lnTo>
                    <a:pt x="3561" y="11299"/>
                  </a:lnTo>
                  <a:lnTo>
                    <a:pt x="4251" y="13800"/>
                  </a:lnTo>
                  <a:lnTo>
                    <a:pt x="4466" y="14609"/>
                  </a:lnTo>
                  <a:lnTo>
                    <a:pt x="5228" y="14193"/>
                  </a:lnTo>
                  <a:lnTo>
                    <a:pt x="7621" y="12859"/>
                  </a:lnTo>
                  <a:lnTo>
                    <a:pt x="9930" y="14157"/>
                  </a:lnTo>
                  <a:lnTo>
                    <a:pt x="10692" y="14574"/>
                  </a:lnTo>
                  <a:lnTo>
                    <a:pt x="10919" y="13752"/>
                  </a:lnTo>
                  <a:lnTo>
                    <a:pt x="11633" y="11157"/>
                  </a:lnTo>
                  <a:lnTo>
                    <a:pt x="14205" y="10490"/>
                  </a:lnTo>
                  <a:lnTo>
                    <a:pt x="15050" y="10264"/>
                  </a:lnTo>
                  <a:lnTo>
                    <a:pt x="14622" y="9537"/>
                  </a:lnTo>
                  <a:lnTo>
                    <a:pt x="13240" y="7216"/>
                  </a:lnTo>
                  <a:lnTo>
                    <a:pt x="14574" y="4965"/>
                  </a:lnTo>
                  <a:lnTo>
                    <a:pt x="15003" y="4239"/>
                  </a:lnTo>
                  <a:lnTo>
                    <a:pt x="14157" y="4013"/>
                  </a:lnTo>
                  <a:lnTo>
                    <a:pt x="11502" y="3322"/>
                  </a:lnTo>
                  <a:lnTo>
                    <a:pt x="10812" y="822"/>
                  </a:lnTo>
                  <a:lnTo>
                    <a:pt x="10585" y="0"/>
                  </a:lnTo>
                  <a:close/>
                </a:path>
              </a:pathLst>
            </a:custGeom>
            <a:solidFill>
              <a:srgbClr val="F8D1AE">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5"/>
            <p:cNvSpPr/>
            <p:nvPr/>
          </p:nvSpPr>
          <p:spPr>
            <a:xfrm>
              <a:off x="1442624" y="3269110"/>
              <a:ext cx="478391" cy="465126"/>
            </a:xfrm>
            <a:custGeom>
              <a:avLst/>
              <a:gdLst/>
              <a:ahLst/>
              <a:cxnLst/>
              <a:rect l="l" t="t" r="r" b="b"/>
              <a:pathLst>
                <a:path w="15039" h="14622" extrusionOk="0">
                  <a:moveTo>
                    <a:pt x="4882" y="1286"/>
                  </a:moveTo>
                  <a:lnTo>
                    <a:pt x="7097" y="2525"/>
                  </a:lnTo>
                  <a:lnTo>
                    <a:pt x="7097" y="6311"/>
                  </a:lnTo>
                  <a:lnTo>
                    <a:pt x="4251" y="3560"/>
                  </a:lnTo>
                  <a:lnTo>
                    <a:pt x="4882" y="1286"/>
                  </a:lnTo>
                  <a:close/>
                  <a:moveTo>
                    <a:pt x="10026" y="1239"/>
                  </a:moveTo>
                  <a:lnTo>
                    <a:pt x="10680" y="3632"/>
                  </a:lnTo>
                  <a:lnTo>
                    <a:pt x="7918" y="6311"/>
                  </a:lnTo>
                  <a:lnTo>
                    <a:pt x="7918" y="2417"/>
                  </a:lnTo>
                  <a:lnTo>
                    <a:pt x="7930" y="2417"/>
                  </a:lnTo>
                  <a:lnTo>
                    <a:pt x="10026" y="1239"/>
                  </a:lnTo>
                  <a:close/>
                  <a:moveTo>
                    <a:pt x="3727" y="4215"/>
                  </a:moveTo>
                  <a:lnTo>
                    <a:pt x="6501" y="6894"/>
                  </a:lnTo>
                  <a:lnTo>
                    <a:pt x="2477" y="6894"/>
                  </a:lnTo>
                  <a:lnTo>
                    <a:pt x="1275" y="4858"/>
                  </a:lnTo>
                  <a:lnTo>
                    <a:pt x="3727" y="4215"/>
                  </a:lnTo>
                  <a:close/>
                  <a:moveTo>
                    <a:pt x="11371" y="4144"/>
                  </a:moveTo>
                  <a:lnTo>
                    <a:pt x="13705" y="4751"/>
                  </a:lnTo>
                  <a:lnTo>
                    <a:pt x="12419" y="6894"/>
                  </a:lnTo>
                  <a:lnTo>
                    <a:pt x="8502" y="6894"/>
                  </a:lnTo>
                  <a:lnTo>
                    <a:pt x="11371" y="4144"/>
                  </a:lnTo>
                  <a:close/>
                  <a:moveTo>
                    <a:pt x="12538" y="7716"/>
                  </a:moveTo>
                  <a:lnTo>
                    <a:pt x="13764" y="9752"/>
                  </a:lnTo>
                  <a:lnTo>
                    <a:pt x="11288" y="10395"/>
                  </a:lnTo>
                  <a:lnTo>
                    <a:pt x="8525" y="7716"/>
                  </a:lnTo>
                  <a:close/>
                  <a:moveTo>
                    <a:pt x="6513" y="7728"/>
                  </a:moveTo>
                  <a:lnTo>
                    <a:pt x="3656" y="10478"/>
                  </a:lnTo>
                  <a:lnTo>
                    <a:pt x="1322" y="9871"/>
                  </a:lnTo>
                  <a:lnTo>
                    <a:pt x="2596" y="7728"/>
                  </a:lnTo>
                  <a:close/>
                  <a:moveTo>
                    <a:pt x="7930" y="8299"/>
                  </a:moveTo>
                  <a:lnTo>
                    <a:pt x="10776" y="11049"/>
                  </a:lnTo>
                  <a:lnTo>
                    <a:pt x="10145" y="13323"/>
                  </a:lnTo>
                  <a:lnTo>
                    <a:pt x="7930" y="12085"/>
                  </a:lnTo>
                  <a:lnTo>
                    <a:pt x="7930" y="8299"/>
                  </a:lnTo>
                  <a:close/>
                  <a:moveTo>
                    <a:pt x="7109" y="8299"/>
                  </a:moveTo>
                  <a:lnTo>
                    <a:pt x="7109" y="12192"/>
                  </a:lnTo>
                  <a:lnTo>
                    <a:pt x="7097" y="12192"/>
                  </a:lnTo>
                  <a:lnTo>
                    <a:pt x="5001" y="13371"/>
                  </a:lnTo>
                  <a:lnTo>
                    <a:pt x="4346" y="10978"/>
                  </a:lnTo>
                  <a:lnTo>
                    <a:pt x="7109" y="8299"/>
                  </a:lnTo>
                  <a:close/>
                  <a:moveTo>
                    <a:pt x="10573" y="0"/>
                  </a:moveTo>
                  <a:lnTo>
                    <a:pt x="9823" y="417"/>
                  </a:lnTo>
                  <a:lnTo>
                    <a:pt x="7418" y="1763"/>
                  </a:lnTo>
                  <a:lnTo>
                    <a:pt x="5120" y="465"/>
                  </a:lnTo>
                  <a:lnTo>
                    <a:pt x="4358" y="48"/>
                  </a:lnTo>
                  <a:lnTo>
                    <a:pt x="4132" y="870"/>
                  </a:lnTo>
                  <a:lnTo>
                    <a:pt x="3418" y="3453"/>
                  </a:lnTo>
                  <a:lnTo>
                    <a:pt x="846" y="4132"/>
                  </a:lnTo>
                  <a:lnTo>
                    <a:pt x="1" y="4346"/>
                  </a:lnTo>
                  <a:lnTo>
                    <a:pt x="429" y="5084"/>
                  </a:lnTo>
                  <a:lnTo>
                    <a:pt x="1810" y="7406"/>
                  </a:lnTo>
                  <a:lnTo>
                    <a:pt x="477" y="9644"/>
                  </a:lnTo>
                  <a:lnTo>
                    <a:pt x="36" y="10383"/>
                  </a:lnTo>
                  <a:lnTo>
                    <a:pt x="894" y="10597"/>
                  </a:lnTo>
                  <a:lnTo>
                    <a:pt x="3549" y="11299"/>
                  </a:lnTo>
                  <a:lnTo>
                    <a:pt x="4239" y="13800"/>
                  </a:lnTo>
                  <a:lnTo>
                    <a:pt x="4465" y="14621"/>
                  </a:lnTo>
                  <a:lnTo>
                    <a:pt x="5216" y="14205"/>
                  </a:lnTo>
                  <a:lnTo>
                    <a:pt x="7621" y="12859"/>
                  </a:lnTo>
                  <a:lnTo>
                    <a:pt x="9918" y="14157"/>
                  </a:lnTo>
                  <a:lnTo>
                    <a:pt x="10680" y="14574"/>
                  </a:lnTo>
                  <a:lnTo>
                    <a:pt x="10907" y="13752"/>
                  </a:lnTo>
                  <a:lnTo>
                    <a:pt x="11621" y="11168"/>
                  </a:lnTo>
                  <a:lnTo>
                    <a:pt x="14193" y="10502"/>
                  </a:lnTo>
                  <a:lnTo>
                    <a:pt x="15038" y="10275"/>
                  </a:lnTo>
                  <a:lnTo>
                    <a:pt x="14610" y="9549"/>
                  </a:lnTo>
                  <a:lnTo>
                    <a:pt x="13228" y="7227"/>
                  </a:lnTo>
                  <a:lnTo>
                    <a:pt x="14562" y="4977"/>
                  </a:lnTo>
                  <a:lnTo>
                    <a:pt x="15002" y="4251"/>
                  </a:lnTo>
                  <a:lnTo>
                    <a:pt x="14145" y="4025"/>
                  </a:lnTo>
                  <a:lnTo>
                    <a:pt x="11490" y="3322"/>
                  </a:lnTo>
                  <a:lnTo>
                    <a:pt x="10800" y="822"/>
                  </a:lnTo>
                  <a:lnTo>
                    <a:pt x="10573" y="0"/>
                  </a:lnTo>
                  <a:close/>
                </a:path>
              </a:pathLst>
            </a:custGeom>
            <a:solidFill>
              <a:srgbClr val="F8D1AE">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5"/>
            <p:cNvSpPr/>
            <p:nvPr/>
          </p:nvSpPr>
          <p:spPr>
            <a:xfrm>
              <a:off x="1442624" y="4198916"/>
              <a:ext cx="478391" cy="465094"/>
            </a:xfrm>
            <a:custGeom>
              <a:avLst/>
              <a:gdLst/>
              <a:ahLst/>
              <a:cxnLst/>
              <a:rect l="l" t="t" r="r" b="b"/>
              <a:pathLst>
                <a:path w="15039" h="14621" extrusionOk="0">
                  <a:moveTo>
                    <a:pt x="4882" y="1286"/>
                  </a:moveTo>
                  <a:lnTo>
                    <a:pt x="7097" y="2512"/>
                  </a:lnTo>
                  <a:lnTo>
                    <a:pt x="7097" y="6310"/>
                  </a:lnTo>
                  <a:lnTo>
                    <a:pt x="4251" y="3560"/>
                  </a:lnTo>
                  <a:lnTo>
                    <a:pt x="4882" y="1286"/>
                  </a:lnTo>
                  <a:close/>
                  <a:moveTo>
                    <a:pt x="10038" y="1238"/>
                  </a:moveTo>
                  <a:lnTo>
                    <a:pt x="10692" y="3632"/>
                  </a:lnTo>
                  <a:lnTo>
                    <a:pt x="7930" y="6310"/>
                  </a:lnTo>
                  <a:lnTo>
                    <a:pt x="7930" y="2417"/>
                  </a:lnTo>
                  <a:lnTo>
                    <a:pt x="7942" y="2417"/>
                  </a:lnTo>
                  <a:lnTo>
                    <a:pt x="10038" y="1238"/>
                  </a:lnTo>
                  <a:close/>
                  <a:moveTo>
                    <a:pt x="11383" y="4132"/>
                  </a:moveTo>
                  <a:lnTo>
                    <a:pt x="13717" y="4739"/>
                  </a:lnTo>
                  <a:lnTo>
                    <a:pt x="12443" y="6882"/>
                  </a:lnTo>
                  <a:lnTo>
                    <a:pt x="8525" y="6882"/>
                  </a:lnTo>
                  <a:lnTo>
                    <a:pt x="11383" y="4132"/>
                  </a:lnTo>
                  <a:close/>
                  <a:moveTo>
                    <a:pt x="3727" y="4215"/>
                  </a:moveTo>
                  <a:lnTo>
                    <a:pt x="6501" y="6894"/>
                  </a:lnTo>
                  <a:lnTo>
                    <a:pt x="2477" y="6894"/>
                  </a:lnTo>
                  <a:lnTo>
                    <a:pt x="1263" y="4858"/>
                  </a:lnTo>
                  <a:lnTo>
                    <a:pt x="3727" y="4215"/>
                  </a:lnTo>
                  <a:close/>
                  <a:moveTo>
                    <a:pt x="12538" y="7715"/>
                  </a:moveTo>
                  <a:lnTo>
                    <a:pt x="13764" y="9751"/>
                  </a:lnTo>
                  <a:lnTo>
                    <a:pt x="11288" y="10394"/>
                  </a:lnTo>
                  <a:lnTo>
                    <a:pt x="8525" y="7715"/>
                  </a:lnTo>
                  <a:close/>
                  <a:moveTo>
                    <a:pt x="6513" y="7715"/>
                  </a:moveTo>
                  <a:lnTo>
                    <a:pt x="3656" y="10466"/>
                  </a:lnTo>
                  <a:lnTo>
                    <a:pt x="1322" y="9859"/>
                  </a:lnTo>
                  <a:lnTo>
                    <a:pt x="2596" y="7715"/>
                  </a:lnTo>
                  <a:close/>
                  <a:moveTo>
                    <a:pt x="7942" y="8299"/>
                  </a:moveTo>
                  <a:lnTo>
                    <a:pt x="10788" y="11049"/>
                  </a:lnTo>
                  <a:lnTo>
                    <a:pt x="10157" y="13323"/>
                  </a:lnTo>
                  <a:lnTo>
                    <a:pt x="7942" y="12085"/>
                  </a:lnTo>
                  <a:lnTo>
                    <a:pt x="7942" y="8299"/>
                  </a:lnTo>
                  <a:close/>
                  <a:moveTo>
                    <a:pt x="7109" y="8299"/>
                  </a:moveTo>
                  <a:lnTo>
                    <a:pt x="7109" y="12192"/>
                  </a:lnTo>
                  <a:lnTo>
                    <a:pt x="7097" y="12192"/>
                  </a:lnTo>
                  <a:lnTo>
                    <a:pt x="5001" y="13371"/>
                  </a:lnTo>
                  <a:lnTo>
                    <a:pt x="4346" y="10978"/>
                  </a:lnTo>
                  <a:lnTo>
                    <a:pt x="7109" y="8299"/>
                  </a:lnTo>
                  <a:close/>
                  <a:moveTo>
                    <a:pt x="10573" y="0"/>
                  </a:moveTo>
                  <a:lnTo>
                    <a:pt x="9823" y="417"/>
                  </a:lnTo>
                  <a:lnTo>
                    <a:pt x="7418" y="1762"/>
                  </a:lnTo>
                  <a:lnTo>
                    <a:pt x="5120" y="465"/>
                  </a:lnTo>
                  <a:lnTo>
                    <a:pt x="4358" y="48"/>
                  </a:lnTo>
                  <a:lnTo>
                    <a:pt x="4132" y="869"/>
                  </a:lnTo>
                  <a:lnTo>
                    <a:pt x="3418" y="3453"/>
                  </a:lnTo>
                  <a:lnTo>
                    <a:pt x="846" y="4132"/>
                  </a:lnTo>
                  <a:lnTo>
                    <a:pt x="1" y="4346"/>
                  </a:lnTo>
                  <a:lnTo>
                    <a:pt x="429" y="5084"/>
                  </a:lnTo>
                  <a:lnTo>
                    <a:pt x="1810" y="7406"/>
                  </a:lnTo>
                  <a:lnTo>
                    <a:pt x="477" y="9644"/>
                  </a:lnTo>
                  <a:lnTo>
                    <a:pt x="36" y="10382"/>
                  </a:lnTo>
                  <a:lnTo>
                    <a:pt x="894" y="10597"/>
                  </a:lnTo>
                  <a:lnTo>
                    <a:pt x="3549" y="11299"/>
                  </a:lnTo>
                  <a:lnTo>
                    <a:pt x="4239" y="13799"/>
                  </a:lnTo>
                  <a:lnTo>
                    <a:pt x="4465" y="14621"/>
                  </a:lnTo>
                  <a:lnTo>
                    <a:pt x="5216" y="14204"/>
                  </a:lnTo>
                  <a:lnTo>
                    <a:pt x="7621" y="12859"/>
                  </a:lnTo>
                  <a:lnTo>
                    <a:pt x="9918" y="14157"/>
                  </a:lnTo>
                  <a:lnTo>
                    <a:pt x="10680" y="14573"/>
                  </a:lnTo>
                  <a:lnTo>
                    <a:pt x="10907" y="13752"/>
                  </a:lnTo>
                  <a:lnTo>
                    <a:pt x="11621" y="11168"/>
                  </a:lnTo>
                  <a:lnTo>
                    <a:pt x="14193" y="10501"/>
                  </a:lnTo>
                  <a:lnTo>
                    <a:pt x="15038" y="10275"/>
                  </a:lnTo>
                  <a:lnTo>
                    <a:pt x="14610" y="9549"/>
                  </a:lnTo>
                  <a:lnTo>
                    <a:pt x="13228" y="7227"/>
                  </a:lnTo>
                  <a:lnTo>
                    <a:pt x="14562" y="4977"/>
                  </a:lnTo>
                  <a:lnTo>
                    <a:pt x="15002" y="4251"/>
                  </a:lnTo>
                  <a:lnTo>
                    <a:pt x="14145" y="4024"/>
                  </a:lnTo>
                  <a:lnTo>
                    <a:pt x="11490" y="3322"/>
                  </a:lnTo>
                  <a:lnTo>
                    <a:pt x="10800" y="822"/>
                  </a:lnTo>
                  <a:lnTo>
                    <a:pt x="10573" y="0"/>
                  </a:lnTo>
                  <a:close/>
                </a:path>
              </a:pathLst>
            </a:custGeom>
            <a:solidFill>
              <a:srgbClr val="F8D1AE">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5"/>
            <p:cNvSpPr/>
            <p:nvPr/>
          </p:nvSpPr>
          <p:spPr>
            <a:xfrm>
              <a:off x="1442624" y="3734204"/>
              <a:ext cx="478391" cy="464744"/>
            </a:xfrm>
            <a:custGeom>
              <a:avLst/>
              <a:gdLst/>
              <a:ahLst/>
              <a:cxnLst/>
              <a:rect l="l" t="t" r="r" b="b"/>
              <a:pathLst>
                <a:path w="15039" h="14610" extrusionOk="0">
                  <a:moveTo>
                    <a:pt x="4882" y="1274"/>
                  </a:moveTo>
                  <a:lnTo>
                    <a:pt x="7097" y="2512"/>
                  </a:lnTo>
                  <a:lnTo>
                    <a:pt x="7097" y="6311"/>
                  </a:lnTo>
                  <a:lnTo>
                    <a:pt x="4251" y="3560"/>
                  </a:lnTo>
                  <a:lnTo>
                    <a:pt x="4882" y="1274"/>
                  </a:lnTo>
                  <a:close/>
                  <a:moveTo>
                    <a:pt x="10026" y="1238"/>
                  </a:moveTo>
                  <a:lnTo>
                    <a:pt x="10680" y="3632"/>
                  </a:lnTo>
                  <a:lnTo>
                    <a:pt x="7918" y="6311"/>
                  </a:lnTo>
                  <a:lnTo>
                    <a:pt x="7918" y="2405"/>
                  </a:lnTo>
                  <a:lnTo>
                    <a:pt x="7930" y="2405"/>
                  </a:lnTo>
                  <a:lnTo>
                    <a:pt x="10026" y="1238"/>
                  </a:lnTo>
                  <a:close/>
                  <a:moveTo>
                    <a:pt x="3727" y="4215"/>
                  </a:moveTo>
                  <a:lnTo>
                    <a:pt x="6501" y="6894"/>
                  </a:lnTo>
                  <a:lnTo>
                    <a:pt x="2477" y="6894"/>
                  </a:lnTo>
                  <a:lnTo>
                    <a:pt x="1275" y="4846"/>
                  </a:lnTo>
                  <a:lnTo>
                    <a:pt x="3727" y="4215"/>
                  </a:lnTo>
                  <a:close/>
                  <a:moveTo>
                    <a:pt x="11371" y="4132"/>
                  </a:moveTo>
                  <a:lnTo>
                    <a:pt x="13705" y="4751"/>
                  </a:lnTo>
                  <a:lnTo>
                    <a:pt x="12419" y="6894"/>
                  </a:lnTo>
                  <a:lnTo>
                    <a:pt x="8502" y="6894"/>
                  </a:lnTo>
                  <a:lnTo>
                    <a:pt x="11371" y="4132"/>
                  </a:lnTo>
                  <a:close/>
                  <a:moveTo>
                    <a:pt x="12538" y="7704"/>
                  </a:moveTo>
                  <a:lnTo>
                    <a:pt x="13764" y="9751"/>
                  </a:lnTo>
                  <a:lnTo>
                    <a:pt x="11288" y="10382"/>
                  </a:lnTo>
                  <a:lnTo>
                    <a:pt x="8525" y="7704"/>
                  </a:lnTo>
                  <a:close/>
                  <a:moveTo>
                    <a:pt x="6513" y="7704"/>
                  </a:moveTo>
                  <a:lnTo>
                    <a:pt x="3656" y="10466"/>
                  </a:lnTo>
                  <a:lnTo>
                    <a:pt x="1322" y="9847"/>
                  </a:lnTo>
                  <a:lnTo>
                    <a:pt x="2596" y="7704"/>
                  </a:lnTo>
                  <a:close/>
                  <a:moveTo>
                    <a:pt x="7930" y="8287"/>
                  </a:moveTo>
                  <a:lnTo>
                    <a:pt x="10776" y="11037"/>
                  </a:lnTo>
                  <a:lnTo>
                    <a:pt x="10145" y="13323"/>
                  </a:lnTo>
                  <a:lnTo>
                    <a:pt x="7930" y="12085"/>
                  </a:lnTo>
                  <a:lnTo>
                    <a:pt x="7930" y="8287"/>
                  </a:lnTo>
                  <a:close/>
                  <a:moveTo>
                    <a:pt x="7109" y="8287"/>
                  </a:moveTo>
                  <a:lnTo>
                    <a:pt x="7109" y="12192"/>
                  </a:lnTo>
                  <a:lnTo>
                    <a:pt x="7097" y="12192"/>
                  </a:lnTo>
                  <a:lnTo>
                    <a:pt x="5001" y="13359"/>
                  </a:lnTo>
                  <a:lnTo>
                    <a:pt x="4346" y="10966"/>
                  </a:lnTo>
                  <a:lnTo>
                    <a:pt x="7109" y="8287"/>
                  </a:lnTo>
                  <a:close/>
                  <a:moveTo>
                    <a:pt x="10573" y="0"/>
                  </a:moveTo>
                  <a:lnTo>
                    <a:pt x="9823" y="417"/>
                  </a:lnTo>
                  <a:lnTo>
                    <a:pt x="7418" y="1750"/>
                  </a:lnTo>
                  <a:lnTo>
                    <a:pt x="5120" y="465"/>
                  </a:lnTo>
                  <a:lnTo>
                    <a:pt x="4358" y="48"/>
                  </a:lnTo>
                  <a:lnTo>
                    <a:pt x="4132" y="857"/>
                  </a:lnTo>
                  <a:lnTo>
                    <a:pt x="3418" y="3453"/>
                  </a:lnTo>
                  <a:lnTo>
                    <a:pt x="846" y="4120"/>
                  </a:lnTo>
                  <a:lnTo>
                    <a:pt x="1" y="4346"/>
                  </a:lnTo>
                  <a:lnTo>
                    <a:pt x="429" y="5072"/>
                  </a:lnTo>
                  <a:lnTo>
                    <a:pt x="1810" y="7394"/>
                  </a:lnTo>
                  <a:lnTo>
                    <a:pt x="477" y="9644"/>
                  </a:lnTo>
                  <a:lnTo>
                    <a:pt x="36" y="10371"/>
                  </a:lnTo>
                  <a:lnTo>
                    <a:pt x="894" y="10597"/>
                  </a:lnTo>
                  <a:lnTo>
                    <a:pt x="3549" y="11299"/>
                  </a:lnTo>
                  <a:lnTo>
                    <a:pt x="4239" y="13800"/>
                  </a:lnTo>
                  <a:lnTo>
                    <a:pt x="4465" y="14609"/>
                  </a:lnTo>
                  <a:lnTo>
                    <a:pt x="5216" y="14192"/>
                  </a:lnTo>
                  <a:lnTo>
                    <a:pt x="7621" y="12859"/>
                  </a:lnTo>
                  <a:lnTo>
                    <a:pt x="9918" y="14157"/>
                  </a:lnTo>
                  <a:lnTo>
                    <a:pt x="10680" y="14573"/>
                  </a:lnTo>
                  <a:lnTo>
                    <a:pt x="10907" y="13752"/>
                  </a:lnTo>
                  <a:lnTo>
                    <a:pt x="11621" y="11156"/>
                  </a:lnTo>
                  <a:lnTo>
                    <a:pt x="14193" y="10490"/>
                  </a:lnTo>
                  <a:lnTo>
                    <a:pt x="15038" y="10263"/>
                  </a:lnTo>
                  <a:lnTo>
                    <a:pt x="14610" y="9537"/>
                  </a:lnTo>
                  <a:lnTo>
                    <a:pt x="13228" y="7215"/>
                  </a:lnTo>
                  <a:lnTo>
                    <a:pt x="14562" y="4965"/>
                  </a:lnTo>
                  <a:lnTo>
                    <a:pt x="15002" y="4239"/>
                  </a:lnTo>
                  <a:lnTo>
                    <a:pt x="14145" y="4013"/>
                  </a:lnTo>
                  <a:lnTo>
                    <a:pt x="11490" y="3322"/>
                  </a:lnTo>
                  <a:lnTo>
                    <a:pt x="10800" y="822"/>
                  </a:lnTo>
                  <a:lnTo>
                    <a:pt x="10573" y="0"/>
                  </a:lnTo>
                  <a:close/>
                </a:path>
              </a:pathLst>
            </a:custGeom>
            <a:solidFill>
              <a:srgbClr val="F8D1AE">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5"/>
            <p:cNvSpPr/>
            <p:nvPr/>
          </p:nvSpPr>
          <p:spPr>
            <a:xfrm>
              <a:off x="7228227" y="2804398"/>
              <a:ext cx="473460" cy="464744"/>
            </a:xfrm>
            <a:custGeom>
              <a:avLst/>
              <a:gdLst/>
              <a:ahLst/>
              <a:cxnLst/>
              <a:rect l="l" t="t" r="r" b="b"/>
              <a:pathLst>
                <a:path w="14884" h="14610" extrusionOk="0">
                  <a:moveTo>
                    <a:pt x="10026" y="1239"/>
                  </a:moveTo>
                  <a:lnTo>
                    <a:pt x="10680" y="3632"/>
                  </a:lnTo>
                  <a:lnTo>
                    <a:pt x="7918" y="6311"/>
                  </a:lnTo>
                  <a:lnTo>
                    <a:pt x="7918" y="2405"/>
                  </a:lnTo>
                  <a:lnTo>
                    <a:pt x="7930" y="2405"/>
                  </a:lnTo>
                  <a:lnTo>
                    <a:pt x="10026" y="1239"/>
                  </a:lnTo>
                  <a:close/>
                  <a:moveTo>
                    <a:pt x="4870" y="1298"/>
                  </a:moveTo>
                  <a:lnTo>
                    <a:pt x="7085" y="2525"/>
                  </a:lnTo>
                  <a:lnTo>
                    <a:pt x="7085" y="6323"/>
                  </a:lnTo>
                  <a:lnTo>
                    <a:pt x="4239" y="3572"/>
                  </a:lnTo>
                  <a:lnTo>
                    <a:pt x="4870" y="1298"/>
                  </a:lnTo>
                  <a:close/>
                  <a:moveTo>
                    <a:pt x="3727" y="4215"/>
                  </a:moveTo>
                  <a:lnTo>
                    <a:pt x="6501" y="6894"/>
                  </a:lnTo>
                  <a:lnTo>
                    <a:pt x="2477" y="6894"/>
                  </a:lnTo>
                  <a:lnTo>
                    <a:pt x="1263" y="4846"/>
                  </a:lnTo>
                  <a:lnTo>
                    <a:pt x="3727" y="4215"/>
                  </a:lnTo>
                  <a:close/>
                  <a:moveTo>
                    <a:pt x="11371" y="4132"/>
                  </a:moveTo>
                  <a:lnTo>
                    <a:pt x="13705" y="4751"/>
                  </a:lnTo>
                  <a:lnTo>
                    <a:pt x="12431" y="6894"/>
                  </a:lnTo>
                  <a:lnTo>
                    <a:pt x="8513" y="6894"/>
                  </a:lnTo>
                  <a:lnTo>
                    <a:pt x="11371" y="4132"/>
                  </a:lnTo>
                  <a:close/>
                  <a:moveTo>
                    <a:pt x="12550" y="7704"/>
                  </a:moveTo>
                  <a:lnTo>
                    <a:pt x="13764" y="9752"/>
                  </a:lnTo>
                  <a:lnTo>
                    <a:pt x="11299" y="10383"/>
                  </a:lnTo>
                  <a:lnTo>
                    <a:pt x="8525" y="7704"/>
                  </a:lnTo>
                  <a:close/>
                  <a:moveTo>
                    <a:pt x="6501" y="7704"/>
                  </a:moveTo>
                  <a:lnTo>
                    <a:pt x="3644" y="10478"/>
                  </a:lnTo>
                  <a:lnTo>
                    <a:pt x="1310" y="9871"/>
                  </a:lnTo>
                  <a:lnTo>
                    <a:pt x="2584" y="7704"/>
                  </a:lnTo>
                  <a:close/>
                  <a:moveTo>
                    <a:pt x="7930" y="8287"/>
                  </a:moveTo>
                  <a:lnTo>
                    <a:pt x="10776" y="11038"/>
                  </a:lnTo>
                  <a:lnTo>
                    <a:pt x="10145" y="13324"/>
                  </a:lnTo>
                  <a:lnTo>
                    <a:pt x="7930" y="12085"/>
                  </a:lnTo>
                  <a:lnTo>
                    <a:pt x="7930" y="8287"/>
                  </a:lnTo>
                  <a:close/>
                  <a:moveTo>
                    <a:pt x="7097" y="8287"/>
                  </a:moveTo>
                  <a:lnTo>
                    <a:pt x="7097" y="12192"/>
                  </a:lnTo>
                  <a:lnTo>
                    <a:pt x="7085" y="12192"/>
                  </a:lnTo>
                  <a:lnTo>
                    <a:pt x="4989" y="13359"/>
                  </a:lnTo>
                  <a:lnTo>
                    <a:pt x="4334" y="10966"/>
                  </a:lnTo>
                  <a:lnTo>
                    <a:pt x="7097" y="8287"/>
                  </a:lnTo>
                  <a:close/>
                  <a:moveTo>
                    <a:pt x="10585" y="0"/>
                  </a:moveTo>
                  <a:lnTo>
                    <a:pt x="9823" y="417"/>
                  </a:lnTo>
                  <a:lnTo>
                    <a:pt x="7430" y="1751"/>
                  </a:lnTo>
                  <a:lnTo>
                    <a:pt x="5120" y="453"/>
                  </a:lnTo>
                  <a:lnTo>
                    <a:pt x="4358" y="48"/>
                  </a:lnTo>
                  <a:lnTo>
                    <a:pt x="4132" y="858"/>
                  </a:lnTo>
                  <a:lnTo>
                    <a:pt x="3418" y="3453"/>
                  </a:lnTo>
                  <a:lnTo>
                    <a:pt x="846" y="4120"/>
                  </a:lnTo>
                  <a:lnTo>
                    <a:pt x="0" y="4346"/>
                  </a:lnTo>
                  <a:lnTo>
                    <a:pt x="429" y="5072"/>
                  </a:lnTo>
                  <a:lnTo>
                    <a:pt x="1810" y="7394"/>
                  </a:lnTo>
                  <a:lnTo>
                    <a:pt x="477" y="9644"/>
                  </a:lnTo>
                  <a:lnTo>
                    <a:pt x="48" y="10371"/>
                  </a:lnTo>
                  <a:lnTo>
                    <a:pt x="893" y="10597"/>
                  </a:lnTo>
                  <a:lnTo>
                    <a:pt x="3560" y="11299"/>
                  </a:lnTo>
                  <a:lnTo>
                    <a:pt x="4239" y="13800"/>
                  </a:lnTo>
                  <a:lnTo>
                    <a:pt x="4465" y="14609"/>
                  </a:lnTo>
                  <a:lnTo>
                    <a:pt x="5227" y="14193"/>
                  </a:lnTo>
                  <a:lnTo>
                    <a:pt x="7620" y="12859"/>
                  </a:lnTo>
                  <a:lnTo>
                    <a:pt x="9930" y="14157"/>
                  </a:lnTo>
                  <a:lnTo>
                    <a:pt x="10680" y="14574"/>
                  </a:lnTo>
                  <a:lnTo>
                    <a:pt x="10907" y="13752"/>
                  </a:lnTo>
                  <a:lnTo>
                    <a:pt x="11621" y="11157"/>
                  </a:lnTo>
                  <a:lnTo>
                    <a:pt x="14193" y="10490"/>
                  </a:lnTo>
                  <a:lnTo>
                    <a:pt x="14883" y="10311"/>
                  </a:lnTo>
                  <a:lnTo>
                    <a:pt x="14883" y="10002"/>
                  </a:lnTo>
                  <a:lnTo>
                    <a:pt x="14598" y="9537"/>
                  </a:lnTo>
                  <a:lnTo>
                    <a:pt x="13216" y="7216"/>
                  </a:lnTo>
                  <a:lnTo>
                    <a:pt x="14550" y="4965"/>
                  </a:lnTo>
                  <a:lnTo>
                    <a:pt x="14883" y="4430"/>
                  </a:lnTo>
                  <a:lnTo>
                    <a:pt x="14883" y="4215"/>
                  </a:lnTo>
                  <a:lnTo>
                    <a:pt x="14157" y="4013"/>
                  </a:lnTo>
                  <a:lnTo>
                    <a:pt x="11490" y="3322"/>
                  </a:lnTo>
                  <a:lnTo>
                    <a:pt x="10799" y="822"/>
                  </a:lnTo>
                  <a:lnTo>
                    <a:pt x="10585" y="0"/>
                  </a:lnTo>
                  <a:close/>
                </a:path>
              </a:pathLst>
            </a:custGeom>
            <a:solidFill>
              <a:srgbClr val="F8D1AE">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5"/>
            <p:cNvSpPr/>
            <p:nvPr/>
          </p:nvSpPr>
          <p:spPr>
            <a:xfrm>
              <a:off x="2407262" y="3734204"/>
              <a:ext cx="478772" cy="464744"/>
            </a:xfrm>
            <a:custGeom>
              <a:avLst/>
              <a:gdLst/>
              <a:ahLst/>
              <a:cxnLst/>
              <a:rect l="l" t="t" r="r" b="b"/>
              <a:pathLst>
                <a:path w="15051" h="14610" extrusionOk="0">
                  <a:moveTo>
                    <a:pt x="4882" y="1274"/>
                  </a:moveTo>
                  <a:lnTo>
                    <a:pt x="7097" y="2512"/>
                  </a:lnTo>
                  <a:lnTo>
                    <a:pt x="7097" y="6311"/>
                  </a:lnTo>
                  <a:lnTo>
                    <a:pt x="4263" y="3560"/>
                  </a:lnTo>
                  <a:lnTo>
                    <a:pt x="4882" y="1274"/>
                  </a:lnTo>
                  <a:close/>
                  <a:moveTo>
                    <a:pt x="10038" y="1238"/>
                  </a:moveTo>
                  <a:lnTo>
                    <a:pt x="10693" y="3632"/>
                  </a:lnTo>
                  <a:lnTo>
                    <a:pt x="7918" y="6311"/>
                  </a:lnTo>
                  <a:lnTo>
                    <a:pt x="7918" y="2405"/>
                  </a:lnTo>
                  <a:lnTo>
                    <a:pt x="7930" y="2405"/>
                  </a:lnTo>
                  <a:lnTo>
                    <a:pt x="10038" y="1238"/>
                  </a:lnTo>
                  <a:close/>
                  <a:moveTo>
                    <a:pt x="3739" y="4215"/>
                  </a:moveTo>
                  <a:lnTo>
                    <a:pt x="6502" y="6894"/>
                  </a:lnTo>
                  <a:lnTo>
                    <a:pt x="2489" y="6894"/>
                  </a:lnTo>
                  <a:lnTo>
                    <a:pt x="1263" y="4846"/>
                  </a:lnTo>
                  <a:lnTo>
                    <a:pt x="3739" y="4215"/>
                  </a:lnTo>
                  <a:close/>
                  <a:moveTo>
                    <a:pt x="11371" y="4132"/>
                  </a:moveTo>
                  <a:lnTo>
                    <a:pt x="13705" y="4751"/>
                  </a:lnTo>
                  <a:lnTo>
                    <a:pt x="12431" y="6894"/>
                  </a:lnTo>
                  <a:lnTo>
                    <a:pt x="8514" y="6894"/>
                  </a:lnTo>
                  <a:lnTo>
                    <a:pt x="11371" y="4132"/>
                  </a:lnTo>
                  <a:close/>
                  <a:moveTo>
                    <a:pt x="12550" y="7704"/>
                  </a:moveTo>
                  <a:lnTo>
                    <a:pt x="13764" y="9751"/>
                  </a:lnTo>
                  <a:lnTo>
                    <a:pt x="11300" y="10382"/>
                  </a:lnTo>
                  <a:lnTo>
                    <a:pt x="8526" y="7704"/>
                  </a:lnTo>
                  <a:close/>
                  <a:moveTo>
                    <a:pt x="6514" y="7704"/>
                  </a:moveTo>
                  <a:lnTo>
                    <a:pt x="3668" y="10466"/>
                  </a:lnTo>
                  <a:lnTo>
                    <a:pt x="1322" y="9847"/>
                  </a:lnTo>
                  <a:lnTo>
                    <a:pt x="2608" y="7704"/>
                  </a:lnTo>
                  <a:close/>
                  <a:moveTo>
                    <a:pt x="7930" y="8287"/>
                  </a:moveTo>
                  <a:lnTo>
                    <a:pt x="10776" y="11037"/>
                  </a:lnTo>
                  <a:lnTo>
                    <a:pt x="10157" y="13323"/>
                  </a:lnTo>
                  <a:lnTo>
                    <a:pt x="7930" y="12085"/>
                  </a:lnTo>
                  <a:lnTo>
                    <a:pt x="7930" y="8287"/>
                  </a:lnTo>
                  <a:close/>
                  <a:moveTo>
                    <a:pt x="7121" y="8287"/>
                  </a:moveTo>
                  <a:lnTo>
                    <a:pt x="7121" y="12192"/>
                  </a:lnTo>
                  <a:lnTo>
                    <a:pt x="7097" y="12192"/>
                  </a:lnTo>
                  <a:lnTo>
                    <a:pt x="5001" y="13359"/>
                  </a:lnTo>
                  <a:lnTo>
                    <a:pt x="4347" y="10966"/>
                  </a:lnTo>
                  <a:lnTo>
                    <a:pt x="7121" y="8287"/>
                  </a:lnTo>
                  <a:close/>
                  <a:moveTo>
                    <a:pt x="10585" y="0"/>
                  </a:moveTo>
                  <a:lnTo>
                    <a:pt x="9823" y="417"/>
                  </a:lnTo>
                  <a:lnTo>
                    <a:pt x="7430" y="1750"/>
                  </a:lnTo>
                  <a:lnTo>
                    <a:pt x="5120" y="465"/>
                  </a:lnTo>
                  <a:lnTo>
                    <a:pt x="4358" y="48"/>
                  </a:lnTo>
                  <a:lnTo>
                    <a:pt x="4144" y="857"/>
                  </a:lnTo>
                  <a:lnTo>
                    <a:pt x="3430" y="3453"/>
                  </a:lnTo>
                  <a:lnTo>
                    <a:pt x="846" y="4120"/>
                  </a:lnTo>
                  <a:lnTo>
                    <a:pt x="1" y="4346"/>
                  </a:lnTo>
                  <a:lnTo>
                    <a:pt x="429" y="5072"/>
                  </a:lnTo>
                  <a:lnTo>
                    <a:pt x="1822" y="7394"/>
                  </a:lnTo>
                  <a:lnTo>
                    <a:pt x="477" y="9644"/>
                  </a:lnTo>
                  <a:lnTo>
                    <a:pt x="48" y="10371"/>
                  </a:lnTo>
                  <a:lnTo>
                    <a:pt x="894" y="10597"/>
                  </a:lnTo>
                  <a:lnTo>
                    <a:pt x="3561" y="11299"/>
                  </a:lnTo>
                  <a:lnTo>
                    <a:pt x="4239" y="13800"/>
                  </a:lnTo>
                  <a:lnTo>
                    <a:pt x="4466" y="14609"/>
                  </a:lnTo>
                  <a:lnTo>
                    <a:pt x="5228" y="14192"/>
                  </a:lnTo>
                  <a:lnTo>
                    <a:pt x="7621" y="12859"/>
                  </a:lnTo>
                  <a:lnTo>
                    <a:pt x="9931" y="14157"/>
                  </a:lnTo>
                  <a:lnTo>
                    <a:pt x="10693" y="14573"/>
                  </a:lnTo>
                  <a:lnTo>
                    <a:pt x="10907" y="13752"/>
                  </a:lnTo>
                  <a:lnTo>
                    <a:pt x="11621" y="11156"/>
                  </a:lnTo>
                  <a:lnTo>
                    <a:pt x="14205" y="10490"/>
                  </a:lnTo>
                  <a:lnTo>
                    <a:pt x="15050" y="10263"/>
                  </a:lnTo>
                  <a:lnTo>
                    <a:pt x="14622" y="9537"/>
                  </a:lnTo>
                  <a:lnTo>
                    <a:pt x="13229" y="7215"/>
                  </a:lnTo>
                  <a:lnTo>
                    <a:pt x="14574" y="4965"/>
                  </a:lnTo>
                  <a:lnTo>
                    <a:pt x="15003" y="4239"/>
                  </a:lnTo>
                  <a:lnTo>
                    <a:pt x="14157" y="4013"/>
                  </a:lnTo>
                  <a:lnTo>
                    <a:pt x="11490" y="3322"/>
                  </a:lnTo>
                  <a:lnTo>
                    <a:pt x="10812" y="822"/>
                  </a:lnTo>
                  <a:lnTo>
                    <a:pt x="10585" y="0"/>
                  </a:lnTo>
                  <a:close/>
                </a:path>
              </a:pathLst>
            </a:custGeom>
            <a:solidFill>
              <a:srgbClr val="F8D1AE">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5"/>
            <p:cNvSpPr/>
            <p:nvPr/>
          </p:nvSpPr>
          <p:spPr>
            <a:xfrm>
              <a:off x="2407262" y="4198916"/>
              <a:ext cx="478772" cy="465094"/>
            </a:xfrm>
            <a:custGeom>
              <a:avLst/>
              <a:gdLst/>
              <a:ahLst/>
              <a:cxnLst/>
              <a:rect l="l" t="t" r="r" b="b"/>
              <a:pathLst>
                <a:path w="15051" h="14621" extrusionOk="0">
                  <a:moveTo>
                    <a:pt x="4882" y="1286"/>
                  </a:moveTo>
                  <a:lnTo>
                    <a:pt x="7097" y="2512"/>
                  </a:lnTo>
                  <a:lnTo>
                    <a:pt x="7097" y="6310"/>
                  </a:lnTo>
                  <a:lnTo>
                    <a:pt x="4263" y="3560"/>
                  </a:lnTo>
                  <a:lnTo>
                    <a:pt x="4882" y="1286"/>
                  </a:lnTo>
                  <a:close/>
                  <a:moveTo>
                    <a:pt x="10038" y="1238"/>
                  </a:moveTo>
                  <a:lnTo>
                    <a:pt x="10693" y="3632"/>
                  </a:lnTo>
                  <a:lnTo>
                    <a:pt x="7918" y="6310"/>
                  </a:lnTo>
                  <a:lnTo>
                    <a:pt x="7918" y="2417"/>
                  </a:lnTo>
                  <a:lnTo>
                    <a:pt x="7930" y="2417"/>
                  </a:lnTo>
                  <a:lnTo>
                    <a:pt x="10038" y="1238"/>
                  </a:lnTo>
                  <a:close/>
                  <a:moveTo>
                    <a:pt x="11371" y="4132"/>
                  </a:moveTo>
                  <a:lnTo>
                    <a:pt x="13705" y="4739"/>
                  </a:lnTo>
                  <a:lnTo>
                    <a:pt x="12431" y="6882"/>
                  </a:lnTo>
                  <a:lnTo>
                    <a:pt x="8514" y="6882"/>
                  </a:lnTo>
                  <a:lnTo>
                    <a:pt x="11371" y="4132"/>
                  </a:lnTo>
                  <a:close/>
                  <a:moveTo>
                    <a:pt x="3739" y="4215"/>
                  </a:moveTo>
                  <a:lnTo>
                    <a:pt x="6502" y="6894"/>
                  </a:lnTo>
                  <a:lnTo>
                    <a:pt x="2489" y="6894"/>
                  </a:lnTo>
                  <a:lnTo>
                    <a:pt x="1287" y="4858"/>
                  </a:lnTo>
                  <a:lnTo>
                    <a:pt x="3739" y="4215"/>
                  </a:lnTo>
                  <a:close/>
                  <a:moveTo>
                    <a:pt x="12550" y="7715"/>
                  </a:moveTo>
                  <a:lnTo>
                    <a:pt x="13764" y="9751"/>
                  </a:lnTo>
                  <a:lnTo>
                    <a:pt x="11300" y="10394"/>
                  </a:lnTo>
                  <a:lnTo>
                    <a:pt x="8526" y="7715"/>
                  </a:lnTo>
                  <a:close/>
                  <a:moveTo>
                    <a:pt x="6514" y="7715"/>
                  </a:moveTo>
                  <a:lnTo>
                    <a:pt x="3668" y="10466"/>
                  </a:lnTo>
                  <a:lnTo>
                    <a:pt x="1322" y="9859"/>
                  </a:lnTo>
                  <a:lnTo>
                    <a:pt x="2608" y="7715"/>
                  </a:lnTo>
                  <a:close/>
                  <a:moveTo>
                    <a:pt x="7930" y="8299"/>
                  </a:moveTo>
                  <a:lnTo>
                    <a:pt x="10776" y="11049"/>
                  </a:lnTo>
                  <a:lnTo>
                    <a:pt x="10157" y="13323"/>
                  </a:lnTo>
                  <a:lnTo>
                    <a:pt x="7930" y="12085"/>
                  </a:lnTo>
                  <a:lnTo>
                    <a:pt x="7930" y="8299"/>
                  </a:lnTo>
                  <a:close/>
                  <a:moveTo>
                    <a:pt x="7121" y="8299"/>
                  </a:moveTo>
                  <a:lnTo>
                    <a:pt x="7121" y="12192"/>
                  </a:lnTo>
                  <a:lnTo>
                    <a:pt x="7097" y="12192"/>
                  </a:lnTo>
                  <a:lnTo>
                    <a:pt x="5001" y="13371"/>
                  </a:lnTo>
                  <a:lnTo>
                    <a:pt x="4347" y="10978"/>
                  </a:lnTo>
                  <a:lnTo>
                    <a:pt x="7121" y="8299"/>
                  </a:lnTo>
                  <a:close/>
                  <a:moveTo>
                    <a:pt x="10585" y="0"/>
                  </a:moveTo>
                  <a:lnTo>
                    <a:pt x="9823" y="417"/>
                  </a:lnTo>
                  <a:lnTo>
                    <a:pt x="7430" y="1762"/>
                  </a:lnTo>
                  <a:lnTo>
                    <a:pt x="5120" y="465"/>
                  </a:lnTo>
                  <a:lnTo>
                    <a:pt x="4358" y="48"/>
                  </a:lnTo>
                  <a:lnTo>
                    <a:pt x="4144" y="869"/>
                  </a:lnTo>
                  <a:lnTo>
                    <a:pt x="3430" y="3453"/>
                  </a:lnTo>
                  <a:lnTo>
                    <a:pt x="846" y="4132"/>
                  </a:lnTo>
                  <a:lnTo>
                    <a:pt x="1" y="4346"/>
                  </a:lnTo>
                  <a:lnTo>
                    <a:pt x="429" y="5084"/>
                  </a:lnTo>
                  <a:lnTo>
                    <a:pt x="1822" y="7406"/>
                  </a:lnTo>
                  <a:lnTo>
                    <a:pt x="477" y="9644"/>
                  </a:lnTo>
                  <a:lnTo>
                    <a:pt x="48" y="10382"/>
                  </a:lnTo>
                  <a:lnTo>
                    <a:pt x="894" y="10597"/>
                  </a:lnTo>
                  <a:lnTo>
                    <a:pt x="3561" y="11299"/>
                  </a:lnTo>
                  <a:lnTo>
                    <a:pt x="4239" y="13799"/>
                  </a:lnTo>
                  <a:lnTo>
                    <a:pt x="4466" y="14621"/>
                  </a:lnTo>
                  <a:lnTo>
                    <a:pt x="5228" y="14204"/>
                  </a:lnTo>
                  <a:lnTo>
                    <a:pt x="7621" y="12859"/>
                  </a:lnTo>
                  <a:lnTo>
                    <a:pt x="9931" y="14157"/>
                  </a:lnTo>
                  <a:lnTo>
                    <a:pt x="10693" y="14573"/>
                  </a:lnTo>
                  <a:lnTo>
                    <a:pt x="10907" y="13752"/>
                  </a:lnTo>
                  <a:lnTo>
                    <a:pt x="11621" y="11168"/>
                  </a:lnTo>
                  <a:lnTo>
                    <a:pt x="14205" y="10501"/>
                  </a:lnTo>
                  <a:lnTo>
                    <a:pt x="15050" y="10275"/>
                  </a:lnTo>
                  <a:lnTo>
                    <a:pt x="14622" y="9549"/>
                  </a:lnTo>
                  <a:lnTo>
                    <a:pt x="13229" y="7227"/>
                  </a:lnTo>
                  <a:lnTo>
                    <a:pt x="14574" y="4977"/>
                  </a:lnTo>
                  <a:lnTo>
                    <a:pt x="15003" y="4251"/>
                  </a:lnTo>
                  <a:lnTo>
                    <a:pt x="14157" y="4024"/>
                  </a:lnTo>
                  <a:lnTo>
                    <a:pt x="11490" y="3322"/>
                  </a:lnTo>
                  <a:lnTo>
                    <a:pt x="10812" y="822"/>
                  </a:lnTo>
                  <a:lnTo>
                    <a:pt x="10585" y="0"/>
                  </a:lnTo>
                  <a:close/>
                </a:path>
              </a:pathLst>
            </a:custGeom>
            <a:solidFill>
              <a:srgbClr val="F8D1AE">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5"/>
            <p:cNvSpPr/>
            <p:nvPr/>
          </p:nvSpPr>
          <p:spPr>
            <a:xfrm>
              <a:off x="2407262" y="4663629"/>
              <a:ext cx="478772" cy="464744"/>
            </a:xfrm>
            <a:custGeom>
              <a:avLst/>
              <a:gdLst/>
              <a:ahLst/>
              <a:cxnLst/>
              <a:rect l="l" t="t" r="r" b="b"/>
              <a:pathLst>
                <a:path w="15051" h="14610" extrusionOk="0">
                  <a:moveTo>
                    <a:pt x="4882" y="1286"/>
                  </a:moveTo>
                  <a:lnTo>
                    <a:pt x="7097" y="2524"/>
                  </a:lnTo>
                  <a:lnTo>
                    <a:pt x="7097" y="6322"/>
                  </a:lnTo>
                  <a:lnTo>
                    <a:pt x="4263" y="3572"/>
                  </a:lnTo>
                  <a:lnTo>
                    <a:pt x="4882" y="1286"/>
                  </a:lnTo>
                  <a:close/>
                  <a:moveTo>
                    <a:pt x="10038" y="1250"/>
                  </a:moveTo>
                  <a:lnTo>
                    <a:pt x="10693" y="3643"/>
                  </a:lnTo>
                  <a:lnTo>
                    <a:pt x="7918" y="6322"/>
                  </a:lnTo>
                  <a:lnTo>
                    <a:pt x="7918" y="2417"/>
                  </a:lnTo>
                  <a:lnTo>
                    <a:pt x="7930" y="2417"/>
                  </a:lnTo>
                  <a:lnTo>
                    <a:pt x="10038" y="1250"/>
                  </a:lnTo>
                  <a:close/>
                  <a:moveTo>
                    <a:pt x="3739" y="4203"/>
                  </a:moveTo>
                  <a:lnTo>
                    <a:pt x="6502" y="6882"/>
                  </a:lnTo>
                  <a:lnTo>
                    <a:pt x="2489" y="6882"/>
                  </a:lnTo>
                  <a:lnTo>
                    <a:pt x="1263" y="4846"/>
                  </a:lnTo>
                  <a:lnTo>
                    <a:pt x="3739" y="4203"/>
                  </a:lnTo>
                  <a:close/>
                  <a:moveTo>
                    <a:pt x="11383" y="4132"/>
                  </a:moveTo>
                  <a:lnTo>
                    <a:pt x="13729" y="4739"/>
                  </a:lnTo>
                  <a:lnTo>
                    <a:pt x="12443" y="6882"/>
                  </a:lnTo>
                  <a:lnTo>
                    <a:pt x="8526" y="6882"/>
                  </a:lnTo>
                  <a:lnTo>
                    <a:pt x="11383" y="4132"/>
                  </a:lnTo>
                  <a:close/>
                  <a:moveTo>
                    <a:pt x="12550" y="7715"/>
                  </a:moveTo>
                  <a:lnTo>
                    <a:pt x="13764" y="9763"/>
                  </a:lnTo>
                  <a:lnTo>
                    <a:pt x="11300" y="10394"/>
                  </a:lnTo>
                  <a:lnTo>
                    <a:pt x="8526" y="7715"/>
                  </a:lnTo>
                  <a:close/>
                  <a:moveTo>
                    <a:pt x="6514" y="7715"/>
                  </a:moveTo>
                  <a:lnTo>
                    <a:pt x="3668" y="10478"/>
                  </a:lnTo>
                  <a:lnTo>
                    <a:pt x="1322" y="9858"/>
                  </a:lnTo>
                  <a:lnTo>
                    <a:pt x="2608" y="7715"/>
                  </a:lnTo>
                  <a:close/>
                  <a:moveTo>
                    <a:pt x="7930" y="8287"/>
                  </a:moveTo>
                  <a:lnTo>
                    <a:pt x="10776" y="11037"/>
                  </a:lnTo>
                  <a:lnTo>
                    <a:pt x="10157" y="13311"/>
                  </a:lnTo>
                  <a:lnTo>
                    <a:pt x="7930" y="12085"/>
                  </a:lnTo>
                  <a:lnTo>
                    <a:pt x="7930" y="8287"/>
                  </a:lnTo>
                  <a:close/>
                  <a:moveTo>
                    <a:pt x="7121" y="8299"/>
                  </a:moveTo>
                  <a:lnTo>
                    <a:pt x="7121" y="12204"/>
                  </a:lnTo>
                  <a:lnTo>
                    <a:pt x="7097" y="12204"/>
                  </a:lnTo>
                  <a:lnTo>
                    <a:pt x="5001" y="13371"/>
                  </a:lnTo>
                  <a:lnTo>
                    <a:pt x="4347" y="10978"/>
                  </a:lnTo>
                  <a:lnTo>
                    <a:pt x="7121" y="8299"/>
                  </a:lnTo>
                  <a:close/>
                  <a:moveTo>
                    <a:pt x="10585" y="0"/>
                  </a:moveTo>
                  <a:lnTo>
                    <a:pt x="9823" y="405"/>
                  </a:lnTo>
                  <a:lnTo>
                    <a:pt x="7430" y="1750"/>
                  </a:lnTo>
                  <a:lnTo>
                    <a:pt x="5120" y="453"/>
                  </a:lnTo>
                  <a:lnTo>
                    <a:pt x="4358" y="36"/>
                  </a:lnTo>
                  <a:lnTo>
                    <a:pt x="4144" y="857"/>
                  </a:lnTo>
                  <a:lnTo>
                    <a:pt x="3430" y="3441"/>
                  </a:lnTo>
                  <a:lnTo>
                    <a:pt x="846" y="4120"/>
                  </a:lnTo>
                  <a:lnTo>
                    <a:pt x="1" y="4334"/>
                  </a:lnTo>
                  <a:lnTo>
                    <a:pt x="429" y="5072"/>
                  </a:lnTo>
                  <a:lnTo>
                    <a:pt x="1822" y="7394"/>
                  </a:lnTo>
                  <a:lnTo>
                    <a:pt x="477" y="9632"/>
                  </a:lnTo>
                  <a:lnTo>
                    <a:pt x="48" y="10370"/>
                  </a:lnTo>
                  <a:lnTo>
                    <a:pt x="894" y="10597"/>
                  </a:lnTo>
                  <a:lnTo>
                    <a:pt x="3561" y="11287"/>
                  </a:lnTo>
                  <a:lnTo>
                    <a:pt x="4239" y="13788"/>
                  </a:lnTo>
                  <a:lnTo>
                    <a:pt x="4466" y="14609"/>
                  </a:lnTo>
                  <a:lnTo>
                    <a:pt x="5228" y="14192"/>
                  </a:lnTo>
                  <a:lnTo>
                    <a:pt x="7621" y="12859"/>
                  </a:lnTo>
                  <a:lnTo>
                    <a:pt x="9931" y="14145"/>
                  </a:lnTo>
                  <a:lnTo>
                    <a:pt x="10693" y="14561"/>
                  </a:lnTo>
                  <a:lnTo>
                    <a:pt x="10907" y="13752"/>
                  </a:lnTo>
                  <a:lnTo>
                    <a:pt x="11621" y="11156"/>
                  </a:lnTo>
                  <a:lnTo>
                    <a:pt x="14205" y="10489"/>
                  </a:lnTo>
                  <a:lnTo>
                    <a:pt x="15050" y="10263"/>
                  </a:lnTo>
                  <a:lnTo>
                    <a:pt x="14622" y="9537"/>
                  </a:lnTo>
                  <a:lnTo>
                    <a:pt x="13229" y="7215"/>
                  </a:lnTo>
                  <a:lnTo>
                    <a:pt x="14574" y="4965"/>
                  </a:lnTo>
                  <a:lnTo>
                    <a:pt x="15003" y="4239"/>
                  </a:lnTo>
                  <a:lnTo>
                    <a:pt x="14157" y="4012"/>
                  </a:lnTo>
                  <a:lnTo>
                    <a:pt x="11490" y="3310"/>
                  </a:lnTo>
                  <a:lnTo>
                    <a:pt x="10812" y="810"/>
                  </a:lnTo>
                  <a:lnTo>
                    <a:pt x="10585" y="0"/>
                  </a:lnTo>
                  <a:close/>
                </a:path>
              </a:pathLst>
            </a:custGeom>
            <a:solidFill>
              <a:srgbClr val="F8D1AE">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5"/>
            <p:cNvSpPr/>
            <p:nvPr/>
          </p:nvSpPr>
          <p:spPr>
            <a:xfrm>
              <a:off x="2407262" y="2804398"/>
              <a:ext cx="478772" cy="464744"/>
            </a:xfrm>
            <a:custGeom>
              <a:avLst/>
              <a:gdLst/>
              <a:ahLst/>
              <a:cxnLst/>
              <a:rect l="l" t="t" r="r" b="b"/>
              <a:pathLst>
                <a:path w="15051" h="14610" extrusionOk="0">
                  <a:moveTo>
                    <a:pt x="10050" y="1239"/>
                  </a:moveTo>
                  <a:lnTo>
                    <a:pt x="10705" y="3632"/>
                  </a:lnTo>
                  <a:lnTo>
                    <a:pt x="7930" y="6311"/>
                  </a:lnTo>
                  <a:lnTo>
                    <a:pt x="7930" y="2405"/>
                  </a:lnTo>
                  <a:lnTo>
                    <a:pt x="7954" y="2405"/>
                  </a:lnTo>
                  <a:lnTo>
                    <a:pt x="10050" y="1239"/>
                  </a:lnTo>
                  <a:close/>
                  <a:moveTo>
                    <a:pt x="4882" y="1274"/>
                  </a:moveTo>
                  <a:lnTo>
                    <a:pt x="7097" y="2513"/>
                  </a:lnTo>
                  <a:lnTo>
                    <a:pt x="7097" y="6323"/>
                  </a:lnTo>
                  <a:lnTo>
                    <a:pt x="4263" y="3560"/>
                  </a:lnTo>
                  <a:lnTo>
                    <a:pt x="4882" y="1274"/>
                  </a:lnTo>
                  <a:close/>
                  <a:moveTo>
                    <a:pt x="3751" y="4215"/>
                  </a:moveTo>
                  <a:lnTo>
                    <a:pt x="6525" y="6894"/>
                  </a:lnTo>
                  <a:lnTo>
                    <a:pt x="2501" y="6894"/>
                  </a:lnTo>
                  <a:lnTo>
                    <a:pt x="1287" y="4846"/>
                  </a:lnTo>
                  <a:lnTo>
                    <a:pt x="3751" y="4215"/>
                  </a:lnTo>
                  <a:close/>
                  <a:moveTo>
                    <a:pt x="11383" y="4132"/>
                  </a:moveTo>
                  <a:lnTo>
                    <a:pt x="13729" y="4751"/>
                  </a:lnTo>
                  <a:lnTo>
                    <a:pt x="12443" y="6894"/>
                  </a:lnTo>
                  <a:lnTo>
                    <a:pt x="8526" y="6894"/>
                  </a:lnTo>
                  <a:lnTo>
                    <a:pt x="11383" y="4132"/>
                  </a:lnTo>
                  <a:close/>
                  <a:moveTo>
                    <a:pt x="12550" y="7704"/>
                  </a:moveTo>
                  <a:lnTo>
                    <a:pt x="13764" y="9752"/>
                  </a:lnTo>
                  <a:lnTo>
                    <a:pt x="11300" y="10383"/>
                  </a:lnTo>
                  <a:lnTo>
                    <a:pt x="8526" y="7704"/>
                  </a:lnTo>
                  <a:close/>
                  <a:moveTo>
                    <a:pt x="6514" y="7704"/>
                  </a:moveTo>
                  <a:lnTo>
                    <a:pt x="3668" y="10478"/>
                  </a:lnTo>
                  <a:lnTo>
                    <a:pt x="1322" y="9871"/>
                  </a:lnTo>
                  <a:lnTo>
                    <a:pt x="2608" y="7704"/>
                  </a:lnTo>
                  <a:close/>
                  <a:moveTo>
                    <a:pt x="7954" y="8287"/>
                  </a:moveTo>
                  <a:lnTo>
                    <a:pt x="10788" y="11038"/>
                  </a:lnTo>
                  <a:lnTo>
                    <a:pt x="10169" y="13324"/>
                  </a:lnTo>
                  <a:lnTo>
                    <a:pt x="7954" y="12085"/>
                  </a:lnTo>
                  <a:lnTo>
                    <a:pt x="7954" y="8287"/>
                  </a:lnTo>
                  <a:close/>
                  <a:moveTo>
                    <a:pt x="7121" y="8287"/>
                  </a:moveTo>
                  <a:lnTo>
                    <a:pt x="7121" y="12192"/>
                  </a:lnTo>
                  <a:lnTo>
                    <a:pt x="7097" y="12192"/>
                  </a:lnTo>
                  <a:lnTo>
                    <a:pt x="5001" y="13359"/>
                  </a:lnTo>
                  <a:lnTo>
                    <a:pt x="4347" y="10966"/>
                  </a:lnTo>
                  <a:lnTo>
                    <a:pt x="7121" y="8287"/>
                  </a:lnTo>
                  <a:close/>
                  <a:moveTo>
                    <a:pt x="10585" y="0"/>
                  </a:moveTo>
                  <a:lnTo>
                    <a:pt x="9823" y="417"/>
                  </a:lnTo>
                  <a:lnTo>
                    <a:pt x="7430" y="1751"/>
                  </a:lnTo>
                  <a:lnTo>
                    <a:pt x="5120" y="453"/>
                  </a:lnTo>
                  <a:lnTo>
                    <a:pt x="4358" y="48"/>
                  </a:lnTo>
                  <a:lnTo>
                    <a:pt x="4132" y="858"/>
                  </a:lnTo>
                  <a:lnTo>
                    <a:pt x="3418" y="3453"/>
                  </a:lnTo>
                  <a:lnTo>
                    <a:pt x="846" y="4120"/>
                  </a:lnTo>
                  <a:lnTo>
                    <a:pt x="1" y="4346"/>
                  </a:lnTo>
                  <a:lnTo>
                    <a:pt x="429" y="5072"/>
                  </a:lnTo>
                  <a:lnTo>
                    <a:pt x="1811" y="7394"/>
                  </a:lnTo>
                  <a:lnTo>
                    <a:pt x="477" y="9644"/>
                  </a:lnTo>
                  <a:lnTo>
                    <a:pt x="48" y="10371"/>
                  </a:lnTo>
                  <a:lnTo>
                    <a:pt x="894" y="10597"/>
                  </a:lnTo>
                  <a:lnTo>
                    <a:pt x="3561" y="11299"/>
                  </a:lnTo>
                  <a:lnTo>
                    <a:pt x="4239" y="13800"/>
                  </a:lnTo>
                  <a:lnTo>
                    <a:pt x="4466" y="14609"/>
                  </a:lnTo>
                  <a:lnTo>
                    <a:pt x="5228" y="14193"/>
                  </a:lnTo>
                  <a:lnTo>
                    <a:pt x="7621" y="12859"/>
                  </a:lnTo>
                  <a:lnTo>
                    <a:pt x="9931" y="14157"/>
                  </a:lnTo>
                  <a:lnTo>
                    <a:pt x="10693" y="14574"/>
                  </a:lnTo>
                  <a:lnTo>
                    <a:pt x="10907" y="13752"/>
                  </a:lnTo>
                  <a:lnTo>
                    <a:pt x="11621" y="11157"/>
                  </a:lnTo>
                  <a:lnTo>
                    <a:pt x="14193" y="10490"/>
                  </a:lnTo>
                  <a:lnTo>
                    <a:pt x="15050" y="10264"/>
                  </a:lnTo>
                  <a:lnTo>
                    <a:pt x="14622" y="9537"/>
                  </a:lnTo>
                  <a:lnTo>
                    <a:pt x="13229" y="7216"/>
                  </a:lnTo>
                  <a:lnTo>
                    <a:pt x="14574" y="4965"/>
                  </a:lnTo>
                  <a:lnTo>
                    <a:pt x="15003" y="4239"/>
                  </a:lnTo>
                  <a:lnTo>
                    <a:pt x="14157" y="4013"/>
                  </a:lnTo>
                  <a:lnTo>
                    <a:pt x="11490" y="3322"/>
                  </a:lnTo>
                  <a:lnTo>
                    <a:pt x="10812" y="822"/>
                  </a:lnTo>
                  <a:lnTo>
                    <a:pt x="10585" y="0"/>
                  </a:lnTo>
                  <a:close/>
                </a:path>
              </a:pathLst>
            </a:custGeom>
            <a:solidFill>
              <a:srgbClr val="F8D1AE">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a:off x="1924768" y="2804398"/>
              <a:ext cx="478740" cy="464744"/>
            </a:xfrm>
            <a:custGeom>
              <a:avLst/>
              <a:gdLst/>
              <a:ahLst/>
              <a:cxnLst/>
              <a:rect l="l" t="t" r="r" b="b"/>
              <a:pathLst>
                <a:path w="15050" h="14610" extrusionOk="0">
                  <a:moveTo>
                    <a:pt x="10049" y="1239"/>
                  </a:moveTo>
                  <a:lnTo>
                    <a:pt x="10704" y="3632"/>
                  </a:lnTo>
                  <a:lnTo>
                    <a:pt x="7942" y="6311"/>
                  </a:lnTo>
                  <a:lnTo>
                    <a:pt x="7942" y="2405"/>
                  </a:lnTo>
                  <a:lnTo>
                    <a:pt x="7954" y="2405"/>
                  </a:lnTo>
                  <a:lnTo>
                    <a:pt x="10049" y="1239"/>
                  </a:lnTo>
                  <a:close/>
                  <a:moveTo>
                    <a:pt x="4882" y="1274"/>
                  </a:moveTo>
                  <a:lnTo>
                    <a:pt x="7108" y="2513"/>
                  </a:lnTo>
                  <a:lnTo>
                    <a:pt x="7108" y="6323"/>
                  </a:lnTo>
                  <a:lnTo>
                    <a:pt x="4263" y="3560"/>
                  </a:lnTo>
                  <a:lnTo>
                    <a:pt x="4882" y="1274"/>
                  </a:lnTo>
                  <a:close/>
                  <a:moveTo>
                    <a:pt x="3751" y="4215"/>
                  </a:moveTo>
                  <a:lnTo>
                    <a:pt x="6525" y="6894"/>
                  </a:lnTo>
                  <a:lnTo>
                    <a:pt x="2501" y="6894"/>
                  </a:lnTo>
                  <a:lnTo>
                    <a:pt x="1286" y="4846"/>
                  </a:lnTo>
                  <a:lnTo>
                    <a:pt x="3751" y="4215"/>
                  </a:lnTo>
                  <a:close/>
                  <a:moveTo>
                    <a:pt x="11395" y="4132"/>
                  </a:moveTo>
                  <a:lnTo>
                    <a:pt x="13728" y="4751"/>
                  </a:lnTo>
                  <a:lnTo>
                    <a:pt x="12442" y="6894"/>
                  </a:lnTo>
                  <a:lnTo>
                    <a:pt x="8525" y="6894"/>
                  </a:lnTo>
                  <a:lnTo>
                    <a:pt x="11395" y="4132"/>
                  </a:lnTo>
                  <a:close/>
                  <a:moveTo>
                    <a:pt x="12549" y="7704"/>
                  </a:moveTo>
                  <a:lnTo>
                    <a:pt x="13752" y="9752"/>
                  </a:lnTo>
                  <a:lnTo>
                    <a:pt x="11299" y="10383"/>
                  </a:lnTo>
                  <a:lnTo>
                    <a:pt x="8537" y="7704"/>
                  </a:lnTo>
                  <a:close/>
                  <a:moveTo>
                    <a:pt x="6525" y="7704"/>
                  </a:moveTo>
                  <a:lnTo>
                    <a:pt x="3667" y="10478"/>
                  </a:lnTo>
                  <a:lnTo>
                    <a:pt x="1334" y="9871"/>
                  </a:lnTo>
                  <a:lnTo>
                    <a:pt x="2608" y="7704"/>
                  </a:lnTo>
                  <a:close/>
                  <a:moveTo>
                    <a:pt x="7954" y="8287"/>
                  </a:moveTo>
                  <a:lnTo>
                    <a:pt x="10799" y="11038"/>
                  </a:lnTo>
                  <a:lnTo>
                    <a:pt x="10168" y="13324"/>
                  </a:lnTo>
                  <a:lnTo>
                    <a:pt x="7954" y="12085"/>
                  </a:lnTo>
                  <a:lnTo>
                    <a:pt x="7954" y="8287"/>
                  </a:lnTo>
                  <a:close/>
                  <a:moveTo>
                    <a:pt x="7120" y="8287"/>
                  </a:moveTo>
                  <a:lnTo>
                    <a:pt x="7120" y="12192"/>
                  </a:lnTo>
                  <a:lnTo>
                    <a:pt x="7108" y="12192"/>
                  </a:lnTo>
                  <a:lnTo>
                    <a:pt x="5001" y="13359"/>
                  </a:lnTo>
                  <a:lnTo>
                    <a:pt x="4346" y="10966"/>
                  </a:lnTo>
                  <a:lnTo>
                    <a:pt x="7120" y="8287"/>
                  </a:lnTo>
                  <a:close/>
                  <a:moveTo>
                    <a:pt x="10585" y="0"/>
                  </a:moveTo>
                  <a:lnTo>
                    <a:pt x="9823" y="417"/>
                  </a:lnTo>
                  <a:lnTo>
                    <a:pt x="7430" y="1751"/>
                  </a:lnTo>
                  <a:lnTo>
                    <a:pt x="5120" y="453"/>
                  </a:lnTo>
                  <a:lnTo>
                    <a:pt x="4358" y="48"/>
                  </a:lnTo>
                  <a:lnTo>
                    <a:pt x="4144" y="858"/>
                  </a:lnTo>
                  <a:lnTo>
                    <a:pt x="3429" y="3453"/>
                  </a:lnTo>
                  <a:lnTo>
                    <a:pt x="846" y="4120"/>
                  </a:lnTo>
                  <a:lnTo>
                    <a:pt x="0" y="4346"/>
                  </a:lnTo>
                  <a:lnTo>
                    <a:pt x="429" y="5072"/>
                  </a:lnTo>
                  <a:lnTo>
                    <a:pt x="1822" y="7394"/>
                  </a:lnTo>
                  <a:lnTo>
                    <a:pt x="476" y="9644"/>
                  </a:lnTo>
                  <a:lnTo>
                    <a:pt x="48" y="10371"/>
                  </a:lnTo>
                  <a:lnTo>
                    <a:pt x="893" y="10597"/>
                  </a:lnTo>
                  <a:lnTo>
                    <a:pt x="3560" y="11299"/>
                  </a:lnTo>
                  <a:lnTo>
                    <a:pt x="4239" y="13800"/>
                  </a:lnTo>
                  <a:lnTo>
                    <a:pt x="4465" y="14609"/>
                  </a:lnTo>
                  <a:lnTo>
                    <a:pt x="5227" y="14193"/>
                  </a:lnTo>
                  <a:lnTo>
                    <a:pt x="7620" y="12859"/>
                  </a:lnTo>
                  <a:lnTo>
                    <a:pt x="9930" y="14157"/>
                  </a:lnTo>
                  <a:lnTo>
                    <a:pt x="10692" y="14574"/>
                  </a:lnTo>
                  <a:lnTo>
                    <a:pt x="10918" y="13752"/>
                  </a:lnTo>
                  <a:lnTo>
                    <a:pt x="11633" y="11157"/>
                  </a:lnTo>
                  <a:lnTo>
                    <a:pt x="14204" y="10490"/>
                  </a:lnTo>
                  <a:lnTo>
                    <a:pt x="15050" y="10264"/>
                  </a:lnTo>
                  <a:lnTo>
                    <a:pt x="14621" y="9537"/>
                  </a:lnTo>
                  <a:lnTo>
                    <a:pt x="13240" y="7216"/>
                  </a:lnTo>
                  <a:lnTo>
                    <a:pt x="14573" y="4965"/>
                  </a:lnTo>
                  <a:lnTo>
                    <a:pt x="15002" y="4239"/>
                  </a:lnTo>
                  <a:lnTo>
                    <a:pt x="14157" y="4013"/>
                  </a:lnTo>
                  <a:lnTo>
                    <a:pt x="11490" y="3322"/>
                  </a:lnTo>
                  <a:lnTo>
                    <a:pt x="10811" y="822"/>
                  </a:lnTo>
                  <a:lnTo>
                    <a:pt x="10585" y="0"/>
                  </a:lnTo>
                  <a:close/>
                </a:path>
              </a:pathLst>
            </a:custGeom>
            <a:solidFill>
              <a:srgbClr val="F8D1AE">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5"/>
            <p:cNvSpPr/>
            <p:nvPr/>
          </p:nvSpPr>
          <p:spPr>
            <a:xfrm>
              <a:off x="1924768" y="3734204"/>
              <a:ext cx="478740" cy="464744"/>
            </a:xfrm>
            <a:custGeom>
              <a:avLst/>
              <a:gdLst/>
              <a:ahLst/>
              <a:cxnLst/>
              <a:rect l="l" t="t" r="r" b="b"/>
              <a:pathLst>
                <a:path w="15050" h="14610" extrusionOk="0">
                  <a:moveTo>
                    <a:pt x="4882" y="1274"/>
                  </a:moveTo>
                  <a:lnTo>
                    <a:pt x="7108" y="2512"/>
                  </a:lnTo>
                  <a:lnTo>
                    <a:pt x="7108" y="6311"/>
                  </a:lnTo>
                  <a:lnTo>
                    <a:pt x="4263" y="3560"/>
                  </a:lnTo>
                  <a:lnTo>
                    <a:pt x="4882" y="1274"/>
                  </a:lnTo>
                  <a:close/>
                  <a:moveTo>
                    <a:pt x="10037" y="1238"/>
                  </a:moveTo>
                  <a:lnTo>
                    <a:pt x="10692" y="3632"/>
                  </a:lnTo>
                  <a:lnTo>
                    <a:pt x="7918" y="6311"/>
                  </a:lnTo>
                  <a:lnTo>
                    <a:pt x="7918" y="2405"/>
                  </a:lnTo>
                  <a:lnTo>
                    <a:pt x="7942" y="2405"/>
                  </a:lnTo>
                  <a:lnTo>
                    <a:pt x="10037" y="1238"/>
                  </a:lnTo>
                  <a:close/>
                  <a:moveTo>
                    <a:pt x="3739" y="4215"/>
                  </a:moveTo>
                  <a:lnTo>
                    <a:pt x="6513" y="6894"/>
                  </a:lnTo>
                  <a:lnTo>
                    <a:pt x="2489" y="6894"/>
                  </a:lnTo>
                  <a:lnTo>
                    <a:pt x="1286" y="4846"/>
                  </a:lnTo>
                  <a:lnTo>
                    <a:pt x="3739" y="4215"/>
                  </a:lnTo>
                  <a:close/>
                  <a:moveTo>
                    <a:pt x="11371" y="4132"/>
                  </a:moveTo>
                  <a:lnTo>
                    <a:pt x="13716" y="4751"/>
                  </a:lnTo>
                  <a:lnTo>
                    <a:pt x="12430" y="6894"/>
                  </a:lnTo>
                  <a:lnTo>
                    <a:pt x="8513" y="6894"/>
                  </a:lnTo>
                  <a:lnTo>
                    <a:pt x="11371" y="4132"/>
                  </a:lnTo>
                  <a:close/>
                  <a:moveTo>
                    <a:pt x="12549" y="7704"/>
                  </a:moveTo>
                  <a:lnTo>
                    <a:pt x="13776" y="9751"/>
                  </a:lnTo>
                  <a:lnTo>
                    <a:pt x="11299" y="10382"/>
                  </a:lnTo>
                  <a:lnTo>
                    <a:pt x="8525" y="7704"/>
                  </a:lnTo>
                  <a:close/>
                  <a:moveTo>
                    <a:pt x="6525" y="7704"/>
                  </a:moveTo>
                  <a:lnTo>
                    <a:pt x="3667" y="10466"/>
                  </a:lnTo>
                  <a:lnTo>
                    <a:pt x="1334" y="9847"/>
                  </a:lnTo>
                  <a:lnTo>
                    <a:pt x="2608" y="7704"/>
                  </a:lnTo>
                  <a:close/>
                  <a:moveTo>
                    <a:pt x="7942" y="8287"/>
                  </a:moveTo>
                  <a:lnTo>
                    <a:pt x="10775" y="11037"/>
                  </a:lnTo>
                  <a:lnTo>
                    <a:pt x="10156" y="13323"/>
                  </a:lnTo>
                  <a:lnTo>
                    <a:pt x="7942" y="12085"/>
                  </a:lnTo>
                  <a:lnTo>
                    <a:pt x="7942" y="8287"/>
                  </a:lnTo>
                  <a:close/>
                  <a:moveTo>
                    <a:pt x="7120" y="8287"/>
                  </a:moveTo>
                  <a:lnTo>
                    <a:pt x="7120" y="12192"/>
                  </a:lnTo>
                  <a:lnTo>
                    <a:pt x="7108" y="12192"/>
                  </a:lnTo>
                  <a:lnTo>
                    <a:pt x="5001" y="13359"/>
                  </a:lnTo>
                  <a:lnTo>
                    <a:pt x="4346" y="10966"/>
                  </a:lnTo>
                  <a:lnTo>
                    <a:pt x="7120" y="8287"/>
                  </a:lnTo>
                  <a:close/>
                  <a:moveTo>
                    <a:pt x="10585" y="0"/>
                  </a:moveTo>
                  <a:lnTo>
                    <a:pt x="9823" y="417"/>
                  </a:lnTo>
                  <a:lnTo>
                    <a:pt x="7430" y="1750"/>
                  </a:lnTo>
                  <a:lnTo>
                    <a:pt x="5120" y="465"/>
                  </a:lnTo>
                  <a:lnTo>
                    <a:pt x="4370" y="48"/>
                  </a:lnTo>
                  <a:lnTo>
                    <a:pt x="4144" y="857"/>
                  </a:lnTo>
                  <a:lnTo>
                    <a:pt x="3429" y="3453"/>
                  </a:lnTo>
                  <a:lnTo>
                    <a:pt x="857" y="4120"/>
                  </a:lnTo>
                  <a:lnTo>
                    <a:pt x="0" y="4346"/>
                  </a:lnTo>
                  <a:lnTo>
                    <a:pt x="441" y="5072"/>
                  </a:lnTo>
                  <a:lnTo>
                    <a:pt x="1822" y="7394"/>
                  </a:lnTo>
                  <a:lnTo>
                    <a:pt x="476" y="9644"/>
                  </a:lnTo>
                  <a:lnTo>
                    <a:pt x="48" y="10371"/>
                  </a:lnTo>
                  <a:lnTo>
                    <a:pt x="893" y="10597"/>
                  </a:lnTo>
                  <a:lnTo>
                    <a:pt x="3560" y="11299"/>
                  </a:lnTo>
                  <a:lnTo>
                    <a:pt x="4251" y="13800"/>
                  </a:lnTo>
                  <a:lnTo>
                    <a:pt x="4465" y="14609"/>
                  </a:lnTo>
                  <a:lnTo>
                    <a:pt x="5227" y="14192"/>
                  </a:lnTo>
                  <a:lnTo>
                    <a:pt x="7620" y="12859"/>
                  </a:lnTo>
                  <a:lnTo>
                    <a:pt x="9930" y="14157"/>
                  </a:lnTo>
                  <a:lnTo>
                    <a:pt x="10692" y="14573"/>
                  </a:lnTo>
                  <a:lnTo>
                    <a:pt x="10918" y="13752"/>
                  </a:lnTo>
                  <a:lnTo>
                    <a:pt x="11633" y="11156"/>
                  </a:lnTo>
                  <a:lnTo>
                    <a:pt x="14204" y="10490"/>
                  </a:lnTo>
                  <a:lnTo>
                    <a:pt x="15050" y="10263"/>
                  </a:lnTo>
                  <a:lnTo>
                    <a:pt x="14621" y="9537"/>
                  </a:lnTo>
                  <a:lnTo>
                    <a:pt x="13240" y="7215"/>
                  </a:lnTo>
                  <a:lnTo>
                    <a:pt x="14573" y="4965"/>
                  </a:lnTo>
                  <a:lnTo>
                    <a:pt x="15002" y="4239"/>
                  </a:lnTo>
                  <a:lnTo>
                    <a:pt x="14157" y="4013"/>
                  </a:lnTo>
                  <a:lnTo>
                    <a:pt x="11490" y="3322"/>
                  </a:lnTo>
                  <a:lnTo>
                    <a:pt x="10811" y="822"/>
                  </a:lnTo>
                  <a:lnTo>
                    <a:pt x="10585" y="0"/>
                  </a:lnTo>
                  <a:close/>
                </a:path>
              </a:pathLst>
            </a:custGeom>
            <a:solidFill>
              <a:srgbClr val="F8D1AE">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5"/>
            <p:cNvSpPr/>
            <p:nvPr/>
          </p:nvSpPr>
          <p:spPr>
            <a:xfrm>
              <a:off x="1924768" y="4198916"/>
              <a:ext cx="478740" cy="465094"/>
            </a:xfrm>
            <a:custGeom>
              <a:avLst/>
              <a:gdLst/>
              <a:ahLst/>
              <a:cxnLst/>
              <a:rect l="l" t="t" r="r" b="b"/>
              <a:pathLst>
                <a:path w="15050" h="14621" extrusionOk="0">
                  <a:moveTo>
                    <a:pt x="4882" y="1286"/>
                  </a:moveTo>
                  <a:lnTo>
                    <a:pt x="7108" y="2512"/>
                  </a:lnTo>
                  <a:lnTo>
                    <a:pt x="7108" y="6310"/>
                  </a:lnTo>
                  <a:lnTo>
                    <a:pt x="4263" y="3560"/>
                  </a:lnTo>
                  <a:lnTo>
                    <a:pt x="4882" y="1286"/>
                  </a:lnTo>
                  <a:close/>
                  <a:moveTo>
                    <a:pt x="10037" y="1238"/>
                  </a:moveTo>
                  <a:lnTo>
                    <a:pt x="10692" y="3632"/>
                  </a:lnTo>
                  <a:lnTo>
                    <a:pt x="7918" y="6310"/>
                  </a:lnTo>
                  <a:lnTo>
                    <a:pt x="7918" y="2417"/>
                  </a:lnTo>
                  <a:lnTo>
                    <a:pt x="7942" y="2417"/>
                  </a:lnTo>
                  <a:lnTo>
                    <a:pt x="10037" y="1238"/>
                  </a:lnTo>
                  <a:close/>
                  <a:moveTo>
                    <a:pt x="11371" y="4132"/>
                  </a:moveTo>
                  <a:lnTo>
                    <a:pt x="13716" y="4739"/>
                  </a:lnTo>
                  <a:lnTo>
                    <a:pt x="12430" y="6882"/>
                  </a:lnTo>
                  <a:lnTo>
                    <a:pt x="8513" y="6882"/>
                  </a:lnTo>
                  <a:lnTo>
                    <a:pt x="11371" y="4132"/>
                  </a:lnTo>
                  <a:close/>
                  <a:moveTo>
                    <a:pt x="3739" y="4215"/>
                  </a:moveTo>
                  <a:lnTo>
                    <a:pt x="6513" y="6894"/>
                  </a:lnTo>
                  <a:lnTo>
                    <a:pt x="2489" y="6894"/>
                  </a:lnTo>
                  <a:lnTo>
                    <a:pt x="1274" y="4858"/>
                  </a:lnTo>
                  <a:lnTo>
                    <a:pt x="3739" y="4215"/>
                  </a:lnTo>
                  <a:close/>
                  <a:moveTo>
                    <a:pt x="12549" y="7715"/>
                  </a:moveTo>
                  <a:lnTo>
                    <a:pt x="13776" y="9751"/>
                  </a:lnTo>
                  <a:lnTo>
                    <a:pt x="11299" y="10394"/>
                  </a:lnTo>
                  <a:lnTo>
                    <a:pt x="8525" y="7715"/>
                  </a:lnTo>
                  <a:close/>
                  <a:moveTo>
                    <a:pt x="6525" y="7715"/>
                  </a:moveTo>
                  <a:lnTo>
                    <a:pt x="3667" y="10466"/>
                  </a:lnTo>
                  <a:lnTo>
                    <a:pt x="1334" y="9859"/>
                  </a:lnTo>
                  <a:lnTo>
                    <a:pt x="2608" y="7715"/>
                  </a:lnTo>
                  <a:close/>
                  <a:moveTo>
                    <a:pt x="7942" y="8299"/>
                  </a:moveTo>
                  <a:lnTo>
                    <a:pt x="10775" y="11049"/>
                  </a:lnTo>
                  <a:lnTo>
                    <a:pt x="10156" y="13323"/>
                  </a:lnTo>
                  <a:lnTo>
                    <a:pt x="7942" y="12085"/>
                  </a:lnTo>
                  <a:lnTo>
                    <a:pt x="7942" y="8299"/>
                  </a:lnTo>
                  <a:close/>
                  <a:moveTo>
                    <a:pt x="7120" y="8299"/>
                  </a:moveTo>
                  <a:lnTo>
                    <a:pt x="7120" y="12192"/>
                  </a:lnTo>
                  <a:lnTo>
                    <a:pt x="7108" y="12192"/>
                  </a:lnTo>
                  <a:lnTo>
                    <a:pt x="5001" y="13371"/>
                  </a:lnTo>
                  <a:lnTo>
                    <a:pt x="4346" y="10978"/>
                  </a:lnTo>
                  <a:lnTo>
                    <a:pt x="7120" y="8299"/>
                  </a:lnTo>
                  <a:close/>
                  <a:moveTo>
                    <a:pt x="10585" y="0"/>
                  </a:moveTo>
                  <a:lnTo>
                    <a:pt x="9823" y="417"/>
                  </a:lnTo>
                  <a:lnTo>
                    <a:pt x="7430" y="1762"/>
                  </a:lnTo>
                  <a:lnTo>
                    <a:pt x="5120" y="465"/>
                  </a:lnTo>
                  <a:lnTo>
                    <a:pt x="4370" y="48"/>
                  </a:lnTo>
                  <a:lnTo>
                    <a:pt x="4144" y="869"/>
                  </a:lnTo>
                  <a:lnTo>
                    <a:pt x="3429" y="3453"/>
                  </a:lnTo>
                  <a:lnTo>
                    <a:pt x="857" y="4132"/>
                  </a:lnTo>
                  <a:lnTo>
                    <a:pt x="0" y="4346"/>
                  </a:lnTo>
                  <a:lnTo>
                    <a:pt x="441" y="5084"/>
                  </a:lnTo>
                  <a:lnTo>
                    <a:pt x="1822" y="7406"/>
                  </a:lnTo>
                  <a:lnTo>
                    <a:pt x="476" y="9644"/>
                  </a:lnTo>
                  <a:lnTo>
                    <a:pt x="48" y="10382"/>
                  </a:lnTo>
                  <a:lnTo>
                    <a:pt x="893" y="10597"/>
                  </a:lnTo>
                  <a:lnTo>
                    <a:pt x="3560" y="11299"/>
                  </a:lnTo>
                  <a:lnTo>
                    <a:pt x="4251" y="13799"/>
                  </a:lnTo>
                  <a:lnTo>
                    <a:pt x="4465" y="14621"/>
                  </a:lnTo>
                  <a:lnTo>
                    <a:pt x="5227" y="14204"/>
                  </a:lnTo>
                  <a:lnTo>
                    <a:pt x="7620" y="12859"/>
                  </a:lnTo>
                  <a:lnTo>
                    <a:pt x="9930" y="14157"/>
                  </a:lnTo>
                  <a:lnTo>
                    <a:pt x="10692" y="14573"/>
                  </a:lnTo>
                  <a:lnTo>
                    <a:pt x="10918" y="13752"/>
                  </a:lnTo>
                  <a:lnTo>
                    <a:pt x="11633" y="11168"/>
                  </a:lnTo>
                  <a:lnTo>
                    <a:pt x="14204" y="10501"/>
                  </a:lnTo>
                  <a:lnTo>
                    <a:pt x="15050" y="10275"/>
                  </a:lnTo>
                  <a:lnTo>
                    <a:pt x="14621" y="9549"/>
                  </a:lnTo>
                  <a:lnTo>
                    <a:pt x="13240" y="7227"/>
                  </a:lnTo>
                  <a:lnTo>
                    <a:pt x="14573" y="4977"/>
                  </a:lnTo>
                  <a:lnTo>
                    <a:pt x="15002" y="4251"/>
                  </a:lnTo>
                  <a:lnTo>
                    <a:pt x="14157" y="4024"/>
                  </a:lnTo>
                  <a:lnTo>
                    <a:pt x="11490" y="3322"/>
                  </a:lnTo>
                  <a:lnTo>
                    <a:pt x="10811" y="822"/>
                  </a:lnTo>
                  <a:lnTo>
                    <a:pt x="10585" y="0"/>
                  </a:lnTo>
                  <a:close/>
                </a:path>
              </a:pathLst>
            </a:custGeom>
            <a:solidFill>
              <a:srgbClr val="F8D1AE">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5"/>
            <p:cNvSpPr/>
            <p:nvPr/>
          </p:nvSpPr>
          <p:spPr>
            <a:xfrm>
              <a:off x="1924768" y="4663629"/>
              <a:ext cx="478740" cy="464744"/>
            </a:xfrm>
            <a:custGeom>
              <a:avLst/>
              <a:gdLst/>
              <a:ahLst/>
              <a:cxnLst/>
              <a:rect l="l" t="t" r="r" b="b"/>
              <a:pathLst>
                <a:path w="15050" h="14610" extrusionOk="0">
                  <a:moveTo>
                    <a:pt x="4882" y="1286"/>
                  </a:moveTo>
                  <a:lnTo>
                    <a:pt x="7108" y="2524"/>
                  </a:lnTo>
                  <a:lnTo>
                    <a:pt x="7108" y="6322"/>
                  </a:lnTo>
                  <a:lnTo>
                    <a:pt x="4263" y="3572"/>
                  </a:lnTo>
                  <a:lnTo>
                    <a:pt x="4882" y="1286"/>
                  </a:lnTo>
                  <a:close/>
                  <a:moveTo>
                    <a:pt x="10049" y="1250"/>
                  </a:moveTo>
                  <a:lnTo>
                    <a:pt x="10704" y="3643"/>
                  </a:lnTo>
                  <a:lnTo>
                    <a:pt x="7942" y="6322"/>
                  </a:lnTo>
                  <a:lnTo>
                    <a:pt x="7942" y="2417"/>
                  </a:lnTo>
                  <a:lnTo>
                    <a:pt x="7954" y="2417"/>
                  </a:lnTo>
                  <a:lnTo>
                    <a:pt x="10049" y="1250"/>
                  </a:lnTo>
                  <a:close/>
                  <a:moveTo>
                    <a:pt x="3739" y="4203"/>
                  </a:moveTo>
                  <a:lnTo>
                    <a:pt x="6513" y="6882"/>
                  </a:lnTo>
                  <a:lnTo>
                    <a:pt x="2489" y="6882"/>
                  </a:lnTo>
                  <a:lnTo>
                    <a:pt x="1274" y="4846"/>
                  </a:lnTo>
                  <a:lnTo>
                    <a:pt x="3739" y="4203"/>
                  </a:lnTo>
                  <a:close/>
                  <a:moveTo>
                    <a:pt x="11395" y="4132"/>
                  </a:moveTo>
                  <a:lnTo>
                    <a:pt x="13728" y="4739"/>
                  </a:lnTo>
                  <a:lnTo>
                    <a:pt x="12442" y="6882"/>
                  </a:lnTo>
                  <a:lnTo>
                    <a:pt x="8525" y="6882"/>
                  </a:lnTo>
                  <a:lnTo>
                    <a:pt x="11395" y="4132"/>
                  </a:lnTo>
                  <a:close/>
                  <a:moveTo>
                    <a:pt x="12549" y="7715"/>
                  </a:moveTo>
                  <a:lnTo>
                    <a:pt x="13776" y="9763"/>
                  </a:lnTo>
                  <a:lnTo>
                    <a:pt x="11299" y="10394"/>
                  </a:lnTo>
                  <a:lnTo>
                    <a:pt x="8525" y="7715"/>
                  </a:lnTo>
                  <a:close/>
                  <a:moveTo>
                    <a:pt x="6525" y="7715"/>
                  </a:moveTo>
                  <a:lnTo>
                    <a:pt x="3667" y="10478"/>
                  </a:lnTo>
                  <a:lnTo>
                    <a:pt x="1334" y="9858"/>
                  </a:lnTo>
                  <a:lnTo>
                    <a:pt x="2608" y="7715"/>
                  </a:lnTo>
                  <a:close/>
                  <a:moveTo>
                    <a:pt x="7954" y="8287"/>
                  </a:moveTo>
                  <a:lnTo>
                    <a:pt x="10799" y="11037"/>
                  </a:lnTo>
                  <a:lnTo>
                    <a:pt x="10168" y="13311"/>
                  </a:lnTo>
                  <a:lnTo>
                    <a:pt x="7954" y="12085"/>
                  </a:lnTo>
                  <a:lnTo>
                    <a:pt x="7954" y="8287"/>
                  </a:lnTo>
                  <a:close/>
                  <a:moveTo>
                    <a:pt x="7120" y="8299"/>
                  </a:moveTo>
                  <a:lnTo>
                    <a:pt x="7120" y="12204"/>
                  </a:lnTo>
                  <a:lnTo>
                    <a:pt x="7108" y="12204"/>
                  </a:lnTo>
                  <a:lnTo>
                    <a:pt x="5001" y="13371"/>
                  </a:lnTo>
                  <a:lnTo>
                    <a:pt x="4346" y="10978"/>
                  </a:lnTo>
                  <a:lnTo>
                    <a:pt x="7120" y="8299"/>
                  </a:lnTo>
                  <a:close/>
                  <a:moveTo>
                    <a:pt x="10585" y="0"/>
                  </a:moveTo>
                  <a:lnTo>
                    <a:pt x="9823" y="405"/>
                  </a:lnTo>
                  <a:lnTo>
                    <a:pt x="7430" y="1750"/>
                  </a:lnTo>
                  <a:lnTo>
                    <a:pt x="5120" y="453"/>
                  </a:lnTo>
                  <a:lnTo>
                    <a:pt x="4370" y="36"/>
                  </a:lnTo>
                  <a:lnTo>
                    <a:pt x="4144" y="857"/>
                  </a:lnTo>
                  <a:lnTo>
                    <a:pt x="3429" y="3441"/>
                  </a:lnTo>
                  <a:lnTo>
                    <a:pt x="857" y="4120"/>
                  </a:lnTo>
                  <a:lnTo>
                    <a:pt x="0" y="4334"/>
                  </a:lnTo>
                  <a:lnTo>
                    <a:pt x="441" y="5072"/>
                  </a:lnTo>
                  <a:lnTo>
                    <a:pt x="1822" y="7394"/>
                  </a:lnTo>
                  <a:lnTo>
                    <a:pt x="476" y="9632"/>
                  </a:lnTo>
                  <a:lnTo>
                    <a:pt x="48" y="10370"/>
                  </a:lnTo>
                  <a:lnTo>
                    <a:pt x="893" y="10597"/>
                  </a:lnTo>
                  <a:lnTo>
                    <a:pt x="3560" y="11287"/>
                  </a:lnTo>
                  <a:lnTo>
                    <a:pt x="4251" y="13788"/>
                  </a:lnTo>
                  <a:lnTo>
                    <a:pt x="4465" y="14609"/>
                  </a:lnTo>
                  <a:lnTo>
                    <a:pt x="5227" y="14192"/>
                  </a:lnTo>
                  <a:lnTo>
                    <a:pt x="7620" y="12859"/>
                  </a:lnTo>
                  <a:lnTo>
                    <a:pt x="9930" y="14145"/>
                  </a:lnTo>
                  <a:lnTo>
                    <a:pt x="10692" y="14561"/>
                  </a:lnTo>
                  <a:lnTo>
                    <a:pt x="10918" y="13752"/>
                  </a:lnTo>
                  <a:lnTo>
                    <a:pt x="11633" y="11156"/>
                  </a:lnTo>
                  <a:lnTo>
                    <a:pt x="14204" y="10489"/>
                  </a:lnTo>
                  <a:lnTo>
                    <a:pt x="15050" y="10263"/>
                  </a:lnTo>
                  <a:lnTo>
                    <a:pt x="14621" y="9537"/>
                  </a:lnTo>
                  <a:lnTo>
                    <a:pt x="13240" y="7215"/>
                  </a:lnTo>
                  <a:lnTo>
                    <a:pt x="14573" y="4965"/>
                  </a:lnTo>
                  <a:lnTo>
                    <a:pt x="15002" y="4239"/>
                  </a:lnTo>
                  <a:lnTo>
                    <a:pt x="14157" y="4012"/>
                  </a:lnTo>
                  <a:lnTo>
                    <a:pt x="11490" y="3310"/>
                  </a:lnTo>
                  <a:lnTo>
                    <a:pt x="10811" y="810"/>
                  </a:lnTo>
                  <a:lnTo>
                    <a:pt x="10585" y="0"/>
                  </a:lnTo>
                  <a:close/>
                </a:path>
              </a:pathLst>
            </a:custGeom>
            <a:solidFill>
              <a:srgbClr val="F8D1AE">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5"/>
            <p:cNvSpPr/>
            <p:nvPr/>
          </p:nvSpPr>
          <p:spPr>
            <a:xfrm>
              <a:off x="1442624" y="4663629"/>
              <a:ext cx="478391" cy="464744"/>
            </a:xfrm>
            <a:custGeom>
              <a:avLst/>
              <a:gdLst/>
              <a:ahLst/>
              <a:cxnLst/>
              <a:rect l="l" t="t" r="r" b="b"/>
              <a:pathLst>
                <a:path w="15039" h="14610" extrusionOk="0">
                  <a:moveTo>
                    <a:pt x="4882" y="1286"/>
                  </a:moveTo>
                  <a:lnTo>
                    <a:pt x="7097" y="2524"/>
                  </a:lnTo>
                  <a:lnTo>
                    <a:pt x="7097" y="6322"/>
                  </a:lnTo>
                  <a:lnTo>
                    <a:pt x="4251" y="3572"/>
                  </a:lnTo>
                  <a:lnTo>
                    <a:pt x="4882" y="1286"/>
                  </a:lnTo>
                  <a:close/>
                  <a:moveTo>
                    <a:pt x="10038" y="1250"/>
                  </a:moveTo>
                  <a:lnTo>
                    <a:pt x="10692" y="3643"/>
                  </a:lnTo>
                  <a:lnTo>
                    <a:pt x="7930" y="6322"/>
                  </a:lnTo>
                  <a:lnTo>
                    <a:pt x="7930" y="2417"/>
                  </a:lnTo>
                  <a:lnTo>
                    <a:pt x="7942" y="2417"/>
                  </a:lnTo>
                  <a:lnTo>
                    <a:pt x="10038" y="1250"/>
                  </a:lnTo>
                  <a:close/>
                  <a:moveTo>
                    <a:pt x="3727" y="4203"/>
                  </a:moveTo>
                  <a:lnTo>
                    <a:pt x="6501" y="6882"/>
                  </a:lnTo>
                  <a:lnTo>
                    <a:pt x="2477" y="6882"/>
                  </a:lnTo>
                  <a:lnTo>
                    <a:pt x="1263" y="4846"/>
                  </a:lnTo>
                  <a:lnTo>
                    <a:pt x="3727" y="4203"/>
                  </a:lnTo>
                  <a:close/>
                  <a:moveTo>
                    <a:pt x="11383" y="4132"/>
                  </a:moveTo>
                  <a:lnTo>
                    <a:pt x="13717" y="4739"/>
                  </a:lnTo>
                  <a:lnTo>
                    <a:pt x="12443" y="6882"/>
                  </a:lnTo>
                  <a:lnTo>
                    <a:pt x="8525" y="6882"/>
                  </a:lnTo>
                  <a:lnTo>
                    <a:pt x="11383" y="4132"/>
                  </a:lnTo>
                  <a:close/>
                  <a:moveTo>
                    <a:pt x="12538" y="7715"/>
                  </a:moveTo>
                  <a:lnTo>
                    <a:pt x="13764" y="9763"/>
                  </a:lnTo>
                  <a:lnTo>
                    <a:pt x="11288" y="10394"/>
                  </a:lnTo>
                  <a:lnTo>
                    <a:pt x="8525" y="7715"/>
                  </a:lnTo>
                  <a:close/>
                  <a:moveTo>
                    <a:pt x="6501" y="7715"/>
                  </a:moveTo>
                  <a:lnTo>
                    <a:pt x="3656" y="10478"/>
                  </a:lnTo>
                  <a:lnTo>
                    <a:pt x="1310" y="9858"/>
                  </a:lnTo>
                  <a:lnTo>
                    <a:pt x="2584" y="7715"/>
                  </a:lnTo>
                  <a:close/>
                  <a:moveTo>
                    <a:pt x="7942" y="8287"/>
                  </a:moveTo>
                  <a:lnTo>
                    <a:pt x="10788" y="11037"/>
                  </a:lnTo>
                  <a:lnTo>
                    <a:pt x="10157" y="13311"/>
                  </a:lnTo>
                  <a:lnTo>
                    <a:pt x="7942" y="12085"/>
                  </a:lnTo>
                  <a:lnTo>
                    <a:pt x="7942" y="8287"/>
                  </a:lnTo>
                  <a:close/>
                  <a:moveTo>
                    <a:pt x="7109" y="8299"/>
                  </a:moveTo>
                  <a:lnTo>
                    <a:pt x="7109" y="12204"/>
                  </a:lnTo>
                  <a:lnTo>
                    <a:pt x="7097" y="12204"/>
                  </a:lnTo>
                  <a:lnTo>
                    <a:pt x="5001" y="13371"/>
                  </a:lnTo>
                  <a:lnTo>
                    <a:pt x="4346" y="10978"/>
                  </a:lnTo>
                  <a:lnTo>
                    <a:pt x="7109" y="8299"/>
                  </a:lnTo>
                  <a:close/>
                  <a:moveTo>
                    <a:pt x="10573" y="0"/>
                  </a:moveTo>
                  <a:lnTo>
                    <a:pt x="9823" y="405"/>
                  </a:lnTo>
                  <a:lnTo>
                    <a:pt x="7418" y="1750"/>
                  </a:lnTo>
                  <a:lnTo>
                    <a:pt x="5120" y="453"/>
                  </a:lnTo>
                  <a:lnTo>
                    <a:pt x="4358" y="36"/>
                  </a:lnTo>
                  <a:lnTo>
                    <a:pt x="4132" y="857"/>
                  </a:lnTo>
                  <a:lnTo>
                    <a:pt x="3418" y="3441"/>
                  </a:lnTo>
                  <a:lnTo>
                    <a:pt x="846" y="4120"/>
                  </a:lnTo>
                  <a:lnTo>
                    <a:pt x="1" y="4334"/>
                  </a:lnTo>
                  <a:lnTo>
                    <a:pt x="429" y="5072"/>
                  </a:lnTo>
                  <a:lnTo>
                    <a:pt x="1810" y="7394"/>
                  </a:lnTo>
                  <a:lnTo>
                    <a:pt x="477" y="9632"/>
                  </a:lnTo>
                  <a:lnTo>
                    <a:pt x="36" y="10370"/>
                  </a:lnTo>
                  <a:lnTo>
                    <a:pt x="894" y="10597"/>
                  </a:lnTo>
                  <a:lnTo>
                    <a:pt x="3549" y="11287"/>
                  </a:lnTo>
                  <a:lnTo>
                    <a:pt x="4239" y="13788"/>
                  </a:lnTo>
                  <a:lnTo>
                    <a:pt x="4465" y="14609"/>
                  </a:lnTo>
                  <a:lnTo>
                    <a:pt x="5216" y="14192"/>
                  </a:lnTo>
                  <a:lnTo>
                    <a:pt x="7621" y="12859"/>
                  </a:lnTo>
                  <a:lnTo>
                    <a:pt x="9918" y="14145"/>
                  </a:lnTo>
                  <a:lnTo>
                    <a:pt x="10680" y="14561"/>
                  </a:lnTo>
                  <a:lnTo>
                    <a:pt x="10907" y="13752"/>
                  </a:lnTo>
                  <a:lnTo>
                    <a:pt x="11621" y="11156"/>
                  </a:lnTo>
                  <a:lnTo>
                    <a:pt x="14193" y="10489"/>
                  </a:lnTo>
                  <a:lnTo>
                    <a:pt x="15038" y="10263"/>
                  </a:lnTo>
                  <a:lnTo>
                    <a:pt x="14610" y="9537"/>
                  </a:lnTo>
                  <a:lnTo>
                    <a:pt x="13228" y="7215"/>
                  </a:lnTo>
                  <a:lnTo>
                    <a:pt x="14562" y="4965"/>
                  </a:lnTo>
                  <a:lnTo>
                    <a:pt x="15002" y="4239"/>
                  </a:lnTo>
                  <a:lnTo>
                    <a:pt x="14145" y="4012"/>
                  </a:lnTo>
                  <a:lnTo>
                    <a:pt x="11490" y="3310"/>
                  </a:lnTo>
                  <a:lnTo>
                    <a:pt x="10800" y="810"/>
                  </a:lnTo>
                  <a:lnTo>
                    <a:pt x="10573" y="0"/>
                  </a:lnTo>
                  <a:close/>
                </a:path>
              </a:pathLst>
            </a:custGeom>
            <a:solidFill>
              <a:srgbClr val="F8D1AE">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6262825" y="4198916"/>
              <a:ext cx="478740" cy="465094"/>
            </a:xfrm>
            <a:custGeom>
              <a:avLst/>
              <a:gdLst/>
              <a:ahLst/>
              <a:cxnLst/>
              <a:rect l="l" t="t" r="r" b="b"/>
              <a:pathLst>
                <a:path w="15050" h="14621" extrusionOk="0">
                  <a:moveTo>
                    <a:pt x="4882" y="1286"/>
                  </a:moveTo>
                  <a:lnTo>
                    <a:pt x="7097" y="2512"/>
                  </a:lnTo>
                  <a:lnTo>
                    <a:pt x="7097" y="6310"/>
                  </a:lnTo>
                  <a:lnTo>
                    <a:pt x="4263" y="3560"/>
                  </a:lnTo>
                  <a:lnTo>
                    <a:pt x="4882" y="1286"/>
                  </a:lnTo>
                  <a:close/>
                  <a:moveTo>
                    <a:pt x="10049" y="1238"/>
                  </a:moveTo>
                  <a:lnTo>
                    <a:pt x="10704" y="3632"/>
                  </a:lnTo>
                  <a:lnTo>
                    <a:pt x="7930" y="6310"/>
                  </a:lnTo>
                  <a:lnTo>
                    <a:pt x="7930" y="2417"/>
                  </a:lnTo>
                  <a:lnTo>
                    <a:pt x="7954" y="2417"/>
                  </a:lnTo>
                  <a:lnTo>
                    <a:pt x="10049" y="1238"/>
                  </a:lnTo>
                  <a:close/>
                  <a:moveTo>
                    <a:pt x="11383" y="4132"/>
                  </a:moveTo>
                  <a:lnTo>
                    <a:pt x="13728" y="4739"/>
                  </a:lnTo>
                  <a:lnTo>
                    <a:pt x="12442" y="6882"/>
                  </a:lnTo>
                  <a:lnTo>
                    <a:pt x="8525" y="6882"/>
                  </a:lnTo>
                  <a:lnTo>
                    <a:pt x="11383" y="4132"/>
                  </a:lnTo>
                  <a:close/>
                  <a:moveTo>
                    <a:pt x="3751" y="4215"/>
                  </a:moveTo>
                  <a:lnTo>
                    <a:pt x="6525" y="6894"/>
                  </a:lnTo>
                  <a:lnTo>
                    <a:pt x="2501" y="6894"/>
                  </a:lnTo>
                  <a:lnTo>
                    <a:pt x="1298" y="4858"/>
                  </a:lnTo>
                  <a:lnTo>
                    <a:pt x="3751" y="4215"/>
                  </a:lnTo>
                  <a:close/>
                  <a:moveTo>
                    <a:pt x="12550" y="7715"/>
                  </a:moveTo>
                  <a:lnTo>
                    <a:pt x="13764" y="9751"/>
                  </a:lnTo>
                  <a:lnTo>
                    <a:pt x="11299" y="10394"/>
                  </a:lnTo>
                  <a:lnTo>
                    <a:pt x="8525" y="7715"/>
                  </a:lnTo>
                  <a:close/>
                  <a:moveTo>
                    <a:pt x="6513" y="7715"/>
                  </a:moveTo>
                  <a:lnTo>
                    <a:pt x="3668" y="10466"/>
                  </a:lnTo>
                  <a:lnTo>
                    <a:pt x="1322" y="9859"/>
                  </a:lnTo>
                  <a:lnTo>
                    <a:pt x="2608" y="7715"/>
                  </a:lnTo>
                  <a:close/>
                  <a:moveTo>
                    <a:pt x="7954" y="8299"/>
                  </a:moveTo>
                  <a:lnTo>
                    <a:pt x="10787" y="11049"/>
                  </a:lnTo>
                  <a:lnTo>
                    <a:pt x="10168" y="13323"/>
                  </a:lnTo>
                  <a:lnTo>
                    <a:pt x="7942" y="12085"/>
                  </a:lnTo>
                  <a:lnTo>
                    <a:pt x="7942" y="8299"/>
                  </a:lnTo>
                  <a:close/>
                  <a:moveTo>
                    <a:pt x="7097" y="8299"/>
                  </a:moveTo>
                  <a:lnTo>
                    <a:pt x="7097" y="12192"/>
                  </a:lnTo>
                  <a:lnTo>
                    <a:pt x="5001" y="13371"/>
                  </a:lnTo>
                  <a:lnTo>
                    <a:pt x="4334" y="10978"/>
                  </a:lnTo>
                  <a:lnTo>
                    <a:pt x="7097" y="8299"/>
                  </a:lnTo>
                  <a:close/>
                  <a:moveTo>
                    <a:pt x="10585" y="0"/>
                  </a:moveTo>
                  <a:lnTo>
                    <a:pt x="9823" y="417"/>
                  </a:lnTo>
                  <a:lnTo>
                    <a:pt x="7430" y="1762"/>
                  </a:lnTo>
                  <a:lnTo>
                    <a:pt x="5120" y="465"/>
                  </a:lnTo>
                  <a:lnTo>
                    <a:pt x="4358" y="48"/>
                  </a:lnTo>
                  <a:lnTo>
                    <a:pt x="4144" y="869"/>
                  </a:lnTo>
                  <a:lnTo>
                    <a:pt x="3429" y="3453"/>
                  </a:lnTo>
                  <a:lnTo>
                    <a:pt x="846" y="4132"/>
                  </a:lnTo>
                  <a:lnTo>
                    <a:pt x="0" y="4346"/>
                  </a:lnTo>
                  <a:lnTo>
                    <a:pt x="429" y="5084"/>
                  </a:lnTo>
                  <a:lnTo>
                    <a:pt x="1822" y="7406"/>
                  </a:lnTo>
                  <a:lnTo>
                    <a:pt x="477" y="9644"/>
                  </a:lnTo>
                  <a:lnTo>
                    <a:pt x="48" y="10382"/>
                  </a:lnTo>
                  <a:lnTo>
                    <a:pt x="893" y="10597"/>
                  </a:lnTo>
                  <a:lnTo>
                    <a:pt x="3560" y="11299"/>
                  </a:lnTo>
                  <a:lnTo>
                    <a:pt x="4239" y="13799"/>
                  </a:lnTo>
                  <a:lnTo>
                    <a:pt x="4465" y="14621"/>
                  </a:lnTo>
                  <a:lnTo>
                    <a:pt x="5227" y="14204"/>
                  </a:lnTo>
                  <a:lnTo>
                    <a:pt x="7620" y="12859"/>
                  </a:lnTo>
                  <a:lnTo>
                    <a:pt x="9930" y="14157"/>
                  </a:lnTo>
                  <a:lnTo>
                    <a:pt x="10680" y="14573"/>
                  </a:lnTo>
                  <a:lnTo>
                    <a:pt x="10907" y="13752"/>
                  </a:lnTo>
                  <a:lnTo>
                    <a:pt x="11621" y="11168"/>
                  </a:lnTo>
                  <a:lnTo>
                    <a:pt x="14193" y="10501"/>
                  </a:lnTo>
                  <a:lnTo>
                    <a:pt x="15050" y="10275"/>
                  </a:lnTo>
                  <a:lnTo>
                    <a:pt x="14609" y="9549"/>
                  </a:lnTo>
                  <a:lnTo>
                    <a:pt x="13228" y="7227"/>
                  </a:lnTo>
                  <a:lnTo>
                    <a:pt x="14574" y="4977"/>
                  </a:lnTo>
                  <a:lnTo>
                    <a:pt x="15002" y="4251"/>
                  </a:lnTo>
                  <a:lnTo>
                    <a:pt x="14157" y="4024"/>
                  </a:lnTo>
                  <a:lnTo>
                    <a:pt x="11490" y="3322"/>
                  </a:lnTo>
                  <a:lnTo>
                    <a:pt x="10799" y="822"/>
                  </a:lnTo>
                  <a:lnTo>
                    <a:pt x="10585" y="0"/>
                  </a:lnTo>
                  <a:close/>
                </a:path>
              </a:pathLst>
            </a:custGeom>
            <a:solidFill>
              <a:srgbClr val="F8D1AE">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5"/>
            <p:cNvSpPr/>
            <p:nvPr/>
          </p:nvSpPr>
          <p:spPr>
            <a:xfrm>
              <a:off x="6262825" y="3269110"/>
              <a:ext cx="478740" cy="465126"/>
            </a:xfrm>
            <a:custGeom>
              <a:avLst/>
              <a:gdLst/>
              <a:ahLst/>
              <a:cxnLst/>
              <a:rect l="l" t="t" r="r" b="b"/>
              <a:pathLst>
                <a:path w="15050" h="14622" extrusionOk="0">
                  <a:moveTo>
                    <a:pt x="4882" y="1286"/>
                  </a:moveTo>
                  <a:lnTo>
                    <a:pt x="7097" y="2525"/>
                  </a:lnTo>
                  <a:lnTo>
                    <a:pt x="7097" y="6311"/>
                  </a:lnTo>
                  <a:lnTo>
                    <a:pt x="4263" y="3560"/>
                  </a:lnTo>
                  <a:lnTo>
                    <a:pt x="4882" y="1286"/>
                  </a:lnTo>
                  <a:close/>
                  <a:moveTo>
                    <a:pt x="10049" y="1239"/>
                  </a:moveTo>
                  <a:lnTo>
                    <a:pt x="10716" y="3632"/>
                  </a:lnTo>
                  <a:lnTo>
                    <a:pt x="7954" y="6311"/>
                  </a:lnTo>
                  <a:lnTo>
                    <a:pt x="7954" y="2417"/>
                  </a:lnTo>
                  <a:lnTo>
                    <a:pt x="10049" y="1239"/>
                  </a:lnTo>
                  <a:close/>
                  <a:moveTo>
                    <a:pt x="3751" y="4215"/>
                  </a:moveTo>
                  <a:lnTo>
                    <a:pt x="6525" y="6894"/>
                  </a:lnTo>
                  <a:lnTo>
                    <a:pt x="2501" y="6894"/>
                  </a:lnTo>
                  <a:lnTo>
                    <a:pt x="1286" y="4858"/>
                  </a:lnTo>
                  <a:lnTo>
                    <a:pt x="3751" y="4215"/>
                  </a:lnTo>
                  <a:close/>
                  <a:moveTo>
                    <a:pt x="11383" y="4144"/>
                  </a:moveTo>
                  <a:lnTo>
                    <a:pt x="13728" y="4751"/>
                  </a:lnTo>
                  <a:lnTo>
                    <a:pt x="12442" y="6894"/>
                  </a:lnTo>
                  <a:lnTo>
                    <a:pt x="8525" y="6894"/>
                  </a:lnTo>
                  <a:lnTo>
                    <a:pt x="11383" y="4144"/>
                  </a:lnTo>
                  <a:close/>
                  <a:moveTo>
                    <a:pt x="12550" y="7716"/>
                  </a:moveTo>
                  <a:lnTo>
                    <a:pt x="13764" y="9752"/>
                  </a:lnTo>
                  <a:lnTo>
                    <a:pt x="11299" y="10395"/>
                  </a:lnTo>
                  <a:lnTo>
                    <a:pt x="8525" y="7716"/>
                  </a:lnTo>
                  <a:close/>
                  <a:moveTo>
                    <a:pt x="6501" y="7728"/>
                  </a:moveTo>
                  <a:lnTo>
                    <a:pt x="3668" y="10478"/>
                  </a:lnTo>
                  <a:lnTo>
                    <a:pt x="1310" y="9871"/>
                  </a:lnTo>
                  <a:lnTo>
                    <a:pt x="2596" y="7728"/>
                  </a:lnTo>
                  <a:close/>
                  <a:moveTo>
                    <a:pt x="7954" y="8299"/>
                  </a:moveTo>
                  <a:lnTo>
                    <a:pt x="10787" y="11049"/>
                  </a:lnTo>
                  <a:lnTo>
                    <a:pt x="10168" y="13323"/>
                  </a:lnTo>
                  <a:lnTo>
                    <a:pt x="7942" y="12085"/>
                  </a:lnTo>
                  <a:lnTo>
                    <a:pt x="7942" y="8299"/>
                  </a:lnTo>
                  <a:close/>
                  <a:moveTo>
                    <a:pt x="7120" y="8299"/>
                  </a:moveTo>
                  <a:lnTo>
                    <a:pt x="7120" y="12192"/>
                  </a:lnTo>
                  <a:lnTo>
                    <a:pt x="7097" y="12192"/>
                  </a:lnTo>
                  <a:lnTo>
                    <a:pt x="5001" y="13371"/>
                  </a:lnTo>
                  <a:lnTo>
                    <a:pt x="4346" y="10978"/>
                  </a:lnTo>
                  <a:lnTo>
                    <a:pt x="7120" y="8299"/>
                  </a:lnTo>
                  <a:close/>
                  <a:moveTo>
                    <a:pt x="10585" y="0"/>
                  </a:moveTo>
                  <a:lnTo>
                    <a:pt x="9823" y="417"/>
                  </a:lnTo>
                  <a:lnTo>
                    <a:pt x="7430" y="1763"/>
                  </a:lnTo>
                  <a:lnTo>
                    <a:pt x="5120" y="465"/>
                  </a:lnTo>
                  <a:lnTo>
                    <a:pt x="4358" y="48"/>
                  </a:lnTo>
                  <a:lnTo>
                    <a:pt x="4132" y="870"/>
                  </a:lnTo>
                  <a:lnTo>
                    <a:pt x="3418" y="3453"/>
                  </a:lnTo>
                  <a:lnTo>
                    <a:pt x="846" y="4132"/>
                  </a:lnTo>
                  <a:lnTo>
                    <a:pt x="0" y="4346"/>
                  </a:lnTo>
                  <a:lnTo>
                    <a:pt x="429" y="5084"/>
                  </a:lnTo>
                  <a:lnTo>
                    <a:pt x="1822" y="7406"/>
                  </a:lnTo>
                  <a:lnTo>
                    <a:pt x="477" y="9644"/>
                  </a:lnTo>
                  <a:lnTo>
                    <a:pt x="48" y="10383"/>
                  </a:lnTo>
                  <a:lnTo>
                    <a:pt x="893" y="10597"/>
                  </a:lnTo>
                  <a:lnTo>
                    <a:pt x="3560" y="11299"/>
                  </a:lnTo>
                  <a:lnTo>
                    <a:pt x="4239" y="13800"/>
                  </a:lnTo>
                  <a:lnTo>
                    <a:pt x="4465" y="14621"/>
                  </a:lnTo>
                  <a:lnTo>
                    <a:pt x="5227" y="14205"/>
                  </a:lnTo>
                  <a:lnTo>
                    <a:pt x="7620" y="12859"/>
                  </a:lnTo>
                  <a:lnTo>
                    <a:pt x="9930" y="14157"/>
                  </a:lnTo>
                  <a:lnTo>
                    <a:pt x="10680" y="14574"/>
                  </a:lnTo>
                  <a:lnTo>
                    <a:pt x="10907" y="13752"/>
                  </a:lnTo>
                  <a:lnTo>
                    <a:pt x="11621" y="11168"/>
                  </a:lnTo>
                  <a:lnTo>
                    <a:pt x="14193" y="10502"/>
                  </a:lnTo>
                  <a:lnTo>
                    <a:pt x="15050" y="10275"/>
                  </a:lnTo>
                  <a:lnTo>
                    <a:pt x="14609" y="9549"/>
                  </a:lnTo>
                  <a:lnTo>
                    <a:pt x="13228" y="7227"/>
                  </a:lnTo>
                  <a:lnTo>
                    <a:pt x="14574" y="4977"/>
                  </a:lnTo>
                  <a:lnTo>
                    <a:pt x="15002" y="4251"/>
                  </a:lnTo>
                  <a:lnTo>
                    <a:pt x="14157" y="4025"/>
                  </a:lnTo>
                  <a:lnTo>
                    <a:pt x="11490" y="3322"/>
                  </a:lnTo>
                  <a:lnTo>
                    <a:pt x="10799" y="822"/>
                  </a:lnTo>
                  <a:lnTo>
                    <a:pt x="10585" y="0"/>
                  </a:lnTo>
                  <a:close/>
                </a:path>
              </a:pathLst>
            </a:custGeom>
            <a:solidFill>
              <a:srgbClr val="F8D1AE">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a:off x="6262825" y="3734204"/>
              <a:ext cx="478740" cy="464744"/>
            </a:xfrm>
            <a:custGeom>
              <a:avLst/>
              <a:gdLst/>
              <a:ahLst/>
              <a:cxnLst/>
              <a:rect l="l" t="t" r="r" b="b"/>
              <a:pathLst>
                <a:path w="15050" h="14610" extrusionOk="0">
                  <a:moveTo>
                    <a:pt x="4882" y="1274"/>
                  </a:moveTo>
                  <a:lnTo>
                    <a:pt x="7097" y="2512"/>
                  </a:lnTo>
                  <a:lnTo>
                    <a:pt x="7097" y="6311"/>
                  </a:lnTo>
                  <a:lnTo>
                    <a:pt x="4263" y="3560"/>
                  </a:lnTo>
                  <a:lnTo>
                    <a:pt x="4882" y="1274"/>
                  </a:lnTo>
                  <a:close/>
                  <a:moveTo>
                    <a:pt x="10049" y="1238"/>
                  </a:moveTo>
                  <a:lnTo>
                    <a:pt x="10704" y="3632"/>
                  </a:lnTo>
                  <a:lnTo>
                    <a:pt x="7930" y="6311"/>
                  </a:lnTo>
                  <a:lnTo>
                    <a:pt x="7930" y="2405"/>
                  </a:lnTo>
                  <a:lnTo>
                    <a:pt x="7954" y="2405"/>
                  </a:lnTo>
                  <a:lnTo>
                    <a:pt x="10049" y="1238"/>
                  </a:lnTo>
                  <a:close/>
                  <a:moveTo>
                    <a:pt x="3751" y="4215"/>
                  </a:moveTo>
                  <a:lnTo>
                    <a:pt x="6525" y="6894"/>
                  </a:lnTo>
                  <a:lnTo>
                    <a:pt x="2501" y="6894"/>
                  </a:lnTo>
                  <a:lnTo>
                    <a:pt x="1286" y="4846"/>
                  </a:lnTo>
                  <a:lnTo>
                    <a:pt x="3751" y="4215"/>
                  </a:lnTo>
                  <a:close/>
                  <a:moveTo>
                    <a:pt x="11383" y="4132"/>
                  </a:moveTo>
                  <a:lnTo>
                    <a:pt x="13740" y="4751"/>
                  </a:lnTo>
                  <a:lnTo>
                    <a:pt x="12454" y="6894"/>
                  </a:lnTo>
                  <a:lnTo>
                    <a:pt x="8549" y="6894"/>
                  </a:lnTo>
                  <a:lnTo>
                    <a:pt x="11383" y="4132"/>
                  </a:lnTo>
                  <a:close/>
                  <a:moveTo>
                    <a:pt x="12550" y="7704"/>
                  </a:moveTo>
                  <a:lnTo>
                    <a:pt x="13764" y="9751"/>
                  </a:lnTo>
                  <a:lnTo>
                    <a:pt x="11299" y="10382"/>
                  </a:lnTo>
                  <a:lnTo>
                    <a:pt x="8525" y="7704"/>
                  </a:lnTo>
                  <a:close/>
                  <a:moveTo>
                    <a:pt x="6513" y="7704"/>
                  </a:moveTo>
                  <a:lnTo>
                    <a:pt x="3668" y="10466"/>
                  </a:lnTo>
                  <a:lnTo>
                    <a:pt x="1322" y="9847"/>
                  </a:lnTo>
                  <a:lnTo>
                    <a:pt x="2608" y="7704"/>
                  </a:lnTo>
                  <a:close/>
                  <a:moveTo>
                    <a:pt x="7954" y="8287"/>
                  </a:moveTo>
                  <a:lnTo>
                    <a:pt x="10787" y="11037"/>
                  </a:lnTo>
                  <a:lnTo>
                    <a:pt x="10168" y="13323"/>
                  </a:lnTo>
                  <a:lnTo>
                    <a:pt x="7942" y="12085"/>
                  </a:lnTo>
                  <a:lnTo>
                    <a:pt x="7942" y="8287"/>
                  </a:lnTo>
                  <a:close/>
                  <a:moveTo>
                    <a:pt x="7120" y="8287"/>
                  </a:moveTo>
                  <a:lnTo>
                    <a:pt x="7120" y="12192"/>
                  </a:lnTo>
                  <a:lnTo>
                    <a:pt x="7097" y="12192"/>
                  </a:lnTo>
                  <a:lnTo>
                    <a:pt x="5001" y="13359"/>
                  </a:lnTo>
                  <a:lnTo>
                    <a:pt x="4346" y="10966"/>
                  </a:lnTo>
                  <a:lnTo>
                    <a:pt x="7120" y="8287"/>
                  </a:lnTo>
                  <a:close/>
                  <a:moveTo>
                    <a:pt x="10585" y="0"/>
                  </a:moveTo>
                  <a:lnTo>
                    <a:pt x="9823" y="417"/>
                  </a:lnTo>
                  <a:lnTo>
                    <a:pt x="7430" y="1750"/>
                  </a:lnTo>
                  <a:lnTo>
                    <a:pt x="5120" y="465"/>
                  </a:lnTo>
                  <a:lnTo>
                    <a:pt x="4358" y="48"/>
                  </a:lnTo>
                  <a:lnTo>
                    <a:pt x="4144" y="857"/>
                  </a:lnTo>
                  <a:lnTo>
                    <a:pt x="3429" y="3453"/>
                  </a:lnTo>
                  <a:lnTo>
                    <a:pt x="846" y="4120"/>
                  </a:lnTo>
                  <a:lnTo>
                    <a:pt x="0" y="4346"/>
                  </a:lnTo>
                  <a:lnTo>
                    <a:pt x="429" y="5072"/>
                  </a:lnTo>
                  <a:lnTo>
                    <a:pt x="1822" y="7394"/>
                  </a:lnTo>
                  <a:lnTo>
                    <a:pt x="477" y="9644"/>
                  </a:lnTo>
                  <a:lnTo>
                    <a:pt x="48" y="10371"/>
                  </a:lnTo>
                  <a:lnTo>
                    <a:pt x="893" y="10597"/>
                  </a:lnTo>
                  <a:lnTo>
                    <a:pt x="3560" y="11299"/>
                  </a:lnTo>
                  <a:lnTo>
                    <a:pt x="4239" y="13800"/>
                  </a:lnTo>
                  <a:lnTo>
                    <a:pt x="4465" y="14609"/>
                  </a:lnTo>
                  <a:lnTo>
                    <a:pt x="5227" y="14192"/>
                  </a:lnTo>
                  <a:lnTo>
                    <a:pt x="7620" y="12859"/>
                  </a:lnTo>
                  <a:lnTo>
                    <a:pt x="9930" y="14157"/>
                  </a:lnTo>
                  <a:lnTo>
                    <a:pt x="10680" y="14573"/>
                  </a:lnTo>
                  <a:lnTo>
                    <a:pt x="10907" y="13752"/>
                  </a:lnTo>
                  <a:lnTo>
                    <a:pt x="11621" y="11156"/>
                  </a:lnTo>
                  <a:lnTo>
                    <a:pt x="14193" y="10490"/>
                  </a:lnTo>
                  <a:lnTo>
                    <a:pt x="15050" y="10263"/>
                  </a:lnTo>
                  <a:lnTo>
                    <a:pt x="14609" y="9537"/>
                  </a:lnTo>
                  <a:lnTo>
                    <a:pt x="13228" y="7215"/>
                  </a:lnTo>
                  <a:lnTo>
                    <a:pt x="14574" y="4965"/>
                  </a:lnTo>
                  <a:lnTo>
                    <a:pt x="15002" y="4239"/>
                  </a:lnTo>
                  <a:lnTo>
                    <a:pt x="14157" y="4013"/>
                  </a:lnTo>
                  <a:lnTo>
                    <a:pt x="11490" y="3322"/>
                  </a:lnTo>
                  <a:lnTo>
                    <a:pt x="10799" y="822"/>
                  </a:lnTo>
                  <a:lnTo>
                    <a:pt x="10585" y="0"/>
                  </a:lnTo>
                  <a:close/>
                </a:path>
              </a:pathLst>
            </a:custGeom>
            <a:solidFill>
              <a:srgbClr val="F8D1AE">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5"/>
            <p:cNvSpPr/>
            <p:nvPr/>
          </p:nvSpPr>
          <p:spPr>
            <a:xfrm>
              <a:off x="6745319" y="2804398"/>
              <a:ext cx="478772" cy="464744"/>
            </a:xfrm>
            <a:custGeom>
              <a:avLst/>
              <a:gdLst/>
              <a:ahLst/>
              <a:cxnLst/>
              <a:rect l="l" t="t" r="r" b="b"/>
              <a:pathLst>
                <a:path w="15051" h="14610" extrusionOk="0">
                  <a:moveTo>
                    <a:pt x="10050" y="1239"/>
                  </a:moveTo>
                  <a:lnTo>
                    <a:pt x="10705" y="3632"/>
                  </a:lnTo>
                  <a:lnTo>
                    <a:pt x="7931" y="6311"/>
                  </a:lnTo>
                  <a:lnTo>
                    <a:pt x="7931" y="2405"/>
                  </a:lnTo>
                  <a:lnTo>
                    <a:pt x="7942" y="2405"/>
                  </a:lnTo>
                  <a:lnTo>
                    <a:pt x="10050" y="1239"/>
                  </a:lnTo>
                  <a:close/>
                  <a:moveTo>
                    <a:pt x="4883" y="1298"/>
                  </a:moveTo>
                  <a:lnTo>
                    <a:pt x="7097" y="2525"/>
                  </a:lnTo>
                  <a:lnTo>
                    <a:pt x="7097" y="6323"/>
                  </a:lnTo>
                  <a:lnTo>
                    <a:pt x="4252" y="3572"/>
                  </a:lnTo>
                  <a:lnTo>
                    <a:pt x="4883" y="1298"/>
                  </a:lnTo>
                  <a:close/>
                  <a:moveTo>
                    <a:pt x="3751" y="4215"/>
                  </a:moveTo>
                  <a:lnTo>
                    <a:pt x="6514" y="6894"/>
                  </a:lnTo>
                  <a:lnTo>
                    <a:pt x="2501" y="6894"/>
                  </a:lnTo>
                  <a:lnTo>
                    <a:pt x="1275" y="4846"/>
                  </a:lnTo>
                  <a:lnTo>
                    <a:pt x="3751" y="4215"/>
                  </a:lnTo>
                  <a:close/>
                  <a:moveTo>
                    <a:pt x="11383" y="4132"/>
                  </a:moveTo>
                  <a:lnTo>
                    <a:pt x="13717" y="4751"/>
                  </a:lnTo>
                  <a:lnTo>
                    <a:pt x="12443" y="6894"/>
                  </a:lnTo>
                  <a:lnTo>
                    <a:pt x="8526" y="6894"/>
                  </a:lnTo>
                  <a:lnTo>
                    <a:pt x="11383" y="4132"/>
                  </a:lnTo>
                  <a:close/>
                  <a:moveTo>
                    <a:pt x="12562" y="7704"/>
                  </a:moveTo>
                  <a:lnTo>
                    <a:pt x="13777" y="9752"/>
                  </a:lnTo>
                  <a:lnTo>
                    <a:pt x="11312" y="10383"/>
                  </a:lnTo>
                  <a:lnTo>
                    <a:pt x="8538" y="7704"/>
                  </a:lnTo>
                  <a:close/>
                  <a:moveTo>
                    <a:pt x="6514" y="7704"/>
                  </a:moveTo>
                  <a:lnTo>
                    <a:pt x="3656" y="10478"/>
                  </a:lnTo>
                  <a:lnTo>
                    <a:pt x="1323" y="9871"/>
                  </a:lnTo>
                  <a:lnTo>
                    <a:pt x="2608" y="7704"/>
                  </a:lnTo>
                  <a:close/>
                  <a:moveTo>
                    <a:pt x="7942" y="8287"/>
                  </a:moveTo>
                  <a:lnTo>
                    <a:pt x="10788" y="11038"/>
                  </a:lnTo>
                  <a:lnTo>
                    <a:pt x="10169" y="13324"/>
                  </a:lnTo>
                  <a:lnTo>
                    <a:pt x="7942" y="12085"/>
                  </a:lnTo>
                  <a:lnTo>
                    <a:pt x="7942" y="8287"/>
                  </a:lnTo>
                  <a:close/>
                  <a:moveTo>
                    <a:pt x="7109" y="8287"/>
                  </a:moveTo>
                  <a:lnTo>
                    <a:pt x="7109" y="12192"/>
                  </a:lnTo>
                  <a:lnTo>
                    <a:pt x="7097" y="12192"/>
                  </a:lnTo>
                  <a:lnTo>
                    <a:pt x="5002" y="13359"/>
                  </a:lnTo>
                  <a:lnTo>
                    <a:pt x="4347" y="10966"/>
                  </a:lnTo>
                  <a:lnTo>
                    <a:pt x="7109" y="8287"/>
                  </a:lnTo>
                  <a:close/>
                  <a:moveTo>
                    <a:pt x="10586" y="0"/>
                  </a:moveTo>
                  <a:lnTo>
                    <a:pt x="9824" y="417"/>
                  </a:lnTo>
                  <a:lnTo>
                    <a:pt x="7430" y="1751"/>
                  </a:lnTo>
                  <a:lnTo>
                    <a:pt x="5121" y="453"/>
                  </a:lnTo>
                  <a:lnTo>
                    <a:pt x="4359" y="48"/>
                  </a:lnTo>
                  <a:lnTo>
                    <a:pt x="4132" y="858"/>
                  </a:lnTo>
                  <a:lnTo>
                    <a:pt x="3418" y="3453"/>
                  </a:lnTo>
                  <a:lnTo>
                    <a:pt x="846" y="4120"/>
                  </a:lnTo>
                  <a:lnTo>
                    <a:pt x="1" y="4346"/>
                  </a:lnTo>
                  <a:lnTo>
                    <a:pt x="430" y="5072"/>
                  </a:lnTo>
                  <a:lnTo>
                    <a:pt x="1811" y="7394"/>
                  </a:lnTo>
                  <a:lnTo>
                    <a:pt x="477" y="9644"/>
                  </a:lnTo>
                  <a:lnTo>
                    <a:pt x="49" y="10371"/>
                  </a:lnTo>
                  <a:lnTo>
                    <a:pt x="894" y="10597"/>
                  </a:lnTo>
                  <a:lnTo>
                    <a:pt x="3561" y="11299"/>
                  </a:lnTo>
                  <a:lnTo>
                    <a:pt x="4240" y="13800"/>
                  </a:lnTo>
                  <a:lnTo>
                    <a:pt x="4466" y="14609"/>
                  </a:lnTo>
                  <a:lnTo>
                    <a:pt x="5228" y="14193"/>
                  </a:lnTo>
                  <a:lnTo>
                    <a:pt x="7621" y="12859"/>
                  </a:lnTo>
                  <a:lnTo>
                    <a:pt x="9931" y="14157"/>
                  </a:lnTo>
                  <a:lnTo>
                    <a:pt x="10681" y="14574"/>
                  </a:lnTo>
                  <a:lnTo>
                    <a:pt x="10907" y="13752"/>
                  </a:lnTo>
                  <a:lnTo>
                    <a:pt x="11621" y="11157"/>
                  </a:lnTo>
                  <a:lnTo>
                    <a:pt x="14193" y="10490"/>
                  </a:lnTo>
                  <a:lnTo>
                    <a:pt x="15050" y="10264"/>
                  </a:lnTo>
                  <a:lnTo>
                    <a:pt x="14610" y="9537"/>
                  </a:lnTo>
                  <a:lnTo>
                    <a:pt x="13229" y="7216"/>
                  </a:lnTo>
                  <a:lnTo>
                    <a:pt x="14574" y="4965"/>
                  </a:lnTo>
                  <a:lnTo>
                    <a:pt x="15003" y="4239"/>
                  </a:lnTo>
                  <a:lnTo>
                    <a:pt x="14158" y="4013"/>
                  </a:lnTo>
                  <a:lnTo>
                    <a:pt x="11491" y="3322"/>
                  </a:lnTo>
                  <a:lnTo>
                    <a:pt x="10800" y="822"/>
                  </a:lnTo>
                  <a:lnTo>
                    <a:pt x="10586" y="0"/>
                  </a:lnTo>
                  <a:close/>
                </a:path>
              </a:pathLst>
            </a:custGeom>
            <a:solidFill>
              <a:srgbClr val="F8D1AE">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a:off x="6262825" y="2804398"/>
              <a:ext cx="478740" cy="464744"/>
            </a:xfrm>
            <a:custGeom>
              <a:avLst/>
              <a:gdLst/>
              <a:ahLst/>
              <a:cxnLst/>
              <a:rect l="l" t="t" r="r" b="b"/>
              <a:pathLst>
                <a:path w="15050" h="14610" extrusionOk="0">
                  <a:moveTo>
                    <a:pt x="10049" y="1239"/>
                  </a:moveTo>
                  <a:lnTo>
                    <a:pt x="10704" y="3632"/>
                  </a:lnTo>
                  <a:lnTo>
                    <a:pt x="7930" y="6311"/>
                  </a:lnTo>
                  <a:lnTo>
                    <a:pt x="7930" y="2405"/>
                  </a:lnTo>
                  <a:lnTo>
                    <a:pt x="7954" y="2405"/>
                  </a:lnTo>
                  <a:lnTo>
                    <a:pt x="10049" y="1239"/>
                  </a:lnTo>
                  <a:close/>
                  <a:moveTo>
                    <a:pt x="4882" y="1298"/>
                  </a:moveTo>
                  <a:lnTo>
                    <a:pt x="7097" y="2525"/>
                  </a:lnTo>
                  <a:lnTo>
                    <a:pt x="7097" y="6323"/>
                  </a:lnTo>
                  <a:lnTo>
                    <a:pt x="4263" y="3572"/>
                  </a:lnTo>
                  <a:lnTo>
                    <a:pt x="4882" y="1298"/>
                  </a:lnTo>
                  <a:close/>
                  <a:moveTo>
                    <a:pt x="3751" y="4215"/>
                  </a:moveTo>
                  <a:lnTo>
                    <a:pt x="6513" y="6894"/>
                  </a:lnTo>
                  <a:lnTo>
                    <a:pt x="2501" y="6894"/>
                  </a:lnTo>
                  <a:lnTo>
                    <a:pt x="1286" y="4846"/>
                  </a:lnTo>
                  <a:lnTo>
                    <a:pt x="3751" y="4215"/>
                  </a:lnTo>
                  <a:close/>
                  <a:moveTo>
                    <a:pt x="11383" y="4132"/>
                  </a:moveTo>
                  <a:lnTo>
                    <a:pt x="13728" y="4751"/>
                  </a:lnTo>
                  <a:lnTo>
                    <a:pt x="12442" y="6894"/>
                  </a:lnTo>
                  <a:lnTo>
                    <a:pt x="8525" y="6894"/>
                  </a:lnTo>
                  <a:lnTo>
                    <a:pt x="11383" y="4132"/>
                  </a:lnTo>
                  <a:close/>
                  <a:moveTo>
                    <a:pt x="12562" y="7704"/>
                  </a:moveTo>
                  <a:lnTo>
                    <a:pt x="13764" y="9752"/>
                  </a:lnTo>
                  <a:lnTo>
                    <a:pt x="11311" y="10383"/>
                  </a:lnTo>
                  <a:lnTo>
                    <a:pt x="8549" y="7704"/>
                  </a:lnTo>
                  <a:close/>
                  <a:moveTo>
                    <a:pt x="6513" y="7704"/>
                  </a:moveTo>
                  <a:lnTo>
                    <a:pt x="3668" y="10478"/>
                  </a:lnTo>
                  <a:lnTo>
                    <a:pt x="1322" y="9871"/>
                  </a:lnTo>
                  <a:lnTo>
                    <a:pt x="2608" y="7704"/>
                  </a:lnTo>
                  <a:close/>
                  <a:moveTo>
                    <a:pt x="7954" y="8287"/>
                  </a:moveTo>
                  <a:lnTo>
                    <a:pt x="10787" y="11038"/>
                  </a:lnTo>
                  <a:lnTo>
                    <a:pt x="10168" y="13324"/>
                  </a:lnTo>
                  <a:lnTo>
                    <a:pt x="7954" y="12085"/>
                  </a:lnTo>
                  <a:lnTo>
                    <a:pt x="7954" y="8287"/>
                  </a:lnTo>
                  <a:close/>
                  <a:moveTo>
                    <a:pt x="7120" y="8287"/>
                  </a:moveTo>
                  <a:lnTo>
                    <a:pt x="7120" y="12192"/>
                  </a:lnTo>
                  <a:lnTo>
                    <a:pt x="7097" y="12192"/>
                  </a:lnTo>
                  <a:lnTo>
                    <a:pt x="5001" y="13359"/>
                  </a:lnTo>
                  <a:lnTo>
                    <a:pt x="4346" y="10966"/>
                  </a:lnTo>
                  <a:lnTo>
                    <a:pt x="7120" y="8287"/>
                  </a:lnTo>
                  <a:close/>
                  <a:moveTo>
                    <a:pt x="10585" y="0"/>
                  </a:moveTo>
                  <a:lnTo>
                    <a:pt x="9823" y="417"/>
                  </a:lnTo>
                  <a:lnTo>
                    <a:pt x="7430" y="1751"/>
                  </a:lnTo>
                  <a:lnTo>
                    <a:pt x="5120" y="453"/>
                  </a:lnTo>
                  <a:lnTo>
                    <a:pt x="4358" y="48"/>
                  </a:lnTo>
                  <a:lnTo>
                    <a:pt x="4144" y="858"/>
                  </a:lnTo>
                  <a:lnTo>
                    <a:pt x="3429" y="3453"/>
                  </a:lnTo>
                  <a:lnTo>
                    <a:pt x="846" y="4120"/>
                  </a:lnTo>
                  <a:lnTo>
                    <a:pt x="0" y="4346"/>
                  </a:lnTo>
                  <a:lnTo>
                    <a:pt x="429" y="5072"/>
                  </a:lnTo>
                  <a:lnTo>
                    <a:pt x="1822" y="7394"/>
                  </a:lnTo>
                  <a:lnTo>
                    <a:pt x="477" y="9644"/>
                  </a:lnTo>
                  <a:lnTo>
                    <a:pt x="48" y="10371"/>
                  </a:lnTo>
                  <a:lnTo>
                    <a:pt x="893" y="10597"/>
                  </a:lnTo>
                  <a:lnTo>
                    <a:pt x="3560" y="11299"/>
                  </a:lnTo>
                  <a:lnTo>
                    <a:pt x="4239" y="13800"/>
                  </a:lnTo>
                  <a:lnTo>
                    <a:pt x="4465" y="14609"/>
                  </a:lnTo>
                  <a:lnTo>
                    <a:pt x="5227" y="14193"/>
                  </a:lnTo>
                  <a:lnTo>
                    <a:pt x="7620" y="12859"/>
                  </a:lnTo>
                  <a:lnTo>
                    <a:pt x="9930" y="14157"/>
                  </a:lnTo>
                  <a:lnTo>
                    <a:pt x="10692" y="14574"/>
                  </a:lnTo>
                  <a:lnTo>
                    <a:pt x="10907" y="13752"/>
                  </a:lnTo>
                  <a:lnTo>
                    <a:pt x="11621" y="11157"/>
                  </a:lnTo>
                  <a:lnTo>
                    <a:pt x="14205" y="10490"/>
                  </a:lnTo>
                  <a:lnTo>
                    <a:pt x="15050" y="10264"/>
                  </a:lnTo>
                  <a:lnTo>
                    <a:pt x="14621" y="9537"/>
                  </a:lnTo>
                  <a:lnTo>
                    <a:pt x="13228" y="7216"/>
                  </a:lnTo>
                  <a:lnTo>
                    <a:pt x="14574" y="4965"/>
                  </a:lnTo>
                  <a:lnTo>
                    <a:pt x="15002" y="4239"/>
                  </a:lnTo>
                  <a:lnTo>
                    <a:pt x="14157" y="4013"/>
                  </a:lnTo>
                  <a:lnTo>
                    <a:pt x="11490" y="3322"/>
                  </a:lnTo>
                  <a:lnTo>
                    <a:pt x="10811" y="822"/>
                  </a:lnTo>
                  <a:lnTo>
                    <a:pt x="10585" y="0"/>
                  </a:lnTo>
                  <a:close/>
                </a:path>
              </a:pathLst>
            </a:custGeom>
            <a:solidFill>
              <a:srgbClr val="F8D1AE">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5"/>
            <p:cNvSpPr/>
            <p:nvPr/>
          </p:nvSpPr>
          <p:spPr>
            <a:xfrm>
              <a:off x="6262444" y="4663629"/>
              <a:ext cx="478391" cy="464744"/>
            </a:xfrm>
            <a:custGeom>
              <a:avLst/>
              <a:gdLst/>
              <a:ahLst/>
              <a:cxnLst/>
              <a:rect l="l" t="t" r="r" b="b"/>
              <a:pathLst>
                <a:path w="15039" h="14610" extrusionOk="0">
                  <a:moveTo>
                    <a:pt x="4894" y="1286"/>
                  </a:moveTo>
                  <a:lnTo>
                    <a:pt x="7109" y="2524"/>
                  </a:lnTo>
                  <a:lnTo>
                    <a:pt x="7109" y="6322"/>
                  </a:lnTo>
                  <a:lnTo>
                    <a:pt x="4275" y="3572"/>
                  </a:lnTo>
                  <a:lnTo>
                    <a:pt x="4894" y="1286"/>
                  </a:lnTo>
                  <a:close/>
                  <a:moveTo>
                    <a:pt x="10061" y="1250"/>
                  </a:moveTo>
                  <a:lnTo>
                    <a:pt x="10716" y="3643"/>
                  </a:lnTo>
                  <a:lnTo>
                    <a:pt x="7942" y="6322"/>
                  </a:lnTo>
                  <a:lnTo>
                    <a:pt x="7942" y="2417"/>
                  </a:lnTo>
                  <a:lnTo>
                    <a:pt x="7966" y="2417"/>
                  </a:lnTo>
                  <a:lnTo>
                    <a:pt x="10061" y="1250"/>
                  </a:lnTo>
                  <a:close/>
                  <a:moveTo>
                    <a:pt x="3763" y="4203"/>
                  </a:moveTo>
                  <a:lnTo>
                    <a:pt x="6537" y="6882"/>
                  </a:lnTo>
                  <a:lnTo>
                    <a:pt x="2513" y="6882"/>
                  </a:lnTo>
                  <a:lnTo>
                    <a:pt x="1310" y="4846"/>
                  </a:lnTo>
                  <a:lnTo>
                    <a:pt x="3763" y="4203"/>
                  </a:lnTo>
                  <a:close/>
                  <a:moveTo>
                    <a:pt x="11395" y="4132"/>
                  </a:moveTo>
                  <a:lnTo>
                    <a:pt x="13740" y="4739"/>
                  </a:lnTo>
                  <a:lnTo>
                    <a:pt x="12454" y="6882"/>
                  </a:lnTo>
                  <a:lnTo>
                    <a:pt x="8537" y="6882"/>
                  </a:lnTo>
                  <a:lnTo>
                    <a:pt x="11395" y="4132"/>
                  </a:lnTo>
                  <a:close/>
                  <a:moveTo>
                    <a:pt x="12562" y="7715"/>
                  </a:moveTo>
                  <a:lnTo>
                    <a:pt x="13776" y="9763"/>
                  </a:lnTo>
                  <a:lnTo>
                    <a:pt x="11311" y="10394"/>
                  </a:lnTo>
                  <a:lnTo>
                    <a:pt x="8537" y="7715"/>
                  </a:lnTo>
                  <a:close/>
                  <a:moveTo>
                    <a:pt x="6525" y="7715"/>
                  </a:moveTo>
                  <a:lnTo>
                    <a:pt x="3680" y="10478"/>
                  </a:lnTo>
                  <a:lnTo>
                    <a:pt x="1334" y="9858"/>
                  </a:lnTo>
                  <a:lnTo>
                    <a:pt x="2620" y="7715"/>
                  </a:lnTo>
                  <a:close/>
                  <a:moveTo>
                    <a:pt x="7966" y="8287"/>
                  </a:moveTo>
                  <a:lnTo>
                    <a:pt x="10799" y="11037"/>
                  </a:lnTo>
                  <a:lnTo>
                    <a:pt x="10180" y="13311"/>
                  </a:lnTo>
                  <a:lnTo>
                    <a:pt x="7954" y="12085"/>
                  </a:lnTo>
                  <a:lnTo>
                    <a:pt x="7954" y="8287"/>
                  </a:lnTo>
                  <a:close/>
                  <a:moveTo>
                    <a:pt x="7132" y="8299"/>
                  </a:moveTo>
                  <a:lnTo>
                    <a:pt x="7132" y="12204"/>
                  </a:lnTo>
                  <a:lnTo>
                    <a:pt x="7109" y="12204"/>
                  </a:lnTo>
                  <a:lnTo>
                    <a:pt x="5013" y="13371"/>
                  </a:lnTo>
                  <a:lnTo>
                    <a:pt x="4358" y="10978"/>
                  </a:lnTo>
                  <a:lnTo>
                    <a:pt x="7132" y="8299"/>
                  </a:lnTo>
                  <a:close/>
                  <a:moveTo>
                    <a:pt x="10573" y="0"/>
                  </a:moveTo>
                  <a:lnTo>
                    <a:pt x="9823" y="405"/>
                  </a:lnTo>
                  <a:lnTo>
                    <a:pt x="7418" y="1750"/>
                  </a:lnTo>
                  <a:lnTo>
                    <a:pt x="5120" y="453"/>
                  </a:lnTo>
                  <a:lnTo>
                    <a:pt x="4358" y="36"/>
                  </a:lnTo>
                  <a:lnTo>
                    <a:pt x="4132" y="857"/>
                  </a:lnTo>
                  <a:lnTo>
                    <a:pt x="3418" y="3441"/>
                  </a:lnTo>
                  <a:lnTo>
                    <a:pt x="846" y="4120"/>
                  </a:lnTo>
                  <a:lnTo>
                    <a:pt x="1" y="4334"/>
                  </a:lnTo>
                  <a:lnTo>
                    <a:pt x="429" y="5072"/>
                  </a:lnTo>
                  <a:lnTo>
                    <a:pt x="1834" y="7394"/>
                  </a:lnTo>
                  <a:lnTo>
                    <a:pt x="489" y="9632"/>
                  </a:lnTo>
                  <a:lnTo>
                    <a:pt x="60" y="10370"/>
                  </a:lnTo>
                  <a:lnTo>
                    <a:pt x="905" y="10597"/>
                  </a:lnTo>
                  <a:lnTo>
                    <a:pt x="3572" y="11287"/>
                  </a:lnTo>
                  <a:lnTo>
                    <a:pt x="4251" y="13788"/>
                  </a:lnTo>
                  <a:lnTo>
                    <a:pt x="4477" y="14609"/>
                  </a:lnTo>
                  <a:lnTo>
                    <a:pt x="5239" y="14192"/>
                  </a:lnTo>
                  <a:lnTo>
                    <a:pt x="7632" y="12859"/>
                  </a:lnTo>
                  <a:lnTo>
                    <a:pt x="9942" y="14145"/>
                  </a:lnTo>
                  <a:lnTo>
                    <a:pt x="10692" y="14561"/>
                  </a:lnTo>
                  <a:lnTo>
                    <a:pt x="10919" y="13752"/>
                  </a:lnTo>
                  <a:lnTo>
                    <a:pt x="11633" y="11156"/>
                  </a:lnTo>
                  <a:lnTo>
                    <a:pt x="14205" y="10489"/>
                  </a:lnTo>
                  <a:lnTo>
                    <a:pt x="15038" y="10263"/>
                  </a:lnTo>
                  <a:lnTo>
                    <a:pt x="14609" y="9537"/>
                  </a:lnTo>
                  <a:lnTo>
                    <a:pt x="13228" y="7215"/>
                  </a:lnTo>
                  <a:lnTo>
                    <a:pt x="14562" y="4965"/>
                  </a:lnTo>
                  <a:lnTo>
                    <a:pt x="15002" y="4239"/>
                  </a:lnTo>
                  <a:lnTo>
                    <a:pt x="14145" y="4012"/>
                  </a:lnTo>
                  <a:lnTo>
                    <a:pt x="11490" y="3310"/>
                  </a:lnTo>
                  <a:lnTo>
                    <a:pt x="10799" y="810"/>
                  </a:lnTo>
                  <a:lnTo>
                    <a:pt x="10573" y="0"/>
                  </a:lnTo>
                  <a:close/>
                </a:path>
              </a:pathLst>
            </a:custGeom>
            <a:solidFill>
              <a:srgbClr val="F8D1AE">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5"/>
            <p:cNvSpPr/>
            <p:nvPr/>
          </p:nvSpPr>
          <p:spPr>
            <a:xfrm>
              <a:off x="6745319" y="4198916"/>
              <a:ext cx="478391" cy="465094"/>
            </a:xfrm>
            <a:custGeom>
              <a:avLst/>
              <a:gdLst/>
              <a:ahLst/>
              <a:cxnLst/>
              <a:rect l="l" t="t" r="r" b="b"/>
              <a:pathLst>
                <a:path w="15039" h="14621" extrusionOk="0">
                  <a:moveTo>
                    <a:pt x="4883" y="1286"/>
                  </a:moveTo>
                  <a:lnTo>
                    <a:pt x="7097" y="2512"/>
                  </a:lnTo>
                  <a:lnTo>
                    <a:pt x="7097" y="6310"/>
                  </a:lnTo>
                  <a:lnTo>
                    <a:pt x="4252" y="3560"/>
                  </a:lnTo>
                  <a:lnTo>
                    <a:pt x="4883" y="1286"/>
                  </a:lnTo>
                  <a:close/>
                  <a:moveTo>
                    <a:pt x="10050" y="1238"/>
                  </a:moveTo>
                  <a:lnTo>
                    <a:pt x="10705" y="3632"/>
                  </a:lnTo>
                  <a:lnTo>
                    <a:pt x="7931" y="6310"/>
                  </a:lnTo>
                  <a:lnTo>
                    <a:pt x="7931" y="2417"/>
                  </a:lnTo>
                  <a:lnTo>
                    <a:pt x="7942" y="2417"/>
                  </a:lnTo>
                  <a:lnTo>
                    <a:pt x="10050" y="1238"/>
                  </a:lnTo>
                  <a:close/>
                  <a:moveTo>
                    <a:pt x="11383" y="4132"/>
                  </a:moveTo>
                  <a:lnTo>
                    <a:pt x="13717" y="4739"/>
                  </a:lnTo>
                  <a:lnTo>
                    <a:pt x="12443" y="6882"/>
                  </a:lnTo>
                  <a:lnTo>
                    <a:pt x="8526" y="6882"/>
                  </a:lnTo>
                  <a:lnTo>
                    <a:pt x="11383" y="4132"/>
                  </a:lnTo>
                  <a:close/>
                  <a:moveTo>
                    <a:pt x="3751" y="4215"/>
                  </a:moveTo>
                  <a:lnTo>
                    <a:pt x="6514" y="6894"/>
                  </a:lnTo>
                  <a:lnTo>
                    <a:pt x="2501" y="6894"/>
                  </a:lnTo>
                  <a:lnTo>
                    <a:pt x="1299" y="4858"/>
                  </a:lnTo>
                  <a:lnTo>
                    <a:pt x="3751" y="4215"/>
                  </a:lnTo>
                  <a:close/>
                  <a:moveTo>
                    <a:pt x="12550" y="7715"/>
                  </a:moveTo>
                  <a:lnTo>
                    <a:pt x="13765" y="9751"/>
                  </a:lnTo>
                  <a:lnTo>
                    <a:pt x="11300" y="10394"/>
                  </a:lnTo>
                  <a:lnTo>
                    <a:pt x="8526" y="7715"/>
                  </a:lnTo>
                  <a:close/>
                  <a:moveTo>
                    <a:pt x="6514" y="7715"/>
                  </a:moveTo>
                  <a:lnTo>
                    <a:pt x="3656" y="10466"/>
                  </a:lnTo>
                  <a:lnTo>
                    <a:pt x="1323" y="9859"/>
                  </a:lnTo>
                  <a:lnTo>
                    <a:pt x="2608" y="7715"/>
                  </a:lnTo>
                  <a:close/>
                  <a:moveTo>
                    <a:pt x="7942" y="8299"/>
                  </a:moveTo>
                  <a:lnTo>
                    <a:pt x="10788" y="11049"/>
                  </a:lnTo>
                  <a:lnTo>
                    <a:pt x="10169" y="13323"/>
                  </a:lnTo>
                  <a:lnTo>
                    <a:pt x="7942" y="12085"/>
                  </a:lnTo>
                  <a:lnTo>
                    <a:pt x="7942" y="8299"/>
                  </a:lnTo>
                  <a:close/>
                  <a:moveTo>
                    <a:pt x="7109" y="8299"/>
                  </a:moveTo>
                  <a:lnTo>
                    <a:pt x="7109" y="12192"/>
                  </a:lnTo>
                  <a:lnTo>
                    <a:pt x="7097" y="12192"/>
                  </a:lnTo>
                  <a:lnTo>
                    <a:pt x="5002" y="13371"/>
                  </a:lnTo>
                  <a:lnTo>
                    <a:pt x="4347" y="10978"/>
                  </a:lnTo>
                  <a:lnTo>
                    <a:pt x="7109" y="8299"/>
                  </a:lnTo>
                  <a:close/>
                  <a:moveTo>
                    <a:pt x="10574" y="0"/>
                  </a:moveTo>
                  <a:lnTo>
                    <a:pt x="9824" y="417"/>
                  </a:lnTo>
                  <a:lnTo>
                    <a:pt x="7419" y="1762"/>
                  </a:lnTo>
                  <a:lnTo>
                    <a:pt x="5121" y="465"/>
                  </a:lnTo>
                  <a:lnTo>
                    <a:pt x="4359" y="48"/>
                  </a:lnTo>
                  <a:lnTo>
                    <a:pt x="4132" y="869"/>
                  </a:lnTo>
                  <a:lnTo>
                    <a:pt x="3418" y="3453"/>
                  </a:lnTo>
                  <a:lnTo>
                    <a:pt x="846" y="4132"/>
                  </a:lnTo>
                  <a:lnTo>
                    <a:pt x="1" y="4346"/>
                  </a:lnTo>
                  <a:lnTo>
                    <a:pt x="430" y="5084"/>
                  </a:lnTo>
                  <a:lnTo>
                    <a:pt x="1811" y="7406"/>
                  </a:lnTo>
                  <a:lnTo>
                    <a:pt x="477" y="9644"/>
                  </a:lnTo>
                  <a:lnTo>
                    <a:pt x="49" y="10382"/>
                  </a:lnTo>
                  <a:lnTo>
                    <a:pt x="894" y="10597"/>
                  </a:lnTo>
                  <a:lnTo>
                    <a:pt x="3561" y="11299"/>
                  </a:lnTo>
                  <a:lnTo>
                    <a:pt x="4240" y="13799"/>
                  </a:lnTo>
                  <a:lnTo>
                    <a:pt x="4466" y="14621"/>
                  </a:lnTo>
                  <a:lnTo>
                    <a:pt x="5216" y="14204"/>
                  </a:lnTo>
                  <a:lnTo>
                    <a:pt x="7621" y="12859"/>
                  </a:lnTo>
                  <a:lnTo>
                    <a:pt x="9919" y="14157"/>
                  </a:lnTo>
                  <a:lnTo>
                    <a:pt x="10681" y="14573"/>
                  </a:lnTo>
                  <a:lnTo>
                    <a:pt x="10907" y="13752"/>
                  </a:lnTo>
                  <a:lnTo>
                    <a:pt x="11621" y="11168"/>
                  </a:lnTo>
                  <a:lnTo>
                    <a:pt x="14193" y="10501"/>
                  </a:lnTo>
                  <a:lnTo>
                    <a:pt x="15039" y="10275"/>
                  </a:lnTo>
                  <a:lnTo>
                    <a:pt x="14610" y="9549"/>
                  </a:lnTo>
                  <a:lnTo>
                    <a:pt x="13229" y="7227"/>
                  </a:lnTo>
                  <a:lnTo>
                    <a:pt x="14562" y="4977"/>
                  </a:lnTo>
                  <a:lnTo>
                    <a:pt x="15003" y="4251"/>
                  </a:lnTo>
                  <a:lnTo>
                    <a:pt x="14146" y="4024"/>
                  </a:lnTo>
                  <a:lnTo>
                    <a:pt x="11491" y="3322"/>
                  </a:lnTo>
                  <a:lnTo>
                    <a:pt x="10800" y="822"/>
                  </a:lnTo>
                  <a:lnTo>
                    <a:pt x="10574" y="0"/>
                  </a:lnTo>
                  <a:close/>
                </a:path>
              </a:pathLst>
            </a:custGeom>
            <a:solidFill>
              <a:srgbClr val="F8D1AE">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7228227" y="3733822"/>
              <a:ext cx="473460" cy="464744"/>
            </a:xfrm>
            <a:custGeom>
              <a:avLst/>
              <a:gdLst/>
              <a:ahLst/>
              <a:cxnLst/>
              <a:rect l="l" t="t" r="r" b="b"/>
              <a:pathLst>
                <a:path w="14884" h="14610" extrusionOk="0">
                  <a:moveTo>
                    <a:pt x="4870" y="1286"/>
                  </a:moveTo>
                  <a:lnTo>
                    <a:pt x="7085" y="2524"/>
                  </a:lnTo>
                  <a:lnTo>
                    <a:pt x="7085" y="6323"/>
                  </a:lnTo>
                  <a:lnTo>
                    <a:pt x="4239" y="3572"/>
                  </a:lnTo>
                  <a:lnTo>
                    <a:pt x="4870" y="1286"/>
                  </a:lnTo>
                  <a:close/>
                  <a:moveTo>
                    <a:pt x="10026" y="1250"/>
                  </a:moveTo>
                  <a:lnTo>
                    <a:pt x="10680" y="3644"/>
                  </a:lnTo>
                  <a:lnTo>
                    <a:pt x="7918" y="6323"/>
                  </a:lnTo>
                  <a:lnTo>
                    <a:pt x="7918" y="2417"/>
                  </a:lnTo>
                  <a:lnTo>
                    <a:pt x="7930" y="2417"/>
                  </a:lnTo>
                  <a:lnTo>
                    <a:pt x="10026" y="1250"/>
                  </a:lnTo>
                  <a:close/>
                  <a:moveTo>
                    <a:pt x="3727" y="4227"/>
                  </a:moveTo>
                  <a:lnTo>
                    <a:pt x="6501" y="6906"/>
                  </a:lnTo>
                  <a:lnTo>
                    <a:pt x="2477" y="6906"/>
                  </a:lnTo>
                  <a:lnTo>
                    <a:pt x="1263" y="4858"/>
                  </a:lnTo>
                  <a:lnTo>
                    <a:pt x="3727" y="4227"/>
                  </a:lnTo>
                  <a:close/>
                  <a:moveTo>
                    <a:pt x="11371" y="4144"/>
                  </a:moveTo>
                  <a:lnTo>
                    <a:pt x="13716" y="4763"/>
                  </a:lnTo>
                  <a:lnTo>
                    <a:pt x="12442" y="6906"/>
                  </a:lnTo>
                  <a:lnTo>
                    <a:pt x="8525" y="6906"/>
                  </a:lnTo>
                  <a:lnTo>
                    <a:pt x="11371" y="4144"/>
                  </a:lnTo>
                  <a:close/>
                  <a:moveTo>
                    <a:pt x="12526" y="7716"/>
                  </a:moveTo>
                  <a:lnTo>
                    <a:pt x="13752" y="9763"/>
                  </a:lnTo>
                  <a:lnTo>
                    <a:pt x="11276" y="10394"/>
                  </a:lnTo>
                  <a:lnTo>
                    <a:pt x="8513" y="7716"/>
                  </a:lnTo>
                  <a:close/>
                  <a:moveTo>
                    <a:pt x="6501" y="7716"/>
                  </a:moveTo>
                  <a:lnTo>
                    <a:pt x="3644" y="10478"/>
                  </a:lnTo>
                  <a:lnTo>
                    <a:pt x="1310" y="9859"/>
                  </a:lnTo>
                  <a:lnTo>
                    <a:pt x="2584" y="7716"/>
                  </a:lnTo>
                  <a:close/>
                  <a:moveTo>
                    <a:pt x="7930" y="8299"/>
                  </a:moveTo>
                  <a:lnTo>
                    <a:pt x="10776" y="11049"/>
                  </a:lnTo>
                  <a:lnTo>
                    <a:pt x="10145" y="13335"/>
                  </a:lnTo>
                  <a:lnTo>
                    <a:pt x="7930" y="12097"/>
                  </a:lnTo>
                  <a:lnTo>
                    <a:pt x="7930" y="8299"/>
                  </a:lnTo>
                  <a:close/>
                  <a:moveTo>
                    <a:pt x="7097" y="8299"/>
                  </a:moveTo>
                  <a:lnTo>
                    <a:pt x="7097" y="12204"/>
                  </a:lnTo>
                  <a:lnTo>
                    <a:pt x="7085" y="12204"/>
                  </a:lnTo>
                  <a:lnTo>
                    <a:pt x="4989" y="13371"/>
                  </a:lnTo>
                  <a:lnTo>
                    <a:pt x="4334" y="10978"/>
                  </a:lnTo>
                  <a:lnTo>
                    <a:pt x="7097" y="8299"/>
                  </a:lnTo>
                  <a:close/>
                  <a:moveTo>
                    <a:pt x="10585" y="0"/>
                  </a:moveTo>
                  <a:lnTo>
                    <a:pt x="9823" y="417"/>
                  </a:lnTo>
                  <a:lnTo>
                    <a:pt x="7430" y="1751"/>
                  </a:lnTo>
                  <a:lnTo>
                    <a:pt x="5120" y="453"/>
                  </a:lnTo>
                  <a:lnTo>
                    <a:pt x="4358" y="36"/>
                  </a:lnTo>
                  <a:lnTo>
                    <a:pt x="4132" y="858"/>
                  </a:lnTo>
                  <a:lnTo>
                    <a:pt x="3418" y="3441"/>
                  </a:lnTo>
                  <a:lnTo>
                    <a:pt x="846" y="4120"/>
                  </a:lnTo>
                  <a:lnTo>
                    <a:pt x="0" y="4334"/>
                  </a:lnTo>
                  <a:lnTo>
                    <a:pt x="429" y="5072"/>
                  </a:lnTo>
                  <a:lnTo>
                    <a:pt x="1810" y="7394"/>
                  </a:lnTo>
                  <a:lnTo>
                    <a:pt x="477" y="9644"/>
                  </a:lnTo>
                  <a:lnTo>
                    <a:pt x="48" y="10371"/>
                  </a:lnTo>
                  <a:lnTo>
                    <a:pt x="893" y="10585"/>
                  </a:lnTo>
                  <a:lnTo>
                    <a:pt x="3560" y="11287"/>
                  </a:lnTo>
                  <a:lnTo>
                    <a:pt x="4239" y="13788"/>
                  </a:lnTo>
                  <a:lnTo>
                    <a:pt x="4465" y="14609"/>
                  </a:lnTo>
                  <a:lnTo>
                    <a:pt x="5227" y="14193"/>
                  </a:lnTo>
                  <a:lnTo>
                    <a:pt x="7620" y="12859"/>
                  </a:lnTo>
                  <a:lnTo>
                    <a:pt x="9930" y="14145"/>
                  </a:lnTo>
                  <a:lnTo>
                    <a:pt x="10680" y="14562"/>
                  </a:lnTo>
                  <a:lnTo>
                    <a:pt x="10907" y="13752"/>
                  </a:lnTo>
                  <a:lnTo>
                    <a:pt x="11621" y="11156"/>
                  </a:lnTo>
                  <a:lnTo>
                    <a:pt x="14193" y="10490"/>
                  </a:lnTo>
                  <a:lnTo>
                    <a:pt x="14883" y="10311"/>
                  </a:lnTo>
                  <a:lnTo>
                    <a:pt x="14883" y="10013"/>
                  </a:lnTo>
                  <a:lnTo>
                    <a:pt x="14598" y="9537"/>
                  </a:lnTo>
                  <a:lnTo>
                    <a:pt x="13216" y="7215"/>
                  </a:lnTo>
                  <a:lnTo>
                    <a:pt x="14550" y="4965"/>
                  </a:lnTo>
                  <a:lnTo>
                    <a:pt x="14883" y="4418"/>
                  </a:lnTo>
                  <a:lnTo>
                    <a:pt x="14883" y="4203"/>
                  </a:lnTo>
                  <a:lnTo>
                    <a:pt x="14157" y="4013"/>
                  </a:lnTo>
                  <a:lnTo>
                    <a:pt x="11490" y="3310"/>
                  </a:lnTo>
                  <a:lnTo>
                    <a:pt x="10799" y="810"/>
                  </a:lnTo>
                  <a:lnTo>
                    <a:pt x="10585" y="0"/>
                  </a:lnTo>
                  <a:close/>
                </a:path>
              </a:pathLst>
            </a:custGeom>
            <a:solidFill>
              <a:srgbClr val="F8D1AE">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7227845" y="3269110"/>
              <a:ext cx="473460" cy="465126"/>
            </a:xfrm>
            <a:custGeom>
              <a:avLst/>
              <a:gdLst/>
              <a:ahLst/>
              <a:cxnLst/>
              <a:rect l="l" t="t" r="r" b="b"/>
              <a:pathLst>
                <a:path w="14884" h="14622" extrusionOk="0">
                  <a:moveTo>
                    <a:pt x="4882" y="1286"/>
                  </a:moveTo>
                  <a:lnTo>
                    <a:pt x="7097" y="2525"/>
                  </a:lnTo>
                  <a:lnTo>
                    <a:pt x="7097" y="6311"/>
                  </a:lnTo>
                  <a:lnTo>
                    <a:pt x="4251" y="3560"/>
                  </a:lnTo>
                  <a:lnTo>
                    <a:pt x="4882" y="1286"/>
                  </a:lnTo>
                  <a:close/>
                  <a:moveTo>
                    <a:pt x="10038" y="1239"/>
                  </a:moveTo>
                  <a:lnTo>
                    <a:pt x="10692" y="3632"/>
                  </a:lnTo>
                  <a:lnTo>
                    <a:pt x="7930" y="6311"/>
                  </a:lnTo>
                  <a:lnTo>
                    <a:pt x="7930" y="2417"/>
                  </a:lnTo>
                  <a:lnTo>
                    <a:pt x="7942" y="2417"/>
                  </a:lnTo>
                  <a:lnTo>
                    <a:pt x="10038" y="1239"/>
                  </a:lnTo>
                  <a:close/>
                  <a:moveTo>
                    <a:pt x="3739" y="4215"/>
                  </a:moveTo>
                  <a:lnTo>
                    <a:pt x="6513" y="6894"/>
                  </a:lnTo>
                  <a:lnTo>
                    <a:pt x="2489" y="6894"/>
                  </a:lnTo>
                  <a:lnTo>
                    <a:pt x="1275" y="4858"/>
                  </a:lnTo>
                  <a:lnTo>
                    <a:pt x="3739" y="4215"/>
                  </a:lnTo>
                  <a:close/>
                  <a:moveTo>
                    <a:pt x="11371" y="4144"/>
                  </a:moveTo>
                  <a:lnTo>
                    <a:pt x="13705" y="4751"/>
                  </a:lnTo>
                  <a:lnTo>
                    <a:pt x="12443" y="6894"/>
                  </a:lnTo>
                  <a:lnTo>
                    <a:pt x="8525" y="6894"/>
                  </a:lnTo>
                  <a:lnTo>
                    <a:pt x="11371" y="4144"/>
                  </a:lnTo>
                  <a:close/>
                  <a:moveTo>
                    <a:pt x="12538" y="7716"/>
                  </a:moveTo>
                  <a:lnTo>
                    <a:pt x="13764" y="9752"/>
                  </a:lnTo>
                  <a:lnTo>
                    <a:pt x="11288" y="10395"/>
                  </a:lnTo>
                  <a:lnTo>
                    <a:pt x="8525" y="7716"/>
                  </a:lnTo>
                  <a:close/>
                  <a:moveTo>
                    <a:pt x="6501" y="7728"/>
                  </a:moveTo>
                  <a:lnTo>
                    <a:pt x="3656" y="10478"/>
                  </a:lnTo>
                  <a:lnTo>
                    <a:pt x="1310" y="9871"/>
                  </a:lnTo>
                  <a:lnTo>
                    <a:pt x="2584" y="7728"/>
                  </a:lnTo>
                  <a:close/>
                  <a:moveTo>
                    <a:pt x="7942" y="8299"/>
                  </a:moveTo>
                  <a:lnTo>
                    <a:pt x="10788" y="11049"/>
                  </a:lnTo>
                  <a:lnTo>
                    <a:pt x="10157" y="13323"/>
                  </a:lnTo>
                  <a:lnTo>
                    <a:pt x="7942" y="12085"/>
                  </a:lnTo>
                  <a:lnTo>
                    <a:pt x="7942" y="8299"/>
                  </a:lnTo>
                  <a:close/>
                  <a:moveTo>
                    <a:pt x="7109" y="8299"/>
                  </a:moveTo>
                  <a:lnTo>
                    <a:pt x="7109" y="12192"/>
                  </a:lnTo>
                  <a:lnTo>
                    <a:pt x="7097" y="12192"/>
                  </a:lnTo>
                  <a:lnTo>
                    <a:pt x="5001" y="13371"/>
                  </a:lnTo>
                  <a:lnTo>
                    <a:pt x="4346" y="10978"/>
                  </a:lnTo>
                  <a:lnTo>
                    <a:pt x="7109" y="8299"/>
                  </a:lnTo>
                  <a:close/>
                  <a:moveTo>
                    <a:pt x="10573" y="0"/>
                  </a:moveTo>
                  <a:lnTo>
                    <a:pt x="9823" y="417"/>
                  </a:lnTo>
                  <a:lnTo>
                    <a:pt x="7418" y="1763"/>
                  </a:lnTo>
                  <a:lnTo>
                    <a:pt x="5120" y="465"/>
                  </a:lnTo>
                  <a:lnTo>
                    <a:pt x="4358" y="48"/>
                  </a:lnTo>
                  <a:lnTo>
                    <a:pt x="4132" y="870"/>
                  </a:lnTo>
                  <a:lnTo>
                    <a:pt x="3418" y="3453"/>
                  </a:lnTo>
                  <a:lnTo>
                    <a:pt x="846" y="4132"/>
                  </a:lnTo>
                  <a:lnTo>
                    <a:pt x="1" y="4346"/>
                  </a:lnTo>
                  <a:lnTo>
                    <a:pt x="429" y="5084"/>
                  </a:lnTo>
                  <a:lnTo>
                    <a:pt x="1810" y="7406"/>
                  </a:lnTo>
                  <a:lnTo>
                    <a:pt x="477" y="9644"/>
                  </a:lnTo>
                  <a:lnTo>
                    <a:pt x="36" y="10383"/>
                  </a:lnTo>
                  <a:lnTo>
                    <a:pt x="894" y="10597"/>
                  </a:lnTo>
                  <a:lnTo>
                    <a:pt x="3549" y="11299"/>
                  </a:lnTo>
                  <a:lnTo>
                    <a:pt x="4239" y="13800"/>
                  </a:lnTo>
                  <a:lnTo>
                    <a:pt x="4465" y="14621"/>
                  </a:lnTo>
                  <a:lnTo>
                    <a:pt x="5215" y="14205"/>
                  </a:lnTo>
                  <a:lnTo>
                    <a:pt x="7621" y="12859"/>
                  </a:lnTo>
                  <a:lnTo>
                    <a:pt x="9918" y="14157"/>
                  </a:lnTo>
                  <a:lnTo>
                    <a:pt x="10680" y="14574"/>
                  </a:lnTo>
                  <a:lnTo>
                    <a:pt x="10907" y="13752"/>
                  </a:lnTo>
                  <a:lnTo>
                    <a:pt x="11621" y="11168"/>
                  </a:lnTo>
                  <a:lnTo>
                    <a:pt x="14193" y="10502"/>
                  </a:lnTo>
                  <a:lnTo>
                    <a:pt x="14883" y="10323"/>
                  </a:lnTo>
                  <a:lnTo>
                    <a:pt x="14883" y="10025"/>
                  </a:lnTo>
                  <a:lnTo>
                    <a:pt x="14598" y="9549"/>
                  </a:lnTo>
                  <a:lnTo>
                    <a:pt x="13216" y="7227"/>
                  </a:lnTo>
                  <a:lnTo>
                    <a:pt x="14550" y="4977"/>
                  </a:lnTo>
                  <a:lnTo>
                    <a:pt x="14883" y="4418"/>
                  </a:lnTo>
                  <a:lnTo>
                    <a:pt x="14883" y="4215"/>
                  </a:lnTo>
                  <a:lnTo>
                    <a:pt x="14145" y="4025"/>
                  </a:lnTo>
                  <a:lnTo>
                    <a:pt x="11490" y="3322"/>
                  </a:lnTo>
                  <a:lnTo>
                    <a:pt x="10800" y="822"/>
                  </a:lnTo>
                  <a:lnTo>
                    <a:pt x="10573" y="0"/>
                  </a:lnTo>
                  <a:close/>
                </a:path>
              </a:pathLst>
            </a:custGeom>
            <a:solidFill>
              <a:srgbClr val="F8D1AE">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p:nvPr/>
          </p:nvSpPr>
          <p:spPr>
            <a:xfrm>
              <a:off x="7228227" y="4663629"/>
              <a:ext cx="473460" cy="464744"/>
            </a:xfrm>
            <a:custGeom>
              <a:avLst/>
              <a:gdLst/>
              <a:ahLst/>
              <a:cxnLst/>
              <a:rect l="l" t="t" r="r" b="b"/>
              <a:pathLst>
                <a:path w="14884" h="14610" extrusionOk="0">
                  <a:moveTo>
                    <a:pt x="4870" y="1286"/>
                  </a:moveTo>
                  <a:lnTo>
                    <a:pt x="7085" y="2524"/>
                  </a:lnTo>
                  <a:lnTo>
                    <a:pt x="7085" y="6322"/>
                  </a:lnTo>
                  <a:lnTo>
                    <a:pt x="4239" y="3572"/>
                  </a:lnTo>
                  <a:lnTo>
                    <a:pt x="4870" y="1286"/>
                  </a:lnTo>
                  <a:close/>
                  <a:moveTo>
                    <a:pt x="10026" y="1250"/>
                  </a:moveTo>
                  <a:lnTo>
                    <a:pt x="10680" y="3643"/>
                  </a:lnTo>
                  <a:lnTo>
                    <a:pt x="7918" y="6322"/>
                  </a:lnTo>
                  <a:lnTo>
                    <a:pt x="7918" y="2417"/>
                  </a:lnTo>
                  <a:lnTo>
                    <a:pt x="7930" y="2417"/>
                  </a:lnTo>
                  <a:lnTo>
                    <a:pt x="10026" y="1250"/>
                  </a:lnTo>
                  <a:close/>
                  <a:moveTo>
                    <a:pt x="11371" y="4132"/>
                  </a:moveTo>
                  <a:lnTo>
                    <a:pt x="13705" y="4739"/>
                  </a:lnTo>
                  <a:lnTo>
                    <a:pt x="12431" y="6882"/>
                  </a:lnTo>
                  <a:lnTo>
                    <a:pt x="8513" y="6882"/>
                  </a:lnTo>
                  <a:lnTo>
                    <a:pt x="11371" y="4132"/>
                  </a:lnTo>
                  <a:close/>
                  <a:moveTo>
                    <a:pt x="3727" y="4227"/>
                  </a:moveTo>
                  <a:lnTo>
                    <a:pt x="6501" y="6906"/>
                  </a:lnTo>
                  <a:lnTo>
                    <a:pt x="2477" y="6906"/>
                  </a:lnTo>
                  <a:lnTo>
                    <a:pt x="1263" y="4858"/>
                  </a:lnTo>
                  <a:lnTo>
                    <a:pt x="3727" y="4227"/>
                  </a:lnTo>
                  <a:close/>
                  <a:moveTo>
                    <a:pt x="12526" y="7715"/>
                  </a:moveTo>
                  <a:lnTo>
                    <a:pt x="13752" y="9763"/>
                  </a:lnTo>
                  <a:lnTo>
                    <a:pt x="11276" y="10394"/>
                  </a:lnTo>
                  <a:lnTo>
                    <a:pt x="8513" y="7715"/>
                  </a:lnTo>
                  <a:close/>
                  <a:moveTo>
                    <a:pt x="6501" y="7715"/>
                  </a:moveTo>
                  <a:lnTo>
                    <a:pt x="3644" y="10478"/>
                  </a:lnTo>
                  <a:lnTo>
                    <a:pt x="1310" y="9858"/>
                  </a:lnTo>
                  <a:lnTo>
                    <a:pt x="2584" y="7715"/>
                  </a:lnTo>
                  <a:close/>
                  <a:moveTo>
                    <a:pt x="7930" y="8299"/>
                  </a:moveTo>
                  <a:lnTo>
                    <a:pt x="10776" y="11049"/>
                  </a:lnTo>
                  <a:lnTo>
                    <a:pt x="10145" y="13335"/>
                  </a:lnTo>
                  <a:lnTo>
                    <a:pt x="7930" y="12097"/>
                  </a:lnTo>
                  <a:lnTo>
                    <a:pt x="7930" y="8299"/>
                  </a:lnTo>
                  <a:close/>
                  <a:moveTo>
                    <a:pt x="7085" y="8299"/>
                  </a:moveTo>
                  <a:lnTo>
                    <a:pt x="7085" y="12204"/>
                  </a:lnTo>
                  <a:lnTo>
                    <a:pt x="4989" y="13371"/>
                  </a:lnTo>
                  <a:lnTo>
                    <a:pt x="4311" y="10978"/>
                  </a:lnTo>
                  <a:lnTo>
                    <a:pt x="7085" y="8299"/>
                  </a:lnTo>
                  <a:close/>
                  <a:moveTo>
                    <a:pt x="10585" y="0"/>
                  </a:moveTo>
                  <a:lnTo>
                    <a:pt x="9823" y="405"/>
                  </a:lnTo>
                  <a:lnTo>
                    <a:pt x="7430" y="1750"/>
                  </a:lnTo>
                  <a:lnTo>
                    <a:pt x="5120" y="453"/>
                  </a:lnTo>
                  <a:lnTo>
                    <a:pt x="4358" y="36"/>
                  </a:lnTo>
                  <a:lnTo>
                    <a:pt x="4132" y="857"/>
                  </a:lnTo>
                  <a:lnTo>
                    <a:pt x="3418" y="3441"/>
                  </a:lnTo>
                  <a:lnTo>
                    <a:pt x="846" y="4120"/>
                  </a:lnTo>
                  <a:lnTo>
                    <a:pt x="0" y="4334"/>
                  </a:lnTo>
                  <a:lnTo>
                    <a:pt x="429" y="5072"/>
                  </a:lnTo>
                  <a:lnTo>
                    <a:pt x="1810" y="7394"/>
                  </a:lnTo>
                  <a:lnTo>
                    <a:pt x="477" y="9632"/>
                  </a:lnTo>
                  <a:lnTo>
                    <a:pt x="48" y="10370"/>
                  </a:lnTo>
                  <a:lnTo>
                    <a:pt x="893" y="10585"/>
                  </a:lnTo>
                  <a:lnTo>
                    <a:pt x="3560" y="11287"/>
                  </a:lnTo>
                  <a:lnTo>
                    <a:pt x="4239" y="13788"/>
                  </a:lnTo>
                  <a:lnTo>
                    <a:pt x="4465" y="14609"/>
                  </a:lnTo>
                  <a:lnTo>
                    <a:pt x="5227" y="14192"/>
                  </a:lnTo>
                  <a:lnTo>
                    <a:pt x="7620" y="12847"/>
                  </a:lnTo>
                  <a:lnTo>
                    <a:pt x="9930" y="14145"/>
                  </a:lnTo>
                  <a:lnTo>
                    <a:pt x="10680" y="14561"/>
                  </a:lnTo>
                  <a:lnTo>
                    <a:pt x="10907" y="13740"/>
                  </a:lnTo>
                  <a:lnTo>
                    <a:pt x="11621" y="11156"/>
                  </a:lnTo>
                  <a:lnTo>
                    <a:pt x="14193" y="10489"/>
                  </a:lnTo>
                  <a:lnTo>
                    <a:pt x="14883" y="10311"/>
                  </a:lnTo>
                  <a:lnTo>
                    <a:pt x="14883" y="9989"/>
                  </a:lnTo>
                  <a:lnTo>
                    <a:pt x="14598" y="9537"/>
                  </a:lnTo>
                  <a:lnTo>
                    <a:pt x="13216" y="7215"/>
                  </a:lnTo>
                  <a:lnTo>
                    <a:pt x="14550" y="4965"/>
                  </a:lnTo>
                  <a:lnTo>
                    <a:pt x="14883" y="4417"/>
                  </a:lnTo>
                  <a:lnTo>
                    <a:pt x="14883" y="4203"/>
                  </a:lnTo>
                  <a:lnTo>
                    <a:pt x="14157" y="4012"/>
                  </a:lnTo>
                  <a:lnTo>
                    <a:pt x="11490" y="3310"/>
                  </a:lnTo>
                  <a:lnTo>
                    <a:pt x="10799" y="810"/>
                  </a:lnTo>
                  <a:lnTo>
                    <a:pt x="10585" y="0"/>
                  </a:lnTo>
                  <a:close/>
                </a:path>
              </a:pathLst>
            </a:custGeom>
            <a:solidFill>
              <a:srgbClr val="F8D1AE">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5"/>
            <p:cNvSpPr/>
            <p:nvPr/>
          </p:nvSpPr>
          <p:spPr>
            <a:xfrm>
              <a:off x="7228227" y="4198535"/>
              <a:ext cx="473460" cy="465126"/>
            </a:xfrm>
            <a:custGeom>
              <a:avLst/>
              <a:gdLst/>
              <a:ahLst/>
              <a:cxnLst/>
              <a:rect l="l" t="t" r="r" b="b"/>
              <a:pathLst>
                <a:path w="14884" h="14622" extrusionOk="0">
                  <a:moveTo>
                    <a:pt x="4870" y="1298"/>
                  </a:moveTo>
                  <a:lnTo>
                    <a:pt x="7085" y="2536"/>
                  </a:lnTo>
                  <a:lnTo>
                    <a:pt x="7085" y="6322"/>
                  </a:lnTo>
                  <a:lnTo>
                    <a:pt x="4239" y="3572"/>
                  </a:lnTo>
                  <a:lnTo>
                    <a:pt x="4870" y="1298"/>
                  </a:lnTo>
                  <a:close/>
                  <a:moveTo>
                    <a:pt x="10026" y="1250"/>
                  </a:moveTo>
                  <a:lnTo>
                    <a:pt x="10680" y="3644"/>
                  </a:lnTo>
                  <a:lnTo>
                    <a:pt x="7918" y="6322"/>
                  </a:lnTo>
                  <a:lnTo>
                    <a:pt x="7918" y="2429"/>
                  </a:lnTo>
                  <a:lnTo>
                    <a:pt x="7930" y="2429"/>
                  </a:lnTo>
                  <a:lnTo>
                    <a:pt x="10026" y="1250"/>
                  </a:lnTo>
                  <a:close/>
                  <a:moveTo>
                    <a:pt x="11371" y="4144"/>
                  </a:moveTo>
                  <a:lnTo>
                    <a:pt x="13705" y="4751"/>
                  </a:lnTo>
                  <a:lnTo>
                    <a:pt x="12431" y="6894"/>
                  </a:lnTo>
                  <a:lnTo>
                    <a:pt x="8513" y="6894"/>
                  </a:lnTo>
                  <a:lnTo>
                    <a:pt x="11371" y="4144"/>
                  </a:lnTo>
                  <a:close/>
                  <a:moveTo>
                    <a:pt x="3727" y="4227"/>
                  </a:moveTo>
                  <a:lnTo>
                    <a:pt x="6501" y="6906"/>
                  </a:lnTo>
                  <a:lnTo>
                    <a:pt x="2477" y="6906"/>
                  </a:lnTo>
                  <a:lnTo>
                    <a:pt x="1263" y="4870"/>
                  </a:lnTo>
                  <a:lnTo>
                    <a:pt x="3727" y="4227"/>
                  </a:lnTo>
                  <a:close/>
                  <a:moveTo>
                    <a:pt x="12526" y="7727"/>
                  </a:moveTo>
                  <a:lnTo>
                    <a:pt x="13752" y="9763"/>
                  </a:lnTo>
                  <a:lnTo>
                    <a:pt x="11276" y="10406"/>
                  </a:lnTo>
                  <a:lnTo>
                    <a:pt x="8513" y="7727"/>
                  </a:lnTo>
                  <a:close/>
                  <a:moveTo>
                    <a:pt x="6501" y="7727"/>
                  </a:moveTo>
                  <a:lnTo>
                    <a:pt x="3644" y="10478"/>
                  </a:lnTo>
                  <a:lnTo>
                    <a:pt x="1310" y="9871"/>
                  </a:lnTo>
                  <a:lnTo>
                    <a:pt x="2584" y="7727"/>
                  </a:lnTo>
                  <a:close/>
                  <a:moveTo>
                    <a:pt x="7930" y="8311"/>
                  </a:moveTo>
                  <a:lnTo>
                    <a:pt x="10776" y="11061"/>
                  </a:lnTo>
                  <a:lnTo>
                    <a:pt x="10145" y="13335"/>
                  </a:lnTo>
                  <a:lnTo>
                    <a:pt x="7930" y="12097"/>
                  </a:lnTo>
                  <a:lnTo>
                    <a:pt x="7930" y="8311"/>
                  </a:lnTo>
                  <a:close/>
                  <a:moveTo>
                    <a:pt x="7097" y="8311"/>
                  </a:moveTo>
                  <a:lnTo>
                    <a:pt x="7097" y="12204"/>
                  </a:lnTo>
                  <a:lnTo>
                    <a:pt x="7085" y="12204"/>
                  </a:lnTo>
                  <a:lnTo>
                    <a:pt x="4989" y="13383"/>
                  </a:lnTo>
                  <a:lnTo>
                    <a:pt x="4334" y="10990"/>
                  </a:lnTo>
                  <a:lnTo>
                    <a:pt x="7097" y="8311"/>
                  </a:lnTo>
                  <a:close/>
                  <a:moveTo>
                    <a:pt x="10585" y="0"/>
                  </a:moveTo>
                  <a:lnTo>
                    <a:pt x="9823" y="417"/>
                  </a:lnTo>
                  <a:lnTo>
                    <a:pt x="7430" y="1762"/>
                  </a:lnTo>
                  <a:lnTo>
                    <a:pt x="5120" y="465"/>
                  </a:lnTo>
                  <a:lnTo>
                    <a:pt x="4358" y="48"/>
                  </a:lnTo>
                  <a:lnTo>
                    <a:pt x="4132" y="869"/>
                  </a:lnTo>
                  <a:lnTo>
                    <a:pt x="3418" y="3453"/>
                  </a:lnTo>
                  <a:lnTo>
                    <a:pt x="846" y="4120"/>
                  </a:lnTo>
                  <a:lnTo>
                    <a:pt x="0" y="4346"/>
                  </a:lnTo>
                  <a:lnTo>
                    <a:pt x="429" y="5072"/>
                  </a:lnTo>
                  <a:lnTo>
                    <a:pt x="1810" y="7394"/>
                  </a:lnTo>
                  <a:lnTo>
                    <a:pt x="477" y="9644"/>
                  </a:lnTo>
                  <a:lnTo>
                    <a:pt x="48" y="10371"/>
                  </a:lnTo>
                  <a:lnTo>
                    <a:pt x="893" y="10597"/>
                  </a:lnTo>
                  <a:lnTo>
                    <a:pt x="3560" y="11299"/>
                  </a:lnTo>
                  <a:lnTo>
                    <a:pt x="4239" y="13800"/>
                  </a:lnTo>
                  <a:lnTo>
                    <a:pt x="4465" y="14621"/>
                  </a:lnTo>
                  <a:lnTo>
                    <a:pt x="5227" y="14204"/>
                  </a:lnTo>
                  <a:lnTo>
                    <a:pt x="7620" y="12859"/>
                  </a:lnTo>
                  <a:lnTo>
                    <a:pt x="9930" y="14157"/>
                  </a:lnTo>
                  <a:lnTo>
                    <a:pt x="10680" y="14573"/>
                  </a:lnTo>
                  <a:lnTo>
                    <a:pt x="10907" y="13752"/>
                  </a:lnTo>
                  <a:lnTo>
                    <a:pt x="11621" y="11168"/>
                  </a:lnTo>
                  <a:lnTo>
                    <a:pt x="14193" y="10490"/>
                  </a:lnTo>
                  <a:lnTo>
                    <a:pt x="14883" y="10311"/>
                  </a:lnTo>
                  <a:lnTo>
                    <a:pt x="14883" y="10013"/>
                  </a:lnTo>
                  <a:lnTo>
                    <a:pt x="14598" y="9561"/>
                  </a:lnTo>
                  <a:lnTo>
                    <a:pt x="13216" y="7215"/>
                  </a:lnTo>
                  <a:lnTo>
                    <a:pt x="14550" y="4977"/>
                  </a:lnTo>
                  <a:lnTo>
                    <a:pt x="14883" y="4417"/>
                  </a:lnTo>
                  <a:lnTo>
                    <a:pt x="14883" y="4215"/>
                  </a:lnTo>
                  <a:lnTo>
                    <a:pt x="14157" y="4025"/>
                  </a:lnTo>
                  <a:lnTo>
                    <a:pt x="11490" y="3322"/>
                  </a:lnTo>
                  <a:lnTo>
                    <a:pt x="10799" y="822"/>
                  </a:lnTo>
                  <a:lnTo>
                    <a:pt x="10585" y="0"/>
                  </a:lnTo>
                  <a:close/>
                </a:path>
              </a:pathLst>
            </a:custGeom>
            <a:solidFill>
              <a:srgbClr val="F8D1AE">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5"/>
            <p:cNvSpPr/>
            <p:nvPr/>
          </p:nvSpPr>
          <p:spPr>
            <a:xfrm>
              <a:off x="6745319" y="3269110"/>
              <a:ext cx="478391" cy="465126"/>
            </a:xfrm>
            <a:custGeom>
              <a:avLst/>
              <a:gdLst/>
              <a:ahLst/>
              <a:cxnLst/>
              <a:rect l="l" t="t" r="r" b="b"/>
              <a:pathLst>
                <a:path w="15039" h="14622" extrusionOk="0">
                  <a:moveTo>
                    <a:pt x="4883" y="1286"/>
                  </a:moveTo>
                  <a:lnTo>
                    <a:pt x="7097" y="2525"/>
                  </a:lnTo>
                  <a:lnTo>
                    <a:pt x="7097" y="6311"/>
                  </a:lnTo>
                  <a:lnTo>
                    <a:pt x="4252" y="3560"/>
                  </a:lnTo>
                  <a:lnTo>
                    <a:pt x="4883" y="1286"/>
                  </a:lnTo>
                  <a:close/>
                  <a:moveTo>
                    <a:pt x="10050" y="1239"/>
                  </a:moveTo>
                  <a:lnTo>
                    <a:pt x="10705" y="3632"/>
                  </a:lnTo>
                  <a:lnTo>
                    <a:pt x="7931" y="6311"/>
                  </a:lnTo>
                  <a:lnTo>
                    <a:pt x="7931" y="2417"/>
                  </a:lnTo>
                  <a:lnTo>
                    <a:pt x="7942" y="2417"/>
                  </a:lnTo>
                  <a:lnTo>
                    <a:pt x="10050" y="1239"/>
                  </a:lnTo>
                  <a:close/>
                  <a:moveTo>
                    <a:pt x="3751" y="4215"/>
                  </a:moveTo>
                  <a:lnTo>
                    <a:pt x="6514" y="6894"/>
                  </a:lnTo>
                  <a:lnTo>
                    <a:pt x="2501" y="6894"/>
                  </a:lnTo>
                  <a:lnTo>
                    <a:pt x="1275" y="4858"/>
                  </a:lnTo>
                  <a:lnTo>
                    <a:pt x="3751" y="4215"/>
                  </a:lnTo>
                  <a:close/>
                  <a:moveTo>
                    <a:pt x="11383" y="4144"/>
                  </a:moveTo>
                  <a:lnTo>
                    <a:pt x="13717" y="4751"/>
                  </a:lnTo>
                  <a:lnTo>
                    <a:pt x="12443" y="6894"/>
                  </a:lnTo>
                  <a:lnTo>
                    <a:pt x="8526" y="6894"/>
                  </a:lnTo>
                  <a:lnTo>
                    <a:pt x="11383" y="4144"/>
                  </a:lnTo>
                  <a:close/>
                  <a:moveTo>
                    <a:pt x="12550" y="7716"/>
                  </a:moveTo>
                  <a:lnTo>
                    <a:pt x="13765" y="9752"/>
                  </a:lnTo>
                  <a:lnTo>
                    <a:pt x="11300" y="10395"/>
                  </a:lnTo>
                  <a:lnTo>
                    <a:pt x="8526" y="7716"/>
                  </a:lnTo>
                  <a:close/>
                  <a:moveTo>
                    <a:pt x="6514" y="7728"/>
                  </a:moveTo>
                  <a:lnTo>
                    <a:pt x="3656" y="10478"/>
                  </a:lnTo>
                  <a:lnTo>
                    <a:pt x="1323" y="9871"/>
                  </a:lnTo>
                  <a:lnTo>
                    <a:pt x="2608" y="7728"/>
                  </a:lnTo>
                  <a:close/>
                  <a:moveTo>
                    <a:pt x="7942" y="8299"/>
                  </a:moveTo>
                  <a:lnTo>
                    <a:pt x="10788" y="11049"/>
                  </a:lnTo>
                  <a:lnTo>
                    <a:pt x="10169" y="13323"/>
                  </a:lnTo>
                  <a:lnTo>
                    <a:pt x="7942" y="12085"/>
                  </a:lnTo>
                  <a:lnTo>
                    <a:pt x="7942" y="8299"/>
                  </a:lnTo>
                  <a:close/>
                  <a:moveTo>
                    <a:pt x="7109" y="8299"/>
                  </a:moveTo>
                  <a:lnTo>
                    <a:pt x="7109" y="12192"/>
                  </a:lnTo>
                  <a:lnTo>
                    <a:pt x="7097" y="12192"/>
                  </a:lnTo>
                  <a:lnTo>
                    <a:pt x="5002" y="13371"/>
                  </a:lnTo>
                  <a:lnTo>
                    <a:pt x="4347" y="10978"/>
                  </a:lnTo>
                  <a:lnTo>
                    <a:pt x="7109" y="8299"/>
                  </a:lnTo>
                  <a:close/>
                  <a:moveTo>
                    <a:pt x="10574" y="0"/>
                  </a:moveTo>
                  <a:lnTo>
                    <a:pt x="9824" y="417"/>
                  </a:lnTo>
                  <a:lnTo>
                    <a:pt x="7419" y="1763"/>
                  </a:lnTo>
                  <a:lnTo>
                    <a:pt x="5121" y="465"/>
                  </a:lnTo>
                  <a:lnTo>
                    <a:pt x="4359" y="48"/>
                  </a:lnTo>
                  <a:lnTo>
                    <a:pt x="4132" y="870"/>
                  </a:lnTo>
                  <a:lnTo>
                    <a:pt x="3418" y="3453"/>
                  </a:lnTo>
                  <a:lnTo>
                    <a:pt x="846" y="4132"/>
                  </a:lnTo>
                  <a:lnTo>
                    <a:pt x="1" y="4346"/>
                  </a:lnTo>
                  <a:lnTo>
                    <a:pt x="430" y="5084"/>
                  </a:lnTo>
                  <a:lnTo>
                    <a:pt x="1811" y="7406"/>
                  </a:lnTo>
                  <a:lnTo>
                    <a:pt x="477" y="9644"/>
                  </a:lnTo>
                  <a:lnTo>
                    <a:pt x="49" y="10383"/>
                  </a:lnTo>
                  <a:lnTo>
                    <a:pt x="894" y="10597"/>
                  </a:lnTo>
                  <a:lnTo>
                    <a:pt x="3561" y="11299"/>
                  </a:lnTo>
                  <a:lnTo>
                    <a:pt x="4240" y="13800"/>
                  </a:lnTo>
                  <a:lnTo>
                    <a:pt x="4466" y="14621"/>
                  </a:lnTo>
                  <a:lnTo>
                    <a:pt x="5216" y="14205"/>
                  </a:lnTo>
                  <a:lnTo>
                    <a:pt x="7621" y="12859"/>
                  </a:lnTo>
                  <a:lnTo>
                    <a:pt x="9919" y="14157"/>
                  </a:lnTo>
                  <a:lnTo>
                    <a:pt x="10681" y="14574"/>
                  </a:lnTo>
                  <a:lnTo>
                    <a:pt x="10907" y="13752"/>
                  </a:lnTo>
                  <a:lnTo>
                    <a:pt x="11621" y="11168"/>
                  </a:lnTo>
                  <a:lnTo>
                    <a:pt x="14193" y="10502"/>
                  </a:lnTo>
                  <a:lnTo>
                    <a:pt x="15039" y="10275"/>
                  </a:lnTo>
                  <a:lnTo>
                    <a:pt x="14610" y="9549"/>
                  </a:lnTo>
                  <a:lnTo>
                    <a:pt x="13229" y="7227"/>
                  </a:lnTo>
                  <a:lnTo>
                    <a:pt x="14562" y="4977"/>
                  </a:lnTo>
                  <a:lnTo>
                    <a:pt x="15003" y="4251"/>
                  </a:lnTo>
                  <a:lnTo>
                    <a:pt x="14146" y="4025"/>
                  </a:lnTo>
                  <a:lnTo>
                    <a:pt x="11491" y="3322"/>
                  </a:lnTo>
                  <a:lnTo>
                    <a:pt x="10800" y="822"/>
                  </a:lnTo>
                  <a:lnTo>
                    <a:pt x="10574" y="0"/>
                  </a:lnTo>
                  <a:close/>
                </a:path>
              </a:pathLst>
            </a:custGeom>
            <a:solidFill>
              <a:srgbClr val="F8D1AE">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5"/>
            <p:cNvSpPr/>
            <p:nvPr/>
          </p:nvSpPr>
          <p:spPr>
            <a:xfrm>
              <a:off x="6745319" y="3734204"/>
              <a:ext cx="478391" cy="464744"/>
            </a:xfrm>
            <a:custGeom>
              <a:avLst/>
              <a:gdLst/>
              <a:ahLst/>
              <a:cxnLst/>
              <a:rect l="l" t="t" r="r" b="b"/>
              <a:pathLst>
                <a:path w="15039" h="14610" extrusionOk="0">
                  <a:moveTo>
                    <a:pt x="4883" y="1274"/>
                  </a:moveTo>
                  <a:lnTo>
                    <a:pt x="7097" y="2512"/>
                  </a:lnTo>
                  <a:lnTo>
                    <a:pt x="7097" y="6311"/>
                  </a:lnTo>
                  <a:lnTo>
                    <a:pt x="4252" y="3560"/>
                  </a:lnTo>
                  <a:lnTo>
                    <a:pt x="4883" y="1274"/>
                  </a:lnTo>
                  <a:close/>
                  <a:moveTo>
                    <a:pt x="10050" y="1238"/>
                  </a:moveTo>
                  <a:lnTo>
                    <a:pt x="10705" y="3632"/>
                  </a:lnTo>
                  <a:lnTo>
                    <a:pt x="7931" y="6311"/>
                  </a:lnTo>
                  <a:lnTo>
                    <a:pt x="7931" y="2405"/>
                  </a:lnTo>
                  <a:lnTo>
                    <a:pt x="7942" y="2405"/>
                  </a:lnTo>
                  <a:lnTo>
                    <a:pt x="10050" y="1238"/>
                  </a:lnTo>
                  <a:close/>
                  <a:moveTo>
                    <a:pt x="3751" y="4215"/>
                  </a:moveTo>
                  <a:lnTo>
                    <a:pt x="6514" y="6894"/>
                  </a:lnTo>
                  <a:lnTo>
                    <a:pt x="2501" y="6894"/>
                  </a:lnTo>
                  <a:lnTo>
                    <a:pt x="1299" y="4846"/>
                  </a:lnTo>
                  <a:lnTo>
                    <a:pt x="3751" y="4215"/>
                  </a:lnTo>
                  <a:close/>
                  <a:moveTo>
                    <a:pt x="11383" y="4132"/>
                  </a:moveTo>
                  <a:lnTo>
                    <a:pt x="13717" y="4751"/>
                  </a:lnTo>
                  <a:lnTo>
                    <a:pt x="12443" y="6894"/>
                  </a:lnTo>
                  <a:lnTo>
                    <a:pt x="8526" y="6894"/>
                  </a:lnTo>
                  <a:lnTo>
                    <a:pt x="11383" y="4132"/>
                  </a:lnTo>
                  <a:close/>
                  <a:moveTo>
                    <a:pt x="12550" y="7704"/>
                  </a:moveTo>
                  <a:lnTo>
                    <a:pt x="13765" y="9751"/>
                  </a:lnTo>
                  <a:lnTo>
                    <a:pt x="11300" y="10382"/>
                  </a:lnTo>
                  <a:lnTo>
                    <a:pt x="8526" y="7704"/>
                  </a:lnTo>
                  <a:close/>
                  <a:moveTo>
                    <a:pt x="6514" y="7704"/>
                  </a:moveTo>
                  <a:lnTo>
                    <a:pt x="3656" y="10466"/>
                  </a:lnTo>
                  <a:lnTo>
                    <a:pt x="1323" y="9847"/>
                  </a:lnTo>
                  <a:lnTo>
                    <a:pt x="2608" y="7704"/>
                  </a:lnTo>
                  <a:close/>
                  <a:moveTo>
                    <a:pt x="7942" y="8287"/>
                  </a:moveTo>
                  <a:lnTo>
                    <a:pt x="10788" y="11037"/>
                  </a:lnTo>
                  <a:lnTo>
                    <a:pt x="10169" y="13323"/>
                  </a:lnTo>
                  <a:lnTo>
                    <a:pt x="7942" y="12085"/>
                  </a:lnTo>
                  <a:lnTo>
                    <a:pt x="7942" y="8287"/>
                  </a:lnTo>
                  <a:close/>
                  <a:moveTo>
                    <a:pt x="7109" y="8287"/>
                  </a:moveTo>
                  <a:lnTo>
                    <a:pt x="7109" y="12192"/>
                  </a:lnTo>
                  <a:lnTo>
                    <a:pt x="7097" y="12192"/>
                  </a:lnTo>
                  <a:lnTo>
                    <a:pt x="5002" y="13359"/>
                  </a:lnTo>
                  <a:lnTo>
                    <a:pt x="4347" y="10966"/>
                  </a:lnTo>
                  <a:lnTo>
                    <a:pt x="7109" y="8287"/>
                  </a:lnTo>
                  <a:close/>
                  <a:moveTo>
                    <a:pt x="10574" y="0"/>
                  </a:moveTo>
                  <a:lnTo>
                    <a:pt x="9824" y="417"/>
                  </a:lnTo>
                  <a:lnTo>
                    <a:pt x="7419" y="1750"/>
                  </a:lnTo>
                  <a:lnTo>
                    <a:pt x="5121" y="465"/>
                  </a:lnTo>
                  <a:lnTo>
                    <a:pt x="4359" y="48"/>
                  </a:lnTo>
                  <a:lnTo>
                    <a:pt x="4132" y="857"/>
                  </a:lnTo>
                  <a:lnTo>
                    <a:pt x="3418" y="3453"/>
                  </a:lnTo>
                  <a:lnTo>
                    <a:pt x="846" y="4120"/>
                  </a:lnTo>
                  <a:lnTo>
                    <a:pt x="1" y="4346"/>
                  </a:lnTo>
                  <a:lnTo>
                    <a:pt x="430" y="5072"/>
                  </a:lnTo>
                  <a:lnTo>
                    <a:pt x="1811" y="7394"/>
                  </a:lnTo>
                  <a:lnTo>
                    <a:pt x="477" y="9644"/>
                  </a:lnTo>
                  <a:lnTo>
                    <a:pt x="49" y="10371"/>
                  </a:lnTo>
                  <a:lnTo>
                    <a:pt x="894" y="10597"/>
                  </a:lnTo>
                  <a:lnTo>
                    <a:pt x="3561" y="11299"/>
                  </a:lnTo>
                  <a:lnTo>
                    <a:pt x="4240" y="13800"/>
                  </a:lnTo>
                  <a:lnTo>
                    <a:pt x="4466" y="14609"/>
                  </a:lnTo>
                  <a:lnTo>
                    <a:pt x="5216" y="14192"/>
                  </a:lnTo>
                  <a:lnTo>
                    <a:pt x="7621" y="12859"/>
                  </a:lnTo>
                  <a:lnTo>
                    <a:pt x="9919" y="14157"/>
                  </a:lnTo>
                  <a:lnTo>
                    <a:pt x="10681" y="14573"/>
                  </a:lnTo>
                  <a:lnTo>
                    <a:pt x="10907" y="13752"/>
                  </a:lnTo>
                  <a:lnTo>
                    <a:pt x="11621" y="11156"/>
                  </a:lnTo>
                  <a:lnTo>
                    <a:pt x="14193" y="10490"/>
                  </a:lnTo>
                  <a:lnTo>
                    <a:pt x="15039" y="10263"/>
                  </a:lnTo>
                  <a:lnTo>
                    <a:pt x="14610" y="9537"/>
                  </a:lnTo>
                  <a:lnTo>
                    <a:pt x="13229" y="7215"/>
                  </a:lnTo>
                  <a:lnTo>
                    <a:pt x="14562" y="4965"/>
                  </a:lnTo>
                  <a:lnTo>
                    <a:pt x="15003" y="4239"/>
                  </a:lnTo>
                  <a:lnTo>
                    <a:pt x="14146" y="4013"/>
                  </a:lnTo>
                  <a:lnTo>
                    <a:pt x="11491" y="3322"/>
                  </a:lnTo>
                  <a:lnTo>
                    <a:pt x="10800" y="822"/>
                  </a:lnTo>
                  <a:lnTo>
                    <a:pt x="10574" y="0"/>
                  </a:lnTo>
                  <a:close/>
                </a:path>
              </a:pathLst>
            </a:custGeom>
            <a:solidFill>
              <a:srgbClr val="F8D1AE">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5"/>
            <p:cNvSpPr/>
            <p:nvPr/>
          </p:nvSpPr>
          <p:spPr>
            <a:xfrm>
              <a:off x="5780299" y="3269110"/>
              <a:ext cx="478772" cy="465126"/>
            </a:xfrm>
            <a:custGeom>
              <a:avLst/>
              <a:gdLst/>
              <a:ahLst/>
              <a:cxnLst/>
              <a:rect l="l" t="t" r="r" b="b"/>
              <a:pathLst>
                <a:path w="15051" h="14622" extrusionOk="0">
                  <a:moveTo>
                    <a:pt x="4882" y="1286"/>
                  </a:moveTo>
                  <a:lnTo>
                    <a:pt x="7109" y="2525"/>
                  </a:lnTo>
                  <a:lnTo>
                    <a:pt x="7109" y="6311"/>
                  </a:lnTo>
                  <a:lnTo>
                    <a:pt x="4263" y="3560"/>
                  </a:lnTo>
                  <a:lnTo>
                    <a:pt x="4882" y="1286"/>
                  </a:lnTo>
                  <a:close/>
                  <a:moveTo>
                    <a:pt x="10050" y="1239"/>
                  </a:moveTo>
                  <a:lnTo>
                    <a:pt x="10705" y="3632"/>
                  </a:lnTo>
                  <a:lnTo>
                    <a:pt x="7942" y="6311"/>
                  </a:lnTo>
                  <a:lnTo>
                    <a:pt x="7942" y="2417"/>
                  </a:lnTo>
                  <a:lnTo>
                    <a:pt x="7954" y="2417"/>
                  </a:lnTo>
                  <a:lnTo>
                    <a:pt x="10050" y="1239"/>
                  </a:lnTo>
                  <a:close/>
                  <a:moveTo>
                    <a:pt x="3751" y="4215"/>
                  </a:moveTo>
                  <a:lnTo>
                    <a:pt x="6525" y="6894"/>
                  </a:lnTo>
                  <a:lnTo>
                    <a:pt x="2501" y="6894"/>
                  </a:lnTo>
                  <a:lnTo>
                    <a:pt x="1299" y="4858"/>
                  </a:lnTo>
                  <a:lnTo>
                    <a:pt x="3751" y="4215"/>
                  </a:lnTo>
                  <a:close/>
                  <a:moveTo>
                    <a:pt x="11395" y="4144"/>
                  </a:moveTo>
                  <a:lnTo>
                    <a:pt x="13729" y="4751"/>
                  </a:lnTo>
                  <a:lnTo>
                    <a:pt x="12443" y="6894"/>
                  </a:lnTo>
                  <a:lnTo>
                    <a:pt x="8538" y="6894"/>
                  </a:lnTo>
                  <a:lnTo>
                    <a:pt x="11395" y="4144"/>
                  </a:lnTo>
                  <a:close/>
                  <a:moveTo>
                    <a:pt x="12550" y="7716"/>
                  </a:moveTo>
                  <a:lnTo>
                    <a:pt x="13776" y="9752"/>
                  </a:lnTo>
                  <a:lnTo>
                    <a:pt x="11300" y="10395"/>
                  </a:lnTo>
                  <a:lnTo>
                    <a:pt x="8538" y="7716"/>
                  </a:lnTo>
                  <a:close/>
                  <a:moveTo>
                    <a:pt x="6525" y="7728"/>
                  </a:moveTo>
                  <a:lnTo>
                    <a:pt x="3668" y="10478"/>
                  </a:lnTo>
                  <a:lnTo>
                    <a:pt x="1334" y="9871"/>
                  </a:lnTo>
                  <a:lnTo>
                    <a:pt x="2608" y="7728"/>
                  </a:lnTo>
                  <a:close/>
                  <a:moveTo>
                    <a:pt x="7954" y="8299"/>
                  </a:moveTo>
                  <a:lnTo>
                    <a:pt x="10800" y="11049"/>
                  </a:lnTo>
                  <a:lnTo>
                    <a:pt x="10169" y="13323"/>
                  </a:lnTo>
                  <a:lnTo>
                    <a:pt x="7954" y="12085"/>
                  </a:lnTo>
                  <a:lnTo>
                    <a:pt x="7954" y="8299"/>
                  </a:lnTo>
                  <a:close/>
                  <a:moveTo>
                    <a:pt x="7121" y="8299"/>
                  </a:moveTo>
                  <a:lnTo>
                    <a:pt x="7121" y="12192"/>
                  </a:lnTo>
                  <a:lnTo>
                    <a:pt x="7109" y="12192"/>
                  </a:lnTo>
                  <a:lnTo>
                    <a:pt x="5001" y="13371"/>
                  </a:lnTo>
                  <a:lnTo>
                    <a:pt x="4347" y="10978"/>
                  </a:lnTo>
                  <a:lnTo>
                    <a:pt x="7121" y="8299"/>
                  </a:lnTo>
                  <a:close/>
                  <a:moveTo>
                    <a:pt x="10586" y="0"/>
                  </a:moveTo>
                  <a:lnTo>
                    <a:pt x="9824" y="417"/>
                  </a:lnTo>
                  <a:lnTo>
                    <a:pt x="7430" y="1763"/>
                  </a:lnTo>
                  <a:lnTo>
                    <a:pt x="5121" y="465"/>
                  </a:lnTo>
                  <a:lnTo>
                    <a:pt x="4359" y="48"/>
                  </a:lnTo>
                  <a:lnTo>
                    <a:pt x="4144" y="870"/>
                  </a:lnTo>
                  <a:lnTo>
                    <a:pt x="3430" y="3453"/>
                  </a:lnTo>
                  <a:lnTo>
                    <a:pt x="858" y="4132"/>
                  </a:lnTo>
                  <a:lnTo>
                    <a:pt x="1" y="4346"/>
                  </a:lnTo>
                  <a:lnTo>
                    <a:pt x="441" y="5084"/>
                  </a:lnTo>
                  <a:lnTo>
                    <a:pt x="1823" y="7406"/>
                  </a:lnTo>
                  <a:lnTo>
                    <a:pt x="477" y="9644"/>
                  </a:lnTo>
                  <a:lnTo>
                    <a:pt x="48" y="10383"/>
                  </a:lnTo>
                  <a:lnTo>
                    <a:pt x="894" y="10597"/>
                  </a:lnTo>
                  <a:lnTo>
                    <a:pt x="3561" y="11299"/>
                  </a:lnTo>
                  <a:lnTo>
                    <a:pt x="4251" y="13800"/>
                  </a:lnTo>
                  <a:lnTo>
                    <a:pt x="4466" y="14621"/>
                  </a:lnTo>
                  <a:lnTo>
                    <a:pt x="5228" y="14205"/>
                  </a:lnTo>
                  <a:lnTo>
                    <a:pt x="7621" y="12859"/>
                  </a:lnTo>
                  <a:lnTo>
                    <a:pt x="9931" y="14157"/>
                  </a:lnTo>
                  <a:lnTo>
                    <a:pt x="10693" y="14574"/>
                  </a:lnTo>
                  <a:lnTo>
                    <a:pt x="10907" y="13752"/>
                  </a:lnTo>
                  <a:lnTo>
                    <a:pt x="11621" y="11168"/>
                  </a:lnTo>
                  <a:lnTo>
                    <a:pt x="14205" y="10502"/>
                  </a:lnTo>
                  <a:lnTo>
                    <a:pt x="15050" y="10275"/>
                  </a:lnTo>
                  <a:lnTo>
                    <a:pt x="14622" y="9549"/>
                  </a:lnTo>
                  <a:lnTo>
                    <a:pt x="13229" y="7227"/>
                  </a:lnTo>
                  <a:lnTo>
                    <a:pt x="14574" y="4977"/>
                  </a:lnTo>
                  <a:lnTo>
                    <a:pt x="15003" y="4251"/>
                  </a:lnTo>
                  <a:lnTo>
                    <a:pt x="14157" y="4025"/>
                  </a:lnTo>
                  <a:lnTo>
                    <a:pt x="11490" y="3322"/>
                  </a:lnTo>
                  <a:lnTo>
                    <a:pt x="10812" y="822"/>
                  </a:lnTo>
                  <a:lnTo>
                    <a:pt x="10586" y="0"/>
                  </a:lnTo>
                  <a:close/>
                </a:path>
              </a:pathLst>
            </a:custGeom>
            <a:solidFill>
              <a:srgbClr val="F8D1AE">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5"/>
            <p:cNvSpPr/>
            <p:nvPr/>
          </p:nvSpPr>
          <p:spPr>
            <a:xfrm>
              <a:off x="6745319" y="4663629"/>
              <a:ext cx="478391" cy="464744"/>
            </a:xfrm>
            <a:custGeom>
              <a:avLst/>
              <a:gdLst/>
              <a:ahLst/>
              <a:cxnLst/>
              <a:rect l="l" t="t" r="r" b="b"/>
              <a:pathLst>
                <a:path w="15039" h="14610" extrusionOk="0">
                  <a:moveTo>
                    <a:pt x="4883" y="1286"/>
                  </a:moveTo>
                  <a:lnTo>
                    <a:pt x="7097" y="2524"/>
                  </a:lnTo>
                  <a:lnTo>
                    <a:pt x="7097" y="6322"/>
                  </a:lnTo>
                  <a:lnTo>
                    <a:pt x="4252" y="3572"/>
                  </a:lnTo>
                  <a:lnTo>
                    <a:pt x="4883" y="1286"/>
                  </a:lnTo>
                  <a:close/>
                  <a:moveTo>
                    <a:pt x="10050" y="1250"/>
                  </a:moveTo>
                  <a:lnTo>
                    <a:pt x="10705" y="3643"/>
                  </a:lnTo>
                  <a:lnTo>
                    <a:pt x="7931" y="6322"/>
                  </a:lnTo>
                  <a:lnTo>
                    <a:pt x="7931" y="2417"/>
                  </a:lnTo>
                  <a:lnTo>
                    <a:pt x="7942" y="2417"/>
                  </a:lnTo>
                  <a:lnTo>
                    <a:pt x="10050" y="1250"/>
                  </a:lnTo>
                  <a:close/>
                  <a:moveTo>
                    <a:pt x="3751" y="4203"/>
                  </a:moveTo>
                  <a:lnTo>
                    <a:pt x="6514" y="6882"/>
                  </a:lnTo>
                  <a:lnTo>
                    <a:pt x="2501" y="6882"/>
                  </a:lnTo>
                  <a:lnTo>
                    <a:pt x="1299" y="4846"/>
                  </a:lnTo>
                  <a:lnTo>
                    <a:pt x="3751" y="4203"/>
                  </a:lnTo>
                  <a:close/>
                  <a:moveTo>
                    <a:pt x="11383" y="4132"/>
                  </a:moveTo>
                  <a:lnTo>
                    <a:pt x="13717" y="4739"/>
                  </a:lnTo>
                  <a:lnTo>
                    <a:pt x="12443" y="6882"/>
                  </a:lnTo>
                  <a:lnTo>
                    <a:pt x="8526" y="6882"/>
                  </a:lnTo>
                  <a:lnTo>
                    <a:pt x="11383" y="4132"/>
                  </a:lnTo>
                  <a:close/>
                  <a:moveTo>
                    <a:pt x="12550" y="7715"/>
                  </a:moveTo>
                  <a:lnTo>
                    <a:pt x="13765" y="9763"/>
                  </a:lnTo>
                  <a:lnTo>
                    <a:pt x="11300" y="10394"/>
                  </a:lnTo>
                  <a:lnTo>
                    <a:pt x="8526" y="7715"/>
                  </a:lnTo>
                  <a:close/>
                  <a:moveTo>
                    <a:pt x="6514" y="7715"/>
                  </a:moveTo>
                  <a:lnTo>
                    <a:pt x="3656" y="10478"/>
                  </a:lnTo>
                  <a:lnTo>
                    <a:pt x="1323" y="9858"/>
                  </a:lnTo>
                  <a:lnTo>
                    <a:pt x="2608" y="7715"/>
                  </a:lnTo>
                  <a:close/>
                  <a:moveTo>
                    <a:pt x="7942" y="8287"/>
                  </a:moveTo>
                  <a:lnTo>
                    <a:pt x="10788" y="11037"/>
                  </a:lnTo>
                  <a:lnTo>
                    <a:pt x="10169" y="13311"/>
                  </a:lnTo>
                  <a:lnTo>
                    <a:pt x="7942" y="12085"/>
                  </a:lnTo>
                  <a:lnTo>
                    <a:pt x="7942" y="8287"/>
                  </a:lnTo>
                  <a:close/>
                  <a:moveTo>
                    <a:pt x="7109" y="8299"/>
                  </a:moveTo>
                  <a:lnTo>
                    <a:pt x="7109" y="12204"/>
                  </a:lnTo>
                  <a:lnTo>
                    <a:pt x="7097" y="12204"/>
                  </a:lnTo>
                  <a:lnTo>
                    <a:pt x="5002" y="13371"/>
                  </a:lnTo>
                  <a:lnTo>
                    <a:pt x="4347" y="10978"/>
                  </a:lnTo>
                  <a:lnTo>
                    <a:pt x="7109" y="8299"/>
                  </a:lnTo>
                  <a:close/>
                  <a:moveTo>
                    <a:pt x="10574" y="0"/>
                  </a:moveTo>
                  <a:lnTo>
                    <a:pt x="9824" y="405"/>
                  </a:lnTo>
                  <a:lnTo>
                    <a:pt x="7419" y="1750"/>
                  </a:lnTo>
                  <a:lnTo>
                    <a:pt x="5121" y="453"/>
                  </a:lnTo>
                  <a:lnTo>
                    <a:pt x="4359" y="36"/>
                  </a:lnTo>
                  <a:lnTo>
                    <a:pt x="4132" y="857"/>
                  </a:lnTo>
                  <a:lnTo>
                    <a:pt x="3418" y="3441"/>
                  </a:lnTo>
                  <a:lnTo>
                    <a:pt x="846" y="4120"/>
                  </a:lnTo>
                  <a:lnTo>
                    <a:pt x="1" y="4334"/>
                  </a:lnTo>
                  <a:lnTo>
                    <a:pt x="430" y="5072"/>
                  </a:lnTo>
                  <a:lnTo>
                    <a:pt x="1811" y="7394"/>
                  </a:lnTo>
                  <a:lnTo>
                    <a:pt x="477" y="9632"/>
                  </a:lnTo>
                  <a:lnTo>
                    <a:pt x="49" y="10370"/>
                  </a:lnTo>
                  <a:lnTo>
                    <a:pt x="894" y="10597"/>
                  </a:lnTo>
                  <a:lnTo>
                    <a:pt x="3561" y="11287"/>
                  </a:lnTo>
                  <a:lnTo>
                    <a:pt x="4240" y="13788"/>
                  </a:lnTo>
                  <a:lnTo>
                    <a:pt x="4466" y="14609"/>
                  </a:lnTo>
                  <a:lnTo>
                    <a:pt x="5216" y="14192"/>
                  </a:lnTo>
                  <a:lnTo>
                    <a:pt x="7621" y="12859"/>
                  </a:lnTo>
                  <a:lnTo>
                    <a:pt x="9919" y="14145"/>
                  </a:lnTo>
                  <a:lnTo>
                    <a:pt x="10681" y="14561"/>
                  </a:lnTo>
                  <a:lnTo>
                    <a:pt x="10907" y="13752"/>
                  </a:lnTo>
                  <a:lnTo>
                    <a:pt x="11621" y="11156"/>
                  </a:lnTo>
                  <a:lnTo>
                    <a:pt x="14193" y="10489"/>
                  </a:lnTo>
                  <a:lnTo>
                    <a:pt x="15039" y="10263"/>
                  </a:lnTo>
                  <a:lnTo>
                    <a:pt x="14610" y="9537"/>
                  </a:lnTo>
                  <a:lnTo>
                    <a:pt x="13229" y="7215"/>
                  </a:lnTo>
                  <a:lnTo>
                    <a:pt x="14562" y="4965"/>
                  </a:lnTo>
                  <a:lnTo>
                    <a:pt x="15003" y="4239"/>
                  </a:lnTo>
                  <a:lnTo>
                    <a:pt x="14146" y="4012"/>
                  </a:lnTo>
                  <a:lnTo>
                    <a:pt x="11491" y="3310"/>
                  </a:lnTo>
                  <a:lnTo>
                    <a:pt x="10800" y="810"/>
                  </a:lnTo>
                  <a:lnTo>
                    <a:pt x="10574" y="0"/>
                  </a:lnTo>
                  <a:close/>
                </a:path>
              </a:pathLst>
            </a:custGeom>
            <a:solidFill>
              <a:srgbClr val="F8D1AE">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p:nvPr/>
          </p:nvSpPr>
          <p:spPr>
            <a:xfrm>
              <a:off x="4333167" y="4663629"/>
              <a:ext cx="478740" cy="464744"/>
            </a:xfrm>
            <a:custGeom>
              <a:avLst/>
              <a:gdLst/>
              <a:ahLst/>
              <a:cxnLst/>
              <a:rect l="l" t="t" r="r" b="b"/>
              <a:pathLst>
                <a:path w="15050" h="14610" extrusionOk="0">
                  <a:moveTo>
                    <a:pt x="4894" y="1286"/>
                  </a:moveTo>
                  <a:lnTo>
                    <a:pt x="7120" y="2524"/>
                  </a:lnTo>
                  <a:lnTo>
                    <a:pt x="7120" y="6322"/>
                  </a:lnTo>
                  <a:lnTo>
                    <a:pt x="4274" y="3572"/>
                  </a:lnTo>
                  <a:lnTo>
                    <a:pt x="4894" y="1286"/>
                  </a:lnTo>
                  <a:close/>
                  <a:moveTo>
                    <a:pt x="10049" y="1250"/>
                  </a:moveTo>
                  <a:lnTo>
                    <a:pt x="10704" y="3643"/>
                  </a:lnTo>
                  <a:lnTo>
                    <a:pt x="7930" y="6322"/>
                  </a:lnTo>
                  <a:lnTo>
                    <a:pt x="7930" y="2417"/>
                  </a:lnTo>
                  <a:lnTo>
                    <a:pt x="7953" y="2417"/>
                  </a:lnTo>
                  <a:lnTo>
                    <a:pt x="10049" y="1250"/>
                  </a:lnTo>
                  <a:close/>
                  <a:moveTo>
                    <a:pt x="3751" y="4203"/>
                  </a:moveTo>
                  <a:lnTo>
                    <a:pt x="6525" y="6882"/>
                  </a:lnTo>
                  <a:lnTo>
                    <a:pt x="2500" y="6882"/>
                  </a:lnTo>
                  <a:lnTo>
                    <a:pt x="1298" y="4846"/>
                  </a:lnTo>
                  <a:lnTo>
                    <a:pt x="3751" y="4203"/>
                  </a:lnTo>
                  <a:close/>
                  <a:moveTo>
                    <a:pt x="11382" y="4132"/>
                  </a:moveTo>
                  <a:lnTo>
                    <a:pt x="13728" y="4739"/>
                  </a:lnTo>
                  <a:lnTo>
                    <a:pt x="12442" y="6882"/>
                  </a:lnTo>
                  <a:lnTo>
                    <a:pt x="8549" y="6882"/>
                  </a:lnTo>
                  <a:lnTo>
                    <a:pt x="11382" y="4132"/>
                  </a:lnTo>
                  <a:close/>
                  <a:moveTo>
                    <a:pt x="12561" y="7715"/>
                  </a:moveTo>
                  <a:lnTo>
                    <a:pt x="13788" y="9763"/>
                  </a:lnTo>
                  <a:lnTo>
                    <a:pt x="11311" y="10394"/>
                  </a:lnTo>
                  <a:lnTo>
                    <a:pt x="8549" y="7715"/>
                  </a:lnTo>
                  <a:close/>
                  <a:moveTo>
                    <a:pt x="6525" y="7715"/>
                  </a:moveTo>
                  <a:lnTo>
                    <a:pt x="3667" y="10478"/>
                  </a:lnTo>
                  <a:lnTo>
                    <a:pt x="1322" y="9858"/>
                  </a:lnTo>
                  <a:lnTo>
                    <a:pt x="2608" y="7715"/>
                  </a:lnTo>
                  <a:close/>
                  <a:moveTo>
                    <a:pt x="7953" y="8287"/>
                  </a:moveTo>
                  <a:lnTo>
                    <a:pt x="10787" y="11037"/>
                  </a:lnTo>
                  <a:lnTo>
                    <a:pt x="10168" y="13311"/>
                  </a:lnTo>
                  <a:lnTo>
                    <a:pt x="7953" y="12085"/>
                  </a:lnTo>
                  <a:lnTo>
                    <a:pt x="7953" y="8287"/>
                  </a:lnTo>
                  <a:close/>
                  <a:moveTo>
                    <a:pt x="7120" y="8299"/>
                  </a:moveTo>
                  <a:lnTo>
                    <a:pt x="7120" y="12204"/>
                  </a:lnTo>
                  <a:lnTo>
                    <a:pt x="7096" y="12204"/>
                  </a:lnTo>
                  <a:lnTo>
                    <a:pt x="5001" y="13371"/>
                  </a:lnTo>
                  <a:lnTo>
                    <a:pt x="4346" y="10978"/>
                  </a:lnTo>
                  <a:lnTo>
                    <a:pt x="7120" y="8299"/>
                  </a:lnTo>
                  <a:close/>
                  <a:moveTo>
                    <a:pt x="10585" y="0"/>
                  </a:moveTo>
                  <a:lnTo>
                    <a:pt x="9823" y="405"/>
                  </a:lnTo>
                  <a:lnTo>
                    <a:pt x="7430" y="1750"/>
                  </a:lnTo>
                  <a:lnTo>
                    <a:pt x="5120" y="476"/>
                  </a:lnTo>
                  <a:lnTo>
                    <a:pt x="4358" y="60"/>
                  </a:lnTo>
                  <a:lnTo>
                    <a:pt x="4143" y="869"/>
                  </a:lnTo>
                  <a:lnTo>
                    <a:pt x="3429" y="3465"/>
                  </a:lnTo>
                  <a:lnTo>
                    <a:pt x="845" y="4132"/>
                  </a:lnTo>
                  <a:lnTo>
                    <a:pt x="0" y="4358"/>
                  </a:lnTo>
                  <a:lnTo>
                    <a:pt x="429" y="5084"/>
                  </a:lnTo>
                  <a:lnTo>
                    <a:pt x="1822" y="7394"/>
                  </a:lnTo>
                  <a:lnTo>
                    <a:pt x="476" y="9632"/>
                  </a:lnTo>
                  <a:lnTo>
                    <a:pt x="48" y="10370"/>
                  </a:lnTo>
                  <a:lnTo>
                    <a:pt x="893" y="10597"/>
                  </a:lnTo>
                  <a:lnTo>
                    <a:pt x="3560" y="11287"/>
                  </a:lnTo>
                  <a:lnTo>
                    <a:pt x="4239" y="13788"/>
                  </a:lnTo>
                  <a:lnTo>
                    <a:pt x="4465" y="14609"/>
                  </a:lnTo>
                  <a:lnTo>
                    <a:pt x="5227" y="14192"/>
                  </a:lnTo>
                  <a:lnTo>
                    <a:pt x="7620" y="12859"/>
                  </a:lnTo>
                  <a:lnTo>
                    <a:pt x="9930" y="14145"/>
                  </a:lnTo>
                  <a:lnTo>
                    <a:pt x="10692" y="14561"/>
                  </a:lnTo>
                  <a:lnTo>
                    <a:pt x="10906" y="13752"/>
                  </a:lnTo>
                  <a:lnTo>
                    <a:pt x="11621" y="11156"/>
                  </a:lnTo>
                  <a:lnTo>
                    <a:pt x="14204" y="10489"/>
                  </a:lnTo>
                  <a:lnTo>
                    <a:pt x="15050" y="10263"/>
                  </a:lnTo>
                  <a:lnTo>
                    <a:pt x="14621" y="9537"/>
                  </a:lnTo>
                  <a:lnTo>
                    <a:pt x="13228" y="7215"/>
                  </a:lnTo>
                  <a:lnTo>
                    <a:pt x="14573" y="4965"/>
                  </a:lnTo>
                  <a:lnTo>
                    <a:pt x="15002" y="4239"/>
                  </a:lnTo>
                  <a:lnTo>
                    <a:pt x="14157" y="4012"/>
                  </a:lnTo>
                  <a:lnTo>
                    <a:pt x="11490" y="3310"/>
                  </a:lnTo>
                  <a:lnTo>
                    <a:pt x="10811" y="810"/>
                  </a:lnTo>
                  <a:lnTo>
                    <a:pt x="10585" y="0"/>
                  </a:lnTo>
                  <a:close/>
                </a:path>
              </a:pathLst>
            </a:custGeom>
            <a:solidFill>
              <a:srgbClr val="F8D1AE">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5"/>
            <p:cNvSpPr/>
            <p:nvPr/>
          </p:nvSpPr>
          <p:spPr>
            <a:xfrm>
              <a:off x="4815661" y="4663629"/>
              <a:ext cx="478391" cy="464744"/>
            </a:xfrm>
            <a:custGeom>
              <a:avLst/>
              <a:gdLst/>
              <a:ahLst/>
              <a:cxnLst/>
              <a:rect l="l" t="t" r="r" b="b"/>
              <a:pathLst>
                <a:path w="15039" h="14610" extrusionOk="0">
                  <a:moveTo>
                    <a:pt x="4882" y="1286"/>
                  </a:moveTo>
                  <a:lnTo>
                    <a:pt x="7097" y="2524"/>
                  </a:lnTo>
                  <a:lnTo>
                    <a:pt x="7097" y="6322"/>
                  </a:lnTo>
                  <a:lnTo>
                    <a:pt x="4251" y="3572"/>
                  </a:lnTo>
                  <a:lnTo>
                    <a:pt x="4882" y="1286"/>
                  </a:lnTo>
                  <a:close/>
                  <a:moveTo>
                    <a:pt x="10050" y="1250"/>
                  </a:moveTo>
                  <a:lnTo>
                    <a:pt x="10704" y="3643"/>
                  </a:lnTo>
                  <a:lnTo>
                    <a:pt x="7930" y="6322"/>
                  </a:lnTo>
                  <a:lnTo>
                    <a:pt x="7930" y="2417"/>
                  </a:lnTo>
                  <a:lnTo>
                    <a:pt x="7942" y="2417"/>
                  </a:lnTo>
                  <a:lnTo>
                    <a:pt x="10050" y="1250"/>
                  </a:lnTo>
                  <a:close/>
                  <a:moveTo>
                    <a:pt x="3751" y="4203"/>
                  </a:moveTo>
                  <a:lnTo>
                    <a:pt x="6513" y="6882"/>
                  </a:lnTo>
                  <a:lnTo>
                    <a:pt x="2501" y="6882"/>
                  </a:lnTo>
                  <a:lnTo>
                    <a:pt x="1275" y="4846"/>
                  </a:lnTo>
                  <a:lnTo>
                    <a:pt x="3751" y="4203"/>
                  </a:lnTo>
                  <a:close/>
                  <a:moveTo>
                    <a:pt x="11383" y="4132"/>
                  </a:moveTo>
                  <a:lnTo>
                    <a:pt x="13717" y="4739"/>
                  </a:lnTo>
                  <a:lnTo>
                    <a:pt x="12443" y="6882"/>
                  </a:lnTo>
                  <a:lnTo>
                    <a:pt x="8526" y="6882"/>
                  </a:lnTo>
                  <a:lnTo>
                    <a:pt x="11383" y="4132"/>
                  </a:lnTo>
                  <a:close/>
                  <a:moveTo>
                    <a:pt x="12562" y="7715"/>
                  </a:moveTo>
                  <a:lnTo>
                    <a:pt x="13776" y="9763"/>
                  </a:lnTo>
                  <a:lnTo>
                    <a:pt x="11312" y="10394"/>
                  </a:lnTo>
                  <a:lnTo>
                    <a:pt x="8537" y="7715"/>
                  </a:lnTo>
                  <a:close/>
                  <a:moveTo>
                    <a:pt x="6513" y="7715"/>
                  </a:moveTo>
                  <a:lnTo>
                    <a:pt x="3656" y="10478"/>
                  </a:lnTo>
                  <a:lnTo>
                    <a:pt x="1322" y="9858"/>
                  </a:lnTo>
                  <a:lnTo>
                    <a:pt x="2596" y="7715"/>
                  </a:lnTo>
                  <a:close/>
                  <a:moveTo>
                    <a:pt x="7942" y="8287"/>
                  </a:moveTo>
                  <a:lnTo>
                    <a:pt x="10788" y="11037"/>
                  </a:lnTo>
                  <a:lnTo>
                    <a:pt x="10169" y="13311"/>
                  </a:lnTo>
                  <a:lnTo>
                    <a:pt x="7942" y="12085"/>
                  </a:lnTo>
                  <a:lnTo>
                    <a:pt x="7942" y="8287"/>
                  </a:lnTo>
                  <a:close/>
                  <a:moveTo>
                    <a:pt x="7109" y="8299"/>
                  </a:moveTo>
                  <a:lnTo>
                    <a:pt x="7109" y="12204"/>
                  </a:lnTo>
                  <a:lnTo>
                    <a:pt x="7097" y="12204"/>
                  </a:lnTo>
                  <a:lnTo>
                    <a:pt x="5001" y="13371"/>
                  </a:lnTo>
                  <a:lnTo>
                    <a:pt x="4346" y="10978"/>
                  </a:lnTo>
                  <a:lnTo>
                    <a:pt x="7109" y="8299"/>
                  </a:lnTo>
                  <a:close/>
                  <a:moveTo>
                    <a:pt x="10573" y="0"/>
                  </a:moveTo>
                  <a:lnTo>
                    <a:pt x="9823" y="405"/>
                  </a:lnTo>
                  <a:lnTo>
                    <a:pt x="7418" y="1750"/>
                  </a:lnTo>
                  <a:lnTo>
                    <a:pt x="5120" y="453"/>
                  </a:lnTo>
                  <a:lnTo>
                    <a:pt x="4358" y="36"/>
                  </a:lnTo>
                  <a:lnTo>
                    <a:pt x="4132" y="857"/>
                  </a:lnTo>
                  <a:lnTo>
                    <a:pt x="3418" y="3441"/>
                  </a:lnTo>
                  <a:lnTo>
                    <a:pt x="846" y="4120"/>
                  </a:lnTo>
                  <a:lnTo>
                    <a:pt x="1" y="4334"/>
                  </a:lnTo>
                  <a:lnTo>
                    <a:pt x="429" y="5072"/>
                  </a:lnTo>
                  <a:lnTo>
                    <a:pt x="1810" y="7394"/>
                  </a:lnTo>
                  <a:lnTo>
                    <a:pt x="477" y="9632"/>
                  </a:lnTo>
                  <a:lnTo>
                    <a:pt x="48" y="10370"/>
                  </a:lnTo>
                  <a:lnTo>
                    <a:pt x="894" y="10597"/>
                  </a:lnTo>
                  <a:lnTo>
                    <a:pt x="3561" y="11287"/>
                  </a:lnTo>
                  <a:lnTo>
                    <a:pt x="4239" y="13788"/>
                  </a:lnTo>
                  <a:lnTo>
                    <a:pt x="4465" y="14609"/>
                  </a:lnTo>
                  <a:lnTo>
                    <a:pt x="5216" y="14192"/>
                  </a:lnTo>
                  <a:lnTo>
                    <a:pt x="7621" y="12859"/>
                  </a:lnTo>
                  <a:lnTo>
                    <a:pt x="9919" y="14145"/>
                  </a:lnTo>
                  <a:lnTo>
                    <a:pt x="10681" y="14561"/>
                  </a:lnTo>
                  <a:lnTo>
                    <a:pt x="10907" y="13752"/>
                  </a:lnTo>
                  <a:lnTo>
                    <a:pt x="11621" y="11156"/>
                  </a:lnTo>
                  <a:lnTo>
                    <a:pt x="14193" y="10489"/>
                  </a:lnTo>
                  <a:lnTo>
                    <a:pt x="15038" y="10263"/>
                  </a:lnTo>
                  <a:lnTo>
                    <a:pt x="14610" y="9537"/>
                  </a:lnTo>
                  <a:lnTo>
                    <a:pt x="13228" y="7215"/>
                  </a:lnTo>
                  <a:lnTo>
                    <a:pt x="14562" y="4965"/>
                  </a:lnTo>
                  <a:lnTo>
                    <a:pt x="15003" y="4239"/>
                  </a:lnTo>
                  <a:lnTo>
                    <a:pt x="14145" y="4012"/>
                  </a:lnTo>
                  <a:lnTo>
                    <a:pt x="11490" y="3310"/>
                  </a:lnTo>
                  <a:lnTo>
                    <a:pt x="10800" y="810"/>
                  </a:lnTo>
                  <a:lnTo>
                    <a:pt x="10573" y="0"/>
                  </a:lnTo>
                  <a:close/>
                </a:path>
              </a:pathLst>
            </a:custGeom>
            <a:solidFill>
              <a:srgbClr val="F8D1AE">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5"/>
            <p:cNvSpPr/>
            <p:nvPr/>
          </p:nvSpPr>
          <p:spPr>
            <a:xfrm>
              <a:off x="4815661" y="2804398"/>
              <a:ext cx="478772" cy="464744"/>
            </a:xfrm>
            <a:custGeom>
              <a:avLst/>
              <a:gdLst/>
              <a:ahLst/>
              <a:cxnLst/>
              <a:rect l="l" t="t" r="r" b="b"/>
              <a:pathLst>
                <a:path w="15051" h="14610" extrusionOk="0">
                  <a:moveTo>
                    <a:pt x="10050" y="1239"/>
                  </a:moveTo>
                  <a:lnTo>
                    <a:pt x="10704" y="3632"/>
                  </a:lnTo>
                  <a:lnTo>
                    <a:pt x="7930" y="6311"/>
                  </a:lnTo>
                  <a:lnTo>
                    <a:pt x="7930" y="2405"/>
                  </a:lnTo>
                  <a:lnTo>
                    <a:pt x="7942" y="2405"/>
                  </a:lnTo>
                  <a:lnTo>
                    <a:pt x="10050" y="1239"/>
                  </a:lnTo>
                  <a:close/>
                  <a:moveTo>
                    <a:pt x="4894" y="1298"/>
                  </a:moveTo>
                  <a:lnTo>
                    <a:pt x="7109" y="2525"/>
                  </a:lnTo>
                  <a:lnTo>
                    <a:pt x="7109" y="6323"/>
                  </a:lnTo>
                  <a:lnTo>
                    <a:pt x="4275" y="3572"/>
                  </a:lnTo>
                  <a:lnTo>
                    <a:pt x="4894" y="1298"/>
                  </a:lnTo>
                  <a:close/>
                  <a:moveTo>
                    <a:pt x="3751" y="4215"/>
                  </a:moveTo>
                  <a:lnTo>
                    <a:pt x="6513" y="6894"/>
                  </a:lnTo>
                  <a:lnTo>
                    <a:pt x="2501" y="6894"/>
                  </a:lnTo>
                  <a:lnTo>
                    <a:pt x="1275" y="4846"/>
                  </a:lnTo>
                  <a:lnTo>
                    <a:pt x="3751" y="4215"/>
                  </a:lnTo>
                  <a:close/>
                  <a:moveTo>
                    <a:pt x="11383" y="4132"/>
                  </a:moveTo>
                  <a:lnTo>
                    <a:pt x="13717" y="4751"/>
                  </a:lnTo>
                  <a:lnTo>
                    <a:pt x="12443" y="6894"/>
                  </a:lnTo>
                  <a:lnTo>
                    <a:pt x="8526" y="6894"/>
                  </a:lnTo>
                  <a:lnTo>
                    <a:pt x="11383" y="4132"/>
                  </a:lnTo>
                  <a:close/>
                  <a:moveTo>
                    <a:pt x="12562" y="7704"/>
                  </a:moveTo>
                  <a:lnTo>
                    <a:pt x="13776" y="9752"/>
                  </a:lnTo>
                  <a:lnTo>
                    <a:pt x="11312" y="10383"/>
                  </a:lnTo>
                  <a:lnTo>
                    <a:pt x="8537" y="7704"/>
                  </a:lnTo>
                  <a:close/>
                  <a:moveTo>
                    <a:pt x="6525" y="7704"/>
                  </a:moveTo>
                  <a:lnTo>
                    <a:pt x="3680" y="10478"/>
                  </a:lnTo>
                  <a:lnTo>
                    <a:pt x="1334" y="9871"/>
                  </a:lnTo>
                  <a:lnTo>
                    <a:pt x="2620" y="7704"/>
                  </a:lnTo>
                  <a:close/>
                  <a:moveTo>
                    <a:pt x="7942" y="8287"/>
                  </a:moveTo>
                  <a:lnTo>
                    <a:pt x="10788" y="11038"/>
                  </a:lnTo>
                  <a:lnTo>
                    <a:pt x="10169" y="13324"/>
                  </a:lnTo>
                  <a:lnTo>
                    <a:pt x="7942" y="12085"/>
                  </a:lnTo>
                  <a:lnTo>
                    <a:pt x="7942" y="8287"/>
                  </a:lnTo>
                  <a:close/>
                  <a:moveTo>
                    <a:pt x="7121" y="8287"/>
                  </a:moveTo>
                  <a:lnTo>
                    <a:pt x="7121" y="12192"/>
                  </a:lnTo>
                  <a:lnTo>
                    <a:pt x="7109" y="12192"/>
                  </a:lnTo>
                  <a:lnTo>
                    <a:pt x="5013" y="13359"/>
                  </a:lnTo>
                  <a:lnTo>
                    <a:pt x="4358" y="10966"/>
                  </a:lnTo>
                  <a:lnTo>
                    <a:pt x="7121" y="8287"/>
                  </a:lnTo>
                  <a:close/>
                  <a:moveTo>
                    <a:pt x="10585" y="0"/>
                  </a:moveTo>
                  <a:lnTo>
                    <a:pt x="9823" y="417"/>
                  </a:lnTo>
                  <a:lnTo>
                    <a:pt x="7430" y="1751"/>
                  </a:lnTo>
                  <a:lnTo>
                    <a:pt x="5120" y="453"/>
                  </a:lnTo>
                  <a:lnTo>
                    <a:pt x="4358" y="48"/>
                  </a:lnTo>
                  <a:lnTo>
                    <a:pt x="4132" y="858"/>
                  </a:lnTo>
                  <a:lnTo>
                    <a:pt x="3418" y="3453"/>
                  </a:lnTo>
                  <a:lnTo>
                    <a:pt x="846" y="4120"/>
                  </a:lnTo>
                  <a:lnTo>
                    <a:pt x="1" y="4346"/>
                  </a:lnTo>
                  <a:lnTo>
                    <a:pt x="429" y="5072"/>
                  </a:lnTo>
                  <a:lnTo>
                    <a:pt x="1810" y="7394"/>
                  </a:lnTo>
                  <a:lnTo>
                    <a:pt x="477" y="9644"/>
                  </a:lnTo>
                  <a:lnTo>
                    <a:pt x="48" y="10371"/>
                  </a:lnTo>
                  <a:lnTo>
                    <a:pt x="894" y="10597"/>
                  </a:lnTo>
                  <a:lnTo>
                    <a:pt x="3561" y="11299"/>
                  </a:lnTo>
                  <a:lnTo>
                    <a:pt x="4239" y="13800"/>
                  </a:lnTo>
                  <a:lnTo>
                    <a:pt x="4465" y="14609"/>
                  </a:lnTo>
                  <a:lnTo>
                    <a:pt x="5227" y="14193"/>
                  </a:lnTo>
                  <a:lnTo>
                    <a:pt x="7621" y="12859"/>
                  </a:lnTo>
                  <a:lnTo>
                    <a:pt x="9930" y="14157"/>
                  </a:lnTo>
                  <a:lnTo>
                    <a:pt x="10681" y="14574"/>
                  </a:lnTo>
                  <a:lnTo>
                    <a:pt x="10907" y="13752"/>
                  </a:lnTo>
                  <a:lnTo>
                    <a:pt x="11621" y="11157"/>
                  </a:lnTo>
                  <a:lnTo>
                    <a:pt x="14193" y="10490"/>
                  </a:lnTo>
                  <a:lnTo>
                    <a:pt x="15050" y="10264"/>
                  </a:lnTo>
                  <a:lnTo>
                    <a:pt x="14610" y="9537"/>
                  </a:lnTo>
                  <a:lnTo>
                    <a:pt x="13228" y="7216"/>
                  </a:lnTo>
                  <a:lnTo>
                    <a:pt x="14574" y="4965"/>
                  </a:lnTo>
                  <a:lnTo>
                    <a:pt x="15003" y="4239"/>
                  </a:lnTo>
                  <a:lnTo>
                    <a:pt x="14157" y="4013"/>
                  </a:lnTo>
                  <a:lnTo>
                    <a:pt x="11490" y="3322"/>
                  </a:lnTo>
                  <a:lnTo>
                    <a:pt x="10800" y="822"/>
                  </a:lnTo>
                  <a:lnTo>
                    <a:pt x="10585" y="0"/>
                  </a:lnTo>
                  <a:close/>
                </a:path>
              </a:pathLst>
            </a:custGeom>
            <a:solidFill>
              <a:srgbClr val="F8D1AE">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a:off x="4815661" y="3269110"/>
              <a:ext cx="478391" cy="465126"/>
            </a:xfrm>
            <a:custGeom>
              <a:avLst/>
              <a:gdLst/>
              <a:ahLst/>
              <a:cxnLst/>
              <a:rect l="l" t="t" r="r" b="b"/>
              <a:pathLst>
                <a:path w="15039" h="14622" extrusionOk="0">
                  <a:moveTo>
                    <a:pt x="4882" y="1286"/>
                  </a:moveTo>
                  <a:lnTo>
                    <a:pt x="7097" y="2525"/>
                  </a:lnTo>
                  <a:lnTo>
                    <a:pt x="7097" y="6311"/>
                  </a:lnTo>
                  <a:lnTo>
                    <a:pt x="4251" y="3560"/>
                  </a:lnTo>
                  <a:lnTo>
                    <a:pt x="4882" y="1286"/>
                  </a:lnTo>
                  <a:close/>
                  <a:moveTo>
                    <a:pt x="10050" y="1239"/>
                  </a:moveTo>
                  <a:lnTo>
                    <a:pt x="10704" y="3632"/>
                  </a:lnTo>
                  <a:lnTo>
                    <a:pt x="7930" y="6311"/>
                  </a:lnTo>
                  <a:lnTo>
                    <a:pt x="7930" y="2417"/>
                  </a:lnTo>
                  <a:lnTo>
                    <a:pt x="7942" y="2417"/>
                  </a:lnTo>
                  <a:lnTo>
                    <a:pt x="10050" y="1239"/>
                  </a:lnTo>
                  <a:close/>
                  <a:moveTo>
                    <a:pt x="3751" y="4215"/>
                  </a:moveTo>
                  <a:lnTo>
                    <a:pt x="6513" y="6894"/>
                  </a:lnTo>
                  <a:lnTo>
                    <a:pt x="2501" y="6894"/>
                  </a:lnTo>
                  <a:lnTo>
                    <a:pt x="1275" y="4858"/>
                  </a:lnTo>
                  <a:lnTo>
                    <a:pt x="3751" y="4215"/>
                  </a:lnTo>
                  <a:close/>
                  <a:moveTo>
                    <a:pt x="11383" y="4144"/>
                  </a:moveTo>
                  <a:lnTo>
                    <a:pt x="13717" y="4751"/>
                  </a:lnTo>
                  <a:lnTo>
                    <a:pt x="12443" y="6894"/>
                  </a:lnTo>
                  <a:lnTo>
                    <a:pt x="8526" y="6894"/>
                  </a:lnTo>
                  <a:lnTo>
                    <a:pt x="11383" y="4144"/>
                  </a:lnTo>
                  <a:close/>
                  <a:moveTo>
                    <a:pt x="12550" y="7716"/>
                  </a:moveTo>
                  <a:lnTo>
                    <a:pt x="13764" y="9752"/>
                  </a:lnTo>
                  <a:lnTo>
                    <a:pt x="11300" y="10395"/>
                  </a:lnTo>
                  <a:lnTo>
                    <a:pt x="8526" y="7716"/>
                  </a:lnTo>
                  <a:close/>
                  <a:moveTo>
                    <a:pt x="6513" y="7728"/>
                  </a:moveTo>
                  <a:lnTo>
                    <a:pt x="3656" y="10478"/>
                  </a:lnTo>
                  <a:lnTo>
                    <a:pt x="1322" y="9871"/>
                  </a:lnTo>
                  <a:lnTo>
                    <a:pt x="2596" y="7728"/>
                  </a:lnTo>
                  <a:close/>
                  <a:moveTo>
                    <a:pt x="7942" y="8299"/>
                  </a:moveTo>
                  <a:lnTo>
                    <a:pt x="10788" y="11049"/>
                  </a:lnTo>
                  <a:lnTo>
                    <a:pt x="10169" y="13323"/>
                  </a:lnTo>
                  <a:lnTo>
                    <a:pt x="7942" y="12085"/>
                  </a:lnTo>
                  <a:lnTo>
                    <a:pt x="7942" y="8299"/>
                  </a:lnTo>
                  <a:close/>
                  <a:moveTo>
                    <a:pt x="7109" y="8299"/>
                  </a:moveTo>
                  <a:lnTo>
                    <a:pt x="7109" y="12192"/>
                  </a:lnTo>
                  <a:lnTo>
                    <a:pt x="7097" y="12192"/>
                  </a:lnTo>
                  <a:lnTo>
                    <a:pt x="5001" y="13371"/>
                  </a:lnTo>
                  <a:lnTo>
                    <a:pt x="4346" y="10978"/>
                  </a:lnTo>
                  <a:lnTo>
                    <a:pt x="7109" y="8299"/>
                  </a:lnTo>
                  <a:close/>
                  <a:moveTo>
                    <a:pt x="10573" y="0"/>
                  </a:moveTo>
                  <a:lnTo>
                    <a:pt x="9823" y="417"/>
                  </a:lnTo>
                  <a:lnTo>
                    <a:pt x="7418" y="1763"/>
                  </a:lnTo>
                  <a:lnTo>
                    <a:pt x="5120" y="465"/>
                  </a:lnTo>
                  <a:lnTo>
                    <a:pt x="4358" y="48"/>
                  </a:lnTo>
                  <a:lnTo>
                    <a:pt x="4132" y="870"/>
                  </a:lnTo>
                  <a:lnTo>
                    <a:pt x="3418" y="3453"/>
                  </a:lnTo>
                  <a:lnTo>
                    <a:pt x="846" y="4132"/>
                  </a:lnTo>
                  <a:lnTo>
                    <a:pt x="1" y="4346"/>
                  </a:lnTo>
                  <a:lnTo>
                    <a:pt x="429" y="5084"/>
                  </a:lnTo>
                  <a:lnTo>
                    <a:pt x="1810" y="7406"/>
                  </a:lnTo>
                  <a:lnTo>
                    <a:pt x="477" y="9644"/>
                  </a:lnTo>
                  <a:lnTo>
                    <a:pt x="48" y="10383"/>
                  </a:lnTo>
                  <a:lnTo>
                    <a:pt x="894" y="10597"/>
                  </a:lnTo>
                  <a:lnTo>
                    <a:pt x="3561" y="11299"/>
                  </a:lnTo>
                  <a:lnTo>
                    <a:pt x="4239" y="13800"/>
                  </a:lnTo>
                  <a:lnTo>
                    <a:pt x="4465" y="14621"/>
                  </a:lnTo>
                  <a:lnTo>
                    <a:pt x="5216" y="14205"/>
                  </a:lnTo>
                  <a:lnTo>
                    <a:pt x="7621" y="12859"/>
                  </a:lnTo>
                  <a:lnTo>
                    <a:pt x="9919" y="14157"/>
                  </a:lnTo>
                  <a:lnTo>
                    <a:pt x="10681" y="14574"/>
                  </a:lnTo>
                  <a:lnTo>
                    <a:pt x="10907" y="13752"/>
                  </a:lnTo>
                  <a:lnTo>
                    <a:pt x="11621" y="11168"/>
                  </a:lnTo>
                  <a:lnTo>
                    <a:pt x="14193" y="10502"/>
                  </a:lnTo>
                  <a:lnTo>
                    <a:pt x="15038" y="10275"/>
                  </a:lnTo>
                  <a:lnTo>
                    <a:pt x="14610" y="9549"/>
                  </a:lnTo>
                  <a:lnTo>
                    <a:pt x="13228" y="7227"/>
                  </a:lnTo>
                  <a:lnTo>
                    <a:pt x="14562" y="4977"/>
                  </a:lnTo>
                  <a:lnTo>
                    <a:pt x="15003" y="4251"/>
                  </a:lnTo>
                  <a:lnTo>
                    <a:pt x="14145" y="4025"/>
                  </a:lnTo>
                  <a:lnTo>
                    <a:pt x="11490" y="3322"/>
                  </a:lnTo>
                  <a:lnTo>
                    <a:pt x="10800" y="822"/>
                  </a:lnTo>
                  <a:lnTo>
                    <a:pt x="10573" y="0"/>
                  </a:lnTo>
                  <a:close/>
                </a:path>
              </a:pathLst>
            </a:custGeom>
            <a:solidFill>
              <a:srgbClr val="F8D1AE">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5"/>
            <p:cNvSpPr/>
            <p:nvPr/>
          </p:nvSpPr>
          <p:spPr>
            <a:xfrm>
              <a:off x="4815661" y="4198916"/>
              <a:ext cx="478391" cy="465094"/>
            </a:xfrm>
            <a:custGeom>
              <a:avLst/>
              <a:gdLst/>
              <a:ahLst/>
              <a:cxnLst/>
              <a:rect l="l" t="t" r="r" b="b"/>
              <a:pathLst>
                <a:path w="15039" h="14621" extrusionOk="0">
                  <a:moveTo>
                    <a:pt x="4882" y="1286"/>
                  </a:moveTo>
                  <a:lnTo>
                    <a:pt x="7097" y="2512"/>
                  </a:lnTo>
                  <a:lnTo>
                    <a:pt x="7097" y="6310"/>
                  </a:lnTo>
                  <a:lnTo>
                    <a:pt x="4251" y="3560"/>
                  </a:lnTo>
                  <a:lnTo>
                    <a:pt x="4882" y="1286"/>
                  </a:lnTo>
                  <a:close/>
                  <a:moveTo>
                    <a:pt x="10050" y="1238"/>
                  </a:moveTo>
                  <a:lnTo>
                    <a:pt x="10704" y="3632"/>
                  </a:lnTo>
                  <a:lnTo>
                    <a:pt x="7930" y="6310"/>
                  </a:lnTo>
                  <a:lnTo>
                    <a:pt x="7930" y="2417"/>
                  </a:lnTo>
                  <a:lnTo>
                    <a:pt x="7942" y="2417"/>
                  </a:lnTo>
                  <a:lnTo>
                    <a:pt x="10050" y="1238"/>
                  </a:lnTo>
                  <a:close/>
                  <a:moveTo>
                    <a:pt x="11383" y="4132"/>
                  </a:moveTo>
                  <a:lnTo>
                    <a:pt x="13717" y="4739"/>
                  </a:lnTo>
                  <a:lnTo>
                    <a:pt x="12443" y="6882"/>
                  </a:lnTo>
                  <a:lnTo>
                    <a:pt x="8526" y="6882"/>
                  </a:lnTo>
                  <a:lnTo>
                    <a:pt x="11383" y="4132"/>
                  </a:lnTo>
                  <a:close/>
                  <a:moveTo>
                    <a:pt x="3751" y="4215"/>
                  </a:moveTo>
                  <a:lnTo>
                    <a:pt x="6513" y="6894"/>
                  </a:lnTo>
                  <a:lnTo>
                    <a:pt x="2501" y="6894"/>
                  </a:lnTo>
                  <a:lnTo>
                    <a:pt x="1275" y="4858"/>
                  </a:lnTo>
                  <a:lnTo>
                    <a:pt x="3751" y="4215"/>
                  </a:lnTo>
                  <a:close/>
                  <a:moveTo>
                    <a:pt x="12550" y="7715"/>
                  </a:moveTo>
                  <a:lnTo>
                    <a:pt x="13764" y="9751"/>
                  </a:lnTo>
                  <a:lnTo>
                    <a:pt x="11300" y="10394"/>
                  </a:lnTo>
                  <a:lnTo>
                    <a:pt x="8526" y="7715"/>
                  </a:lnTo>
                  <a:close/>
                  <a:moveTo>
                    <a:pt x="6513" y="7715"/>
                  </a:moveTo>
                  <a:lnTo>
                    <a:pt x="3656" y="10466"/>
                  </a:lnTo>
                  <a:lnTo>
                    <a:pt x="1322" y="9859"/>
                  </a:lnTo>
                  <a:lnTo>
                    <a:pt x="2596" y="7715"/>
                  </a:lnTo>
                  <a:close/>
                  <a:moveTo>
                    <a:pt x="7942" y="8299"/>
                  </a:moveTo>
                  <a:lnTo>
                    <a:pt x="10788" y="11049"/>
                  </a:lnTo>
                  <a:lnTo>
                    <a:pt x="10169" y="13323"/>
                  </a:lnTo>
                  <a:lnTo>
                    <a:pt x="7942" y="12085"/>
                  </a:lnTo>
                  <a:lnTo>
                    <a:pt x="7942" y="8299"/>
                  </a:lnTo>
                  <a:close/>
                  <a:moveTo>
                    <a:pt x="7109" y="8299"/>
                  </a:moveTo>
                  <a:lnTo>
                    <a:pt x="7109" y="12192"/>
                  </a:lnTo>
                  <a:lnTo>
                    <a:pt x="7097" y="12192"/>
                  </a:lnTo>
                  <a:lnTo>
                    <a:pt x="5001" y="13371"/>
                  </a:lnTo>
                  <a:lnTo>
                    <a:pt x="4346" y="10978"/>
                  </a:lnTo>
                  <a:lnTo>
                    <a:pt x="7109" y="8299"/>
                  </a:lnTo>
                  <a:close/>
                  <a:moveTo>
                    <a:pt x="10573" y="0"/>
                  </a:moveTo>
                  <a:lnTo>
                    <a:pt x="9823" y="417"/>
                  </a:lnTo>
                  <a:lnTo>
                    <a:pt x="7418" y="1762"/>
                  </a:lnTo>
                  <a:lnTo>
                    <a:pt x="5120" y="465"/>
                  </a:lnTo>
                  <a:lnTo>
                    <a:pt x="4358" y="48"/>
                  </a:lnTo>
                  <a:lnTo>
                    <a:pt x="4132" y="869"/>
                  </a:lnTo>
                  <a:lnTo>
                    <a:pt x="3418" y="3453"/>
                  </a:lnTo>
                  <a:lnTo>
                    <a:pt x="846" y="4132"/>
                  </a:lnTo>
                  <a:lnTo>
                    <a:pt x="1" y="4346"/>
                  </a:lnTo>
                  <a:lnTo>
                    <a:pt x="429" y="5084"/>
                  </a:lnTo>
                  <a:lnTo>
                    <a:pt x="1810" y="7406"/>
                  </a:lnTo>
                  <a:lnTo>
                    <a:pt x="477" y="9644"/>
                  </a:lnTo>
                  <a:lnTo>
                    <a:pt x="48" y="10382"/>
                  </a:lnTo>
                  <a:lnTo>
                    <a:pt x="894" y="10597"/>
                  </a:lnTo>
                  <a:lnTo>
                    <a:pt x="3561" y="11299"/>
                  </a:lnTo>
                  <a:lnTo>
                    <a:pt x="4239" y="13799"/>
                  </a:lnTo>
                  <a:lnTo>
                    <a:pt x="4465" y="14621"/>
                  </a:lnTo>
                  <a:lnTo>
                    <a:pt x="5216" y="14204"/>
                  </a:lnTo>
                  <a:lnTo>
                    <a:pt x="7621" y="12859"/>
                  </a:lnTo>
                  <a:lnTo>
                    <a:pt x="9919" y="14157"/>
                  </a:lnTo>
                  <a:lnTo>
                    <a:pt x="10681" y="14573"/>
                  </a:lnTo>
                  <a:lnTo>
                    <a:pt x="10907" y="13752"/>
                  </a:lnTo>
                  <a:lnTo>
                    <a:pt x="11621" y="11168"/>
                  </a:lnTo>
                  <a:lnTo>
                    <a:pt x="14193" y="10501"/>
                  </a:lnTo>
                  <a:lnTo>
                    <a:pt x="15038" y="10275"/>
                  </a:lnTo>
                  <a:lnTo>
                    <a:pt x="14610" y="9549"/>
                  </a:lnTo>
                  <a:lnTo>
                    <a:pt x="13228" y="7227"/>
                  </a:lnTo>
                  <a:lnTo>
                    <a:pt x="14562" y="4977"/>
                  </a:lnTo>
                  <a:lnTo>
                    <a:pt x="15003" y="4251"/>
                  </a:lnTo>
                  <a:lnTo>
                    <a:pt x="14145" y="4024"/>
                  </a:lnTo>
                  <a:lnTo>
                    <a:pt x="11490" y="3322"/>
                  </a:lnTo>
                  <a:lnTo>
                    <a:pt x="10800" y="822"/>
                  </a:lnTo>
                  <a:lnTo>
                    <a:pt x="10573" y="0"/>
                  </a:lnTo>
                  <a:close/>
                </a:path>
              </a:pathLst>
            </a:custGeom>
            <a:solidFill>
              <a:srgbClr val="F8D1AE">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a:off x="4815661" y="3734204"/>
              <a:ext cx="478391" cy="464744"/>
            </a:xfrm>
            <a:custGeom>
              <a:avLst/>
              <a:gdLst/>
              <a:ahLst/>
              <a:cxnLst/>
              <a:rect l="l" t="t" r="r" b="b"/>
              <a:pathLst>
                <a:path w="15039" h="14610" extrusionOk="0">
                  <a:moveTo>
                    <a:pt x="4882" y="1274"/>
                  </a:moveTo>
                  <a:lnTo>
                    <a:pt x="7097" y="2512"/>
                  </a:lnTo>
                  <a:lnTo>
                    <a:pt x="7097" y="6311"/>
                  </a:lnTo>
                  <a:lnTo>
                    <a:pt x="4251" y="3560"/>
                  </a:lnTo>
                  <a:lnTo>
                    <a:pt x="4882" y="1274"/>
                  </a:lnTo>
                  <a:close/>
                  <a:moveTo>
                    <a:pt x="10050" y="1238"/>
                  </a:moveTo>
                  <a:lnTo>
                    <a:pt x="10704" y="3632"/>
                  </a:lnTo>
                  <a:lnTo>
                    <a:pt x="7930" y="6311"/>
                  </a:lnTo>
                  <a:lnTo>
                    <a:pt x="7930" y="2405"/>
                  </a:lnTo>
                  <a:lnTo>
                    <a:pt x="7942" y="2405"/>
                  </a:lnTo>
                  <a:lnTo>
                    <a:pt x="10050" y="1238"/>
                  </a:lnTo>
                  <a:close/>
                  <a:moveTo>
                    <a:pt x="3751" y="4215"/>
                  </a:moveTo>
                  <a:lnTo>
                    <a:pt x="6513" y="6894"/>
                  </a:lnTo>
                  <a:lnTo>
                    <a:pt x="2501" y="6894"/>
                  </a:lnTo>
                  <a:lnTo>
                    <a:pt x="1275" y="4846"/>
                  </a:lnTo>
                  <a:lnTo>
                    <a:pt x="3751" y="4215"/>
                  </a:lnTo>
                  <a:close/>
                  <a:moveTo>
                    <a:pt x="11383" y="4132"/>
                  </a:moveTo>
                  <a:lnTo>
                    <a:pt x="13717" y="4751"/>
                  </a:lnTo>
                  <a:lnTo>
                    <a:pt x="12443" y="6894"/>
                  </a:lnTo>
                  <a:lnTo>
                    <a:pt x="8526" y="6894"/>
                  </a:lnTo>
                  <a:lnTo>
                    <a:pt x="11383" y="4132"/>
                  </a:lnTo>
                  <a:close/>
                  <a:moveTo>
                    <a:pt x="12550" y="7704"/>
                  </a:moveTo>
                  <a:lnTo>
                    <a:pt x="13764" y="9751"/>
                  </a:lnTo>
                  <a:lnTo>
                    <a:pt x="11300" y="10382"/>
                  </a:lnTo>
                  <a:lnTo>
                    <a:pt x="8526" y="7704"/>
                  </a:lnTo>
                  <a:close/>
                  <a:moveTo>
                    <a:pt x="6513" y="7704"/>
                  </a:moveTo>
                  <a:lnTo>
                    <a:pt x="3680" y="10466"/>
                  </a:lnTo>
                  <a:lnTo>
                    <a:pt x="1334" y="9847"/>
                  </a:lnTo>
                  <a:lnTo>
                    <a:pt x="2608" y="7704"/>
                  </a:lnTo>
                  <a:close/>
                  <a:moveTo>
                    <a:pt x="7942" y="8287"/>
                  </a:moveTo>
                  <a:lnTo>
                    <a:pt x="10788" y="11037"/>
                  </a:lnTo>
                  <a:lnTo>
                    <a:pt x="10169" y="13323"/>
                  </a:lnTo>
                  <a:lnTo>
                    <a:pt x="7942" y="12085"/>
                  </a:lnTo>
                  <a:lnTo>
                    <a:pt x="7942" y="8287"/>
                  </a:lnTo>
                  <a:close/>
                  <a:moveTo>
                    <a:pt x="7109" y="8287"/>
                  </a:moveTo>
                  <a:lnTo>
                    <a:pt x="7109" y="12192"/>
                  </a:lnTo>
                  <a:lnTo>
                    <a:pt x="7097" y="12192"/>
                  </a:lnTo>
                  <a:lnTo>
                    <a:pt x="5001" y="13359"/>
                  </a:lnTo>
                  <a:lnTo>
                    <a:pt x="4346" y="10966"/>
                  </a:lnTo>
                  <a:lnTo>
                    <a:pt x="7109" y="8287"/>
                  </a:lnTo>
                  <a:close/>
                  <a:moveTo>
                    <a:pt x="10573" y="0"/>
                  </a:moveTo>
                  <a:lnTo>
                    <a:pt x="9823" y="417"/>
                  </a:lnTo>
                  <a:lnTo>
                    <a:pt x="7418" y="1750"/>
                  </a:lnTo>
                  <a:lnTo>
                    <a:pt x="5120" y="465"/>
                  </a:lnTo>
                  <a:lnTo>
                    <a:pt x="4358" y="48"/>
                  </a:lnTo>
                  <a:lnTo>
                    <a:pt x="4132" y="857"/>
                  </a:lnTo>
                  <a:lnTo>
                    <a:pt x="3418" y="3453"/>
                  </a:lnTo>
                  <a:lnTo>
                    <a:pt x="846" y="4120"/>
                  </a:lnTo>
                  <a:lnTo>
                    <a:pt x="1" y="4346"/>
                  </a:lnTo>
                  <a:lnTo>
                    <a:pt x="429" y="5072"/>
                  </a:lnTo>
                  <a:lnTo>
                    <a:pt x="1810" y="7394"/>
                  </a:lnTo>
                  <a:lnTo>
                    <a:pt x="477" y="9644"/>
                  </a:lnTo>
                  <a:lnTo>
                    <a:pt x="48" y="10371"/>
                  </a:lnTo>
                  <a:lnTo>
                    <a:pt x="894" y="10597"/>
                  </a:lnTo>
                  <a:lnTo>
                    <a:pt x="3561" y="11299"/>
                  </a:lnTo>
                  <a:lnTo>
                    <a:pt x="4239" y="13800"/>
                  </a:lnTo>
                  <a:lnTo>
                    <a:pt x="4465" y="14609"/>
                  </a:lnTo>
                  <a:lnTo>
                    <a:pt x="5216" y="14192"/>
                  </a:lnTo>
                  <a:lnTo>
                    <a:pt x="7621" y="12859"/>
                  </a:lnTo>
                  <a:lnTo>
                    <a:pt x="9919" y="14157"/>
                  </a:lnTo>
                  <a:lnTo>
                    <a:pt x="10681" y="14573"/>
                  </a:lnTo>
                  <a:lnTo>
                    <a:pt x="10907" y="13752"/>
                  </a:lnTo>
                  <a:lnTo>
                    <a:pt x="11621" y="11156"/>
                  </a:lnTo>
                  <a:lnTo>
                    <a:pt x="14193" y="10490"/>
                  </a:lnTo>
                  <a:lnTo>
                    <a:pt x="15038" y="10263"/>
                  </a:lnTo>
                  <a:lnTo>
                    <a:pt x="14610" y="9537"/>
                  </a:lnTo>
                  <a:lnTo>
                    <a:pt x="13228" y="7215"/>
                  </a:lnTo>
                  <a:lnTo>
                    <a:pt x="14562" y="4965"/>
                  </a:lnTo>
                  <a:lnTo>
                    <a:pt x="15003" y="4239"/>
                  </a:lnTo>
                  <a:lnTo>
                    <a:pt x="14145" y="4013"/>
                  </a:lnTo>
                  <a:lnTo>
                    <a:pt x="11490" y="3322"/>
                  </a:lnTo>
                  <a:lnTo>
                    <a:pt x="10800" y="822"/>
                  </a:lnTo>
                  <a:lnTo>
                    <a:pt x="10573" y="0"/>
                  </a:lnTo>
                  <a:close/>
                </a:path>
              </a:pathLst>
            </a:custGeom>
            <a:solidFill>
              <a:srgbClr val="F8D1AE">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a:off x="4333167" y="4198916"/>
              <a:ext cx="478740" cy="465094"/>
            </a:xfrm>
            <a:custGeom>
              <a:avLst/>
              <a:gdLst/>
              <a:ahLst/>
              <a:cxnLst/>
              <a:rect l="l" t="t" r="r" b="b"/>
              <a:pathLst>
                <a:path w="15050" h="14621" extrusionOk="0">
                  <a:moveTo>
                    <a:pt x="4882" y="1286"/>
                  </a:moveTo>
                  <a:lnTo>
                    <a:pt x="7096" y="2512"/>
                  </a:lnTo>
                  <a:lnTo>
                    <a:pt x="7096" y="6310"/>
                  </a:lnTo>
                  <a:lnTo>
                    <a:pt x="4263" y="3560"/>
                  </a:lnTo>
                  <a:lnTo>
                    <a:pt x="4882" y="1286"/>
                  </a:lnTo>
                  <a:close/>
                  <a:moveTo>
                    <a:pt x="10049" y="1238"/>
                  </a:moveTo>
                  <a:lnTo>
                    <a:pt x="10704" y="3632"/>
                  </a:lnTo>
                  <a:lnTo>
                    <a:pt x="7930" y="6310"/>
                  </a:lnTo>
                  <a:lnTo>
                    <a:pt x="7930" y="2417"/>
                  </a:lnTo>
                  <a:lnTo>
                    <a:pt x="7953" y="2417"/>
                  </a:lnTo>
                  <a:lnTo>
                    <a:pt x="10049" y="1238"/>
                  </a:lnTo>
                  <a:close/>
                  <a:moveTo>
                    <a:pt x="11382" y="4132"/>
                  </a:moveTo>
                  <a:lnTo>
                    <a:pt x="13728" y="4739"/>
                  </a:lnTo>
                  <a:lnTo>
                    <a:pt x="12442" y="6882"/>
                  </a:lnTo>
                  <a:lnTo>
                    <a:pt x="8549" y="6882"/>
                  </a:lnTo>
                  <a:lnTo>
                    <a:pt x="11382" y="4132"/>
                  </a:lnTo>
                  <a:close/>
                  <a:moveTo>
                    <a:pt x="3751" y="4215"/>
                  </a:moveTo>
                  <a:lnTo>
                    <a:pt x="6525" y="6894"/>
                  </a:lnTo>
                  <a:lnTo>
                    <a:pt x="2500" y="6894"/>
                  </a:lnTo>
                  <a:lnTo>
                    <a:pt x="1286" y="4858"/>
                  </a:lnTo>
                  <a:lnTo>
                    <a:pt x="3751" y="4215"/>
                  </a:lnTo>
                  <a:close/>
                  <a:moveTo>
                    <a:pt x="12561" y="7715"/>
                  </a:moveTo>
                  <a:lnTo>
                    <a:pt x="13788" y="9751"/>
                  </a:lnTo>
                  <a:lnTo>
                    <a:pt x="11311" y="10394"/>
                  </a:lnTo>
                  <a:lnTo>
                    <a:pt x="8549" y="7715"/>
                  </a:lnTo>
                  <a:close/>
                  <a:moveTo>
                    <a:pt x="6525" y="7715"/>
                  </a:moveTo>
                  <a:lnTo>
                    <a:pt x="3667" y="10466"/>
                  </a:lnTo>
                  <a:lnTo>
                    <a:pt x="1322" y="9859"/>
                  </a:lnTo>
                  <a:lnTo>
                    <a:pt x="2608" y="7715"/>
                  </a:lnTo>
                  <a:close/>
                  <a:moveTo>
                    <a:pt x="7953" y="8299"/>
                  </a:moveTo>
                  <a:lnTo>
                    <a:pt x="10787" y="11049"/>
                  </a:lnTo>
                  <a:lnTo>
                    <a:pt x="10168" y="13323"/>
                  </a:lnTo>
                  <a:lnTo>
                    <a:pt x="7953" y="12085"/>
                  </a:lnTo>
                  <a:lnTo>
                    <a:pt x="7953" y="8299"/>
                  </a:lnTo>
                  <a:close/>
                  <a:moveTo>
                    <a:pt x="7120" y="8299"/>
                  </a:moveTo>
                  <a:lnTo>
                    <a:pt x="7120" y="12192"/>
                  </a:lnTo>
                  <a:lnTo>
                    <a:pt x="7096" y="12192"/>
                  </a:lnTo>
                  <a:lnTo>
                    <a:pt x="5001" y="13371"/>
                  </a:lnTo>
                  <a:lnTo>
                    <a:pt x="4346" y="10978"/>
                  </a:lnTo>
                  <a:lnTo>
                    <a:pt x="7120" y="8299"/>
                  </a:lnTo>
                  <a:close/>
                  <a:moveTo>
                    <a:pt x="10585" y="0"/>
                  </a:moveTo>
                  <a:lnTo>
                    <a:pt x="9823" y="417"/>
                  </a:lnTo>
                  <a:lnTo>
                    <a:pt x="7430" y="1762"/>
                  </a:lnTo>
                  <a:lnTo>
                    <a:pt x="5120" y="465"/>
                  </a:lnTo>
                  <a:lnTo>
                    <a:pt x="4358" y="48"/>
                  </a:lnTo>
                  <a:lnTo>
                    <a:pt x="4143" y="869"/>
                  </a:lnTo>
                  <a:lnTo>
                    <a:pt x="3429" y="3453"/>
                  </a:lnTo>
                  <a:lnTo>
                    <a:pt x="845" y="4132"/>
                  </a:lnTo>
                  <a:lnTo>
                    <a:pt x="0" y="4346"/>
                  </a:lnTo>
                  <a:lnTo>
                    <a:pt x="429" y="5084"/>
                  </a:lnTo>
                  <a:lnTo>
                    <a:pt x="1822" y="7406"/>
                  </a:lnTo>
                  <a:lnTo>
                    <a:pt x="476" y="9644"/>
                  </a:lnTo>
                  <a:lnTo>
                    <a:pt x="48" y="10382"/>
                  </a:lnTo>
                  <a:lnTo>
                    <a:pt x="893" y="10597"/>
                  </a:lnTo>
                  <a:lnTo>
                    <a:pt x="3560" y="11299"/>
                  </a:lnTo>
                  <a:lnTo>
                    <a:pt x="4239" y="13799"/>
                  </a:lnTo>
                  <a:lnTo>
                    <a:pt x="4465" y="14621"/>
                  </a:lnTo>
                  <a:lnTo>
                    <a:pt x="5227" y="14204"/>
                  </a:lnTo>
                  <a:lnTo>
                    <a:pt x="7620" y="12859"/>
                  </a:lnTo>
                  <a:lnTo>
                    <a:pt x="9930" y="14157"/>
                  </a:lnTo>
                  <a:lnTo>
                    <a:pt x="10692" y="14573"/>
                  </a:lnTo>
                  <a:lnTo>
                    <a:pt x="10906" y="13752"/>
                  </a:lnTo>
                  <a:lnTo>
                    <a:pt x="11621" y="11168"/>
                  </a:lnTo>
                  <a:lnTo>
                    <a:pt x="14204" y="10501"/>
                  </a:lnTo>
                  <a:lnTo>
                    <a:pt x="15050" y="10275"/>
                  </a:lnTo>
                  <a:lnTo>
                    <a:pt x="14621" y="9549"/>
                  </a:lnTo>
                  <a:lnTo>
                    <a:pt x="13228" y="7227"/>
                  </a:lnTo>
                  <a:lnTo>
                    <a:pt x="14573" y="4977"/>
                  </a:lnTo>
                  <a:lnTo>
                    <a:pt x="15002" y="4251"/>
                  </a:lnTo>
                  <a:lnTo>
                    <a:pt x="14157" y="4024"/>
                  </a:lnTo>
                  <a:lnTo>
                    <a:pt x="11490" y="3322"/>
                  </a:lnTo>
                  <a:lnTo>
                    <a:pt x="10811" y="822"/>
                  </a:lnTo>
                  <a:lnTo>
                    <a:pt x="10585" y="0"/>
                  </a:lnTo>
                  <a:close/>
                </a:path>
              </a:pathLst>
            </a:custGeom>
            <a:solidFill>
              <a:srgbClr val="F8D1AE">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p:nvPr/>
          </p:nvSpPr>
          <p:spPr>
            <a:xfrm>
              <a:off x="4333167" y="2804398"/>
              <a:ext cx="478740" cy="464744"/>
            </a:xfrm>
            <a:custGeom>
              <a:avLst/>
              <a:gdLst/>
              <a:ahLst/>
              <a:cxnLst/>
              <a:rect l="l" t="t" r="r" b="b"/>
              <a:pathLst>
                <a:path w="15050" h="14610" extrusionOk="0">
                  <a:moveTo>
                    <a:pt x="10049" y="1239"/>
                  </a:moveTo>
                  <a:lnTo>
                    <a:pt x="10704" y="3632"/>
                  </a:lnTo>
                  <a:lnTo>
                    <a:pt x="7930" y="6311"/>
                  </a:lnTo>
                  <a:lnTo>
                    <a:pt x="7930" y="2405"/>
                  </a:lnTo>
                  <a:lnTo>
                    <a:pt x="7953" y="2405"/>
                  </a:lnTo>
                  <a:lnTo>
                    <a:pt x="10049" y="1239"/>
                  </a:lnTo>
                  <a:close/>
                  <a:moveTo>
                    <a:pt x="4894" y="1274"/>
                  </a:moveTo>
                  <a:lnTo>
                    <a:pt x="7120" y="2513"/>
                  </a:lnTo>
                  <a:lnTo>
                    <a:pt x="7120" y="6323"/>
                  </a:lnTo>
                  <a:lnTo>
                    <a:pt x="4274" y="3560"/>
                  </a:lnTo>
                  <a:lnTo>
                    <a:pt x="4894" y="1274"/>
                  </a:lnTo>
                  <a:close/>
                  <a:moveTo>
                    <a:pt x="3751" y="4215"/>
                  </a:moveTo>
                  <a:lnTo>
                    <a:pt x="6525" y="6894"/>
                  </a:lnTo>
                  <a:lnTo>
                    <a:pt x="2500" y="6894"/>
                  </a:lnTo>
                  <a:lnTo>
                    <a:pt x="1286" y="4846"/>
                  </a:lnTo>
                  <a:lnTo>
                    <a:pt x="3751" y="4215"/>
                  </a:lnTo>
                  <a:close/>
                  <a:moveTo>
                    <a:pt x="11382" y="4132"/>
                  </a:moveTo>
                  <a:lnTo>
                    <a:pt x="13728" y="4751"/>
                  </a:lnTo>
                  <a:lnTo>
                    <a:pt x="12442" y="6894"/>
                  </a:lnTo>
                  <a:lnTo>
                    <a:pt x="8549" y="6894"/>
                  </a:lnTo>
                  <a:lnTo>
                    <a:pt x="11382" y="4132"/>
                  </a:lnTo>
                  <a:close/>
                  <a:moveTo>
                    <a:pt x="12561" y="7704"/>
                  </a:moveTo>
                  <a:lnTo>
                    <a:pt x="13788" y="9752"/>
                  </a:lnTo>
                  <a:lnTo>
                    <a:pt x="11311" y="10383"/>
                  </a:lnTo>
                  <a:lnTo>
                    <a:pt x="8549" y="7704"/>
                  </a:lnTo>
                  <a:close/>
                  <a:moveTo>
                    <a:pt x="6537" y="7704"/>
                  </a:moveTo>
                  <a:lnTo>
                    <a:pt x="3679" y="10478"/>
                  </a:lnTo>
                  <a:lnTo>
                    <a:pt x="1334" y="9871"/>
                  </a:lnTo>
                  <a:lnTo>
                    <a:pt x="2619" y="7704"/>
                  </a:lnTo>
                  <a:close/>
                  <a:moveTo>
                    <a:pt x="7953" y="8287"/>
                  </a:moveTo>
                  <a:lnTo>
                    <a:pt x="10787" y="11038"/>
                  </a:lnTo>
                  <a:lnTo>
                    <a:pt x="10168" y="13324"/>
                  </a:lnTo>
                  <a:lnTo>
                    <a:pt x="7953" y="12085"/>
                  </a:lnTo>
                  <a:lnTo>
                    <a:pt x="7953" y="8287"/>
                  </a:lnTo>
                  <a:close/>
                  <a:moveTo>
                    <a:pt x="7132" y="8287"/>
                  </a:moveTo>
                  <a:lnTo>
                    <a:pt x="7132" y="12192"/>
                  </a:lnTo>
                  <a:lnTo>
                    <a:pt x="7120" y="12192"/>
                  </a:lnTo>
                  <a:lnTo>
                    <a:pt x="5013" y="13359"/>
                  </a:lnTo>
                  <a:lnTo>
                    <a:pt x="4358" y="10966"/>
                  </a:lnTo>
                  <a:lnTo>
                    <a:pt x="7132" y="8287"/>
                  </a:lnTo>
                  <a:close/>
                  <a:moveTo>
                    <a:pt x="10585" y="0"/>
                  </a:moveTo>
                  <a:lnTo>
                    <a:pt x="9823" y="417"/>
                  </a:lnTo>
                  <a:lnTo>
                    <a:pt x="7430" y="1751"/>
                  </a:lnTo>
                  <a:lnTo>
                    <a:pt x="5120" y="453"/>
                  </a:lnTo>
                  <a:lnTo>
                    <a:pt x="4358" y="48"/>
                  </a:lnTo>
                  <a:lnTo>
                    <a:pt x="4132" y="858"/>
                  </a:lnTo>
                  <a:lnTo>
                    <a:pt x="3417" y="3453"/>
                  </a:lnTo>
                  <a:lnTo>
                    <a:pt x="845" y="4120"/>
                  </a:lnTo>
                  <a:lnTo>
                    <a:pt x="0" y="4346"/>
                  </a:lnTo>
                  <a:lnTo>
                    <a:pt x="429" y="5072"/>
                  </a:lnTo>
                  <a:lnTo>
                    <a:pt x="1810" y="7394"/>
                  </a:lnTo>
                  <a:lnTo>
                    <a:pt x="476" y="9644"/>
                  </a:lnTo>
                  <a:lnTo>
                    <a:pt x="48" y="10371"/>
                  </a:lnTo>
                  <a:lnTo>
                    <a:pt x="893" y="10597"/>
                  </a:lnTo>
                  <a:lnTo>
                    <a:pt x="3560" y="11299"/>
                  </a:lnTo>
                  <a:lnTo>
                    <a:pt x="4239" y="13800"/>
                  </a:lnTo>
                  <a:lnTo>
                    <a:pt x="4465" y="14609"/>
                  </a:lnTo>
                  <a:lnTo>
                    <a:pt x="5227" y="14193"/>
                  </a:lnTo>
                  <a:lnTo>
                    <a:pt x="7620" y="12859"/>
                  </a:lnTo>
                  <a:lnTo>
                    <a:pt x="9930" y="14157"/>
                  </a:lnTo>
                  <a:lnTo>
                    <a:pt x="10692" y="14574"/>
                  </a:lnTo>
                  <a:lnTo>
                    <a:pt x="10906" y="13752"/>
                  </a:lnTo>
                  <a:lnTo>
                    <a:pt x="11621" y="11157"/>
                  </a:lnTo>
                  <a:lnTo>
                    <a:pt x="14192" y="10490"/>
                  </a:lnTo>
                  <a:lnTo>
                    <a:pt x="15050" y="10264"/>
                  </a:lnTo>
                  <a:lnTo>
                    <a:pt x="14621" y="9537"/>
                  </a:lnTo>
                  <a:lnTo>
                    <a:pt x="13228" y="7216"/>
                  </a:lnTo>
                  <a:lnTo>
                    <a:pt x="14573" y="4965"/>
                  </a:lnTo>
                  <a:lnTo>
                    <a:pt x="15002" y="4239"/>
                  </a:lnTo>
                  <a:lnTo>
                    <a:pt x="14157" y="4013"/>
                  </a:lnTo>
                  <a:lnTo>
                    <a:pt x="11490" y="3322"/>
                  </a:lnTo>
                  <a:lnTo>
                    <a:pt x="10811" y="822"/>
                  </a:lnTo>
                  <a:lnTo>
                    <a:pt x="10585" y="0"/>
                  </a:lnTo>
                  <a:close/>
                </a:path>
              </a:pathLst>
            </a:custGeom>
            <a:solidFill>
              <a:srgbClr val="F8D1AE">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5"/>
            <p:cNvSpPr/>
            <p:nvPr/>
          </p:nvSpPr>
          <p:spPr>
            <a:xfrm>
              <a:off x="5780299" y="3734204"/>
              <a:ext cx="478772" cy="464744"/>
            </a:xfrm>
            <a:custGeom>
              <a:avLst/>
              <a:gdLst/>
              <a:ahLst/>
              <a:cxnLst/>
              <a:rect l="l" t="t" r="r" b="b"/>
              <a:pathLst>
                <a:path w="15051" h="14610" extrusionOk="0">
                  <a:moveTo>
                    <a:pt x="4882" y="1274"/>
                  </a:moveTo>
                  <a:lnTo>
                    <a:pt x="7109" y="2512"/>
                  </a:lnTo>
                  <a:lnTo>
                    <a:pt x="7109" y="6311"/>
                  </a:lnTo>
                  <a:lnTo>
                    <a:pt x="4263" y="3560"/>
                  </a:lnTo>
                  <a:lnTo>
                    <a:pt x="4882" y="1274"/>
                  </a:lnTo>
                  <a:close/>
                  <a:moveTo>
                    <a:pt x="10050" y="1238"/>
                  </a:moveTo>
                  <a:lnTo>
                    <a:pt x="10705" y="3632"/>
                  </a:lnTo>
                  <a:lnTo>
                    <a:pt x="7942" y="6311"/>
                  </a:lnTo>
                  <a:lnTo>
                    <a:pt x="7942" y="2405"/>
                  </a:lnTo>
                  <a:lnTo>
                    <a:pt x="7954" y="2405"/>
                  </a:lnTo>
                  <a:lnTo>
                    <a:pt x="10050" y="1238"/>
                  </a:lnTo>
                  <a:close/>
                  <a:moveTo>
                    <a:pt x="3751" y="4215"/>
                  </a:moveTo>
                  <a:lnTo>
                    <a:pt x="6525" y="6894"/>
                  </a:lnTo>
                  <a:lnTo>
                    <a:pt x="2501" y="6894"/>
                  </a:lnTo>
                  <a:lnTo>
                    <a:pt x="1299" y="4846"/>
                  </a:lnTo>
                  <a:lnTo>
                    <a:pt x="3751" y="4215"/>
                  </a:lnTo>
                  <a:close/>
                  <a:moveTo>
                    <a:pt x="11395" y="4132"/>
                  </a:moveTo>
                  <a:lnTo>
                    <a:pt x="13729" y="4751"/>
                  </a:lnTo>
                  <a:lnTo>
                    <a:pt x="12443" y="6894"/>
                  </a:lnTo>
                  <a:lnTo>
                    <a:pt x="8538" y="6894"/>
                  </a:lnTo>
                  <a:lnTo>
                    <a:pt x="11395" y="4132"/>
                  </a:lnTo>
                  <a:close/>
                  <a:moveTo>
                    <a:pt x="12550" y="7704"/>
                  </a:moveTo>
                  <a:lnTo>
                    <a:pt x="13776" y="9751"/>
                  </a:lnTo>
                  <a:lnTo>
                    <a:pt x="11300" y="10382"/>
                  </a:lnTo>
                  <a:lnTo>
                    <a:pt x="8538" y="7704"/>
                  </a:lnTo>
                  <a:close/>
                  <a:moveTo>
                    <a:pt x="6525" y="7704"/>
                  </a:moveTo>
                  <a:lnTo>
                    <a:pt x="3668" y="10466"/>
                  </a:lnTo>
                  <a:lnTo>
                    <a:pt x="1334" y="9847"/>
                  </a:lnTo>
                  <a:lnTo>
                    <a:pt x="2608" y="7704"/>
                  </a:lnTo>
                  <a:close/>
                  <a:moveTo>
                    <a:pt x="7954" y="8287"/>
                  </a:moveTo>
                  <a:lnTo>
                    <a:pt x="10800" y="11037"/>
                  </a:lnTo>
                  <a:lnTo>
                    <a:pt x="10169" y="13323"/>
                  </a:lnTo>
                  <a:lnTo>
                    <a:pt x="7954" y="12085"/>
                  </a:lnTo>
                  <a:lnTo>
                    <a:pt x="7954" y="8287"/>
                  </a:lnTo>
                  <a:close/>
                  <a:moveTo>
                    <a:pt x="7121" y="8287"/>
                  </a:moveTo>
                  <a:lnTo>
                    <a:pt x="7121" y="12192"/>
                  </a:lnTo>
                  <a:lnTo>
                    <a:pt x="7109" y="12192"/>
                  </a:lnTo>
                  <a:lnTo>
                    <a:pt x="5001" y="13359"/>
                  </a:lnTo>
                  <a:lnTo>
                    <a:pt x="4347" y="10966"/>
                  </a:lnTo>
                  <a:lnTo>
                    <a:pt x="7121" y="8287"/>
                  </a:lnTo>
                  <a:close/>
                  <a:moveTo>
                    <a:pt x="10586" y="0"/>
                  </a:moveTo>
                  <a:lnTo>
                    <a:pt x="9824" y="417"/>
                  </a:lnTo>
                  <a:lnTo>
                    <a:pt x="7430" y="1750"/>
                  </a:lnTo>
                  <a:lnTo>
                    <a:pt x="5121" y="465"/>
                  </a:lnTo>
                  <a:lnTo>
                    <a:pt x="4359" y="48"/>
                  </a:lnTo>
                  <a:lnTo>
                    <a:pt x="4144" y="857"/>
                  </a:lnTo>
                  <a:lnTo>
                    <a:pt x="3430" y="3453"/>
                  </a:lnTo>
                  <a:lnTo>
                    <a:pt x="858" y="4120"/>
                  </a:lnTo>
                  <a:lnTo>
                    <a:pt x="1" y="4346"/>
                  </a:lnTo>
                  <a:lnTo>
                    <a:pt x="441" y="5072"/>
                  </a:lnTo>
                  <a:lnTo>
                    <a:pt x="1823" y="7394"/>
                  </a:lnTo>
                  <a:lnTo>
                    <a:pt x="477" y="9644"/>
                  </a:lnTo>
                  <a:lnTo>
                    <a:pt x="48" y="10371"/>
                  </a:lnTo>
                  <a:lnTo>
                    <a:pt x="894" y="10597"/>
                  </a:lnTo>
                  <a:lnTo>
                    <a:pt x="3561" y="11299"/>
                  </a:lnTo>
                  <a:lnTo>
                    <a:pt x="4251" y="13800"/>
                  </a:lnTo>
                  <a:lnTo>
                    <a:pt x="4466" y="14609"/>
                  </a:lnTo>
                  <a:lnTo>
                    <a:pt x="5228" y="14192"/>
                  </a:lnTo>
                  <a:lnTo>
                    <a:pt x="7621" y="12859"/>
                  </a:lnTo>
                  <a:lnTo>
                    <a:pt x="9931" y="14157"/>
                  </a:lnTo>
                  <a:lnTo>
                    <a:pt x="10693" y="14573"/>
                  </a:lnTo>
                  <a:lnTo>
                    <a:pt x="10907" y="13752"/>
                  </a:lnTo>
                  <a:lnTo>
                    <a:pt x="11621" y="11156"/>
                  </a:lnTo>
                  <a:lnTo>
                    <a:pt x="14205" y="10490"/>
                  </a:lnTo>
                  <a:lnTo>
                    <a:pt x="15050" y="10263"/>
                  </a:lnTo>
                  <a:lnTo>
                    <a:pt x="14622" y="9537"/>
                  </a:lnTo>
                  <a:lnTo>
                    <a:pt x="13229" y="7215"/>
                  </a:lnTo>
                  <a:lnTo>
                    <a:pt x="14574" y="4965"/>
                  </a:lnTo>
                  <a:lnTo>
                    <a:pt x="15003" y="4239"/>
                  </a:lnTo>
                  <a:lnTo>
                    <a:pt x="14157" y="4013"/>
                  </a:lnTo>
                  <a:lnTo>
                    <a:pt x="11490" y="3322"/>
                  </a:lnTo>
                  <a:lnTo>
                    <a:pt x="10812" y="822"/>
                  </a:lnTo>
                  <a:lnTo>
                    <a:pt x="10586" y="0"/>
                  </a:lnTo>
                  <a:close/>
                </a:path>
              </a:pathLst>
            </a:custGeom>
            <a:solidFill>
              <a:srgbClr val="F8D1AE">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5"/>
            <p:cNvSpPr/>
            <p:nvPr/>
          </p:nvSpPr>
          <p:spPr>
            <a:xfrm>
              <a:off x="4333167" y="3734204"/>
              <a:ext cx="478740" cy="464744"/>
            </a:xfrm>
            <a:custGeom>
              <a:avLst/>
              <a:gdLst/>
              <a:ahLst/>
              <a:cxnLst/>
              <a:rect l="l" t="t" r="r" b="b"/>
              <a:pathLst>
                <a:path w="15050" h="14610" extrusionOk="0">
                  <a:moveTo>
                    <a:pt x="4882" y="1274"/>
                  </a:moveTo>
                  <a:lnTo>
                    <a:pt x="7096" y="2512"/>
                  </a:lnTo>
                  <a:lnTo>
                    <a:pt x="7096" y="6311"/>
                  </a:lnTo>
                  <a:lnTo>
                    <a:pt x="4263" y="3560"/>
                  </a:lnTo>
                  <a:lnTo>
                    <a:pt x="4882" y="1274"/>
                  </a:lnTo>
                  <a:close/>
                  <a:moveTo>
                    <a:pt x="10049" y="1238"/>
                  </a:moveTo>
                  <a:lnTo>
                    <a:pt x="10704" y="3632"/>
                  </a:lnTo>
                  <a:lnTo>
                    <a:pt x="7930" y="6311"/>
                  </a:lnTo>
                  <a:lnTo>
                    <a:pt x="7930" y="2405"/>
                  </a:lnTo>
                  <a:lnTo>
                    <a:pt x="7953" y="2405"/>
                  </a:lnTo>
                  <a:lnTo>
                    <a:pt x="10049" y="1238"/>
                  </a:lnTo>
                  <a:close/>
                  <a:moveTo>
                    <a:pt x="3751" y="4215"/>
                  </a:moveTo>
                  <a:lnTo>
                    <a:pt x="6525" y="6894"/>
                  </a:lnTo>
                  <a:lnTo>
                    <a:pt x="2500" y="6894"/>
                  </a:lnTo>
                  <a:lnTo>
                    <a:pt x="1298" y="4846"/>
                  </a:lnTo>
                  <a:lnTo>
                    <a:pt x="3751" y="4215"/>
                  </a:lnTo>
                  <a:close/>
                  <a:moveTo>
                    <a:pt x="11382" y="4132"/>
                  </a:moveTo>
                  <a:lnTo>
                    <a:pt x="13728" y="4751"/>
                  </a:lnTo>
                  <a:lnTo>
                    <a:pt x="12442" y="6894"/>
                  </a:lnTo>
                  <a:lnTo>
                    <a:pt x="8549" y="6894"/>
                  </a:lnTo>
                  <a:lnTo>
                    <a:pt x="11382" y="4132"/>
                  </a:lnTo>
                  <a:close/>
                  <a:moveTo>
                    <a:pt x="12549" y="7704"/>
                  </a:moveTo>
                  <a:lnTo>
                    <a:pt x="13764" y="9751"/>
                  </a:lnTo>
                  <a:lnTo>
                    <a:pt x="11299" y="10382"/>
                  </a:lnTo>
                  <a:lnTo>
                    <a:pt x="8525" y="7704"/>
                  </a:lnTo>
                  <a:close/>
                  <a:moveTo>
                    <a:pt x="6525" y="7704"/>
                  </a:moveTo>
                  <a:lnTo>
                    <a:pt x="3667" y="10466"/>
                  </a:lnTo>
                  <a:lnTo>
                    <a:pt x="1322" y="9847"/>
                  </a:lnTo>
                  <a:lnTo>
                    <a:pt x="2608" y="7704"/>
                  </a:lnTo>
                  <a:close/>
                  <a:moveTo>
                    <a:pt x="7953" y="8287"/>
                  </a:moveTo>
                  <a:lnTo>
                    <a:pt x="10787" y="11037"/>
                  </a:lnTo>
                  <a:lnTo>
                    <a:pt x="10168" y="13323"/>
                  </a:lnTo>
                  <a:lnTo>
                    <a:pt x="7953" y="12085"/>
                  </a:lnTo>
                  <a:lnTo>
                    <a:pt x="7953" y="8287"/>
                  </a:lnTo>
                  <a:close/>
                  <a:moveTo>
                    <a:pt x="7120" y="8287"/>
                  </a:moveTo>
                  <a:lnTo>
                    <a:pt x="7120" y="12192"/>
                  </a:lnTo>
                  <a:lnTo>
                    <a:pt x="7096" y="12192"/>
                  </a:lnTo>
                  <a:lnTo>
                    <a:pt x="5001" y="13359"/>
                  </a:lnTo>
                  <a:lnTo>
                    <a:pt x="4346" y="10966"/>
                  </a:lnTo>
                  <a:lnTo>
                    <a:pt x="7120" y="8287"/>
                  </a:lnTo>
                  <a:close/>
                  <a:moveTo>
                    <a:pt x="10585" y="0"/>
                  </a:moveTo>
                  <a:lnTo>
                    <a:pt x="9823" y="417"/>
                  </a:lnTo>
                  <a:lnTo>
                    <a:pt x="7430" y="1750"/>
                  </a:lnTo>
                  <a:lnTo>
                    <a:pt x="5120" y="465"/>
                  </a:lnTo>
                  <a:lnTo>
                    <a:pt x="4358" y="48"/>
                  </a:lnTo>
                  <a:lnTo>
                    <a:pt x="4143" y="857"/>
                  </a:lnTo>
                  <a:lnTo>
                    <a:pt x="3429" y="3453"/>
                  </a:lnTo>
                  <a:lnTo>
                    <a:pt x="845" y="4120"/>
                  </a:lnTo>
                  <a:lnTo>
                    <a:pt x="0" y="4346"/>
                  </a:lnTo>
                  <a:lnTo>
                    <a:pt x="429" y="5072"/>
                  </a:lnTo>
                  <a:lnTo>
                    <a:pt x="1822" y="7394"/>
                  </a:lnTo>
                  <a:lnTo>
                    <a:pt x="476" y="9644"/>
                  </a:lnTo>
                  <a:lnTo>
                    <a:pt x="48" y="10371"/>
                  </a:lnTo>
                  <a:lnTo>
                    <a:pt x="893" y="10597"/>
                  </a:lnTo>
                  <a:lnTo>
                    <a:pt x="3560" y="11299"/>
                  </a:lnTo>
                  <a:lnTo>
                    <a:pt x="4239" y="13800"/>
                  </a:lnTo>
                  <a:lnTo>
                    <a:pt x="4465" y="14609"/>
                  </a:lnTo>
                  <a:lnTo>
                    <a:pt x="5227" y="14192"/>
                  </a:lnTo>
                  <a:lnTo>
                    <a:pt x="7620" y="12859"/>
                  </a:lnTo>
                  <a:lnTo>
                    <a:pt x="9930" y="14157"/>
                  </a:lnTo>
                  <a:lnTo>
                    <a:pt x="10692" y="14573"/>
                  </a:lnTo>
                  <a:lnTo>
                    <a:pt x="10906" y="13752"/>
                  </a:lnTo>
                  <a:lnTo>
                    <a:pt x="11621" y="11156"/>
                  </a:lnTo>
                  <a:lnTo>
                    <a:pt x="14204" y="10490"/>
                  </a:lnTo>
                  <a:lnTo>
                    <a:pt x="15050" y="10263"/>
                  </a:lnTo>
                  <a:lnTo>
                    <a:pt x="14621" y="9537"/>
                  </a:lnTo>
                  <a:lnTo>
                    <a:pt x="13228" y="7215"/>
                  </a:lnTo>
                  <a:lnTo>
                    <a:pt x="14573" y="4965"/>
                  </a:lnTo>
                  <a:lnTo>
                    <a:pt x="15002" y="4239"/>
                  </a:lnTo>
                  <a:lnTo>
                    <a:pt x="14157" y="4013"/>
                  </a:lnTo>
                  <a:lnTo>
                    <a:pt x="11490" y="3322"/>
                  </a:lnTo>
                  <a:lnTo>
                    <a:pt x="10811" y="822"/>
                  </a:lnTo>
                  <a:lnTo>
                    <a:pt x="10585" y="0"/>
                  </a:lnTo>
                  <a:close/>
                </a:path>
              </a:pathLst>
            </a:custGeom>
            <a:solidFill>
              <a:srgbClr val="F8D1AE">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5"/>
            <p:cNvSpPr/>
            <p:nvPr/>
          </p:nvSpPr>
          <p:spPr>
            <a:xfrm>
              <a:off x="4333167" y="3269110"/>
              <a:ext cx="478740" cy="465126"/>
            </a:xfrm>
            <a:custGeom>
              <a:avLst/>
              <a:gdLst/>
              <a:ahLst/>
              <a:cxnLst/>
              <a:rect l="l" t="t" r="r" b="b"/>
              <a:pathLst>
                <a:path w="15050" h="14622" extrusionOk="0">
                  <a:moveTo>
                    <a:pt x="4882" y="1286"/>
                  </a:moveTo>
                  <a:lnTo>
                    <a:pt x="7096" y="2525"/>
                  </a:lnTo>
                  <a:lnTo>
                    <a:pt x="7096" y="6311"/>
                  </a:lnTo>
                  <a:lnTo>
                    <a:pt x="4263" y="3560"/>
                  </a:lnTo>
                  <a:lnTo>
                    <a:pt x="4882" y="1286"/>
                  </a:lnTo>
                  <a:close/>
                  <a:moveTo>
                    <a:pt x="10049" y="1239"/>
                  </a:moveTo>
                  <a:lnTo>
                    <a:pt x="10704" y="3632"/>
                  </a:lnTo>
                  <a:lnTo>
                    <a:pt x="7930" y="6311"/>
                  </a:lnTo>
                  <a:lnTo>
                    <a:pt x="7930" y="2417"/>
                  </a:lnTo>
                  <a:lnTo>
                    <a:pt x="7953" y="2417"/>
                  </a:lnTo>
                  <a:lnTo>
                    <a:pt x="10049" y="1239"/>
                  </a:lnTo>
                  <a:close/>
                  <a:moveTo>
                    <a:pt x="3751" y="4215"/>
                  </a:moveTo>
                  <a:lnTo>
                    <a:pt x="6525" y="6894"/>
                  </a:lnTo>
                  <a:lnTo>
                    <a:pt x="2500" y="6894"/>
                  </a:lnTo>
                  <a:lnTo>
                    <a:pt x="1286" y="4858"/>
                  </a:lnTo>
                  <a:lnTo>
                    <a:pt x="3751" y="4215"/>
                  </a:lnTo>
                  <a:close/>
                  <a:moveTo>
                    <a:pt x="11382" y="4144"/>
                  </a:moveTo>
                  <a:lnTo>
                    <a:pt x="13728" y="4751"/>
                  </a:lnTo>
                  <a:lnTo>
                    <a:pt x="12442" y="6894"/>
                  </a:lnTo>
                  <a:lnTo>
                    <a:pt x="8549" y="6894"/>
                  </a:lnTo>
                  <a:lnTo>
                    <a:pt x="11382" y="4144"/>
                  </a:lnTo>
                  <a:close/>
                  <a:moveTo>
                    <a:pt x="12549" y="7716"/>
                  </a:moveTo>
                  <a:lnTo>
                    <a:pt x="13764" y="9752"/>
                  </a:lnTo>
                  <a:lnTo>
                    <a:pt x="11299" y="10395"/>
                  </a:lnTo>
                  <a:lnTo>
                    <a:pt x="8525" y="7716"/>
                  </a:lnTo>
                  <a:close/>
                  <a:moveTo>
                    <a:pt x="6525" y="7728"/>
                  </a:moveTo>
                  <a:lnTo>
                    <a:pt x="3667" y="10478"/>
                  </a:lnTo>
                  <a:lnTo>
                    <a:pt x="1322" y="9871"/>
                  </a:lnTo>
                  <a:lnTo>
                    <a:pt x="2608" y="7728"/>
                  </a:lnTo>
                  <a:close/>
                  <a:moveTo>
                    <a:pt x="7953" y="8299"/>
                  </a:moveTo>
                  <a:lnTo>
                    <a:pt x="10787" y="11049"/>
                  </a:lnTo>
                  <a:lnTo>
                    <a:pt x="10168" y="13323"/>
                  </a:lnTo>
                  <a:lnTo>
                    <a:pt x="7953" y="12085"/>
                  </a:lnTo>
                  <a:lnTo>
                    <a:pt x="7953" y="8299"/>
                  </a:lnTo>
                  <a:close/>
                  <a:moveTo>
                    <a:pt x="7120" y="8299"/>
                  </a:moveTo>
                  <a:lnTo>
                    <a:pt x="7120" y="12192"/>
                  </a:lnTo>
                  <a:lnTo>
                    <a:pt x="7096" y="12192"/>
                  </a:lnTo>
                  <a:lnTo>
                    <a:pt x="5001" y="13371"/>
                  </a:lnTo>
                  <a:lnTo>
                    <a:pt x="4346" y="10978"/>
                  </a:lnTo>
                  <a:lnTo>
                    <a:pt x="7120" y="8299"/>
                  </a:lnTo>
                  <a:close/>
                  <a:moveTo>
                    <a:pt x="10585" y="0"/>
                  </a:moveTo>
                  <a:lnTo>
                    <a:pt x="9823" y="417"/>
                  </a:lnTo>
                  <a:lnTo>
                    <a:pt x="7430" y="1763"/>
                  </a:lnTo>
                  <a:lnTo>
                    <a:pt x="5120" y="465"/>
                  </a:lnTo>
                  <a:lnTo>
                    <a:pt x="4358" y="48"/>
                  </a:lnTo>
                  <a:lnTo>
                    <a:pt x="4143" y="870"/>
                  </a:lnTo>
                  <a:lnTo>
                    <a:pt x="3429" y="3453"/>
                  </a:lnTo>
                  <a:lnTo>
                    <a:pt x="845" y="4132"/>
                  </a:lnTo>
                  <a:lnTo>
                    <a:pt x="0" y="4346"/>
                  </a:lnTo>
                  <a:lnTo>
                    <a:pt x="429" y="5084"/>
                  </a:lnTo>
                  <a:lnTo>
                    <a:pt x="1822" y="7406"/>
                  </a:lnTo>
                  <a:lnTo>
                    <a:pt x="476" y="9644"/>
                  </a:lnTo>
                  <a:lnTo>
                    <a:pt x="48" y="10383"/>
                  </a:lnTo>
                  <a:lnTo>
                    <a:pt x="893" y="10597"/>
                  </a:lnTo>
                  <a:lnTo>
                    <a:pt x="3560" y="11299"/>
                  </a:lnTo>
                  <a:lnTo>
                    <a:pt x="4239" y="13800"/>
                  </a:lnTo>
                  <a:lnTo>
                    <a:pt x="4465" y="14621"/>
                  </a:lnTo>
                  <a:lnTo>
                    <a:pt x="5227" y="14205"/>
                  </a:lnTo>
                  <a:lnTo>
                    <a:pt x="7620" y="12859"/>
                  </a:lnTo>
                  <a:lnTo>
                    <a:pt x="9930" y="14157"/>
                  </a:lnTo>
                  <a:lnTo>
                    <a:pt x="10692" y="14574"/>
                  </a:lnTo>
                  <a:lnTo>
                    <a:pt x="10906" y="13752"/>
                  </a:lnTo>
                  <a:lnTo>
                    <a:pt x="11621" y="11168"/>
                  </a:lnTo>
                  <a:lnTo>
                    <a:pt x="14204" y="10502"/>
                  </a:lnTo>
                  <a:lnTo>
                    <a:pt x="15050" y="10275"/>
                  </a:lnTo>
                  <a:lnTo>
                    <a:pt x="14621" y="9549"/>
                  </a:lnTo>
                  <a:lnTo>
                    <a:pt x="13228" y="7227"/>
                  </a:lnTo>
                  <a:lnTo>
                    <a:pt x="14573" y="4977"/>
                  </a:lnTo>
                  <a:lnTo>
                    <a:pt x="15002" y="4251"/>
                  </a:lnTo>
                  <a:lnTo>
                    <a:pt x="14157" y="4025"/>
                  </a:lnTo>
                  <a:lnTo>
                    <a:pt x="11490" y="3322"/>
                  </a:lnTo>
                  <a:lnTo>
                    <a:pt x="10811" y="822"/>
                  </a:lnTo>
                  <a:lnTo>
                    <a:pt x="10585" y="0"/>
                  </a:lnTo>
                  <a:close/>
                </a:path>
              </a:pathLst>
            </a:custGeom>
            <a:solidFill>
              <a:srgbClr val="F8D1AE">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5"/>
            <p:cNvSpPr/>
            <p:nvPr/>
          </p:nvSpPr>
          <p:spPr>
            <a:xfrm>
              <a:off x="5780299" y="4663629"/>
              <a:ext cx="478772" cy="464744"/>
            </a:xfrm>
            <a:custGeom>
              <a:avLst/>
              <a:gdLst/>
              <a:ahLst/>
              <a:cxnLst/>
              <a:rect l="l" t="t" r="r" b="b"/>
              <a:pathLst>
                <a:path w="15051" h="14610" extrusionOk="0">
                  <a:moveTo>
                    <a:pt x="4882" y="1286"/>
                  </a:moveTo>
                  <a:lnTo>
                    <a:pt x="7109" y="2524"/>
                  </a:lnTo>
                  <a:lnTo>
                    <a:pt x="7109" y="6322"/>
                  </a:lnTo>
                  <a:lnTo>
                    <a:pt x="4263" y="3572"/>
                  </a:lnTo>
                  <a:lnTo>
                    <a:pt x="4882" y="1286"/>
                  </a:lnTo>
                  <a:close/>
                  <a:moveTo>
                    <a:pt x="10050" y="1250"/>
                  </a:moveTo>
                  <a:lnTo>
                    <a:pt x="10705" y="3643"/>
                  </a:lnTo>
                  <a:lnTo>
                    <a:pt x="7942" y="6322"/>
                  </a:lnTo>
                  <a:lnTo>
                    <a:pt x="7942" y="2417"/>
                  </a:lnTo>
                  <a:lnTo>
                    <a:pt x="7954" y="2417"/>
                  </a:lnTo>
                  <a:lnTo>
                    <a:pt x="10050" y="1250"/>
                  </a:lnTo>
                  <a:close/>
                  <a:moveTo>
                    <a:pt x="3751" y="4203"/>
                  </a:moveTo>
                  <a:lnTo>
                    <a:pt x="6525" y="6882"/>
                  </a:lnTo>
                  <a:lnTo>
                    <a:pt x="2501" y="6882"/>
                  </a:lnTo>
                  <a:lnTo>
                    <a:pt x="1287" y="4846"/>
                  </a:lnTo>
                  <a:lnTo>
                    <a:pt x="3751" y="4203"/>
                  </a:lnTo>
                  <a:close/>
                  <a:moveTo>
                    <a:pt x="11395" y="4132"/>
                  </a:moveTo>
                  <a:lnTo>
                    <a:pt x="13729" y="4739"/>
                  </a:lnTo>
                  <a:lnTo>
                    <a:pt x="12443" y="6882"/>
                  </a:lnTo>
                  <a:lnTo>
                    <a:pt x="8538" y="6882"/>
                  </a:lnTo>
                  <a:lnTo>
                    <a:pt x="11395" y="4132"/>
                  </a:lnTo>
                  <a:close/>
                  <a:moveTo>
                    <a:pt x="12550" y="7715"/>
                  </a:moveTo>
                  <a:lnTo>
                    <a:pt x="13776" y="9763"/>
                  </a:lnTo>
                  <a:lnTo>
                    <a:pt x="11300" y="10394"/>
                  </a:lnTo>
                  <a:lnTo>
                    <a:pt x="8538" y="7715"/>
                  </a:lnTo>
                  <a:close/>
                  <a:moveTo>
                    <a:pt x="6525" y="7715"/>
                  </a:moveTo>
                  <a:lnTo>
                    <a:pt x="3668" y="10478"/>
                  </a:lnTo>
                  <a:lnTo>
                    <a:pt x="1334" y="9858"/>
                  </a:lnTo>
                  <a:lnTo>
                    <a:pt x="2608" y="7715"/>
                  </a:lnTo>
                  <a:close/>
                  <a:moveTo>
                    <a:pt x="7954" y="8287"/>
                  </a:moveTo>
                  <a:lnTo>
                    <a:pt x="10800" y="11037"/>
                  </a:lnTo>
                  <a:lnTo>
                    <a:pt x="10169" y="13311"/>
                  </a:lnTo>
                  <a:lnTo>
                    <a:pt x="7954" y="12085"/>
                  </a:lnTo>
                  <a:lnTo>
                    <a:pt x="7954" y="8287"/>
                  </a:lnTo>
                  <a:close/>
                  <a:moveTo>
                    <a:pt x="7109" y="8299"/>
                  </a:moveTo>
                  <a:lnTo>
                    <a:pt x="7109" y="12204"/>
                  </a:lnTo>
                  <a:lnTo>
                    <a:pt x="5001" y="13371"/>
                  </a:lnTo>
                  <a:lnTo>
                    <a:pt x="4335" y="10978"/>
                  </a:lnTo>
                  <a:lnTo>
                    <a:pt x="7109" y="8299"/>
                  </a:lnTo>
                  <a:close/>
                  <a:moveTo>
                    <a:pt x="10586" y="0"/>
                  </a:moveTo>
                  <a:lnTo>
                    <a:pt x="9824" y="405"/>
                  </a:lnTo>
                  <a:lnTo>
                    <a:pt x="7430" y="1750"/>
                  </a:lnTo>
                  <a:lnTo>
                    <a:pt x="5121" y="453"/>
                  </a:lnTo>
                  <a:lnTo>
                    <a:pt x="4359" y="36"/>
                  </a:lnTo>
                  <a:lnTo>
                    <a:pt x="4144" y="857"/>
                  </a:lnTo>
                  <a:lnTo>
                    <a:pt x="3430" y="3441"/>
                  </a:lnTo>
                  <a:lnTo>
                    <a:pt x="858" y="4120"/>
                  </a:lnTo>
                  <a:lnTo>
                    <a:pt x="1" y="4334"/>
                  </a:lnTo>
                  <a:lnTo>
                    <a:pt x="441" y="5072"/>
                  </a:lnTo>
                  <a:lnTo>
                    <a:pt x="1823" y="7394"/>
                  </a:lnTo>
                  <a:lnTo>
                    <a:pt x="477" y="9632"/>
                  </a:lnTo>
                  <a:lnTo>
                    <a:pt x="48" y="10370"/>
                  </a:lnTo>
                  <a:lnTo>
                    <a:pt x="894" y="10597"/>
                  </a:lnTo>
                  <a:lnTo>
                    <a:pt x="3561" y="11287"/>
                  </a:lnTo>
                  <a:lnTo>
                    <a:pt x="4251" y="13788"/>
                  </a:lnTo>
                  <a:lnTo>
                    <a:pt x="4466" y="14609"/>
                  </a:lnTo>
                  <a:lnTo>
                    <a:pt x="5228" y="14192"/>
                  </a:lnTo>
                  <a:lnTo>
                    <a:pt x="7621" y="12859"/>
                  </a:lnTo>
                  <a:lnTo>
                    <a:pt x="9931" y="14145"/>
                  </a:lnTo>
                  <a:lnTo>
                    <a:pt x="10693" y="14561"/>
                  </a:lnTo>
                  <a:lnTo>
                    <a:pt x="10907" y="13752"/>
                  </a:lnTo>
                  <a:lnTo>
                    <a:pt x="11621" y="11156"/>
                  </a:lnTo>
                  <a:lnTo>
                    <a:pt x="14205" y="10489"/>
                  </a:lnTo>
                  <a:lnTo>
                    <a:pt x="15050" y="10263"/>
                  </a:lnTo>
                  <a:lnTo>
                    <a:pt x="14622" y="9537"/>
                  </a:lnTo>
                  <a:lnTo>
                    <a:pt x="13229" y="7215"/>
                  </a:lnTo>
                  <a:lnTo>
                    <a:pt x="14574" y="4965"/>
                  </a:lnTo>
                  <a:lnTo>
                    <a:pt x="15003" y="4239"/>
                  </a:lnTo>
                  <a:lnTo>
                    <a:pt x="14157" y="4012"/>
                  </a:lnTo>
                  <a:lnTo>
                    <a:pt x="11490" y="3310"/>
                  </a:lnTo>
                  <a:lnTo>
                    <a:pt x="10812" y="810"/>
                  </a:lnTo>
                  <a:lnTo>
                    <a:pt x="10586" y="0"/>
                  </a:lnTo>
                  <a:close/>
                </a:path>
              </a:pathLst>
            </a:custGeom>
            <a:solidFill>
              <a:srgbClr val="F8D1AE">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5"/>
            <p:cNvSpPr/>
            <p:nvPr/>
          </p:nvSpPr>
          <p:spPr>
            <a:xfrm>
              <a:off x="5780299" y="2804398"/>
              <a:ext cx="478772" cy="464744"/>
            </a:xfrm>
            <a:custGeom>
              <a:avLst/>
              <a:gdLst/>
              <a:ahLst/>
              <a:cxnLst/>
              <a:rect l="l" t="t" r="r" b="b"/>
              <a:pathLst>
                <a:path w="15051" h="14610" extrusionOk="0">
                  <a:moveTo>
                    <a:pt x="10050" y="1239"/>
                  </a:moveTo>
                  <a:lnTo>
                    <a:pt x="10705" y="3632"/>
                  </a:lnTo>
                  <a:lnTo>
                    <a:pt x="7942" y="6311"/>
                  </a:lnTo>
                  <a:lnTo>
                    <a:pt x="7942" y="2405"/>
                  </a:lnTo>
                  <a:lnTo>
                    <a:pt x="7954" y="2405"/>
                  </a:lnTo>
                  <a:lnTo>
                    <a:pt x="10050" y="1239"/>
                  </a:lnTo>
                  <a:close/>
                  <a:moveTo>
                    <a:pt x="4906" y="1298"/>
                  </a:moveTo>
                  <a:lnTo>
                    <a:pt x="7121" y="2525"/>
                  </a:lnTo>
                  <a:lnTo>
                    <a:pt x="7121" y="6323"/>
                  </a:lnTo>
                  <a:lnTo>
                    <a:pt x="4275" y="3572"/>
                  </a:lnTo>
                  <a:lnTo>
                    <a:pt x="4906" y="1298"/>
                  </a:lnTo>
                  <a:close/>
                  <a:moveTo>
                    <a:pt x="3751" y="4215"/>
                  </a:moveTo>
                  <a:lnTo>
                    <a:pt x="6525" y="6894"/>
                  </a:lnTo>
                  <a:lnTo>
                    <a:pt x="2501" y="6894"/>
                  </a:lnTo>
                  <a:lnTo>
                    <a:pt x="1287" y="4846"/>
                  </a:lnTo>
                  <a:lnTo>
                    <a:pt x="3751" y="4215"/>
                  </a:lnTo>
                  <a:close/>
                  <a:moveTo>
                    <a:pt x="11395" y="4132"/>
                  </a:moveTo>
                  <a:lnTo>
                    <a:pt x="13729" y="4751"/>
                  </a:lnTo>
                  <a:lnTo>
                    <a:pt x="12443" y="6894"/>
                  </a:lnTo>
                  <a:lnTo>
                    <a:pt x="8538" y="6894"/>
                  </a:lnTo>
                  <a:lnTo>
                    <a:pt x="11395" y="4132"/>
                  </a:lnTo>
                  <a:close/>
                  <a:moveTo>
                    <a:pt x="12562" y="7704"/>
                  </a:moveTo>
                  <a:lnTo>
                    <a:pt x="13788" y="9752"/>
                  </a:lnTo>
                  <a:lnTo>
                    <a:pt x="11312" y="10383"/>
                  </a:lnTo>
                  <a:lnTo>
                    <a:pt x="8550" y="7704"/>
                  </a:lnTo>
                  <a:close/>
                  <a:moveTo>
                    <a:pt x="6525" y="7704"/>
                  </a:moveTo>
                  <a:lnTo>
                    <a:pt x="3668" y="10478"/>
                  </a:lnTo>
                  <a:lnTo>
                    <a:pt x="1334" y="9871"/>
                  </a:lnTo>
                  <a:lnTo>
                    <a:pt x="2608" y="7704"/>
                  </a:lnTo>
                  <a:close/>
                  <a:moveTo>
                    <a:pt x="7954" y="8287"/>
                  </a:moveTo>
                  <a:lnTo>
                    <a:pt x="10788" y="11038"/>
                  </a:lnTo>
                  <a:lnTo>
                    <a:pt x="10169" y="13324"/>
                  </a:lnTo>
                  <a:lnTo>
                    <a:pt x="7954" y="12085"/>
                  </a:lnTo>
                  <a:lnTo>
                    <a:pt x="7954" y="8287"/>
                  </a:lnTo>
                  <a:close/>
                  <a:moveTo>
                    <a:pt x="7133" y="8287"/>
                  </a:moveTo>
                  <a:lnTo>
                    <a:pt x="7133" y="12192"/>
                  </a:lnTo>
                  <a:lnTo>
                    <a:pt x="7121" y="12192"/>
                  </a:lnTo>
                  <a:lnTo>
                    <a:pt x="5025" y="13359"/>
                  </a:lnTo>
                  <a:lnTo>
                    <a:pt x="4359" y="10966"/>
                  </a:lnTo>
                  <a:lnTo>
                    <a:pt x="7133" y="8287"/>
                  </a:lnTo>
                  <a:close/>
                  <a:moveTo>
                    <a:pt x="10586" y="0"/>
                  </a:moveTo>
                  <a:lnTo>
                    <a:pt x="9824" y="417"/>
                  </a:lnTo>
                  <a:lnTo>
                    <a:pt x="7430" y="1751"/>
                  </a:lnTo>
                  <a:lnTo>
                    <a:pt x="5121" y="453"/>
                  </a:lnTo>
                  <a:lnTo>
                    <a:pt x="4370" y="48"/>
                  </a:lnTo>
                  <a:lnTo>
                    <a:pt x="4144" y="858"/>
                  </a:lnTo>
                  <a:lnTo>
                    <a:pt x="3430" y="3453"/>
                  </a:lnTo>
                  <a:lnTo>
                    <a:pt x="858" y="4120"/>
                  </a:lnTo>
                  <a:lnTo>
                    <a:pt x="1" y="4346"/>
                  </a:lnTo>
                  <a:lnTo>
                    <a:pt x="441" y="5072"/>
                  </a:lnTo>
                  <a:lnTo>
                    <a:pt x="1823" y="7394"/>
                  </a:lnTo>
                  <a:lnTo>
                    <a:pt x="477" y="9644"/>
                  </a:lnTo>
                  <a:lnTo>
                    <a:pt x="48" y="10371"/>
                  </a:lnTo>
                  <a:lnTo>
                    <a:pt x="894" y="10597"/>
                  </a:lnTo>
                  <a:lnTo>
                    <a:pt x="3561" y="11299"/>
                  </a:lnTo>
                  <a:lnTo>
                    <a:pt x="4251" y="13800"/>
                  </a:lnTo>
                  <a:lnTo>
                    <a:pt x="4466" y="14609"/>
                  </a:lnTo>
                  <a:lnTo>
                    <a:pt x="5228" y="14193"/>
                  </a:lnTo>
                  <a:lnTo>
                    <a:pt x="7621" y="12859"/>
                  </a:lnTo>
                  <a:lnTo>
                    <a:pt x="9931" y="14157"/>
                  </a:lnTo>
                  <a:lnTo>
                    <a:pt x="10693" y="14574"/>
                  </a:lnTo>
                  <a:lnTo>
                    <a:pt x="10919" y="13752"/>
                  </a:lnTo>
                  <a:lnTo>
                    <a:pt x="11633" y="11157"/>
                  </a:lnTo>
                  <a:lnTo>
                    <a:pt x="14205" y="10490"/>
                  </a:lnTo>
                  <a:lnTo>
                    <a:pt x="15050" y="10264"/>
                  </a:lnTo>
                  <a:lnTo>
                    <a:pt x="14622" y="9537"/>
                  </a:lnTo>
                  <a:lnTo>
                    <a:pt x="13241" y="7216"/>
                  </a:lnTo>
                  <a:lnTo>
                    <a:pt x="14574" y="4965"/>
                  </a:lnTo>
                  <a:lnTo>
                    <a:pt x="15003" y="4239"/>
                  </a:lnTo>
                  <a:lnTo>
                    <a:pt x="14157" y="4013"/>
                  </a:lnTo>
                  <a:lnTo>
                    <a:pt x="11490" y="3322"/>
                  </a:lnTo>
                  <a:lnTo>
                    <a:pt x="10812" y="822"/>
                  </a:lnTo>
                  <a:lnTo>
                    <a:pt x="10586" y="0"/>
                  </a:lnTo>
                  <a:close/>
                </a:path>
              </a:pathLst>
            </a:custGeom>
            <a:solidFill>
              <a:srgbClr val="F8D1AE">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5"/>
            <p:cNvSpPr/>
            <p:nvPr/>
          </p:nvSpPr>
          <p:spPr>
            <a:xfrm>
              <a:off x="5780299" y="4198916"/>
              <a:ext cx="478772" cy="465094"/>
            </a:xfrm>
            <a:custGeom>
              <a:avLst/>
              <a:gdLst/>
              <a:ahLst/>
              <a:cxnLst/>
              <a:rect l="l" t="t" r="r" b="b"/>
              <a:pathLst>
                <a:path w="15051" h="14621" extrusionOk="0">
                  <a:moveTo>
                    <a:pt x="4882" y="1286"/>
                  </a:moveTo>
                  <a:lnTo>
                    <a:pt x="7109" y="2512"/>
                  </a:lnTo>
                  <a:lnTo>
                    <a:pt x="7109" y="6310"/>
                  </a:lnTo>
                  <a:lnTo>
                    <a:pt x="4263" y="3560"/>
                  </a:lnTo>
                  <a:lnTo>
                    <a:pt x="4882" y="1286"/>
                  </a:lnTo>
                  <a:close/>
                  <a:moveTo>
                    <a:pt x="10050" y="1238"/>
                  </a:moveTo>
                  <a:lnTo>
                    <a:pt x="10705" y="3632"/>
                  </a:lnTo>
                  <a:lnTo>
                    <a:pt x="7942" y="6310"/>
                  </a:lnTo>
                  <a:lnTo>
                    <a:pt x="7942" y="2417"/>
                  </a:lnTo>
                  <a:lnTo>
                    <a:pt x="7954" y="2417"/>
                  </a:lnTo>
                  <a:lnTo>
                    <a:pt x="10050" y="1238"/>
                  </a:lnTo>
                  <a:close/>
                  <a:moveTo>
                    <a:pt x="11395" y="4132"/>
                  </a:moveTo>
                  <a:lnTo>
                    <a:pt x="13729" y="4739"/>
                  </a:lnTo>
                  <a:lnTo>
                    <a:pt x="12443" y="6882"/>
                  </a:lnTo>
                  <a:lnTo>
                    <a:pt x="8538" y="6882"/>
                  </a:lnTo>
                  <a:lnTo>
                    <a:pt x="11395" y="4132"/>
                  </a:lnTo>
                  <a:close/>
                  <a:moveTo>
                    <a:pt x="3751" y="4215"/>
                  </a:moveTo>
                  <a:lnTo>
                    <a:pt x="6525" y="6894"/>
                  </a:lnTo>
                  <a:lnTo>
                    <a:pt x="2501" y="6894"/>
                  </a:lnTo>
                  <a:lnTo>
                    <a:pt x="1287" y="4858"/>
                  </a:lnTo>
                  <a:lnTo>
                    <a:pt x="3751" y="4215"/>
                  </a:lnTo>
                  <a:close/>
                  <a:moveTo>
                    <a:pt x="12550" y="7715"/>
                  </a:moveTo>
                  <a:lnTo>
                    <a:pt x="13776" y="9751"/>
                  </a:lnTo>
                  <a:lnTo>
                    <a:pt x="11300" y="10394"/>
                  </a:lnTo>
                  <a:lnTo>
                    <a:pt x="8538" y="7715"/>
                  </a:lnTo>
                  <a:close/>
                  <a:moveTo>
                    <a:pt x="6525" y="7715"/>
                  </a:moveTo>
                  <a:lnTo>
                    <a:pt x="3668" y="10466"/>
                  </a:lnTo>
                  <a:lnTo>
                    <a:pt x="1334" y="9859"/>
                  </a:lnTo>
                  <a:lnTo>
                    <a:pt x="2608" y="7715"/>
                  </a:lnTo>
                  <a:close/>
                  <a:moveTo>
                    <a:pt x="7954" y="8299"/>
                  </a:moveTo>
                  <a:lnTo>
                    <a:pt x="10800" y="11049"/>
                  </a:lnTo>
                  <a:lnTo>
                    <a:pt x="10169" y="13323"/>
                  </a:lnTo>
                  <a:lnTo>
                    <a:pt x="7954" y="12085"/>
                  </a:lnTo>
                  <a:lnTo>
                    <a:pt x="7954" y="8299"/>
                  </a:lnTo>
                  <a:close/>
                  <a:moveTo>
                    <a:pt x="7121" y="8299"/>
                  </a:moveTo>
                  <a:lnTo>
                    <a:pt x="7121" y="12192"/>
                  </a:lnTo>
                  <a:lnTo>
                    <a:pt x="7109" y="12192"/>
                  </a:lnTo>
                  <a:lnTo>
                    <a:pt x="5001" y="13371"/>
                  </a:lnTo>
                  <a:lnTo>
                    <a:pt x="4347" y="10978"/>
                  </a:lnTo>
                  <a:lnTo>
                    <a:pt x="7121" y="8299"/>
                  </a:lnTo>
                  <a:close/>
                  <a:moveTo>
                    <a:pt x="10586" y="0"/>
                  </a:moveTo>
                  <a:lnTo>
                    <a:pt x="9824" y="417"/>
                  </a:lnTo>
                  <a:lnTo>
                    <a:pt x="7430" y="1762"/>
                  </a:lnTo>
                  <a:lnTo>
                    <a:pt x="5121" y="465"/>
                  </a:lnTo>
                  <a:lnTo>
                    <a:pt x="4359" y="48"/>
                  </a:lnTo>
                  <a:lnTo>
                    <a:pt x="4144" y="869"/>
                  </a:lnTo>
                  <a:lnTo>
                    <a:pt x="3430" y="3453"/>
                  </a:lnTo>
                  <a:lnTo>
                    <a:pt x="858" y="4132"/>
                  </a:lnTo>
                  <a:lnTo>
                    <a:pt x="1" y="4346"/>
                  </a:lnTo>
                  <a:lnTo>
                    <a:pt x="441" y="5084"/>
                  </a:lnTo>
                  <a:lnTo>
                    <a:pt x="1823" y="7406"/>
                  </a:lnTo>
                  <a:lnTo>
                    <a:pt x="477" y="9644"/>
                  </a:lnTo>
                  <a:lnTo>
                    <a:pt x="48" y="10382"/>
                  </a:lnTo>
                  <a:lnTo>
                    <a:pt x="894" y="10597"/>
                  </a:lnTo>
                  <a:lnTo>
                    <a:pt x="3561" y="11299"/>
                  </a:lnTo>
                  <a:lnTo>
                    <a:pt x="4251" y="13799"/>
                  </a:lnTo>
                  <a:lnTo>
                    <a:pt x="4466" y="14621"/>
                  </a:lnTo>
                  <a:lnTo>
                    <a:pt x="5228" y="14204"/>
                  </a:lnTo>
                  <a:lnTo>
                    <a:pt x="7621" y="12859"/>
                  </a:lnTo>
                  <a:lnTo>
                    <a:pt x="9931" y="14157"/>
                  </a:lnTo>
                  <a:lnTo>
                    <a:pt x="10693" y="14573"/>
                  </a:lnTo>
                  <a:lnTo>
                    <a:pt x="10907" y="13752"/>
                  </a:lnTo>
                  <a:lnTo>
                    <a:pt x="11621" y="11168"/>
                  </a:lnTo>
                  <a:lnTo>
                    <a:pt x="14205" y="10501"/>
                  </a:lnTo>
                  <a:lnTo>
                    <a:pt x="15050" y="10275"/>
                  </a:lnTo>
                  <a:lnTo>
                    <a:pt x="14622" y="9549"/>
                  </a:lnTo>
                  <a:lnTo>
                    <a:pt x="13229" y="7227"/>
                  </a:lnTo>
                  <a:lnTo>
                    <a:pt x="14574" y="4977"/>
                  </a:lnTo>
                  <a:lnTo>
                    <a:pt x="15003" y="4251"/>
                  </a:lnTo>
                  <a:lnTo>
                    <a:pt x="14157" y="4024"/>
                  </a:lnTo>
                  <a:lnTo>
                    <a:pt x="11490" y="3322"/>
                  </a:lnTo>
                  <a:lnTo>
                    <a:pt x="10812" y="822"/>
                  </a:lnTo>
                  <a:lnTo>
                    <a:pt x="10586" y="0"/>
                  </a:lnTo>
                  <a:close/>
                </a:path>
              </a:pathLst>
            </a:custGeom>
            <a:solidFill>
              <a:srgbClr val="F8D1AE">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5"/>
            <p:cNvSpPr/>
            <p:nvPr/>
          </p:nvSpPr>
          <p:spPr>
            <a:xfrm>
              <a:off x="5298187" y="2804398"/>
              <a:ext cx="478359" cy="464744"/>
            </a:xfrm>
            <a:custGeom>
              <a:avLst/>
              <a:gdLst/>
              <a:ahLst/>
              <a:cxnLst/>
              <a:rect l="l" t="t" r="r" b="b"/>
              <a:pathLst>
                <a:path w="15038" h="14610" extrusionOk="0">
                  <a:moveTo>
                    <a:pt x="10037" y="1239"/>
                  </a:moveTo>
                  <a:lnTo>
                    <a:pt x="10692" y="3632"/>
                  </a:lnTo>
                  <a:lnTo>
                    <a:pt x="7930" y="6311"/>
                  </a:lnTo>
                  <a:lnTo>
                    <a:pt x="7930" y="2405"/>
                  </a:lnTo>
                  <a:lnTo>
                    <a:pt x="7942" y="2405"/>
                  </a:lnTo>
                  <a:lnTo>
                    <a:pt x="10037" y="1239"/>
                  </a:lnTo>
                  <a:close/>
                  <a:moveTo>
                    <a:pt x="4882" y="1274"/>
                  </a:moveTo>
                  <a:lnTo>
                    <a:pt x="7096" y="2513"/>
                  </a:lnTo>
                  <a:lnTo>
                    <a:pt x="7096" y="6311"/>
                  </a:lnTo>
                  <a:lnTo>
                    <a:pt x="4251" y="3560"/>
                  </a:lnTo>
                  <a:lnTo>
                    <a:pt x="4882" y="1274"/>
                  </a:lnTo>
                  <a:close/>
                  <a:moveTo>
                    <a:pt x="3739" y="4215"/>
                  </a:moveTo>
                  <a:lnTo>
                    <a:pt x="6513" y="6894"/>
                  </a:lnTo>
                  <a:lnTo>
                    <a:pt x="2489" y="6894"/>
                  </a:lnTo>
                  <a:lnTo>
                    <a:pt x="1274" y="4846"/>
                  </a:lnTo>
                  <a:lnTo>
                    <a:pt x="3739" y="4215"/>
                  </a:lnTo>
                  <a:close/>
                  <a:moveTo>
                    <a:pt x="11383" y="4132"/>
                  </a:moveTo>
                  <a:lnTo>
                    <a:pt x="13716" y="4751"/>
                  </a:lnTo>
                  <a:lnTo>
                    <a:pt x="12442" y="6894"/>
                  </a:lnTo>
                  <a:lnTo>
                    <a:pt x="8525" y="6894"/>
                  </a:lnTo>
                  <a:lnTo>
                    <a:pt x="11383" y="4132"/>
                  </a:lnTo>
                  <a:close/>
                  <a:moveTo>
                    <a:pt x="12561" y="7704"/>
                  </a:moveTo>
                  <a:lnTo>
                    <a:pt x="13776" y="9752"/>
                  </a:lnTo>
                  <a:lnTo>
                    <a:pt x="11311" y="10383"/>
                  </a:lnTo>
                  <a:lnTo>
                    <a:pt x="8537" y="7704"/>
                  </a:lnTo>
                  <a:close/>
                  <a:moveTo>
                    <a:pt x="6525" y="7704"/>
                  </a:moveTo>
                  <a:lnTo>
                    <a:pt x="3667" y="10478"/>
                  </a:lnTo>
                  <a:lnTo>
                    <a:pt x="1334" y="9871"/>
                  </a:lnTo>
                  <a:lnTo>
                    <a:pt x="2608" y="7704"/>
                  </a:lnTo>
                  <a:close/>
                  <a:moveTo>
                    <a:pt x="7942" y="8287"/>
                  </a:moveTo>
                  <a:lnTo>
                    <a:pt x="10787" y="11038"/>
                  </a:lnTo>
                  <a:lnTo>
                    <a:pt x="10156" y="13324"/>
                  </a:lnTo>
                  <a:lnTo>
                    <a:pt x="7942" y="12085"/>
                  </a:lnTo>
                  <a:lnTo>
                    <a:pt x="7942" y="8287"/>
                  </a:lnTo>
                  <a:close/>
                  <a:moveTo>
                    <a:pt x="7120" y="8287"/>
                  </a:moveTo>
                  <a:lnTo>
                    <a:pt x="7120" y="12192"/>
                  </a:lnTo>
                  <a:lnTo>
                    <a:pt x="7108" y="12192"/>
                  </a:lnTo>
                  <a:lnTo>
                    <a:pt x="5013" y="13359"/>
                  </a:lnTo>
                  <a:lnTo>
                    <a:pt x="4358" y="10966"/>
                  </a:lnTo>
                  <a:lnTo>
                    <a:pt x="7120" y="8287"/>
                  </a:lnTo>
                  <a:close/>
                  <a:moveTo>
                    <a:pt x="10573" y="0"/>
                  </a:moveTo>
                  <a:lnTo>
                    <a:pt x="9823" y="417"/>
                  </a:lnTo>
                  <a:lnTo>
                    <a:pt x="7418" y="1751"/>
                  </a:lnTo>
                  <a:lnTo>
                    <a:pt x="5120" y="453"/>
                  </a:lnTo>
                  <a:lnTo>
                    <a:pt x="4358" y="48"/>
                  </a:lnTo>
                  <a:lnTo>
                    <a:pt x="4132" y="858"/>
                  </a:lnTo>
                  <a:lnTo>
                    <a:pt x="3417" y="3453"/>
                  </a:lnTo>
                  <a:lnTo>
                    <a:pt x="846" y="4120"/>
                  </a:lnTo>
                  <a:lnTo>
                    <a:pt x="0" y="4346"/>
                  </a:lnTo>
                  <a:lnTo>
                    <a:pt x="429" y="5072"/>
                  </a:lnTo>
                  <a:lnTo>
                    <a:pt x="1810" y="7394"/>
                  </a:lnTo>
                  <a:lnTo>
                    <a:pt x="476" y="9644"/>
                  </a:lnTo>
                  <a:lnTo>
                    <a:pt x="36" y="10371"/>
                  </a:lnTo>
                  <a:lnTo>
                    <a:pt x="893" y="10597"/>
                  </a:lnTo>
                  <a:lnTo>
                    <a:pt x="3548" y="11299"/>
                  </a:lnTo>
                  <a:lnTo>
                    <a:pt x="4239" y="13800"/>
                  </a:lnTo>
                  <a:lnTo>
                    <a:pt x="4465" y="14609"/>
                  </a:lnTo>
                  <a:lnTo>
                    <a:pt x="5215" y="14193"/>
                  </a:lnTo>
                  <a:lnTo>
                    <a:pt x="7620" y="12859"/>
                  </a:lnTo>
                  <a:lnTo>
                    <a:pt x="9918" y="14157"/>
                  </a:lnTo>
                  <a:lnTo>
                    <a:pt x="10680" y="14574"/>
                  </a:lnTo>
                  <a:lnTo>
                    <a:pt x="10906" y="13752"/>
                  </a:lnTo>
                  <a:lnTo>
                    <a:pt x="11621" y="11157"/>
                  </a:lnTo>
                  <a:lnTo>
                    <a:pt x="14192" y="10490"/>
                  </a:lnTo>
                  <a:lnTo>
                    <a:pt x="15038" y="10264"/>
                  </a:lnTo>
                  <a:lnTo>
                    <a:pt x="14609" y="9537"/>
                  </a:lnTo>
                  <a:lnTo>
                    <a:pt x="13228" y="7216"/>
                  </a:lnTo>
                  <a:lnTo>
                    <a:pt x="14562" y="4965"/>
                  </a:lnTo>
                  <a:lnTo>
                    <a:pt x="15002" y="4239"/>
                  </a:lnTo>
                  <a:lnTo>
                    <a:pt x="14145" y="4013"/>
                  </a:lnTo>
                  <a:lnTo>
                    <a:pt x="11478" y="3322"/>
                  </a:lnTo>
                  <a:lnTo>
                    <a:pt x="10799" y="822"/>
                  </a:lnTo>
                  <a:lnTo>
                    <a:pt x="10573" y="0"/>
                  </a:lnTo>
                  <a:close/>
                </a:path>
              </a:pathLst>
            </a:custGeom>
            <a:solidFill>
              <a:srgbClr val="F8D1AE">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5"/>
            <p:cNvSpPr/>
            <p:nvPr/>
          </p:nvSpPr>
          <p:spPr>
            <a:xfrm>
              <a:off x="5297805" y="4198916"/>
              <a:ext cx="478740" cy="465094"/>
            </a:xfrm>
            <a:custGeom>
              <a:avLst/>
              <a:gdLst/>
              <a:ahLst/>
              <a:cxnLst/>
              <a:rect l="l" t="t" r="r" b="b"/>
              <a:pathLst>
                <a:path w="15050" h="14621" extrusionOk="0">
                  <a:moveTo>
                    <a:pt x="4894" y="1286"/>
                  </a:moveTo>
                  <a:lnTo>
                    <a:pt x="7108" y="2512"/>
                  </a:lnTo>
                  <a:lnTo>
                    <a:pt x="7108" y="6310"/>
                  </a:lnTo>
                  <a:lnTo>
                    <a:pt x="4263" y="3560"/>
                  </a:lnTo>
                  <a:lnTo>
                    <a:pt x="4894" y="1286"/>
                  </a:lnTo>
                  <a:close/>
                  <a:moveTo>
                    <a:pt x="10049" y="1238"/>
                  </a:moveTo>
                  <a:lnTo>
                    <a:pt x="10704" y="3632"/>
                  </a:lnTo>
                  <a:lnTo>
                    <a:pt x="7942" y="6310"/>
                  </a:lnTo>
                  <a:lnTo>
                    <a:pt x="7942" y="2417"/>
                  </a:lnTo>
                  <a:lnTo>
                    <a:pt x="7954" y="2417"/>
                  </a:lnTo>
                  <a:lnTo>
                    <a:pt x="10049" y="1238"/>
                  </a:lnTo>
                  <a:close/>
                  <a:moveTo>
                    <a:pt x="3751" y="4215"/>
                  </a:moveTo>
                  <a:lnTo>
                    <a:pt x="6525" y="6894"/>
                  </a:lnTo>
                  <a:lnTo>
                    <a:pt x="2501" y="6894"/>
                  </a:lnTo>
                  <a:lnTo>
                    <a:pt x="1286" y="4858"/>
                  </a:lnTo>
                  <a:lnTo>
                    <a:pt x="3751" y="4215"/>
                  </a:lnTo>
                  <a:close/>
                  <a:moveTo>
                    <a:pt x="11395" y="4132"/>
                  </a:moveTo>
                  <a:lnTo>
                    <a:pt x="13728" y="4739"/>
                  </a:lnTo>
                  <a:lnTo>
                    <a:pt x="12454" y="6894"/>
                  </a:lnTo>
                  <a:lnTo>
                    <a:pt x="8537" y="6894"/>
                  </a:lnTo>
                  <a:lnTo>
                    <a:pt x="11395" y="4132"/>
                  </a:lnTo>
                  <a:close/>
                  <a:moveTo>
                    <a:pt x="12549" y="7715"/>
                  </a:moveTo>
                  <a:lnTo>
                    <a:pt x="13776" y="9751"/>
                  </a:lnTo>
                  <a:lnTo>
                    <a:pt x="11299" y="10394"/>
                  </a:lnTo>
                  <a:lnTo>
                    <a:pt x="8537" y="7715"/>
                  </a:lnTo>
                  <a:close/>
                  <a:moveTo>
                    <a:pt x="6525" y="7715"/>
                  </a:moveTo>
                  <a:lnTo>
                    <a:pt x="3667" y="10466"/>
                  </a:lnTo>
                  <a:lnTo>
                    <a:pt x="1334" y="9859"/>
                  </a:lnTo>
                  <a:lnTo>
                    <a:pt x="2608" y="7715"/>
                  </a:lnTo>
                  <a:close/>
                  <a:moveTo>
                    <a:pt x="7954" y="8299"/>
                  </a:moveTo>
                  <a:lnTo>
                    <a:pt x="10799" y="11049"/>
                  </a:lnTo>
                  <a:lnTo>
                    <a:pt x="10168" y="13323"/>
                  </a:lnTo>
                  <a:lnTo>
                    <a:pt x="7954" y="12085"/>
                  </a:lnTo>
                  <a:lnTo>
                    <a:pt x="7954" y="8299"/>
                  </a:lnTo>
                  <a:close/>
                  <a:moveTo>
                    <a:pt x="7120" y="8299"/>
                  </a:moveTo>
                  <a:lnTo>
                    <a:pt x="7120" y="12192"/>
                  </a:lnTo>
                  <a:lnTo>
                    <a:pt x="7108" y="12192"/>
                  </a:lnTo>
                  <a:lnTo>
                    <a:pt x="5013" y="13371"/>
                  </a:lnTo>
                  <a:lnTo>
                    <a:pt x="4346" y="10978"/>
                  </a:lnTo>
                  <a:lnTo>
                    <a:pt x="7120" y="8299"/>
                  </a:lnTo>
                  <a:close/>
                  <a:moveTo>
                    <a:pt x="10585" y="0"/>
                  </a:moveTo>
                  <a:lnTo>
                    <a:pt x="9823" y="417"/>
                  </a:lnTo>
                  <a:lnTo>
                    <a:pt x="7430" y="1762"/>
                  </a:lnTo>
                  <a:lnTo>
                    <a:pt x="5120" y="465"/>
                  </a:lnTo>
                  <a:lnTo>
                    <a:pt x="4370" y="48"/>
                  </a:lnTo>
                  <a:lnTo>
                    <a:pt x="4144" y="869"/>
                  </a:lnTo>
                  <a:lnTo>
                    <a:pt x="3429" y="3453"/>
                  </a:lnTo>
                  <a:lnTo>
                    <a:pt x="858" y="4132"/>
                  </a:lnTo>
                  <a:lnTo>
                    <a:pt x="0" y="4346"/>
                  </a:lnTo>
                  <a:lnTo>
                    <a:pt x="441" y="5084"/>
                  </a:lnTo>
                  <a:lnTo>
                    <a:pt x="1822" y="7406"/>
                  </a:lnTo>
                  <a:lnTo>
                    <a:pt x="477" y="9644"/>
                  </a:lnTo>
                  <a:lnTo>
                    <a:pt x="48" y="10382"/>
                  </a:lnTo>
                  <a:lnTo>
                    <a:pt x="893" y="10597"/>
                  </a:lnTo>
                  <a:lnTo>
                    <a:pt x="3560" y="11299"/>
                  </a:lnTo>
                  <a:lnTo>
                    <a:pt x="4251" y="13799"/>
                  </a:lnTo>
                  <a:lnTo>
                    <a:pt x="4465" y="14621"/>
                  </a:lnTo>
                  <a:lnTo>
                    <a:pt x="5227" y="14204"/>
                  </a:lnTo>
                  <a:lnTo>
                    <a:pt x="7620" y="12859"/>
                  </a:lnTo>
                  <a:lnTo>
                    <a:pt x="9930" y="14157"/>
                  </a:lnTo>
                  <a:lnTo>
                    <a:pt x="10692" y="14573"/>
                  </a:lnTo>
                  <a:lnTo>
                    <a:pt x="10918" y="13752"/>
                  </a:lnTo>
                  <a:lnTo>
                    <a:pt x="11633" y="11168"/>
                  </a:lnTo>
                  <a:lnTo>
                    <a:pt x="14204" y="10501"/>
                  </a:lnTo>
                  <a:lnTo>
                    <a:pt x="15050" y="10275"/>
                  </a:lnTo>
                  <a:lnTo>
                    <a:pt x="14621" y="9549"/>
                  </a:lnTo>
                  <a:lnTo>
                    <a:pt x="13240" y="7227"/>
                  </a:lnTo>
                  <a:lnTo>
                    <a:pt x="14574" y="4977"/>
                  </a:lnTo>
                  <a:lnTo>
                    <a:pt x="15002" y="4251"/>
                  </a:lnTo>
                  <a:lnTo>
                    <a:pt x="14157" y="4024"/>
                  </a:lnTo>
                  <a:lnTo>
                    <a:pt x="11490" y="3322"/>
                  </a:lnTo>
                  <a:lnTo>
                    <a:pt x="10811" y="822"/>
                  </a:lnTo>
                  <a:lnTo>
                    <a:pt x="10585" y="0"/>
                  </a:lnTo>
                  <a:close/>
                </a:path>
              </a:pathLst>
            </a:custGeom>
            <a:solidFill>
              <a:srgbClr val="F8D1AE">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5"/>
            <p:cNvSpPr/>
            <p:nvPr/>
          </p:nvSpPr>
          <p:spPr>
            <a:xfrm>
              <a:off x="5297805" y="3734204"/>
              <a:ext cx="478740" cy="464744"/>
            </a:xfrm>
            <a:custGeom>
              <a:avLst/>
              <a:gdLst/>
              <a:ahLst/>
              <a:cxnLst/>
              <a:rect l="l" t="t" r="r" b="b"/>
              <a:pathLst>
                <a:path w="15050" h="14610" extrusionOk="0">
                  <a:moveTo>
                    <a:pt x="4894" y="1274"/>
                  </a:moveTo>
                  <a:lnTo>
                    <a:pt x="7108" y="2512"/>
                  </a:lnTo>
                  <a:lnTo>
                    <a:pt x="7108" y="6311"/>
                  </a:lnTo>
                  <a:lnTo>
                    <a:pt x="4263" y="3560"/>
                  </a:lnTo>
                  <a:lnTo>
                    <a:pt x="4894" y="1274"/>
                  </a:lnTo>
                  <a:close/>
                  <a:moveTo>
                    <a:pt x="10049" y="1238"/>
                  </a:moveTo>
                  <a:lnTo>
                    <a:pt x="10704" y="3632"/>
                  </a:lnTo>
                  <a:lnTo>
                    <a:pt x="7942" y="6311"/>
                  </a:lnTo>
                  <a:lnTo>
                    <a:pt x="7942" y="2405"/>
                  </a:lnTo>
                  <a:lnTo>
                    <a:pt x="7954" y="2405"/>
                  </a:lnTo>
                  <a:lnTo>
                    <a:pt x="10049" y="1238"/>
                  </a:lnTo>
                  <a:close/>
                  <a:moveTo>
                    <a:pt x="3751" y="4215"/>
                  </a:moveTo>
                  <a:lnTo>
                    <a:pt x="6525" y="6894"/>
                  </a:lnTo>
                  <a:lnTo>
                    <a:pt x="2501" y="6894"/>
                  </a:lnTo>
                  <a:lnTo>
                    <a:pt x="1286" y="4846"/>
                  </a:lnTo>
                  <a:lnTo>
                    <a:pt x="3751" y="4215"/>
                  </a:lnTo>
                  <a:close/>
                  <a:moveTo>
                    <a:pt x="11395" y="4132"/>
                  </a:moveTo>
                  <a:lnTo>
                    <a:pt x="13728" y="4751"/>
                  </a:lnTo>
                  <a:lnTo>
                    <a:pt x="12454" y="6894"/>
                  </a:lnTo>
                  <a:lnTo>
                    <a:pt x="8537" y="6894"/>
                  </a:lnTo>
                  <a:lnTo>
                    <a:pt x="11395" y="4132"/>
                  </a:lnTo>
                  <a:close/>
                  <a:moveTo>
                    <a:pt x="12549" y="7704"/>
                  </a:moveTo>
                  <a:lnTo>
                    <a:pt x="13776" y="9751"/>
                  </a:lnTo>
                  <a:lnTo>
                    <a:pt x="11299" y="10382"/>
                  </a:lnTo>
                  <a:lnTo>
                    <a:pt x="8537" y="7704"/>
                  </a:lnTo>
                  <a:close/>
                  <a:moveTo>
                    <a:pt x="6525" y="7704"/>
                  </a:moveTo>
                  <a:lnTo>
                    <a:pt x="3667" y="10466"/>
                  </a:lnTo>
                  <a:lnTo>
                    <a:pt x="1334" y="9847"/>
                  </a:lnTo>
                  <a:lnTo>
                    <a:pt x="2608" y="7704"/>
                  </a:lnTo>
                  <a:close/>
                  <a:moveTo>
                    <a:pt x="7954" y="8287"/>
                  </a:moveTo>
                  <a:lnTo>
                    <a:pt x="10799" y="11037"/>
                  </a:lnTo>
                  <a:lnTo>
                    <a:pt x="10168" y="13323"/>
                  </a:lnTo>
                  <a:lnTo>
                    <a:pt x="7954" y="12085"/>
                  </a:lnTo>
                  <a:lnTo>
                    <a:pt x="7954" y="8287"/>
                  </a:lnTo>
                  <a:close/>
                  <a:moveTo>
                    <a:pt x="7120" y="8287"/>
                  </a:moveTo>
                  <a:lnTo>
                    <a:pt x="7120" y="12192"/>
                  </a:lnTo>
                  <a:lnTo>
                    <a:pt x="7108" y="12192"/>
                  </a:lnTo>
                  <a:lnTo>
                    <a:pt x="5013" y="13359"/>
                  </a:lnTo>
                  <a:lnTo>
                    <a:pt x="4346" y="10966"/>
                  </a:lnTo>
                  <a:lnTo>
                    <a:pt x="7120" y="8287"/>
                  </a:lnTo>
                  <a:close/>
                  <a:moveTo>
                    <a:pt x="10585" y="0"/>
                  </a:moveTo>
                  <a:lnTo>
                    <a:pt x="9823" y="417"/>
                  </a:lnTo>
                  <a:lnTo>
                    <a:pt x="7430" y="1750"/>
                  </a:lnTo>
                  <a:lnTo>
                    <a:pt x="5120" y="465"/>
                  </a:lnTo>
                  <a:lnTo>
                    <a:pt x="4370" y="48"/>
                  </a:lnTo>
                  <a:lnTo>
                    <a:pt x="4144" y="857"/>
                  </a:lnTo>
                  <a:lnTo>
                    <a:pt x="3429" y="3453"/>
                  </a:lnTo>
                  <a:lnTo>
                    <a:pt x="858" y="4120"/>
                  </a:lnTo>
                  <a:lnTo>
                    <a:pt x="0" y="4346"/>
                  </a:lnTo>
                  <a:lnTo>
                    <a:pt x="441" y="5072"/>
                  </a:lnTo>
                  <a:lnTo>
                    <a:pt x="1822" y="7394"/>
                  </a:lnTo>
                  <a:lnTo>
                    <a:pt x="477" y="9644"/>
                  </a:lnTo>
                  <a:lnTo>
                    <a:pt x="48" y="10371"/>
                  </a:lnTo>
                  <a:lnTo>
                    <a:pt x="893" y="10597"/>
                  </a:lnTo>
                  <a:lnTo>
                    <a:pt x="3560" y="11299"/>
                  </a:lnTo>
                  <a:lnTo>
                    <a:pt x="4251" y="13800"/>
                  </a:lnTo>
                  <a:lnTo>
                    <a:pt x="4465" y="14609"/>
                  </a:lnTo>
                  <a:lnTo>
                    <a:pt x="5227" y="14192"/>
                  </a:lnTo>
                  <a:lnTo>
                    <a:pt x="7620" y="12859"/>
                  </a:lnTo>
                  <a:lnTo>
                    <a:pt x="9930" y="14157"/>
                  </a:lnTo>
                  <a:lnTo>
                    <a:pt x="10692" y="14573"/>
                  </a:lnTo>
                  <a:lnTo>
                    <a:pt x="10918" y="13752"/>
                  </a:lnTo>
                  <a:lnTo>
                    <a:pt x="11633" y="11156"/>
                  </a:lnTo>
                  <a:lnTo>
                    <a:pt x="14204" y="10490"/>
                  </a:lnTo>
                  <a:lnTo>
                    <a:pt x="15050" y="10263"/>
                  </a:lnTo>
                  <a:lnTo>
                    <a:pt x="14621" y="9537"/>
                  </a:lnTo>
                  <a:lnTo>
                    <a:pt x="13240" y="7215"/>
                  </a:lnTo>
                  <a:lnTo>
                    <a:pt x="14574" y="4965"/>
                  </a:lnTo>
                  <a:lnTo>
                    <a:pt x="15002" y="4239"/>
                  </a:lnTo>
                  <a:lnTo>
                    <a:pt x="14157" y="4013"/>
                  </a:lnTo>
                  <a:lnTo>
                    <a:pt x="11490" y="3322"/>
                  </a:lnTo>
                  <a:lnTo>
                    <a:pt x="10811" y="822"/>
                  </a:lnTo>
                  <a:lnTo>
                    <a:pt x="10585" y="0"/>
                  </a:lnTo>
                  <a:close/>
                </a:path>
              </a:pathLst>
            </a:custGeom>
            <a:solidFill>
              <a:srgbClr val="F8D1AE">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5"/>
            <p:cNvSpPr/>
            <p:nvPr/>
          </p:nvSpPr>
          <p:spPr>
            <a:xfrm>
              <a:off x="5297424" y="3269110"/>
              <a:ext cx="479122" cy="465126"/>
            </a:xfrm>
            <a:custGeom>
              <a:avLst/>
              <a:gdLst/>
              <a:ahLst/>
              <a:cxnLst/>
              <a:rect l="l" t="t" r="r" b="b"/>
              <a:pathLst>
                <a:path w="15062" h="14622" extrusionOk="0">
                  <a:moveTo>
                    <a:pt x="4906" y="1286"/>
                  </a:moveTo>
                  <a:lnTo>
                    <a:pt x="7120" y="2525"/>
                  </a:lnTo>
                  <a:lnTo>
                    <a:pt x="7120" y="6311"/>
                  </a:lnTo>
                  <a:lnTo>
                    <a:pt x="4275" y="3560"/>
                  </a:lnTo>
                  <a:lnTo>
                    <a:pt x="4906" y="1286"/>
                  </a:lnTo>
                  <a:close/>
                  <a:moveTo>
                    <a:pt x="10061" y="1239"/>
                  </a:moveTo>
                  <a:lnTo>
                    <a:pt x="10716" y="3632"/>
                  </a:lnTo>
                  <a:lnTo>
                    <a:pt x="7954" y="6311"/>
                  </a:lnTo>
                  <a:lnTo>
                    <a:pt x="7954" y="2417"/>
                  </a:lnTo>
                  <a:lnTo>
                    <a:pt x="7966" y="2417"/>
                  </a:lnTo>
                  <a:lnTo>
                    <a:pt x="10061" y="1239"/>
                  </a:lnTo>
                  <a:close/>
                  <a:moveTo>
                    <a:pt x="3763" y="4215"/>
                  </a:moveTo>
                  <a:lnTo>
                    <a:pt x="6537" y="6894"/>
                  </a:lnTo>
                  <a:lnTo>
                    <a:pt x="2513" y="6894"/>
                  </a:lnTo>
                  <a:lnTo>
                    <a:pt x="1310" y="4858"/>
                  </a:lnTo>
                  <a:lnTo>
                    <a:pt x="3763" y="4215"/>
                  </a:lnTo>
                  <a:close/>
                  <a:moveTo>
                    <a:pt x="11407" y="4144"/>
                  </a:moveTo>
                  <a:lnTo>
                    <a:pt x="13740" y="4751"/>
                  </a:lnTo>
                  <a:lnTo>
                    <a:pt x="12466" y="6894"/>
                  </a:lnTo>
                  <a:lnTo>
                    <a:pt x="8549" y="6894"/>
                  </a:lnTo>
                  <a:lnTo>
                    <a:pt x="11407" y="4144"/>
                  </a:lnTo>
                  <a:close/>
                  <a:moveTo>
                    <a:pt x="12561" y="7716"/>
                  </a:moveTo>
                  <a:lnTo>
                    <a:pt x="13788" y="9752"/>
                  </a:lnTo>
                  <a:lnTo>
                    <a:pt x="11311" y="10395"/>
                  </a:lnTo>
                  <a:lnTo>
                    <a:pt x="8549" y="7716"/>
                  </a:lnTo>
                  <a:close/>
                  <a:moveTo>
                    <a:pt x="6537" y="7728"/>
                  </a:moveTo>
                  <a:lnTo>
                    <a:pt x="3679" y="10478"/>
                  </a:lnTo>
                  <a:lnTo>
                    <a:pt x="1346" y="9871"/>
                  </a:lnTo>
                  <a:lnTo>
                    <a:pt x="2620" y="7728"/>
                  </a:lnTo>
                  <a:close/>
                  <a:moveTo>
                    <a:pt x="7966" y="8299"/>
                  </a:moveTo>
                  <a:lnTo>
                    <a:pt x="10811" y="11049"/>
                  </a:lnTo>
                  <a:lnTo>
                    <a:pt x="10180" y="13323"/>
                  </a:lnTo>
                  <a:lnTo>
                    <a:pt x="7966" y="12085"/>
                  </a:lnTo>
                  <a:lnTo>
                    <a:pt x="7966" y="8299"/>
                  </a:lnTo>
                  <a:close/>
                  <a:moveTo>
                    <a:pt x="7132" y="8299"/>
                  </a:moveTo>
                  <a:lnTo>
                    <a:pt x="7132" y="12192"/>
                  </a:lnTo>
                  <a:lnTo>
                    <a:pt x="7120" y="12192"/>
                  </a:lnTo>
                  <a:lnTo>
                    <a:pt x="5025" y="13371"/>
                  </a:lnTo>
                  <a:lnTo>
                    <a:pt x="4358" y="10978"/>
                  </a:lnTo>
                  <a:lnTo>
                    <a:pt x="7132" y="8299"/>
                  </a:lnTo>
                  <a:close/>
                  <a:moveTo>
                    <a:pt x="10597" y="0"/>
                  </a:moveTo>
                  <a:lnTo>
                    <a:pt x="9835" y="417"/>
                  </a:lnTo>
                  <a:lnTo>
                    <a:pt x="7442" y="1763"/>
                  </a:lnTo>
                  <a:lnTo>
                    <a:pt x="5132" y="465"/>
                  </a:lnTo>
                  <a:lnTo>
                    <a:pt x="4382" y="48"/>
                  </a:lnTo>
                  <a:lnTo>
                    <a:pt x="4156" y="870"/>
                  </a:lnTo>
                  <a:lnTo>
                    <a:pt x="3441" y="3453"/>
                  </a:lnTo>
                  <a:lnTo>
                    <a:pt x="858" y="4132"/>
                  </a:lnTo>
                  <a:lnTo>
                    <a:pt x="0" y="4346"/>
                  </a:lnTo>
                  <a:lnTo>
                    <a:pt x="453" y="5084"/>
                  </a:lnTo>
                  <a:lnTo>
                    <a:pt x="1834" y="7406"/>
                  </a:lnTo>
                  <a:lnTo>
                    <a:pt x="489" y="9644"/>
                  </a:lnTo>
                  <a:lnTo>
                    <a:pt x="60" y="10383"/>
                  </a:lnTo>
                  <a:lnTo>
                    <a:pt x="905" y="10597"/>
                  </a:lnTo>
                  <a:lnTo>
                    <a:pt x="3572" y="11299"/>
                  </a:lnTo>
                  <a:lnTo>
                    <a:pt x="4263" y="13800"/>
                  </a:lnTo>
                  <a:lnTo>
                    <a:pt x="4477" y="14621"/>
                  </a:lnTo>
                  <a:lnTo>
                    <a:pt x="5239" y="14205"/>
                  </a:lnTo>
                  <a:lnTo>
                    <a:pt x="7632" y="12859"/>
                  </a:lnTo>
                  <a:lnTo>
                    <a:pt x="9942" y="14157"/>
                  </a:lnTo>
                  <a:lnTo>
                    <a:pt x="10704" y="14574"/>
                  </a:lnTo>
                  <a:lnTo>
                    <a:pt x="10930" y="13752"/>
                  </a:lnTo>
                  <a:lnTo>
                    <a:pt x="11645" y="11168"/>
                  </a:lnTo>
                  <a:lnTo>
                    <a:pt x="14216" y="10502"/>
                  </a:lnTo>
                  <a:lnTo>
                    <a:pt x="15062" y="10275"/>
                  </a:lnTo>
                  <a:lnTo>
                    <a:pt x="14633" y="9549"/>
                  </a:lnTo>
                  <a:lnTo>
                    <a:pt x="13252" y="7227"/>
                  </a:lnTo>
                  <a:lnTo>
                    <a:pt x="14586" y="4977"/>
                  </a:lnTo>
                  <a:lnTo>
                    <a:pt x="15014" y="4251"/>
                  </a:lnTo>
                  <a:lnTo>
                    <a:pt x="14169" y="4025"/>
                  </a:lnTo>
                  <a:lnTo>
                    <a:pt x="11502" y="3322"/>
                  </a:lnTo>
                  <a:lnTo>
                    <a:pt x="10823" y="822"/>
                  </a:lnTo>
                  <a:lnTo>
                    <a:pt x="10597" y="0"/>
                  </a:lnTo>
                  <a:close/>
                </a:path>
              </a:pathLst>
            </a:custGeom>
            <a:solidFill>
              <a:srgbClr val="F8D1AE">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5"/>
            <p:cNvSpPr/>
            <p:nvPr/>
          </p:nvSpPr>
          <p:spPr>
            <a:xfrm>
              <a:off x="5297805" y="4663629"/>
              <a:ext cx="478740" cy="464744"/>
            </a:xfrm>
            <a:custGeom>
              <a:avLst/>
              <a:gdLst/>
              <a:ahLst/>
              <a:cxnLst/>
              <a:rect l="l" t="t" r="r" b="b"/>
              <a:pathLst>
                <a:path w="15050" h="14610" extrusionOk="0">
                  <a:moveTo>
                    <a:pt x="4894" y="1286"/>
                  </a:moveTo>
                  <a:lnTo>
                    <a:pt x="7108" y="2524"/>
                  </a:lnTo>
                  <a:lnTo>
                    <a:pt x="7108" y="6322"/>
                  </a:lnTo>
                  <a:lnTo>
                    <a:pt x="4263" y="3572"/>
                  </a:lnTo>
                  <a:lnTo>
                    <a:pt x="4894" y="1286"/>
                  </a:lnTo>
                  <a:close/>
                  <a:moveTo>
                    <a:pt x="10049" y="1250"/>
                  </a:moveTo>
                  <a:lnTo>
                    <a:pt x="10704" y="3643"/>
                  </a:lnTo>
                  <a:lnTo>
                    <a:pt x="7942" y="6322"/>
                  </a:lnTo>
                  <a:lnTo>
                    <a:pt x="7942" y="2417"/>
                  </a:lnTo>
                  <a:lnTo>
                    <a:pt x="7954" y="2417"/>
                  </a:lnTo>
                  <a:lnTo>
                    <a:pt x="10049" y="1250"/>
                  </a:lnTo>
                  <a:close/>
                  <a:moveTo>
                    <a:pt x="3751" y="4203"/>
                  </a:moveTo>
                  <a:lnTo>
                    <a:pt x="6525" y="6882"/>
                  </a:lnTo>
                  <a:lnTo>
                    <a:pt x="2501" y="6882"/>
                  </a:lnTo>
                  <a:lnTo>
                    <a:pt x="1286" y="4846"/>
                  </a:lnTo>
                  <a:lnTo>
                    <a:pt x="3751" y="4203"/>
                  </a:lnTo>
                  <a:close/>
                  <a:moveTo>
                    <a:pt x="11395" y="4132"/>
                  </a:moveTo>
                  <a:lnTo>
                    <a:pt x="13728" y="4739"/>
                  </a:lnTo>
                  <a:lnTo>
                    <a:pt x="12454" y="6882"/>
                  </a:lnTo>
                  <a:lnTo>
                    <a:pt x="8537" y="6882"/>
                  </a:lnTo>
                  <a:lnTo>
                    <a:pt x="11395" y="4132"/>
                  </a:lnTo>
                  <a:close/>
                  <a:moveTo>
                    <a:pt x="12573" y="7715"/>
                  </a:moveTo>
                  <a:lnTo>
                    <a:pt x="13788" y="9763"/>
                  </a:lnTo>
                  <a:lnTo>
                    <a:pt x="11323" y="10394"/>
                  </a:lnTo>
                  <a:lnTo>
                    <a:pt x="8549" y="7715"/>
                  </a:lnTo>
                  <a:close/>
                  <a:moveTo>
                    <a:pt x="6525" y="7715"/>
                  </a:moveTo>
                  <a:lnTo>
                    <a:pt x="3667" y="10478"/>
                  </a:lnTo>
                  <a:lnTo>
                    <a:pt x="1334" y="9858"/>
                  </a:lnTo>
                  <a:lnTo>
                    <a:pt x="2608" y="7715"/>
                  </a:lnTo>
                  <a:close/>
                  <a:moveTo>
                    <a:pt x="7954" y="8287"/>
                  </a:moveTo>
                  <a:lnTo>
                    <a:pt x="10799" y="11037"/>
                  </a:lnTo>
                  <a:lnTo>
                    <a:pt x="10168" y="13311"/>
                  </a:lnTo>
                  <a:lnTo>
                    <a:pt x="7954" y="12085"/>
                  </a:lnTo>
                  <a:lnTo>
                    <a:pt x="7954" y="8287"/>
                  </a:lnTo>
                  <a:close/>
                  <a:moveTo>
                    <a:pt x="7120" y="8299"/>
                  </a:moveTo>
                  <a:lnTo>
                    <a:pt x="7120" y="12204"/>
                  </a:lnTo>
                  <a:lnTo>
                    <a:pt x="7108" y="12204"/>
                  </a:lnTo>
                  <a:lnTo>
                    <a:pt x="5013" y="13371"/>
                  </a:lnTo>
                  <a:lnTo>
                    <a:pt x="4346" y="10978"/>
                  </a:lnTo>
                  <a:lnTo>
                    <a:pt x="7120" y="8299"/>
                  </a:lnTo>
                  <a:close/>
                  <a:moveTo>
                    <a:pt x="10585" y="0"/>
                  </a:moveTo>
                  <a:lnTo>
                    <a:pt x="9823" y="405"/>
                  </a:lnTo>
                  <a:lnTo>
                    <a:pt x="7430" y="1750"/>
                  </a:lnTo>
                  <a:lnTo>
                    <a:pt x="5120" y="453"/>
                  </a:lnTo>
                  <a:lnTo>
                    <a:pt x="4370" y="36"/>
                  </a:lnTo>
                  <a:lnTo>
                    <a:pt x="4144" y="857"/>
                  </a:lnTo>
                  <a:lnTo>
                    <a:pt x="3429" y="3441"/>
                  </a:lnTo>
                  <a:lnTo>
                    <a:pt x="858" y="4120"/>
                  </a:lnTo>
                  <a:lnTo>
                    <a:pt x="0" y="4334"/>
                  </a:lnTo>
                  <a:lnTo>
                    <a:pt x="441" y="5072"/>
                  </a:lnTo>
                  <a:lnTo>
                    <a:pt x="1822" y="7394"/>
                  </a:lnTo>
                  <a:lnTo>
                    <a:pt x="477" y="9632"/>
                  </a:lnTo>
                  <a:lnTo>
                    <a:pt x="48" y="10370"/>
                  </a:lnTo>
                  <a:lnTo>
                    <a:pt x="893" y="10597"/>
                  </a:lnTo>
                  <a:lnTo>
                    <a:pt x="3560" y="11287"/>
                  </a:lnTo>
                  <a:lnTo>
                    <a:pt x="4251" y="13788"/>
                  </a:lnTo>
                  <a:lnTo>
                    <a:pt x="4465" y="14609"/>
                  </a:lnTo>
                  <a:lnTo>
                    <a:pt x="5227" y="14192"/>
                  </a:lnTo>
                  <a:lnTo>
                    <a:pt x="7620" y="12859"/>
                  </a:lnTo>
                  <a:lnTo>
                    <a:pt x="9930" y="14145"/>
                  </a:lnTo>
                  <a:lnTo>
                    <a:pt x="10692" y="14561"/>
                  </a:lnTo>
                  <a:lnTo>
                    <a:pt x="10918" y="13752"/>
                  </a:lnTo>
                  <a:lnTo>
                    <a:pt x="11633" y="11156"/>
                  </a:lnTo>
                  <a:lnTo>
                    <a:pt x="14204" y="10489"/>
                  </a:lnTo>
                  <a:lnTo>
                    <a:pt x="15050" y="10263"/>
                  </a:lnTo>
                  <a:lnTo>
                    <a:pt x="14621" y="9537"/>
                  </a:lnTo>
                  <a:lnTo>
                    <a:pt x="13240" y="7215"/>
                  </a:lnTo>
                  <a:lnTo>
                    <a:pt x="14574" y="4965"/>
                  </a:lnTo>
                  <a:lnTo>
                    <a:pt x="15002" y="4239"/>
                  </a:lnTo>
                  <a:lnTo>
                    <a:pt x="14157" y="4012"/>
                  </a:lnTo>
                  <a:lnTo>
                    <a:pt x="11490" y="3310"/>
                  </a:lnTo>
                  <a:lnTo>
                    <a:pt x="10811" y="810"/>
                  </a:lnTo>
                  <a:lnTo>
                    <a:pt x="10585" y="0"/>
                  </a:lnTo>
                  <a:close/>
                </a:path>
              </a:pathLst>
            </a:custGeom>
            <a:solidFill>
              <a:srgbClr val="F8D1AE">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5"/>
            <p:cNvSpPr/>
            <p:nvPr/>
          </p:nvSpPr>
          <p:spPr>
            <a:xfrm>
              <a:off x="8665530" y="3269110"/>
              <a:ext cx="478391" cy="465126"/>
            </a:xfrm>
            <a:custGeom>
              <a:avLst/>
              <a:gdLst/>
              <a:ahLst/>
              <a:cxnLst/>
              <a:rect l="l" t="t" r="r" b="b"/>
              <a:pathLst>
                <a:path w="15039" h="14622" extrusionOk="0">
                  <a:moveTo>
                    <a:pt x="4882" y="1286"/>
                  </a:moveTo>
                  <a:lnTo>
                    <a:pt x="7097" y="2525"/>
                  </a:lnTo>
                  <a:lnTo>
                    <a:pt x="7097" y="6311"/>
                  </a:lnTo>
                  <a:lnTo>
                    <a:pt x="4251" y="3560"/>
                  </a:lnTo>
                  <a:lnTo>
                    <a:pt x="4882" y="1286"/>
                  </a:lnTo>
                  <a:close/>
                  <a:moveTo>
                    <a:pt x="10038" y="1239"/>
                  </a:moveTo>
                  <a:lnTo>
                    <a:pt x="10704" y="3632"/>
                  </a:lnTo>
                  <a:lnTo>
                    <a:pt x="7930" y="6311"/>
                  </a:lnTo>
                  <a:lnTo>
                    <a:pt x="7930" y="2417"/>
                  </a:lnTo>
                  <a:lnTo>
                    <a:pt x="7942" y="2417"/>
                  </a:lnTo>
                  <a:lnTo>
                    <a:pt x="10038" y="1239"/>
                  </a:lnTo>
                  <a:close/>
                  <a:moveTo>
                    <a:pt x="3751" y="4215"/>
                  </a:moveTo>
                  <a:lnTo>
                    <a:pt x="6513" y="6894"/>
                  </a:lnTo>
                  <a:lnTo>
                    <a:pt x="2501" y="6894"/>
                  </a:lnTo>
                  <a:lnTo>
                    <a:pt x="1298" y="4858"/>
                  </a:lnTo>
                  <a:lnTo>
                    <a:pt x="3751" y="4215"/>
                  </a:lnTo>
                  <a:close/>
                  <a:moveTo>
                    <a:pt x="11383" y="4144"/>
                  </a:moveTo>
                  <a:lnTo>
                    <a:pt x="13717" y="4751"/>
                  </a:lnTo>
                  <a:lnTo>
                    <a:pt x="12443" y="6894"/>
                  </a:lnTo>
                  <a:lnTo>
                    <a:pt x="8526" y="6894"/>
                  </a:lnTo>
                  <a:lnTo>
                    <a:pt x="11383" y="4144"/>
                  </a:lnTo>
                  <a:close/>
                  <a:moveTo>
                    <a:pt x="12550" y="7716"/>
                  </a:moveTo>
                  <a:lnTo>
                    <a:pt x="13764" y="9752"/>
                  </a:lnTo>
                  <a:lnTo>
                    <a:pt x="11300" y="10395"/>
                  </a:lnTo>
                  <a:lnTo>
                    <a:pt x="8526" y="7716"/>
                  </a:lnTo>
                  <a:close/>
                  <a:moveTo>
                    <a:pt x="6513" y="7728"/>
                  </a:moveTo>
                  <a:lnTo>
                    <a:pt x="3656" y="10478"/>
                  </a:lnTo>
                  <a:lnTo>
                    <a:pt x="1322" y="9871"/>
                  </a:lnTo>
                  <a:lnTo>
                    <a:pt x="2596" y="7728"/>
                  </a:lnTo>
                  <a:close/>
                  <a:moveTo>
                    <a:pt x="7942" y="8299"/>
                  </a:moveTo>
                  <a:lnTo>
                    <a:pt x="10788" y="11049"/>
                  </a:lnTo>
                  <a:lnTo>
                    <a:pt x="10157" y="13323"/>
                  </a:lnTo>
                  <a:lnTo>
                    <a:pt x="7942" y="12085"/>
                  </a:lnTo>
                  <a:lnTo>
                    <a:pt x="7942" y="8299"/>
                  </a:lnTo>
                  <a:close/>
                  <a:moveTo>
                    <a:pt x="7109" y="8299"/>
                  </a:moveTo>
                  <a:lnTo>
                    <a:pt x="7109" y="12192"/>
                  </a:lnTo>
                  <a:lnTo>
                    <a:pt x="7097" y="12192"/>
                  </a:lnTo>
                  <a:lnTo>
                    <a:pt x="5001" y="13371"/>
                  </a:lnTo>
                  <a:lnTo>
                    <a:pt x="4346" y="10978"/>
                  </a:lnTo>
                  <a:lnTo>
                    <a:pt x="7109" y="8299"/>
                  </a:lnTo>
                  <a:close/>
                  <a:moveTo>
                    <a:pt x="10573" y="0"/>
                  </a:moveTo>
                  <a:lnTo>
                    <a:pt x="9823" y="417"/>
                  </a:lnTo>
                  <a:lnTo>
                    <a:pt x="7418" y="1763"/>
                  </a:lnTo>
                  <a:lnTo>
                    <a:pt x="5120" y="465"/>
                  </a:lnTo>
                  <a:lnTo>
                    <a:pt x="4358" y="48"/>
                  </a:lnTo>
                  <a:lnTo>
                    <a:pt x="4132" y="870"/>
                  </a:lnTo>
                  <a:lnTo>
                    <a:pt x="3418" y="3453"/>
                  </a:lnTo>
                  <a:lnTo>
                    <a:pt x="846" y="4132"/>
                  </a:lnTo>
                  <a:lnTo>
                    <a:pt x="1" y="4346"/>
                  </a:lnTo>
                  <a:lnTo>
                    <a:pt x="429" y="5084"/>
                  </a:lnTo>
                  <a:lnTo>
                    <a:pt x="1810" y="7406"/>
                  </a:lnTo>
                  <a:lnTo>
                    <a:pt x="477" y="9644"/>
                  </a:lnTo>
                  <a:lnTo>
                    <a:pt x="36" y="10383"/>
                  </a:lnTo>
                  <a:lnTo>
                    <a:pt x="894" y="10597"/>
                  </a:lnTo>
                  <a:lnTo>
                    <a:pt x="3561" y="11299"/>
                  </a:lnTo>
                  <a:lnTo>
                    <a:pt x="4239" y="13800"/>
                  </a:lnTo>
                  <a:lnTo>
                    <a:pt x="4466" y="14621"/>
                  </a:lnTo>
                  <a:lnTo>
                    <a:pt x="5216" y="14205"/>
                  </a:lnTo>
                  <a:lnTo>
                    <a:pt x="7621" y="12859"/>
                  </a:lnTo>
                  <a:lnTo>
                    <a:pt x="9919" y="14157"/>
                  </a:lnTo>
                  <a:lnTo>
                    <a:pt x="10681" y="14574"/>
                  </a:lnTo>
                  <a:lnTo>
                    <a:pt x="10907" y="13752"/>
                  </a:lnTo>
                  <a:lnTo>
                    <a:pt x="11621" y="11168"/>
                  </a:lnTo>
                  <a:lnTo>
                    <a:pt x="14193" y="10502"/>
                  </a:lnTo>
                  <a:lnTo>
                    <a:pt x="15038" y="10275"/>
                  </a:lnTo>
                  <a:lnTo>
                    <a:pt x="14610" y="9549"/>
                  </a:lnTo>
                  <a:lnTo>
                    <a:pt x="13229" y="7227"/>
                  </a:lnTo>
                  <a:lnTo>
                    <a:pt x="14562" y="4977"/>
                  </a:lnTo>
                  <a:lnTo>
                    <a:pt x="15003" y="4251"/>
                  </a:lnTo>
                  <a:lnTo>
                    <a:pt x="14145" y="4025"/>
                  </a:lnTo>
                  <a:lnTo>
                    <a:pt x="11490" y="3322"/>
                  </a:lnTo>
                  <a:lnTo>
                    <a:pt x="10800" y="822"/>
                  </a:lnTo>
                  <a:lnTo>
                    <a:pt x="10573" y="0"/>
                  </a:lnTo>
                  <a:close/>
                </a:path>
              </a:pathLst>
            </a:custGeom>
            <a:solidFill>
              <a:srgbClr val="F8D1AE">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5"/>
            <p:cNvSpPr/>
            <p:nvPr/>
          </p:nvSpPr>
          <p:spPr>
            <a:xfrm>
              <a:off x="8183036" y="3269110"/>
              <a:ext cx="478740" cy="465126"/>
            </a:xfrm>
            <a:custGeom>
              <a:avLst/>
              <a:gdLst/>
              <a:ahLst/>
              <a:cxnLst/>
              <a:rect l="l" t="t" r="r" b="b"/>
              <a:pathLst>
                <a:path w="15050" h="14622" extrusionOk="0">
                  <a:moveTo>
                    <a:pt x="4882" y="1286"/>
                  </a:moveTo>
                  <a:lnTo>
                    <a:pt x="7096" y="2525"/>
                  </a:lnTo>
                  <a:lnTo>
                    <a:pt x="7096" y="6311"/>
                  </a:lnTo>
                  <a:lnTo>
                    <a:pt x="4263" y="3560"/>
                  </a:lnTo>
                  <a:lnTo>
                    <a:pt x="4882" y="1286"/>
                  </a:lnTo>
                  <a:close/>
                  <a:moveTo>
                    <a:pt x="10049" y="1239"/>
                  </a:moveTo>
                  <a:lnTo>
                    <a:pt x="10704" y="3632"/>
                  </a:lnTo>
                  <a:lnTo>
                    <a:pt x="7930" y="6311"/>
                  </a:lnTo>
                  <a:lnTo>
                    <a:pt x="7930" y="2417"/>
                  </a:lnTo>
                  <a:lnTo>
                    <a:pt x="7953" y="2417"/>
                  </a:lnTo>
                  <a:lnTo>
                    <a:pt x="10049" y="1239"/>
                  </a:lnTo>
                  <a:close/>
                  <a:moveTo>
                    <a:pt x="3751" y="4215"/>
                  </a:moveTo>
                  <a:lnTo>
                    <a:pt x="6525" y="6894"/>
                  </a:lnTo>
                  <a:lnTo>
                    <a:pt x="2500" y="6894"/>
                  </a:lnTo>
                  <a:lnTo>
                    <a:pt x="1286" y="4858"/>
                  </a:lnTo>
                  <a:lnTo>
                    <a:pt x="3751" y="4215"/>
                  </a:lnTo>
                  <a:close/>
                  <a:moveTo>
                    <a:pt x="11382" y="4144"/>
                  </a:moveTo>
                  <a:lnTo>
                    <a:pt x="13728" y="4751"/>
                  </a:lnTo>
                  <a:lnTo>
                    <a:pt x="12442" y="6894"/>
                  </a:lnTo>
                  <a:lnTo>
                    <a:pt x="8525" y="6894"/>
                  </a:lnTo>
                  <a:lnTo>
                    <a:pt x="11382" y="4144"/>
                  </a:lnTo>
                  <a:close/>
                  <a:moveTo>
                    <a:pt x="12549" y="7716"/>
                  </a:moveTo>
                  <a:lnTo>
                    <a:pt x="13764" y="9752"/>
                  </a:lnTo>
                  <a:lnTo>
                    <a:pt x="11299" y="10395"/>
                  </a:lnTo>
                  <a:lnTo>
                    <a:pt x="8525" y="7716"/>
                  </a:lnTo>
                  <a:close/>
                  <a:moveTo>
                    <a:pt x="6525" y="7728"/>
                  </a:moveTo>
                  <a:lnTo>
                    <a:pt x="3667" y="10478"/>
                  </a:lnTo>
                  <a:lnTo>
                    <a:pt x="1322" y="9871"/>
                  </a:lnTo>
                  <a:lnTo>
                    <a:pt x="2608" y="7728"/>
                  </a:lnTo>
                  <a:close/>
                  <a:moveTo>
                    <a:pt x="7953" y="8299"/>
                  </a:moveTo>
                  <a:lnTo>
                    <a:pt x="10787" y="11049"/>
                  </a:lnTo>
                  <a:lnTo>
                    <a:pt x="10168" y="13323"/>
                  </a:lnTo>
                  <a:lnTo>
                    <a:pt x="7942" y="12085"/>
                  </a:lnTo>
                  <a:lnTo>
                    <a:pt x="7942" y="8299"/>
                  </a:lnTo>
                  <a:close/>
                  <a:moveTo>
                    <a:pt x="7120" y="8299"/>
                  </a:moveTo>
                  <a:lnTo>
                    <a:pt x="7120" y="12192"/>
                  </a:lnTo>
                  <a:lnTo>
                    <a:pt x="7096" y="12192"/>
                  </a:lnTo>
                  <a:lnTo>
                    <a:pt x="5001" y="13371"/>
                  </a:lnTo>
                  <a:lnTo>
                    <a:pt x="4346" y="10978"/>
                  </a:lnTo>
                  <a:lnTo>
                    <a:pt x="7120" y="8299"/>
                  </a:lnTo>
                  <a:close/>
                  <a:moveTo>
                    <a:pt x="10585" y="0"/>
                  </a:moveTo>
                  <a:lnTo>
                    <a:pt x="9823" y="417"/>
                  </a:lnTo>
                  <a:lnTo>
                    <a:pt x="7430" y="1763"/>
                  </a:lnTo>
                  <a:lnTo>
                    <a:pt x="5120" y="465"/>
                  </a:lnTo>
                  <a:lnTo>
                    <a:pt x="4358" y="48"/>
                  </a:lnTo>
                  <a:lnTo>
                    <a:pt x="4143" y="870"/>
                  </a:lnTo>
                  <a:lnTo>
                    <a:pt x="3429" y="3453"/>
                  </a:lnTo>
                  <a:lnTo>
                    <a:pt x="845" y="4132"/>
                  </a:lnTo>
                  <a:lnTo>
                    <a:pt x="0" y="4346"/>
                  </a:lnTo>
                  <a:lnTo>
                    <a:pt x="429" y="5084"/>
                  </a:lnTo>
                  <a:lnTo>
                    <a:pt x="1822" y="7406"/>
                  </a:lnTo>
                  <a:lnTo>
                    <a:pt x="476" y="9644"/>
                  </a:lnTo>
                  <a:lnTo>
                    <a:pt x="48" y="10383"/>
                  </a:lnTo>
                  <a:lnTo>
                    <a:pt x="893" y="10597"/>
                  </a:lnTo>
                  <a:lnTo>
                    <a:pt x="3560" y="11299"/>
                  </a:lnTo>
                  <a:lnTo>
                    <a:pt x="4239" y="13800"/>
                  </a:lnTo>
                  <a:lnTo>
                    <a:pt x="4465" y="14621"/>
                  </a:lnTo>
                  <a:lnTo>
                    <a:pt x="5227" y="14205"/>
                  </a:lnTo>
                  <a:lnTo>
                    <a:pt x="7620" y="12859"/>
                  </a:lnTo>
                  <a:lnTo>
                    <a:pt x="9930" y="14157"/>
                  </a:lnTo>
                  <a:lnTo>
                    <a:pt x="10680" y="14574"/>
                  </a:lnTo>
                  <a:lnTo>
                    <a:pt x="10906" y="13752"/>
                  </a:lnTo>
                  <a:lnTo>
                    <a:pt x="11621" y="11168"/>
                  </a:lnTo>
                  <a:lnTo>
                    <a:pt x="14192" y="10502"/>
                  </a:lnTo>
                  <a:lnTo>
                    <a:pt x="15050" y="10275"/>
                  </a:lnTo>
                  <a:lnTo>
                    <a:pt x="14609" y="9549"/>
                  </a:lnTo>
                  <a:lnTo>
                    <a:pt x="13228" y="7227"/>
                  </a:lnTo>
                  <a:lnTo>
                    <a:pt x="14573" y="4977"/>
                  </a:lnTo>
                  <a:lnTo>
                    <a:pt x="15002" y="4251"/>
                  </a:lnTo>
                  <a:lnTo>
                    <a:pt x="14157" y="4025"/>
                  </a:lnTo>
                  <a:lnTo>
                    <a:pt x="11490" y="3322"/>
                  </a:lnTo>
                  <a:lnTo>
                    <a:pt x="10799" y="822"/>
                  </a:lnTo>
                  <a:lnTo>
                    <a:pt x="10585" y="0"/>
                  </a:lnTo>
                  <a:close/>
                </a:path>
              </a:pathLst>
            </a:custGeom>
            <a:solidFill>
              <a:srgbClr val="F8D1AE">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5"/>
            <p:cNvSpPr/>
            <p:nvPr/>
          </p:nvSpPr>
          <p:spPr>
            <a:xfrm>
              <a:off x="7700510" y="2804398"/>
              <a:ext cx="478772" cy="464744"/>
            </a:xfrm>
            <a:custGeom>
              <a:avLst/>
              <a:gdLst/>
              <a:ahLst/>
              <a:cxnLst/>
              <a:rect l="l" t="t" r="r" b="b"/>
              <a:pathLst>
                <a:path w="15051" h="14610" extrusionOk="0">
                  <a:moveTo>
                    <a:pt x="10049" y="1239"/>
                  </a:moveTo>
                  <a:lnTo>
                    <a:pt x="10704" y="3632"/>
                  </a:lnTo>
                  <a:lnTo>
                    <a:pt x="7942" y="6311"/>
                  </a:lnTo>
                  <a:lnTo>
                    <a:pt x="7942" y="2405"/>
                  </a:lnTo>
                  <a:lnTo>
                    <a:pt x="7954" y="2405"/>
                  </a:lnTo>
                  <a:lnTo>
                    <a:pt x="10049" y="1239"/>
                  </a:lnTo>
                  <a:close/>
                  <a:moveTo>
                    <a:pt x="4906" y="1298"/>
                  </a:moveTo>
                  <a:lnTo>
                    <a:pt x="7120" y="2525"/>
                  </a:lnTo>
                  <a:lnTo>
                    <a:pt x="7120" y="6323"/>
                  </a:lnTo>
                  <a:lnTo>
                    <a:pt x="4275" y="3572"/>
                  </a:lnTo>
                  <a:lnTo>
                    <a:pt x="4906" y="1298"/>
                  </a:lnTo>
                  <a:close/>
                  <a:moveTo>
                    <a:pt x="3751" y="4215"/>
                  </a:moveTo>
                  <a:lnTo>
                    <a:pt x="6525" y="6894"/>
                  </a:lnTo>
                  <a:lnTo>
                    <a:pt x="2501" y="6894"/>
                  </a:lnTo>
                  <a:lnTo>
                    <a:pt x="1286" y="4846"/>
                  </a:lnTo>
                  <a:lnTo>
                    <a:pt x="3751" y="4215"/>
                  </a:lnTo>
                  <a:close/>
                  <a:moveTo>
                    <a:pt x="11395" y="4132"/>
                  </a:moveTo>
                  <a:lnTo>
                    <a:pt x="13728" y="4751"/>
                  </a:lnTo>
                  <a:lnTo>
                    <a:pt x="12443" y="6894"/>
                  </a:lnTo>
                  <a:lnTo>
                    <a:pt x="8537" y="6894"/>
                  </a:lnTo>
                  <a:lnTo>
                    <a:pt x="11395" y="4132"/>
                  </a:lnTo>
                  <a:close/>
                  <a:moveTo>
                    <a:pt x="12562" y="7704"/>
                  </a:moveTo>
                  <a:lnTo>
                    <a:pt x="13788" y="9752"/>
                  </a:lnTo>
                  <a:lnTo>
                    <a:pt x="11311" y="10383"/>
                  </a:lnTo>
                  <a:lnTo>
                    <a:pt x="8549" y="7704"/>
                  </a:lnTo>
                  <a:close/>
                  <a:moveTo>
                    <a:pt x="6537" y="7704"/>
                  </a:moveTo>
                  <a:lnTo>
                    <a:pt x="3680" y="10478"/>
                  </a:lnTo>
                  <a:lnTo>
                    <a:pt x="1346" y="9871"/>
                  </a:lnTo>
                  <a:lnTo>
                    <a:pt x="2620" y="7704"/>
                  </a:lnTo>
                  <a:close/>
                  <a:moveTo>
                    <a:pt x="7954" y="8287"/>
                  </a:moveTo>
                  <a:lnTo>
                    <a:pt x="10800" y="11038"/>
                  </a:lnTo>
                  <a:lnTo>
                    <a:pt x="10168" y="13324"/>
                  </a:lnTo>
                  <a:lnTo>
                    <a:pt x="7954" y="12085"/>
                  </a:lnTo>
                  <a:lnTo>
                    <a:pt x="7954" y="8287"/>
                  </a:lnTo>
                  <a:close/>
                  <a:moveTo>
                    <a:pt x="7132" y="8287"/>
                  </a:moveTo>
                  <a:lnTo>
                    <a:pt x="7132" y="12192"/>
                  </a:lnTo>
                  <a:lnTo>
                    <a:pt x="7120" y="12192"/>
                  </a:lnTo>
                  <a:lnTo>
                    <a:pt x="5025" y="13359"/>
                  </a:lnTo>
                  <a:lnTo>
                    <a:pt x="4370" y="10966"/>
                  </a:lnTo>
                  <a:lnTo>
                    <a:pt x="7132" y="8287"/>
                  </a:lnTo>
                  <a:close/>
                  <a:moveTo>
                    <a:pt x="10585" y="0"/>
                  </a:moveTo>
                  <a:lnTo>
                    <a:pt x="9823" y="417"/>
                  </a:lnTo>
                  <a:lnTo>
                    <a:pt x="7430" y="1751"/>
                  </a:lnTo>
                  <a:lnTo>
                    <a:pt x="5120" y="453"/>
                  </a:lnTo>
                  <a:lnTo>
                    <a:pt x="4370" y="48"/>
                  </a:lnTo>
                  <a:lnTo>
                    <a:pt x="4144" y="858"/>
                  </a:lnTo>
                  <a:lnTo>
                    <a:pt x="3430" y="3453"/>
                  </a:lnTo>
                  <a:lnTo>
                    <a:pt x="858" y="4120"/>
                  </a:lnTo>
                  <a:lnTo>
                    <a:pt x="1" y="4346"/>
                  </a:lnTo>
                  <a:lnTo>
                    <a:pt x="441" y="5072"/>
                  </a:lnTo>
                  <a:lnTo>
                    <a:pt x="1822" y="7394"/>
                  </a:lnTo>
                  <a:lnTo>
                    <a:pt x="477" y="9644"/>
                  </a:lnTo>
                  <a:lnTo>
                    <a:pt x="48" y="10371"/>
                  </a:lnTo>
                  <a:lnTo>
                    <a:pt x="894" y="10597"/>
                  </a:lnTo>
                  <a:lnTo>
                    <a:pt x="3561" y="11299"/>
                  </a:lnTo>
                  <a:lnTo>
                    <a:pt x="4251" y="13800"/>
                  </a:lnTo>
                  <a:lnTo>
                    <a:pt x="4465" y="14609"/>
                  </a:lnTo>
                  <a:lnTo>
                    <a:pt x="5227" y="14193"/>
                  </a:lnTo>
                  <a:lnTo>
                    <a:pt x="7621" y="12859"/>
                  </a:lnTo>
                  <a:lnTo>
                    <a:pt x="9930" y="14157"/>
                  </a:lnTo>
                  <a:lnTo>
                    <a:pt x="10692" y="14574"/>
                  </a:lnTo>
                  <a:lnTo>
                    <a:pt x="10919" y="13752"/>
                  </a:lnTo>
                  <a:lnTo>
                    <a:pt x="11633" y="11157"/>
                  </a:lnTo>
                  <a:lnTo>
                    <a:pt x="14205" y="10490"/>
                  </a:lnTo>
                  <a:lnTo>
                    <a:pt x="15050" y="10264"/>
                  </a:lnTo>
                  <a:lnTo>
                    <a:pt x="14621" y="9537"/>
                  </a:lnTo>
                  <a:lnTo>
                    <a:pt x="13240" y="7216"/>
                  </a:lnTo>
                  <a:lnTo>
                    <a:pt x="14574" y="4965"/>
                  </a:lnTo>
                  <a:lnTo>
                    <a:pt x="15002" y="4239"/>
                  </a:lnTo>
                  <a:lnTo>
                    <a:pt x="14157" y="4013"/>
                  </a:lnTo>
                  <a:lnTo>
                    <a:pt x="11490" y="3322"/>
                  </a:lnTo>
                  <a:lnTo>
                    <a:pt x="10811" y="822"/>
                  </a:lnTo>
                  <a:lnTo>
                    <a:pt x="10585" y="0"/>
                  </a:lnTo>
                  <a:close/>
                </a:path>
              </a:pathLst>
            </a:custGeom>
            <a:solidFill>
              <a:srgbClr val="F8D1AE">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
            <p:cNvSpPr/>
            <p:nvPr/>
          </p:nvSpPr>
          <p:spPr>
            <a:xfrm>
              <a:off x="7700510" y="3269110"/>
              <a:ext cx="478772" cy="465126"/>
            </a:xfrm>
            <a:custGeom>
              <a:avLst/>
              <a:gdLst/>
              <a:ahLst/>
              <a:cxnLst/>
              <a:rect l="l" t="t" r="r" b="b"/>
              <a:pathLst>
                <a:path w="15051" h="14622" extrusionOk="0">
                  <a:moveTo>
                    <a:pt x="4882" y="1286"/>
                  </a:moveTo>
                  <a:lnTo>
                    <a:pt x="7109" y="2525"/>
                  </a:lnTo>
                  <a:lnTo>
                    <a:pt x="7109" y="6311"/>
                  </a:lnTo>
                  <a:lnTo>
                    <a:pt x="4263" y="3560"/>
                  </a:lnTo>
                  <a:lnTo>
                    <a:pt x="4882" y="1286"/>
                  </a:lnTo>
                  <a:close/>
                  <a:moveTo>
                    <a:pt x="10049" y="1239"/>
                  </a:moveTo>
                  <a:lnTo>
                    <a:pt x="10704" y="3632"/>
                  </a:lnTo>
                  <a:lnTo>
                    <a:pt x="7942" y="6311"/>
                  </a:lnTo>
                  <a:lnTo>
                    <a:pt x="7942" y="2417"/>
                  </a:lnTo>
                  <a:lnTo>
                    <a:pt x="7954" y="2417"/>
                  </a:lnTo>
                  <a:lnTo>
                    <a:pt x="10049" y="1239"/>
                  </a:lnTo>
                  <a:close/>
                  <a:moveTo>
                    <a:pt x="3751" y="4215"/>
                  </a:moveTo>
                  <a:lnTo>
                    <a:pt x="6525" y="6894"/>
                  </a:lnTo>
                  <a:lnTo>
                    <a:pt x="2501" y="6894"/>
                  </a:lnTo>
                  <a:lnTo>
                    <a:pt x="1298" y="4858"/>
                  </a:lnTo>
                  <a:lnTo>
                    <a:pt x="3751" y="4215"/>
                  </a:lnTo>
                  <a:close/>
                  <a:moveTo>
                    <a:pt x="11395" y="4144"/>
                  </a:moveTo>
                  <a:lnTo>
                    <a:pt x="13728" y="4751"/>
                  </a:lnTo>
                  <a:lnTo>
                    <a:pt x="12443" y="6894"/>
                  </a:lnTo>
                  <a:lnTo>
                    <a:pt x="8537" y="6894"/>
                  </a:lnTo>
                  <a:lnTo>
                    <a:pt x="11395" y="4144"/>
                  </a:lnTo>
                  <a:close/>
                  <a:moveTo>
                    <a:pt x="12550" y="7716"/>
                  </a:moveTo>
                  <a:lnTo>
                    <a:pt x="13776" y="9752"/>
                  </a:lnTo>
                  <a:lnTo>
                    <a:pt x="11300" y="10395"/>
                  </a:lnTo>
                  <a:lnTo>
                    <a:pt x="8537" y="7716"/>
                  </a:lnTo>
                  <a:close/>
                  <a:moveTo>
                    <a:pt x="6525" y="7728"/>
                  </a:moveTo>
                  <a:lnTo>
                    <a:pt x="3668" y="10478"/>
                  </a:lnTo>
                  <a:lnTo>
                    <a:pt x="1334" y="9871"/>
                  </a:lnTo>
                  <a:lnTo>
                    <a:pt x="2608" y="7728"/>
                  </a:lnTo>
                  <a:close/>
                  <a:moveTo>
                    <a:pt x="7954" y="8299"/>
                  </a:moveTo>
                  <a:lnTo>
                    <a:pt x="10800" y="11049"/>
                  </a:lnTo>
                  <a:lnTo>
                    <a:pt x="10168" y="13323"/>
                  </a:lnTo>
                  <a:lnTo>
                    <a:pt x="7954" y="12085"/>
                  </a:lnTo>
                  <a:lnTo>
                    <a:pt x="7954" y="8299"/>
                  </a:lnTo>
                  <a:close/>
                  <a:moveTo>
                    <a:pt x="7120" y="8299"/>
                  </a:moveTo>
                  <a:lnTo>
                    <a:pt x="7120" y="12192"/>
                  </a:lnTo>
                  <a:lnTo>
                    <a:pt x="7109" y="12192"/>
                  </a:lnTo>
                  <a:lnTo>
                    <a:pt x="5001" y="13371"/>
                  </a:lnTo>
                  <a:lnTo>
                    <a:pt x="4346" y="10978"/>
                  </a:lnTo>
                  <a:lnTo>
                    <a:pt x="7120" y="8299"/>
                  </a:lnTo>
                  <a:close/>
                  <a:moveTo>
                    <a:pt x="10585" y="0"/>
                  </a:moveTo>
                  <a:lnTo>
                    <a:pt x="9823" y="417"/>
                  </a:lnTo>
                  <a:lnTo>
                    <a:pt x="7430" y="1763"/>
                  </a:lnTo>
                  <a:lnTo>
                    <a:pt x="5120" y="465"/>
                  </a:lnTo>
                  <a:lnTo>
                    <a:pt x="4358" y="48"/>
                  </a:lnTo>
                  <a:lnTo>
                    <a:pt x="4144" y="870"/>
                  </a:lnTo>
                  <a:lnTo>
                    <a:pt x="3430" y="3453"/>
                  </a:lnTo>
                  <a:lnTo>
                    <a:pt x="858" y="4132"/>
                  </a:lnTo>
                  <a:lnTo>
                    <a:pt x="1" y="4346"/>
                  </a:lnTo>
                  <a:lnTo>
                    <a:pt x="441" y="5084"/>
                  </a:lnTo>
                  <a:lnTo>
                    <a:pt x="1822" y="7406"/>
                  </a:lnTo>
                  <a:lnTo>
                    <a:pt x="477" y="9644"/>
                  </a:lnTo>
                  <a:lnTo>
                    <a:pt x="48" y="10383"/>
                  </a:lnTo>
                  <a:lnTo>
                    <a:pt x="894" y="10597"/>
                  </a:lnTo>
                  <a:lnTo>
                    <a:pt x="3561" y="11299"/>
                  </a:lnTo>
                  <a:lnTo>
                    <a:pt x="4251" y="13800"/>
                  </a:lnTo>
                  <a:lnTo>
                    <a:pt x="4465" y="14621"/>
                  </a:lnTo>
                  <a:lnTo>
                    <a:pt x="5227" y="14205"/>
                  </a:lnTo>
                  <a:lnTo>
                    <a:pt x="7621" y="12859"/>
                  </a:lnTo>
                  <a:lnTo>
                    <a:pt x="9930" y="14157"/>
                  </a:lnTo>
                  <a:lnTo>
                    <a:pt x="10692" y="14574"/>
                  </a:lnTo>
                  <a:lnTo>
                    <a:pt x="10907" y="13752"/>
                  </a:lnTo>
                  <a:lnTo>
                    <a:pt x="11621" y="11168"/>
                  </a:lnTo>
                  <a:lnTo>
                    <a:pt x="14205" y="10502"/>
                  </a:lnTo>
                  <a:lnTo>
                    <a:pt x="15050" y="10275"/>
                  </a:lnTo>
                  <a:lnTo>
                    <a:pt x="14621" y="9549"/>
                  </a:lnTo>
                  <a:lnTo>
                    <a:pt x="13228" y="7227"/>
                  </a:lnTo>
                  <a:lnTo>
                    <a:pt x="14574" y="4977"/>
                  </a:lnTo>
                  <a:lnTo>
                    <a:pt x="15002" y="4251"/>
                  </a:lnTo>
                  <a:lnTo>
                    <a:pt x="14157" y="4025"/>
                  </a:lnTo>
                  <a:lnTo>
                    <a:pt x="11490" y="3322"/>
                  </a:lnTo>
                  <a:lnTo>
                    <a:pt x="10811" y="822"/>
                  </a:lnTo>
                  <a:lnTo>
                    <a:pt x="10585" y="0"/>
                  </a:lnTo>
                  <a:close/>
                </a:path>
              </a:pathLst>
            </a:custGeom>
            <a:solidFill>
              <a:srgbClr val="F8D1AE">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5"/>
            <p:cNvSpPr/>
            <p:nvPr/>
          </p:nvSpPr>
          <p:spPr>
            <a:xfrm>
              <a:off x="7700510" y="4198916"/>
              <a:ext cx="478772" cy="465094"/>
            </a:xfrm>
            <a:custGeom>
              <a:avLst/>
              <a:gdLst/>
              <a:ahLst/>
              <a:cxnLst/>
              <a:rect l="l" t="t" r="r" b="b"/>
              <a:pathLst>
                <a:path w="15051" h="14621" extrusionOk="0">
                  <a:moveTo>
                    <a:pt x="4906" y="1286"/>
                  </a:moveTo>
                  <a:lnTo>
                    <a:pt x="7120" y="2512"/>
                  </a:lnTo>
                  <a:lnTo>
                    <a:pt x="7120" y="6310"/>
                  </a:lnTo>
                  <a:lnTo>
                    <a:pt x="4275" y="3560"/>
                  </a:lnTo>
                  <a:lnTo>
                    <a:pt x="4906" y="1286"/>
                  </a:lnTo>
                  <a:close/>
                  <a:moveTo>
                    <a:pt x="10049" y="1238"/>
                  </a:moveTo>
                  <a:lnTo>
                    <a:pt x="10704" y="3632"/>
                  </a:lnTo>
                  <a:lnTo>
                    <a:pt x="7942" y="6310"/>
                  </a:lnTo>
                  <a:lnTo>
                    <a:pt x="7942" y="2417"/>
                  </a:lnTo>
                  <a:lnTo>
                    <a:pt x="7954" y="2417"/>
                  </a:lnTo>
                  <a:lnTo>
                    <a:pt x="10049" y="1238"/>
                  </a:lnTo>
                  <a:close/>
                  <a:moveTo>
                    <a:pt x="11395" y="4132"/>
                  </a:moveTo>
                  <a:lnTo>
                    <a:pt x="13728" y="4739"/>
                  </a:lnTo>
                  <a:lnTo>
                    <a:pt x="12443" y="6882"/>
                  </a:lnTo>
                  <a:lnTo>
                    <a:pt x="8537" y="6882"/>
                  </a:lnTo>
                  <a:lnTo>
                    <a:pt x="11395" y="4132"/>
                  </a:lnTo>
                  <a:close/>
                  <a:moveTo>
                    <a:pt x="3751" y="4215"/>
                  </a:moveTo>
                  <a:lnTo>
                    <a:pt x="6525" y="6894"/>
                  </a:lnTo>
                  <a:lnTo>
                    <a:pt x="2501" y="6894"/>
                  </a:lnTo>
                  <a:lnTo>
                    <a:pt x="1286" y="4858"/>
                  </a:lnTo>
                  <a:lnTo>
                    <a:pt x="3751" y="4215"/>
                  </a:lnTo>
                  <a:close/>
                  <a:moveTo>
                    <a:pt x="12562" y="7715"/>
                  </a:moveTo>
                  <a:lnTo>
                    <a:pt x="13788" y="9751"/>
                  </a:lnTo>
                  <a:lnTo>
                    <a:pt x="11311" y="10394"/>
                  </a:lnTo>
                  <a:lnTo>
                    <a:pt x="8549" y="7715"/>
                  </a:lnTo>
                  <a:close/>
                  <a:moveTo>
                    <a:pt x="6525" y="7715"/>
                  </a:moveTo>
                  <a:lnTo>
                    <a:pt x="3668" y="10466"/>
                  </a:lnTo>
                  <a:lnTo>
                    <a:pt x="1334" y="9859"/>
                  </a:lnTo>
                  <a:lnTo>
                    <a:pt x="2608" y="7715"/>
                  </a:lnTo>
                  <a:close/>
                  <a:moveTo>
                    <a:pt x="7954" y="8299"/>
                  </a:moveTo>
                  <a:lnTo>
                    <a:pt x="10800" y="11049"/>
                  </a:lnTo>
                  <a:lnTo>
                    <a:pt x="10168" y="13323"/>
                  </a:lnTo>
                  <a:lnTo>
                    <a:pt x="7954" y="12085"/>
                  </a:lnTo>
                  <a:lnTo>
                    <a:pt x="7954" y="8299"/>
                  </a:lnTo>
                  <a:close/>
                  <a:moveTo>
                    <a:pt x="7120" y="8299"/>
                  </a:moveTo>
                  <a:lnTo>
                    <a:pt x="7120" y="12192"/>
                  </a:lnTo>
                  <a:lnTo>
                    <a:pt x="7109" y="12192"/>
                  </a:lnTo>
                  <a:lnTo>
                    <a:pt x="5001" y="13371"/>
                  </a:lnTo>
                  <a:lnTo>
                    <a:pt x="4346" y="10978"/>
                  </a:lnTo>
                  <a:lnTo>
                    <a:pt x="7120" y="8299"/>
                  </a:lnTo>
                  <a:close/>
                  <a:moveTo>
                    <a:pt x="10585" y="0"/>
                  </a:moveTo>
                  <a:lnTo>
                    <a:pt x="9823" y="417"/>
                  </a:lnTo>
                  <a:lnTo>
                    <a:pt x="7430" y="1762"/>
                  </a:lnTo>
                  <a:lnTo>
                    <a:pt x="5120" y="465"/>
                  </a:lnTo>
                  <a:lnTo>
                    <a:pt x="4358" y="48"/>
                  </a:lnTo>
                  <a:lnTo>
                    <a:pt x="4144" y="869"/>
                  </a:lnTo>
                  <a:lnTo>
                    <a:pt x="3430" y="3453"/>
                  </a:lnTo>
                  <a:lnTo>
                    <a:pt x="858" y="4132"/>
                  </a:lnTo>
                  <a:lnTo>
                    <a:pt x="1" y="4346"/>
                  </a:lnTo>
                  <a:lnTo>
                    <a:pt x="441" y="5084"/>
                  </a:lnTo>
                  <a:lnTo>
                    <a:pt x="1822" y="7406"/>
                  </a:lnTo>
                  <a:lnTo>
                    <a:pt x="477" y="9644"/>
                  </a:lnTo>
                  <a:lnTo>
                    <a:pt x="48" y="10382"/>
                  </a:lnTo>
                  <a:lnTo>
                    <a:pt x="894" y="10597"/>
                  </a:lnTo>
                  <a:lnTo>
                    <a:pt x="3561" y="11299"/>
                  </a:lnTo>
                  <a:lnTo>
                    <a:pt x="4251" y="13799"/>
                  </a:lnTo>
                  <a:lnTo>
                    <a:pt x="4465" y="14621"/>
                  </a:lnTo>
                  <a:lnTo>
                    <a:pt x="5227" y="14204"/>
                  </a:lnTo>
                  <a:lnTo>
                    <a:pt x="7621" y="12859"/>
                  </a:lnTo>
                  <a:lnTo>
                    <a:pt x="9930" y="14157"/>
                  </a:lnTo>
                  <a:lnTo>
                    <a:pt x="10692" y="14573"/>
                  </a:lnTo>
                  <a:lnTo>
                    <a:pt x="10907" y="13752"/>
                  </a:lnTo>
                  <a:lnTo>
                    <a:pt x="11621" y="11168"/>
                  </a:lnTo>
                  <a:lnTo>
                    <a:pt x="14205" y="10501"/>
                  </a:lnTo>
                  <a:lnTo>
                    <a:pt x="15050" y="10275"/>
                  </a:lnTo>
                  <a:lnTo>
                    <a:pt x="14621" y="9549"/>
                  </a:lnTo>
                  <a:lnTo>
                    <a:pt x="13228" y="7227"/>
                  </a:lnTo>
                  <a:lnTo>
                    <a:pt x="14574" y="4977"/>
                  </a:lnTo>
                  <a:lnTo>
                    <a:pt x="15002" y="4251"/>
                  </a:lnTo>
                  <a:lnTo>
                    <a:pt x="14157" y="4024"/>
                  </a:lnTo>
                  <a:lnTo>
                    <a:pt x="11490" y="3322"/>
                  </a:lnTo>
                  <a:lnTo>
                    <a:pt x="10811" y="822"/>
                  </a:lnTo>
                  <a:lnTo>
                    <a:pt x="10585" y="0"/>
                  </a:lnTo>
                  <a:close/>
                </a:path>
              </a:pathLst>
            </a:custGeom>
            <a:solidFill>
              <a:srgbClr val="F8D1AE">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5"/>
            <p:cNvSpPr/>
            <p:nvPr/>
          </p:nvSpPr>
          <p:spPr>
            <a:xfrm>
              <a:off x="7700510" y="3734204"/>
              <a:ext cx="478772" cy="464744"/>
            </a:xfrm>
            <a:custGeom>
              <a:avLst/>
              <a:gdLst/>
              <a:ahLst/>
              <a:cxnLst/>
              <a:rect l="l" t="t" r="r" b="b"/>
              <a:pathLst>
                <a:path w="15051" h="14610" extrusionOk="0">
                  <a:moveTo>
                    <a:pt x="4882" y="1274"/>
                  </a:moveTo>
                  <a:lnTo>
                    <a:pt x="7109" y="2512"/>
                  </a:lnTo>
                  <a:lnTo>
                    <a:pt x="7109" y="6311"/>
                  </a:lnTo>
                  <a:lnTo>
                    <a:pt x="4263" y="3560"/>
                  </a:lnTo>
                  <a:lnTo>
                    <a:pt x="4882" y="1274"/>
                  </a:lnTo>
                  <a:close/>
                  <a:moveTo>
                    <a:pt x="10049" y="1238"/>
                  </a:moveTo>
                  <a:lnTo>
                    <a:pt x="10704" y="3632"/>
                  </a:lnTo>
                  <a:lnTo>
                    <a:pt x="7942" y="6311"/>
                  </a:lnTo>
                  <a:lnTo>
                    <a:pt x="7942" y="2405"/>
                  </a:lnTo>
                  <a:lnTo>
                    <a:pt x="7954" y="2405"/>
                  </a:lnTo>
                  <a:lnTo>
                    <a:pt x="10049" y="1238"/>
                  </a:lnTo>
                  <a:close/>
                  <a:moveTo>
                    <a:pt x="3751" y="4215"/>
                  </a:moveTo>
                  <a:lnTo>
                    <a:pt x="6525" y="6894"/>
                  </a:lnTo>
                  <a:lnTo>
                    <a:pt x="2501" y="6894"/>
                  </a:lnTo>
                  <a:lnTo>
                    <a:pt x="1298" y="4846"/>
                  </a:lnTo>
                  <a:lnTo>
                    <a:pt x="3751" y="4215"/>
                  </a:lnTo>
                  <a:close/>
                  <a:moveTo>
                    <a:pt x="11395" y="4132"/>
                  </a:moveTo>
                  <a:lnTo>
                    <a:pt x="13728" y="4751"/>
                  </a:lnTo>
                  <a:lnTo>
                    <a:pt x="12443" y="6894"/>
                  </a:lnTo>
                  <a:lnTo>
                    <a:pt x="8537" y="6894"/>
                  </a:lnTo>
                  <a:lnTo>
                    <a:pt x="11395" y="4132"/>
                  </a:lnTo>
                  <a:close/>
                  <a:moveTo>
                    <a:pt x="12562" y="7704"/>
                  </a:moveTo>
                  <a:lnTo>
                    <a:pt x="13788" y="9751"/>
                  </a:lnTo>
                  <a:lnTo>
                    <a:pt x="11311" y="10382"/>
                  </a:lnTo>
                  <a:lnTo>
                    <a:pt x="8549" y="7704"/>
                  </a:lnTo>
                  <a:close/>
                  <a:moveTo>
                    <a:pt x="6525" y="7704"/>
                  </a:moveTo>
                  <a:lnTo>
                    <a:pt x="3668" y="10466"/>
                  </a:lnTo>
                  <a:lnTo>
                    <a:pt x="1334" y="9847"/>
                  </a:lnTo>
                  <a:lnTo>
                    <a:pt x="2608" y="7704"/>
                  </a:lnTo>
                  <a:close/>
                  <a:moveTo>
                    <a:pt x="7954" y="8287"/>
                  </a:moveTo>
                  <a:lnTo>
                    <a:pt x="10800" y="11037"/>
                  </a:lnTo>
                  <a:lnTo>
                    <a:pt x="10168" y="13323"/>
                  </a:lnTo>
                  <a:lnTo>
                    <a:pt x="7954" y="12085"/>
                  </a:lnTo>
                  <a:lnTo>
                    <a:pt x="7954" y="8287"/>
                  </a:lnTo>
                  <a:close/>
                  <a:moveTo>
                    <a:pt x="7120" y="8287"/>
                  </a:moveTo>
                  <a:lnTo>
                    <a:pt x="7120" y="12192"/>
                  </a:lnTo>
                  <a:lnTo>
                    <a:pt x="7109" y="12192"/>
                  </a:lnTo>
                  <a:lnTo>
                    <a:pt x="5001" y="13359"/>
                  </a:lnTo>
                  <a:lnTo>
                    <a:pt x="4346" y="10966"/>
                  </a:lnTo>
                  <a:lnTo>
                    <a:pt x="7120" y="8287"/>
                  </a:lnTo>
                  <a:close/>
                  <a:moveTo>
                    <a:pt x="10585" y="0"/>
                  </a:moveTo>
                  <a:lnTo>
                    <a:pt x="9823" y="417"/>
                  </a:lnTo>
                  <a:lnTo>
                    <a:pt x="7430" y="1750"/>
                  </a:lnTo>
                  <a:lnTo>
                    <a:pt x="5120" y="465"/>
                  </a:lnTo>
                  <a:lnTo>
                    <a:pt x="4358" y="48"/>
                  </a:lnTo>
                  <a:lnTo>
                    <a:pt x="4144" y="857"/>
                  </a:lnTo>
                  <a:lnTo>
                    <a:pt x="3430" y="3453"/>
                  </a:lnTo>
                  <a:lnTo>
                    <a:pt x="858" y="4120"/>
                  </a:lnTo>
                  <a:lnTo>
                    <a:pt x="1" y="4346"/>
                  </a:lnTo>
                  <a:lnTo>
                    <a:pt x="441" y="5072"/>
                  </a:lnTo>
                  <a:lnTo>
                    <a:pt x="1822" y="7394"/>
                  </a:lnTo>
                  <a:lnTo>
                    <a:pt x="477" y="9644"/>
                  </a:lnTo>
                  <a:lnTo>
                    <a:pt x="48" y="10371"/>
                  </a:lnTo>
                  <a:lnTo>
                    <a:pt x="894" y="10597"/>
                  </a:lnTo>
                  <a:lnTo>
                    <a:pt x="3561" y="11299"/>
                  </a:lnTo>
                  <a:lnTo>
                    <a:pt x="4251" y="13800"/>
                  </a:lnTo>
                  <a:lnTo>
                    <a:pt x="4465" y="14609"/>
                  </a:lnTo>
                  <a:lnTo>
                    <a:pt x="5227" y="14192"/>
                  </a:lnTo>
                  <a:lnTo>
                    <a:pt x="7621" y="12859"/>
                  </a:lnTo>
                  <a:lnTo>
                    <a:pt x="9930" y="14157"/>
                  </a:lnTo>
                  <a:lnTo>
                    <a:pt x="10692" y="14573"/>
                  </a:lnTo>
                  <a:lnTo>
                    <a:pt x="10907" y="13752"/>
                  </a:lnTo>
                  <a:lnTo>
                    <a:pt x="11621" y="11156"/>
                  </a:lnTo>
                  <a:lnTo>
                    <a:pt x="14205" y="10490"/>
                  </a:lnTo>
                  <a:lnTo>
                    <a:pt x="15050" y="10263"/>
                  </a:lnTo>
                  <a:lnTo>
                    <a:pt x="14621" y="9537"/>
                  </a:lnTo>
                  <a:lnTo>
                    <a:pt x="13228" y="7215"/>
                  </a:lnTo>
                  <a:lnTo>
                    <a:pt x="14574" y="4965"/>
                  </a:lnTo>
                  <a:lnTo>
                    <a:pt x="15002" y="4239"/>
                  </a:lnTo>
                  <a:lnTo>
                    <a:pt x="14157" y="4013"/>
                  </a:lnTo>
                  <a:lnTo>
                    <a:pt x="11490" y="3322"/>
                  </a:lnTo>
                  <a:lnTo>
                    <a:pt x="10811" y="822"/>
                  </a:lnTo>
                  <a:lnTo>
                    <a:pt x="10585" y="0"/>
                  </a:lnTo>
                  <a:close/>
                </a:path>
              </a:pathLst>
            </a:custGeom>
            <a:solidFill>
              <a:srgbClr val="F8D1AE">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5"/>
            <p:cNvSpPr/>
            <p:nvPr/>
          </p:nvSpPr>
          <p:spPr>
            <a:xfrm>
              <a:off x="8665530" y="3734204"/>
              <a:ext cx="478391" cy="464744"/>
            </a:xfrm>
            <a:custGeom>
              <a:avLst/>
              <a:gdLst/>
              <a:ahLst/>
              <a:cxnLst/>
              <a:rect l="l" t="t" r="r" b="b"/>
              <a:pathLst>
                <a:path w="15039" h="14610" extrusionOk="0">
                  <a:moveTo>
                    <a:pt x="4882" y="1274"/>
                  </a:moveTo>
                  <a:lnTo>
                    <a:pt x="7097" y="2512"/>
                  </a:lnTo>
                  <a:lnTo>
                    <a:pt x="7097" y="6311"/>
                  </a:lnTo>
                  <a:lnTo>
                    <a:pt x="4251" y="3560"/>
                  </a:lnTo>
                  <a:lnTo>
                    <a:pt x="4882" y="1274"/>
                  </a:lnTo>
                  <a:close/>
                  <a:moveTo>
                    <a:pt x="10038" y="1238"/>
                  </a:moveTo>
                  <a:lnTo>
                    <a:pt x="10704" y="3632"/>
                  </a:lnTo>
                  <a:lnTo>
                    <a:pt x="7930" y="6311"/>
                  </a:lnTo>
                  <a:lnTo>
                    <a:pt x="7930" y="2405"/>
                  </a:lnTo>
                  <a:lnTo>
                    <a:pt x="7942" y="2405"/>
                  </a:lnTo>
                  <a:lnTo>
                    <a:pt x="10038" y="1238"/>
                  </a:lnTo>
                  <a:close/>
                  <a:moveTo>
                    <a:pt x="3751" y="4215"/>
                  </a:moveTo>
                  <a:lnTo>
                    <a:pt x="6513" y="6894"/>
                  </a:lnTo>
                  <a:lnTo>
                    <a:pt x="2501" y="6894"/>
                  </a:lnTo>
                  <a:lnTo>
                    <a:pt x="1275" y="4846"/>
                  </a:lnTo>
                  <a:lnTo>
                    <a:pt x="3751" y="4215"/>
                  </a:lnTo>
                  <a:close/>
                  <a:moveTo>
                    <a:pt x="11383" y="4132"/>
                  </a:moveTo>
                  <a:lnTo>
                    <a:pt x="13717" y="4751"/>
                  </a:lnTo>
                  <a:lnTo>
                    <a:pt x="12443" y="6894"/>
                  </a:lnTo>
                  <a:lnTo>
                    <a:pt x="8526" y="6894"/>
                  </a:lnTo>
                  <a:lnTo>
                    <a:pt x="11383" y="4132"/>
                  </a:lnTo>
                  <a:close/>
                  <a:moveTo>
                    <a:pt x="12550" y="7704"/>
                  </a:moveTo>
                  <a:lnTo>
                    <a:pt x="13764" y="9751"/>
                  </a:lnTo>
                  <a:lnTo>
                    <a:pt x="11300" y="10382"/>
                  </a:lnTo>
                  <a:lnTo>
                    <a:pt x="8526" y="7704"/>
                  </a:lnTo>
                  <a:close/>
                  <a:moveTo>
                    <a:pt x="6513" y="7704"/>
                  </a:moveTo>
                  <a:lnTo>
                    <a:pt x="3656" y="10466"/>
                  </a:lnTo>
                  <a:lnTo>
                    <a:pt x="1322" y="9847"/>
                  </a:lnTo>
                  <a:lnTo>
                    <a:pt x="2596" y="7704"/>
                  </a:lnTo>
                  <a:close/>
                  <a:moveTo>
                    <a:pt x="7942" y="8287"/>
                  </a:moveTo>
                  <a:lnTo>
                    <a:pt x="10788" y="11037"/>
                  </a:lnTo>
                  <a:lnTo>
                    <a:pt x="10169" y="13323"/>
                  </a:lnTo>
                  <a:lnTo>
                    <a:pt x="7942" y="12085"/>
                  </a:lnTo>
                  <a:lnTo>
                    <a:pt x="7942" y="8287"/>
                  </a:lnTo>
                  <a:close/>
                  <a:moveTo>
                    <a:pt x="7109" y="8287"/>
                  </a:moveTo>
                  <a:lnTo>
                    <a:pt x="7109" y="12192"/>
                  </a:lnTo>
                  <a:lnTo>
                    <a:pt x="7097" y="12192"/>
                  </a:lnTo>
                  <a:lnTo>
                    <a:pt x="5001" y="13359"/>
                  </a:lnTo>
                  <a:lnTo>
                    <a:pt x="4346" y="10966"/>
                  </a:lnTo>
                  <a:lnTo>
                    <a:pt x="7109" y="8287"/>
                  </a:lnTo>
                  <a:close/>
                  <a:moveTo>
                    <a:pt x="10573" y="0"/>
                  </a:moveTo>
                  <a:lnTo>
                    <a:pt x="9823" y="417"/>
                  </a:lnTo>
                  <a:lnTo>
                    <a:pt x="7430" y="1750"/>
                  </a:lnTo>
                  <a:lnTo>
                    <a:pt x="5120" y="465"/>
                  </a:lnTo>
                  <a:lnTo>
                    <a:pt x="4358" y="48"/>
                  </a:lnTo>
                  <a:lnTo>
                    <a:pt x="4132" y="857"/>
                  </a:lnTo>
                  <a:lnTo>
                    <a:pt x="3418" y="3453"/>
                  </a:lnTo>
                  <a:lnTo>
                    <a:pt x="846" y="4120"/>
                  </a:lnTo>
                  <a:lnTo>
                    <a:pt x="1" y="4346"/>
                  </a:lnTo>
                  <a:lnTo>
                    <a:pt x="429" y="5072"/>
                  </a:lnTo>
                  <a:lnTo>
                    <a:pt x="1810" y="7394"/>
                  </a:lnTo>
                  <a:lnTo>
                    <a:pt x="477" y="9644"/>
                  </a:lnTo>
                  <a:lnTo>
                    <a:pt x="48" y="10371"/>
                  </a:lnTo>
                  <a:lnTo>
                    <a:pt x="894" y="10597"/>
                  </a:lnTo>
                  <a:lnTo>
                    <a:pt x="3561" y="11299"/>
                  </a:lnTo>
                  <a:lnTo>
                    <a:pt x="4239" y="13800"/>
                  </a:lnTo>
                  <a:lnTo>
                    <a:pt x="4466" y="14609"/>
                  </a:lnTo>
                  <a:lnTo>
                    <a:pt x="5228" y="14192"/>
                  </a:lnTo>
                  <a:lnTo>
                    <a:pt x="7621" y="12859"/>
                  </a:lnTo>
                  <a:lnTo>
                    <a:pt x="9930" y="14157"/>
                  </a:lnTo>
                  <a:lnTo>
                    <a:pt x="10681" y="14573"/>
                  </a:lnTo>
                  <a:lnTo>
                    <a:pt x="10907" y="13752"/>
                  </a:lnTo>
                  <a:lnTo>
                    <a:pt x="11621" y="11156"/>
                  </a:lnTo>
                  <a:lnTo>
                    <a:pt x="14193" y="10490"/>
                  </a:lnTo>
                  <a:lnTo>
                    <a:pt x="15038" y="10263"/>
                  </a:lnTo>
                  <a:lnTo>
                    <a:pt x="14610" y="9537"/>
                  </a:lnTo>
                  <a:lnTo>
                    <a:pt x="13229" y="7215"/>
                  </a:lnTo>
                  <a:lnTo>
                    <a:pt x="14562" y="4965"/>
                  </a:lnTo>
                  <a:lnTo>
                    <a:pt x="15003" y="4239"/>
                  </a:lnTo>
                  <a:lnTo>
                    <a:pt x="14145" y="4013"/>
                  </a:lnTo>
                  <a:lnTo>
                    <a:pt x="11490" y="3322"/>
                  </a:lnTo>
                  <a:lnTo>
                    <a:pt x="10800" y="822"/>
                  </a:lnTo>
                  <a:lnTo>
                    <a:pt x="10573" y="0"/>
                  </a:lnTo>
                  <a:close/>
                </a:path>
              </a:pathLst>
            </a:custGeom>
            <a:solidFill>
              <a:srgbClr val="F8D1AE">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5"/>
            <p:cNvSpPr/>
            <p:nvPr/>
          </p:nvSpPr>
          <p:spPr>
            <a:xfrm>
              <a:off x="8665530" y="4198916"/>
              <a:ext cx="478391" cy="465094"/>
            </a:xfrm>
            <a:custGeom>
              <a:avLst/>
              <a:gdLst/>
              <a:ahLst/>
              <a:cxnLst/>
              <a:rect l="l" t="t" r="r" b="b"/>
              <a:pathLst>
                <a:path w="15039" h="14621" extrusionOk="0">
                  <a:moveTo>
                    <a:pt x="4894" y="1286"/>
                  </a:moveTo>
                  <a:lnTo>
                    <a:pt x="7109" y="2512"/>
                  </a:lnTo>
                  <a:lnTo>
                    <a:pt x="7109" y="6310"/>
                  </a:lnTo>
                  <a:lnTo>
                    <a:pt x="4275" y="3560"/>
                  </a:lnTo>
                  <a:lnTo>
                    <a:pt x="4894" y="1286"/>
                  </a:lnTo>
                  <a:close/>
                  <a:moveTo>
                    <a:pt x="10038" y="1238"/>
                  </a:moveTo>
                  <a:lnTo>
                    <a:pt x="10704" y="3632"/>
                  </a:lnTo>
                  <a:lnTo>
                    <a:pt x="7930" y="6310"/>
                  </a:lnTo>
                  <a:lnTo>
                    <a:pt x="7930" y="2417"/>
                  </a:lnTo>
                  <a:lnTo>
                    <a:pt x="7942" y="2417"/>
                  </a:lnTo>
                  <a:lnTo>
                    <a:pt x="10038" y="1238"/>
                  </a:lnTo>
                  <a:close/>
                  <a:moveTo>
                    <a:pt x="11383" y="4132"/>
                  </a:moveTo>
                  <a:lnTo>
                    <a:pt x="13717" y="4739"/>
                  </a:lnTo>
                  <a:lnTo>
                    <a:pt x="12443" y="6882"/>
                  </a:lnTo>
                  <a:lnTo>
                    <a:pt x="8526" y="6882"/>
                  </a:lnTo>
                  <a:lnTo>
                    <a:pt x="11383" y="4132"/>
                  </a:lnTo>
                  <a:close/>
                  <a:moveTo>
                    <a:pt x="3751" y="4215"/>
                  </a:moveTo>
                  <a:lnTo>
                    <a:pt x="6513" y="6894"/>
                  </a:lnTo>
                  <a:lnTo>
                    <a:pt x="2501" y="6894"/>
                  </a:lnTo>
                  <a:lnTo>
                    <a:pt x="1298" y="4858"/>
                  </a:lnTo>
                  <a:lnTo>
                    <a:pt x="3751" y="4215"/>
                  </a:lnTo>
                  <a:close/>
                  <a:moveTo>
                    <a:pt x="12562" y="7715"/>
                  </a:moveTo>
                  <a:lnTo>
                    <a:pt x="13776" y="9751"/>
                  </a:lnTo>
                  <a:lnTo>
                    <a:pt x="11312" y="10394"/>
                  </a:lnTo>
                  <a:lnTo>
                    <a:pt x="8537" y="7715"/>
                  </a:lnTo>
                  <a:close/>
                  <a:moveTo>
                    <a:pt x="6513" y="7715"/>
                  </a:moveTo>
                  <a:lnTo>
                    <a:pt x="3656" y="10466"/>
                  </a:lnTo>
                  <a:lnTo>
                    <a:pt x="1322" y="9859"/>
                  </a:lnTo>
                  <a:lnTo>
                    <a:pt x="2596" y="7715"/>
                  </a:lnTo>
                  <a:close/>
                  <a:moveTo>
                    <a:pt x="7942" y="8299"/>
                  </a:moveTo>
                  <a:lnTo>
                    <a:pt x="10788" y="11049"/>
                  </a:lnTo>
                  <a:lnTo>
                    <a:pt x="10157" y="13323"/>
                  </a:lnTo>
                  <a:lnTo>
                    <a:pt x="7942" y="12085"/>
                  </a:lnTo>
                  <a:lnTo>
                    <a:pt x="7942" y="8299"/>
                  </a:lnTo>
                  <a:close/>
                  <a:moveTo>
                    <a:pt x="7109" y="8299"/>
                  </a:moveTo>
                  <a:lnTo>
                    <a:pt x="7109" y="12192"/>
                  </a:lnTo>
                  <a:lnTo>
                    <a:pt x="7097" y="12192"/>
                  </a:lnTo>
                  <a:lnTo>
                    <a:pt x="5001" y="13371"/>
                  </a:lnTo>
                  <a:lnTo>
                    <a:pt x="4346" y="10978"/>
                  </a:lnTo>
                  <a:lnTo>
                    <a:pt x="7109" y="8299"/>
                  </a:lnTo>
                  <a:close/>
                  <a:moveTo>
                    <a:pt x="10573" y="0"/>
                  </a:moveTo>
                  <a:lnTo>
                    <a:pt x="9823" y="417"/>
                  </a:lnTo>
                  <a:lnTo>
                    <a:pt x="7430" y="1762"/>
                  </a:lnTo>
                  <a:lnTo>
                    <a:pt x="5120" y="465"/>
                  </a:lnTo>
                  <a:lnTo>
                    <a:pt x="4358" y="48"/>
                  </a:lnTo>
                  <a:lnTo>
                    <a:pt x="4132" y="869"/>
                  </a:lnTo>
                  <a:lnTo>
                    <a:pt x="3418" y="3453"/>
                  </a:lnTo>
                  <a:lnTo>
                    <a:pt x="846" y="4132"/>
                  </a:lnTo>
                  <a:lnTo>
                    <a:pt x="1" y="4346"/>
                  </a:lnTo>
                  <a:lnTo>
                    <a:pt x="429" y="5084"/>
                  </a:lnTo>
                  <a:lnTo>
                    <a:pt x="1810" y="7406"/>
                  </a:lnTo>
                  <a:lnTo>
                    <a:pt x="477" y="9644"/>
                  </a:lnTo>
                  <a:lnTo>
                    <a:pt x="48" y="10382"/>
                  </a:lnTo>
                  <a:lnTo>
                    <a:pt x="894" y="10597"/>
                  </a:lnTo>
                  <a:lnTo>
                    <a:pt x="3561" y="11299"/>
                  </a:lnTo>
                  <a:lnTo>
                    <a:pt x="4239" y="13799"/>
                  </a:lnTo>
                  <a:lnTo>
                    <a:pt x="4466" y="14621"/>
                  </a:lnTo>
                  <a:lnTo>
                    <a:pt x="5228" y="14204"/>
                  </a:lnTo>
                  <a:lnTo>
                    <a:pt x="7621" y="12859"/>
                  </a:lnTo>
                  <a:lnTo>
                    <a:pt x="9930" y="14157"/>
                  </a:lnTo>
                  <a:lnTo>
                    <a:pt x="10681" y="14573"/>
                  </a:lnTo>
                  <a:lnTo>
                    <a:pt x="10907" y="13752"/>
                  </a:lnTo>
                  <a:lnTo>
                    <a:pt x="11621" y="11168"/>
                  </a:lnTo>
                  <a:lnTo>
                    <a:pt x="14193" y="10501"/>
                  </a:lnTo>
                  <a:lnTo>
                    <a:pt x="15038" y="10275"/>
                  </a:lnTo>
                  <a:lnTo>
                    <a:pt x="14610" y="9549"/>
                  </a:lnTo>
                  <a:lnTo>
                    <a:pt x="13229" y="7227"/>
                  </a:lnTo>
                  <a:lnTo>
                    <a:pt x="14562" y="4977"/>
                  </a:lnTo>
                  <a:lnTo>
                    <a:pt x="15003" y="4251"/>
                  </a:lnTo>
                  <a:lnTo>
                    <a:pt x="14145" y="4024"/>
                  </a:lnTo>
                  <a:lnTo>
                    <a:pt x="11490" y="3322"/>
                  </a:lnTo>
                  <a:lnTo>
                    <a:pt x="10800" y="822"/>
                  </a:lnTo>
                  <a:lnTo>
                    <a:pt x="10573" y="0"/>
                  </a:lnTo>
                  <a:close/>
                </a:path>
              </a:pathLst>
            </a:custGeom>
            <a:solidFill>
              <a:srgbClr val="F8D1AE">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5"/>
            <p:cNvSpPr/>
            <p:nvPr/>
          </p:nvSpPr>
          <p:spPr>
            <a:xfrm>
              <a:off x="8665530" y="4663629"/>
              <a:ext cx="478391" cy="464744"/>
            </a:xfrm>
            <a:custGeom>
              <a:avLst/>
              <a:gdLst/>
              <a:ahLst/>
              <a:cxnLst/>
              <a:rect l="l" t="t" r="r" b="b"/>
              <a:pathLst>
                <a:path w="15039" h="14610" extrusionOk="0">
                  <a:moveTo>
                    <a:pt x="4894" y="1286"/>
                  </a:moveTo>
                  <a:lnTo>
                    <a:pt x="7109" y="2524"/>
                  </a:lnTo>
                  <a:lnTo>
                    <a:pt x="7109" y="6322"/>
                  </a:lnTo>
                  <a:lnTo>
                    <a:pt x="4275" y="3572"/>
                  </a:lnTo>
                  <a:lnTo>
                    <a:pt x="4894" y="1286"/>
                  </a:lnTo>
                  <a:close/>
                  <a:moveTo>
                    <a:pt x="10038" y="1250"/>
                  </a:moveTo>
                  <a:lnTo>
                    <a:pt x="10704" y="3643"/>
                  </a:lnTo>
                  <a:lnTo>
                    <a:pt x="7930" y="6322"/>
                  </a:lnTo>
                  <a:lnTo>
                    <a:pt x="7930" y="2417"/>
                  </a:lnTo>
                  <a:lnTo>
                    <a:pt x="7942" y="2417"/>
                  </a:lnTo>
                  <a:lnTo>
                    <a:pt x="10038" y="1250"/>
                  </a:lnTo>
                  <a:close/>
                  <a:moveTo>
                    <a:pt x="3751" y="4203"/>
                  </a:moveTo>
                  <a:lnTo>
                    <a:pt x="6513" y="6882"/>
                  </a:lnTo>
                  <a:lnTo>
                    <a:pt x="2501" y="6882"/>
                  </a:lnTo>
                  <a:lnTo>
                    <a:pt x="1275" y="4846"/>
                  </a:lnTo>
                  <a:lnTo>
                    <a:pt x="3751" y="4203"/>
                  </a:lnTo>
                  <a:close/>
                  <a:moveTo>
                    <a:pt x="11383" y="4132"/>
                  </a:moveTo>
                  <a:lnTo>
                    <a:pt x="13717" y="4739"/>
                  </a:lnTo>
                  <a:lnTo>
                    <a:pt x="12443" y="6882"/>
                  </a:lnTo>
                  <a:lnTo>
                    <a:pt x="8526" y="6882"/>
                  </a:lnTo>
                  <a:lnTo>
                    <a:pt x="11383" y="4132"/>
                  </a:lnTo>
                  <a:close/>
                  <a:moveTo>
                    <a:pt x="12562" y="7715"/>
                  </a:moveTo>
                  <a:lnTo>
                    <a:pt x="13776" y="9763"/>
                  </a:lnTo>
                  <a:lnTo>
                    <a:pt x="11312" y="10394"/>
                  </a:lnTo>
                  <a:lnTo>
                    <a:pt x="8537" y="7715"/>
                  </a:lnTo>
                  <a:close/>
                  <a:moveTo>
                    <a:pt x="6513" y="7715"/>
                  </a:moveTo>
                  <a:lnTo>
                    <a:pt x="3656" y="10478"/>
                  </a:lnTo>
                  <a:lnTo>
                    <a:pt x="1322" y="9858"/>
                  </a:lnTo>
                  <a:lnTo>
                    <a:pt x="2596" y="7715"/>
                  </a:lnTo>
                  <a:close/>
                  <a:moveTo>
                    <a:pt x="7942" y="8287"/>
                  </a:moveTo>
                  <a:lnTo>
                    <a:pt x="10788" y="11037"/>
                  </a:lnTo>
                  <a:lnTo>
                    <a:pt x="10157" y="13311"/>
                  </a:lnTo>
                  <a:lnTo>
                    <a:pt x="7942" y="12085"/>
                  </a:lnTo>
                  <a:lnTo>
                    <a:pt x="7942" y="8287"/>
                  </a:lnTo>
                  <a:close/>
                  <a:moveTo>
                    <a:pt x="7109" y="8299"/>
                  </a:moveTo>
                  <a:lnTo>
                    <a:pt x="7109" y="12204"/>
                  </a:lnTo>
                  <a:lnTo>
                    <a:pt x="7097" y="12204"/>
                  </a:lnTo>
                  <a:lnTo>
                    <a:pt x="5001" y="13371"/>
                  </a:lnTo>
                  <a:lnTo>
                    <a:pt x="4346" y="10978"/>
                  </a:lnTo>
                  <a:lnTo>
                    <a:pt x="7109" y="8299"/>
                  </a:lnTo>
                  <a:close/>
                  <a:moveTo>
                    <a:pt x="10573" y="0"/>
                  </a:moveTo>
                  <a:lnTo>
                    <a:pt x="9823" y="405"/>
                  </a:lnTo>
                  <a:lnTo>
                    <a:pt x="7430" y="1750"/>
                  </a:lnTo>
                  <a:lnTo>
                    <a:pt x="5120" y="453"/>
                  </a:lnTo>
                  <a:lnTo>
                    <a:pt x="4358" y="36"/>
                  </a:lnTo>
                  <a:lnTo>
                    <a:pt x="4132" y="857"/>
                  </a:lnTo>
                  <a:lnTo>
                    <a:pt x="3418" y="3441"/>
                  </a:lnTo>
                  <a:lnTo>
                    <a:pt x="846" y="4120"/>
                  </a:lnTo>
                  <a:lnTo>
                    <a:pt x="1" y="4334"/>
                  </a:lnTo>
                  <a:lnTo>
                    <a:pt x="429" y="5072"/>
                  </a:lnTo>
                  <a:lnTo>
                    <a:pt x="1810" y="7394"/>
                  </a:lnTo>
                  <a:lnTo>
                    <a:pt x="477" y="9632"/>
                  </a:lnTo>
                  <a:lnTo>
                    <a:pt x="48" y="10370"/>
                  </a:lnTo>
                  <a:lnTo>
                    <a:pt x="894" y="10597"/>
                  </a:lnTo>
                  <a:lnTo>
                    <a:pt x="3561" y="11287"/>
                  </a:lnTo>
                  <a:lnTo>
                    <a:pt x="4239" y="13788"/>
                  </a:lnTo>
                  <a:lnTo>
                    <a:pt x="4466" y="14609"/>
                  </a:lnTo>
                  <a:lnTo>
                    <a:pt x="5228" y="14192"/>
                  </a:lnTo>
                  <a:lnTo>
                    <a:pt x="7621" y="12859"/>
                  </a:lnTo>
                  <a:lnTo>
                    <a:pt x="9930" y="14145"/>
                  </a:lnTo>
                  <a:lnTo>
                    <a:pt x="10681" y="14561"/>
                  </a:lnTo>
                  <a:lnTo>
                    <a:pt x="10907" y="13752"/>
                  </a:lnTo>
                  <a:lnTo>
                    <a:pt x="11621" y="11156"/>
                  </a:lnTo>
                  <a:lnTo>
                    <a:pt x="14193" y="10489"/>
                  </a:lnTo>
                  <a:lnTo>
                    <a:pt x="15038" y="10263"/>
                  </a:lnTo>
                  <a:lnTo>
                    <a:pt x="14610" y="9537"/>
                  </a:lnTo>
                  <a:lnTo>
                    <a:pt x="13229" y="7215"/>
                  </a:lnTo>
                  <a:lnTo>
                    <a:pt x="14562" y="4965"/>
                  </a:lnTo>
                  <a:lnTo>
                    <a:pt x="15003" y="4239"/>
                  </a:lnTo>
                  <a:lnTo>
                    <a:pt x="14145" y="4012"/>
                  </a:lnTo>
                  <a:lnTo>
                    <a:pt x="11490" y="3310"/>
                  </a:lnTo>
                  <a:lnTo>
                    <a:pt x="10800" y="810"/>
                  </a:lnTo>
                  <a:lnTo>
                    <a:pt x="10573" y="0"/>
                  </a:lnTo>
                  <a:close/>
                </a:path>
              </a:pathLst>
            </a:custGeom>
            <a:solidFill>
              <a:srgbClr val="F8D1AE">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a:off x="8665530" y="2804398"/>
              <a:ext cx="478772" cy="464744"/>
            </a:xfrm>
            <a:custGeom>
              <a:avLst/>
              <a:gdLst/>
              <a:ahLst/>
              <a:cxnLst/>
              <a:rect l="l" t="t" r="r" b="b"/>
              <a:pathLst>
                <a:path w="15051" h="14610" extrusionOk="0">
                  <a:moveTo>
                    <a:pt x="10038" y="1239"/>
                  </a:moveTo>
                  <a:lnTo>
                    <a:pt x="10704" y="3632"/>
                  </a:lnTo>
                  <a:lnTo>
                    <a:pt x="7930" y="6311"/>
                  </a:lnTo>
                  <a:lnTo>
                    <a:pt x="7930" y="2405"/>
                  </a:lnTo>
                  <a:lnTo>
                    <a:pt x="7942" y="2405"/>
                  </a:lnTo>
                  <a:lnTo>
                    <a:pt x="10038" y="1239"/>
                  </a:lnTo>
                  <a:close/>
                  <a:moveTo>
                    <a:pt x="4894" y="1298"/>
                  </a:moveTo>
                  <a:lnTo>
                    <a:pt x="7109" y="2525"/>
                  </a:lnTo>
                  <a:lnTo>
                    <a:pt x="7109" y="6323"/>
                  </a:lnTo>
                  <a:lnTo>
                    <a:pt x="4275" y="3572"/>
                  </a:lnTo>
                  <a:lnTo>
                    <a:pt x="4894" y="1298"/>
                  </a:lnTo>
                  <a:close/>
                  <a:moveTo>
                    <a:pt x="3751" y="4215"/>
                  </a:moveTo>
                  <a:lnTo>
                    <a:pt x="6513" y="6894"/>
                  </a:lnTo>
                  <a:lnTo>
                    <a:pt x="2501" y="6894"/>
                  </a:lnTo>
                  <a:lnTo>
                    <a:pt x="1275" y="4846"/>
                  </a:lnTo>
                  <a:lnTo>
                    <a:pt x="3751" y="4215"/>
                  </a:lnTo>
                  <a:close/>
                  <a:moveTo>
                    <a:pt x="11383" y="4132"/>
                  </a:moveTo>
                  <a:lnTo>
                    <a:pt x="13717" y="4751"/>
                  </a:lnTo>
                  <a:lnTo>
                    <a:pt x="12443" y="6894"/>
                  </a:lnTo>
                  <a:lnTo>
                    <a:pt x="8526" y="6894"/>
                  </a:lnTo>
                  <a:lnTo>
                    <a:pt x="11383" y="4132"/>
                  </a:lnTo>
                  <a:close/>
                  <a:moveTo>
                    <a:pt x="12562" y="7704"/>
                  </a:moveTo>
                  <a:lnTo>
                    <a:pt x="13776" y="9752"/>
                  </a:lnTo>
                  <a:lnTo>
                    <a:pt x="11312" y="10383"/>
                  </a:lnTo>
                  <a:lnTo>
                    <a:pt x="8537" y="7704"/>
                  </a:lnTo>
                  <a:close/>
                  <a:moveTo>
                    <a:pt x="6537" y="7704"/>
                  </a:moveTo>
                  <a:lnTo>
                    <a:pt x="3680" y="10478"/>
                  </a:lnTo>
                  <a:lnTo>
                    <a:pt x="1334" y="9871"/>
                  </a:lnTo>
                  <a:lnTo>
                    <a:pt x="2620" y="7704"/>
                  </a:lnTo>
                  <a:close/>
                  <a:moveTo>
                    <a:pt x="7942" y="8287"/>
                  </a:moveTo>
                  <a:lnTo>
                    <a:pt x="10788" y="11038"/>
                  </a:lnTo>
                  <a:lnTo>
                    <a:pt x="10169" y="13324"/>
                  </a:lnTo>
                  <a:lnTo>
                    <a:pt x="7942" y="12085"/>
                  </a:lnTo>
                  <a:lnTo>
                    <a:pt x="7942" y="8287"/>
                  </a:lnTo>
                  <a:close/>
                  <a:moveTo>
                    <a:pt x="7133" y="8287"/>
                  </a:moveTo>
                  <a:lnTo>
                    <a:pt x="7133" y="12192"/>
                  </a:lnTo>
                  <a:lnTo>
                    <a:pt x="7109" y="12192"/>
                  </a:lnTo>
                  <a:lnTo>
                    <a:pt x="5013" y="13359"/>
                  </a:lnTo>
                  <a:lnTo>
                    <a:pt x="4358" y="10966"/>
                  </a:lnTo>
                  <a:lnTo>
                    <a:pt x="7133" y="8287"/>
                  </a:lnTo>
                  <a:close/>
                  <a:moveTo>
                    <a:pt x="10585" y="0"/>
                  </a:moveTo>
                  <a:lnTo>
                    <a:pt x="9823" y="417"/>
                  </a:lnTo>
                  <a:lnTo>
                    <a:pt x="7430" y="1751"/>
                  </a:lnTo>
                  <a:lnTo>
                    <a:pt x="5120" y="453"/>
                  </a:lnTo>
                  <a:lnTo>
                    <a:pt x="4358" y="48"/>
                  </a:lnTo>
                  <a:lnTo>
                    <a:pt x="4132" y="858"/>
                  </a:lnTo>
                  <a:lnTo>
                    <a:pt x="3418" y="3453"/>
                  </a:lnTo>
                  <a:lnTo>
                    <a:pt x="846" y="4120"/>
                  </a:lnTo>
                  <a:lnTo>
                    <a:pt x="1" y="4346"/>
                  </a:lnTo>
                  <a:lnTo>
                    <a:pt x="429" y="5072"/>
                  </a:lnTo>
                  <a:lnTo>
                    <a:pt x="1810" y="7394"/>
                  </a:lnTo>
                  <a:lnTo>
                    <a:pt x="477" y="9644"/>
                  </a:lnTo>
                  <a:lnTo>
                    <a:pt x="48" y="10371"/>
                  </a:lnTo>
                  <a:lnTo>
                    <a:pt x="894" y="10597"/>
                  </a:lnTo>
                  <a:lnTo>
                    <a:pt x="3561" y="11299"/>
                  </a:lnTo>
                  <a:lnTo>
                    <a:pt x="4239" y="13800"/>
                  </a:lnTo>
                  <a:lnTo>
                    <a:pt x="4466" y="14609"/>
                  </a:lnTo>
                  <a:lnTo>
                    <a:pt x="5228" y="14193"/>
                  </a:lnTo>
                  <a:lnTo>
                    <a:pt x="7621" y="12859"/>
                  </a:lnTo>
                  <a:lnTo>
                    <a:pt x="9930" y="14157"/>
                  </a:lnTo>
                  <a:lnTo>
                    <a:pt x="10681" y="14574"/>
                  </a:lnTo>
                  <a:lnTo>
                    <a:pt x="10907" y="13752"/>
                  </a:lnTo>
                  <a:lnTo>
                    <a:pt x="11621" y="11157"/>
                  </a:lnTo>
                  <a:lnTo>
                    <a:pt x="14193" y="10490"/>
                  </a:lnTo>
                  <a:lnTo>
                    <a:pt x="15050" y="10264"/>
                  </a:lnTo>
                  <a:lnTo>
                    <a:pt x="14610" y="9537"/>
                  </a:lnTo>
                  <a:lnTo>
                    <a:pt x="13229" y="7216"/>
                  </a:lnTo>
                  <a:lnTo>
                    <a:pt x="14574" y="4965"/>
                  </a:lnTo>
                  <a:lnTo>
                    <a:pt x="15003" y="4239"/>
                  </a:lnTo>
                  <a:lnTo>
                    <a:pt x="14157" y="4013"/>
                  </a:lnTo>
                  <a:lnTo>
                    <a:pt x="11490" y="3322"/>
                  </a:lnTo>
                  <a:lnTo>
                    <a:pt x="10800" y="822"/>
                  </a:lnTo>
                  <a:lnTo>
                    <a:pt x="10585" y="0"/>
                  </a:lnTo>
                  <a:close/>
                </a:path>
              </a:pathLst>
            </a:custGeom>
            <a:solidFill>
              <a:srgbClr val="F8D1AE">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5"/>
            <p:cNvSpPr/>
            <p:nvPr/>
          </p:nvSpPr>
          <p:spPr>
            <a:xfrm>
              <a:off x="8183036" y="2804398"/>
              <a:ext cx="478740" cy="464744"/>
            </a:xfrm>
            <a:custGeom>
              <a:avLst/>
              <a:gdLst/>
              <a:ahLst/>
              <a:cxnLst/>
              <a:rect l="l" t="t" r="r" b="b"/>
              <a:pathLst>
                <a:path w="15050" h="14610" extrusionOk="0">
                  <a:moveTo>
                    <a:pt x="10049" y="1239"/>
                  </a:moveTo>
                  <a:lnTo>
                    <a:pt x="10704" y="3632"/>
                  </a:lnTo>
                  <a:lnTo>
                    <a:pt x="7930" y="6311"/>
                  </a:lnTo>
                  <a:lnTo>
                    <a:pt x="7930" y="2405"/>
                  </a:lnTo>
                  <a:lnTo>
                    <a:pt x="7953" y="2405"/>
                  </a:lnTo>
                  <a:lnTo>
                    <a:pt x="10049" y="1239"/>
                  </a:lnTo>
                  <a:close/>
                  <a:moveTo>
                    <a:pt x="4894" y="1298"/>
                  </a:moveTo>
                  <a:lnTo>
                    <a:pt x="7120" y="2525"/>
                  </a:lnTo>
                  <a:lnTo>
                    <a:pt x="7120" y="6323"/>
                  </a:lnTo>
                  <a:lnTo>
                    <a:pt x="4274" y="3572"/>
                  </a:lnTo>
                  <a:lnTo>
                    <a:pt x="4894" y="1298"/>
                  </a:lnTo>
                  <a:close/>
                  <a:moveTo>
                    <a:pt x="3751" y="4215"/>
                  </a:moveTo>
                  <a:lnTo>
                    <a:pt x="6525" y="6894"/>
                  </a:lnTo>
                  <a:lnTo>
                    <a:pt x="2500" y="6894"/>
                  </a:lnTo>
                  <a:lnTo>
                    <a:pt x="1286" y="4846"/>
                  </a:lnTo>
                  <a:lnTo>
                    <a:pt x="3751" y="4215"/>
                  </a:lnTo>
                  <a:close/>
                  <a:moveTo>
                    <a:pt x="11382" y="4132"/>
                  </a:moveTo>
                  <a:lnTo>
                    <a:pt x="13728" y="4751"/>
                  </a:lnTo>
                  <a:lnTo>
                    <a:pt x="12442" y="6894"/>
                  </a:lnTo>
                  <a:lnTo>
                    <a:pt x="8525" y="6894"/>
                  </a:lnTo>
                  <a:lnTo>
                    <a:pt x="11382" y="4132"/>
                  </a:lnTo>
                  <a:close/>
                  <a:moveTo>
                    <a:pt x="12561" y="7704"/>
                  </a:moveTo>
                  <a:lnTo>
                    <a:pt x="13764" y="9752"/>
                  </a:lnTo>
                  <a:lnTo>
                    <a:pt x="11311" y="10383"/>
                  </a:lnTo>
                  <a:lnTo>
                    <a:pt x="8549" y="7704"/>
                  </a:lnTo>
                  <a:close/>
                  <a:moveTo>
                    <a:pt x="6537" y="7704"/>
                  </a:moveTo>
                  <a:lnTo>
                    <a:pt x="3679" y="10478"/>
                  </a:lnTo>
                  <a:lnTo>
                    <a:pt x="1346" y="9871"/>
                  </a:lnTo>
                  <a:lnTo>
                    <a:pt x="2619" y="7704"/>
                  </a:lnTo>
                  <a:close/>
                  <a:moveTo>
                    <a:pt x="7942" y="8287"/>
                  </a:moveTo>
                  <a:lnTo>
                    <a:pt x="10787" y="11038"/>
                  </a:lnTo>
                  <a:lnTo>
                    <a:pt x="10168" y="13324"/>
                  </a:lnTo>
                  <a:lnTo>
                    <a:pt x="7942" y="12085"/>
                  </a:lnTo>
                  <a:lnTo>
                    <a:pt x="7942" y="8287"/>
                  </a:lnTo>
                  <a:close/>
                  <a:moveTo>
                    <a:pt x="7132" y="8287"/>
                  </a:moveTo>
                  <a:lnTo>
                    <a:pt x="7132" y="12192"/>
                  </a:lnTo>
                  <a:lnTo>
                    <a:pt x="7120" y="12192"/>
                  </a:lnTo>
                  <a:lnTo>
                    <a:pt x="5013" y="13359"/>
                  </a:lnTo>
                  <a:lnTo>
                    <a:pt x="4358" y="10966"/>
                  </a:lnTo>
                  <a:lnTo>
                    <a:pt x="7132" y="8287"/>
                  </a:lnTo>
                  <a:close/>
                  <a:moveTo>
                    <a:pt x="10585" y="0"/>
                  </a:moveTo>
                  <a:lnTo>
                    <a:pt x="9823" y="417"/>
                  </a:lnTo>
                  <a:lnTo>
                    <a:pt x="7430" y="1751"/>
                  </a:lnTo>
                  <a:lnTo>
                    <a:pt x="5120" y="453"/>
                  </a:lnTo>
                  <a:lnTo>
                    <a:pt x="4358" y="48"/>
                  </a:lnTo>
                  <a:lnTo>
                    <a:pt x="4143" y="858"/>
                  </a:lnTo>
                  <a:lnTo>
                    <a:pt x="3429" y="3453"/>
                  </a:lnTo>
                  <a:lnTo>
                    <a:pt x="845" y="4120"/>
                  </a:lnTo>
                  <a:lnTo>
                    <a:pt x="0" y="4346"/>
                  </a:lnTo>
                  <a:lnTo>
                    <a:pt x="429" y="5072"/>
                  </a:lnTo>
                  <a:lnTo>
                    <a:pt x="1822" y="7394"/>
                  </a:lnTo>
                  <a:lnTo>
                    <a:pt x="476" y="9644"/>
                  </a:lnTo>
                  <a:lnTo>
                    <a:pt x="48" y="10371"/>
                  </a:lnTo>
                  <a:lnTo>
                    <a:pt x="893" y="10597"/>
                  </a:lnTo>
                  <a:lnTo>
                    <a:pt x="3560" y="11299"/>
                  </a:lnTo>
                  <a:lnTo>
                    <a:pt x="4239" y="13800"/>
                  </a:lnTo>
                  <a:lnTo>
                    <a:pt x="4465" y="14609"/>
                  </a:lnTo>
                  <a:lnTo>
                    <a:pt x="5227" y="14193"/>
                  </a:lnTo>
                  <a:lnTo>
                    <a:pt x="7620" y="12859"/>
                  </a:lnTo>
                  <a:lnTo>
                    <a:pt x="9930" y="14157"/>
                  </a:lnTo>
                  <a:lnTo>
                    <a:pt x="10692" y="14574"/>
                  </a:lnTo>
                  <a:lnTo>
                    <a:pt x="10906" y="13752"/>
                  </a:lnTo>
                  <a:lnTo>
                    <a:pt x="11621" y="11157"/>
                  </a:lnTo>
                  <a:lnTo>
                    <a:pt x="14204" y="10490"/>
                  </a:lnTo>
                  <a:lnTo>
                    <a:pt x="15050" y="10264"/>
                  </a:lnTo>
                  <a:lnTo>
                    <a:pt x="14621" y="9537"/>
                  </a:lnTo>
                  <a:lnTo>
                    <a:pt x="13228" y="7216"/>
                  </a:lnTo>
                  <a:lnTo>
                    <a:pt x="14573" y="4965"/>
                  </a:lnTo>
                  <a:lnTo>
                    <a:pt x="15002" y="4239"/>
                  </a:lnTo>
                  <a:lnTo>
                    <a:pt x="14157" y="4013"/>
                  </a:lnTo>
                  <a:lnTo>
                    <a:pt x="11490" y="3322"/>
                  </a:lnTo>
                  <a:lnTo>
                    <a:pt x="10811" y="822"/>
                  </a:lnTo>
                  <a:lnTo>
                    <a:pt x="10585" y="0"/>
                  </a:lnTo>
                  <a:close/>
                </a:path>
              </a:pathLst>
            </a:custGeom>
            <a:solidFill>
              <a:srgbClr val="F8D1AE">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5"/>
            <p:cNvSpPr/>
            <p:nvPr/>
          </p:nvSpPr>
          <p:spPr>
            <a:xfrm>
              <a:off x="8183036" y="3734204"/>
              <a:ext cx="478740" cy="464744"/>
            </a:xfrm>
            <a:custGeom>
              <a:avLst/>
              <a:gdLst/>
              <a:ahLst/>
              <a:cxnLst/>
              <a:rect l="l" t="t" r="r" b="b"/>
              <a:pathLst>
                <a:path w="15050" h="14610" extrusionOk="0">
                  <a:moveTo>
                    <a:pt x="4882" y="1274"/>
                  </a:moveTo>
                  <a:lnTo>
                    <a:pt x="7096" y="2512"/>
                  </a:lnTo>
                  <a:lnTo>
                    <a:pt x="7096" y="6311"/>
                  </a:lnTo>
                  <a:lnTo>
                    <a:pt x="4263" y="3560"/>
                  </a:lnTo>
                  <a:lnTo>
                    <a:pt x="4882" y="1274"/>
                  </a:lnTo>
                  <a:close/>
                  <a:moveTo>
                    <a:pt x="10049" y="1238"/>
                  </a:moveTo>
                  <a:lnTo>
                    <a:pt x="10704" y="3632"/>
                  </a:lnTo>
                  <a:lnTo>
                    <a:pt x="7930" y="6311"/>
                  </a:lnTo>
                  <a:lnTo>
                    <a:pt x="7930" y="2405"/>
                  </a:lnTo>
                  <a:lnTo>
                    <a:pt x="7953" y="2405"/>
                  </a:lnTo>
                  <a:lnTo>
                    <a:pt x="10049" y="1238"/>
                  </a:lnTo>
                  <a:close/>
                  <a:moveTo>
                    <a:pt x="3751" y="4215"/>
                  </a:moveTo>
                  <a:lnTo>
                    <a:pt x="6525" y="6894"/>
                  </a:lnTo>
                  <a:lnTo>
                    <a:pt x="2500" y="6894"/>
                  </a:lnTo>
                  <a:lnTo>
                    <a:pt x="1298" y="4846"/>
                  </a:lnTo>
                  <a:lnTo>
                    <a:pt x="3751" y="4215"/>
                  </a:lnTo>
                  <a:close/>
                  <a:moveTo>
                    <a:pt x="11382" y="4132"/>
                  </a:moveTo>
                  <a:lnTo>
                    <a:pt x="13728" y="4751"/>
                  </a:lnTo>
                  <a:lnTo>
                    <a:pt x="12442" y="6894"/>
                  </a:lnTo>
                  <a:lnTo>
                    <a:pt x="8525" y="6894"/>
                  </a:lnTo>
                  <a:lnTo>
                    <a:pt x="11382" y="4132"/>
                  </a:lnTo>
                  <a:close/>
                  <a:moveTo>
                    <a:pt x="12549" y="7704"/>
                  </a:moveTo>
                  <a:lnTo>
                    <a:pt x="13764" y="9751"/>
                  </a:lnTo>
                  <a:lnTo>
                    <a:pt x="11299" y="10382"/>
                  </a:lnTo>
                  <a:lnTo>
                    <a:pt x="8525" y="7704"/>
                  </a:lnTo>
                  <a:close/>
                  <a:moveTo>
                    <a:pt x="6525" y="7704"/>
                  </a:moveTo>
                  <a:lnTo>
                    <a:pt x="3667" y="10466"/>
                  </a:lnTo>
                  <a:lnTo>
                    <a:pt x="1322" y="9847"/>
                  </a:lnTo>
                  <a:lnTo>
                    <a:pt x="2608" y="7704"/>
                  </a:lnTo>
                  <a:close/>
                  <a:moveTo>
                    <a:pt x="7953" y="8287"/>
                  </a:moveTo>
                  <a:lnTo>
                    <a:pt x="10787" y="11037"/>
                  </a:lnTo>
                  <a:lnTo>
                    <a:pt x="10168" y="13323"/>
                  </a:lnTo>
                  <a:lnTo>
                    <a:pt x="7942" y="12085"/>
                  </a:lnTo>
                  <a:lnTo>
                    <a:pt x="7942" y="8287"/>
                  </a:lnTo>
                  <a:close/>
                  <a:moveTo>
                    <a:pt x="7120" y="8287"/>
                  </a:moveTo>
                  <a:lnTo>
                    <a:pt x="7120" y="12192"/>
                  </a:lnTo>
                  <a:lnTo>
                    <a:pt x="7096" y="12192"/>
                  </a:lnTo>
                  <a:lnTo>
                    <a:pt x="5001" y="13359"/>
                  </a:lnTo>
                  <a:lnTo>
                    <a:pt x="4346" y="10966"/>
                  </a:lnTo>
                  <a:lnTo>
                    <a:pt x="7120" y="8287"/>
                  </a:lnTo>
                  <a:close/>
                  <a:moveTo>
                    <a:pt x="10585" y="0"/>
                  </a:moveTo>
                  <a:lnTo>
                    <a:pt x="9823" y="417"/>
                  </a:lnTo>
                  <a:lnTo>
                    <a:pt x="7430" y="1750"/>
                  </a:lnTo>
                  <a:lnTo>
                    <a:pt x="5120" y="465"/>
                  </a:lnTo>
                  <a:lnTo>
                    <a:pt x="4358" y="48"/>
                  </a:lnTo>
                  <a:lnTo>
                    <a:pt x="4143" y="857"/>
                  </a:lnTo>
                  <a:lnTo>
                    <a:pt x="3429" y="3453"/>
                  </a:lnTo>
                  <a:lnTo>
                    <a:pt x="845" y="4120"/>
                  </a:lnTo>
                  <a:lnTo>
                    <a:pt x="0" y="4346"/>
                  </a:lnTo>
                  <a:lnTo>
                    <a:pt x="429" y="5072"/>
                  </a:lnTo>
                  <a:lnTo>
                    <a:pt x="1822" y="7394"/>
                  </a:lnTo>
                  <a:lnTo>
                    <a:pt x="476" y="9644"/>
                  </a:lnTo>
                  <a:lnTo>
                    <a:pt x="48" y="10371"/>
                  </a:lnTo>
                  <a:lnTo>
                    <a:pt x="893" y="10597"/>
                  </a:lnTo>
                  <a:lnTo>
                    <a:pt x="3560" y="11299"/>
                  </a:lnTo>
                  <a:lnTo>
                    <a:pt x="4239" y="13800"/>
                  </a:lnTo>
                  <a:lnTo>
                    <a:pt x="4465" y="14609"/>
                  </a:lnTo>
                  <a:lnTo>
                    <a:pt x="5227" y="14192"/>
                  </a:lnTo>
                  <a:lnTo>
                    <a:pt x="7620" y="12859"/>
                  </a:lnTo>
                  <a:lnTo>
                    <a:pt x="9930" y="14157"/>
                  </a:lnTo>
                  <a:lnTo>
                    <a:pt x="10680" y="14573"/>
                  </a:lnTo>
                  <a:lnTo>
                    <a:pt x="10906" y="13752"/>
                  </a:lnTo>
                  <a:lnTo>
                    <a:pt x="11621" y="11156"/>
                  </a:lnTo>
                  <a:lnTo>
                    <a:pt x="14192" y="10490"/>
                  </a:lnTo>
                  <a:lnTo>
                    <a:pt x="15050" y="10263"/>
                  </a:lnTo>
                  <a:lnTo>
                    <a:pt x="14609" y="9537"/>
                  </a:lnTo>
                  <a:lnTo>
                    <a:pt x="13228" y="7215"/>
                  </a:lnTo>
                  <a:lnTo>
                    <a:pt x="14573" y="4965"/>
                  </a:lnTo>
                  <a:lnTo>
                    <a:pt x="15002" y="4239"/>
                  </a:lnTo>
                  <a:lnTo>
                    <a:pt x="14157" y="4013"/>
                  </a:lnTo>
                  <a:lnTo>
                    <a:pt x="11490" y="3322"/>
                  </a:lnTo>
                  <a:lnTo>
                    <a:pt x="10799" y="822"/>
                  </a:lnTo>
                  <a:lnTo>
                    <a:pt x="10585" y="0"/>
                  </a:lnTo>
                  <a:close/>
                </a:path>
              </a:pathLst>
            </a:custGeom>
            <a:solidFill>
              <a:srgbClr val="F8D1AE">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5"/>
            <p:cNvSpPr/>
            <p:nvPr/>
          </p:nvSpPr>
          <p:spPr>
            <a:xfrm>
              <a:off x="8183036" y="4198916"/>
              <a:ext cx="478740" cy="465094"/>
            </a:xfrm>
            <a:custGeom>
              <a:avLst/>
              <a:gdLst/>
              <a:ahLst/>
              <a:cxnLst/>
              <a:rect l="l" t="t" r="r" b="b"/>
              <a:pathLst>
                <a:path w="15050" h="14621" extrusionOk="0">
                  <a:moveTo>
                    <a:pt x="4894" y="1286"/>
                  </a:moveTo>
                  <a:lnTo>
                    <a:pt x="7120" y="2512"/>
                  </a:lnTo>
                  <a:lnTo>
                    <a:pt x="7120" y="6310"/>
                  </a:lnTo>
                  <a:lnTo>
                    <a:pt x="4274" y="3560"/>
                  </a:lnTo>
                  <a:lnTo>
                    <a:pt x="4894" y="1286"/>
                  </a:lnTo>
                  <a:close/>
                  <a:moveTo>
                    <a:pt x="10049" y="1238"/>
                  </a:moveTo>
                  <a:lnTo>
                    <a:pt x="10704" y="3632"/>
                  </a:lnTo>
                  <a:lnTo>
                    <a:pt x="7930" y="6310"/>
                  </a:lnTo>
                  <a:lnTo>
                    <a:pt x="7930" y="2417"/>
                  </a:lnTo>
                  <a:lnTo>
                    <a:pt x="7953" y="2417"/>
                  </a:lnTo>
                  <a:lnTo>
                    <a:pt x="10049" y="1238"/>
                  </a:lnTo>
                  <a:close/>
                  <a:moveTo>
                    <a:pt x="11382" y="4132"/>
                  </a:moveTo>
                  <a:lnTo>
                    <a:pt x="13728" y="4739"/>
                  </a:lnTo>
                  <a:lnTo>
                    <a:pt x="12442" y="6882"/>
                  </a:lnTo>
                  <a:lnTo>
                    <a:pt x="8525" y="6882"/>
                  </a:lnTo>
                  <a:lnTo>
                    <a:pt x="11382" y="4132"/>
                  </a:lnTo>
                  <a:close/>
                  <a:moveTo>
                    <a:pt x="3751" y="4215"/>
                  </a:moveTo>
                  <a:lnTo>
                    <a:pt x="6525" y="6894"/>
                  </a:lnTo>
                  <a:lnTo>
                    <a:pt x="2500" y="6894"/>
                  </a:lnTo>
                  <a:lnTo>
                    <a:pt x="1286" y="4858"/>
                  </a:lnTo>
                  <a:lnTo>
                    <a:pt x="3751" y="4215"/>
                  </a:lnTo>
                  <a:close/>
                  <a:moveTo>
                    <a:pt x="12561" y="7715"/>
                  </a:moveTo>
                  <a:lnTo>
                    <a:pt x="13788" y="9751"/>
                  </a:lnTo>
                  <a:lnTo>
                    <a:pt x="11311" y="10394"/>
                  </a:lnTo>
                  <a:lnTo>
                    <a:pt x="8549" y="7715"/>
                  </a:lnTo>
                  <a:close/>
                  <a:moveTo>
                    <a:pt x="6525" y="7715"/>
                  </a:moveTo>
                  <a:lnTo>
                    <a:pt x="3667" y="10466"/>
                  </a:lnTo>
                  <a:lnTo>
                    <a:pt x="1322" y="9859"/>
                  </a:lnTo>
                  <a:lnTo>
                    <a:pt x="2608" y="7715"/>
                  </a:lnTo>
                  <a:close/>
                  <a:moveTo>
                    <a:pt x="7953" y="8299"/>
                  </a:moveTo>
                  <a:lnTo>
                    <a:pt x="10787" y="11049"/>
                  </a:lnTo>
                  <a:lnTo>
                    <a:pt x="10168" y="13323"/>
                  </a:lnTo>
                  <a:lnTo>
                    <a:pt x="7942" y="12085"/>
                  </a:lnTo>
                  <a:lnTo>
                    <a:pt x="7942" y="8299"/>
                  </a:lnTo>
                  <a:close/>
                  <a:moveTo>
                    <a:pt x="7120" y="8299"/>
                  </a:moveTo>
                  <a:lnTo>
                    <a:pt x="7120" y="12192"/>
                  </a:lnTo>
                  <a:lnTo>
                    <a:pt x="7096" y="12192"/>
                  </a:lnTo>
                  <a:lnTo>
                    <a:pt x="5001" y="13371"/>
                  </a:lnTo>
                  <a:lnTo>
                    <a:pt x="4346" y="10978"/>
                  </a:lnTo>
                  <a:lnTo>
                    <a:pt x="7120" y="8299"/>
                  </a:lnTo>
                  <a:close/>
                  <a:moveTo>
                    <a:pt x="10585" y="0"/>
                  </a:moveTo>
                  <a:lnTo>
                    <a:pt x="9823" y="417"/>
                  </a:lnTo>
                  <a:lnTo>
                    <a:pt x="7430" y="1762"/>
                  </a:lnTo>
                  <a:lnTo>
                    <a:pt x="5120" y="465"/>
                  </a:lnTo>
                  <a:lnTo>
                    <a:pt x="4358" y="48"/>
                  </a:lnTo>
                  <a:lnTo>
                    <a:pt x="4143" y="869"/>
                  </a:lnTo>
                  <a:lnTo>
                    <a:pt x="3429" y="3453"/>
                  </a:lnTo>
                  <a:lnTo>
                    <a:pt x="845" y="4132"/>
                  </a:lnTo>
                  <a:lnTo>
                    <a:pt x="0" y="4346"/>
                  </a:lnTo>
                  <a:lnTo>
                    <a:pt x="429" y="5084"/>
                  </a:lnTo>
                  <a:lnTo>
                    <a:pt x="1822" y="7406"/>
                  </a:lnTo>
                  <a:lnTo>
                    <a:pt x="476" y="9644"/>
                  </a:lnTo>
                  <a:lnTo>
                    <a:pt x="48" y="10382"/>
                  </a:lnTo>
                  <a:lnTo>
                    <a:pt x="893" y="10597"/>
                  </a:lnTo>
                  <a:lnTo>
                    <a:pt x="3560" y="11299"/>
                  </a:lnTo>
                  <a:lnTo>
                    <a:pt x="4239" y="13799"/>
                  </a:lnTo>
                  <a:lnTo>
                    <a:pt x="4465" y="14621"/>
                  </a:lnTo>
                  <a:lnTo>
                    <a:pt x="5227" y="14204"/>
                  </a:lnTo>
                  <a:lnTo>
                    <a:pt x="7620" y="12859"/>
                  </a:lnTo>
                  <a:lnTo>
                    <a:pt x="9930" y="14157"/>
                  </a:lnTo>
                  <a:lnTo>
                    <a:pt x="10680" y="14573"/>
                  </a:lnTo>
                  <a:lnTo>
                    <a:pt x="10906" y="13752"/>
                  </a:lnTo>
                  <a:lnTo>
                    <a:pt x="11621" y="11168"/>
                  </a:lnTo>
                  <a:lnTo>
                    <a:pt x="14192" y="10501"/>
                  </a:lnTo>
                  <a:lnTo>
                    <a:pt x="15050" y="10275"/>
                  </a:lnTo>
                  <a:lnTo>
                    <a:pt x="14609" y="9549"/>
                  </a:lnTo>
                  <a:lnTo>
                    <a:pt x="13228" y="7227"/>
                  </a:lnTo>
                  <a:lnTo>
                    <a:pt x="14573" y="4977"/>
                  </a:lnTo>
                  <a:lnTo>
                    <a:pt x="15002" y="4251"/>
                  </a:lnTo>
                  <a:lnTo>
                    <a:pt x="14157" y="4024"/>
                  </a:lnTo>
                  <a:lnTo>
                    <a:pt x="11490" y="3322"/>
                  </a:lnTo>
                  <a:lnTo>
                    <a:pt x="10799" y="822"/>
                  </a:lnTo>
                  <a:lnTo>
                    <a:pt x="10585" y="0"/>
                  </a:lnTo>
                  <a:close/>
                </a:path>
              </a:pathLst>
            </a:custGeom>
            <a:solidFill>
              <a:srgbClr val="F8D1AE">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5"/>
            <p:cNvSpPr/>
            <p:nvPr/>
          </p:nvSpPr>
          <p:spPr>
            <a:xfrm>
              <a:off x="8183036" y="4663629"/>
              <a:ext cx="478740" cy="464744"/>
            </a:xfrm>
            <a:custGeom>
              <a:avLst/>
              <a:gdLst/>
              <a:ahLst/>
              <a:cxnLst/>
              <a:rect l="l" t="t" r="r" b="b"/>
              <a:pathLst>
                <a:path w="15050" h="14610" extrusionOk="0">
                  <a:moveTo>
                    <a:pt x="4894" y="1286"/>
                  </a:moveTo>
                  <a:lnTo>
                    <a:pt x="7120" y="2524"/>
                  </a:lnTo>
                  <a:lnTo>
                    <a:pt x="7120" y="6322"/>
                  </a:lnTo>
                  <a:lnTo>
                    <a:pt x="4274" y="3572"/>
                  </a:lnTo>
                  <a:lnTo>
                    <a:pt x="4894" y="1286"/>
                  </a:lnTo>
                  <a:close/>
                  <a:moveTo>
                    <a:pt x="10049" y="1250"/>
                  </a:moveTo>
                  <a:lnTo>
                    <a:pt x="10704" y="3643"/>
                  </a:lnTo>
                  <a:lnTo>
                    <a:pt x="7930" y="6322"/>
                  </a:lnTo>
                  <a:lnTo>
                    <a:pt x="7930" y="2417"/>
                  </a:lnTo>
                  <a:lnTo>
                    <a:pt x="7953" y="2417"/>
                  </a:lnTo>
                  <a:lnTo>
                    <a:pt x="10049" y="1250"/>
                  </a:lnTo>
                  <a:close/>
                  <a:moveTo>
                    <a:pt x="3751" y="4203"/>
                  </a:moveTo>
                  <a:lnTo>
                    <a:pt x="6525" y="6882"/>
                  </a:lnTo>
                  <a:lnTo>
                    <a:pt x="2500" y="6882"/>
                  </a:lnTo>
                  <a:lnTo>
                    <a:pt x="1286" y="4846"/>
                  </a:lnTo>
                  <a:lnTo>
                    <a:pt x="3751" y="4203"/>
                  </a:lnTo>
                  <a:close/>
                  <a:moveTo>
                    <a:pt x="11382" y="4132"/>
                  </a:moveTo>
                  <a:lnTo>
                    <a:pt x="13728" y="4739"/>
                  </a:lnTo>
                  <a:lnTo>
                    <a:pt x="12442" y="6882"/>
                  </a:lnTo>
                  <a:lnTo>
                    <a:pt x="8525" y="6882"/>
                  </a:lnTo>
                  <a:lnTo>
                    <a:pt x="11382" y="4132"/>
                  </a:lnTo>
                  <a:close/>
                  <a:moveTo>
                    <a:pt x="12561" y="7715"/>
                  </a:moveTo>
                  <a:lnTo>
                    <a:pt x="13788" y="9763"/>
                  </a:lnTo>
                  <a:lnTo>
                    <a:pt x="11311" y="10394"/>
                  </a:lnTo>
                  <a:lnTo>
                    <a:pt x="8549" y="7715"/>
                  </a:lnTo>
                  <a:close/>
                  <a:moveTo>
                    <a:pt x="6525" y="7715"/>
                  </a:moveTo>
                  <a:lnTo>
                    <a:pt x="3667" y="10478"/>
                  </a:lnTo>
                  <a:lnTo>
                    <a:pt x="1322" y="9858"/>
                  </a:lnTo>
                  <a:lnTo>
                    <a:pt x="2608" y="7715"/>
                  </a:lnTo>
                  <a:close/>
                  <a:moveTo>
                    <a:pt x="7953" y="8287"/>
                  </a:moveTo>
                  <a:lnTo>
                    <a:pt x="10787" y="11037"/>
                  </a:lnTo>
                  <a:lnTo>
                    <a:pt x="10168" y="13311"/>
                  </a:lnTo>
                  <a:lnTo>
                    <a:pt x="7942" y="12085"/>
                  </a:lnTo>
                  <a:lnTo>
                    <a:pt x="7942" y="8287"/>
                  </a:lnTo>
                  <a:close/>
                  <a:moveTo>
                    <a:pt x="7120" y="8299"/>
                  </a:moveTo>
                  <a:lnTo>
                    <a:pt x="7120" y="12204"/>
                  </a:lnTo>
                  <a:lnTo>
                    <a:pt x="7096" y="12204"/>
                  </a:lnTo>
                  <a:lnTo>
                    <a:pt x="5001" y="13371"/>
                  </a:lnTo>
                  <a:lnTo>
                    <a:pt x="4346" y="10978"/>
                  </a:lnTo>
                  <a:lnTo>
                    <a:pt x="7120" y="8299"/>
                  </a:lnTo>
                  <a:close/>
                  <a:moveTo>
                    <a:pt x="10585" y="0"/>
                  </a:moveTo>
                  <a:lnTo>
                    <a:pt x="9823" y="405"/>
                  </a:lnTo>
                  <a:lnTo>
                    <a:pt x="7430" y="1750"/>
                  </a:lnTo>
                  <a:lnTo>
                    <a:pt x="5120" y="453"/>
                  </a:lnTo>
                  <a:lnTo>
                    <a:pt x="4358" y="36"/>
                  </a:lnTo>
                  <a:lnTo>
                    <a:pt x="4143" y="857"/>
                  </a:lnTo>
                  <a:lnTo>
                    <a:pt x="3429" y="3441"/>
                  </a:lnTo>
                  <a:lnTo>
                    <a:pt x="845" y="4120"/>
                  </a:lnTo>
                  <a:lnTo>
                    <a:pt x="0" y="4334"/>
                  </a:lnTo>
                  <a:lnTo>
                    <a:pt x="429" y="5072"/>
                  </a:lnTo>
                  <a:lnTo>
                    <a:pt x="1822" y="7394"/>
                  </a:lnTo>
                  <a:lnTo>
                    <a:pt x="476" y="9632"/>
                  </a:lnTo>
                  <a:lnTo>
                    <a:pt x="48" y="10370"/>
                  </a:lnTo>
                  <a:lnTo>
                    <a:pt x="893" y="10597"/>
                  </a:lnTo>
                  <a:lnTo>
                    <a:pt x="3560" y="11287"/>
                  </a:lnTo>
                  <a:lnTo>
                    <a:pt x="4239" y="13788"/>
                  </a:lnTo>
                  <a:lnTo>
                    <a:pt x="4465" y="14609"/>
                  </a:lnTo>
                  <a:lnTo>
                    <a:pt x="5227" y="14192"/>
                  </a:lnTo>
                  <a:lnTo>
                    <a:pt x="7620" y="12859"/>
                  </a:lnTo>
                  <a:lnTo>
                    <a:pt x="9930" y="14145"/>
                  </a:lnTo>
                  <a:lnTo>
                    <a:pt x="10680" y="14561"/>
                  </a:lnTo>
                  <a:lnTo>
                    <a:pt x="10906" y="13752"/>
                  </a:lnTo>
                  <a:lnTo>
                    <a:pt x="11621" y="11156"/>
                  </a:lnTo>
                  <a:lnTo>
                    <a:pt x="14192" y="10489"/>
                  </a:lnTo>
                  <a:lnTo>
                    <a:pt x="15050" y="10263"/>
                  </a:lnTo>
                  <a:lnTo>
                    <a:pt x="14609" y="9537"/>
                  </a:lnTo>
                  <a:lnTo>
                    <a:pt x="13228" y="7215"/>
                  </a:lnTo>
                  <a:lnTo>
                    <a:pt x="14573" y="4965"/>
                  </a:lnTo>
                  <a:lnTo>
                    <a:pt x="15002" y="4239"/>
                  </a:lnTo>
                  <a:lnTo>
                    <a:pt x="14157" y="4012"/>
                  </a:lnTo>
                  <a:lnTo>
                    <a:pt x="11490" y="3310"/>
                  </a:lnTo>
                  <a:lnTo>
                    <a:pt x="10799" y="810"/>
                  </a:lnTo>
                  <a:lnTo>
                    <a:pt x="10585" y="0"/>
                  </a:lnTo>
                  <a:close/>
                </a:path>
              </a:pathLst>
            </a:custGeom>
            <a:solidFill>
              <a:srgbClr val="F8D1AE">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5"/>
            <p:cNvSpPr/>
            <p:nvPr/>
          </p:nvSpPr>
          <p:spPr>
            <a:xfrm>
              <a:off x="7700510" y="4663629"/>
              <a:ext cx="478772" cy="464744"/>
            </a:xfrm>
            <a:custGeom>
              <a:avLst/>
              <a:gdLst/>
              <a:ahLst/>
              <a:cxnLst/>
              <a:rect l="l" t="t" r="r" b="b"/>
              <a:pathLst>
                <a:path w="15051" h="14610" extrusionOk="0">
                  <a:moveTo>
                    <a:pt x="4906" y="1286"/>
                  </a:moveTo>
                  <a:lnTo>
                    <a:pt x="7120" y="2524"/>
                  </a:lnTo>
                  <a:lnTo>
                    <a:pt x="7120" y="6322"/>
                  </a:lnTo>
                  <a:lnTo>
                    <a:pt x="4275" y="3572"/>
                  </a:lnTo>
                  <a:lnTo>
                    <a:pt x="4906" y="1286"/>
                  </a:lnTo>
                  <a:close/>
                  <a:moveTo>
                    <a:pt x="10049" y="1250"/>
                  </a:moveTo>
                  <a:lnTo>
                    <a:pt x="10704" y="3643"/>
                  </a:lnTo>
                  <a:lnTo>
                    <a:pt x="7942" y="6322"/>
                  </a:lnTo>
                  <a:lnTo>
                    <a:pt x="7942" y="2417"/>
                  </a:lnTo>
                  <a:lnTo>
                    <a:pt x="7954" y="2417"/>
                  </a:lnTo>
                  <a:lnTo>
                    <a:pt x="10049" y="1250"/>
                  </a:lnTo>
                  <a:close/>
                  <a:moveTo>
                    <a:pt x="3751" y="4203"/>
                  </a:moveTo>
                  <a:lnTo>
                    <a:pt x="6525" y="6882"/>
                  </a:lnTo>
                  <a:lnTo>
                    <a:pt x="2501" y="6882"/>
                  </a:lnTo>
                  <a:lnTo>
                    <a:pt x="1286" y="4846"/>
                  </a:lnTo>
                  <a:lnTo>
                    <a:pt x="3751" y="4203"/>
                  </a:lnTo>
                  <a:close/>
                  <a:moveTo>
                    <a:pt x="11395" y="4132"/>
                  </a:moveTo>
                  <a:lnTo>
                    <a:pt x="13728" y="4739"/>
                  </a:lnTo>
                  <a:lnTo>
                    <a:pt x="12443" y="6882"/>
                  </a:lnTo>
                  <a:lnTo>
                    <a:pt x="8537" y="6882"/>
                  </a:lnTo>
                  <a:lnTo>
                    <a:pt x="11395" y="4132"/>
                  </a:lnTo>
                  <a:close/>
                  <a:moveTo>
                    <a:pt x="12562" y="7715"/>
                  </a:moveTo>
                  <a:lnTo>
                    <a:pt x="13788" y="9763"/>
                  </a:lnTo>
                  <a:lnTo>
                    <a:pt x="11311" y="10394"/>
                  </a:lnTo>
                  <a:lnTo>
                    <a:pt x="8549" y="7715"/>
                  </a:lnTo>
                  <a:close/>
                  <a:moveTo>
                    <a:pt x="6513" y="7715"/>
                  </a:moveTo>
                  <a:lnTo>
                    <a:pt x="3668" y="10478"/>
                  </a:lnTo>
                  <a:lnTo>
                    <a:pt x="1310" y="9858"/>
                  </a:lnTo>
                  <a:lnTo>
                    <a:pt x="2596" y="7715"/>
                  </a:lnTo>
                  <a:close/>
                  <a:moveTo>
                    <a:pt x="7954" y="8287"/>
                  </a:moveTo>
                  <a:lnTo>
                    <a:pt x="10800" y="11037"/>
                  </a:lnTo>
                  <a:lnTo>
                    <a:pt x="10168" y="13311"/>
                  </a:lnTo>
                  <a:lnTo>
                    <a:pt x="7954" y="12085"/>
                  </a:lnTo>
                  <a:lnTo>
                    <a:pt x="7954" y="8287"/>
                  </a:lnTo>
                  <a:close/>
                  <a:moveTo>
                    <a:pt x="7120" y="8299"/>
                  </a:moveTo>
                  <a:lnTo>
                    <a:pt x="7120" y="12204"/>
                  </a:lnTo>
                  <a:lnTo>
                    <a:pt x="7109" y="12204"/>
                  </a:lnTo>
                  <a:lnTo>
                    <a:pt x="5001" y="13371"/>
                  </a:lnTo>
                  <a:lnTo>
                    <a:pt x="4346" y="10978"/>
                  </a:lnTo>
                  <a:lnTo>
                    <a:pt x="7120" y="8299"/>
                  </a:lnTo>
                  <a:close/>
                  <a:moveTo>
                    <a:pt x="10585" y="0"/>
                  </a:moveTo>
                  <a:lnTo>
                    <a:pt x="9823" y="405"/>
                  </a:lnTo>
                  <a:lnTo>
                    <a:pt x="7430" y="1750"/>
                  </a:lnTo>
                  <a:lnTo>
                    <a:pt x="5120" y="453"/>
                  </a:lnTo>
                  <a:lnTo>
                    <a:pt x="4358" y="36"/>
                  </a:lnTo>
                  <a:lnTo>
                    <a:pt x="4144" y="857"/>
                  </a:lnTo>
                  <a:lnTo>
                    <a:pt x="3430" y="3441"/>
                  </a:lnTo>
                  <a:lnTo>
                    <a:pt x="858" y="4120"/>
                  </a:lnTo>
                  <a:lnTo>
                    <a:pt x="1" y="4334"/>
                  </a:lnTo>
                  <a:lnTo>
                    <a:pt x="441" y="5072"/>
                  </a:lnTo>
                  <a:lnTo>
                    <a:pt x="1822" y="7394"/>
                  </a:lnTo>
                  <a:lnTo>
                    <a:pt x="477" y="9632"/>
                  </a:lnTo>
                  <a:lnTo>
                    <a:pt x="48" y="10370"/>
                  </a:lnTo>
                  <a:lnTo>
                    <a:pt x="894" y="10597"/>
                  </a:lnTo>
                  <a:lnTo>
                    <a:pt x="3561" y="11287"/>
                  </a:lnTo>
                  <a:lnTo>
                    <a:pt x="4251" y="13788"/>
                  </a:lnTo>
                  <a:lnTo>
                    <a:pt x="4465" y="14609"/>
                  </a:lnTo>
                  <a:lnTo>
                    <a:pt x="5227" y="14192"/>
                  </a:lnTo>
                  <a:lnTo>
                    <a:pt x="7621" y="12859"/>
                  </a:lnTo>
                  <a:lnTo>
                    <a:pt x="9930" y="14145"/>
                  </a:lnTo>
                  <a:lnTo>
                    <a:pt x="10692" y="14561"/>
                  </a:lnTo>
                  <a:lnTo>
                    <a:pt x="10907" y="13752"/>
                  </a:lnTo>
                  <a:lnTo>
                    <a:pt x="11621" y="11156"/>
                  </a:lnTo>
                  <a:lnTo>
                    <a:pt x="14205" y="10489"/>
                  </a:lnTo>
                  <a:lnTo>
                    <a:pt x="15050" y="10263"/>
                  </a:lnTo>
                  <a:lnTo>
                    <a:pt x="14621" y="9537"/>
                  </a:lnTo>
                  <a:lnTo>
                    <a:pt x="13228" y="7215"/>
                  </a:lnTo>
                  <a:lnTo>
                    <a:pt x="14574" y="4965"/>
                  </a:lnTo>
                  <a:lnTo>
                    <a:pt x="15002" y="4239"/>
                  </a:lnTo>
                  <a:lnTo>
                    <a:pt x="14157" y="4012"/>
                  </a:lnTo>
                  <a:lnTo>
                    <a:pt x="11490" y="3310"/>
                  </a:lnTo>
                  <a:lnTo>
                    <a:pt x="10811" y="810"/>
                  </a:lnTo>
                  <a:lnTo>
                    <a:pt x="10585" y="0"/>
                  </a:lnTo>
                  <a:close/>
                </a:path>
              </a:pathLst>
            </a:custGeom>
            <a:solidFill>
              <a:srgbClr val="F8D1AE">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5"/>
            <p:cNvSpPr/>
            <p:nvPr/>
          </p:nvSpPr>
          <p:spPr>
            <a:xfrm>
              <a:off x="964647" y="3269110"/>
              <a:ext cx="478772" cy="465126"/>
            </a:xfrm>
            <a:custGeom>
              <a:avLst/>
              <a:gdLst/>
              <a:ahLst/>
              <a:cxnLst/>
              <a:rect l="l" t="t" r="r" b="b"/>
              <a:pathLst>
                <a:path w="15051" h="14622" extrusionOk="0">
                  <a:moveTo>
                    <a:pt x="4906" y="1286"/>
                  </a:moveTo>
                  <a:lnTo>
                    <a:pt x="7121" y="2525"/>
                  </a:lnTo>
                  <a:lnTo>
                    <a:pt x="7121" y="6311"/>
                  </a:lnTo>
                  <a:lnTo>
                    <a:pt x="4275" y="3560"/>
                  </a:lnTo>
                  <a:lnTo>
                    <a:pt x="4906" y="1286"/>
                  </a:lnTo>
                  <a:close/>
                  <a:moveTo>
                    <a:pt x="10050" y="1239"/>
                  </a:moveTo>
                  <a:lnTo>
                    <a:pt x="10705" y="3632"/>
                  </a:lnTo>
                  <a:lnTo>
                    <a:pt x="7942" y="6311"/>
                  </a:lnTo>
                  <a:lnTo>
                    <a:pt x="7942" y="2417"/>
                  </a:lnTo>
                  <a:lnTo>
                    <a:pt x="7954" y="2417"/>
                  </a:lnTo>
                  <a:lnTo>
                    <a:pt x="10050" y="1239"/>
                  </a:lnTo>
                  <a:close/>
                  <a:moveTo>
                    <a:pt x="3751" y="4215"/>
                  </a:moveTo>
                  <a:lnTo>
                    <a:pt x="6526" y="6894"/>
                  </a:lnTo>
                  <a:lnTo>
                    <a:pt x="2501" y="6894"/>
                  </a:lnTo>
                  <a:lnTo>
                    <a:pt x="1299" y="4858"/>
                  </a:lnTo>
                  <a:lnTo>
                    <a:pt x="3751" y="4215"/>
                  </a:lnTo>
                  <a:close/>
                  <a:moveTo>
                    <a:pt x="11395" y="4144"/>
                  </a:moveTo>
                  <a:lnTo>
                    <a:pt x="13729" y="4751"/>
                  </a:lnTo>
                  <a:lnTo>
                    <a:pt x="12443" y="6894"/>
                  </a:lnTo>
                  <a:lnTo>
                    <a:pt x="8526" y="6894"/>
                  </a:lnTo>
                  <a:lnTo>
                    <a:pt x="11395" y="4144"/>
                  </a:lnTo>
                  <a:close/>
                  <a:moveTo>
                    <a:pt x="12562" y="7716"/>
                  </a:moveTo>
                  <a:lnTo>
                    <a:pt x="13788" y="9752"/>
                  </a:lnTo>
                  <a:lnTo>
                    <a:pt x="11312" y="10395"/>
                  </a:lnTo>
                  <a:lnTo>
                    <a:pt x="8550" y="7716"/>
                  </a:lnTo>
                  <a:close/>
                  <a:moveTo>
                    <a:pt x="6526" y="7728"/>
                  </a:moveTo>
                  <a:lnTo>
                    <a:pt x="3668" y="10478"/>
                  </a:lnTo>
                  <a:lnTo>
                    <a:pt x="1334" y="9871"/>
                  </a:lnTo>
                  <a:lnTo>
                    <a:pt x="2608" y="7728"/>
                  </a:lnTo>
                  <a:close/>
                  <a:moveTo>
                    <a:pt x="7954" y="8299"/>
                  </a:moveTo>
                  <a:lnTo>
                    <a:pt x="10800" y="11049"/>
                  </a:lnTo>
                  <a:lnTo>
                    <a:pt x="10169" y="13323"/>
                  </a:lnTo>
                  <a:lnTo>
                    <a:pt x="7954" y="12085"/>
                  </a:lnTo>
                  <a:lnTo>
                    <a:pt x="7954" y="8299"/>
                  </a:lnTo>
                  <a:close/>
                  <a:moveTo>
                    <a:pt x="7121" y="8299"/>
                  </a:moveTo>
                  <a:lnTo>
                    <a:pt x="7121" y="12192"/>
                  </a:lnTo>
                  <a:lnTo>
                    <a:pt x="7109" y="12192"/>
                  </a:lnTo>
                  <a:lnTo>
                    <a:pt x="5002" y="13371"/>
                  </a:lnTo>
                  <a:lnTo>
                    <a:pt x="4347" y="10978"/>
                  </a:lnTo>
                  <a:lnTo>
                    <a:pt x="7121" y="8299"/>
                  </a:lnTo>
                  <a:close/>
                  <a:moveTo>
                    <a:pt x="10586" y="0"/>
                  </a:moveTo>
                  <a:lnTo>
                    <a:pt x="9824" y="417"/>
                  </a:lnTo>
                  <a:lnTo>
                    <a:pt x="7430" y="1763"/>
                  </a:lnTo>
                  <a:lnTo>
                    <a:pt x="5121" y="465"/>
                  </a:lnTo>
                  <a:lnTo>
                    <a:pt x="4359" y="48"/>
                  </a:lnTo>
                  <a:lnTo>
                    <a:pt x="4144" y="870"/>
                  </a:lnTo>
                  <a:lnTo>
                    <a:pt x="3430" y="3453"/>
                  </a:lnTo>
                  <a:lnTo>
                    <a:pt x="846" y="4132"/>
                  </a:lnTo>
                  <a:lnTo>
                    <a:pt x="1" y="4346"/>
                  </a:lnTo>
                  <a:lnTo>
                    <a:pt x="441" y="5084"/>
                  </a:lnTo>
                  <a:lnTo>
                    <a:pt x="1823" y="7406"/>
                  </a:lnTo>
                  <a:lnTo>
                    <a:pt x="477" y="9644"/>
                  </a:lnTo>
                  <a:lnTo>
                    <a:pt x="49" y="10383"/>
                  </a:lnTo>
                  <a:lnTo>
                    <a:pt x="894" y="10597"/>
                  </a:lnTo>
                  <a:lnTo>
                    <a:pt x="3561" y="11299"/>
                  </a:lnTo>
                  <a:lnTo>
                    <a:pt x="4251" y="13800"/>
                  </a:lnTo>
                  <a:lnTo>
                    <a:pt x="4466" y="14621"/>
                  </a:lnTo>
                  <a:lnTo>
                    <a:pt x="5228" y="14205"/>
                  </a:lnTo>
                  <a:lnTo>
                    <a:pt x="7621" y="12859"/>
                  </a:lnTo>
                  <a:lnTo>
                    <a:pt x="9931" y="14157"/>
                  </a:lnTo>
                  <a:lnTo>
                    <a:pt x="10693" y="14574"/>
                  </a:lnTo>
                  <a:lnTo>
                    <a:pt x="10907" y="13752"/>
                  </a:lnTo>
                  <a:lnTo>
                    <a:pt x="11633" y="11168"/>
                  </a:lnTo>
                  <a:lnTo>
                    <a:pt x="14205" y="10502"/>
                  </a:lnTo>
                  <a:lnTo>
                    <a:pt x="15050" y="10275"/>
                  </a:lnTo>
                  <a:lnTo>
                    <a:pt x="14622" y="9549"/>
                  </a:lnTo>
                  <a:lnTo>
                    <a:pt x="13241" y="7227"/>
                  </a:lnTo>
                  <a:lnTo>
                    <a:pt x="14574" y="4977"/>
                  </a:lnTo>
                  <a:lnTo>
                    <a:pt x="15003" y="4251"/>
                  </a:lnTo>
                  <a:lnTo>
                    <a:pt x="14157" y="4025"/>
                  </a:lnTo>
                  <a:lnTo>
                    <a:pt x="11490" y="3322"/>
                  </a:lnTo>
                  <a:lnTo>
                    <a:pt x="10812" y="822"/>
                  </a:lnTo>
                  <a:lnTo>
                    <a:pt x="10586" y="0"/>
                  </a:lnTo>
                  <a:close/>
                </a:path>
              </a:pathLst>
            </a:custGeom>
            <a:solidFill>
              <a:srgbClr val="F8D1AE">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5"/>
            <p:cNvSpPr/>
            <p:nvPr/>
          </p:nvSpPr>
          <p:spPr>
            <a:xfrm>
              <a:off x="482535" y="3269110"/>
              <a:ext cx="478359" cy="465126"/>
            </a:xfrm>
            <a:custGeom>
              <a:avLst/>
              <a:gdLst/>
              <a:ahLst/>
              <a:cxnLst/>
              <a:rect l="l" t="t" r="r" b="b"/>
              <a:pathLst>
                <a:path w="15038" h="14622" extrusionOk="0">
                  <a:moveTo>
                    <a:pt x="4894" y="1286"/>
                  </a:moveTo>
                  <a:lnTo>
                    <a:pt x="7108" y="2525"/>
                  </a:lnTo>
                  <a:lnTo>
                    <a:pt x="7108" y="6311"/>
                  </a:lnTo>
                  <a:lnTo>
                    <a:pt x="4263" y="3560"/>
                  </a:lnTo>
                  <a:lnTo>
                    <a:pt x="4894" y="1286"/>
                  </a:lnTo>
                  <a:close/>
                  <a:moveTo>
                    <a:pt x="10037" y="1239"/>
                  </a:moveTo>
                  <a:lnTo>
                    <a:pt x="10692" y="3632"/>
                  </a:lnTo>
                  <a:lnTo>
                    <a:pt x="7930" y="6311"/>
                  </a:lnTo>
                  <a:lnTo>
                    <a:pt x="7930" y="2417"/>
                  </a:lnTo>
                  <a:lnTo>
                    <a:pt x="7942" y="2417"/>
                  </a:lnTo>
                  <a:lnTo>
                    <a:pt x="10037" y="1239"/>
                  </a:lnTo>
                  <a:close/>
                  <a:moveTo>
                    <a:pt x="3751" y="4215"/>
                  </a:moveTo>
                  <a:lnTo>
                    <a:pt x="6513" y="6894"/>
                  </a:lnTo>
                  <a:lnTo>
                    <a:pt x="2501" y="6894"/>
                  </a:lnTo>
                  <a:lnTo>
                    <a:pt x="1274" y="4858"/>
                  </a:lnTo>
                  <a:lnTo>
                    <a:pt x="3751" y="4215"/>
                  </a:lnTo>
                  <a:close/>
                  <a:moveTo>
                    <a:pt x="11383" y="4144"/>
                  </a:moveTo>
                  <a:lnTo>
                    <a:pt x="13716" y="4751"/>
                  </a:lnTo>
                  <a:lnTo>
                    <a:pt x="12442" y="6894"/>
                  </a:lnTo>
                  <a:lnTo>
                    <a:pt x="8525" y="6894"/>
                  </a:lnTo>
                  <a:lnTo>
                    <a:pt x="11383" y="4144"/>
                  </a:lnTo>
                  <a:close/>
                  <a:moveTo>
                    <a:pt x="12561" y="7716"/>
                  </a:moveTo>
                  <a:lnTo>
                    <a:pt x="13776" y="9752"/>
                  </a:lnTo>
                  <a:lnTo>
                    <a:pt x="11311" y="10395"/>
                  </a:lnTo>
                  <a:lnTo>
                    <a:pt x="8537" y="7716"/>
                  </a:lnTo>
                  <a:close/>
                  <a:moveTo>
                    <a:pt x="6513" y="7728"/>
                  </a:moveTo>
                  <a:lnTo>
                    <a:pt x="3655" y="10478"/>
                  </a:lnTo>
                  <a:lnTo>
                    <a:pt x="1322" y="9871"/>
                  </a:lnTo>
                  <a:lnTo>
                    <a:pt x="2596" y="7728"/>
                  </a:lnTo>
                  <a:close/>
                  <a:moveTo>
                    <a:pt x="7942" y="8299"/>
                  </a:moveTo>
                  <a:lnTo>
                    <a:pt x="10787" y="11049"/>
                  </a:lnTo>
                  <a:lnTo>
                    <a:pt x="10156" y="13323"/>
                  </a:lnTo>
                  <a:lnTo>
                    <a:pt x="7942" y="12085"/>
                  </a:lnTo>
                  <a:lnTo>
                    <a:pt x="7942" y="8299"/>
                  </a:lnTo>
                  <a:close/>
                  <a:moveTo>
                    <a:pt x="7108" y="8299"/>
                  </a:moveTo>
                  <a:lnTo>
                    <a:pt x="7108" y="12192"/>
                  </a:lnTo>
                  <a:lnTo>
                    <a:pt x="7096" y="12192"/>
                  </a:lnTo>
                  <a:lnTo>
                    <a:pt x="5001" y="13371"/>
                  </a:lnTo>
                  <a:lnTo>
                    <a:pt x="4346" y="10978"/>
                  </a:lnTo>
                  <a:lnTo>
                    <a:pt x="7108" y="8299"/>
                  </a:lnTo>
                  <a:close/>
                  <a:moveTo>
                    <a:pt x="10573" y="0"/>
                  </a:moveTo>
                  <a:lnTo>
                    <a:pt x="9811" y="417"/>
                  </a:lnTo>
                  <a:lnTo>
                    <a:pt x="7418" y="1763"/>
                  </a:lnTo>
                  <a:lnTo>
                    <a:pt x="5120" y="465"/>
                  </a:lnTo>
                  <a:lnTo>
                    <a:pt x="4358" y="48"/>
                  </a:lnTo>
                  <a:lnTo>
                    <a:pt x="4132" y="870"/>
                  </a:lnTo>
                  <a:lnTo>
                    <a:pt x="3417" y="3453"/>
                  </a:lnTo>
                  <a:lnTo>
                    <a:pt x="846" y="4132"/>
                  </a:lnTo>
                  <a:lnTo>
                    <a:pt x="0" y="4346"/>
                  </a:lnTo>
                  <a:lnTo>
                    <a:pt x="429" y="5084"/>
                  </a:lnTo>
                  <a:lnTo>
                    <a:pt x="1810" y="7406"/>
                  </a:lnTo>
                  <a:lnTo>
                    <a:pt x="476" y="9644"/>
                  </a:lnTo>
                  <a:lnTo>
                    <a:pt x="36" y="10383"/>
                  </a:lnTo>
                  <a:lnTo>
                    <a:pt x="881" y="10597"/>
                  </a:lnTo>
                  <a:lnTo>
                    <a:pt x="3548" y="11299"/>
                  </a:lnTo>
                  <a:lnTo>
                    <a:pt x="4239" y="13800"/>
                  </a:lnTo>
                  <a:lnTo>
                    <a:pt x="4453" y="14621"/>
                  </a:lnTo>
                  <a:lnTo>
                    <a:pt x="5215" y="14205"/>
                  </a:lnTo>
                  <a:lnTo>
                    <a:pt x="7608" y="12859"/>
                  </a:lnTo>
                  <a:lnTo>
                    <a:pt x="9918" y="14157"/>
                  </a:lnTo>
                  <a:lnTo>
                    <a:pt x="10680" y="14574"/>
                  </a:lnTo>
                  <a:lnTo>
                    <a:pt x="10906" y="13752"/>
                  </a:lnTo>
                  <a:lnTo>
                    <a:pt x="11621" y="11168"/>
                  </a:lnTo>
                  <a:lnTo>
                    <a:pt x="14192" y="10502"/>
                  </a:lnTo>
                  <a:lnTo>
                    <a:pt x="15038" y="10275"/>
                  </a:lnTo>
                  <a:lnTo>
                    <a:pt x="14609" y="9549"/>
                  </a:lnTo>
                  <a:lnTo>
                    <a:pt x="13228" y="7227"/>
                  </a:lnTo>
                  <a:lnTo>
                    <a:pt x="14562" y="4977"/>
                  </a:lnTo>
                  <a:lnTo>
                    <a:pt x="14990" y="4251"/>
                  </a:lnTo>
                  <a:lnTo>
                    <a:pt x="14145" y="4025"/>
                  </a:lnTo>
                  <a:lnTo>
                    <a:pt x="11478" y="3322"/>
                  </a:lnTo>
                  <a:lnTo>
                    <a:pt x="10799" y="822"/>
                  </a:lnTo>
                  <a:lnTo>
                    <a:pt x="10573" y="0"/>
                  </a:lnTo>
                  <a:close/>
                </a:path>
              </a:pathLst>
            </a:custGeom>
            <a:solidFill>
              <a:srgbClr val="F8D1AE">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5"/>
            <p:cNvSpPr/>
            <p:nvPr/>
          </p:nvSpPr>
          <p:spPr>
            <a:xfrm>
              <a:off x="9" y="2804398"/>
              <a:ext cx="478772" cy="464744"/>
            </a:xfrm>
            <a:custGeom>
              <a:avLst/>
              <a:gdLst/>
              <a:ahLst/>
              <a:cxnLst/>
              <a:rect l="l" t="t" r="r" b="b"/>
              <a:pathLst>
                <a:path w="15051" h="14610" extrusionOk="0">
                  <a:moveTo>
                    <a:pt x="10050" y="1239"/>
                  </a:moveTo>
                  <a:lnTo>
                    <a:pt x="10704" y="3632"/>
                  </a:lnTo>
                  <a:lnTo>
                    <a:pt x="7930" y="6311"/>
                  </a:lnTo>
                  <a:lnTo>
                    <a:pt x="7930" y="2405"/>
                  </a:lnTo>
                  <a:lnTo>
                    <a:pt x="7942" y="2405"/>
                  </a:lnTo>
                  <a:lnTo>
                    <a:pt x="10050" y="1239"/>
                  </a:lnTo>
                  <a:close/>
                  <a:moveTo>
                    <a:pt x="4894" y="1274"/>
                  </a:moveTo>
                  <a:lnTo>
                    <a:pt x="7109" y="2513"/>
                  </a:lnTo>
                  <a:lnTo>
                    <a:pt x="7109" y="6323"/>
                  </a:lnTo>
                  <a:lnTo>
                    <a:pt x="4275" y="3560"/>
                  </a:lnTo>
                  <a:lnTo>
                    <a:pt x="4894" y="1274"/>
                  </a:lnTo>
                  <a:close/>
                  <a:moveTo>
                    <a:pt x="3751" y="4215"/>
                  </a:moveTo>
                  <a:lnTo>
                    <a:pt x="6513" y="6894"/>
                  </a:lnTo>
                  <a:lnTo>
                    <a:pt x="2501" y="6894"/>
                  </a:lnTo>
                  <a:lnTo>
                    <a:pt x="1275" y="4846"/>
                  </a:lnTo>
                  <a:lnTo>
                    <a:pt x="3751" y="4215"/>
                  </a:lnTo>
                  <a:close/>
                  <a:moveTo>
                    <a:pt x="11383" y="4132"/>
                  </a:moveTo>
                  <a:lnTo>
                    <a:pt x="13717" y="4751"/>
                  </a:lnTo>
                  <a:lnTo>
                    <a:pt x="12455" y="6894"/>
                  </a:lnTo>
                  <a:lnTo>
                    <a:pt x="8537" y="6894"/>
                  </a:lnTo>
                  <a:lnTo>
                    <a:pt x="11383" y="4132"/>
                  </a:lnTo>
                  <a:close/>
                  <a:moveTo>
                    <a:pt x="12562" y="7704"/>
                  </a:moveTo>
                  <a:lnTo>
                    <a:pt x="13776" y="9752"/>
                  </a:lnTo>
                  <a:lnTo>
                    <a:pt x="11312" y="10383"/>
                  </a:lnTo>
                  <a:lnTo>
                    <a:pt x="8537" y="7704"/>
                  </a:lnTo>
                  <a:close/>
                  <a:moveTo>
                    <a:pt x="6537" y="7704"/>
                  </a:moveTo>
                  <a:lnTo>
                    <a:pt x="3680" y="10478"/>
                  </a:lnTo>
                  <a:lnTo>
                    <a:pt x="1334" y="9871"/>
                  </a:lnTo>
                  <a:lnTo>
                    <a:pt x="2620" y="7704"/>
                  </a:lnTo>
                  <a:close/>
                  <a:moveTo>
                    <a:pt x="7942" y="8287"/>
                  </a:moveTo>
                  <a:lnTo>
                    <a:pt x="10788" y="11038"/>
                  </a:lnTo>
                  <a:lnTo>
                    <a:pt x="10169" y="13324"/>
                  </a:lnTo>
                  <a:lnTo>
                    <a:pt x="7942" y="12085"/>
                  </a:lnTo>
                  <a:lnTo>
                    <a:pt x="7942" y="8287"/>
                  </a:lnTo>
                  <a:close/>
                  <a:moveTo>
                    <a:pt x="7133" y="8287"/>
                  </a:moveTo>
                  <a:lnTo>
                    <a:pt x="7133" y="12192"/>
                  </a:lnTo>
                  <a:lnTo>
                    <a:pt x="7109" y="12192"/>
                  </a:lnTo>
                  <a:lnTo>
                    <a:pt x="5013" y="13359"/>
                  </a:lnTo>
                  <a:lnTo>
                    <a:pt x="4358" y="10966"/>
                  </a:lnTo>
                  <a:lnTo>
                    <a:pt x="7133" y="8287"/>
                  </a:lnTo>
                  <a:close/>
                  <a:moveTo>
                    <a:pt x="10597" y="0"/>
                  </a:moveTo>
                  <a:lnTo>
                    <a:pt x="9835" y="417"/>
                  </a:lnTo>
                  <a:lnTo>
                    <a:pt x="7442" y="1751"/>
                  </a:lnTo>
                  <a:lnTo>
                    <a:pt x="5132" y="453"/>
                  </a:lnTo>
                  <a:lnTo>
                    <a:pt x="4370" y="48"/>
                  </a:lnTo>
                  <a:lnTo>
                    <a:pt x="4144" y="858"/>
                  </a:lnTo>
                  <a:lnTo>
                    <a:pt x="3430" y="3453"/>
                  </a:lnTo>
                  <a:lnTo>
                    <a:pt x="846" y="4120"/>
                  </a:lnTo>
                  <a:lnTo>
                    <a:pt x="1" y="4346"/>
                  </a:lnTo>
                  <a:lnTo>
                    <a:pt x="429" y="5072"/>
                  </a:lnTo>
                  <a:lnTo>
                    <a:pt x="1810" y="7394"/>
                  </a:lnTo>
                  <a:lnTo>
                    <a:pt x="477" y="9644"/>
                  </a:lnTo>
                  <a:lnTo>
                    <a:pt x="36" y="10371"/>
                  </a:lnTo>
                  <a:lnTo>
                    <a:pt x="894" y="10597"/>
                  </a:lnTo>
                  <a:lnTo>
                    <a:pt x="3561" y="11299"/>
                  </a:lnTo>
                  <a:lnTo>
                    <a:pt x="4239" y="13800"/>
                  </a:lnTo>
                  <a:lnTo>
                    <a:pt x="4466" y="14609"/>
                  </a:lnTo>
                  <a:lnTo>
                    <a:pt x="5228" y="14193"/>
                  </a:lnTo>
                  <a:lnTo>
                    <a:pt x="7621" y="12859"/>
                  </a:lnTo>
                  <a:lnTo>
                    <a:pt x="9930" y="14157"/>
                  </a:lnTo>
                  <a:lnTo>
                    <a:pt x="10681" y="14574"/>
                  </a:lnTo>
                  <a:lnTo>
                    <a:pt x="10907" y="13752"/>
                  </a:lnTo>
                  <a:lnTo>
                    <a:pt x="11621" y="11157"/>
                  </a:lnTo>
                  <a:lnTo>
                    <a:pt x="14193" y="10490"/>
                  </a:lnTo>
                  <a:lnTo>
                    <a:pt x="15050" y="10264"/>
                  </a:lnTo>
                  <a:lnTo>
                    <a:pt x="14633" y="9537"/>
                  </a:lnTo>
                  <a:lnTo>
                    <a:pt x="13240" y="7216"/>
                  </a:lnTo>
                  <a:lnTo>
                    <a:pt x="14586" y="4965"/>
                  </a:lnTo>
                  <a:lnTo>
                    <a:pt x="15014" y="4239"/>
                  </a:lnTo>
                  <a:lnTo>
                    <a:pt x="14169" y="4013"/>
                  </a:lnTo>
                  <a:lnTo>
                    <a:pt x="11502" y="3322"/>
                  </a:lnTo>
                  <a:lnTo>
                    <a:pt x="10823" y="822"/>
                  </a:lnTo>
                  <a:lnTo>
                    <a:pt x="10597" y="0"/>
                  </a:lnTo>
                  <a:close/>
                </a:path>
              </a:pathLst>
            </a:custGeom>
            <a:solidFill>
              <a:srgbClr val="F8D1AE">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5"/>
            <p:cNvSpPr/>
            <p:nvPr/>
          </p:nvSpPr>
          <p:spPr>
            <a:xfrm>
              <a:off x="9" y="3269110"/>
              <a:ext cx="478772" cy="465126"/>
            </a:xfrm>
            <a:custGeom>
              <a:avLst/>
              <a:gdLst/>
              <a:ahLst/>
              <a:cxnLst/>
              <a:rect l="l" t="t" r="r" b="b"/>
              <a:pathLst>
                <a:path w="15051" h="14622" extrusionOk="0">
                  <a:moveTo>
                    <a:pt x="4894" y="1286"/>
                  </a:moveTo>
                  <a:lnTo>
                    <a:pt x="7109" y="2525"/>
                  </a:lnTo>
                  <a:lnTo>
                    <a:pt x="7109" y="6311"/>
                  </a:lnTo>
                  <a:lnTo>
                    <a:pt x="4275" y="3560"/>
                  </a:lnTo>
                  <a:lnTo>
                    <a:pt x="4894" y="1286"/>
                  </a:lnTo>
                  <a:close/>
                  <a:moveTo>
                    <a:pt x="10050" y="1239"/>
                  </a:moveTo>
                  <a:lnTo>
                    <a:pt x="10704" y="3632"/>
                  </a:lnTo>
                  <a:lnTo>
                    <a:pt x="7930" y="6311"/>
                  </a:lnTo>
                  <a:lnTo>
                    <a:pt x="7930" y="2417"/>
                  </a:lnTo>
                  <a:lnTo>
                    <a:pt x="7942" y="2417"/>
                  </a:lnTo>
                  <a:lnTo>
                    <a:pt x="10050" y="1239"/>
                  </a:lnTo>
                  <a:close/>
                  <a:moveTo>
                    <a:pt x="3751" y="4215"/>
                  </a:moveTo>
                  <a:lnTo>
                    <a:pt x="6513" y="6894"/>
                  </a:lnTo>
                  <a:lnTo>
                    <a:pt x="2489" y="6894"/>
                  </a:lnTo>
                  <a:lnTo>
                    <a:pt x="1275" y="4858"/>
                  </a:lnTo>
                  <a:lnTo>
                    <a:pt x="3751" y="4215"/>
                  </a:lnTo>
                  <a:close/>
                  <a:moveTo>
                    <a:pt x="11383" y="4144"/>
                  </a:moveTo>
                  <a:lnTo>
                    <a:pt x="13717" y="4751"/>
                  </a:lnTo>
                  <a:lnTo>
                    <a:pt x="12455" y="6894"/>
                  </a:lnTo>
                  <a:lnTo>
                    <a:pt x="8537" y="6894"/>
                  </a:lnTo>
                  <a:lnTo>
                    <a:pt x="11383" y="4144"/>
                  </a:lnTo>
                  <a:close/>
                  <a:moveTo>
                    <a:pt x="12562" y="7716"/>
                  </a:moveTo>
                  <a:lnTo>
                    <a:pt x="13776" y="9752"/>
                  </a:lnTo>
                  <a:lnTo>
                    <a:pt x="11312" y="10395"/>
                  </a:lnTo>
                  <a:lnTo>
                    <a:pt x="8537" y="7716"/>
                  </a:lnTo>
                  <a:close/>
                  <a:moveTo>
                    <a:pt x="6501" y="7728"/>
                  </a:moveTo>
                  <a:lnTo>
                    <a:pt x="3656" y="10478"/>
                  </a:lnTo>
                  <a:lnTo>
                    <a:pt x="1322" y="9871"/>
                  </a:lnTo>
                  <a:lnTo>
                    <a:pt x="2608" y="7728"/>
                  </a:lnTo>
                  <a:close/>
                  <a:moveTo>
                    <a:pt x="7942" y="8299"/>
                  </a:moveTo>
                  <a:lnTo>
                    <a:pt x="10788" y="11049"/>
                  </a:lnTo>
                  <a:lnTo>
                    <a:pt x="10169" y="13323"/>
                  </a:lnTo>
                  <a:lnTo>
                    <a:pt x="7942" y="12085"/>
                  </a:lnTo>
                  <a:lnTo>
                    <a:pt x="7942" y="8299"/>
                  </a:lnTo>
                  <a:close/>
                  <a:moveTo>
                    <a:pt x="7097" y="8299"/>
                  </a:moveTo>
                  <a:lnTo>
                    <a:pt x="7097" y="12192"/>
                  </a:lnTo>
                  <a:lnTo>
                    <a:pt x="5001" y="13371"/>
                  </a:lnTo>
                  <a:lnTo>
                    <a:pt x="4346" y="10978"/>
                  </a:lnTo>
                  <a:lnTo>
                    <a:pt x="7097" y="8299"/>
                  </a:lnTo>
                  <a:close/>
                  <a:moveTo>
                    <a:pt x="10585" y="0"/>
                  </a:moveTo>
                  <a:lnTo>
                    <a:pt x="9823" y="417"/>
                  </a:lnTo>
                  <a:lnTo>
                    <a:pt x="7430" y="1763"/>
                  </a:lnTo>
                  <a:lnTo>
                    <a:pt x="5120" y="465"/>
                  </a:lnTo>
                  <a:lnTo>
                    <a:pt x="4358" y="48"/>
                  </a:lnTo>
                  <a:lnTo>
                    <a:pt x="4132" y="870"/>
                  </a:lnTo>
                  <a:lnTo>
                    <a:pt x="3418" y="3453"/>
                  </a:lnTo>
                  <a:lnTo>
                    <a:pt x="846" y="4132"/>
                  </a:lnTo>
                  <a:lnTo>
                    <a:pt x="1" y="4346"/>
                  </a:lnTo>
                  <a:lnTo>
                    <a:pt x="429" y="5084"/>
                  </a:lnTo>
                  <a:lnTo>
                    <a:pt x="1810" y="7406"/>
                  </a:lnTo>
                  <a:lnTo>
                    <a:pt x="477" y="9644"/>
                  </a:lnTo>
                  <a:lnTo>
                    <a:pt x="36" y="10383"/>
                  </a:lnTo>
                  <a:lnTo>
                    <a:pt x="894" y="10597"/>
                  </a:lnTo>
                  <a:lnTo>
                    <a:pt x="3561" y="11299"/>
                  </a:lnTo>
                  <a:lnTo>
                    <a:pt x="4239" y="13800"/>
                  </a:lnTo>
                  <a:lnTo>
                    <a:pt x="4466" y="14621"/>
                  </a:lnTo>
                  <a:lnTo>
                    <a:pt x="5228" y="14205"/>
                  </a:lnTo>
                  <a:lnTo>
                    <a:pt x="7621" y="12859"/>
                  </a:lnTo>
                  <a:lnTo>
                    <a:pt x="9930" y="14157"/>
                  </a:lnTo>
                  <a:lnTo>
                    <a:pt x="10681" y="14574"/>
                  </a:lnTo>
                  <a:lnTo>
                    <a:pt x="10907" y="13752"/>
                  </a:lnTo>
                  <a:lnTo>
                    <a:pt x="11621" y="11168"/>
                  </a:lnTo>
                  <a:lnTo>
                    <a:pt x="14193" y="10502"/>
                  </a:lnTo>
                  <a:lnTo>
                    <a:pt x="15050" y="10275"/>
                  </a:lnTo>
                  <a:lnTo>
                    <a:pt x="14610" y="9549"/>
                  </a:lnTo>
                  <a:lnTo>
                    <a:pt x="13229" y="7227"/>
                  </a:lnTo>
                  <a:lnTo>
                    <a:pt x="14562" y="4977"/>
                  </a:lnTo>
                  <a:lnTo>
                    <a:pt x="15003" y="4251"/>
                  </a:lnTo>
                  <a:lnTo>
                    <a:pt x="14157" y="4025"/>
                  </a:lnTo>
                  <a:lnTo>
                    <a:pt x="11490" y="3322"/>
                  </a:lnTo>
                  <a:lnTo>
                    <a:pt x="10800" y="822"/>
                  </a:lnTo>
                  <a:lnTo>
                    <a:pt x="10585" y="0"/>
                  </a:lnTo>
                  <a:close/>
                </a:path>
              </a:pathLst>
            </a:custGeom>
            <a:solidFill>
              <a:srgbClr val="F8D1AE">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5"/>
            <p:cNvSpPr/>
            <p:nvPr/>
          </p:nvSpPr>
          <p:spPr>
            <a:xfrm>
              <a:off x="9" y="4198916"/>
              <a:ext cx="478772" cy="465094"/>
            </a:xfrm>
            <a:custGeom>
              <a:avLst/>
              <a:gdLst/>
              <a:ahLst/>
              <a:cxnLst/>
              <a:rect l="l" t="t" r="r" b="b"/>
              <a:pathLst>
                <a:path w="15051" h="14621" extrusionOk="0">
                  <a:moveTo>
                    <a:pt x="4894" y="1286"/>
                  </a:moveTo>
                  <a:lnTo>
                    <a:pt x="7109" y="2512"/>
                  </a:lnTo>
                  <a:lnTo>
                    <a:pt x="7109" y="6310"/>
                  </a:lnTo>
                  <a:lnTo>
                    <a:pt x="4275" y="3560"/>
                  </a:lnTo>
                  <a:lnTo>
                    <a:pt x="4894" y="1286"/>
                  </a:lnTo>
                  <a:close/>
                  <a:moveTo>
                    <a:pt x="10050" y="1238"/>
                  </a:moveTo>
                  <a:lnTo>
                    <a:pt x="10704" y="3632"/>
                  </a:lnTo>
                  <a:lnTo>
                    <a:pt x="7930" y="6310"/>
                  </a:lnTo>
                  <a:lnTo>
                    <a:pt x="7930" y="2417"/>
                  </a:lnTo>
                  <a:lnTo>
                    <a:pt x="7942" y="2417"/>
                  </a:lnTo>
                  <a:lnTo>
                    <a:pt x="10050" y="1238"/>
                  </a:lnTo>
                  <a:close/>
                  <a:moveTo>
                    <a:pt x="3751" y="4215"/>
                  </a:moveTo>
                  <a:lnTo>
                    <a:pt x="6513" y="6894"/>
                  </a:lnTo>
                  <a:lnTo>
                    <a:pt x="2489" y="6894"/>
                  </a:lnTo>
                  <a:lnTo>
                    <a:pt x="1263" y="4858"/>
                  </a:lnTo>
                  <a:lnTo>
                    <a:pt x="3751" y="4215"/>
                  </a:lnTo>
                  <a:close/>
                  <a:moveTo>
                    <a:pt x="11383" y="4132"/>
                  </a:moveTo>
                  <a:lnTo>
                    <a:pt x="13717" y="4739"/>
                  </a:lnTo>
                  <a:lnTo>
                    <a:pt x="12455" y="6894"/>
                  </a:lnTo>
                  <a:lnTo>
                    <a:pt x="8537" y="6894"/>
                  </a:lnTo>
                  <a:lnTo>
                    <a:pt x="11383" y="4132"/>
                  </a:lnTo>
                  <a:close/>
                  <a:moveTo>
                    <a:pt x="12562" y="7715"/>
                  </a:moveTo>
                  <a:lnTo>
                    <a:pt x="13776" y="9751"/>
                  </a:lnTo>
                  <a:lnTo>
                    <a:pt x="11312" y="10394"/>
                  </a:lnTo>
                  <a:lnTo>
                    <a:pt x="8537" y="7715"/>
                  </a:lnTo>
                  <a:close/>
                  <a:moveTo>
                    <a:pt x="6537" y="7715"/>
                  </a:moveTo>
                  <a:lnTo>
                    <a:pt x="3680" y="10466"/>
                  </a:lnTo>
                  <a:lnTo>
                    <a:pt x="1334" y="9859"/>
                  </a:lnTo>
                  <a:lnTo>
                    <a:pt x="2620" y="7715"/>
                  </a:lnTo>
                  <a:close/>
                  <a:moveTo>
                    <a:pt x="7942" y="8299"/>
                  </a:moveTo>
                  <a:lnTo>
                    <a:pt x="10788" y="11049"/>
                  </a:lnTo>
                  <a:lnTo>
                    <a:pt x="10169" y="13323"/>
                  </a:lnTo>
                  <a:lnTo>
                    <a:pt x="7942" y="12085"/>
                  </a:lnTo>
                  <a:lnTo>
                    <a:pt x="7942" y="8299"/>
                  </a:lnTo>
                  <a:close/>
                  <a:moveTo>
                    <a:pt x="7133" y="8299"/>
                  </a:moveTo>
                  <a:lnTo>
                    <a:pt x="7133" y="12192"/>
                  </a:lnTo>
                  <a:lnTo>
                    <a:pt x="7109" y="12192"/>
                  </a:lnTo>
                  <a:lnTo>
                    <a:pt x="5013" y="13371"/>
                  </a:lnTo>
                  <a:lnTo>
                    <a:pt x="4358" y="10978"/>
                  </a:lnTo>
                  <a:lnTo>
                    <a:pt x="7133" y="8299"/>
                  </a:lnTo>
                  <a:close/>
                  <a:moveTo>
                    <a:pt x="10585" y="0"/>
                  </a:moveTo>
                  <a:lnTo>
                    <a:pt x="9823" y="417"/>
                  </a:lnTo>
                  <a:lnTo>
                    <a:pt x="7430" y="1762"/>
                  </a:lnTo>
                  <a:lnTo>
                    <a:pt x="5120" y="465"/>
                  </a:lnTo>
                  <a:lnTo>
                    <a:pt x="4358" y="48"/>
                  </a:lnTo>
                  <a:lnTo>
                    <a:pt x="4132" y="869"/>
                  </a:lnTo>
                  <a:lnTo>
                    <a:pt x="3418" y="3453"/>
                  </a:lnTo>
                  <a:lnTo>
                    <a:pt x="846" y="4132"/>
                  </a:lnTo>
                  <a:lnTo>
                    <a:pt x="1" y="4346"/>
                  </a:lnTo>
                  <a:lnTo>
                    <a:pt x="429" y="5084"/>
                  </a:lnTo>
                  <a:lnTo>
                    <a:pt x="1810" y="7406"/>
                  </a:lnTo>
                  <a:lnTo>
                    <a:pt x="477" y="9644"/>
                  </a:lnTo>
                  <a:lnTo>
                    <a:pt x="36" y="10382"/>
                  </a:lnTo>
                  <a:lnTo>
                    <a:pt x="894" y="10597"/>
                  </a:lnTo>
                  <a:lnTo>
                    <a:pt x="3561" y="11299"/>
                  </a:lnTo>
                  <a:lnTo>
                    <a:pt x="4239" y="13799"/>
                  </a:lnTo>
                  <a:lnTo>
                    <a:pt x="4466" y="14621"/>
                  </a:lnTo>
                  <a:lnTo>
                    <a:pt x="5228" y="14204"/>
                  </a:lnTo>
                  <a:lnTo>
                    <a:pt x="7621" y="12859"/>
                  </a:lnTo>
                  <a:lnTo>
                    <a:pt x="9930" y="14157"/>
                  </a:lnTo>
                  <a:lnTo>
                    <a:pt x="10681" y="14573"/>
                  </a:lnTo>
                  <a:lnTo>
                    <a:pt x="10907" y="13752"/>
                  </a:lnTo>
                  <a:lnTo>
                    <a:pt x="11621" y="11168"/>
                  </a:lnTo>
                  <a:lnTo>
                    <a:pt x="14193" y="10501"/>
                  </a:lnTo>
                  <a:lnTo>
                    <a:pt x="15050" y="10275"/>
                  </a:lnTo>
                  <a:lnTo>
                    <a:pt x="14610" y="9549"/>
                  </a:lnTo>
                  <a:lnTo>
                    <a:pt x="13229" y="7227"/>
                  </a:lnTo>
                  <a:lnTo>
                    <a:pt x="14562" y="4977"/>
                  </a:lnTo>
                  <a:lnTo>
                    <a:pt x="15003" y="4251"/>
                  </a:lnTo>
                  <a:lnTo>
                    <a:pt x="14157" y="4024"/>
                  </a:lnTo>
                  <a:lnTo>
                    <a:pt x="11490" y="3322"/>
                  </a:lnTo>
                  <a:lnTo>
                    <a:pt x="10800" y="822"/>
                  </a:lnTo>
                  <a:lnTo>
                    <a:pt x="10585" y="0"/>
                  </a:lnTo>
                  <a:close/>
                </a:path>
              </a:pathLst>
            </a:custGeom>
            <a:solidFill>
              <a:srgbClr val="F8D1AE">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5"/>
            <p:cNvSpPr/>
            <p:nvPr/>
          </p:nvSpPr>
          <p:spPr>
            <a:xfrm>
              <a:off x="9" y="3734204"/>
              <a:ext cx="478772" cy="464744"/>
            </a:xfrm>
            <a:custGeom>
              <a:avLst/>
              <a:gdLst/>
              <a:ahLst/>
              <a:cxnLst/>
              <a:rect l="l" t="t" r="r" b="b"/>
              <a:pathLst>
                <a:path w="15051" h="14610" extrusionOk="0">
                  <a:moveTo>
                    <a:pt x="4894" y="1274"/>
                  </a:moveTo>
                  <a:lnTo>
                    <a:pt x="7109" y="2512"/>
                  </a:lnTo>
                  <a:lnTo>
                    <a:pt x="7109" y="6311"/>
                  </a:lnTo>
                  <a:lnTo>
                    <a:pt x="4275" y="3560"/>
                  </a:lnTo>
                  <a:lnTo>
                    <a:pt x="4894" y="1274"/>
                  </a:lnTo>
                  <a:close/>
                  <a:moveTo>
                    <a:pt x="10050" y="1238"/>
                  </a:moveTo>
                  <a:lnTo>
                    <a:pt x="10704" y="3632"/>
                  </a:lnTo>
                  <a:lnTo>
                    <a:pt x="7930" y="6311"/>
                  </a:lnTo>
                  <a:lnTo>
                    <a:pt x="7930" y="2405"/>
                  </a:lnTo>
                  <a:lnTo>
                    <a:pt x="7942" y="2405"/>
                  </a:lnTo>
                  <a:lnTo>
                    <a:pt x="10050" y="1238"/>
                  </a:lnTo>
                  <a:close/>
                  <a:moveTo>
                    <a:pt x="3751" y="4215"/>
                  </a:moveTo>
                  <a:lnTo>
                    <a:pt x="6513" y="6894"/>
                  </a:lnTo>
                  <a:lnTo>
                    <a:pt x="2489" y="6894"/>
                  </a:lnTo>
                  <a:lnTo>
                    <a:pt x="1275" y="4846"/>
                  </a:lnTo>
                  <a:lnTo>
                    <a:pt x="3751" y="4215"/>
                  </a:lnTo>
                  <a:close/>
                  <a:moveTo>
                    <a:pt x="11383" y="4132"/>
                  </a:moveTo>
                  <a:lnTo>
                    <a:pt x="13717" y="4751"/>
                  </a:lnTo>
                  <a:lnTo>
                    <a:pt x="12455" y="6894"/>
                  </a:lnTo>
                  <a:lnTo>
                    <a:pt x="8537" y="6894"/>
                  </a:lnTo>
                  <a:lnTo>
                    <a:pt x="11383" y="4132"/>
                  </a:lnTo>
                  <a:close/>
                  <a:moveTo>
                    <a:pt x="12562" y="7704"/>
                  </a:moveTo>
                  <a:lnTo>
                    <a:pt x="13776" y="9751"/>
                  </a:lnTo>
                  <a:lnTo>
                    <a:pt x="11312" y="10382"/>
                  </a:lnTo>
                  <a:lnTo>
                    <a:pt x="8537" y="7704"/>
                  </a:lnTo>
                  <a:close/>
                  <a:moveTo>
                    <a:pt x="6537" y="7704"/>
                  </a:moveTo>
                  <a:lnTo>
                    <a:pt x="3680" y="10466"/>
                  </a:lnTo>
                  <a:lnTo>
                    <a:pt x="1334" y="9847"/>
                  </a:lnTo>
                  <a:lnTo>
                    <a:pt x="2620" y="7704"/>
                  </a:lnTo>
                  <a:close/>
                  <a:moveTo>
                    <a:pt x="7942" y="8287"/>
                  </a:moveTo>
                  <a:lnTo>
                    <a:pt x="10788" y="11037"/>
                  </a:lnTo>
                  <a:lnTo>
                    <a:pt x="10169" y="13323"/>
                  </a:lnTo>
                  <a:lnTo>
                    <a:pt x="7942" y="12085"/>
                  </a:lnTo>
                  <a:lnTo>
                    <a:pt x="7942" y="8287"/>
                  </a:lnTo>
                  <a:close/>
                  <a:moveTo>
                    <a:pt x="7109" y="8287"/>
                  </a:moveTo>
                  <a:lnTo>
                    <a:pt x="7109" y="12192"/>
                  </a:lnTo>
                  <a:lnTo>
                    <a:pt x="7097" y="12192"/>
                  </a:lnTo>
                  <a:lnTo>
                    <a:pt x="5001" y="13359"/>
                  </a:lnTo>
                  <a:lnTo>
                    <a:pt x="4346" y="10966"/>
                  </a:lnTo>
                  <a:lnTo>
                    <a:pt x="7109" y="8287"/>
                  </a:lnTo>
                  <a:close/>
                  <a:moveTo>
                    <a:pt x="10585" y="0"/>
                  </a:moveTo>
                  <a:lnTo>
                    <a:pt x="9823" y="417"/>
                  </a:lnTo>
                  <a:lnTo>
                    <a:pt x="7430" y="1750"/>
                  </a:lnTo>
                  <a:lnTo>
                    <a:pt x="5120" y="465"/>
                  </a:lnTo>
                  <a:lnTo>
                    <a:pt x="4358" y="48"/>
                  </a:lnTo>
                  <a:lnTo>
                    <a:pt x="4132" y="857"/>
                  </a:lnTo>
                  <a:lnTo>
                    <a:pt x="3418" y="3453"/>
                  </a:lnTo>
                  <a:lnTo>
                    <a:pt x="846" y="4120"/>
                  </a:lnTo>
                  <a:lnTo>
                    <a:pt x="1" y="4346"/>
                  </a:lnTo>
                  <a:lnTo>
                    <a:pt x="429" y="5072"/>
                  </a:lnTo>
                  <a:lnTo>
                    <a:pt x="1810" y="7394"/>
                  </a:lnTo>
                  <a:lnTo>
                    <a:pt x="477" y="9644"/>
                  </a:lnTo>
                  <a:lnTo>
                    <a:pt x="36" y="10371"/>
                  </a:lnTo>
                  <a:lnTo>
                    <a:pt x="894" y="10597"/>
                  </a:lnTo>
                  <a:lnTo>
                    <a:pt x="3561" y="11299"/>
                  </a:lnTo>
                  <a:lnTo>
                    <a:pt x="4239" y="13800"/>
                  </a:lnTo>
                  <a:lnTo>
                    <a:pt x="4466" y="14609"/>
                  </a:lnTo>
                  <a:lnTo>
                    <a:pt x="5228" y="14192"/>
                  </a:lnTo>
                  <a:lnTo>
                    <a:pt x="7621" y="12859"/>
                  </a:lnTo>
                  <a:lnTo>
                    <a:pt x="9930" y="14157"/>
                  </a:lnTo>
                  <a:lnTo>
                    <a:pt x="10681" y="14573"/>
                  </a:lnTo>
                  <a:lnTo>
                    <a:pt x="10907" y="13752"/>
                  </a:lnTo>
                  <a:lnTo>
                    <a:pt x="11621" y="11156"/>
                  </a:lnTo>
                  <a:lnTo>
                    <a:pt x="14193" y="10490"/>
                  </a:lnTo>
                  <a:lnTo>
                    <a:pt x="15050" y="10263"/>
                  </a:lnTo>
                  <a:lnTo>
                    <a:pt x="14610" y="9537"/>
                  </a:lnTo>
                  <a:lnTo>
                    <a:pt x="13229" y="7215"/>
                  </a:lnTo>
                  <a:lnTo>
                    <a:pt x="14562" y="4965"/>
                  </a:lnTo>
                  <a:lnTo>
                    <a:pt x="15003" y="4239"/>
                  </a:lnTo>
                  <a:lnTo>
                    <a:pt x="14157" y="4013"/>
                  </a:lnTo>
                  <a:lnTo>
                    <a:pt x="11490" y="3322"/>
                  </a:lnTo>
                  <a:lnTo>
                    <a:pt x="10800" y="822"/>
                  </a:lnTo>
                  <a:lnTo>
                    <a:pt x="10585" y="0"/>
                  </a:lnTo>
                  <a:close/>
                </a:path>
              </a:pathLst>
            </a:custGeom>
            <a:solidFill>
              <a:srgbClr val="F8D1AE">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5"/>
            <p:cNvSpPr/>
            <p:nvPr/>
          </p:nvSpPr>
          <p:spPr>
            <a:xfrm>
              <a:off x="964647" y="3734204"/>
              <a:ext cx="478772" cy="464744"/>
            </a:xfrm>
            <a:custGeom>
              <a:avLst/>
              <a:gdLst/>
              <a:ahLst/>
              <a:cxnLst/>
              <a:rect l="l" t="t" r="r" b="b"/>
              <a:pathLst>
                <a:path w="15051" h="14610" extrusionOk="0">
                  <a:moveTo>
                    <a:pt x="4906" y="1274"/>
                  </a:moveTo>
                  <a:lnTo>
                    <a:pt x="7121" y="2512"/>
                  </a:lnTo>
                  <a:lnTo>
                    <a:pt x="7121" y="6311"/>
                  </a:lnTo>
                  <a:lnTo>
                    <a:pt x="4275" y="3560"/>
                  </a:lnTo>
                  <a:lnTo>
                    <a:pt x="4906" y="1274"/>
                  </a:lnTo>
                  <a:close/>
                  <a:moveTo>
                    <a:pt x="10050" y="1238"/>
                  </a:moveTo>
                  <a:lnTo>
                    <a:pt x="10705" y="3632"/>
                  </a:lnTo>
                  <a:lnTo>
                    <a:pt x="7942" y="6311"/>
                  </a:lnTo>
                  <a:lnTo>
                    <a:pt x="7942" y="2405"/>
                  </a:lnTo>
                  <a:lnTo>
                    <a:pt x="7954" y="2405"/>
                  </a:lnTo>
                  <a:lnTo>
                    <a:pt x="10050" y="1238"/>
                  </a:lnTo>
                  <a:close/>
                  <a:moveTo>
                    <a:pt x="3751" y="4215"/>
                  </a:moveTo>
                  <a:lnTo>
                    <a:pt x="6526" y="6894"/>
                  </a:lnTo>
                  <a:lnTo>
                    <a:pt x="2501" y="6894"/>
                  </a:lnTo>
                  <a:lnTo>
                    <a:pt x="1287" y="4846"/>
                  </a:lnTo>
                  <a:lnTo>
                    <a:pt x="3751" y="4215"/>
                  </a:lnTo>
                  <a:close/>
                  <a:moveTo>
                    <a:pt x="11395" y="4132"/>
                  </a:moveTo>
                  <a:lnTo>
                    <a:pt x="13729" y="4751"/>
                  </a:lnTo>
                  <a:lnTo>
                    <a:pt x="12443" y="6894"/>
                  </a:lnTo>
                  <a:lnTo>
                    <a:pt x="8526" y="6894"/>
                  </a:lnTo>
                  <a:lnTo>
                    <a:pt x="11395" y="4132"/>
                  </a:lnTo>
                  <a:close/>
                  <a:moveTo>
                    <a:pt x="12562" y="7704"/>
                  </a:moveTo>
                  <a:lnTo>
                    <a:pt x="13788" y="9751"/>
                  </a:lnTo>
                  <a:lnTo>
                    <a:pt x="11312" y="10382"/>
                  </a:lnTo>
                  <a:lnTo>
                    <a:pt x="8550" y="7704"/>
                  </a:lnTo>
                  <a:close/>
                  <a:moveTo>
                    <a:pt x="6526" y="7704"/>
                  </a:moveTo>
                  <a:lnTo>
                    <a:pt x="3668" y="10466"/>
                  </a:lnTo>
                  <a:lnTo>
                    <a:pt x="1334" y="9847"/>
                  </a:lnTo>
                  <a:lnTo>
                    <a:pt x="2608" y="7704"/>
                  </a:lnTo>
                  <a:close/>
                  <a:moveTo>
                    <a:pt x="7954" y="8287"/>
                  </a:moveTo>
                  <a:lnTo>
                    <a:pt x="10800" y="11037"/>
                  </a:lnTo>
                  <a:lnTo>
                    <a:pt x="10169" y="13323"/>
                  </a:lnTo>
                  <a:lnTo>
                    <a:pt x="7954" y="12085"/>
                  </a:lnTo>
                  <a:lnTo>
                    <a:pt x="7954" y="8287"/>
                  </a:lnTo>
                  <a:close/>
                  <a:moveTo>
                    <a:pt x="7121" y="8287"/>
                  </a:moveTo>
                  <a:lnTo>
                    <a:pt x="7121" y="12192"/>
                  </a:lnTo>
                  <a:lnTo>
                    <a:pt x="7109" y="12192"/>
                  </a:lnTo>
                  <a:lnTo>
                    <a:pt x="5002" y="13359"/>
                  </a:lnTo>
                  <a:lnTo>
                    <a:pt x="4347" y="10966"/>
                  </a:lnTo>
                  <a:lnTo>
                    <a:pt x="7121" y="8287"/>
                  </a:lnTo>
                  <a:close/>
                  <a:moveTo>
                    <a:pt x="10586" y="0"/>
                  </a:moveTo>
                  <a:lnTo>
                    <a:pt x="9824" y="417"/>
                  </a:lnTo>
                  <a:lnTo>
                    <a:pt x="7430" y="1750"/>
                  </a:lnTo>
                  <a:lnTo>
                    <a:pt x="5121" y="465"/>
                  </a:lnTo>
                  <a:lnTo>
                    <a:pt x="4359" y="48"/>
                  </a:lnTo>
                  <a:lnTo>
                    <a:pt x="4144" y="857"/>
                  </a:lnTo>
                  <a:lnTo>
                    <a:pt x="3430" y="3453"/>
                  </a:lnTo>
                  <a:lnTo>
                    <a:pt x="846" y="4120"/>
                  </a:lnTo>
                  <a:lnTo>
                    <a:pt x="1" y="4346"/>
                  </a:lnTo>
                  <a:lnTo>
                    <a:pt x="430" y="5072"/>
                  </a:lnTo>
                  <a:lnTo>
                    <a:pt x="1823" y="7394"/>
                  </a:lnTo>
                  <a:lnTo>
                    <a:pt x="477" y="9644"/>
                  </a:lnTo>
                  <a:lnTo>
                    <a:pt x="49" y="10371"/>
                  </a:lnTo>
                  <a:lnTo>
                    <a:pt x="894" y="10597"/>
                  </a:lnTo>
                  <a:lnTo>
                    <a:pt x="3561" y="11299"/>
                  </a:lnTo>
                  <a:lnTo>
                    <a:pt x="4251" y="13800"/>
                  </a:lnTo>
                  <a:lnTo>
                    <a:pt x="4466" y="14609"/>
                  </a:lnTo>
                  <a:lnTo>
                    <a:pt x="5228" y="14192"/>
                  </a:lnTo>
                  <a:lnTo>
                    <a:pt x="7621" y="12859"/>
                  </a:lnTo>
                  <a:lnTo>
                    <a:pt x="9931" y="14157"/>
                  </a:lnTo>
                  <a:lnTo>
                    <a:pt x="10693" y="14573"/>
                  </a:lnTo>
                  <a:lnTo>
                    <a:pt x="10907" y="13752"/>
                  </a:lnTo>
                  <a:lnTo>
                    <a:pt x="11633" y="11156"/>
                  </a:lnTo>
                  <a:lnTo>
                    <a:pt x="14205" y="10490"/>
                  </a:lnTo>
                  <a:lnTo>
                    <a:pt x="15050" y="10263"/>
                  </a:lnTo>
                  <a:lnTo>
                    <a:pt x="14622" y="9537"/>
                  </a:lnTo>
                  <a:lnTo>
                    <a:pt x="13241" y="7215"/>
                  </a:lnTo>
                  <a:lnTo>
                    <a:pt x="14574" y="4965"/>
                  </a:lnTo>
                  <a:lnTo>
                    <a:pt x="15003" y="4239"/>
                  </a:lnTo>
                  <a:lnTo>
                    <a:pt x="14157" y="4013"/>
                  </a:lnTo>
                  <a:lnTo>
                    <a:pt x="11490" y="3322"/>
                  </a:lnTo>
                  <a:lnTo>
                    <a:pt x="10812" y="822"/>
                  </a:lnTo>
                  <a:lnTo>
                    <a:pt x="10586" y="0"/>
                  </a:lnTo>
                  <a:close/>
                </a:path>
              </a:pathLst>
            </a:custGeom>
            <a:solidFill>
              <a:srgbClr val="F8D1AE">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5"/>
            <p:cNvSpPr/>
            <p:nvPr/>
          </p:nvSpPr>
          <p:spPr>
            <a:xfrm>
              <a:off x="964647" y="4198916"/>
              <a:ext cx="478772" cy="465094"/>
            </a:xfrm>
            <a:custGeom>
              <a:avLst/>
              <a:gdLst/>
              <a:ahLst/>
              <a:cxnLst/>
              <a:rect l="l" t="t" r="r" b="b"/>
              <a:pathLst>
                <a:path w="15051" h="14621" extrusionOk="0">
                  <a:moveTo>
                    <a:pt x="4906" y="1286"/>
                  </a:moveTo>
                  <a:lnTo>
                    <a:pt x="7121" y="2512"/>
                  </a:lnTo>
                  <a:lnTo>
                    <a:pt x="7121" y="6310"/>
                  </a:lnTo>
                  <a:lnTo>
                    <a:pt x="4275" y="3560"/>
                  </a:lnTo>
                  <a:lnTo>
                    <a:pt x="4906" y="1286"/>
                  </a:lnTo>
                  <a:close/>
                  <a:moveTo>
                    <a:pt x="10050" y="1238"/>
                  </a:moveTo>
                  <a:lnTo>
                    <a:pt x="10705" y="3632"/>
                  </a:lnTo>
                  <a:lnTo>
                    <a:pt x="7942" y="6310"/>
                  </a:lnTo>
                  <a:lnTo>
                    <a:pt x="7942" y="2417"/>
                  </a:lnTo>
                  <a:lnTo>
                    <a:pt x="7954" y="2417"/>
                  </a:lnTo>
                  <a:lnTo>
                    <a:pt x="10050" y="1238"/>
                  </a:lnTo>
                  <a:close/>
                  <a:moveTo>
                    <a:pt x="11395" y="4132"/>
                  </a:moveTo>
                  <a:lnTo>
                    <a:pt x="13729" y="4739"/>
                  </a:lnTo>
                  <a:lnTo>
                    <a:pt x="12443" y="6882"/>
                  </a:lnTo>
                  <a:lnTo>
                    <a:pt x="8526" y="6882"/>
                  </a:lnTo>
                  <a:lnTo>
                    <a:pt x="11395" y="4132"/>
                  </a:lnTo>
                  <a:close/>
                  <a:moveTo>
                    <a:pt x="3751" y="4215"/>
                  </a:moveTo>
                  <a:lnTo>
                    <a:pt x="6526" y="6894"/>
                  </a:lnTo>
                  <a:lnTo>
                    <a:pt x="2501" y="6894"/>
                  </a:lnTo>
                  <a:lnTo>
                    <a:pt x="1299" y="4858"/>
                  </a:lnTo>
                  <a:lnTo>
                    <a:pt x="3751" y="4215"/>
                  </a:lnTo>
                  <a:close/>
                  <a:moveTo>
                    <a:pt x="12562" y="7715"/>
                  </a:moveTo>
                  <a:lnTo>
                    <a:pt x="13788" y="9751"/>
                  </a:lnTo>
                  <a:lnTo>
                    <a:pt x="11312" y="10394"/>
                  </a:lnTo>
                  <a:lnTo>
                    <a:pt x="8550" y="7715"/>
                  </a:lnTo>
                  <a:close/>
                  <a:moveTo>
                    <a:pt x="6537" y="7715"/>
                  </a:moveTo>
                  <a:lnTo>
                    <a:pt x="3680" y="10466"/>
                  </a:lnTo>
                  <a:lnTo>
                    <a:pt x="1346" y="9859"/>
                  </a:lnTo>
                  <a:lnTo>
                    <a:pt x="2620" y="7715"/>
                  </a:lnTo>
                  <a:close/>
                  <a:moveTo>
                    <a:pt x="7954" y="8299"/>
                  </a:moveTo>
                  <a:lnTo>
                    <a:pt x="10800" y="11049"/>
                  </a:lnTo>
                  <a:lnTo>
                    <a:pt x="10169" y="13323"/>
                  </a:lnTo>
                  <a:lnTo>
                    <a:pt x="7954" y="12085"/>
                  </a:lnTo>
                  <a:lnTo>
                    <a:pt x="7954" y="8299"/>
                  </a:lnTo>
                  <a:close/>
                  <a:moveTo>
                    <a:pt x="7121" y="8299"/>
                  </a:moveTo>
                  <a:lnTo>
                    <a:pt x="7121" y="12192"/>
                  </a:lnTo>
                  <a:lnTo>
                    <a:pt x="7109" y="12192"/>
                  </a:lnTo>
                  <a:lnTo>
                    <a:pt x="5002" y="13371"/>
                  </a:lnTo>
                  <a:lnTo>
                    <a:pt x="4347" y="10978"/>
                  </a:lnTo>
                  <a:lnTo>
                    <a:pt x="7121" y="8299"/>
                  </a:lnTo>
                  <a:close/>
                  <a:moveTo>
                    <a:pt x="10586" y="0"/>
                  </a:moveTo>
                  <a:lnTo>
                    <a:pt x="9824" y="417"/>
                  </a:lnTo>
                  <a:lnTo>
                    <a:pt x="7430" y="1762"/>
                  </a:lnTo>
                  <a:lnTo>
                    <a:pt x="5121" y="465"/>
                  </a:lnTo>
                  <a:lnTo>
                    <a:pt x="4359" y="48"/>
                  </a:lnTo>
                  <a:lnTo>
                    <a:pt x="4144" y="869"/>
                  </a:lnTo>
                  <a:lnTo>
                    <a:pt x="3430" y="3453"/>
                  </a:lnTo>
                  <a:lnTo>
                    <a:pt x="846" y="4132"/>
                  </a:lnTo>
                  <a:lnTo>
                    <a:pt x="1" y="4346"/>
                  </a:lnTo>
                  <a:lnTo>
                    <a:pt x="430" y="5084"/>
                  </a:lnTo>
                  <a:lnTo>
                    <a:pt x="1823" y="7406"/>
                  </a:lnTo>
                  <a:lnTo>
                    <a:pt x="477" y="9644"/>
                  </a:lnTo>
                  <a:lnTo>
                    <a:pt x="49" y="10382"/>
                  </a:lnTo>
                  <a:lnTo>
                    <a:pt x="894" y="10597"/>
                  </a:lnTo>
                  <a:lnTo>
                    <a:pt x="3561" y="11299"/>
                  </a:lnTo>
                  <a:lnTo>
                    <a:pt x="4251" y="13799"/>
                  </a:lnTo>
                  <a:lnTo>
                    <a:pt x="4466" y="14621"/>
                  </a:lnTo>
                  <a:lnTo>
                    <a:pt x="5228" y="14204"/>
                  </a:lnTo>
                  <a:lnTo>
                    <a:pt x="7621" y="12859"/>
                  </a:lnTo>
                  <a:lnTo>
                    <a:pt x="9931" y="14157"/>
                  </a:lnTo>
                  <a:lnTo>
                    <a:pt x="10693" y="14573"/>
                  </a:lnTo>
                  <a:lnTo>
                    <a:pt x="10907" y="13752"/>
                  </a:lnTo>
                  <a:lnTo>
                    <a:pt x="11633" y="11168"/>
                  </a:lnTo>
                  <a:lnTo>
                    <a:pt x="14205" y="10501"/>
                  </a:lnTo>
                  <a:lnTo>
                    <a:pt x="15050" y="10275"/>
                  </a:lnTo>
                  <a:lnTo>
                    <a:pt x="14622" y="9549"/>
                  </a:lnTo>
                  <a:lnTo>
                    <a:pt x="13241" y="7227"/>
                  </a:lnTo>
                  <a:lnTo>
                    <a:pt x="14574" y="4977"/>
                  </a:lnTo>
                  <a:lnTo>
                    <a:pt x="15003" y="4251"/>
                  </a:lnTo>
                  <a:lnTo>
                    <a:pt x="14157" y="4024"/>
                  </a:lnTo>
                  <a:lnTo>
                    <a:pt x="11490" y="3322"/>
                  </a:lnTo>
                  <a:lnTo>
                    <a:pt x="10812" y="822"/>
                  </a:lnTo>
                  <a:lnTo>
                    <a:pt x="10586" y="0"/>
                  </a:lnTo>
                  <a:close/>
                </a:path>
              </a:pathLst>
            </a:custGeom>
            <a:solidFill>
              <a:srgbClr val="F8D1AE">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5"/>
            <p:cNvSpPr/>
            <p:nvPr/>
          </p:nvSpPr>
          <p:spPr>
            <a:xfrm>
              <a:off x="964647" y="4663629"/>
              <a:ext cx="478772" cy="464744"/>
            </a:xfrm>
            <a:custGeom>
              <a:avLst/>
              <a:gdLst/>
              <a:ahLst/>
              <a:cxnLst/>
              <a:rect l="l" t="t" r="r" b="b"/>
              <a:pathLst>
                <a:path w="15051" h="14610" extrusionOk="0">
                  <a:moveTo>
                    <a:pt x="4906" y="1286"/>
                  </a:moveTo>
                  <a:lnTo>
                    <a:pt x="7121" y="2524"/>
                  </a:lnTo>
                  <a:lnTo>
                    <a:pt x="7121" y="6322"/>
                  </a:lnTo>
                  <a:lnTo>
                    <a:pt x="4275" y="3572"/>
                  </a:lnTo>
                  <a:lnTo>
                    <a:pt x="4906" y="1286"/>
                  </a:lnTo>
                  <a:close/>
                  <a:moveTo>
                    <a:pt x="10050" y="1250"/>
                  </a:moveTo>
                  <a:lnTo>
                    <a:pt x="10705" y="3643"/>
                  </a:lnTo>
                  <a:lnTo>
                    <a:pt x="7942" y="6322"/>
                  </a:lnTo>
                  <a:lnTo>
                    <a:pt x="7942" y="2417"/>
                  </a:lnTo>
                  <a:lnTo>
                    <a:pt x="7954" y="2417"/>
                  </a:lnTo>
                  <a:lnTo>
                    <a:pt x="10050" y="1250"/>
                  </a:lnTo>
                  <a:close/>
                  <a:moveTo>
                    <a:pt x="3751" y="4203"/>
                  </a:moveTo>
                  <a:lnTo>
                    <a:pt x="6526" y="6882"/>
                  </a:lnTo>
                  <a:lnTo>
                    <a:pt x="2501" y="6882"/>
                  </a:lnTo>
                  <a:lnTo>
                    <a:pt x="1287" y="4846"/>
                  </a:lnTo>
                  <a:lnTo>
                    <a:pt x="3751" y="4203"/>
                  </a:lnTo>
                  <a:close/>
                  <a:moveTo>
                    <a:pt x="11395" y="4132"/>
                  </a:moveTo>
                  <a:lnTo>
                    <a:pt x="13729" y="4739"/>
                  </a:lnTo>
                  <a:lnTo>
                    <a:pt x="12443" y="6882"/>
                  </a:lnTo>
                  <a:lnTo>
                    <a:pt x="8526" y="6882"/>
                  </a:lnTo>
                  <a:lnTo>
                    <a:pt x="11395" y="4132"/>
                  </a:lnTo>
                  <a:close/>
                  <a:moveTo>
                    <a:pt x="12562" y="7715"/>
                  </a:moveTo>
                  <a:lnTo>
                    <a:pt x="13788" y="9763"/>
                  </a:lnTo>
                  <a:lnTo>
                    <a:pt x="11312" y="10394"/>
                  </a:lnTo>
                  <a:lnTo>
                    <a:pt x="8550" y="7715"/>
                  </a:lnTo>
                  <a:close/>
                  <a:moveTo>
                    <a:pt x="6537" y="7715"/>
                  </a:moveTo>
                  <a:lnTo>
                    <a:pt x="3680" y="10478"/>
                  </a:lnTo>
                  <a:lnTo>
                    <a:pt x="1346" y="9858"/>
                  </a:lnTo>
                  <a:lnTo>
                    <a:pt x="2620" y="7715"/>
                  </a:lnTo>
                  <a:close/>
                  <a:moveTo>
                    <a:pt x="7954" y="8287"/>
                  </a:moveTo>
                  <a:lnTo>
                    <a:pt x="10800" y="11037"/>
                  </a:lnTo>
                  <a:lnTo>
                    <a:pt x="10169" y="13311"/>
                  </a:lnTo>
                  <a:lnTo>
                    <a:pt x="7954" y="12085"/>
                  </a:lnTo>
                  <a:lnTo>
                    <a:pt x="7954" y="8287"/>
                  </a:lnTo>
                  <a:close/>
                  <a:moveTo>
                    <a:pt x="7133" y="8299"/>
                  </a:moveTo>
                  <a:lnTo>
                    <a:pt x="7133" y="12204"/>
                  </a:lnTo>
                  <a:lnTo>
                    <a:pt x="7121" y="12204"/>
                  </a:lnTo>
                  <a:lnTo>
                    <a:pt x="5025" y="13371"/>
                  </a:lnTo>
                  <a:lnTo>
                    <a:pt x="4370" y="10978"/>
                  </a:lnTo>
                  <a:lnTo>
                    <a:pt x="7133" y="8299"/>
                  </a:lnTo>
                  <a:close/>
                  <a:moveTo>
                    <a:pt x="10586" y="0"/>
                  </a:moveTo>
                  <a:lnTo>
                    <a:pt x="9824" y="405"/>
                  </a:lnTo>
                  <a:lnTo>
                    <a:pt x="7430" y="1750"/>
                  </a:lnTo>
                  <a:lnTo>
                    <a:pt x="5121" y="453"/>
                  </a:lnTo>
                  <a:lnTo>
                    <a:pt x="4359" y="36"/>
                  </a:lnTo>
                  <a:lnTo>
                    <a:pt x="4144" y="857"/>
                  </a:lnTo>
                  <a:lnTo>
                    <a:pt x="3430" y="3441"/>
                  </a:lnTo>
                  <a:lnTo>
                    <a:pt x="846" y="4120"/>
                  </a:lnTo>
                  <a:lnTo>
                    <a:pt x="1" y="4334"/>
                  </a:lnTo>
                  <a:lnTo>
                    <a:pt x="430" y="5072"/>
                  </a:lnTo>
                  <a:lnTo>
                    <a:pt x="1823" y="7394"/>
                  </a:lnTo>
                  <a:lnTo>
                    <a:pt x="477" y="9632"/>
                  </a:lnTo>
                  <a:lnTo>
                    <a:pt x="49" y="10370"/>
                  </a:lnTo>
                  <a:lnTo>
                    <a:pt x="894" y="10597"/>
                  </a:lnTo>
                  <a:lnTo>
                    <a:pt x="3561" y="11287"/>
                  </a:lnTo>
                  <a:lnTo>
                    <a:pt x="4251" y="13788"/>
                  </a:lnTo>
                  <a:lnTo>
                    <a:pt x="4466" y="14609"/>
                  </a:lnTo>
                  <a:lnTo>
                    <a:pt x="5228" y="14192"/>
                  </a:lnTo>
                  <a:lnTo>
                    <a:pt x="7621" y="12859"/>
                  </a:lnTo>
                  <a:lnTo>
                    <a:pt x="9931" y="14145"/>
                  </a:lnTo>
                  <a:lnTo>
                    <a:pt x="10693" y="14561"/>
                  </a:lnTo>
                  <a:lnTo>
                    <a:pt x="10907" y="13752"/>
                  </a:lnTo>
                  <a:lnTo>
                    <a:pt x="11633" y="11156"/>
                  </a:lnTo>
                  <a:lnTo>
                    <a:pt x="14205" y="10489"/>
                  </a:lnTo>
                  <a:lnTo>
                    <a:pt x="15050" y="10263"/>
                  </a:lnTo>
                  <a:lnTo>
                    <a:pt x="14622" y="9537"/>
                  </a:lnTo>
                  <a:lnTo>
                    <a:pt x="13241" y="7215"/>
                  </a:lnTo>
                  <a:lnTo>
                    <a:pt x="14574" y="4965"/>
                  </a:lnTo>
                  <a:lnTo>
                    <a:pt x="15003" y="4239"/>
                  </a:lnTo>
                  <a:lnTo>
                    <a:pt x="14157" y="4012"/>
                  </a:lnTo>
                  <a:lnTo>
                    <a:pt x="11490" y="3310"/>
                  </a:lnTo>
                  <a:lnTo>
                    <a:pt x="10812" y="810"/>
                  </a:lnTo>
                  <a:lnTo>
                    <a:pt x="10586" y="0"/>
                  </a:lnTo>
                  <a:close/>
                </a:path>
              </a:pathLst>
            </a:custGeom>
            <a:solidFill>
              <a:srgbClr val="F8D1AE">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5"/>
            <p:cNvSpPr/>
            <p:nvPr/>
          </p:nvSpPr>
          <p:spPr>
            <a:xfrm>
              <a:off x="964647" y="2804398"/>
              <a:ext cx="478772" cy="464744"/>
            </a:xfrm>
            <a:custGeom>
              <a:avLst/>
              <a:gdLst/>
              <a:ahLst/>
              <a:cxnLst/>
              <a:rect l="l" t="t" r="r" b="b"/>
              <a:pathLst>
                <a:path w="15051" h="14610" extrusionOk="0">
                  <a:moveTo>
                    <a:pt x="10050" y="1239"/>
                  </a:moveTo>
                  <a:lnTo>
                    <a:pt x="10705" y="3632"/>
                  </a:lnTo>
                  <a:lnTo>
                    <a:pt x="7942" y="6311"/>
                  </a:lnTo>
                  <a:lnTo>
                    <a:pt x="7942" y="2405"/>
                  </a:lnTo>
                  <a:lnTo>
                    <a:pt x="7954" y="2405"/>
                  </a:lnTo>
                  <a:lnTo>
                    <a:pt x="10050" y="1239"/>
                  </a:lnTo>
                  <a:close/>
                  <a:moveTo>
                    <a:pt x="4906" y="1274"/>
                  </a:moveTo>
                  <a:lnTo>
                    <a:pt x="7121" y="2513"/>
                  </a:lnTo>
                  <a:lnTo>
                    <a:pt x="7121" y="6323"/>
                  </a:lnTo>
                  <a:lnTo>
                    <a:pt x="4275" y="3560"/>
                  </a:lnTo>
                  <a:lnTo>
                    <a:pt x="4906" y="1274"/>
                  </a:lnTo>
                  <a:close/>
                  <a:moveTo>
                    <a:pt x="3751" y="4215"/>
                  </a:moveTo>
                  <a:lnTo>
                    <a:pt x="6526" y="6894"/>
                  </a:lnTo>
                  <a:lnTo>
                    <a:pt x="2501" y="6894"/>
                  </a:lnTo>
                  <a:lnTo>
                    <a:pt x="1287" y="4846"/>
                  </a:lnTo>
                  <a:lnTo>
                    <a:pt x="3751" y="4215"/>
                  </a:lnTo>
                  <a:close/>
                  <a:moveTo>
                    <a:pt x="11395" y="4132"/>
                  </a:moveTo>
                  <a:lnTo>
                    <a:pt x="13729" y="4751"/>
                  </a:lnTo>
                  <a:lnTo>
                    <a:pt x="12443" y="6894"/>
                  </a:lnTo>
                  <a:lnTo>
                    <a:pt x="8526" y="6894"/>
                  </a:lnTo>
                  <a:lnTo>
                    <a:pt x="11395" y="4132"/>
                  </a:lnTo>
                  <a:close/>
                  <a:moveTo>
                    <a:pt x="12562" y="7704"/>
                  </a:moveTo>
                  <a:lnTo>
                    <a:pt x="13788" y="9752"/>
                  </a:lnTo>
                  <a:lnTo>
                    <a:pt x="11312" y="10383"/>
                  </a:lnTo>
                  <a:lnTo>
                    <a:pt x="8550" y="7704"/>
                  </a:lnTo>
                  <a:close/>
                  <a:moveTo>
                    <a:pt x="6537" y="7704"/>
                  </a:moveTo>
                  <a:lnTo>
                    <a:pt x="3680" y="10478"/>
                  </a:lnTo>
                  <a:lnTo>
                    <a:pt x="1346" y="9871"/>
                  </a:lnTo>
                  <a:lnTo>
                    <a:pt x="2620" y="7704"/>
                  </a:lnTo>
                  <a:close/>
                  <a:moveTo>
                    <a:pt x="7954" y="8287"/>
                  </a:moveTo>
                  <a:lnTo>
                    <a:pt x="10788" y="11038"/>
                  </a:lnTo>
                  <a:lnTo>
                    <a:pt x="10169" y="13324"/>
                  </a:lnTo>
                  <a:lnTo>
                    <a:pt x="7954" y="12085"/>
                  </a:lnTo>
                  <a:lnTo>
                    <a:pt x="7954" y="8287"/>
                  </a:lnTo>
                  <a:close/>
                  <a:moveTo>
                    <a:pt x="7133" y="8287"/>
                  </a:moveTo>
                  <a:lnTo>
                    <a:pt x="7133" y="12192"/>
                  </a:lnTo>
                  <a:lnTo>
                    <a:pt x="7121" y="12192"/>
                  </a:lnTo>
                  <a:lnTo>
                    <a:pt x="5025" y="13359"/>
                  </a:lnTo>
                  <a:lnTo>
                    <a:pt x="4370" y="10966"/>
                  </a:lnTo>
                  <a:lnTo>
                    <a:pt x="7133" y="8287"/>
                  </a:lnTo>
                  <a:close/>
                  <a:moveTo>
                    <a:pt x="10586" y="0"/>
                  </a:moveTo>
                  <a:lnTo>
                    <a:pt x="9824" y="417"/>
                  </a:lnTo>
                  <a:lnTo>
                    <a:pt x="7430" y="1751"/>
                  </a:lnTo>
                  <a:lnTo>
                    <a:pt x="5121" y="453"/>
                  </a:lnTo>
                  <a:lnTo>
                    <a:pt x="4359" y="48"/>
                  </a:lnTo>
                  <a:lnTo>
                    <a:pt x="4144" y="858"/>
                  </a:lnTo>
                  <a:lnTo>
                    <a:pt x="3430" y="3453"/>
                  </a:lnTo>
                  <a:lnTo>
                    <a:pt x="846" y="4120"/>
                  </a:lnTo>
                  <a:lnTo>
                    <a:pt x="1" y="4346"/>
                  </a:lnTo>
                  <a:lnTo>
                    <a:pt x="430" y="5072"/>
                  </a:lnTo>
                  <a:lnTo>
                    <a:pt x="1823" y="7394"/>
                  </a:lnTo>
                  <a:lnTo>
                    <a:pt x="477" y="9644"/>
                  </a:lnTo>
                  <a:lnTo>
                    <a:pt x="49" y="10371"/>
                  </a:lnTo>
                  <a:lnTo>
                    <a:pt x="894" y="10597"/>
                  </a:lnTo>
                  <a:lnTo>
                    <a:pt x="3561" y="11299"/>
                  </a:lnTo>
                  <a:lnTo>
                    <a:pt x="4251" y="13800"/>
                  </a:lnTo>
                  <a:lnTo>
                    <a:pt x="4466" y="14609"/>
                  </a:lnTo>
                  <a:lnTo>
                    <a:pt x="5228" y="14193"/>
                  </a:lnTo>
                  <a:lnTo>
                    <a:pt x="7621" y="12859"/>
                  </a:lnTo>
                  <a:lnTo>
                    <a:pt x="9931" y="14157"/>
                  </a:lnTo>
                  <a:lnTo>
                    <a:pt x="10693" y="14574"/>
                  </a:lnTo>
                  <a:lnTo>
                    <a:pt x="10907" y="13752"/>
                  </a:lnTo>
                  <a:lnTo>
                    <a:pt x="11633" y="11157"/>
                  </a:lnTo>
                  <a:lnTo>
                    <a:pt x="14205" y="10490"/>
                  </a:lnTo>
                  <a:lnTo>
                    <a:pt x="15050" y="10264"/>
                  </a:lnTo>
                  <a:lnTo>
                    <a:pt x="14622" y="9537"/>
                  </a:lnTo>
                  <a:lnTo>
                    <a:pt x="13241" y="7216"/>
                  </a:lnTo>
                  <a:lnTo>
                    <a:pt x="14574" y="4965"/>
                  </a:lnTo>
                  <a:lnTo>
                    <a:pt x="15003" y="4239"/>
                  </a:lnTo>
                  <a:lnTo>
                    <a:pt x="14157" y="4013"/>
                  </a:lnTo>
                  <a:lnTo>
                    <a:pt x="11490" y="3322"/>
                  </a:lnTo>
                  <a:lnTo>
                    <a:pt x="10812" y="822"/>
                  </a:lnTo>
                  <a:lnTo>
                    <a:pt x="10586" y="0"/>
                  </a:lnTo>
                  <a:close/>
                </a:path>
              </a:pathLst>
            </a:custGeom>
            <a:solidFill>
              <a:srgbClr val="F8D1AE">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5"/>
            <p:cNvSpPr/>
            <p:nvPr/>
          </p:nvSpPr>
          <p:spPr>
            <a:xfrm>
              <a:off x="482535" y="2804398"/>
              <a:ext cx="478359" cy="464744"/>
            </a:xfrm>
            <a:custGeom>
              <a:avLst/>
              <a:gdLst/>
              <a:ahLst/>
              <a:cxnLst/>
              <a:rect l="l" t="t" r="r" b="b"/>
              <a:pathLst>
                <a:path w="15038" h="14610" extrusionOk="0">
                  <a:moveTo>
                    <a:pt x="10037" y="1239"/>
                  </a:moveTo>
                  <a:lnTo>
                    <a:pt x="10692" y="3632"/>
                  </a:lnTo>
                  <a:lnTo>
                    <a:pt x="7930" y="6311"/>
                  </a:lnTo>
                  <a:lnTo>
                    <a:pt x="7930" y="2405"/>
                  </a:lnTo>
                  <a:lnTo>
                    <a:pt x="7942" y="2405"/>
                  </a:lnTo>
                  <a:lnTo>
                    <a:pt x="10037" y="1239"/>
                  </a:lnTo>
                  <a:close/>
                  <a:moveTo>
                    <a:pt x="4894" y="1274"/>
                  </a:moveTo>
                  <a:lnTo>
                    <a:pt x="7108" y="2513"/>
                  </a:lnTo>
                  <a:lnTo>
                    <a:pt x="7108" y="6323"/>
                  </a:lnTo>
                  <a:lnTo>
                    <a:pt x="4263" y="3560"/>
                  </a:lnTo>
                  <a:lnTo>
                    <a:pt x="4894" y="1274"/>
                  </a:lnTo>
                  <a:close/>
                  <a:moveTo>
                    <a:pt x="3751" y="4215"/>
                  </a:moveTo>
                  <a:lnTo>
                    <a:pt x="6513" y="6894"/>
                  </a:lnTo>
                  <a:lnTo>
                    <a:pt x="2501" y="6894"/>
                  </a:lnTo>
                  <a:lnTo>
                    <a:pt x="1274" y="4846"/>
                  </a:lnTo>
                  <a:lnTo>
                    <a:pt x="3751" y="4215"/>
                  </a:lnTo>
                  <a:close/>
                  <a:moveTo>
                    <a:pt x="11383" y="4132"/>
                  </a:moveTo>
                  <a:lnTo>
                    <a:pt x="13716" y="4751"/>
                  </a:lnTo>
                  <a:lnTo>
                    <a:pt x="12442" y="6894"/>
                  </a:lnTo>
                  <a:lnTo>
                    <a:pt x="8525" y="6894"/>
                  </a:lnTo>
                  <a:lnTo>
                    <a:pt x="11383" y="4132"/>
                  </a:lnTo>
                  <a:close/>
                  <a:moveTo>
                    <a:pt x="12561" y="7704"/>
                  </a:moveTo>
                  <a:lnTo>
                    <a:pt x="13764" y="9752"/>
                  </a:lnTo>
                  <a:lnTo>
                    <a:pt x="11311" y="10383"/>
                  </a:lnTo>
                  <a:lnTo>
                    <a:pt x="8537" y="7704"/>
                  </a:lnTo>
                  <a:close/>
                  <a:moveTo>
                    <a:pt x="6513" y="7704"/>
                  </a:moveTo>
                  <a:lnTo>
                    <a:pt x="3667" y="10478"/>
                  </a:lnTo>
                  <a:lnTo>
                    <a:pt x="1334" y="9871"/>
                  </a:lnTo>
                  <a:lnTo>
                    <a:pt x="2620" y="7704"/>
                  </a:lnTo>
                  <a:close/>
                  <a:moveTo>
                    <a:pt x="7942" y="8287"/>
                  </a:moveTo>
                  <a:lnTo>
                    <a:pt x="10787" y="11038"/>
                  </a:lnTo>
                  <a:lnTo>
                    <a:pt x="10156" y="13324"/>
                  </a:lnTo>
                  <a:lnTo>
                    <a:pt x="7942" y="12085"/>
                  </a:lnTo>
                  <a:lnTo>
                    <a:pt x="7942" y="8287"/>
                  </a:lnTo>
                  <a:close/>
                  <a:moveTo>
                    <a:pt x="7120" y="8287"/>
                  </a:moveTo>
                  <a:lnTo>
                    <a:pt x="7120" y="12192"/>
                  </a:lnTo>
                  <a:lnTo>
                    <a:pt x="7108" y="12192"/>
                  </a:lnTo>
                  <a:lnTo>
                    <a:pt x="5013" y="13359"/>
                  </a:lnTo>
                  <a:lnTo>
                    <a:pt x="4358" y="10966"/>
                  </a:lnTo>
                  <a:lnTo>
                    <a:pt x="7120" y="8287"/>
                  </a:lnTo>
                  <a:close/>
                  <a:moveTo>
                    <a:pt x="10573" y="0"/>
                  </a:moveTo>
                  <a:lnTo>
                    <a:pt x="9823" y="417"/>
                  </a:lnTo>
                  <a:lnTo>
                    <a:pt x="7418" y="1751"/>
                  </a:lnTo>
                  <a:lnTo>
                    <a:pt x="5120" y="453"/>
                  </a:lnTo>
                  <a:lnTo>
                    <a:pt x="4358" y="48"/>
                  </a:lnTo>
                  <a:lnTo>
                    <a:pt x="4132" y="858"/>
                  </a:lnTo>
                  <a:lnTo>
                    <a:pt x="3417" y="3453"/>
                  </a:lnTo>
                  <a:lnTo>
                    <a:pt x="846" y="4120"/>
                  </a:lnTo>
                  <a:lnTo>
                    <a:pt x="0" y="4346"/>
                  </a:lnTo>
                  <a:lnTo>
                    <a:pt x="429" y="5072"/>
                  </a:lnTo>
                  <a:lnTo>
                    <a:pt x="1810" y="7394"/>
                  </a:lnTo>
                  <a:lnTo>
                    <a:pt x="476" y="9644"/>
                  </a:lnTo>
                  <a:lnTo>
                    <a:pt x="36" y="10371"/>
                  </a:lnTo>
                  <a:lnTo>
                    <a:pt x="893" y="10597"/>
                  </a:lnTo>
                  <a:lnTo>
                    <a:pt x="3548" y="11299"/>
                  </a:lnTo>
                  <a:lnTo>
                    <a:pt x="4239" y="13800"/>
                  </a:lnTo>
                  <a:lnTo>
                    <a:pt x="4465" y="14609"/>
                  </a:lnTo>
                  <a:lnTo>
                    <a:pt x="5215" y="14193"/>
                  </a:lnTo>
                  <a:lnTo>
                    <a:pt x="7620" y="12859"/>
                  </a:lnTo>
                  <a:lnTo>
                    <a:pt x="9918" y="14157"/>
                  </a:lnTo>
                  <a:lnTo>
                    <a:pt x="10680" y="14574"/>
                  </a:lnTo>
                  <a:lnTo>
                    <a:pt x="10906" y="13752"/>
                  </a:lnTo>
                  <a:lnTo>
                    <a:pt x="11621" y="11157"/>
                  </a:lnTo>
                  <a:lnTo>
                    <a:pt x="14192" y="10490"/>
                  </a:lnTo>
                  <a:lnTo>
                    <a:pt x="15038" y="10264"/>
                  </a:lnTo>
                  <a:lnTo>
                    <a:pt x="14609" y="9537"/>
                  </a:lnTo>
                  <a:lnTo>
                    <a:pt x="13228" y="7216"/>
                  </a:lnTo>
                  <a:lnTo>
                    <a:pt x="14562" y="4965"/>
                  </a:lnTo>
                  <a:lnTo>
                    <a:pt x="15002" y="4239"/>
                  </a:lnTo>
                  <a:lnTo>
                    <a:pt x="14145" y="4013"/>
                  </a:lnTo>
                  <a:lnTo>
                    <a:pt x="11490" y="3322"/>
                  </a:lnTo>
                  <a:lnTo>
                    <a:pt x="10799" y="822"/>
                  </a:lnTo>
                  <a:lnTo>
                    <a:pt x="10573" y="0"/>
                  </a:lnTo>
                  <a:close/>
                </a:path>
              </a:pathLst>
            </a:custGeom>
            <a:solidFill>
              <a:srgbClr val="F8D1AE">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5"/>
            <p:cNvSpPr/>
            <p:nvPr/>
          </p:nvSpPr>
          <p:spPr>
            <a:xfrm>
              <a:off x="482535" y="3734204"/>
              <a:ext cx="478359" cy="464744"/>
            </a:xfrm>
            <a:custGeom>
              <a:avLst/>
              <a:gdLst/>
              <a:ahLst/>
              <a:cxnLst/>
              <a:rect l="l" t="t" r="r" b="b"/>
              <a:pathLst>
                <a:path w="15038" h="14610" extrusionOk="0">
                  <a:moveTo>
                    <a:pt x="4894" y="1274"/>
                  </a:moveTo>
                  <a:lnTo>
                    <a:pt x="7108" y="2512"/>
                  </a:lnTo>
                  <a:lnTo>
                    <a:pt x="7108" y="6311"/>
                  </a:lnTo>
                  <a:lnTo>
                    <a:pt x="4263" y="3560"/>
                  </a:lnTo>
                  <a:lnTo>
                    <a:pt x="4894" y="1274"/>
                  </a:lnTo>
                  <a:close/>
                  <a:moveTo>
                    <a:pt x="10037" y="1238"/>
                  </a:moveTo>
                  <a:lnTo>
                    <a:pt x="10692" y="3632"/>
                  </a:lnTo>
                  <a:lnTo>
                    <a:pt x="7930" y="6311"/>
                  </a:lnTo>
                  <a:lnTo>
                    <a:pt x="7930" y="2405"/>
                  </a:lnTo>
                  <a:lnTo>
                    <a:pt x="7942" y="2405"/>
                  </a:lnTo>
                  <a:lnTo>
                    <a:pt x="10037" y="1238"/>
                  </a:lnTo>
                  <a:close/>
                  <a:moveTo>
                    <a:pt x="3751" y="4215"/>
                  </a:moveTo>
                  <a:lnTo>
                    <a:pt x="6513" y="6894"/>
                  </a:lnTo>
                  <a:lnTo>
                    <a:pt x="2501" y="6894"/>
                  </a:lnTo>
                  <a:lnTo>
                    <a:pt x="1286" y="4846"/>
                  </a:lnTo>
                  <a:lnTo>
                    <a:pt x="3751" y="4215"/>
                  </a:lnTo>
                  <a:close/>
                  <a:moveTo>
                    <a:pt x="11383" y="4132"/>
                  </a:moveTo>
                  <a:lnTo>
                    <a:pt x="13716" y="4751"/>
                  </a:lnTo>
                  <a:lnTo>
                    <a:pt x="12442" y="6894"/>
                  </a:lnTo>
                  <a:lnTo>
                    <a:pt x="8525" y="6894"/>
                  </a:lnTo>
                  <a:lnTo>
                    <a:pt x="11383" y="4132"/>
                  </a:lnTo>
                  <a:close/>
                  <a:moveTo>
                    <a:pt x="12561" y="7704"/>
                  </a:moveTo>
                  <a:lnTo>
                    <a:pt x="13776" y="9751"/>
                  </a:lnTo>
                  <a:lnTo>
                    <a:pt x="11311" y="10382"/>
                  </a:lnTo>
                  <a:lnTo>
                    <a:pt x="8537" y="7704"/>
                  </a:lnTo>
                  <a:close/>
                  <a:moveTo>
                    <a:pt x="6513" y="7704"/>
                  </a:moveTo>
                  <a:lnTo>
                    <a:pt x="3655" y="10466"/>
                  </a:lnTo>
                  <a:lnTo>
                    <a:pt x="1322" y="9847"/>
                  </a:lnTo>
                  <a:lnTo>
                    <a:pt x="2596" y="7704"/>
                  </a:lnTo>
                  <a:close/>
                  <a:moveTo>
                    <a:pt x="7942" y="8287"/>
                  </a:moveTo>
                  <a:lnTo>
                    <a:pt x="10787" y="11037"/>
                  </a:lnTo>
                  <a:lnTo>
                    <a:pt x="10156" y="13323"/>
                  </a:lnTo>
                  <a:lnTo>
                    <a:pt x="7942" y="12085"/>
                  </a:lnTo>
                  <a:lnTo>
                    <a:pt x="7942" y="8287"/>
                  </a:lnTo>
                  <a:close/>
                  <a:moveTo>
                    <a:pt x="7120" y="8287"/>
                  </a:moveTo>
                  <a:lnTo>
                    <a:pt x="7120" y="12192"/>
                  </a:lnTo>
                  <a:lnTo>
                    <a:pt x="7108" y="12192"/>
                  </a:lnTo>
                  <a:lnTo>
                    <a:pt x="5013" y="13359"/>
                  </a:lnTo>
                  <a:lnTo>
                    <a:pt x="4358" y="10966"/>
                  </a:lnTo>
                  <a:lnTo>
                    <a:pt x="7120" y="8287"/>
                  </a:lnTo>
                  <a:close/>
                  <a:moveTo>
                    <a:pt x="10573" y="0"/>
                  </a:moveTo>
                  <a:lnTo>
                    <a:pt x="9811" y="417"/>
                  </a:lnTo>
                  <a:lnTo>
                    <a:pt x="7418" y="1750"/>
                  </a:lnTo>
                  <a:lnTo>
                    <a:pt x="5120" y="465"/>
                  </a:lnTo>
                  <a:lnTo>
                    <a:pt x="4358" y="48"/>
                  </a:lnTo>
                  <a:lnTo>
                    <a:pt x="4132" y="857"/>
                  </a:lnTo>
                  <a:lnTo>
                    <a:pt x="3417" y="3453"/>
                  </a:lnTo>
                  <a:lnTo>
                    <a:pt x="846" y="4120"/>
                  </a:lnTo>
                  <a:lnTo>
                    <a:pt x="0" y="4346"/>
                  </a:lnTo>
                  <a:lnTo>
                    <a:pt x="429" y="5072"/>
                  </a:lnTo>
                  <a:lnTo>
                    <a:pt x="1810" y="7394"/>
                  </a:lnTo>
                  <a:lnTo>
                    <a:pt x="476" y="9644"/>
                  </a:lnTo>
                  <a:lnTo>
                    <a:pt x="36" y="10371"/>
                  </a:lnTo>
                  <a:lnTo>
                    <a:pt x="893" y="10597"/>
                  </a:lnTo>
                  <a:lnTo>
                    <a:pt x="3548" y="11299"/>
                  </a:lnTo>
                  <a:lnTo>
                    <a:pt x="4239" y="13800"/>
                  </a:lnTo>
                  <a:lnTo>
                    <a:pt x="4453" y="14609"/>
                  </a:lnTo>
                  <a:lnTo>
                    <a:pt x="5215" y="14192"/>
                  </a:lnTo>
                  <a:lnTo>
                    <a:pt x="7608" y="12859"/>
                  </a:lnTo>
                  <a:lnTo>
                    <a:pt x="9918" y="14157"/>
                  </a:lnTo>
                  <a:lnTo>
                    <a:pt x="10680" y="14573"/>
                  </a:lnTo>
                  <a:lnTo>
                    <a:pt x="10906" y="13752"/>
                  </a:lnTo>
                  <a:lnTo>
                    <a:pt x="11621" y="11156"/>
                  </a:lnTo>
                  <a:lnTo>
                    <a:pt x="14192" y="10490"/>
                  </a:lnTo>
                  <a:lnTo>
                    <a:pt x="15038" y="10263"/>
                  </a:lnTo>
                  <a:lnTo>
                    <a:pt x="14609" y="9537"/>
                  </a:lnTo>
                  <a:lnTo>
                    <a:pt x="13228" y="7215"/>
                  </a:lnTo>
                  <a:lnTo>
                    <a:pt x="14562" y="4965"/>
                  </a:lnTo>
                  <a:lnTo>
                    <a:pt x="14990" y="4239"/>
                  </a:lnTo>
                  <a:lnTo>
                    <a:pt x="14145" y="4013"/>
                  </a:lnTo>
                  <a:lnTo>
                    <a:pt x="11478" y="3322"/>
                  </a:lnTo>
                  <a:lnTo>
                    <a:pt x="10799" y="822"/>
                  </a:lnTo>
                  <a:lnTo>
                    <a:pt x="10573" y="0"/>
                  </a:lnTo>
                  <a:close/>
                </a:path>
              </a:pathLst>
            </a:custGeom>
            <a:solidFill>
              <a:srgbClr val="F8D1AE">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5"/>
            <p:cNvSpPr/>
            <p:nvPr/>
          </p:nvSpPr>
          <p:spPr>
            <a:xfrm>
              <a:off x="482535" y="4198916"/>
              <a:ext cx="478359" cy="465094"/>
            </a:xfrm>
            <a:custGeom>
              <a:avLst/>
              <a:gdLst/>
              <a:ahLst/>
              <a:cxnLst/>
              <a:rect l="l" t="t" r="r" b="b"/>
              <a:pathLst>
                <a:path w="15038" h="14621" extrusionOk="0">
                  <a:moveTo>
                    <a:pt x="4894" y="1286"/>
                  </a:moveTo>
                  <a:lnTo>
                    <a:pt x="7108" y="2512"/>
                  </a:lnTo>
                  <a:lnTo>
                    <a:pt x="7108" y="6310"/>
                  </a:lnTo>
                  <a:lnTo>
                    <a:pt x="4263" y="3560"/>
                  </a:lnTo>
                  <a:lnTo>
                    <a:pt x="4894" y="1286"/>
                  </a:lnTo>
                  <a:close/>
                  <a:moveTo>
                    <a:pt x="10037" y="1238"/>
                  </a:moveTo>
                  <a:lnTo>
                    <a:pt x="10692" y="3632"/>
                  </a:lnTo>
                  <a:lnTo>
                    <a:pt x="7930" y="6310"/>
                  </a:lnTo>
                  <a:lnTo>
                    <a:pt x="7930" y="2417"/>
                  </a:lnTo>
                  <a:lnTo>
                    <a:pt x="7942" y="2417"/>
                  </a:lnTo>
                  <a:lnTo>
                    <a:pt x="10037" y="1238"/>
                  </a:lnTo>
                  <a:close/>
                  <a:moveTo>
                    <a:pt x="11383" y="4132"/>
                  </a:moveTo>
                  <a:lnTo>
                    <a:pt x="13716" y="4739"/>
                  </a:lnTo>
                  <a:lnTo>
                    <a:pt x="12442" y="6882"/>
                  </a:lnTo>
                  <a:lnTo>
                    <a:pt x="8525" y="6882"/>
                  </a:lnTo>
                  <a:lnTo>
                    <a:pt x="11383" y="4132"/>
                  </a:lnTo>
                  <a:close/>
                  <a:moveTo>
                    <a:pt x="3751" y="4215"/>
                  </a:moveTo>
                  <a:lnTo>
                    <a:pt x="6513" y="6894"/>
                  </a:lnTo>
                  <a:lnTo>
                    <a:pt x="2501" y="6894"/>
                  </a:lnTo>
                  <a:lnTo>
                    <a:pt x="1274" y="4858"/>
                  </a:lnTo>
                  <a:lnTo>
                    <a:pt x="3751" y="4215"/>
                  </a:lnTo>
                  <a:close/>
                  <a:moveTo>
                    <a:pt x="12561" y="7715"/>
                  </a:moveTo>
                  <a:lnTo>
                    <a:pt x="13776" y="9751"/>
                  </a:lnTo>
                  <a:lnTo>
                    <a:pt x="11311" y="10394"/>
                  </a:lnTo>
                  <a:lnTo>
                    <a:pt x="8537" y="7715"/>
                  </a:lnTo>
                  <a:close/>
                  <a:moveTo>
                    <a:pt x="6513" y="7715"/>
                  </a:moveTo>
                  <a:lnTo>
                    <a:pt x="3667" y="10466"/>
                  </a:lnTo>
                  <a:lnTo>
                    <a:pt x="1334" y="9859"/>
                  </a:lnTo>
                  <a:lnTo>
                    <a:pt x="2620" y="7715"/>
                  </a:lnTo>
                  <a:close/>
                  <a:moveTo>
                    <a:pt x="7942" y="8299"/>
                  </a:moveTo>
                  <a:lnTo>
                    <a:pt x="10787" y="11049"/>
                  </a:lnTo>
                  <a:lnTo>
                    <a:pt x="10156" y="13323"/>
                  </a:lnTo>
                  <a:lnTo>
                    <a:pt x="7942" y="12085"/>
                  </a:lnTo>
                  <a:lnTo>
                    <a:pt x="7942" y="8299"/>
                  </a:lnTo>
                  <a:close/>
                  <a:moveTo>
                    <a:pt x="7120" y="8299"/>
                  </a:moveTo>
                  <a:lnTo>
                    <a:pt x="7120" y="12192"/>
                  </a:lnTo>
                  <a:lnTo>
                    <a:pt x="7108" y="12192"/>
                  </a:lnTo>
                  <a:lnTo>
                    <a:pt x="5013" y="13371"/>
                  </a:lnTo>
                  <a:lnTo>
                    <a:pt x="4358" y="10978"/>
                  </a:lnTo>
                  <a:lnTo>
                    <a:pt x="7120" y="8299"/>
                  </a:lnTo>
                  <a:close/>
                  <a:moveTo>
                    <a:pt x="10573" y="0"/>
                  </a:moveTo>
                  <a:lnTo>
                    <a:pt x="9811" y="417"/>
                  </a:lnTo>
                  <a:lnTo>
                    <a:pt x="7418" y="1762"/>
                  </a:lnTo>
                  <a:lnTo>
                    <a:pt x="5120" y="465"/>
                  </a:lnTo>
                  <a:lnTo>
                    <a:pt x="4358" y="48"/>
                  </a:lnTo>
                  <a:lnTo>
                    <a:pt x="4132" y="869"/>
                  </a:lnTo>
                  <a:lnTo>
                    <a:pt x="3417" y="3453"/>
                  </a:lnTo>
                  <a:lnTo>
                    <a:pt x="846" y="4132"/>
                  </a:lnTo>
                  <a:lnTo>
                    <a:pt x="0" y="4346"/>
                  </a:lnTo>
                  <a:lnTo>
                    <a:pt x="429" y="5084"/>
                  </a:lnTo>
                  <a:lnTo>
                    <a:pt x="1810" y="7406"/>
                  </a:lnTo>
                  <a:lnTo>
                    <a:pt x="476" y="9644"/>
                  </a:lnTo>
                  <a:lnTo>
                    <a:pt x="36" y="10382"/>
                  </a:lnTo>
                  <a:lnTo>
                    <a:pt x="893" y="10597"/>
                  </a:lnTo>
                  <a:lnTo>
                    <a:pt x="3548" y="11299"/>
                  </a:lnTo>
                  <a:lnTo>
                    <a:pt x="4239" y="13799"/>
                  </a:lnTo>
                  <a:lnTo>
                    <a:pt x="4453" y="14621"/>
                  </a:lnTo>
                  <a:lnTo>
                    <a:pt x="5215" y="14204"/>
                  </a:lnTo>
                  <a:lnTo>
                    <a:pt x="7608" y="12859"/>
                  </a:lnTo>
                  <a:lnTo>
                    <a:pt x="9918" y="14157"/>
                  </a:lnTo>
                  <a:lnTo>
                    <a:pt x="10680" y="14573"/>
                  </a:lnTo>
                  <a:lnTo>
                    <a:pt x="10906" y="13752"/>
                  </a:lnTo>
                  <a:lnTo>
                    <a:pt x="11621" y="11168"/>
                  </a:lnTo>
                  <a:lnTo>
                    <a:pt x="14192" y="10501"/>
                  </a:lnTo>
                  <a:lnTo>
                    <a:pt x="15038" y="10275"/>
                  </a:lnTo>
                  <a:lnTo>
                    <a:pt x="14609" y="9549"/>
                  </a:lnTo>
                  <a:lnTo>
                    <a:pt x="13228" y="7227"/>
                  </a:lnTo>
                  <a:lnTo>
                    <a:pt x="14562" y="4977"/>
                  </a:lnTo>
                  <a:lnTo>
                    <a:pt x="14990" y="4251"/>
                  </a:lnTo>
                  <a:lnTo>
                    <a:pt x="14145" y="4024"/>
                  </a:lnTo>
                  <a:lnTo>
                    <a:pt x="11478" y="3322"/>
                  </a:lnTo>
                  <a:lnTo>
                    <a:pt x="10799" y="822"/>
                  </a:lnTo>
                  <a:lnTo>
                    <a:pt x="10573" y="0"/>
                  </a:lnTo>
                  <a:close/>
                </a:path>
              </a:pathLst>
            </a:custGeom>
            <a:solidFill>
              <a:srgbClr val="F8D1AE">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5"/>
            <p:cNvSpPr/>
            <p:nvPr/>
          </p:nvSpPr>
          <p:spPr>
            <a:xfrm>
              <a:off x="482535" y="4663629"/>
              <a:ext cx="478359" cy="464744"/>
            </a:xfrm>
            <a:custGeom>
              <a:avLst/>
              <a:gdLst/>
              <a:ahLst/>
              <a:cxnLst/>
              <a:rect l="l" t="t" r="r" b="b"/>
              <a:pathLst>
                <a:path w="15038" h="14610" extrusionOk="0">
                  <a:moveTo>
                    <a:pt x="4894" y="1286"/>
                  </a:moveTo>
                  <a:lnTo>
                    <a:pt x="7108" y="2524"/>
                  </a:lnTo>
                  <a:lnTo>
                    <a:pt x="7108" y="6322"/>
                  </a:lnTo>
                  <a:lnTo>
                    <a:pt x="4263" y="3572"/>
                  </a:lnTo>
                  <a:lnTo>
                    <a:pt x="4894" y="1286"/>
                  </a:lnTo>
                  <a:close/>
                  <a:moveTo>
                    <a:pt x="10037" y="1250"/>
                  </a:moveTo>
                  <a:lnTo>
                    <a:pt x="10692" y="3643"/>
                  </a:lnTo>
                  <a:lnTo>
                    <a:pt x="7930" y="6322"/>
                  </a:lnTo>
                  <a:lnTo>
                    <a:pt x="7930" y="2417"/>
                  </a:lnTo>
                  <a:lnTo>
                    <a:pt x="7942" y="2417"/>
                  </a:lnTo>
                  <a:lnTo>
                    <a:pt x="10037" y="1250"/>
                  </a:lnTo>
                  <a:close/>
                  <a:moveTo>
                    <a:pt x="3751" y="4203"/>
                  </a:moveTo>
                  <a:lnTo>
                    <a:pt x="6513" y="6882"/>
                  </a:lnTo>
                  <a:lnTo>
                    <a:pt x="2501" y="6882"/>
                  </a:lnTo>
                  <a:lnTo>
                    <a:pt x="1274" y="4846"/>
                  </a:lnTo>
                  <a:lnTo>
                    <a:pt x="3751" y="4203"/>
                  </a:lnTo>
                  <a:close/>
                  <a:moveTo>
                    <a:pt x="11383" y="4132"/>
                  </a:moveTo>
                  <a:lnTo>
                    <a:pt x="13716" y="4739"/>
                  </a:lnTo>
                  <a:lnTo>
                    <a:pt x="12442" y="6882"/>
                  </a:lnTo>
                  <a:lnTo>
                    <a:pt x="8525" y="6882"/>
                  </a:lnTo>
                  <a:lnTo>
                    <a:pt x="11383" y="4132"/>
                  </a:lnTo>
                  <a:close/>
                  <a:moveTo>
                    <a:pt x="12561" y="7715"/>
                  </a:moveTo>
                  <a:lnTo>
                    <a:pt x="13776" y="9763"/>
                  </a:lnTo>
                  <a:lnTo>
                    <a:pt x="11311" y="10394"/>
                  </a:lnTo>
                  <a:lnTo>
                    <a:pt x="8537" y="7715"/>
                  </a:lnTo>
                  <a:close/>
                  <a:moveTo>
                    <a:pt x="6513" y="7715"/>
                  </a:moveTo>
                  <a:lnTo>
                    <a:pt x="3667" y="10478"/>
                  </a:lnTo>
                  <a:lnTo>
                    <a:pt x="1334" y="9858"/>
                  </a:lnTo>
                  <a:lnTo>
                    <a:pt x="2620" y="7715"/>
                  </a:lnTo>
                  <a:close/>
                  <a:moveTo>
                    <a:pt x="7942" y="8287"/>
                  </a:moveTo>
                  <a:lnTo>
                    <a:pt x="10787" y="11037"/>
                  </a:lnTo>
                  <a:lnTo>
                    <a:pt x="10156" y="13311"/>
                  </a:lnTo>
                  <a:lnTo>
                    <a:pt x="7942" y="12085"/>
                  </a:lnTo>
                  <a:lnTo>
                    <a:pt x="7942" y="8287"/>
                  </a:lnTo>
                  <a:close/>
                  <a:moveTo>
                    <a:pt x="7120" y="8299"/>
                  </a:moveTo>
                  <a:lnTo>
                    <a:pt x="7120" y="12204"/>
                  </a:lnTo>
                  <a:lnTo>
                    <a:pt x="7108" y="12204"/>
                  </a:lnTo>
                  <a:lnTo>
                    <a:pt x="5013" y="13371"/>
                  </a:lnTo>
                  <a:lnTo>
                    <a:pt x="4358" y="10978"/>
                  </a:lnTo>
                  <a:lnTo>
                    <a:pt x="7120" y="8299"/>
                  </a:lnTo>
                  <a:close/>
                  <a:moveTo>
                    <a:pt x="10573" y="0"/>
                  </a:moveTo>
                  <a:lnTo>
                    <a:pt x="9811" y="405"/>
                  </a:lnTo>
                  <a:lnTo>
                    <a:pt x="7418" y="1750"/>
                  </a:lnTo>
                  <a:lnTo>
                    <a:pt x="5120" y="453"/>
                  </a:lnTo>
                  <a:lnTo>
                    <a:pt x="4358" y="36"/>
                  </a:lnTo>
                  <a:lnTo>
                    <a:pt x="4132" y="857"/>
                  </a:lnTo>
                  <a:lnTo>
                    <a:pt x="3417" y="3441"/>
                  </a:lnTo>
                  <a:lnTo>
                    <a:pt x="846" y="4120"/>
                  </a:lnTo>
                  <a:lnTo>
                    <a:pt x="0" y="4334"/>
                  </a:lnTo>
                  <a:lnTo>
                    <a:pt x="429" y="5072"/>
                  </a:lnTo>
                  <a:lnTo>
                    <a:pt x="1810" y="7394"/>
                  </a:lnTo>
                  <a:lnTo>
                    <a:pt x="476" y="9632"/>
                  </a:lnTo>
                  <a:lnTo>
                    <a:pt x="36" y="10370"/>
                  </a:lnTo>
                  <a:lnTo>
                    <a:pt x="893" y="10597"/>
                  </a:lnTo>
                  <a:lnTo>
                    <a:pt x="3548" y="11287"/>
                  </a:lnTo>
                  <a:lnTo>
                    <a:pt x="4239" y="13788"/>
                  </a:lnTo>
                  <a:lnTo>
                    <a:pt x="4453" y="14609"/>
                  </a:lnTo>
                  <a:lnTo>
                    <a:pt x="5215" y="14192"/>
                  </a:lnTo>
                  <a:lnTo>
                    <a:pt x="7608" y="12859"/>
                  </a:lnTo>
                  <a:lnTo>
                    <a:pt x="9918" y="14145"/>
                  </a:lnTo>
                  <a:lnTo>
                    <a:pt x="10680" y="14561"/>
                  </a:lnTo>
                  <a:lnTo>
                    <a:pt x="10906" y="13752"/>
                  </a:lnTo>
                  <a:lnTo>
                    <a:pt x="11621" y="11156"/>
                  </a:lnTo>
                  <a:lnTo>
                    <a:pt x="14192" y="10489"/>
                  </a:lnTo>
                  <a:lnTo>
                    <a:pt x="15038" y="10263"/>
                  </a:lnTo>
                  <a:lnTo>
                    <a:pt x="14609" y="9537"/>
                  </a:lnTo>
                  <a:lnTo>
                    <a:pt x="13228" y="7215"/>
                  </a:lnTo>
                  <a:lnTo>
                    <a:pt x="14562" y="4965"/>
                  </a:lnTo>
                  <a:lnTo>
                    <a:pt x="14990" y="4239"/>
                  </a:lnTo>
                  <a:lnTo>
                    <a:pt x="14145" y="4012"/>
                  </a:lnTo>
                  <a:lnTo>
                    <a:pt x="11478" y="3310"/>
                  </a:lnTo>
                  <a:lnTo>
                    <a:pt x="10799" y="810"/>
                  </a:lnTo>
                  <a:lnTo>
                    <a:pt x="10573" y="0"/>
                  </a:lnTo>
                  <a:close/>
                </a:path>
              </a:pathLst>
            </a:custGeom>
            <a:solidFill>
              <a:srgbClr val="F8D1AE">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5"/>
            <p:cNvSpPr/>
            <p:nvPr/>
          </p:nvSpPr>
          <p:spPr>
            <a:xfrm>
              <a:off x="9" y="4663629"/>
              <a:ext cx="478772" cy="464744"/>
            </a:xfrm>
            <a:custGeom>
              <a:avLst/>
              <a:gdLst/>
              <a:ahLst/>
              <a:cxnLst/>
              <a:rect l="l" t="t" r="r" b="b"/>
              <a:pathLst>
                <a:path w="15051" h="14610" extrusionOk="0">
                  <a:moveTo>
                    <a:pt x="4894" y="1286"/>
                  </a:moveTo>
                  <a:lnTo>
                    <a:pt x="7109" y="2524"/>
                  </a:lnTo>
                  <a:lnTo>
                    <a:pt x="7109" y="6322"/>
                  </a:lnTo>
                  <a:lnTo>
                    <a:pt x="4275" y="3548"/>
                  </a:lnTo>
                  <a:lnTo>
                    <a:pt x="4894" y="1286"/>
                  </a:lnTo>
                  <a:close/>
                  <a:moveTo>
                    <a:pt x="10050" y="1250"/>
                  </a:moveTo>
                  <a:lnTo>
                    <a:pt x="10704" y="3643"/>
                  </a:lnTo>
                  <a:lnTo>
                    <a:pt x="7930" y="6322"/>
                  </a:lnTo>
                  <a:lnTo>
                    <a:pt x="7930" y="2417"/>
                  </a:lnTo>
                  <a:lnTo>
                    <a:pt x="7942" y="2417"/>
                  </a:lnTo>
                  <a:lnTo>
                    <a:pt x="10050" y="1250"/>
                  </a:lnTo>
                  <a:close/>
                  <a:moveTo>
                    <a:pt x="3751" y="4203"/>
                  </a:moveTo>
                  <a:lnTo>
                    <a:pt x="6513" y="6882"/>
                  </a:lnTo>
                  <a:lnTo>
                    <a:pt x="2489" y="6882"/>
                  </a:lnTo>
                  <a:lnTo>
                    <a:pt x="1263" y="4846"/>
                  </a:lnTo>
                  <a:lnTo>
                    <a:pt x="3751" y="4203"/>
                  </a:lnTo>
                  <a:close/>
                  <a:moveTo>
                    <a:pt x="11383" y="4132"/>
                  </a:moveTo>
                  <a:lnTo>
                    <a:pt x="13717" y="4739"/>
                  </a:lnTo>
                  <a:lnTo>
                    <a:pt x="12443" y="6882"/>
                  </a:lnTo>
                  <a:lnTo>
                    <a:pt x="8537" y="6882"/>
                  </a:lnTo>
                  <a:lnTo>
                    <a:pt x="11383" y="4132"/>
                  </a:lnTo>
                  <a:close/>
                  <a:moveTo>
                    <a:pt x="12562" y="7715"/>
                  </a:moveTo>
                  <a:lnTo>
                    <a:pt x="13776" y="9763"/>
                  </a:lnTo>
                  <a:lnTo>
                    <a:pt x="11312" y="10394"/>
                  </a:lnTo>
                  <a:lnTo>
                    <a:pt x="8537" y="7715"/>
                  </a:lnTo>
                  <a:close/>
                  <a:moveTo>
                    <a:pt x="6513" y="7715"/>
                  </a:moveTo>
                  <a:lnTo>
                    <a:pt x="3680" y="10478"/>
                  </a:lnTo>
                  <a:lnTo>
                    <a:pt x="1322" y="9858"/>
                  </a:lnTo>
                  <a:lnTo>
                    <a:pt x="2608" y="7715"/>
                  </a:lnTo>
                  <a:close/>
                  <a:moveTo>
                    <a:pt x="7942" y="8287"/>
                  </a:moveTo>
                  <a:lnTo>
                    <a:pt x="10788" y="11037"/>
                  </a:lnTo>
                  <a:lnTo>
                    <a:pt x="10169" y="13311"/>
                  </a:lnTo>
                  <a:lnTo>
                    <a:pt x="7942" y="12085"/>
                  </a:lnTo>
                  <a:lnTo>
                    <a:pt x="7942" y="8287"/>
                  </a:lnTo>
                  <a:close/>
                  <a:moveTo>
                    <a:pt x="7133" y="8299"/>
                  </a:moveTo>
                  <a:lnTo>
                    <a:pt x="7133" y="12204"/>
                  </a:lnTo>
                  <a:lnTo>
                    <a:pt x="7109" y="12204"/>
                  </a:lnTo>
                  <a:lnTo>
                    <a:pt x="5013" y="13371"/>
                  </a:lnTo>
                  <a:lnTo>
                    <a:pt x="4358" y="10978"/>
                  </a:lnTo>
                  <a:lnTo>
                    <a:pt x="7133" y="8299"/>
                  </a:lnTo>
                  <a:close/>
                  <a:moveTo>
                    <a:pt x="10585" y="0"/>
                  </a:moveTo>
                  <a:lnTo>
                    <a:pt x="9823" y="405"/>
                  </a:lnTo>
                  <a:lnTo>
                    <a:pt x="7430" y="1750"/>
                  </a:lnTo>
                  <a:lnTo>
                    <a:pt x="5120" y="476"/>
                  </a:lnTo>
                  <a:lnTo>
                    <a:pt x="4358" y="60"/>
                  </a:lnTo>
                  <a:lnTo>
                    <a:pt x="4132" y="869"/>
                  </a:lnTo>
                  <a:lnTo>
                    <a:pt x="3418" y="3465"/>
                  </a:lnTo>
                  <a:lnTo>
                    <a:pt x="846" y="4120"/>
                  </a:lnTo>
                  <a:lnTo>
                    <a:pt x="1" y="4346"/>
                  </a:lnTo>
                  <a:lnTo>
                    <a:pt x="429" y="5072"/>
                  </a:lnTo>
                  <a:lnTo>
                    <a:pt x="1810" y="7394"/>
                  </a:lnTo>
                  <a:lnTo>
                    <a:pt x="477" y="9632"/>
                  </a:lnTo>
                  <a:lnTo>
                    <a:pt x="36" y="10370"/>
                  </a:lnTo>
                  <a:lnTo>
                    <a:pt x="894" y="10597"/>
                  </a:lnTo>
                  <a:lnTo>
                    <a:pt x="3561" y="11287"/>
                  </a:lnTo>
                  <a:lnTo>
                    <a:pt x="4239" y="13788"/>
                  </a:lnTo>
                  <a:lnTo>
                    <a:pt x="4466" y="14609"/>
                  </a:lnTo>
                  <a:lnTo>
                    <a:pt x="5228" y="14192"/>
                  </a:lnTo>
                  <a:lnTo>
                    <a:pt x="7621" y="12859"/>
                  </a:lnTo>
                  <a:lnTo>
                    <a:pt x="9930" y="14145"/>
                  </a:lnTo>
                  <a:lnTo>
                    <a:pt x="10681" y="14561"/>
                  </a:lnTo>
                  <a:lnTo>
                    <a:pt x="10907" y="13752"/>
                  </a:lnTo>
                  <a:lnTo>
                    <a:pt x="11621" y="11156"/>
                  </a:lnTo>
                  <a:lnTo>
                    <a:pt x="14193" y="10489"/>
                  </a:lnTo>
                  <a:lnTo>
                    <a:pt x="15050" y="10263"/>
                  </a:lnTo>
                  <a:lnTo>
                    <a:pt x="14610" y="9537"/>
                  </a:lnTo>
                  <a:lnTo>
                    <a:pt x="13229" y="7215"/>
                  </a:lnTo>
                  <a:lnTo>
                    <a:pt x="14562" y="4965"/>
                  </a:lnTo>
                  <a:lnTo>
                    <a:pt x="15003" y="4239"/>
                  </a:lnTo>
                  <a:lnTo>
                    <a:pt x="14157" y="4012"/>
                  </a:lnTo>
                  <a:lnTo>
                    <a:pt x="11490" y="3310"/>
                  </a:lnTo>
                  <a:lnTo>
                    <a:pt x="10800" y="810"/>
                  </a:lnTo>
                  <a:lnTo>
                    <a:pt x="10585" y="0"/>
                  </a:lnTo>
                  <a:close/>
                </a:path>
              </a:pathLst>
            </a:custGeom>
            <a:solidFill>
              <a:srgbClr val="F8D1AE">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 name="Google Shape;115;p5"/>
          <p:cNvSpPr txBox="1">
            <a:spLocks noGrp="1"/>
          </p:cNvSpPr>
          <p:nvPr>
            <p:ph type="subTitle" idx="1"/>
          </p:nvPr>
        </p:nvSpPr>
        <p:spPr>
          <a:xfrm>
            <a:off x="1427238" y="2155400"/>
            <a:ext cx="2222100" cy="48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000"/>
              <a:buFont typeface="Taviraj"/>
              <a:buNone/>
              <a:defRPr sz="2000">
                <a:solidFill>
                  <a:schemeClr val="dk1"/>
                </a:solidFill>
                <a:latin typeface="Taviraj"/>
                <a:ea typeface="Taviraj"/>
                <a:cs typeface="Taviraj"/>
                <a:sym typeface="Taviraj"/>
              </a:defRPr>
            </a:lvl1pPr>
            <a:lvl2pPr lvl="1" algn="ctr" rtl="0">
              <a:lnSpc>
                <a:spcPct val="100000"/>
              </a:lnSpc>
              <a:spcBef>
                <a:spcPts val="0"/>
              </a:spcBef>
              <a:spcAft>
                <a:spcPts val="0"/>
              </a:spcAft>
              <a:buClr>
                <a:schemeClr val="dk1"/>
              </a:buClr>
              <a:buSzPts val="2000"/>
              <a:buFont typeface="Taviraj"/>
              <a:buNone/>
              <a:defRPr sz="2000">
                <a:solidFill>
                  <a:schemeClr val="dk1"/>
                </a:solidFill>
                <a:latin typeface="Taviraj"/>
                <a:ea typeface="Taviraj"/>
                <a:cs typeface="Taviraj"/>
                <a:sym typeface="Taviraj"/>
              </a:defRPr>
            </a:lvl2pPr>
            <a:lvl3pPr lvl="2" algn="ctr" rtl="0">
              <a:lnSpc>
                <a:spcPct val="100000"/>
              </a:lnSpc>
              <a:spcBef>
                <a:spcPts val="0"/>
              </a:spcBef>
              <a:spcAft>
                <a:spcPts val="0"/>
              </a:spcAft>
              <a:buClr>
                <a:schemeClr val="dk1"/>
              </a:buClr>
              <a:buSzPts val="2000"/>
              <a:buFont typeface="Taviraj"/>
              <a:buNone/>
              <a:defRPr sz="2000">
                <a:solidFill>
                  <a:schemeClr val="dk1"/>
                </a:solidFill>
                <a:latin typeface="Taviraj"/>
                <a:ea typeface="Taviraj"/>
                <a:cs typeface="Taviraj"/>
                <a:sym typeface="Taviraj"/>
              </a:defRPr>
            </a:lvl3pPr>
            <a:lvl4pPr lvl="3" algn="ctr" rtl="0">
              <a:lnSpc>
                <a:spcPct val="100000"/>
              </a:lnSpc>
              <a:spcBef>
                <a:spcPts val="0"/>
              </a:spcBef>
              <a:spcAft>
                <a:spcPts val="0"/>
              </a:spcAft>
              <a:buClr>
                <a:schemeClr val="dk1"/>
              </a:buClr>
              <a:buSzPts val="2000"/>
              <a:buFont typeface="Taviraj"/>
              <a:buNone/>
              <a:defRPr sz="2000">
                <a:solidFill>
                  <a:schemeClr val="dk1"/>
                </a:solidFill>
                <a:latin typeface="Taviraj"/>
                <a:ea typeface="Taviraj"/>
                <a:cs typeface="Taviraj"/>
                <a:sym typeface="Taviraj"/>
              </a:defRPr>
            </a:lvl4pPr>
            <a:lvl5pPr lvl="4" algn="ctr" rtl="0">
              <a:lnSpc>
                <a:spcPct val="100000"/>
              </a:lnSpc>
              <a:spcBef>
                <a:spcPts val="0"/>
              </a:spcBef>
              <a:spcAft>
                <a:spcPts val="0"/>
              </a:spcAft>
              <a:buClr>
                <a:schemeClr val="dk1"/>
              </a:buClr>
              <a:buSzPts val="2000"/>
              <a:buFont typeface="Taviraj"/>
              <a:buNone/>
              <a:defRPr sz="2000">
                <a:solidFill>
                  <a:schemeClr val="dk1"/>
                </a:solidFill>
                <a:latin typeface="Taviraj"/>
                <a:ea typeface="Taviraj"/>
                <a:cs typeface="Taviraj"/>
                <a:sym typeface="Taviraj"/>
              </a:defRPr>
            </a:lvl5pPr>
            <a:lvl6pPr lvl="5" algn="ctr" rtl="0">
              <a:lnSpc>
                <a:spcPct val="100000"/>
              </a:lnSpc>
              <a:spcBef>
                <a:spcPts val="0"/>
              </a:spcBef>
              <a:spcAft>
                <a:spcPts val="0"/>
              </a:spcAft>
              <a:buClr>
                <a:schemeClr val="dk1"/>
              </a:buClr>
              <a:buSzPts val="2000"/>
              <a:buFont typeface="Taviraj"/>
              <a:buNone/>
              <a:defRPr sz="2000">
                <a:solidFill>
                  <a:schemeClr val="dk1"/>
                </a:solidFill>
                <a:latin typeface="Taviraj"/>
                <a:ea typeface="Taviraj"/>
                <a:cs typeface="Taviraj"/>
                <a:sym typeface="Taviraj"/>
              </a:defRPr>
            </a:lvl6pPr>
            <a:lvl7pPr lvl="6" algn="ctr" rtl="0">
              <a:lnSpc>
                <a:spcPct val="100000"/>
              </a:lnSpc>
              <a:spcBef>
                <a:spcPts val="0"/>
              </a:spcBef>
              <a:spcAft>
                <a:spcPts val="0"/>
              </a:spcAft>
              <a:buClr>
                <a:schemeClr val="dk1"/>
              </a:buClr>
              <a:buSzPts val="2000"/>
              <a:buFont typeface="Taviraj"/>
              <a:buNone/>
              <a:defRPr sz="2000">
                <a:solidFill>
                  <a:schemeClr val="dk1"/>
                </a:solidFill>
                <a:latin typeface="Taviraj"/>
                <a:ea typeface="Taviraj"/>
                <a:cs typeface="Taviraj"/>
                <a:sym typeface="Taviraj"/>
              </a:defRPr>
            </a:lvl7pPr>
            <a:lvl8pPr lvl="7" algn="ctr" rtl="0">
              <a:lnSpc>
                <a:spcPct val="100000"/>
              </a:lnSpc>
              <a:spcBef>
                <a:spcPts val="0"/>
              </a:spcBef>
              <a:spcAft>
                <a:spcPts val="0"/>
              </a:spcAft>
              <a:buClr>
                <a:schemeClr val="dk1"/>
              </a:buClr>
              <a:buSzPts val="2000"/>
              <a:buFont typeface="Taviraj"/>
              <a:buNone/>
              <a:defRPr sz="2000">
                <a:solidFill>
                  <a:schemeClr val="dk1"/>
                </a:solidFill>
                <a:latin typeface="Taviraj"/>
                <a:ea typeface="Taviraj"/>
                <a:cs typeface="Taviraj"/>
                <a:sym typeface="Taviraj"/>
              </a:defRPr>
            </a:lvl8pPr>
            <a:lvl9pPr lvl="8" algn="ctr" rtl="0">
              <a:lnSpc>
                <a:spcPct val="100000"/>
              </a:lnSpc>
              <a:spcBef>
                <a:spcPts val="0"/>
              </a:spcBef>
              <a:spcAft>
                <a:spcPts val="0"/>
              </a:spcAft>
              <a:buClr>
                <a:schemeClr val="dk1"/>
              </a:buClr>
              <a:buSzPts val="2000"/>
              <a:buFont typeface="Taviraj"/>
              <a:buNone/>
              <a:defRPr sz="2000">
                <a:solidFill>
                  <a:schemeClr val="dk1"/>
                </a:solidFill>
                <a:latin typeface="Taviraj"/>
                <a:ea typeface="Taviraj"/>
                <a:cs typeface="Taviraj"/>
                <a:sym typeface="Taviraj"/>
              </a:defRPr>
            </a:lvl9pPr>
          </a:lstStyle>
          <a:p>
            <a:r>
              <a:rPr lang="ar-SA" smtClean="0"/>
              <a:t>انقر لتحرير نمط العنوان الثانوي الرئيسي</a:t>
            </a:r>
            <a:endParaRPr/>
          </a:p>
        </p:txBody>
      </p:sp>
      <p:sp>
        <p:nvSpPr>
          <p:cNvPr id="116" name="Google Shape;116;p5"/>
          <p:cNvSpPr txBox="1">
            <a:spLocks noGrp="1"/>
          </p:cNvSpPr>
          <p:nvPr>
            <p:ph type="subTitle" idx="2"/>
          </p:nvPr>
        </p:nvSpPr>
        <p:spPr>
          <a:xfrm>
            <a:off x="5494638" y="2155400"/>
            <a:ext cx="2222100" cy="48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000"/>
              <a:buFont typeface="Taviraj"/>
              <a:buNone/>
              <a:defRPr sz="2000">
                <a:solidFill>
                  <a:schemeClr val="dk1"/>
                </a:solidFill>
                <a:latin typeface="Taviraj"/>
                <a:ea typeface="Taviraj"/>
                <a:cs typeface="Taviraj"/>
                <a:sym typeface="Taviraj"/>
              </a:defRPr>
            </a:lvl1pPr>
            <a:lvl2pPr lvl="1" algn="ctr" rtl="0">
              <a:lnSpc>
                <a:spcPct val="100000"/>
              </a:lnSpc>
              <a:spcBef>
                <a:spcPts val="0"/>
              </a:spcBef>
              <a:spcAft>
                <a:spcPts val="0"/>
              </a:spcAft>
              <a:buClr>
                <a:schemeClr val="dk1"/>
              </a:buClr>
              <a:buSzPts val="2000"/>
              <a:buFont typeface="Taviraj"/>
              <a:buNone/>
              <a:defRPr sz="2000">
                <a:solidFill>
                  <a:schemeClr val="dk1"/>
                </a:solidFill>
                <a:latin typeface="Taviraj"/>
                <a:ea typeface="Taviraj"/>
                <a:cs typeface="Taviraj"/>
                <a:sym typeface="Taviraj"/>
              </a:defRPr>
            </a:lvl2pPr>
            <a:lvl3pPr lvl="2" algn="ctr" rtl="0">
              <a:lnSpc>
                <a:spcPct val="100000"/>
              </a:lnSpc>
              <a:spcBef>
                <a:spcPts val="0"/>
              </a:spcBef>
              <a:spcAft>
                <a:spcPts val="0"/>
              </a:spcAft>
              <a:buClr>
                <a:schemeClr val="dk1"/>
              </a:buClr>
              <a:buSzPts val="2000"/>
              <a:buFont typeface="Taviraj"/>
              <a:buNone/>
              <a:defRPr sz="2000">
                <a:solidFill>
                  <a:schemeClr val="dk1"/>
                </a:solidFill>
                <a:latin typeface="Taviraj"/>
                <a:ea typeface="Taviraj"/>
                <a:cs typeface="Taviraj"/>
                <a:sym typeface="Taviraj"/>
              </a:defRPr>
            </a:lvl3pPr>
            <a:lvl4pPr lvl="3" algn="ctr" rtl="0">
              <a:lnSpc>
                <a:spcPct val="100000"/>
              </a:lnSpc>
              <a:spcBef>
                <a:spcPts val="0"/>
              </a:spcBef>
              <a:spcAft>
                <a:spcPts val="0"/>
              </a:spcAft>
              <a:buClr>
                <a:schemeClr val="dk1"/>
              </a:buClr>
              <a:buSzPts val="2000"/>
              <a:buFont typeface="Taviraj"/>
              <a:buNone/>
              <a:defRPr sz="2000">
                <a:solidFill>
                  <a:schemeClr val="dk1"/>
                </a:solidFill>
                <a:latin typeface="Taviraj"/>
                <a:ea typeface="Taviraj"/>
                <a:cs typeface="Taviraj"/>
                <a:sym typeface="Taviraj"/>
              </a:defRPr>
            </a:lvl4pPr>
            <a:lvl5pPr lvl="4" algn="ctr" rtl="0">
              <a:lnSpc>
                <a:spcPct val="100000"/>
              </a:lnSpc>
              <a:spcBef>
                <a:spcPts val="0"/>
              </a:spcBef>
              <a:spcAft>
                <a:spcPts val="0"/>
              </a:spcAft>
              <a:buClr>
                <a:schemeClr val="dk1"/>
              </a:buClr>
              <a:buSzPts val="2000"/>
              <a:buFont typeface="Taviraj"/>
              <a:buNone/>
              <a:defRPr sz="2000">
                <a:solidFill>
                  <a:schemeClr val="dk1"/>
                </a:solidFill>
                <a:latin typeface="Taviraj"/>
                <a:ea typeface="Taviraj"/>
                <a:cs typeface="Taviraj"/>
                <a:sym typeface="Taviraj"/>
              </a:defRPr>
            </a:lvl5pPr>
            <a:lvl6pPr lvl="5" algn="ctr" rtl="0">
              <a:lnSpc>
                <a:spcPct val="100000"/>
              </a:lnSpc>
              <a:spcBef>
                <a:spcPts val="0"/>
              </a:spcBef>
              <a:spcAft>
                <a:spcPts val="0"/>
              </a:spcAft>
              <a:buClr>
                <a:schemeClr val="dk1"/>
              </a:buClr>
              <a:buSzPts val="2000"/>
              <a:buFont typeface="Taviraj"/>
              <a:buNone/>
              <a:defRPr sz="2000">
                <a:solidFill>
                  <a:schemeClr val="dk1"/>
                </a:solidFill>
                <a:latin typeface="Taviraj"/>
                <a:ea typeface="Taviraj"/>
                <a:cs typeface="Taviraj"/>
                <a:sym typeface="Taviraj"/>
              </a:defRPr>
            </a:lvl6pPr>
            <a:lvl7pPr lvl="6" algn="ctr" rtl="0">
              <a:lnSpc>
                <a:spcPct val="100000"/>
              </a:lnSpc>
              <a:spcBef>
                <a:spcPts val="0"/>
              </a:spcBef>
              <a:spcAft>
                <a:spcPts val="0"/>
              </a:spcAft>
              <a:buClr>
                <a:schemeClr val="dk1"/>
              </a:buClr>
              <a:buSzPts val="2000"/>
              <a:buFont typeface="Taviraj"/>
              <a:buNone/>
              <a:defRPr sz="2000">
                <a:solidFill>
                  <a:schemeClr val="dk1"/>
                </a:solidFill>
                <a:latin typeface="Taviraj"/>
                <a:ea typeface="Taviraj"/>
                <a:cs typeface="Taviraj"/>
                <a:sym typeface="Taviraj"/>
              </a:defRPr>
            </a:lvl7pPr>
            <a:lvl8pPr lvl="7" algn="ctr" rtl="0">
              <a:lnSpc>
                <a:spcPct val="100000"/>
              </a:lnSpc>
              <a:spcBef>
                <a:spcPts val="0"/>
              </a:spcBef>
              <a:spcAft>
                <a:spcPts val="0"/>
              </a:spcAft>
              <a:buClr>
                <a:schemeClr val="dk1"/>
              </a:buClr>
              <a:buSzPts val="2000"/>
              <a:buFont typeface="Taviraj"/>
              <a:buNone/>
              <a:defRPr sz="2000">
                <a:solidFill>
                  <a:schemeClr val="dk1"/>
                </a:solidFill>
                <a:latin typeface="Taviraj"/>
                <a:ea typeface="Taviraj"/>
                <a:cs typeface="Taviraj"/>
                <a:sym typeface="Taviraj"/>
              </a:defRPr>
            </a:lvl8pPr>
            <a:lvl9pPr lvl="8" algn="ctr" rtl="0">
              <a:lnSpc>
                <a:spcPct val="100000"/>
              </a:lnSpc>
              <a:spcBef>
                <a:spcPts val="0"/>
              </a:spcBef>
              <a:spcAft>
                <a:spcPts val="0"/>
              </a:spcAft>
              <a:buClr>
                <a:schemeClr val="dk1"/>
              </a:buClr>
              <a:buSzPts val="2000"/>
              <a:buFont typeface="Taviraj"/>
              <a:buNone/>
              <a:defRPr sz="2000">
                <a:solidFill>
                  <a:schemeClr val="dk1"/>
                </a:solidFill>
                <a:latin typeface="Taviraj"/>
                <a:ea typeface="Taviraj"/>
                <a:cs typeface="Taviraj"/>
                <a:sym typeface="Taviraj"/>
              </a:defRPr>
            </a:lvl9pPr>
          </a:lstStyle>
          <a:p>
            <a:r>
              <a:rPr lang="ar-SA" smtClean="0"/>
              <a:t>انقر لتحرير نمط العنوان الثانوي الرئيسي</a:t>
            </a:r>
            <a:endParaRPr/>
          </a:p>
        </p:txBody>
      </p:sp>
      <p:sp>
        <p:nvSpPr>
          <p:cNvPr id="117" name="Google Shape;117;p5"/>
          <p:cNvSpPr txBox="1">
            <a:spLocks noGrp="1"/>
          </p:cNvSpPr>
          <p:nvPr>
            <p:ph type="subTitle" idx="3"/>
          </p:nvPr>
        </p:nvSpPr>
        <p:spPr>
          <a:xfrm>
            <a:off x="1427238" y="2537300"/>
            <a:ext cx="2222100" cy="1042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ar-SA" smtClean="0"/>
              <a:t>انقر لتحرير نمط العنوان الثانوي الرئيسي</a:t>
            </a:r>
            <a:endParaRPr/>
          </a:p>
        </p:txBody>
      </p:sp>
      <p:sp>
        <p:nvSpPr>
          <p:cNvPr id="118" name="Google Shape;118;p5"/>
          <p:cNvSpPr txBox="1">
            <a:spLocks noGrp="1"/>
          </p:cNvSpPr>
          <p:nvPr>
            <p:ph type="subTitle" idx="4"/>
          </p:nvPr>
        </p:nvSpPr>
        <p:spPr>
          <a:xfrm>
            <a:off x="5494638" y="2537300"/>
            <a:ext cx="2222100" cy="1042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ar-SA" smtClean="0"/>
              <a:t>انقر لتحرير نمط العنوان الثانوي الرئيسي</a:t>
            </a:r>
            <a:endParaRPr/>
          </a:p>
        </p:txBody>
      </p:sp>
      <p:sp>
        <p:nvSpPr>
          <p:cNvPr id="119" name="Google Shape;119;p5"/>
          <p:cNvSpPr txBox="1">
            <a:spLocks noGrp="1"/>
          </p:cNvSpPr>
          <p:nvPr>
            <p:ph type="title"/>
          </p:nvPr>
        </p:nvSpPr>
        <p:spPr>
          <a:xfrm>
            <a:off x="713225" y="360397"/>
            <a:ext cx="7732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000"/>
            </a:lvl1pPr>
            <a:lvl2pPr lvl="1" rtl="0">
              <a:spcBef>
                <a:spcPts val="0"/>
              </a:spcBef>
              <a:spcAft>
                <a:spcPts val="0"/>
              </a:spcAft>
              <a:buSzPts val="2800"/>
              <a:buNone/>
              <a:defRPr>
                <a:latin typeface="Kodchasan"/>
                <a:ea typeface="Kodchasan"/>
                <a:cs typeface="Kodchasan"/>
                <a:sym typeface="Kodchasan"/>
              </a:defRPr>
            </a:lvl2pPr>
            <a:lvl3pPr lvl="2" rtl="0">
              <a:spcBef>
                <a:spcPts val="0"/>
              </a:spcBef>
              <a:spcAft>
                <a:spcPts val="0"/>
              </a:spcAft>
              <a:buSzPts val="2800"/>
              <a:buNone/>
              <a:defRPr>
                <a:latin typeface="Kodchasan"/>
                <a:ea typeface="Kodchasan"/>
                <a:cs typeface="Kodchasan"/>
                <a:sym typeface="Kodchasan"/>
              </a:defRPr>
            </a:lvl3pPr>
            <a:lvl4pPr lvl="3" rtl="0">
              <a:spcBef>
                <a:spcPts val="0"/>
              </a:spcBef>
              <a:spcAft>
                <a:spcPts val="0"/>
              </a:spcAft>
              <a:buSzPts val="2800"/>
              <a:buNone/>
              <a:defRPr>
                <a:latin typeface="Kodchasan"/>
                <a:ea typeface="Kodchasan"/>
                <a:cs typeface="Kodchasan"/>
                <a:sym typeface="Kodchasan"/>
              </a:defRPr>
            </a:lvl4pPr>
            <a:lvl5pPr lvl="4" rtl="0">
              <a:spcBef>
                <a:spcPts val="0"/>
              </a:spcBef>
              <a:spcAft>
                <a:spcPts val="0"/>
              </a:spcAft>
              <a:buSzPts val="2800"/>
              <a:buNone/>
              <a:defRPr>
                <a:latin typeface="Kodchasan"/>
                <a:ea typeface="Kodchasan"/>
                <a:cs typeface="Kodchasan"/>
                <a:sym typeface="Kodchasan"/>
              </a:defRPr>
            </a:lvl5pPr>
            <a:lvl6pPr lvl="5" rtl="0">
              <a:spcBef>
                <a:spcPts val="0"/>
              </a:spcBef>
              <a:spcAft>
                <a:spcPts val="0"/>
              </a:spcAft>
              <a:buSzPts val="2800"/>
              <a:buNone/>
              <a:defRPr>
                <a:latin typeface="Kodchasan"/>
                <a:ea typeface="Kodchasan"/>
                <a:cs typeface="Kodchasan"/>
                <a:sym typeface="Kodchasan"/>
              </a:defRPr>
            </a:lvl6pPr>
            <a:lvl7pPr lvl="6" rtl="0">
              <a:spcBef>
                <a:spcPts val="0"/>
              </a:spcBef>
              <a:spcAft>
                <a:spcPts val="0"/>
              </a:spcAft>
              <a:buSzPts val="2800"/>
              <a:buNone/>
              <a:defRPr>
                <a:latin typeface="Kodchasan"/>
                <a:ea typeface="Kodchasan"/>
                <a:cs typeface="Kodchasan"/>
                <a:sym typeface="Kodchasan"/>
              </a:defRPr>
            </a:lvl7pPr>
            <a:lvl8pPr lvl="7" rtl="0">
              <a:spcBef>
                <a:spcPts val="0"/>
              </a:spcBef>
              <a:spcAft>
                <a:spcPts val="0"/>
              </a:spcAft>
              <a:buSzPts val="2800"/>
              <a:buNone/>
              <a:defRPr>
                <a:latin typeface="Kodchasan"/>
                <a:ea typeface="Kodchasan"/>
                <a:cs typeface="Kodchasan"/>
                <a:sym typeface="Kodchasan"/>
              </a:defRPr>
            </a:lvl8pPr>
            <a:lvl9pPr lvl="8" rtl="0">
              <a:spcBef>
                <a:spcPts val="0"/>
              </a:spcBef>
              <a:spcAft>
                <a:spcPts val="0"/>
              </a:spcAft>
              <a:buSzPts val="2800"/>
              <a:buNone/>
              <a:defRPr>
                <a:latin typeface="Kodchasan"/>
                <a:ea typeface="Kodchasan"/>
                <a:cs typeface="Kodchasan"/>
                <a:sym typeface="Kodchasan"/>
              </a:defRPr>
            </a:lvl9pPr>
          </a:lstStyle>
          <a:p>
            <a:r>
              <a:rPr lang="ar-SA" smtClean="0"/>
              <a:t>انقر لتحرير نمط العنوان الرئيسي</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number">
  <p:cSld name="BIG_NUMBER">
    <p:bg>
      <p:bgPr>
        <a:gradFill>
          <a:gsLst>
            <a:gs pos="0">
              <a:schemeClr val="accent3"/>
            </a:gs>
            <a:gs pos="100000">
              <a:schemeClr val="accent4"/>
            </a:gs>
          </a:gsLst>
          <a:lin ang="5400700" scaled="0"/>
        </a:gradFill>
        <a:effectLst/>
      </p:bgPr>
    </p:bg>
    <p:spTree>
      <p:nvGrpSpPr>
        <p:cNvPr id="1" name="Shape 400"/>
        <p:cNvGrpSpPr/>
        <p:nvPr/>
      </p:nvGrpSpPr>
      <p:grpSpPr>
        <a:xfrm>
          <a:off x="0" y="0"/>
          <a:ext cx="0" cy="0"/>
          <a:chOff x="0" y="0"/>
          <a:chExt cx="0" cy="0"/>
        </a:xfrm>
      </p:grpSpPr>
      <p:grpSp>
        <p:nvGrpSpPr>
          <p:cNvPr id="401" name="Google Shape;401;p11"/>
          <p:cNvGrpSpPr/>
          <p:nvPr/>
        </p:nvGrpSpPr>
        <p:grpSpPr>
          <a:xfrm>
            <a:off x="9" y="15011"/>
            <a:ext cx="9144293" cy="5113712"/>
            <a:chOff x="216975" y="846375"/>
            <a:chExt cx="7186650" cy="4018950"/>
          </a:xfrm>
        </p:grpSpPr>
        <p:sp>
          <p:nvSpPr>
            <p:cNvPr id="402" name="Google Shape;402;p11"/>
            <p:cNvSpPr/>
            <p:nvPr/>
          </p:nvSpPr>
          <p:spPr>
            <a:xfrm>
              <a:off x="2488100" y="1577100"/>
              <a:ext cx="376250" cy="365250"/>
            </a:xfrm>
            <a:custGeom>
              <a:avLst/>
              <a:gdLst/>
              <a:ahLst/>
              <a:cxnLst/>
              <a:rect l="l" t="t" r="r" b="b"/>
              <a:pathLst>
                <a:path w="15050" h="14610" extrusionOk="0">
                  <a:moveTo>
                    <a:pt x="4882" y="1299"/>
                  </a:moveTo>
                  <a:lnTo>
                    <a:pt x="7096" y="2525"/>
                  </a:lnTo>
                  <a:lnTo>
                    <a:pt x="7096" y="6323"/>
                  </a:lnTo>
                  <a:lnTo>
                    <a:pt x="4251" y="3573"/>
                  </a:lnTo>
                  <a:lnTo>
                    <a:pt x="4882" y="1299"/>
                  </a:lnTo>
                  <a:close/>
                  <a:moveTo>
                    <a:pt x="10049" y="1251"/>
                  </a:moveTo>
                  <a:lnTo>
                    <a:pt x="10704" y="3644"/>
                  </a:lnTo>
                  <a:lnTo>
                    <a:pt x="7930" y="6323"/>
                  </a:lnTo>
                  <a:lnTo>
                    <a:pt x="7930" y="2430"/>
                  </a:lnTo>
                  <a:lnTo>
                    <a:pt x="7942" y="2430"/>
                  </a:lnTo>
                  <a:lnTo>
                    <a:pt x="10049" y="1251"/>
                  </a:lnTo>
                  <a:close/>
                  <a:moveTo>
                    <a:pt x="3739" y="4228"/>
                  </a:moveTo>
                  <a:lnTo>
                    <a:pt x="6501" y="6906"/>
                  </a:lnTo>
                  <a:lnTo>
                    <a:pt x="2489" y="6906"/>
                  </a:lnTo>
                  <a:lnTo>
                    <a:pt x="1262" y="4871"/>
                  </a:lnTo>
                  <a:lnTo>
                    <a:pt x="3739" y="4228"/>
                  </a:lnTo>
                  <a:close/>
                  <a:moveTo>
                    <a:pt x="11383" y="4156"/>
                  </a:moveTo>
                  <a:lnTo>
                    <a:pt x="13716" y="4763"/>
                  </a:lnTo>
                  <a:lnTo>
                    <a:pt x="12442" y="6906"/>
                  </a:lnTo>
                  <a:lnTo>
                    <a:pt x="8525" y="6906"/>
                  </a:lnTo>
                  <a:lnTo>
                    <a:pt x="11383" y="4156"/>
                  </a:lnTo>
                  <a:close/>
                  <a:moveTo>
                    <a:pt x="12550" y="7728"/>
                  </a:moveTo>
                  <a:lnTo>
                    <a:pt x="13752" y="9764"/>
                  </a:lnTo>
                  <a:lnTo>
                    <a:pt x="11299" y="10407"/>
                  </a:lnTo>
                  <a:lnTo>
                    <a:pt x="8525" y="7728"/>
                  </a:lnTo>
                  <a:close/>
                  <a:moveTo>
                    <a:pt x="6513" y="7704"/>
                  </a:moveTo>
                  <a:lnTo>
                    <a:pt x="3656" y="10478"/>
                  </a:lnTo>
                  <a:lnTo>
                    <a:pt x="1322" y="9859"/>
                  </a:lnTo>
                  <a:lnTo>
                    <a:pt x="2596" y="7704"/>
                  </a:lnTo>
                  <a:close/>
                  <a:moveTo>
                    <a:pt x="7930" y="8300"/>
                  </a:moveTo>
                  <a:lnTo>
                    <a:pt x="10776" y="11050"/>
                  </a:lnTo>
                  <a:lnTo>
                    <a:pt x="10144" y="13336"/>
                  </a:lnTo>
                  <a:lnTo>
                    <a:pt x="7930" y="12098"/>
                  </a:lnTo>
                  <a:lnTo>
                    <a:pt x="7930" y="8300"/>
                  </a:lnTo>
                  <a:close/>
                  <a:moveTo>
                    <a:pt x="7108" y="8300"/>
                  </a:moveTo>
                  <a:lnTo>
                    <a:pt x="7108" y="12205"/>
                  </a:lnTo>
                  <a:lnTo>
                    <a:pt x="7096" y="12205"/>
                  </a:lnTo>
                  <a:lnTo>
                    <a:pt x="5001" y="13383"/>
                  </a:lnTo>
                  <a:lnTo>
                    <a:pt x="4346" y="10978"/>
                  </a:lnTo>
                  <a:lnTo>
                    <a:pt x="7108" y="8300"/>
                  </a:lnTo>
                  <a:close/>
                  <a:moveTo>
                    <a:pt x="10585" y="1"/>
                  </a:moveTo>
                  <a:lnTo>
                    <a:pt x="9823" y="418"/>
                  </a:lnTo>
                  <a:lnTo>
                    <a:pt x="7418" y="1751"/>
                  </a:lnTo>
                  <a:lnTo>
                    <a:pt x="5120" y="465"/>
                  </a:lnTo>
                  <a:lnTo>
                    <a:pt x="4358" y="49"/>
                  </a:lnTo>
                  <a:lnTo>
                    <a:pt x="4132" y="858"/>
                  </a:lnTo>
                  <a:lnTo>
                    <a:pt x="3417" y="3454"/>
                  </a:lnTo>
                  <a:lnTo>
                    <a:pt x="846" y="4120"/>
                  </a:lnTo>
                  <a:lnTo>
                    <a:pt x="0" y="4347"/>
                  </a:lnTo>
                  <a:lnTo>
                    <a:pt x="429" y="5073"/>
                  </a:lnTo>
                  <a:lnTo>
                    <a:pt x="1810" y="7395"/>
                  </a:lnTo>
                  <a:lnTo>
                    <a:pt x="477" y="9645"/>
                  </a:lnTo>
                  <a:lnTo>
                    <a:pt x="36" y="10371"/>
                  </a:lnTo>
                  <a:lnTo>
                    <a:pt x="893" y="10597"/>
                  </a:lnTo>
                  <a:lnTo>
                    <a:pt x="3548" y="11300"/>
                  </a:lnTo>
                  <a:lnTo>
                    <a:pt x="4239" y="13800"/>
                  </a:lnTo>
                  <a:lnTo>
                    <a:pt x="4465" y="14610"/>
                  </a:lnTo>
                  <a:lnTo>
                    <a:pt x="5215" y="14193"/>
                  </a:lnTo>
                  <a:lnTo>
                    <a:pt x="7620" y="12860"/>
                  </a:lnTo>
                  <a:lnTo>
                    <a:pt x="9930" y="14145"/>
                  </a:lnTo>
                  <a:lnTo>
                    <a:pt x="10680" y="14574"/>
                  </a:lnTo>
                  <a:lnTo>
                    <a:pt x="10906" y="13753"/>
                  </a:lnTo>
                  <a:lnTo>
                    <a:pt x="11621" y="11157"/>
                  </a:lnTo>
                  <a:lnTo>
                    <a:pt x="14193" y="10490"/>
                  </a:lnTo>
                  <a:lnTo>
                    <a:pt x="15050" y="10264"/>
                  </a:lnTo>
                  <a:lnTo>
                    <a:pt x="14609" y="9538"/>
                  </a:lnTo>
                  <a:lnTo>
                    <a:pt x="13228" y="7216"/>
                  </a:lnTo>
                  <a:lnTo>
                    <a:pt x="14574" y="4966"/>
                  </a:lnTo>
                  <a:lnTo>
                    <a:pt x="15002" y="4239"/>
                  </a:lnTo>
                  <a:lnTo>
                    <a:pt x="14157" y="4013"/>
                  </a:lnTo>
                  <a:lnTo>
                    <a:pt x="11490" y="3323"/>
                  </a:lnTo>
                  <a:lnTo>
                    <a:pt x="10799"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1"/>
            <p:cNvSpPr/>
            <p:nvPr/>
          </p:nvSpPr>
          <p:spPr>
            <a:xfrm>
              <a:off x="3243250" y="3038600"/>
              <a:ext cx="376250" cy="365250"/>
            </a:xfrm>
            <a:custGeom>
              <a:avLst/>
              <a:gdLst/>
              <a:ahLst/>
              <a:cxnLst/>
              <a:rect l="l" t="t" r="r" b="b"/>
              <a:pathLst>
                <a:path w="15050" h="14610" extrusionOk="0">
                  <a:moveTo>
                    <a:pt x="10049" y="1239"/>
                  </a:moveTo>
                  <a:lnTo>
                    <a:pt x="10704" y="3632"/>
                  </a:lnTo>
                  <a:lnTo>
                    <a:pt x="7942" y="6311"/>
                  </a:lnTo>
                  <a:lnTo>
                    <a:pt x="7942" y="2405"/>
                  </a:lnTo>
                  <a:lnTo>
                    <a:pt x="7954" y="2405"/>
                  </a:lnTo>
                  <a:lnTo>
                    <a:pt x="10049" y="1239"/>
                  </a:lnTo>
                  <a:close/>
                  <a:moveTo>
                    <a:pt x="4906" y="1274"/>
                  </a:moveTo>
                  <a:lnTo>
                    <a:pt x="7120" y="2513"/>
                  </a:lnTo>
                  <a:lnTo>
                    <a:pt x="7120" y="6323"/>
                  </a:lnTo>
                  <a:lnTo>
                    <a:pt x="4275" y="3560"/>
                  </a:lnTo>
                  <a:lnTo>
                    <a:pt x="4906" y="1274"/>
                  </a:lnTo>
                  <a:close/>
                  <a:moveTo>
                    <a:pt x="3751" y="4215"/>
                  </a:moveTo>
                  <a:lnTo>
                    <a:pt x="6525" y="6894"/>
                  </a:lnTo>
                  <a:lnTo>
                    <a:pt x="2501" y="6894"/>
                  </a:lnTo>
                  <a:lnTo>
                    <a:pt x="1286" y="4846"/>
                  </a:lnTo>
                  <a:lnTo>
                    <a:pt x="3751" y="4215"/>
                  </a:lnTo>
                  <a:close/>
                  <a:moveTo>
                    <a:pt x="11395" y="4132"/>
                  </a:moveTo>
                  <a:lnTo>
                    <a:pt x="13740" y="4751"/>
                  </a:lnTo>
                  <a:lnTo>
                    <a:pt x="12466" y="6894"/>
                  </a:lnTo>
                  <a:lnTo>
                    <a:pt x="8549" y="6894"/>
                  </a:lnTo>
                  <a:lnTo>
                    <a:pt x="11395" y="4132"/>
                  </a:lnTo>
                  <a:close/>
                  <a:moveTo>
                    <a:pt x="12562" y="7704"/>
                  </a:moveTo>
                  <a:lnTo>
                    <a:pt x="13776" y="9752"/>
                  </a:lnTo>
                  <a:lnTo>
                    <a:pt x="11311" y="10383"/>
                  </a:lnTo>
                  <a:lnTo>
                    <a:pt x="8549" y="7704"/>
                  </a:lnTo>
                  <a:close/>
                  <a:moveTo>
                    <a:pt x="6537" y="7704"/>
                  </a:moveTo>
                  <a:lnTo>
                    <a:pt x="3680" y="10478"/>
                  </a:lnTo>
                  <a:lnTo>
                    <a:pt x="1346" y="9871"/>
                  </a:lnTo>
                  <a:lnTo>
                    <a:pt x="2620" y="7704"/>
                  </a:lnTo>
                  <a:close/>
                  <a:moveTo>
                    <a:pt x="7954" y="8287"/>
                  </a:moveTo>
                  <a:lnTo>
                    <a:pt x="10799" y="11038"/>
                  </a:lnTo>
                  <a:lnTo>
                    <a:pt x="10168" y="13324"/>
                  </a:lnTo>
                  <a:lnTo>
                    <a:pt x="7954" y="12085"/>
                  </a:lnTo>
                  <a:lnTo>
                    <a:pt x="7954" y="8287"/>
                  </a:lnTo>
                  <a:close/>
                  <a:moveTo>
                    <a:pt x="7120" y="8287"/>
                  </a:moveTo>
                  <a:lnTo>
                    <a:pt x="7120" y="12192"/>
                  </a:lnTo>
                  <a:lnTo>
                    <a:pt x="5025" y="13359"/>
                  </a:lnTo>
                  <a:lnTo>
                    <a:pt x="4346" y="10966"/>
                  </a:lnTo>
                  <a:lnTo>
                    <a:pt x="7120" y="8287"/>
                  </a:lnTo>
                  <a:close/>
                  <a:moveTo>
                    <a:pt x="10585" y="0"/>
                  </a:moveTo>
                  <a:lnTo>
                    <a:pt x="9823" y="417"/>
                  </a:lnTo>
                  <a:lnTo>
                    <a:pt x="7430" y="1751"/>
                  </a:lnTo>
                  <a:lnTo>
                    <a:pt x="5120" y="453"/>
                  </a:lnTo>
                  <a:lnTo>
                    <a:pt x="4358" y="48"/>
                  </a:lnTo>
                  <a:lnTo>
                    <a:pt x="4144" y="858"/>
                  </a:lnTo>
                  <a:lnTo>
                    <a:pt x="3430" y="3453"/>
                  </a:lnTo>
                  <a:lnTo>
                    <a:pt x="858" y="4120"/>
                  </a:lnTo>
                  <a:lnTo>
                    <a:pt x="1" y="4346"/>
                  </a:lnTo>
                  <a:lnTo>
                    <a:pt x="429" y="5072"/>
                  </a:lnTo>
                  <a:lnTo>
                    <a:pt x="1822" y="7394"/>
                  </a:lnTo>
                  <a:lnTo>
                    <a:pt x="477" y="9644"/>
                  </a:lnTo>
                  <a:lnTo>
                    <a:pt x="48" y="10371"/>
                  </a:lnTo>
                  <a:lnTo>
                    <a:pt x="893" y="10597"/>
                  </a:lnTo>
                  <a:lnTo>
                    <a:pt x="3560" y="11299"/>
                  </a:lnTo>
                  <a:lnTo>
                    <a:pt x="4251" y="13800"/>
                  </a:lnTo>
                  <a:lnTo>
                    <a:pt x="4465" y="14609"/>
                  </a:lnTo>
                  <a:lnTo>
                    <a:pt x="5227" y="14193"/>
                  </a:lnTo>
                  <a:lnTo>
                    <a:pt x="7621" y="12859"/>
                  </a:lnTo>
                  <a:lnTo>
                    <a:pt x="9930" y="14157"/>
                  </a:lnTo>
                  <a:lnTo>
                    <a:pt x="10692" y="14574"/>
                  </a:lnTo>
                  <a:lnTo>
                    <a:pt x="10919" y="13752"/>
                  </a:lnTo>
                  <a:lnTo>
                    <a:pt x="11633" y="11157"/>
                  </a:lnTo>
                  <a:lnTo>
                    <a:pt x="14205" y="10490"/>
                  </a:lnTo>
                  <a:lnTo>
                    <a:pt x="15050" y="10264"/>
                  </a:lnTo>
                  <a:lnTo>
                    <a:pt x="14621" y="9537"/>
                  </a:lnTo>
                  <a:lnTo>
                    <a:pt x="13240" y="7216"/>
                  </a:lnTo>
                  <a:lnTo>
                    <a:pt x="14574" y="4965"/>
                  </a:lnTo>
                  <a:lnTo>
                    <a:pt x="15002" y="4239"/>
                  </a:lnTo>
                  <a:lnTo>
                    <a:pt x="14157" y="4013"/>
                  </a:lnTo>
                  <a:lnTo>
                    <a:pt x="11490" y="3322"/>
                  </a:lnTo>
                  <a:lnTo>
                    <a:pt x="10811"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1"/>
            <p:cNvSpPr/>
            <p:nvPr/>
          </p:nvSpPr>
          <p:spPr>
            <a:xfrm>
              <a:off x="2488100" y="3769350"/>
              <a:ext cx="376250" cy="365250"/>
            </a:xfrm>
            <a:custGeom>
              <a:avLst/>
              <a:gdLst/>
              <a:ahLst/>
              <a:cxnLst/>
              <a:rect l="l" t="t" r="r" b="b"/>
              <a:pathLst>
                <a:path w="15050" h="14610" extrusionOk="0">
                  <a:moveTo>
                    <a:pt x="4882" y="1274"/>
                  </a:moveTo>
                  <a:lnTo>
                    <a:pt x="7096" y="2512"/>
                  </a:lnTo>
                  <a:lnTo>
                    <a:pt x="7096" y="6311"/>
                  </a:lnTo>
                  <a:lnTo>
                    <a:pt x="4251" y="3560"/>
                  </a:lnTo>
                  <a:lnTo>
                    <a:pt x="4882" y="1274"/>
                  </a:lnTo>
                  <a:close/>
                  <a:moveTo>
                    <a:pt x="10025" y="1238"/>
                  </a:moveTo>
                  <a:lnTo>
                    <a:pt x="10680" y="3632"/>
                  </a:lnTo>
                  <a:lnTo>
                    <a:pt x="7918" y="6311"/>
                  </a:lnTo>
                  <a:lnTo>
                    <a:pt x="7918" y="2405"/>
                  </a:lnTo>
                  <a:lnTo>
                    <a:pt x="7930" y="2405"/>
                  </a:lnTo>
                  <a:lnTo>
                    <a:pt x="10025" y="1238"/>
                  </a:lnTo>
                  <a:close/>
                  <a:moveTo>
                    <a:pt x="3727" y="4215"/>
                  </a:moveTo>
                  <a:lnTo>
                    <a:pt x="6501" y="6894"/>
                  </a:lnTo>
                  <a:lnTo>
                    <a:pt x="2489" y="6894"/>
                  </a:lnTo>
                  <a:lnTo>
                    <a:pt x="1262" y="4846"/>
                  </a:lnTo>
                  <a:lnTo>
                    <a:pt x="3727" y="4215"/>
                  </a:lnTo>
                  <a:close/>
                  <a:moveTo>
                    <a:pt x="11371" y="4132"/>
                  </a:moveTo>
                  <a:lnTo>
                    <a:pt x="13704" y="4751"/>
                  </a:lnTo>
                  <a:lnTo>
                    <a:pt x="12430" y="6894"/>
                  </a:lnTo>
                  <a:lnTo>
                    <a:pt x="8525" y="6894"/>
                  </a:lnTo>
                  <a:lnTo>
                    <a:pt x="11371" y="4132"/>
                  </a:lnTo>
                  <a:close/>
                  <a:moveTo>
                    <a:pt x="12550" y="7704"/>
                  </a:moveTo>
                  <a:lnTo>
                    <a:pt x="13764" y="9751"/>
                  </a:lnTo>
                  <a:lnTo>
                    <a:pt x="11299" y="10382"/>
                  </a:lnTo>
                  <a:lnTo>
                    <a:pt x="8525" y="7704"/>
                  </a:lnTo>
                  <a:close/>
                  <a:moveTo>
                    <a:pt x="6513" y="7704"/>
                  </a:moveTo>
                  <a:lnTo>
                    <a:pt x="3656" y="10466"/>
                  </a:lnTo>
                  <a:lnTo>
                    <a:pt x="1322" y="9847"/>
                  </a:lnTo>
                  <a:lnTo>
                    <a:pt x="2596" y="7704"/>
                  </a:lnTo>
                  <a:close/>
                  <a:moveTo>
                    <a:pt x="7930" y="8287"/>
                  </a:moveTo>
                  <a:lnTo>
                    <a:pt x="10776" y="11037"/>
                  </a:lnTo>
                  <a:lnTo>
                    <a:pt x="10144" y="13323"/>
                  </a:lnTo>
                  <a:lnTo>
                    <a:pt x="7930" y="12085"/>
                  </a:lnTo>
                  <a:lnTo>
                    <a:pt x="7930" y="8287"/>
                  </a:lnTo>
                  <a:close/>
                  <a:moveTo>
                    <a:pt x="7108" y="8287"/>
                  </a:moveTo>
                  <a:lnTo>
                    <a:pt x="7108" y="12192"/>
                  </a:lnTo>
                  <a:lnTo>
                    <a:pt x="7096" y="12192"/>
                  </a:lnTo>
                  <a:lnTo>
                    <a:pt x="5001" y="13359"/>
                  </a:lnTo>
                  <a:lnTo>
                    <a:pt x="4346" y="10966"/>
                  </a:lnTo>
                  <a:lnTo>
                    <a:pt x="7108" y="8287"/>
                  </a:lnTo>
                  <a:close/>
                  <a:moveTo>
                    <a:pt x="10585" y="0"/>
                  </a:moveTo>
                  <a:lnTo>
                    <a:pt x="9823" y="417"/>
                  </a:lnTo>
                  <a:lnTo>
                    <a:pt x="7430" y="1750"/>
                  </a:lnTo>
                  <a:lnTo>
                    <a:pt x="5120" y="465"/>
                  </a:lnTo>
                  <a:lnTo>
                    <a:pt x="4358" y="48"/>
                  </a:lnTo>
                  <a:lnTo>
                    <a:pt x="4132" y="857"/>
                  </a:lnTo>
                  <a:lnTo>
                    <a:pt x="3417" y="3453"/>
                  </a:lnTo>
                  <a:lnTo>
                    <a:pt x="846" y="4120"/>
                  </a:lnTo>
                  <a:lnTo>
                    <a:pt x="0" y="4346"/>
                  </a:lnTo>
                  <a:lnTo>
                    <a:pt x="429" y="5072"/>
                  </a:lnTo>
                  <a:lnTo>
                    <a:pt x="1810" y="7394"/>
                  </a:lnTo>
                  <a:lnTo>
                    <a:pt x="477" y="9644"/>
                  </a:lnTo>
                  <a:lnTo>
                    <a:pt x="48" y="10371"/>
                  </a:lnTo>
                  <a:lnTo>
                    <a:pt x="893" y="10597"/>
                  </a:lnTo>
                  <a:lnTo>
                    <a:pt x="3560" y="11299"/>
                  </a:lnTo>
                  <a:lnTo>
                    <a:pt x="4239" y="13800"/>
                  </a:lnTo>
                  <a:lnTo>
                    <a:pt x="4465" y="14609"/>
                  </a:lnTo>
                  <a:lnTo>
                    <a:pt x="5227" y="14192"/>
                  </a:lnTo>
                  <a:lnTo>
                    <a:pt x="7620" y="12859"/>
                  </a:lnTo>
                  <a:lnTo>
                    <a:pt x="9930" y="14157"/>
                  </a:lnTo>
                  <a:lnTo>
                    <a:pt x="10680" y="14573"/>
                  </a:lnTo>
                  <a:lnTo>
                    <a:pt x="10906" y="13752"/>
                  </a:lnTo>
                  <a:lnTo>
                    <a:pt x="11621" y="11156"/>
                  </a:lnTo>
                  <a:lnTo>
                    <a:pt x="14193" y="10490"/>
                  </a:lnTo>
                  <a:lnTo>
                    <a:pt x="15050" y="10263"/>
                  </a:lnTo>
                  <a:lnTo>
                    <a:pt x="14609" y="9537"/>
                  </a:lnTo>
                  <a:lnTo>
                    <a:pt x="13228" y="7215"/>
                  </a:lnTo>
                  <a:lnTo>
                    <a:pt x="14574" y="4965"/>
                  </a:lnTo>
                  <a:lnTo>
                    <a:pt x="15002" y="4239"/>
                  </a:lnTo>
                  <a:lnTo>
                    <a:pt x="14157" y="4013"/>
                  </a:lnTo>
                  <a:lnTo>
                    <a:pt x="11490" y="3322"/>
                  </a:lnTo>
                  <a:lnTo>
                    <a:pt x="10799"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1"/>
            <p:cNvSpPr/>
            <p:nvPr/>
          </p:nvSpPr>
          <p:spPr>
            <a:xfrm>
              <a:off x="2488100" y="1942325"/>
              <a:ext cx="376250" cy="365550"/>
            </a:xfrm>
            <a:custGeom>
              <a:avLst/>
              <a:gdLst/>
              <a:ahLst/>
              <a:cxnLst/>
              <a:rect l="l" t="t" r="r" b="b"/>
              <a:pathLst>
                <a:path w="15050" h="14622" extrusionOk="0">
                  <a:moveTo>
                    <a:pt x="4882" y="1299"/>
                  </a:moveTo>
                  <a:lnTo>
                    <a:pt x="7096" y="2537"/>
                  </a:lnTo>
                  <a:lnTo>
                    <a:pt x="7096" y="6335"/>
                  </a:lnTo>
                  <a:lnTo>
                    <a:pt x="4251" y="3573"/>
                  </a:lnTo>
                  <a:lnTo>
                    <a:pt x="4882" y="1299"/>
                  </a:lnTo>
                  <a:close/>
                  <a:moveTo>
                    <a:pt x="10049" y="1251"/>
                  </a:moveTo>
                  <a:lnTo>
                    <a:pt x="10704" y="3656"/>
                  </a:lnTo>
                  <a:lnTo>
                    <a:pt x="7930" y="6335"/>
                  </a:lnTo>
                  <a:lnTo>
                    <a:pt x="7930" y="2430"/>
                  </a:lnTo>
                  <a:lnTo>
                    <a:pt x="7942" y="2430"/>
                  </a:lnTo>
                  <a:lnTo>
                    <a:pt x="10049" y="1251"/>
                  </a:lnTo>
                  <a:close/>
                  <a:moveTo>
                    <a:pt x="11383" y="4144"/>
                  </a:moveTo>
                  <a:lnTo>
                    <a:pt x="13716" y="4751"/>
                  </a:lnTo>
                  <a:lnTo>
                    <a:pt x="12442" y="6895"/>
                  </a:lnTo>
                  <a:lnTo>
                    <a:pt x="8525" y="6895"/>
                  </a:lnTo>
                  <a:lnTo>
                    <a:pt x="11383" y="4144"/>
                  </a:lnTo>
                  <a:close/>
                  <a:moveTo>
                    <a:pt x="3739" y="4228"/>
                  </a:moveTo>
                  <a:lnTo>
                    <a:pt x="6501" y="6906"/>
                  </a:lnTo>
                  <a:lnTo>
                    <a:pt x="2489" y="6906"/>
                  </a:lnTo>
                  <a:lnTo>
                    <a:pt x="1262" y="4870"/>
                  </a:lnTo>
                  <a:lnTo>
                    <a:pt x="3739" y="4228"/>
                  </a:lnTo>
                  <a:close/>
                  <a:moveTo>
                    <a:pt x="12550" y="7728"/>
                  </a:moveTo>
                  <a:lnTo>
                    <a:pt x="13764" y="9764"/>
                  </a:lnTo>
                  <a:lnTo>
                    <a:pt x="11299" y="10407"/>
                  </a:lnTo>
                  <a:lnTo>
                    <a:pt x="8525" y="7728"/>
                  </a:lnTo>
                  <a:close/>
                  <a:moveTo>
                    <a:pt x="6513" y="7728"/>
                  </a:moveTo>
                  <a:lnTo>
                    <a:pt x="3656" y="10478"/>
                  </a:lnTo>
                  <a:lnTo>
                    <a:pt x="1322" y="9871"/>
                  </a:lnTo>
                  <a:lnTo>
                    <a:pt x="2596" y="7728"/>
                  </a:lnTo>
                  <a:close/>
                  <a:moveTo>
                    <a:pt x="7930" y="8311"/>
                  </a:moveTo>
                  <a:lnTo>
                    <a:pt x="10776" y="11062"/>
                  </a:lnTo>
                  <a:lnTo>
                    <a:pt x="10144" y="13336"/>
                  </a:lnTo>
                  <a:lnTo>
                    <a:pt x="7930" y="12109"/>
                  </a:lnTo>
                  <a:lnTo>
                    <a:pt x="7930" y="8311"/>
                  </a:lnTo>
                  <a:close/>
                  <a:moveTo>
                    <a:pt x="7108" y="8311"/>
                  </a:moveTo>
                  <a:lnTo>
                    <a:pt x="7108" y="12205"/>
                  </a:lnTo>
                  <a:lnTo>
                    <a:pt x="7096" y="12205"/>
                  </a:lnTo>
                  <a:lnTo>
                    <a:pt x="5001" y="13383"/>
                  </a:lnTo>
                  <a:lnTo>
                    <a:pt x="4346" y="10990"/>
                  </a:lnTo>
                  <a:lnTo>
                    <a:pt x="7108" y="8311"/>
                  </a:lnTo>
                  <a:close/>
                  <a:moveTo>
                    <a:pt x="10585" y="1"/>
                  </a:moveTo>
                  <a:lnTo>
                    <a:pt x="9823" y="418"/>
                  </a:lnTo>
                  <a:lnTo>
                    <a:pt x="7418" y="1763"/>
                  </a:lnTo>
                  <a:lnTo>
                    <a:pt x="5120" y="465"/>
                  </a:lnTo>
                  <a:lnTo>
                    <a:pt x="4358" y="48"/>
                  </a:lnTo>
                  <a:lnTo>
                    <a:pt x="4132" y="870"/>
                  </a:lnTo>
                  <a:lnTo>
                    <a:pt x="3417" y="3454"/>
                  </a:lnTo>
                  <a:lnTo>
                    <a:pt x="846" y="4132"/>
                  </a:lnTo>
                  <a:lnTo>
                    <a:pt x="0" y="4347"/>
                  </a:lnTo>
                  <a:lnTo>
                    <a:pt x="429" y="5085"/>
                  </a:lnTo>
                  <a:lnTo>
                    <a:pt x="1810" y="7406"/>
                  </a:lnTo>
                  <a:lnTo>
                    <a:pt x="477" y="9645"/>
                  </a:lnTo>
                  <a:lnTo>
                    <a:pt x="36" y="10383"/>
                  </a:lnTo>
                  <a:lnTo>
                    <a:pt x="893" y="10597"/>
                  </a:lnTo>
                  <a:lnTo>
                    <a:pt x="3548" y="11300"/>
                  </a:lnTo>
                  <a:lnTo>
                    <a:pt x="4239" y="13800"/>
                  </a:lnTo>
                  <a:lnTo>
                    <a:pt x="4465" y="14622"/>
                  </a:lnTo>
                  <a:lnTo>
                    <a:pt x="5215" y="14205"/>
                  </a:lnTo>
                  <a:lnTo>
                    <a:pt x="7620" y="12860"/>
                  </a:lnTo>
                  <a:lnTo>
                    <a:pt x="9930" y="14157"/>
                  </a:lnTo>
                  <a:lnTo>
                    <a:pt x="10680" y="14574"/>
                  </a:lnTo>
                  <a:lnTo>
                    <a:pt x="10906" y="13753"/>
                  </a:lnTo>
                  <a:lnTo>
                    <a:pt x="11621" y="11169"/>
                  </a:lnTo>
                  <a:lnTo>
                    <a:pt x="14193" y="10502"/>
                  </a:lnTo>
                  <a:lnTo>
                    <a:pt x="15050" y="10276"/>
                  </a:lnTo>
                  <a:lnTo>
                    <a:pt x="14609" y="9550"/>
                  </a:lnTo>
                  <a:lnTo>
                    <a:pt x="13228" y="7228"/>
                  </a:lnTo>
                  <a:lnTo>
                    <a:pt x="14574" y="4978"/>
                  </a:lnTo>
                  <a:lnTo>
                    <a:pt x="15002" y="4251"/>
                  </a:lnTo>
                  <a:lnTo>
                    <a:pt x="14157" y="4025"/>
                  </a:lnTo>
                  <a:lnTo>
                    <a:pt x="11490" y="3323"/>
                  </a:lnTo>
                  <a:lnTo>
                    <a:pt x="10799"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1"/>
            <p:cNvSpPr/>
            <p:nvPr/>
          </p:nvSpPr>
          <p:spPr>
            <a:xfrm>
              <a:off x="2488100" y="3403825"/>
              <a:ext cx="376250" cy="365550"/>
            </a:xfrm>
            <a:custGeom>
              <a:avLst/>
              <a:gdLst/>
              <a:ahLst/>
              <a:cxnLst/>
              <a:rect l="l" t="t" r="r" b="b"/>
              <a:pathLst>
                <a:path w="15050" h="14622" extrusionOk="0">
                  <a:moveTo>
                    <a:pt x="4882" y="1286"/>
                  </a:moveTo>
                  <a:lnTo>
                    <a:pt x="7096" y="2525"/>
                  </a:lnTo>
                  <a:lnTo>
                    <a:pt x="7096" y="6311"/>
                  </a:lnTo>
                  <a:lnTo>
                    <a:pt x="4251" y="3560"/>
                  </a:lnTo>
                  <a:lnTo>
                    <a:pt x="4882" y="1286"/>
                  </a:lnTo>
                  <a:close/>
                  <a:moveTo>
                    <a:pt x="10025" y="1239"/>
                  </a:moveTo>
                  <a:lnTo>
                    <a:pt x="10680" y="3632"/>
                  </a:lnTo>
                  <a:lnTo>
                    <a:pt x="7918" y="6311"/>
                  </a:lnTo>
                  <a:lnTo>
                    <a:pt x="7918" y="2417"/>
                  </a:lnTo>
                  <a:lnTo>
                    <a:pt x="7930" y="2417"/>
                  </a:lnTo>
                  <a:lnTo>
                    <a:pt x="10025" y="1239"/>
                  </a:lnTo>
                  <a:close/>
                  <a:moveTo>
                    <a:pt x="3727" y="4215"/>
                  </a:moveTo>
                  <a:lnTo>
                    <a:pt x="6501" y="6894"/>
                  </a:lnTo>
                  <a:lnTo>
                    <a:pt x="2489" y="6894"/>
                  </a:lnTo>
                  <a:lnTo>
                    <a:pt x="1262" y="4858"/>
                  </a:lnTo>
                  <a:lnTo>
                    <a:pt x="3727" y="4215"/>
                  </a:lnTo>
                  <a:close/>
                  <a:moveTo>
                    <a:pt x="11371" y="4144"/>
                  </a:moveTo>
                  <a:lnTo>
                    <a:pt x="13704" y="4751"/>
                  </a:lnTo>
                  <a:lnTo>
                    <a:pt x="12430" y="6894"/>
                  </a:lnTo>
                  <a:lnTo>
                    <a:pt x="8525" y="6894"/>
                  </a:lnTo>
                  <a:lnTo>
                    <a:pt x="11371" y="4144"/>
                  </a:lnTo>
                  <a:close/>
                  <a:moveTo>
                    <a:pt x="12550" y="7716"/>
                  </a:moveTo>
                  <a:lnTo>
                    <a:pt x="13764" y="9752"/>
                  </a:lnTo>
                  <a:lnTo>
                    <a:pt x="11299" y="10395"/>
                  </a:lnTo>
                  <a:lnTo>
                    <a:pt x="8525" y="7716"/>
                  </a:lnTo>
                  <a:close/>
                  <a:moveTo>
                    <a:pt x="6513" y="7728"/>
                  </a:moveTo>
                  <a:lnTo>
                    <a:pt x="3656" y="10478"/>
                  </a:lnTo>
                  <a:lnTo>
                    <a:pt x="1322" y="9871"/>
                  </a:lnTo>
                  <a:lnTo>
                    <a:pt x="2596" y="7728"/>
                  </a:lnTo>
                  <a:close/>
                  <a:moveTo>
                    <a:pt x="7930" y="8299"/>
                  </a:moveTo>
                  <a:lnTo>
                    <a:pt x="10776" y="11049"/>
                  </a:lnTo>
                  <a:lnTo>
                    <a:pt x="10144" y="13323"/>
                  </a:lnTo>
                  <a:lnTo>
                    <a:pt x="7930" y="12085"/>
                  </a:lnTo>
                  <a:lnTo>
                    <a:pt x="7930" y="8299"/>
                  </a:lnTo>
                  <a:close/>
                  <a:moveTo>
                    <a:pt x="7108" y="8299"/>
                  </a:moveTo>
                  <a:lnTo>
                    <a:pt x="7108" y="12192"/>
                  </a:lnTo>
                  <a:lnTo>
                    <a:pt x="7096" y="12192"/>
                  </a:lnTo>
                  <a:lnTo>
                    <a:pt x="5001" y="13371"/>
                  </a:lnTo>
                  <a:lnTo>
                    <a:pt x="4346" y="10978"/>
                  </a:lnTo>
                  <a:lnTo>
                    <a:pt x="7108" y="8299"/>
                  </a:lnTo>
                  <a:close/>
                  <a:moveTo>
                    <a:pt x="10585" y="0"/>
                  </a:moveTo>
                  <a:lnTo>
                    <a:pt x="9823" y="417"/>
                  </a:lnTo>
                  <a:lnTo>
                    <a:pt x="7430" y="1763"/>
                  </a:lnTo>
                  <a:lnTo>
                    <a:pt x="5120" y="465"/>
                  </a:lnTo>
                  <a:lnTo>
                    <a:pt x="4358" y="48"/>
                  </a:lnTo>
                  <a:lnTo>
                    <a:pt x="4132" y="870"/>
                  </a:lnTo>
                  <a:lnTo>
                    <a:pt x="3417" y="3453"/>
                  </a:lnTo>
                  <a:lnTo>
                    <a:pt x="846" y="4132"/>
                  </a:lnTo>
                  <a:lnTo>
                    <a:pt x="0" y="4346"/>
                  </a:lnTo>
                  <a:lnTo>
                    <a:pt x="429" y="5084"/>
                  </a:lnTo>
                  <a:lnTo>
                    <a:pt x="1810" y="7406"/>
                  </a:lnTo>
                  <a:lnTo>
                    <a:pt x="477" y="9644"/>
                  </a:lnTo>
                  <a:lnTo>
                    <a:pt x="48" y="10383"/>
                  </a:lnTo>
                  <a:lnTo>
                    <a:pt x="893" y="10597"/>
                  </a:lnTo>
                  <a:lnTo>
                    <a:pt x="3560" y="11299"/>
                  </a:lnTo>
                  <a:lnTo>
                    <a:pt x="4239" y="13800"/>
                  </a:lnTo>
                  <a:lnTo>
                    <a:pt x="4465" y="14621"/>
                  </a:lnTo>
                  <a:lnTo>
                    <a:pt x="5227" y="14205"/>
                  </a:lnTo>
                  <a:lnTo>
                    <a:pt x="7620" y="12859"/>
                  </a:lnTo>
                  <a:lnTo>
                    <a:pt x="9930" y="14157"/>
                  </a:lnTo>
                  <a:lnTo>
                    <a:pt x="10680" y="14574"/>
                  </a:lnTo>
                  <a:lnTo>
                    <a:pt x="10906" y="13752"/>
                  </a:lnTo>
                  <a:lnTo>
                    <a:pt x="11621" y="11168"/>
                  </a:lnTo>
                  <a:lnTo>
                    <a:pt x="14193" y="10502"/>
                  </a:lnTo>
                  <a:lnTo>
                    <a:pt x="15050" y="10275"/>
                  </a:lnTo>
                  <a:lnTo>
                    <a:pt x="14609" y="9549"/>
                  </a:lnTo>
                  <a:lnTo>
                    <a:pt x="13228" y="7227"/>
                  </a:lnTo>
                  <a:lnTo>
                    <a:pt x="14574" y="4977"/>
                  </a:lnTo>
                  <a:lnTo>
                    <a:pt x="15002" y="4251"/>
                  </a:lnTo>
                  <a:lnTo>
                    <a:pt x="14157" y="4025"/>
                  </a:lnTo>
                  <a:lnTo>
                    <a:pt x="11490" y="3322"/>
                  </a:lnTo>
                  <a:lnTo>
                    <a:pt x="10799"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1"/>
            <p:cNvSpPr/>
            <p:nvPr/>
          </p:nvSpPr>
          <p:spPr>
            <a:xfrm>
              <a:off x="2488100" y="846675"/>
              <a:ext cx="376250" cy="365525"/>
            </a:xfrm>
            <a:custGeom>
              <a:avLst/>
              <a:gdLst/>
              <a:ahLst/>
              <a:cxnLst/>
              <a:rect l="l" t="t" r="r" b="b"/>
              <a:pathLst>
                <a:path w="15050" h="14621" extrusionOk="0">
                  <a:moveTo>
                    <a:pt x="10025" y="1238"/>
                  </a:moveTo>
                  <a:lnTo>
                    <a:pt x="10680" y="3631"/>
                  </a:lnTo>
                  <a:lnTo>
                    <a:pt x="7918" y="6310"/>
                  </a:lnTo>
                  <a:lnTo>
                    <a:pt x="7918" y="2417"/>
                  </a:lnTo>
                  <a:lnTo>
                    <a:pt x="7930" y="2417"/>
                  </a:lnTo>
                  <a:lnTo>
                    <a:pt x="10025" y="1238"/>
                  </a:lnTo>
                  <a:close/>
                  <a:moveTo>
                    <a:pt x="4882" y="1298"/>
                  </a:moveTo>
                  <a:lnTo>
                    <a:pt x="7096" y="2536"/>
                  </a:lnTo>
                  <a:lnTo>
                    <a:pt x="7096" y="6322"/>
                  </a:lnTo>
                  <a:lnTo>
                    <a:pt x="4251" y="3572"/>
                  </a:lnTo>
                  <a:lnTo>
                    <a:pt x="4882" y="1298"/>
                  </a:lnTo>
                  <a:close/>
                  <a:moveTo>
                    <a:pt x="3739" y="4215"/>
                  </a:moveTo>
                  <a:lnTo>
                    <a:pt x="6501" y="6894"/>
                  </a:lnTo>
                  <a:lnTo>
                    <a:pt x="2489" y="6894"/>
                  </a:lnTo>
                  <a:lnTo>
                    <a:pt x="1262" y="4858"/>
                  </a:lnTo>
                  <a:lnTo>
                    <a:pt x="3739" y="4215"/>
                  </a:lnTo>
                  <a:close/>
                  <a:moveTo>
                    <a:pt x="11371" y="4131"/>
                  </a:moveTo>
                  <a:lnTo>
                    <a:pt x="13704" y="4751"/>
                  </a:lnTo>
                  <a:lnTo>
                    <a:pt x="12442" y="6894"/>
                  </a:lnTo>
                  <a:lnTo>
                    <a:pt x="8525" y="6894"/>
                  </a:lnTo>
                  <a:lnTo>
                    <a:pt x="11371" y="4131"/>
                  </a:lnTo>
                  <a:close/>
                  <a:moveTo>
                    <a:pt x="12550" y="7715"/>
                  </a:moveTo>
                  <a:lnTo>
                    <a:pt x="13764" y="9751"/>
                  </a:lnTo>
                  <a:lnTo>
                    <a:pt x="11299" y="10394"/>
                  </a:lnTo>
                  <a:lnTo>
                    <a:pt x="8525" y="7715"/>
                  </a:lnTo>
                  <a:close/>
                  <a:moveTo>
                    <a:pt x="6513" y="7727"/>
                  </a:moveTo>
                  <a:lnTo>
                    <a:pt x="3656" y="10477"/>
                  </a:lnTo>
                  <a:lnTo>
                    <a:pt x="1322" y="9870"/>
                  </a:lnTo>
                  <a:lnTo>
                    <a:pt x="2596" y="7727"/>
                  </a:lnTo>
                  <a:close/>
                  <a:moveTo>
                    <a:pt x="7930" y="8287"/>
                  </a:moveTo>
                  <a:lnTo>
                    <a:pt x="10776" y="11049"/>
                  </a:lnTo>
                  <a:lnTo>
                    <a:pt x="10144" y="13323"/>
                  </a:lnTo>
                  <a:lnTo>
                    <a:pt x="7930" y="12085"/>
                  </a:lnTo>
                  <a:lnTo>
                    <a:pt x="7930" y="8287"/>
                  </a:lnTo>
                  <a:close/>
                  <a:moveTo>
                    <a:pt x="7108" y="8287"/>
                  </a:moveTo>
                  <a:lnTo>
                    <a:pt x="7108" y="12192"/>
                  </a:lnTo>
                  <a:lnTo>
                    <a:pt x="7096" y="12192"/>
                  </a:lnTo>
                  <a:lnTo>
                    <a:pt x="5001" y="13371"/>
                  </a:lnTo>
                  <a:lnTo>
                    <a:pt x="4346" y="10966"/>
                  </a:lnTo>
                  <a:lnTo>
                    <a:pt x="7108" y="8287"/>
                  </a:lnTo>
                  <a:close/>
                  <a:moveTo>
                    <a:pt x="10561" y="0"/>
                  </a:moveTo>
                  <a:lnTo>
                    <a:pt x="9811" y="417"/>
                  </a:lnTo>
                  <a:lnTo>
                    <a:pt x="7406" y="1762"/>
                  </a:lnTo>
                  <a:lnTo>
                    <a:pt x="5108" y="476"/>
                  </a:lnTo>
                  <a:lnTo>
                    <a:pt x="4358" y="48"/>
                  </a:lnTo>
                  <a:lnTo>
                    <a:pt x="4132" y="869"/>
                  </a:lnTo>
                  <a:lnTo>
                    <a:pt x="3417" y="3453"/>
                  </a:lnTo>
                  <a:lnTo>
                    <a:pt x="846" y="4120"/>
                  </a:lnTo>
                  <a:lnTo>
                    <a:pt x="0" y="4346"/>
                  </a:lnTo>
                  <a:lnTo>
                    <a:pt x="429" y="5072"/>
                  </a:lnTo>
                  <a:lnTo>
                    <a:pt x="1810" y="7394"/>
                  </a:lnTo>
                  <a:lnTo>
                    <a:pt x="477" y="9644"/>
                  </a:lnTo>
                  <a:lnTo>
                    <a:pt x="48" y="10370"/>
                  </a:lnTo>
                  <a:lnTo>
                    <a:pt x="893" y="10597"/>
                  </a:lnTo>
                  <a:lnTo>
                    <a:pt x="3560" y="11299"/>
                  </a:lnTo>
                  <a:lnTo>
                    <a:pt x="4239" y="13799"/>
                  </a:lnTo>
                  <a:lnTo>
                    <a:pt x="4465" y="14621"/>
                  </a:lnTo>
                  <a:lnTo>
                    <a:pt x="5227" y="14204"/>
                  </a:lnTo>
                  <a:lnTo>
                    <a:pt x="7620" y="12859"/>
                  </a:lnTo>
                  <a:lnTo>
                    <a:pt x="9930" y="14157"/>
                  </a:lnTo>
                  <a:lnTo>
                    <a:pt x="10680" y="14573"/>
                  </a:lnTo>
                  <a:lnTo>
                    <a:pt x="10906" y="13752"/>
                  </a:lnTo>
                  <a:lnTo>
                    <a:pt x="11621" y="11168"/>
                  </a:lnTo>
                  <a:lnTo>
                    <a:pt x="14193" y="10489"/>
                  </a:lnTo>
                  <a:lnTo>
                    <a:pt x="15050" y="10275"/>
                  </a:lnTo>
                  <a:lnTo>
                    <a:pt x="14609" y="9537"/>
                  </a:lnTo>
                  <a:lnTo>
                    <a:pt x="13228" y="7215"/>
                  </a:lnTo>
                  <a:lnTo>
                    <a:pt x="14574" y="4965"/>
                  </a:lnTo>
                  <a:lnTo>
                    <a:pt x="15002" y="4227"/>
                  </a:lnTo>
                  <a:lnTo>
                    <a:pt x="14157" y="4000"/>
                  </a:lnTo>
                  <a:lnTo>
                    <a:pt x="11490" y="3310"/>
                  </a:lnTo>
                  <a:lnTo>
                    <a:pt x="10799" y="798"/>
                  </a:lnTo>
                  <a:lnTo>
                    <a:pt x="10561"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1"/>
            <p:cNvSpPr/>
            <p:nvPr/>
          </p:nvSpPr>
          <p:spPr>
            <a:xfrm>
              <a:off x="2488100" y="2307850"/>
              <a:ext cx="376250" cy="365250"/>
            </a:xfrm>
            <a:custGeom>
              <a:avLst/>
              <a:gdLst/>
              <a:ahLst/>
              <a:cxnLst/>
              <a:rect l="l" t="t" r="r" b="b"/>
              <a:pathLst>
                <a:path w="15050" h="14610" extrusionOk="0">
                  <a:moveTo>
                    <a:pt x="4882" y="1298"/>
                  </a:moveTo>
                  <a:lnTo>
                    <a:pt x="7096" y="2525"/>
                  </a:lnTo>
                  <a:lnTo>
                    <a:pt x="7096" y="6323"/>
                  </a:lnTo>
                  <a:lnTo>
                    <a:pt x="4251" y="3573"/>
                  </a:lnTo>
                  <a:lnTo>
                    <a:pt x="4882" y="1298"/>
                  </a:lnTo>
                  <a:close/>
                  <a:moveTo>
                    <a:pt x="10049" y="1251"/>
                  </a:moveTo>
                  <a:lnTo>
                    <a:pt x="10704" y="3644"/>
                  </a:lnTo>
                  <a:lnTo>
                    <a:pt x="7930" y="6323"/>
                  </a:lnTo>
                  <a:lnTo>
                    <a:pt x="7930" y="2430"/>
                  </a:lnTo>
                  <a:lnTo>
                    <a:pt x="7942" y="2430"/>
                  </a:lnTo>
                  <a:lnTo>
                    <a:pt x="10049" y="1251"/>
                  </a:lnTo>
                  <a:close/>
                  <a:moveTo>
                    <a:pt x="11383" y="4132"/>
                  </a:moveTo>
                  <a:lnTo>
                    <a:pt x="13716" y="4751"/>
                  </a:lnTo>
                  <a:lnTo>
                    <a:pt x="12442" y="6894"/>
                  </a:lnTo>
                  <a:lnTo>
                    <a:pt x="8525" y="6894"/>
                  </a:lnTo>
                  <a:lnTo>
                    <a:pt x="11383" y="4132"/>
                  </a:lnTo>
                  <a:close/>
                  <a:moveTo>
                    <a:pt x="3739" y="4227"/>
                  </a:moveTo>
                  <a:lnTo>
                    <a:pt x="6501" y="6906"/>
                  </a:lnTo>
                  <a:lnTo>
                    <a:pt x="2489" y="6906"/>
                  </a:lnTo>
                  <a:lnTo>
                    <a:pt x="1262" y="4870"/>
                  </a:lnTo>
                  <a:lnTo>
                    <a:pt x="3739" y="4227"/>
                  </a:lnTo>
                  <a:close/>
                  <a:moveTo>
                    <a:pt x="12550" y="7728"/>
                  </a:moveTo>
                  <a:lnTo>
                    <a:pt x="13764" y="9764"/>
                  </a:lnTo>
                  <a:lnTo>
                    <a:pt x="11299" y="10407"/>
                  </a:lnTo>
                  <a:lnTo>
                    <a:pt x="8525" y="7728"/>
                  </a:lnTo>
                  <a:close/>
                  <a:moveTo>
                    <a:pt x="6513" y="7728"/>
                  </a:moveTo>
                  <a:lnTo>
                    <a:pt x="3656" y="10478"/>
                  </a:lnTo>
                  <a:lnTo>
                    <a:pt x="1322" y="9871"/>
                  </a:lnTo>
                  <a:lnTo>
                    <a:pt x="2596" y="7728"/>
                  </a:lnTo>
                  <a:close/>
                  <a:moveTo>
                    <a:pt x="7930" y="8299"/>
                  </a:moveTo>
                  <a:lnTo>
                    <a:pt x="10776" y="11062"/>
                  </a:lnTo>
                  <a:lnTo>
                    <a:pt x="10144" y="13336"/>
                  </a:lnTo>
                  <a:lnTo>
                    <a:pt x="7930" y="12097"/>
                  </a:lnTo>
                  <a:lnTo>
                    <a:pt x="7930" y="8299"/>
                  </a:lnTo>
                  <a:close/>
                  <a:moveTo>
                    <a:pt x="7108" y="8299"/>
                  </a:moveTo>
                  <a:lnTo>
                    <a:pt x="7108" y="12205"/>
                  </a:lnTo>
                  <a:lnTo>
                    <a:pt x="7096" y="12205"/>
                  </a:lnTo>
                  <a:lnTo>
                    <a:pt x="5001" y="13383"/>
                  </a:lnTo>
                  <a:lnTo>
                    <a:pt x="4346" y="10978"/>
                  </a:lnTo>
                  <a:lnTo>
                    <a:pt x="7108" y="8299"/>
                  </a:lnTo>
                  <a:close/>
                  <a:moveTo>
                    <a:pt x="10585" y="1"/>
                  </a:moveTo>
                  <a:lnTo>
                    <a:pt x="9823" y="417"/>
                  </a:lnTo>
                  <a:lnTo>
                    <a:pt x="7418" y="1751"/>
                  </a:lnTo>
                  <a:lnTo>
                    <a:pt x="5120" y="465"/>
                  </a:lnTo>
                  <a:lnTo>
                    <a:pt x="4358" y="48"/>
                  </a:lnTo>
                  <a:lnTo>
                    <a:pt x="4132" y="858"/>
                  </a:lnTo>
                  <a:lnTo>
                    <a:pt x="3417" y="3453"/>
                  </a:lnTo>
                  <a:lnTo>
                    <a:pt x="846" y="4120"/>
                  </a:lnTo>
                  <a:lnTo>
                    <a:pt x="0" y="4346"/>
                  </a:lnTo>
                  <a:lnTo>
                    <a:pt x="429" y="5073"/>
                  </a:lnTo>
                  <a:lnTo>
                    <a:pt x="1810" y="7394"/>
                  </a:lnTo>
                  <a:lnTo>
                    <a:pt x="477" y="9645"/>
                  </a:lnTo>
                  <a:lnTo>
                    <a:pt x="48" y="10371"/>
                  </a:lnTo>
                  <a:lnTo>
                    <a:pt x="893" y="10597"/>
                  </a:lnTo>
                  <a:lnTo>
                    <a:pt x="3560" y="11300"/>
                  </a:lnTo>
                  <a:lnTo>
                    <a:pt x="4239" y="13800"/>
                  </a:lnTo>
                  <a:lnTo>
                    <a:pt x="4465" y="14610"/>
                  </a:lnTo>
                  <a:lnTo>
                    <a:pt x="5227" y="14193"/>
                  </a:lnTo>
                  <a:lnTo>
                    <a:pt x="7620" y="12859"/>
                  </a:lnTo>
                  <a:lnTo>
                    <a:pt x="9930" y="14145"/>
                  </a:lnTo>
                  <a:lnTo>
                    <a:pt x="10680" y="14574"/>
                  </a:lnTo>
                  <a:lnTo>
                    <a:pt x="10906" y="13752"/>
                  </a:lnTo>
                  <a:lnTo>
                    <a:pt x="11621" y="11157"/>
                  </a:lnTo>
                  <a:lnTo>
                    <a:pt x="14193" y="10490"/>
                  </a:lnTo>
                  <a:lnTo>
                    <a:pt x="15050" y="10264"/>
                  </a:lnTo>
                  <a:lnTo>
                    <a:pt x="14609" y="9538"/>
                  </a:lnTo>
                  <a:lnTo>
                    <a:pt x="13228" y="7216"/>
                  </a:lnTo>
                  <a:lnTo>
                    <a:pt x="14574" y="4966"/>
                  </a:lnTo>
                  <a:lnTo>
                    <a:pt x="15002" y="4239"/>
                  </a:lnTo>
                  <a:lnTo>
                    <a:pt x="14157" y="4013"/>
                  </a:lnTo>
                  <a:lnTo>
                    <a:pt x="11490" y="3322"/>
                  </a:lnTo>
                  <a:lnTo>
                    <a:pt x="10799"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1"/>
            <p:cNvSpPr/>
            <p:nvPr/>
          </p:nvSpPr>
          <p:spPr>
            <a:xfrm>
              <a:off x="2488100" y="2673075"/>
              <a:ext cx="376250" cy="365550"/>
            </a:xfrm>
            <a:custGeom>
              <a:avLst/>
              <a:gdLst/>
              <a:ahLst/>
              <a:cxnLst/>
              <a:rect l="l" t="t" r="r" b="b"/>
              <a:pathLst>
                <a:path w="15050" h="14622" extrusionOk="0">
                  <a:moveTo>
                    <a:pt x="4882" y="1286"/>
                  </a:moveTo>
                  <a:lnTo>
                    <a:pt x="7096" y="2525"/>
                  </a:lnTo>
                  <a:lnTo>
                    <a:pt x="7096" y="6311"/>
                  </a:lnTo>
                  <a:lnTo>
                    <a:pt x="4251" y="3561"/>
                  </a:lnTo>
                  <a:lnTo>
                    <a:pt x="4882" y="1286"/>
                  </a:lnTo>
                  <a:close/>
                  <a:moveTo>
                    <a:pt x="10049" y="1251"/>
                  </a:moveTo>
                  <a:lnTo>
                    <a:pt x="10704" y="3656"/>
                  </a:lnTo>
                  <a:lnTo>
                    <a:pt x="7930" y="6335"/>
                  </a:lnTo>
                  <a:lnTo>
                    <a:pt x="7930" y="2429"/>
                  </a:lnTo>
                  <a:lnTo>
                    <a:pt x="7942" y="2429"/>
                  </a:lnTo>
                  <a:lnTo>
                    <a:pt x="10049" y="1251"/>
                  </a:lnTo>
                  <a:close/>
                  <a:moveTo>
                    <a:pt x="11383" y="4144"/>
                  </a:moveTo>
                  <a:lnTo>
                    <a:pt x="13716" y="4751"/>
                  </a:lnTo>
                  <a:lnTo>
                    <a:pt x="12442" y="6894"/>
                  </a:lnTo>
                  <a:lnTo>
                    <a:pt x="8525" y="6894"/>
                  </a:lnTo>
                  <a:lnTo>
                    <a:pt x="11383" y="4144"/>
                  </a:lnTo>
                  <a:close/>
                  <a:moveTo>
                    <a:pt x="3739" y="4227"/>
                  </a:moveTo>
                  <a:lnTo>
                    <a:pt x="6501" y="6906"/>
                  </a:lnTo>
                  <a:lnTo>
                    <a:pt x="2489" y="6906"/>
                  </a:lnTo>
                  <a:lnTo>
                    <a:pt x="1262" y="4870"/>
                  </a:lnTo>
                  <a:lnTo>
                    <a:pt x="3739" y="4227"/>
                  </a:lnTo>
                  <a:close/>
                  <a:moveTo>
                    <a:pt x="12550" y="7728"/>
                  </a:moveTo>
                  <a:lnTo>
                    <a:pt x="13764" y="9764"/>
                  </a:lnTo>
                  <a:lnTo>
                    <a:pt x="11299" y="10407"/>
                  </a:lnTo>
                  <a:lnTo>
                    <a:pt x="8525" y="7728"/>
                  </a:lnTo>
                  <a:close/>
                  <a:moveTo>
                    <a:pt x="6513" y="7716"/>
                  </a:moveTo>
                  <a:lnTo>
                    <a:pt x="3679" y="10466"/>
                  </a:lnTo>
                  <a:lnTo>
                    <a:pt x="1334" y="9859"/>
                  </a:lnTo>
                  <a:lnTo>
                    <a:pt x="2608" y="7716"/>
                  </a:lnTo>
                  <a:close/>
                  <a:moveTo>
                    <a:pt x="7942" y="8299"/>
                  </a:moveTo>
                  <a:lnTo>
                    <a:pt x="10787" y="11050"/>
                  </a:lnTo>
                  <a:lnTo>
                    <a:pt x="10168" y="13324"/>
                  </a:lnTo>
                  <a:lnTo>
                    <a:pt x="7942" y="12085"/>
                  </a:lnTo>
                  <a:lnTo>
                    <a:pt x="7942" y="8299"/>
                  </a:lnTo>
                  <a:close/>
                  <a:moveTo>
                    <a:pt x="7108" y="8287"/>
                  </a:moveTo>
                  <a:lnTo>
                    <a:pt x="7108" y="12193"/>
                  </a:lnTo>
                  <a:lnTo>
                    <a:pt x="7096" y="12193"/>
                  </a:lnTo>
                  <a:lnTo>
                    <a:pt x="5001" y="13371"/>
                  </a:lnTo>
                  <a:lnTo>
                    <a:pt x="4346" y="10966"/>
                  </a:lnTo>
                  <a:lnTo>
                    <a:pt x="7108" y="8287"/>
                  </a:lnTo>
                  <a:close/>
                  <a:moveTo>
                    <a:pt x="10585" y="1"/>
                  </a:moveTo>
                  <a:lnTo>
                    <a:pt x="9823" y="417"/>
                  </a:lnTo>
                  <a:lnTo>
                    <a:pt x="7430" y="1763"/>
                  </a:lnTo>
                  <a:lnTo>
                    <a:pt x="5120" y="465"/>
                  </a:lnTo>
                  <a:lnTo>
                    <a:pt x="4358" y="48"/>
                  </a:lnTo>
                  <a:lnTo>
                    <a:pt x="4132" y="870"/>
                  </a:lnTo>
                  <a:lnTo>
                    <a:pt x="3417" y="3453"/>
                  </a:lnTo>
                  <a:lnTo>
                    <a:pt x="846" y="4132"/>
                  </a:lnTo>
                  <a:lnTo>
                    <a:pt x="0" y="4346"/>
                  </a:lnTo>
                  <a:lnTo>
                    <a:pt x="429" y="5085"/>
                  </a:lnTo>
                  <a:lnTo>
                    <a:pt x="1810" y="7406"/>
                  </a:lnTo>
                  <a:lnTo>
                    <a:pt x="477" y="9645"/>
                  </a:lnTo>
                  <a:lnTo>
                    <a:pt x="48" y="10383"/>
                  </a:lnTo>
                  <a:lnTo>
                    <a:pt x="893" y="10597"/>
                  </a:lnTo>
                  <a:lnTo>
                    <a:pt x="3560" y="11300"/>
                  </a:lnTo>
                  <a:lnTo>
                    <a:pt x="4239" y="13800"/>
                  </a:lnTo>
                  <a:lnTo>
                    <a:pt x="4465" y="14621"/>
                  </a:lnTo>
                  <a:lnTo>
                    <a:pt x="5227" y="14205"/>
                  </a:lnTo>
                  <a:lnTo>
                    <a:pt x="7620" y="12859"/>
                  </a:lnTo>
                  <a:lnTo>
                    <a:pt x="9930" y="14157"/>
                  </a:lnTo>
                  <a:lnTo>
                    <a:pt x="10680" y="14574"/>
                  </a:lnTo>
                  <a:lnTo>
                    <a:pt x="10906" y="13752"/>
                  </a:lnTo>
                  <a:lnTo>
                    <a:pt x="11621" y="11169"/>
                  </a:lnTo>
                  <a:lnTo>
                    <a:pt x="14193" y="10502"/>
                  </a:lnTo>
                  <a:lnTo>
                    <a:pt x="15050" y="10276"/>
                  </a:lnTo>
                  <a:lnTo>
                    <a:pt x="14609" y="9549"/>
                  </a:lnTo>
                  <a:lnTo>
                    <a:pt x="13228" y="7228"/>
                  </a:lnTo>
                  <a:lnTo>
                    <a:pt x="14574" y="4977"/>
                  </a:lnTo>
                  <a:lnTo>
                    <a:pt x="15002" y="4251"/>
                  </a:lnTo>
                  <a:lnTo>
                    <a:pt x="14157" y="4025"/>
                  </a:lnTo>
                  <a:lnTo>
                    <a:pt x="11490" y="3322"/>
                  </a:lnTo>
                  <a:lnTo>
                    <a:pt x="10799"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1"/>
            <p:cNvSpPr/>
            <p:nvPr/>
          </p:nvSpPr>
          <p:spPr>
            <a:xfrm>
              <a:off x="2488100" y="1211875"/>
              <a:ext cx="376250" cy="365550"/>
            </a:xfrm>
            <a:custGeom>
              <a:avLst/>
              <a:gdLst/>
              <a:ahLst/>
              <a:cxnLst/>
              <a:rect l="l" t="t" r="r" b="b"/>
              <a:pathLst>
                <a:path w="15050" h="14622" extrusionOk="0">
                  <a:moveTo>
                    <a:pt x="4882" y="1287"/>
                  </a:moveTo>
                  <a:lnTo>
                    <a:pt x="7096" y="2525"/>
                  </a:lnTo>
                  <a:lnTo>
                    <a:pt x="7096" y="6323"/>
                  </a:lnTo>
                  <a:lnTo>
                    <a:pt x="4251" y="3561"/>
                  </a:lnTo>
                  <a:lnTo>
                    <a:pt x="4882" y="1287"/>
                  </a:lnTo>
                  <a:close/>
                  <a:moveTo>
                    <a:pt x="10049" y="1239"/>
                  </a:moveTo>
                  <a:lnTo>
                    <a:pt x="10704" y="3644"/>
                  </a:lnTo>
                  <a:lnTo>
                    <a:pt x="7930" y="6323"/>
                  </a:lnTo>
                  <a:lnTo>
                    <a:pt x="7930" y="2418"/>
                  </a:lnTo>
                  <a:lnTo>
                    <a:pt x="7942" y="2418"/>
                  </a:lnTo>
                  <a:lnTo>
                    <a:pt x="10049" y="1239"/>
                  </a:lnTo>
                  <a:close/>
                  <a:moveTo>
                    <a:pt x="3727" y="4216"/>
                  </a:moveTo>
                  <a:lnTo>
                    <a:pt x="6501" y="6895"/>
                  </a:lnTo>
                  <a:lnTo>
                    <a:pt x="2489" y="6895"/>
                  </a:lnTo>
                  <a:lnTo>
                    <a:pt x="1274" y="4859"/>
                  </a:lnTo>
                  <a:lnTo>
                    <a:pt x="3727" y="4216"/>
                  </a:lnTo>
                  <a:close/>
                  <a:moveTo>
                    <a:pt x="11383" y="4144"/>
                  </a:moveTo>
                  <a:lnTo>
                    <a:pt x="13716" y="4752"/>
                  </a:lnTo>
                  <a:lnTo>
                    <a:pt x="12442" y="6895"/>
                  </a:lnTo>
                  <a:lnTo>
                    <a:pt x="8525" y="6895"/>
                  </a:lnTo>
                  <a:lnTo>
                    <a:pt x="11383" y="4144"/>
                  </a:lnTo>
                  <a:close/>
                  <a:moveTo>
                    <a:pt x="12550" y="7716"/>
                  </a:moveTo>
                  <a:lnTo>
                    <a:pt x="13764" y="9752"/>
                  </a:lnTo>
                  <a:lnTo>
                    <a:pt x="11299" y="10395"/>
                  </a:lnTo>
                  <a:lnTo>
                    <a:pt x="8525" y="7716"/>
                  </a:lnTo>
                  <a:close/>
                  <a:moveTo>
                    <a:pt x="6513" y="7728"/>
                  </a:moveTo>
                  <a:lnTo>
                    <a:pt x="3656" y="10490"/>
                  </a:lnTo>
                  <a:lnTo>
                    <a:pt x="1322" y="9871"/>
                  </a:lnTo>
                  <a:lnTo>
                    <a:pt x="2596" y="7728"/>
                  </a:lnTo>
                  <a:close/>
                  <a:moveTo>
                    <a:pt x="7942" y="8300"/>
                  </a:moveTo>
                  <a:lnTo>
                    <a:pt x="10787" y="11050"/>
                  </a:lnTo>
                  <a:lnTo>
                    <a:pt x="10168" y="13324"/>
                  </a:lnTo>
                  <a:lnTo>
                    <a:pt x="7942" y="12098"/>
                  </a:lnTo>
                  <a:lnTo>
                    <a:pt x="7942" y="8300"/>
                  </a:lnTo>
                  <a:close/>
                  <a:moveTo>
                    <a:pt x="7108" y="8300"/>
                  </a:moveTo>
                  <a:lnTo>
                    <a:pt x="7108" y="12193"/>
                  </a:lnTo>
                  <a:lnTo>
                    <a:pt x="7096" y="12193"/>
                  </a:lnTo>
                  <a:lnTo>
                    <a:pt x="5001" y="13372"/>
                  </a:lnTo>
                  <a:lnTo>
                    <a:pt x="4346" y="10978"/>
                  </a:lnTo>
                  <a:lnTo>
                    <a:pt x="7108" y="8300"/>
                  </a:lnTo>
                  <a:close/>
                  <a:moveTo>
                    <a:pt x="10585" y="1"/>
                  </a:moveTo>
                  <a:lnTo>
                    <a:pt x="9823" y="418"/>
                  </a:lnTo>
                  <a:lnTo>
                    <a:pt x="7430" y="1763"/>
                  </a:lnTo>
                  <a:lnTo>
                    <a:pt x="5120" y="465"/>
                  </a:lnTo>
                  <a:lnTo>
                    <a:pt x="4358" y="49"/>
                  </a:lnTo>
                  <a:lnTo>
                    <a:pt x="4132" y="870"/>
                  </a:lnTo>
                  <a:lnTo>
                    <a:pt x="3417" y="3454"/>
                  </a:lnTo>
                  <a:lnTo>
                    <a:pt x="846" y="4132"/>
                  </a:lnTo>
                  <a:lnTo>
                    <a:pt x="0" y="4347"/>
                  </a:lnTo>
                  <a:lnTo>
                    <a:pt x="429" y="5085"/>
                  </a:lnTo>
                  <a:lnTo>
                    <a:pt x="1810" y="7407"/>
                  </a:lnTo>
                  <a:lnTo>
                    <a:pt x="477" y="9657"/>
                  </a:lnTo>
                  <a:lnTo>
                    <a:pt x="48" y="10383"/>
                  </a:lnTo>
                  <a:lnTo>
                    <a:pt x="893" y="10609"/>
                  </a:lnTo>
                  <a:lnTo>
                    <a:pt x="3560" y="11300"/>
                  </a:lnTo>
                  <a:lnTo>
                    <a:pt x="4239" y="13800"/>
                  </a:lnTo>
                  <a:lnTo>
                    <a:pt x="4465" y="14622"/>
                  </a:lnTo>
                  <a:lnTo>
                    <a:pt x="5227" y="14205"/>
                  </a:lnTo>
                  <a:lnTo>
                    <a:pt x="7620" y="12872"/>
                  </a:lnTo>
                  <a:lnTo>
                    <a:pt x="9930" y="14157"/>
                  </a:lnTo>
                  <a:lnTo>
                    <a:pt x="10680" y="14574"/>
                  </a:lnTo>
                  <a:lnTo>
                    <a:pt x="10906" y="13765"/>
                  </a:lnTo>
                  <a:lnTo>
                    <a:pt x="11621" y="11169"/>
                  </a:lnTo>
                  <a:lnTo>
                    <a:pt x="14193" y="10502"/>
                  </a:lnTo>
                  <a:lnTo>
                    <a:pt x="15050" y="10276"/>
                  </a:lnTo>
                  <a:lnTo>
                    <a:pt x="14609" y="9550"/>
                  </a:lnTo>
                  <a:lnTo>
                    <a:pt x="13228" y="7228"/>
                  </a:lnTo>
                  <a:lnTo>
                    <a:pt x="14574" y="4978"/>
                  </a:lnTo>
                  <a:lnTo>
                    <a:pt x="15002" y="4251"/>
                  </a:lnTo>
                  <a:lnTo>
                    <a:pt x="14157" y="4025"/>
                  </a:lnTo>
                  <a:lnTo>
                    <a:pt x="11490" y="3323"/>
                  </a:lnTo>
                  <a:lnTo>
                    <a:pt x="10799"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1"/>
            <p:cNvSpPr/>
            <p:nvPr/>
          </p:nvSpPr>
          <p:spPr>
            <a:xfrm>
              <a:off x="2108875" y="2673075"/>
              <a:ext cx="376275" cy="365550"/>
            </a:xfrm>
            <a:custGeom>
              <a:avLst/>
              <a:gdLst/>
              <a:ahLst/>
              <a:cxnLst/>
              <a:rect l="l" t="t" r="r" b="b"/>
              <a:pathLst>
                <a:path w="15051" h="14622" extrusionOk="0">
                  <a:moveTo>
                    <a:pt x="4882" y="1286"/>
                  </a:moveTo>
                  <a:lnTo>
                    <a:pt x="7097" y="2525"/>
                  </a:lnTo>
                  <a:lnTo>
                    <a:pt x="7097" y="6311"/>
                  </a:lnTo>
                  <a:lnTo>
                    <a:pt x="4263" y="3561"/>
                  </a:lnTo>
                  <a:lnTo>
                    <a:pt x="4882" y="1286"/>
                  </a:lnTo>
                  <a:close/>
                  <a:moveTo>
                    <a:pt x="10050" y="1251"/>
                  </a:moveTo>
                  <a:lnTo>
                    <a:pt x="10705" y="3656"/>
                  </a:lnTo>
                  <a:lnTo>
                    <a:pt x="7930" y="6335"/>
                  </a:lnTo>
                  <a:lnTo>
                    <a:pt x="7930" y="2429"/>
                  </a:lnTo>
                  <a:lnTo>
                    <a:pt x="7954" y="2429"/>
                  </a:lnTo>
                  <a:lnTo>
                    <a:pt x="10050" y="1251"/>
                  </a:lnTo>
                  <a:close/>
                  <a:moveTo>
                    <a:pt x="11383" y="4144"/>
                  </a:moveTo>
                  <a:lnTo>
                    <a:pt x="13729" y="4751"/>
                  </a:lnTo>
                  <a:lnTo>
                    <a:pt x="12443" y="6894"/>
                  </a:lnTo>
                  <a:lnTo>
                    <a:pt x="8526" y="6894"/>
                  </a:lnTo>
                  <a:lnTo>
                    <a:pt x="11383" y="4144"/>
                  </a:lnTo>
                  <a:close/>
                  <a:moveTo>
                    <a:pt x="3739" y="4227"/>
                  </a:moveTo>
                  <a:lnTo>
                    <a:pt x="6502" y="6906"/>
                  </a:lnTo>
                  <a:lnTo>
                    <a:pt x="2489" y="6906"/>
                  </a:lnTo>
                  <a:lnTo>
                    <a:pt x="1263" y="4870"/>
                  </a:lnTo>
                  <a:lnTo>
                    <a:pt x="3739" y="4227"/>
                  </a:lnTo>
                  <a:close/>
                  <a:moveTo>
                    <a:pt x="12550" y="7728"/>
                  </a:moveTo>
                  <a:lnTo>
                    <a:pt x="13764" y="9764"/>
                  </a:lnTo>
                  <a:lnTo>
                    <a:pt x="11300" y="10407"/>
                  </a:lnTo>
                  <a:lnTo>
                    <a:pt x="8526" y="7728"/>
                  </a:lnTo>
                  <a:close/>
                  <a:moveTo>
                    <a:pt x="6514" y="7716"/>
                  </a:moveTo>
                  <a:lnTo>
                    <a:pt x="3680" y="10466"/>
                  </a:lnTo>
                  <a:lnTo>
                    <a:pt x="1334" y="9859"/>
                  </a:lnTo>
                  <a:lnTo>
                    <a:pt x="2608" y="7716"/>
                  </a:lnTo>
                  <a:close/>
                  <a:moveTo>
                    <a:pt x="7954" y="8299"/>
                  </a:moveTo>
                  <a:lnTo>
                    <a:pt x="10788" y="11050"/>
                  </a:lnTo>
                  <a:lnTo>
                    <a:pt x="10169" y="13324"/>
                  </a:lnTo>
                  <a:lnTo>
                    <a:pt x="7954" y="12085"/>
                  </a:lnTo>
                  <a:lnTo>
                    <a:pt x="7954" y="8299"/>
                  </a:lnTo>
                  <a:close/>
                  <a:moveTo>
                    <a:pt x="7121" y="8287"/>
                  </a:moveTo>
                  <a:lnTo>
                    <a:pt x="7121" y="12193"/>
                  </a:lnTo>
                  <a:lnTo>
                    <a:pt x="7097" y="12193"/>
                  </a:lnTo>
                  <a:lnTo>
                    <a:pt x="5001" y="13371"/>
                  </a:lnTo>
                  <a:lnTo>
                    <a:pt x="4347" y="10966"/>
                  </a:lnTo>
                  <a:lnTo>
                    <a:pt x="7121" y="8287"/>
                  </a:lnTo>
                  <a:close/>
                  <a:moveTo>
                    <a:pt x="10585" y="1"/>
                  </a:moveTo>
                  <a:lnTo>
                    <a:pt x="9823" y="417"/>
                  </a:lnTo>
                  <a:lnTo>
                    <a:pt x="7430" y="1763"/>
                  </a:lnTo>
                  <a:lnTo>
                    <a:pt x="5120" y="465"/>
                  </a:lnTo>
                  <a:lnTo>
                    <a:pt x="4358" y="48"/>
                  </a:lnTo>
                  <a:lnTo>
                    <a:pt x="4132" y="870"/>
                  </a:lnTo>
                  <a:lnTo>
                    <a:pt x="3418" y="3453"/>
                  </a:lnTo>
                  <a:lnTo>
                    <a:pt x="846" y="4120"/>
                  </a:lnTo>
                  <a:lnTo>
                    <a:pt x="1" y="4346"/>
                  </a:lnTo>
                  <a:lnTo>
                    <a:pt x="429" y="5073"/>
                  </a:lnTo>
                  <a:lnTo>
                    <a:pt x="1811" y="7394"/>
                  </a:lnTo>
                  <a:lnTo>
                    <a:pt x="477" y="9645"/>
                  </a:lnTo>
                  <a:lnTo>
                    <a:pt x="48" y="10383"/>
                  </a:lnTo>
                  <a:lnTo>
                    <a:pt x="894" y="10597"/>
                  </a:lnTo>
                  <a:lnTo>
                    <a:pt x="3561" y="11300"/>
                  </a:lnTo>
                  <a:lnTo>
                    <a:pt x="4239" y="13800"/>
                  </a:lnTo>
                  <a:lnTo>
                    <a:pt x="4466" y="14621"/>
                  </a:lnTo>
                  <a:lnTo>
                    <a:pt x="5228" y="14205"/>
                  </a:lnTo>
                  <a:lnTo>
                    <a:pt x="7621" y="12859"/>
                  </a:lnTo>
                  <a:lnTo>
                    <a:pt x="9931" y="14157"/>
                  </a:lnTo>
                  <a:lnTo>
                    <a:pt x="10693" y="14574"/>
                  </a:lnTo>
                  <a:lnTo>
                    <a:pt x="10907" y="13752"/>
                  </a:lnTo>
                  <a:lnTo>
                    <a:pt x="11621" y="11169"/>
                  </a:lnTo>
                  <a:lnTo>
                    <a:pt x="14205" y="10502"/>
                  </a:lnTo>
                  <a:lnTo>
                    <a:pt x="15050" y="10276"/>
                  </a:lnTo>
                  <a:lnTo>
                    <a:pt x="14622" y="9549"/>
                  </a:lnTo>
                  <a:lnTo>
                    <a:pt x="13229" y="7228"/>
                  </a:lnTo>
                  <a:lnTo>
                    <a:pt x="14574" y="4977"/>
                  </a:lnTo>
                  <a:lnTo>
                    <a:pt x="15003" y="4251"/>
                  </a:lnTo>
                  <a:lnTo>
                    <a:pt x="14157" y="4025"/>
                  </a:lnTo>
                  <a:lnTo>
                    <a:pt x="11490" y="3322"/>
                  </a:lnTo>
                  <a:lnTo>
                    <a:pt x="10812"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1"/>
            <p:cNvSpPr/>
            <p:nvPr/>
          </p:nvSpPr>
          <p:spPr>
            <a:xfrm>
              <a:off x="2108875" y="2307850"/>
              <a:ext cx="376275" cy="365250"/>
            </a:xfrm>
            <a:custGeom>
              <a:avLst/>
              <a:gdLst/>
              <a:ahLst/>
              <a:cxnLst/>
              <a:rect l="l" t="t" r="r" b="b"/>
              <a:pathLst>
                <a:path w="15051" h="14610" extrusionOk="0">
                  <a:moveTo>
                    <a:pt x="4882" y="1298"/>
                  </a:moveTo>
                  <a:lnTo>
                    <a:pt x="7097" y="2525"/>
                  </a:lnTo>
                  <a:lnTo>
                    <a:pt x="7097" y="6323"/>
                  </a:lnTo>
                  <a:lnTo>
                    <a:pt x="4263" y="3573"/>
                  </a:lnTo>
                  <a:lnTo>
                    <a:pt x="4882" y="1298"/>
                  </a:lnTo>
                  <a:close/>
                  <a:moveTo>
                    <a:pt x="10050" y="1251"/>
                  </a:moveTo>
                  <a:lnTo>
                    <a:pt x="10705" y="3644"/>
                  </a:lnTo>
                  <a:lnTo>
                    <a:pt x="7930" y="6323"/>
                  </a:lnTo>
                  <a:lnTo>
                    <a:pt x="7930" y="2430"/>
                  </a:lnTo>
                  <a:lnTo>
                    <a:pt x="7954" y="2430"/>
                  </a:lnTo>
                  <a:lnTo>
                    <a:pt x="10050" y="1251"/>
                  </a:lnTo>
                  <a:close/>
                  <a:moveTo>
                    <a:pt x="11383" y="4132"/>
                  </a:moveTo>
                  <a:lnTo>
                    <a:pt x="13729" y="4751"/>
                  </a:lnTo>
                  <a:lnTo>
                    <a:pt x="12443" y="6894"/>
                  </a:lnTo>
                  <a:lnTo>
                    <a:pt x="8526" y="6894"/>
                  </a:lnTo>
                  <a:lnTo>
                    <a:pt x="11383" y="4132"/>
                  </a:lnTo>
                  <a:close/>
                  <a:moveTo>
                    <a:pt x="3739" y="4227"/>
                  </a:moveTo>
                  <a:lnTo>
                    <a:pt x="6502" y="6906"/>
                  </a:lnTo>
                  <a:lnTo>
                    <a:pt x="2489" y="6906"/>
                  </a:lnTo>
                  <a:lnTo>
                    <a:pt x="1263" y="4870"/>
                  </a:lnTo>
                  <a:lnTo>
                    <a:pt x="3739" y="4227"/>
                  </a:lnTo>
                  <a:close/>
                  <a:moveTo>
                    <a:pt x="12550" y="7728"/>
                  </a:moveTo>
                  <a:lnTo>
                    <a:pt x="13753" y="9764"/>
                  </a:lnTo>
                  <a:lnTo>
                    <a:pt x="11300" y="10407"/>
                  </a:lnTo>
                  <a:lnTo>
                    <a:pt x="8526" y="7728"/>
                  </a:lnTo>
                  <a:close/>
                  <a:moveTo>
                    <a:pt x="6514" y="7728"/>
                  </a:moveTo>
                  <a:lnTo>
                    <a:pt x="3668" y="10478"/>
                  </a:lnTo>
                  <a:lnTo>
                    <a:pt x="1322" y="9871"/>
                  </a:lnTo>
                  <a:lnTo>
                    <a:pt x="2608" y="7728"/>
                  </a:lnTo>
                  <a:close/>
                  <a:moveTo>
                    <a:pt x="7930" y="8299"/>
                  </a:moveTo>
                  <a:lnTo>
                    <a:pt x="10776" y="11062"/>
                  </a:lnTo>
                  <a:lnTo>
                    <a:pt x="10157" y="13336"/>
                  </a:lnTo>
                  <a:lnTo>
                    <a:pt x="7930" y="12097"/>
                  </a:lnTo>
                  <a:lnTo>
                    <a:pt x="7930" y="8299"/>
                  </a:lnTo>
                  <a:close/>
                  <a:moveTo>
                    <a:pt x="7121" y="8299"/>
                  </a:moveTo>
                  <a:lnTo>
                    <a:pt x="7121" y="12205"/>
                  </a:lnTo>
                  <a:lnTo>
                    <a:pt x="7097" y="12205"/>
                  </a:lnTo>
                  <a:lnTo>
                    <a:pt x="5001" y="13383"/>
                  </a:lnTo>
                  <a:lnTo>
                    <a:pt x="4347" y="10978"/>
                  </a:lnTo>
                  <a:lnTo>
                    <a:pt x="7121" y="8299"/>
                  </a:lnTo>
                  <a:close/>
                  <a:moveTo>
                    <a:pt x="10585" y="1"/>
                  </a:moveTo>
                  <a:lnTo>
                    <a:pt x="9823" y="417"/>
                  </a:lnTo>
                  <a:lnTo>
                    <a:pt x="7430" y="1751"/>
                  </a:lnTo>
                  <a:lnTo>
                    <a:pt x="5120" y="465"/>
                  </a:lnTo>
                  <a:lnTo>
                    <a:pt x="4358" y="48"/>
                  </a:lnTo>
                  <a:lnTo>
                    <a:pt x="4132" y="858"/>
                  </a:lnTo>
                  <a:lnTo>
                    <a:pt x="3418" y="3453"/>
                  </a:lnTo>
                  <a:lnTo>
                    <a:pt x="846" y="4120"/>
                  </a:lnTo>
                  <a:lnTo>
                    <a:pt x="1" y="4346"/>
                  </a:lnTo>
                  <a:lnTo>
                    <a:pt x="429" y="5073"/>
                  </a:lnTo>
                  <a:lnTo>
                    <a:pt x="1811" y="7394"/>
                  </a:lnTo>
                  <a:lnTo>
                    <a:pt x="477" y="9645"/>
                  </a:lnTo>
                  <a:lnTo>
                    <a:pt x="48" y="10371"/>
                  </a:lnTo>
                  <a:lnTo>
                    <a:pt x="894" y="10597"/>
                  </a:lnTo>
                  <a:lnTo>
                    <a:pt x="3561" y="11300"/>
                  </a:lnTo>
                  <a:lnTo>
                    <a:pt x="4239" y="13800"/>
                  </a:lnTo>
                  <a:lnTo>
                    <a:pt x="4466" y="14610"/>
                  </a:lnTo>
                  <a:lnTo>
                    <a:pt x="5228" y="14193"/>
                  </a:lnTo>
                  <a:lnTo>
                    <a:pt x="7621" y="12859"/>
                  </a:lnTo>
                  <a:lnTo>
                    <a:pt x="9931" y="14145"/>
                  </a:lnTo>
                  <a:lnTo>
                    <a:pt x="10693" y="14574"/>
                  </a:lnTo>
                  <a:lnTo>
                    <a:pt x="10907" y="13752"/>
                  </a:lnTo>
                  <a:lnTo>
                    <a:pt x="11621" y="11157"/>
                  </a:lnTo>
                  <a:lnTo>
                    <a:pt x="14193" y="10490"/>
                  </a:lnTo>
                  <a:lnTo>
                    <a:pt x="15050" y="10264"/>
                  </a:lnTo>
                  <a:lnTo>
                    <a:pt x="14622" y="9538"/>
                  </a:lnTo>
                  <a:lnTo>
                    <a:pt x="13229" y="7216"/>
                  </a:lnTo>
                  <a:lnTo>
                    <a:pt x="14574" y="4966"/>
                  </a:lnTo>
                  <a:lnTo>
                    <a:pt x="15003" y="4239"/>
                  </a:lnTo>
                  <a:lnTo>
                    <a:pt x="14157" y="4013"/>
                  </a:lnTo>
                  <a:lnTo>
                    <a:pt x="11490" y="3322"/>
                  </a:lnTo>
                  <a:lnTo>
                    <a:pt x="10812"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1"/>
            <p:cNvSpPr/>
            <p:nvPr/>
          </p:nvSpPr>
          <p:spPr>
            <a:xfrm>
              <a:off x="2108875" y="1942325"/>
              <a:ext cx="376275" cy="365550"/>
            </a:xfrm>
            <a:custGeom>
              <a:avLst/>
              <a:gdLst/>
              <a:ahLst/>
              <a:cxnLst/>
              <a:rect l="l" t="t" r="r" b="b"/>
              <a:pathLst>
                <a:path w="15051" h="14622" extrusionOk="0">
                  <a:moveTo>
                    <a:pt x="4882" y="1299"/>
                  </a:moveTo>
                  <a:lnTo>
                    <a:pt x="7097" y="2537"/>
                  </a:lnTo>
                  <a:lnTo>
                    <a:pt x="7097" y="6335"/>
                  </a:lnTo>
                  <a:lnTo>
                    <a:pt x="4263" y="3573"/>
                  </a:lnTo>
                  <a:lnTo>
                    <a:pt x="4882" y="1299"/>
                  </a:lnTo>
                  <a:close/>
                  <a:moveTo>
                    <a:pt x="10050" y="1251"/>
                  </a:moveTo>
                  <a:lnTo>
                    <a:pt x="10705" y="3656"/>
                  </a:lnTo>
                  <a:lnTo>
                    <a:pt x="7930" y="6335"/>
                  </a:lnTo>
                  <a:lnTo>
                    <a:pt x="7930" y="2430"/>
                  </a:lnTo>
                  <a:lnTo>
                    <a:pt x="7954" y="2430"/>
                  </a:lnTo>
                  <a:lnTo>
                    <a:pt x="10050" y="1251"/>
                  </a:lnTo>
                  <a:close/>
                  <a:moveTo>
                    <a:pt x="11383" y="4144"/>
                  </a:moveTo>
                  <a:lnTo>
                    <a:pt x="13729" y="4751"/>
                  </a:lnTo>
                  <a:lnTo>
                    <a:pt x="12443" y="6895"/>
                  </a:lnTo>
                  <a:lnTo>
                    <a:pt x="8526" y="6895"/>
                  </a:lnTo>
                  <a:lnTo>
                    <a:pt x="11383" y="4144"/>
                  </a:lnTo>
                  <a:close/>
                  <a:moveTo>
                    <a:pt x="3739" y="4228"/>
                  </a:moveTo>
                  <a:lnTo>
                    <a:pt x="6502" y="6906"/>
                  </a:lnTo>
                  <a:lnTo>
                    <a:pt x="2489" y="6906"/>
                  </a:lnTo>
                  <a:lnTo>
                    <a:pt x="1263" y="4870"/>
                  </a:lnTo>
                  <a:lnTo>
                    <a:pt x="3739" y="4228"/>
                  </a:lnTo>
                  <a:close/>
                  <a:moveTo>
                    <a:pt x="12550" y="7728"/>
                  </a:moveTo>
                  <a:lnTo>
                    <a:pt x="13764" y="9764"/>
                  </a:lnTo>
                  <a:lnTo>
                    <a:pt x="11300" y="10407"/>
                  </a:lnTo>
                  <a:lnTo>
                    <a:pt x="8526" y="7728"/>
                  </a:lnTo>
                  <a:close/>
                  <a:moveTo>
                    <a:pt x="6514" y="7728"/>
                  </a:moveTo>
                  <a:lnTo>
                    <a:pt x="3668" y="10478"/>
                  </a:lnTo>
                  <a:lnTo>
                    <a:pt x="1322" y="9871"/>
                  </a:lnTo>
                  <a:lnTo>
                    <a:pt x="2608" y="7728"/>
                  </a:lnTo>
                  <a:close/>
                  <a:moveTo>
                    <a:pt x="7930" y="8311"/>
                  </a:moveTo>
                  <a:lnTo>
                    <a:pt x="10776" y="11062"/>
                  </a:lnTo>
                  <a:lnTo>
                    <a:pt x="10157" y="13336"/>
                  </a:lnTo>
                  <a:lnTo>
                    <a:pt x="7930" y="12109"/>
                  </a:lnTo>
                  <a:lnTo>
                    <a:pt x="7930" y="8311"/>
                  </a:lnTo>
                  <a:close/>
                  <a:moveTo>
                    <a:pt x="7121" y="8311"/>
                  </a:moveTo>
                  <a:lnTo>
                    <a:pt x="7121" y="12205"/>
                  </a:lnTo>
                  <a:lnTo>
                    <a:pt x="7097" y="12205"/>
                  </a:lnTo>
                  <a:lnTo>
                    <a:pt x="5001" y="13383"/>
                  </a:lnTo>
                  <a:lnTo>
                    <a:pt x="4347" y="10990"/>
                  </a:lnTo>
                  <a:lnTo>
                    <a:pt x="7121" y="8311"/>
                  </a:lnTo>
                  <a:close/>
                  <a:moveTo>
                    <a:pt x="10585" y="1"/>
                  </a:moveTo>
                  <a:lnTo>
                    <a:pt x="9823" y="418"/>
                  </a:lnTo>
                  <a:lnTo>
                    <a:pt x="7430" y="1763"/>
                  </a:lnTo>
                  <a:lnTo>
                    <a:pt x="5120" y="465"/>
                  </a:lnTo>
                  <a:lnTo>
                    <a:pt x="4358" y="48"/>
                  </a:lnTo>
                  <a:lnTo>
                    <a:pt x="4132" y="870"/>
                  </a:lnTo>
                  <a:lnTo>
                    <a:pt x="3418" y="3454"/>
                  </a:lnTo>
                  <a:lnTo>
                    <a:pt x="846" y="4132"/>
                  </a:lnTo>
                  <a:lnTo>
                    <a:pt x="1" y="4347"/>
                  </a:lnTo>
                  <a:lnTo>
                    <a:pt x="429" y="5085"/>
                  </a:lnTo>
                  <a:lnTo>
                    <a:pt x="1811" y="7406"/>
                  </a:lnTo>
                  <a:lnTo>
                    <a:pt x="477" y="9645"/>
                  </a:lnTo>
                  <a:lnTo>
                    <a:pt x="48" y="10383"/>
                  </a:lnTo>
                  <a:lnTo>
                    <a:pt x="894" y="10597"/>
                  </a:lnTo>
                  <a:lnTo>
                    <a:pt x="3561" y="11300"/>
                  </a:lnTo>
                  <a:lnTo>
                    <a:pt x="4239" y="13800"/>
                  </a:lnTo>
                  <a:lnTo>
                    <a:pt x="4466" y="14622"/>
                  </a:lnTo>
                  <a:lnTo>
                    <a:pt x="5228" y="14205"/>
                  </a:lnTo>
                  <a:lnTo>
                    <a:pt x="7621" y="12860"/>
                  </a:lnTo>
                  <a:lnTo>
                    <a:pt x="9931" y="14157"/>
                  </a:lnTo>
                  <a:lnTo>
                    <a:pt x="10693" y="14574"/>
                  </a:lnTo>
                  <a:lnTo>
                    <a:pt x="10907" y="13753"/>
                  </a:lnTo>
                  <a:lnTo>
                    <a:pt x="11621" y="11169"/>
                  </a:lnTo>
                  <a:lnTo>
                    <a:pt x="14193" y="10502"/>
                  </a:lnTo>
                  <a:lnTo>
                    <a:pt x="15050" y="10276"/>
                  </a:lnTo>
                  <a:lnTo>
                    <a:pt x="14622" y="9550"/>
                  </a:lnTo>
                  <a:lnTo>
                    <a:pt x="13229" y="7228"/>
                  </a:lnTo>
                  <a:lnTo>
                    <a:pt x="14574" y="4978"/>
                  </a:lnTo>
                  <a:lnTo>
                    <a:pt x="15003" y="4251"/>
                  </a:lnTo>
                  <a:lnTo>
                    <a:pt x="14157" y="4025"/>
                  </a:lnTo>
                  <a:lnTo>
                    <a:pt x="11490" y="3323"/>
                  </a:lnTo>
                  <a:lnTo>
                    <a:pt x="10812"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1"/>
            <p:cNvSpPr/>
            <p:nvPr/>
          </p:nvSpPr>
          <p:spPr>
            <a:xfrm>
              <a:off x="2488100" y="4134575"/>
              <a:ext cx="376250" cy="365525"/>
            </a:xfrm>
            <a:custGeom>
              <a:avLst/>
              <a:gdLst/>
              <a:ahLst/>
              <a:cxnLst/>
              <a:rect l="l" t="t" r="r" b="b"/>
              <a:pathLst>
                <a:path w="15050" h="14621" extrusionOk="0">
                  <a:moveTo>
                    <a:pt x="4882" y="1286"/>
                  </a:moveTo>
                  <a:lnTo>
                    <a:pt x="7096" y="2512"/>
                  </a:lnTo>
                  <a:lnTo>
                    <a:pt x="7096" y="6310"/>
                  </a:lnTo>
                  <a:lnTo>
                    <a:pt x="4251" y="3560"/>
                  </a:lnTo>
                  <a:lnTo>
                    <a:pt x="4882" y="1286"/>
                  </a:lnTo>
                  <a:close/>
                  <a:moveTo>
                    <a:pt x="10025" y="1238"/>
                  </a:moveTo>
                  <a:lnTo>
                    <a:pt x="10680" y="3632"/>
                  </a:lnTo>
                  <a:lnTo>
                    <a:pt x="7918" y="6310"/>
                  </a:lnTo>
                  <a:lnTo>
                    <a:pt x="7918" y="2417"/>
                  </a:lnTo>
                  <a:lnTo>
                    <a:pt x="7930" y="2417"/>
                  </a:lnTo>
                  <a:lnTo>
                    <a:pt x="10025" y="1238"/>
                  </a:lnTo>
                  <a:close/>
                  <a:moveTo>
                    <a:pt x="11371" y="4132"/>
                  </a:moveTo>
                  <a:lnTo>
                    <a:pt x="13704" y="4739"/>
                  </a:lnTo>
                  <a:lnTo>
                    <a:pt x="12430" y="6882"/>
                  </a:lnTo>
                  <a:lnTo>
                    <a:pt x="8525" y="6882"/>
                  </a:lnTo>
                  <a:lnTo>
                    <a:pt x="11371" y="4132"/>
                  </a:lnTo>
                  <a:close/>
                  <a:moveTo>
                    <a:pt x="3727" y="4215"/>
                  </a:moveTo>
                  <a:lnTo>
                    <a:pt x="6501" y="6894"/>
                  </a:lnTo>
                  <a:lnTo>
                    <a:pt x="2489" y="6894"/>
                  </a:lnTo>
                  <a:lnTo>
                    <a:pt x="1262" y="4858"/>
                  </a:lnTo>
                  <a:lnTo>
                    <a:pt x="3727" y="4215"/>
                  </a:lnTo>
                  <a:close/>
                  <a:moveTo>
                    <a:pt x="12550" y="7715"/>
                  </a:moveTo>
                  <a:lnTo>
                    <a:pt x="13764" y="9751"/>
                  </a:lnTo>
                  <a:lnTo>
                    <a:pt x="11299" y="10394"/>
                  </a:lnTo>
                  <a:lnTo>
                    <a:pt x="8525" y="7715"/>
                  </a:lnTo>
                  <a:close/>
                  <a:moveTo>
                    <a:pt x="6513" y="7715"/>
                  </a:moveTo>
                  <a:lnTo>
                    <a:pt x="3656" y="10466"/>
                  </a:lnTo>
                  <a:lnTo>
                    <a:pt x="1322" y="9859"/>
                  </a:lnTo>
                  <a:lnTo>
                    <a:pt x="2596" y="7715"/>
                  </a:lnTo>
                  <a:close/>
                  <a:moveTo>
                    <a:pt x="7930" y="8299"/>
                  </a:moveTo>
                  <a:lnTo>
                    <a:pt x="10776" y="11049"/>
                  </a:lnTo>
                  <a:lnTo>
                    <a:pt x="10144" y="13323"/>
                  </a:lnTo>
                  <a:lnTo>
                    <a:pt x="7930" y="12085"/>
                  </a:lnTo>
                  <a:lnTo>
                    <a:pt x="7930" y="8299"/>
                  </a:lnTo>
                  <a:close/>
                  <a:moveTo>
                    <a:pt x="7108" y="8299"/>
                  </a:moveTo>
                  <a:lnTo>
                    <a:pt x="7108" y="12192"/>
                  </a:lnTo>
                  <a:lnTo>
                    <a:pt x="7096" y="12192"/>
                  </a:lnTo>
                  <a:lnTo>
                    <a:pt x="5001" y="13371"/>
                  </a:lnTo>
                  <a:lnTo>
                    <a:pt x="4346" y="10978"/>
                  </a:lnTo>
                  <a:lnTo>
                    <a:pt x="7108" y="8299"/>
                  </a:lnTo>
                  <a:close/>
                  <a:moveTo>
                    <a:pt x="10585" y="0"/>
                  </a:moveTo>
                  <a:lnTo>
                    <a:pt x="9823" y="417"/>
                  </a:lnTo>
                  <a:lnTo>
                    <a:pt x="7430" y="1762"/>
                  </a:lnTo>
                  <a:lnTo>
                    <a:pt x="5120" y="465"/>
                  </a:lnTo>
                  <a:lnTo>
                    <a:pt x="4358" y="48"/>
                  </a:lnTo>
                  <a:lnTo>
                    <a:pt x="4132" y="869"/>
                  </a:lnTo>
                  <a:lnTo>
                    <a:pt x="3417" y="3453"/>
                  </a:lnTo>
                  <a:lnTo>
                    <a:pt x="846" y="4132"/>
                  </a:lnTo>
                  <a:lnTo>
                    <a:pt x="0" y="4346"/>
                  </a:lnTo>
                  <a:lnTo>
                    <a:pt x="429" y="5084"/>
                  </a:lnTo>
                  <a:lnTo>
                    <a:pt x="1810" y="7406"/>
                  </a:lnTo>
                  <a:lnTo>
                    <a:pt x="477" y="9644"/>
                  </a:lnTo>
                  <a:lnTo>
                    <a:pt x="48" y="10382"/>
                  </a:lnTo>
                  <a:lnTo>
                    <a:pt x="893" y="10597"/>
                  </a:lnTo>
                  <a:lnTo>
                    <a:pt x="3560" y="11299"/>
                  </a:lnTo>
                  <a:lnTo>
                    <a:pt x="4239" y="13799"/>
                  </a:lnTo>
                  <a:lnTo>
                    <a:pt x="4465" y="14621"/>
                  </a:lnTo>
                  <a:lnTo>
                    <a:pt x="5227" y="14204"/>
                  </a:lnTo>
                  <a:lnTo>
                    <a:pt x="7620" y="12859"/>
                  </a:lnTo>
                  <a:lnTo>
                    <a:pt x="9930" y="14157"/>
                  </a:lnTo>
                  <a:lnTo>
                    <a:pt x="10680" y="14573"/>
                  </a:lnTo>
                  <a:lnTo>
                    <a:pt x="10906" y="13752"/>
                  </a:lnTo>
                  <a:lnTo>
                    <a:pt x="11621" y="11168"/>
                  </a:lnTo>
                  <a:lnTo>
                    <a:pt x="14193" y="10501"/>
                  </a:lnTo>
                  <a:lnTo>
                    <a:pt x="15050" y="10275"/>
                  </a:lnTo>
                  <a:lnTo>
                    <a:pt x="14609" y="9549"/>
                  </a:lnTo>
                  <a:lnTo>
                    <a:pt x="13228" y="7227"/>
                  </a:lnTo>
                  <a:lnTo>
                    <a:pt x="14574" y="4977"/>
                  </a:lnTo>
                  <a:lnTo>
                    <a:pt x="15002" y="4251"/>
                  </a:lnTo>
                  <a:lnTo>
                    <a:pt x="14157" y="4024"/>
                  </a:lnTo>
                  <a:lnTo>
                    <a:pt x="11490" y="3322"/>
                  </a:lnTo>
                  <a:lnTo>
                    <a:pt x="10799"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1"/>
            <p:cNvSpPr/>
            <p:nvPr/>
          </p:nvSpPr>
          <p:spPr>
            <a:xfrm>
              <a:off x="2108575" y="846675"/>
              <a:ext cx="375975" cy="365525"/>
            </a:xfrm>
            <a:custGeom>
              <a:avLst/>
              <a:gdLst/>
              <a:ahLst/>
              <a:cxnLst/>
              <a:rect l="l" t="t" r="r" b="b"/>
              <a:pathLst>
                <a:path w="15039" h="14621" extrusionOk="0">
                  <a:moveTo>
                    <a:pt x="10050" y="1238"/>
                  </a:moveTo>
                  <a:lnTo>
                    <a:pt x="10705" y="3631"/>
                  </a:lnTo>
                  <a:lnTo>
                    <a:pt x="7930" y="6310"/>
                  </a:lnTo>
                  <a:lnTo>
                    <a:pt x="7930" y="2417"/>
                  </a:lnTo>
                  <a:lnTo>
                    <a:pt x="7942" y="2417"/>
                  </a:lnTo>
                  <a:lnTo>
                    <a:pt x="10050" y="1238"/>
                  </a:lnTo>
                  <a:close/>
                  <a:moveTo>
                    <a:pt x="4894" y="1298"/>
                  </a:moveTo>
                  <a:lnTo>
                    <a:pt x="7109" y="2536"/>
                  </a:lnTo>
                  <a:lnTo>
                    <a:pt x="7109" y="6322"/>
                  </a:lnTo>
                  <a:lnTo>
                    <a:pt x="4275" y="3572"/>
                  </a:lnTo>
                  <a:lnTo>
                    <a:pt x="4894" y="1298"/>
                  </a:lnTo>
                  <a:close/>
                  <a:moveTo>
                    <a:pt x="3751" y="4215"/>
                  </a:moveTo>
                  <a:lnTo>
                    <a:pt x="6514" y="6894"/>
                  </a:lnTo>
                  <a:lnTo>
                    <a:pt x="2501" y="6894"/>
                  </a:lnTo>
                  <a:lnTo>
                    <a:pt x="1275" y="4858"/>
                  </a:lnTo>
                  <a:lnTo>
                    <a:pt x="3751" y="4215"/>
                  </a:lnTo>
                  <a:close/>
                  <a:moveTo>
                    <a:pt x="11383" y="4131"/>
                  </a:moveTo>
                  <a:lnTo>
                    <a:pt x="13717" y="4751"/>
                  </a:lnTo>
                  <a:lnTo>
                    <a:pt x="12455" y="6894"/>
                  </a:lnTo>
                  <a:lnTo>
                    <a:pt x="8538" y="6894"/>
                  </a:lnTo>
                  <a:lnTo>
                    <a:pt x="11383" y="4131"/>
                  </a:lnTo>
                  <a:close/>
                  <a:moveTo>
                    <a:pt x="12562" y="7715"/>
                  </a:moveTo>
                  <a:lnTo>
                    <a:pt x="13776" y="9751"/>
                  </a:lnTo>
                  <a:lnTo>
                    <a:pt x="11312" y="10394"/>
                  </a:lnTo>
                  <a:lnTo>
                    <a:pt x="8538" y="7715"/>
                  </a:lnTo>
                  <a:close/>
                  <a:moveTo>
                    <a:pt x="6526" y="7727"/>
                  </a:moveTo>
                  <a:lnTo>
                    <a:pt x="3680" y="10477"/>
                  </a:lnTo>
                  <a:lnTo>
                    <a:pt x="1334" y="9870"/>
                  </a:lnTo>
                  <a:lnTo>
                    <a:pt x="2620" y="7727"/>
                  </a:lnTo>
                  <a:close/>
                  <a:moveTo>
                    <a:pt x="7942" y="8287"/>
                  </a:moveTo>
                  <a:lnTo>
                    <a:pt x="10788" y="11049"/>
                  </a:lnTo>
                  <a:lnTo>
                    <a:pt x="10169" y="13323"/>
                  </a:lnTo>
                  <a:lnTo>
                    <a:pt x="7942" y="12085"/>
                  </a:lnTo>
                  <a:lnTo>
                    <a:pt x="7942" y="8287"/>
                  </a:lnTo>
                  <a:close/>
                  <a:moveTo>
                    <a:pt x="7133" y="8287"/>
                  </a:moveTo>
                  <a:lnTo>
                    <a:pt x="7133" y="12192"/>
                  </a:lnTo>
                  <a:lnTo>
                    <a:pt x="7109" y="12192"/>
                  </a:lnTo>
                  <a:lnTo>
                    <a:pt x="5013" y="13371"/>
                  </a:lnTo>
                  <a:lnTo>
                    <a:pt x="4359" y="10966"/>
                  </a:lnTo>
                  <a:lnTo>
                    <a:pt x="7133" y="8287"/>
                  </a:lnTo>
                  <a:close/>
                  <a:moveTo>
                    <a:pt x="10574" y="0"/>
                  </a:moveTo>
                  <a:lnTo>
                    <a:pt x="9824" y="417"/>
                  </a:lnTo>
                  <a:lnTo>
                    <a:pt x="7418" y="1762"/>
                  </a:lnTo>
                  <a:lnTo>
                    <a:pt x="5121" y="464"/>
                  </a:lnTo>
                  <a:lnTo>
                    <a:pt x="4359" y="48"/>
                  </a:lnTo>
                  <a:lnTo>
                    <a:pt x="4132" y="869"/>
                  </a:lnTo>
                  <a:lnTo>
                    <a:pt x="3418" y="3453"/>
                  </a:lnTo>
                  <a:lnTo>
                    <a:pt x="846" y="4120"/>
                  </a:lnTo>
                  <a:lnTo>
                    <a:pt x="1" y="4346"/>
                  </a:lnTo>
                  <a:lnTo>
                    <a:pt x="430" y="5072"/>
                  </a:lnTo>
                  <a:lnTo>
                    <a:pt x="1811" y="7394"/>
                  </a:lnTo>
                  <a:lnTo>
                    <a:pt x="477" y="9644"/>
                  </a:lnTo>
                  <a:lnTo>
                    <a:pt x="37" y="10370"/>
                  </a:lnTo>
                  <a:lnTo>
                    <a:pt x="894" y="10597"/>
                  </a:lnTo>
                  <a:lnTo>
                    <a:pt x="3549" y="11299"/>
                  </a:lnTo>
                  <a:lnTo>
                    <a:pt x="4240" y="13799"/>
                  </a:lnTo>
                  <a:lnTo>
                    <a:pt x="4466" y="14621"/>
                  </a:lnTo>
                  <a:lnTo>
                    <a:pt x="5216" y="14204"/>
                  </a:lnTo>
                  <a:lnTo>
                    <a:pt x="7621" y="12859"/>
                  </a:lnTo>
                  <a:lnTo>
                    <a:pt x="9931" y="14157"/>
                  </a:lnTo>
                  <a:lnTo>
                    <a:pt x="10681" y="14573"/>
                  </a:lnTo>
                  <a:lnTo>
                    <a:pt x="10907" y="13752"/>
                  </a:lnTo>
                  <a:lnTo>
                    <a:pt x="11621" y="11168"/>
                  </a:lnTo>
                  <a:lnTo>
                    <a:pt x="14193" y="10489"/>
                  </a:lnTo>
                  <a:lnTo>
                    <a:pt x="15038" y="10275"/>
                  </a:lnTo>
                  <a:lnTo>
                    <a:pt x="14610" y="9537"/>
                  </a:lnTo>
                  <a:lnTo>
                    <a:pt x="13229" y="7215"/>
                  </a:lnTo>
                  <a:lnTo>
                    <a:pt x="14574" y="4965"/>
                  </a:lnTo>
                  <a:lnTo>
                    <a:pt x="15015" y="4227"/>
                  </a:lnTo>
                  <a:lnTo>
                    <a:pt x="14169" y="4000"/>
                  </a:lnTo>
                  <a:lnTo>
                    <a:pt x="11502" y="3322"/>
                  </a:lnTo>
                  <a:lnTo>
                    <a:pt x="10824" y="822"/>
                  </a:lnTo>
                  <a:lnTo>
                    <a:pt x="10574"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1"/>
            <p:cNvSpPr/>
            <p:nvPr/>
          </p:nvSpPr>
          <p:spPr>
            <a:xfrm>
              <a:off x="2108875" y="1211600"/>
              <a:ext cx="376275" cy="365525"/>
            </a:xfrm>
            <a:custGeom>
              <a:avLst/>
              <a:gdLst/>
              <a:ahLst/>
              <a:cxnLst/>
              <a:rect l="l" t="t" r="r" b="b"/>
              <a:pathLst>
                <a:path w="15051" h="14621" extrusionOk="0">
                  <a:moveTo>
                    <a:pt x="4882" y="1298"/>
                  </a:moveTo>
                  <a:lnTo>
                    <a:pt x="7097" y="2536"/>
                  </a:lnTo>
                  <a:lnTo>
                    <a:pt x="7097" y="6334"/>
                  </a:lnTo>
                  <a:lnTo>
                    <a:pt x="4263" y="3572"/>
                  </a:lnTo>
                  <a:lnTo>
                    <a:pt x="4882" y="1298"/>
                  </a:lnTo>
                  <a:close/>
                  <a:moveTo>
                    <a:pt x="10050" y="1250"/>
                  </a:moveTo>
                  <a:lnTo>
                    <a:pt x="10705" y="3655"/>
                  </a:lnTo>
                  <a:lnTo>
                    <a:pt x="7930" y="6334"/>
                  </a:lnTo>
                  <a:lnTo>
                    <a:pt x="7930" y="2429"/>
                  </a:lnTo>
                  <a:lnTo>
                    <a:pt x="7954" y="2429"/>
                  </a:lnTo>
                  <a:lnTo>
                    <a:pt x="10050" y="1250"/>
                  </a:lnTo>
                  <a:close/>
                  <a:moveTo>
                    <a:pt x="3739" y="4227"/>
                  </a:moveTo>
                  <a:lnTo>
                    <a:pt x="6502" y="6906"/>
                  </a:lnTo>
                  <a:lnTo>
                    <a:pt x="2489" y="6906"/>
                  </a:lnTo>
                  <a:lnTo>
                    <a:pt x="1263" y="4870"/>
                  </a:lnTo>
                  <a:lnTo>
                    <a:pt x="3739" y="4227"/>
                  </a:lnTo>
                  <a:close/>
                  <a:moveTo>
                    <a:pt x="11383" y="4155"/>
                  </a:moveTo>
                  <a:lnTo>
                    <a:pt x="13729" y="4763"/>
                  </a:lnTo>
                  <a:lnTo>
                    <a:pt x="12443" y="6906"/>
                  </a:lnTo>
                  <a:lnTo>
                    <a:pt x="8526" y="6906"/>
                  </a:lnTo>
                  <a:lnTo>
                    <a:pt x="11383" y="4155"/>
                  </a:lnTo>
                  <a:close/>
                  <a:moveTo>
                    <a:pt x="12550" y="7727"/>
                  </a:moveTo>
                  <a:lnTo>
                    <a:pt x="13764" y="9763"/>
                  </a:lnTo>
                  <a:lnTo>
                    <a:pt x="11300" y="10406"/>
                  </a:lnTo>
                  <a:lnTo>
                    <a:pt x="8526" y="7727"/>
                  </a:lnTo>
                  <a:close/>
                  <a:moveTo>
                    <a:pt x="6514" y="7739"/>
                  </a:moveTo>
                  <a:lnTo>
                    <a:pt x="3668" y="10501"/>
                  </a:lnTo>
                  <a:lnTo>
                    <a:pt x="1322" y="9882"/>
                  </a:lnTo>
                  <a:lnTo>
                    <a:pt x="2608" y="7739"/>
                  </a:lnTo>
                  <a:close/>
                  <a:moveTo>
                    <a:pt x="7930" y="8311"/>
                  </a:moveTo>
                  <a:lnTo>
                    <a:pt x="10776" y="11061"/>
                  </a:lnTo>
                  <a:lnTo>
                    <a:pt x="10157" y="13335"/>
                  </a:lnTo>
                  <a:lnTo>
                    <a:pt x="7930" y="12097"/>
                  </a:lnTo>
                  <a:lnTo>
                    <a:pt x="7930" y="8311"/>
                  </a:lnTo>
                  <a:close/>
                  <a:moveTo>
                    <a:pt x="7121" y="8311"/>
                  </a:moveTo>
                  <a:lnTo>
                    <a:pt x="7121" y="12204"/>
                  </a:lnTo>
                  <a:lnTo>
                    <a:pt x="7097" y="12204"/>
                  </a:lnTo>
                  <a:lnTo>
                    <a:pt x="5001" y="13383"/>
                  </a:lnTo>
                  <a:lnTo>
                    <a:pt x="4347" y="10989"/>
                  </a:lnTo>
                  <a:lnTo>
                    <a:pt x="7121" y="8311"/>
                  </a:lnTo>
                  <a:close/>
                  <a:moveTo>
                    <a:pt x="10585" y="0"/>
                  </a:moveTo>
                  <a:lnTo>
                    <a:pt x="9823" y="417"/>
                  </a:lnTo>
                  <a:lnTo>
                    <a:pt x="7430" y="1762"/>
                  </a:lnTo>
                  <a:lnTo>
                    <a:pt x="5120" y="464"/>
                  </a:lnTo>
                  <a:lnTo>
                    <a:pt x="4358" y="48"/>
                  </a:lnTo>
                  <a:lnTo>
                    <a:pt x="4132" y="869"/>
                  </a:lnTo>
                  <a:lnTo>
                    <a:pt x="3418" y="3453"/>
                  </a:lnTo>
                  <a:lnTo>
                    <a:pt x="846" y="4120"/>
                  </a:lnTo>
                  <a:lnTo>
                    <a:pt x="1" y="4346"/>
                  </a:lnTo>
                  <a:lnTo>
                    <a:pt x="429" y="5072"/>
                  </a:lnTo>
                  <a:lnTo>
                    <a:pt x="1811" y="7394"/>
                  </a:lnTo>
                  <a:lnTo>
                    <a:pt x="477" y="9644"/>
                  </a:lnTo>
                  <a:lnTo>
                    <a:pt x="48" y="10382"/>
                  </a:lnTo>
                  <a:lnTo>
                    <a:pt x="894" y="10597"/>
                  </a:lnTo>
                  <a:lnTo>
                    <a:pt x="3561" y="11299"/>
                  </a:lnTo>
                  <a:lnTo>
                    <a:pt x="4239" y="13799"/>
                  </a:lnTo>
                  <a:lnTo>
                    <a:pt x="4466" y="14621"/>
                  </a:lnTo>
                  <a:lnTo>
                    <a:pt x="5228" y="14204"/>
                  </a:lnTo>
                  <a:lnTo>
                    <a:pt x="7621" y="12859"/>
                  </a:lnTo>
                  <a:lnTo>
                    <a:pt x="9931" y="14157"/>
                  </a:lnTo>
                  <a:lnTo>
                    <a:pt x="10693" y="14573"/>
                  </a:lnTo>
                  <a:lnTo>
                    <a:pt x="10907" y="13752"/>
                  </a:lnTo>
                  <a:lnTo>
                    <a:pt x="11621" y="11168"/>
                  </a:lnTo>
                  <a:lnTo>
                    <a:pt x="14193" y="10489"/>
                  </a:lnTo>
                  <a:lnTo>
                    <a:pt x="15050" y="10275"/>
                  </a:lnTo>
                  <a:lnTo>
                    <a:pt x="14622" y="9537"/>
                  </a:lnTo>
                  <a:lnTo>
                    <a:pt x="13229" y="7227"/>
                  </a:lnTo>
                  <a:lnTo>
                    <a:pt x="14574" y="4977"/>
                  </a:lnTo>
                  <a:lnTo>
                    <a:pt x="15003" y="4251"/>
                  </a:lnTo>
                  <a:lnTo>
                    <a:pt x="14157" y="4024"/>
                  </a:lnTo>
                  <a:lnTo>
                    <a:pt x="11490" y="3322"/>
                  </a:lnTo>
                  <a:lnTo>
                    <a:pt x="10812"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1"/>
            <p:cNvSpPr/>
            <p:nvPr/>
          </p:nvSpPr>
          <p:spPr>
            <a:xfrm>
              <a:off x="2108875" y="1577100"/>
              <a:ext cx="376275" cy="365250"/>
            </a:xfrm>
            <a:custGeom>
              <a:avLst/>
              <a:gdLst/>
              <a:ahLst/>
              <a:cxnLst/>
              <a:rect l="l" t="t" r="r" b="b"/>
              <a:pathLst>
                <a:path w="15051" h="14610" extrusionOk="0">
                  <a:moveTo>
                    <a:pt x="4882" y="1299"/>
                  </a:moveTo>
                  <a:lnTo>
                    <a:pt x="7097" y="2525"/>
                  </a:lnTo>
                  <a:lnTo>
                    <a:pt x="7097" y="6323"/>
                  </a:lnTo>
                  <a:lnTo>
                    <a:pt x="4263" y="3573"/>
                  </a:lnTo>
                  <a:lnTo>
                    <a:pt x="4882" y="1299"/>
                  </a:lnTo>
                  <a:close/>
                  <a:moveTo>
                    <a:pt x="10050" y="1251"/>
                  </a:moveTo>
                  <a:lnTo>
                    <a:pt x="10705" y="3644"/>
                  </a:lnTo>
                  <a:lnTo>
                    <a:pt x="7930" y="6323"/>
                  </a:lnTo>
                  <a:lnTo>
                    <a:pt x="7930" y="2430"/>
                  </a:lnTo>
                  <a:lnTo>
                    <a:pt x="7954" y="2430"/>
                  </a:lnTo>
                  <a:lnTo>
                    <a:pt x="10050" y="1251"/>
                  </a:lnTo>
                  <a:close/>
                  <a:moveTo>
                    <a:pt x="3739" y="4228"/>
                  </a:moveTo>
                  <a:lnTo>
                    <a:pt x="6502" y="6906"/>
                  </a:lnTo>
                  <a:lnTo>
                    <a:pt x="2489" y="6906"/>
                  </a:lnTo>
                  <a:lnTo>
                    <a:pt x="1263" y="4871"/>
                  </a:lnTo>
                  <a:lnTo>
                    <a:pt x="3739" y="4228"/>
                  </a:lnTo>
                  <a:close/>
                  <a:moveTo>
                    <a:pt x="11383" y="4156"/>
                  </a:moveTo>
                  <a:lnTo>
                    <a:pt x="13729" y="4763"/>
                  </a:lnTo>
                  <a:lnTo>
                    <a:pt x="12443" y="6906"/>
                  </a:lnTo>
                  <a:lnTo>
                    <a:pt x="8526" y="6906"/>
                  </a:lnTo>
                  <a:lnTo>
                    <a:pt x="11383" y="4156"/>
                  </a:lnTo>
                  <a:close/>
                  <a:moveTo>
                    <a:pt x="12550" y="7728"/>
                  </a:moveTo>
                  <a:lnTo>
                    <a:pt x="13753" y="9764"/>
                  </a:lnTo>
                  <a:lnTo>
                    <a:pt x="11300" y="10407"/>
                  </a:lnTo>
                  <a:lnTo>
                    <a:pt x="8526" y="7728"/>
                  </a:lnTo>
                  <a:close/>
                  <a:moveTo>
                    <a:pt x="6514" y="7704"/>
                  </a:moveTo>
                  <a:lnTo>
                    <a:pt x="3668" y="10478"/>
                  </a:lnTo>
                  <a:lnTo>
                    <a:pt x="1322" y="9859"/>
                  </a:lnTo>
                  <a:lnTo>
                    <a:pt x="2608" y="7704"/>
                  </a:lnTo>
                  <a:close/>
                  <a:moveTo>
                    <a:pt x="7930" y="8300"/>
                  </a:moveTo>
                  <a:lnTo>
                    <a:pt x="10776" y="11050"/>
                  </a:lnTo>
                  <a:lnTo>
                    <a:pt x="10157" y="13336"/>
                  </a:lnTo>
                  <a:lnTo>
                    <a:pt x="7930" y="12098"/>
                  </a:lnTo>
                  <a:lnTo>
                    <a:pt x="7930" y="8300"/>
                  </a:lnTo>
                  <a:close/>
                  <a:moveTo>
                    <a:pt x="7121" y="8300"/>
                  </a:moveTo>
                  <a:lnTo>
                    <a:pt x="7121" y="12205"/>
                  </a:lnTo>
                  <a:lnTo>
                    <a:pt x="7097" y="12205"/>
                  </a:lnTo>
                  <a:lnTo>
                    <a:pt x="5001" y="13383"/>
                  </a:lnTo>
                  <a:lnTo>
                    <a:pt x="4347" y="10978"/>
                  </a:lnTo>
                  <a:lnTo>
                    <a:pt x="7121" y="8300"/>
                  </a:lnTo>
                  <a:close/>
                  <a:moveTo>
                    <a:pt x="10585" y="1"/>
                  </a:moveTo>
                  <a:lnTo>
                    <a:pt x="9823" y="418"/>
                  </a:lnTo>
                  <a:lnTo>
                    <a:pt x="7430" y="1751"/>
                  </a:lnTo>
                  <a:lnTo>
                    <a:pt x="5120" y="465"/>
                  </a:lnTo>
                  <a:lnTo>
                    <a:pt x="4358" y="49"/>
                  </a:lnTo>
                  <a:lnTo>
                    <a:pt x="4132" y="858"/>
                  </a:lnTo>
                  <a:lnTo>
                    <a:pt x="3418" y="3454"/>
                  </a:lnTo>
                  <a:lnTo>
                    <a:pt x="846" y="4120"/>
                  </a:lnTo>
                  <a:lnTo>
                    <a:pt x="1" y="4347"/>
                  </a:lnTo>
                  <a:lnTo>
                    <a:pt x="429" y="5073"/>
                  </a:lnTo>
                  <a:lnTo>
                    <a:pt x="1811" y="7395"/>
                  </a:lnTo>
                  <a:lnTo>
                    <a:pt x="477" y="9645"/>
                  </a:lnTo>
                  <a:lnTo>
                    <a:pt x="48" y="10371"/>
                  </a:lnTo>
                  <a:lnTo>
                    <a:pt x="894" y="10597"/>
                  </a:lnTo>
                  <a:lnTo>
                    <a:pt x="3561" y="11300"/>
                  </a:lnTo>
                  <a:lnTo>
                    <a:pt x="4239" y="13800"/>
                  </a:lnTo>
                  <a:lnTo>
                    <a:pt x="4466" y="14610"/>
                  </a:lnTo>
                  <a:lnTo>
                    <a:pt x="5228" y="14193"/>
                  </a:lnTo>
                  <a:lnTo>
                    <a:pt x="7621" y="12860"/>
                  </a:lnTo>
                  <a:lnTo>
                    <a:pt x="9931" y="14145"/>
                  </a:lnTo>
                  <a:lnTo>
                    <a:pt x="10693" y="14574"/>
                  </a:lnTo>
                  <a:lnTo>
                    <a:pt x="10907" y="13753"/>
                  </a:lnTo>
                  <a:lnTo>
                    <a:pt x="11621" y="11157"/>
                  </a:lnTo>
                  <a:lnTo>
                    <a:pt x="14193" y="10490"/>
                  </a:lnTo>
                  <a:lnTo>
                    <a:pt x="15050" y="10264"/>
                  </a:lnTo>
                  <a:lnTo>
                    <a:pt x="14622" y="9538"/>
                  </a:lnTo>
                  <a:lnTo>
                    <a:pt x="13229" y="7216"/>
                  </a:lnTo>
                  <a:lnTo>
                    <a:pt x="14574" y="4966"/>
                  </a:lnTo>
                  <a:lnTo>
                    <a:pt x="15003" y="4239"/>
                  </a:lnTo>
                  <a:lnTo>
                    <a:pt x="14157" y="4013"/>
                  </a:lnTo>
                  <a:lnTo>
                    <a:pt x="11490" y="3323"/>
                  </a:lnTo>
                  <a:lnTo>
                    <a:pt x="10812"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1"/>
            <p:cNvSpPr/>
            <p:nvPr/>
          </p:nvSpPr>
          <p:spPr>
            <a:xfrm>
              <a:off x="2487800" y="4500100"/>
              <a:ext cx="376550" cy="365225"/>
            </a:xfrm>
            <a:custGeom>
              <a:avLst/>
              <a:gdLst/>
              <a:ahLst/>
              <a:cxnLst/>
              <a:rect l="l" t="t" r="r" b="b"/>
              <a:pathLst>
                <a:path w="15062" h="14609" extrusionOk="0">
                  <a:moveTo>
                    <a:pt x="4894" y="1274"/>
                  </a:moveTo>
                  <a:lnTo>
                    <a:pt x="7108" y="2512"/>
                  </a:lnTo>
                  <a:lnTo>
                    <a:pt x="7108" y="6310"/>
                  </a:lnTo>
                  <a:lnTo>
                    <a:pt x="4263" y="3560"/>
                  </a:lnTo>
                  <a:lnTo>
                    <a:pt x="4894" y="1274"/>
                  </a:lnTo>
                  <a:close/>
                  <a:moveTo>
                    <a:pt x="10037" y="1238"/>
                  </a:moveTo>
                  <a:lnTo>
                    <a:pt x="10692" y="3631"/>
                  </a:lnTo>
                  <a:lnTo>
                    <a:pt x="7930" y="6310"/>
                  </a:lnTo>
                  <a:lnTo>
                    <a:pt x="7930" y="2405"/>
                  </a:lnTo>
                  <a:lnTo>
                    <a:pt x="7942" y="2405"/>
                  </a:lnTo>
                  <a:lnTo>
                    <a:pt x="10037" y="1238"/>
                  </a:lnTo>
                  <a:close/>
                  <a:moveTo>
                    <a:pt x="11395" y="4120"/>
                  </a:moveTo>
                  <a:lnTo>
                    <a:pt x="13728" y="4727"/>
                  </a:lnTo>
                  <a:lnTo>
                    <a:pt x="12454" y="6870"/>
                  </a:lnTo>
                  <a:lnTo>
                    <a:pt x="8537" y="6870"/>
                  </a:lnTo>
                  <a:lnTo>
                    <a:pt x="11395" y="4120"/>
                  </a:lnTo>
                  <a:close/>
                  <a:moveTo>
                    <a:pt x="3751" y="4215"/>
                  </a:moveTo>
                  <a:lnTo>
                    <a:pt x="6513" y="6894"/>
                  </a:lnTo>
                  <a:lnTo>
                    <a:pt x="2501" y="6894"/>
                  </a:lnTo>
                  <a:lnTo>
                    <a:pt x="1274" y="4846"/>
                  </a:lnTo>
                  <a:lnTo>
                    <a:pt x="3751" y="4215"/>
                  </a:lnTo>
                  <a:close/>
                  <a:moveTo>
                    <a:pt x="12562" y="7703"/>
                  </a:moveTo>
                  <a:lnTo>
                    <a:pt x="13776" y="9751"/>
                  </a:lnTo>
                  <a:lnTo>
                    <a:pt x="11311" y="10382"/>
                  </a:lnTo>
                  <a:lnTo>
                    <a:pt x="8537" y="7703"/>
                  </a:lnTo>
                  <a:close/>
                  <a:moveTo>
                    <a:pt x="6513" y="7703"/>
                  </a:moveTo>
                  <a:lnTo>
                    <a:pt x="3668" y="10466"/>
                  </a:lnTo>
                  <a:lnTo>
                    <a:pt x="1334" y="9846"/>
                  </a:lnTo>
                  <a:lnTo>
                    <a:pt x="2596" y="7703"/>
                  </a:lnTo>
                  <a:close/>
                  <a:moveTo>
                    <a:pt x="7942" y="8275"/>
                  </a:moveTo>
                  <a:lnTo>
                    <a:pt x="10788" y="11025"/>
                  </a:lnTo>
                  <a:lnTo>
                    <a:pt x="10156" y="13299"/>
                  </a:lnTo>
                  <a:lnTo>
                    <a:pt x="7942" y="12073"/>
                  </a:lnTo>
                  <a:lnTo>
                    <a:pt x="7942" y="8275"/>
                  </a:lnTo>
                  <a:close/>
                  <a:moveTo>
                    <a:pt x="7120" y="8287"/>
                  </a:moveTo>
                  <a:lnTo>
                    <a:pt x="7120" y="12192"/>
                  </a:lnTo>
                  <a:lnTo>
                    <a:pt x="7108" y="12192"/>
                  </a:lnTo>
                  <a:lnTo>
                    <a:pt x="5013" y="13359"/>
                  </a:lnTo>
                  <a:lnTo>
                    <a:pt x="4358" y="10966"/>
                  </a:lnTo>
                  <a:lnTo>
                    <a:pt x="7120" y="8287"/>
                  </a:lnTo>
                  <a:close/>
                  <a:moveTo>
                    <a:pt x="10597" y="0"/>
                  </a:moveTo>
                  <a:lnTo>
                    <a:pt x="9835" y="417"/>
                  </a:lnTo>
                  <a:lnTo>
                    <a:pt x="7442" y="1750"/>
                  </a:lnTo>
                  <a:lnTo>
                    <a:pt x="5120" y="464"/>
                  </a:lnTo>
                  <a:lnTo>
                    <a:pt x="4358" y="48"/>
                  </a:lnTo>
                  <a:lnTo>
                    <a:pt x="4132" y="857"/>
                  </a:lnTo>
                  <a:lnTo>
                    <a:pt x="3418" y="3453"/>
                  </a:lnTo>
                  <a:lnTo>
                    <a:pt x="846" y="4120"/>
                  </a:lnTo>
                  <a:lnTo>
                    <a:pt x="0" y="4346"/>
                  </a:lnTo>
                  <a:lnTo>
                    <a:pt x="429" y="5072"/>
                  </a:lnTo>
                  <a:lnTo>
                    <a:pt x="1810" y="7394"/>
                  </a:lnTo>
                  <a:lnTo>
                    <a:pt x="465" y="9644"/>
                  </a:lnTo>
                  <a:lnTo>
                    <a:pt x="60" y="10370"/>
                  </a:lnTo>
                  <a:lnTo>
                    <a:pt x="905" y="10597"/>
                  </a:lnTo>
                  <a:lnTo>
                    <a:pt x="3572" y="11299"/>
                  </a:lnTo>
                  <a:lnTo>
                    <a:pt x="4251" y="13787"/>
                  </a:lnTo>
                  <a:lnTo>
                    <a:pt x="4477" y="14609"/>
                  </a:lnTo>
                  <a:lnTo>
                    <a:pt x="5239" y="14192"/>
                  </a:lnTo>
                  <a:lnTo>
                    <a:pt x="7632" y="12859"/>
                  </a:lnTo>
                  <a:lnTo>
                    <a:pt x="9942" y="14157"/>
                  </a:lnTo>
                  <a:lnTo>
                    <a:pt x="10692" y="14573"/>
                  </a:lnTo>
                  <a:lnTo>
                    <a:pt x="10918" y="13752"/>
                  </a:lnTo>
                  <a:lnTo>
                    <a:pt x="11633" y="11156"/>
                  </a:lnTo>
                  <a:lnTo>
                    <a:pt x="14205" y="10489"/>
                  </a:lnTo>
                  <a:lnTo>
                    <a:pt x="15062" y="10263"/>
                  </a:lnTo>
                  <a:lnTo>
                    <a:pt x="14621" y="9537"/>
                  </a:lnTo>
                  <a:lnTo>
                    <a:pt x="13240" y="7215"/>
                  </a:lnTo>
                  <a:lnTo>
                    <a:pt x="14586" y="4965"/>
                  </a:lnTo>
                  <a:lnTo>
                    <a:pt x="15014" y="4239"/>
                  </a:lnTo>
                  <a:lnTo>
                    <a:pt x="14169" y="4012"/>
                  </a:lnTo>
                  <a:lnTo>
                    <a:pt x="11502" y="3310"/>
                  </a:lnTo>
                  <a:lnTo>
                    <a:pt x="10811" y="810"/>
                  </a:lnTo>
                  <a:lnTo>
                    <a:pt x="10597"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1"/>
            <p:cNvSpPr/>
            <p:nvPr/>
          </p:nvSpPr>
          <p:spPr>
            <a:xfrm>
              <a:off x="2488100" y="3038600"/>
              <a:ext cx="376250" cy="365250"/>
            </a:xfrm>
            <a:custGeom>
              <a:avLst/>
              <a:gdLst/>
              <a:ahLst/>
              <a:cxnLst/>
              <a:rect l="l" t="t" r="r" b="b"/>
              <a:pathLst>
                <a:path w="15050" h="14610" extrusionOk="0">
                  <a:moveTo>
                    <a:pt x="10049" y="1239"/>
                  </a:moveTo>
                  <a:lnTo>
                    <a:pt x="10704" y="3632"/>
                  </a:lnTo>
                  <a:lnTo>
                    <a:pt x="7930" y="6311"/>
                  </a:lnTo>
                  <a:lnTo>
                    <a:pt x="7930" y="2405"/>
                  </a:lnTo>
                  <a:lnTo>
                    <a:pt x="7942" y="2405"/>
                  </a:lnTo>
                  <a:lnTo>
                    <a:pt x="10049" y="1239"/>
                  </a:lnTo>
                  <a:close/>
                  <a:moveTo>
                    <a:pt x="4882" y="1274"/>
                  </a:moveTo>
                  <a:lnTo>
                    <a:pt x="7096" y="2513"/>
                  </a:lnTo>
                  <a:lnTo>
                    <a:pt x="7096" y="6323"/>
                  </a:lnTo>
                  <a:lnTo>
                    <a:pt x="4251" y="3560"/>
                  </a:lnTo>
                  <a:lnTo>
                    <a:pt x="4882" y="1274"/>
                  </a:lnTo>
                  <a:close/>
                  <a:moveTo>
                    <a:pt x="3751" y="4215"/>
                  </a:moveTo>
                  <a:lnTo>
                    <a:pt x="6513" y="6894"/>
                  </a:lnTo>
                  <a:lnTo>
                    <a:pt x="2501" y="6894"/>
                  </a:lnTo>
                  <a:lnTo>
                    <a:pt x="1274" y="4846"/>
                  </a:lnTo>
                  <a:lnTo>
                    <a:pt x="3751" y="4215"/>
                  </a:lnTo>
                  <a:close/>
                  <a:moveTo>
                    <a:pt x="11383" y="4132"/>
                  </a:moveTo>
                  <a:lnTo>
                    <a:pt x="13716" y="4751"/>
                  </a:lnTo>
                  <a:lnTo>
                    <a:pt x="12442" y="6894"/>
                  </a:lnTo>
                  <a:lnTo>
                    <a:pt x="8525" y="6894"/>
                  </a:lnTo>
                  <a:lnTo>
                    <a:pt x="11383" y="4132"/>
                  </a:lnTo>
                  <a:close/>
                  <a:moveTo>
                    <a:pt x="12550" y="7704"/>
                  </a:moveTo>
                  <a:lnTo>
                    <a:pt x="13764" y="9752"/>
                  </a:lnTo>
                  <a:lnTo>
                    <a:pt x="11299" y="10383"/>
                  </a:lnTo>
                  <a:lnTo>
                    <a:pt x="8525" y="7704"/>
                  </a:lnTo>
                  <a:close/>
                  <a:moveTo>
                    <a:pt x="6513" y="7704"/>
                  </a:moveTo>
                  <a:lnTo>
                    <a:pt x="3656" y="10478"/>
                  </a:lnTo>
                  <a:lnTo>
                    <a:pt x="1322" y="9871"/>
                  </a:lnTo>
                  <a:lnTo>
                    <a:pt x="2596" y="7704"/>
                  </a:lnTo>
                  <a:close/>
                  <a:moveTo>
                    <a:pt x="7942" y="8287"/>
                  </a:moveTo>
                  <a:lnTo>
                    <a:pt x="10787" y="11038"/>
                  </a:lnTo>
                  <a:lnTo>
                    <a:pt x="10168" y="13324"/>
                  </a:lnTo>
                  <a:lnTo>
                    <a:pt x="7942" y="12085"/>
                  </a:lnTo>
                  <a:lnTo>
                    <a:pt x="7942" y="8287"/>
                  </a:lnTo>
                  <a:close/>
                  <a:moveTo>
                    <a:pt x="7096" y="8287"/>
                  </a:moveTo>
                  <a:lnTo>
                    <a:pt x="7096" y="12192"/>
                  </a:lnTo>
                  <a:lnTo>
                    <a:pt x="5001" y="13359"/>
                  </a:lnTo>
                  <a:lnTo>
                    <a:pt x="4322" y="10966"/>
                  </a:lnTo>
                  <a:lnTo>
                    <a:pt x="7096" y="8287"/>
                  </a:lnTo>
                  <a:close/>
                  <a:moveTo>
                    <a:pt x="10585" y="0"/>
                  </a:moveTo>
                  <a:lnTo>
                    <a:pt x="9823" y="417"/>
                  </a:lnTo>
                  <a:lnTo>
                    <a:pt x="7418" y="1751"/>
                  </a:lnTo>
                  <a:lnTo>
                    <a:pt x="5120" y="453"/>
                  </a:lnTo>
                  <a:lnTo>
                    <a:pt x="4358" y="48"/>
                  </a:lnTo>
                  <a:lnTo>
                    <a:pt x="4132" y="858"/>
                  </a:lnTo>
                  <a:lnTo>
                    <a:pt x="3417" y="3453"/>
                  </a:lnTo>
                  <a:lnTo>
                    <a:pt x="846" y="4120"/>
                  </a:lnTo>
                  <a:lnTo>
                    <a:pt x="0" y="4346"/>
                  </a:lnTo>
                  <a:lnTo>
                    <a:pt x="429" y="5072"/>
                  </a:lnTo>
                  <a:lnTo>
                    <a:pt x="1810" y="7394"/>
                  </a:lnTo>
                  <a:lnTo>
                    <a:pt x="477" y="9644"/>
                  </a:lnTo>
                  <a:lnTo>
                    <a:pt x="36" y="10371"/>
                  </a:lnTo>
                  <a:lnTo>
                    <a:pt x="893" y="10597"/>
                  </a:lnTo>
                  <a:lnTo>
                    <a:pt x="3548" y="11299"/>
                  </a:lnTo>
                  <a:lnTo>
                    <a:pt x="4239" y="13800"/>
                  </a:lnTo>
                  <a:lnTo>
                    <a:pt x="4465" y="14609"/>
                  </a:lnTo>
                  <a:lnTo>
                    <a:pt x="5215" y="14193"/>
                  </a:lnTo>
                  <a:lnTo>
                    <a:pt x="7620" y="12859"/>
                  </a:lnTo>
                  <a:lnTo>
                    <a:pt x="9930" y="14157"/>
                  </a:lnTo>
                  <a:lnTo>
                    <a:pt x="10680" y="14574"/>
                  </a:lnTo>
                  <a:lnTo>
                    <a:pt x="10906" y="13752"/>
                  </a:lnTo>
                  <a:lnTo>
                    <a:pt x="11621" y="11157"/>
                  </a:lnTo>
                  <a:lnTo>
                    <a:pt x="14193" y="10490"/>
                  </a:lnTo>
                  <a:lnTo>
                    <a:pt x="15050" y="10264"/>
                  </a:lnTo>
                  <a:lnTo>
                    <a:pt x="14609" y="9537"/>
                  </a:lnTo>
                  <a:lnTo>
                    <a:pt x="13228" y="7216"/>
                  </a:lnTo>
                  <a:lnTo>
                    <a:pt x="14574" y="4965"/>
                  </a:lnTo>
                  <a:lnTo>
                    <a:pt x="15002" y="4239"/>
                  </a:lnTo>
                  <a:lnTo>
                    <a:pt x="14157" y="4013"/>
                  </a:lnTo>
                  <a:lnTo>
                    <a:pt x="11490" y="3322"/>
                  </a:lnTo>
                  <a:lnTo>
                    <a:pt x="10799"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1"/>
            <p:cNvSpPr/>
            <p:nvPr/>
          </p:nvSpPr>
          <p:spPr>
            <a:xfrm>
              <a:off x="2867025" y="1577100"/>
              <a:ext cx="376250" cy="365250"/>
            </a:xfrm>
            <a:custGeom>
              <a:avLst/>
              <a:gdLst/>
              <a:ahLst/>
              <a:cxnLst/>
              <a:rect l="l" t="t" r="r" b="b"/>
              <a:pathLst>
                <a:path w="15050" h="14610" extrusionOk="0">
                  <a:moveTo>
                    <a:pt x="4893" y="1299"/>
                  </a:moveTo>
                  <a:lnTo>
                    <a:pt x="7108" y="2525"/>
                  </a:lnTo>
                  <a:lnTo>
                    <a:pt x="7108" y="6323"/>
                  </a:lnTo>
                  <a:lnTo>
                    <a:pt x="4262" y="3573"/>
                  </a:lnTo>
                  <a:lnTo>
                    <a:pt x="4893" y="1299"/>
                  </a:lnTo>
                  <a:close/>
                  <a:moveTo>
                    <a:pt x="10049" y="1251"/>
                  </a:moveTo>
                  <a:lnTo>
                    <a:pt x="10704" y="3644"/>
                  </a:lnTo>
                  <a:lnTo>
                    <a:pt x="7941" y="6323"/>
                  </a:lnTo>
                  <a:lnTo>
                    <a:pt x="7941" y="2430"/>
                  </a:lnTo>
                  <a:lnTo>
                    <a:pt x="7953" y="2430"/>
                  </a:lnTo>
                  <a:lnTo>
                    <a:pt x="10049" y="1251"/>
                  </a:lnTo>
                  <a:close/>
                  <a:moveTo>
                    <a:pt x="3739" y="4228"/>
                  </a:moveTo>
                  <a:lnTo>
                    <a:pt x="6513" y="6906"/>
                  </a:lnTo>
                  <a:lnTo>
                    <a:pt x="2488" y="6906"/>
                  </a:lnTo>
                  <a:lnTo>
                    <a:pt x="1274" y="4871"/>
                  </a:lnTo>
                  <a:lnTo>
                    <a:pt x="3739" y="4228"/>
                  </a:lnTo>
                  <a:close/>
                  <a:moveTo>
                    <a:pt x="11394" y="4156"/>
                  </a:moveTo>
                  <a:lnTo>
                    <a:pt x="13728" y="4763"/>
                  </a:lnTo>
                  <a:lnTo>
                    <a:pt x="12454" y="6906"/>
                  </a:lnTo>
                  <a:lnTo>
                    <a:pt x="8549" y="6906"/>
                  </a:lnTo>
                  <a:lnTo>
                    <a:pt x="11394" y="4156"/>
                  </a:lnTo>
                  <a:close/>
                  <a:moveTo>
                    <a:pt x="12549" y="7728"/>
                  </a:moveTo>
                  <a:lnTo>
                    <a:pt x="13776" y="9764"/>
                  </a:lnTo>
                  <a:lnTo>
                    <a:pt x="11299" y="10407"/>
                  </a:lnTo>
                  <a:lnTo>
                    <a:pt x="8537" y="7728"/>
                  </a:lnTo>
                  <a:close/>
                  <a:moveTo>
                    <a:pt x="6525" y="7704"/>
                  </a:moveTo>
                  <a:lnTo>
                    <a:pt x="3667" y="10478"/>
                  </a:lnTo>
                  <a:lnTo>
                    <a:pt x="1334" y="9859"/>
                  </a:lnTo>
                  <a:lnTo>
                    <a:pt x="2607" y="7704"/>
                  </a:lnTo>
                  <a:close/>
                  <a:moveTo>
                    <a:pt x="7941" y="8300"/>
                  </a:moveTo>
                  <a:lnTo>
                    <a:pt x="10787" y="11050"/>
                  </a:lnTo>
                  <a:lnTo>
                    <a:pt x="10156" y="13336"/>
                  </a:lnTo>
                  <a:lnTo>
                    <a:pt x="7941" y="12098"/>
                  </a:lnTo>
                  <a:lnTo>
                    <a:pt x="7941" y="8300"/>
                  </a:lnTo>
                  <a:close/>
                  <a:moveTo>
                    <a:pt x="7120" y="8300"/>
                  </a:moveTo>
                  <a:lnTo>
                    <a:pt x="7120" y="12205"/>
                  </a:lnTo>
                  <a:lnTo>
                    <a:pt x="7108" y="12205"/>
                  </a:lnTo>
                  <a:lnTo>
                    <a:pt x="5013" y="13383"/>
                  </a:lnTo>
                  <a:lnTo>
                    <a:pt x="4358" y="10978"/>
                  </a:lnTo>
                  <a:lnTo>
                    <a:pt x="7120" y="8300"/>
                  </a:lnTo>
                  <a:close/>
                  <a:moveTo>
                    <a:pt x="10585" y="1"/>
                  </a:moveTo>
                  <a:lnTo>
                    <a:pt x="9823" y="418"/>
                  </a:lnTo>
                  <a:lnTo>
                    <a:pt x="7430" y="1751"/>
                  </a:lnTo>
                  <a:lnTo>
                    <a:pt x="5120" y="465"/>
                  </a:lnTo>
                  <a:lnTo>
                    <a:pt x="4370" y="49"/>
                  </a:lnTo>
                  <a:lnTo>
                    <a:pt x="4143" y="858"/>
                  </a:lnTo>
                  <a:lnTo>
                    <a:pt x="3429" y="3454"/>
                  </a:lnTo>
                  <a:lnTo>
                    <a:pt x="857" y="4120"/>
                  </a:lnTo>
                  <a:lnTo>
                    <a:pt x="0" y="4347"/>
                  </a:lnTo>
                  <a:lnTo>
                    <a:pt x="441" y="5073"/>
                  </a:lnTo>
                  <a:lnTo>
                    <a:pt x="1822" y="7395"/>
                  </a:lnTo>
                  <a:lnTo>
                    <a:pt x="476" y="9645"/>
                  </a:lnTo>
                  <a:lnTo>
                    <a:pt x="48" y="10371"/>
                  </a:lnTo>
                  <a:lnTo>
                    <a:pt x="893" y="10597"/>
                  </a:lnTo>
                  <a:lnTo>
                    <a:pt x="3560" y="11300"/>
                  </a:lnTo>
                  <a:lnTo>
                    <a:pt x="4251" y="13800"/>
                  </a:lnTo>
                  <a:lnTo>
                    <a:pt x="4465" y="14610"/>
                  </a:lnTo>
                  <a:lnTo>
                    <a:pt x="5227" y="14193"/>
                  </a:lnTo>
                  <a:lnTo>
                    <a:pt x="7632" y="12860"/>
                  </a:lnTo>
                  <a:lnTo>
                    <a:pt x="9930" y="14145"/>
                  </a:lnTo>
                  <a:lnTo>
                    <a:pt x="10692" y="14574"/>
                  </a:lnTo>
                  <a:lnTo>
                    <a:pt x="10918" y="13753"/>
                  </a:lnTo>
                  <a:lnTo>
                    <a:pt x="11632" y="11157"/>
                  </a:lnTo>
                  <a:lnTo>
                    <a:pt x="14204" y="10490"/>
                  </a:lnTo>
                  <a:lnTo>
                    <a:pt x="15050" y="10264"/>
                  </a:lnTo>
                  <a:lnTo>
                    <a:pt x="14621" y="9538"/>
                  </a:lnTo>
                  <a:lnTo>
                    <a:pt x="13240" y="7216"/>
                  </a:lnTo>
                  <a:lnTo>
                    <a:pt x="14573" y="4966"/>
                  </a:lnTo>
                  <a:lnTo>
                    <a:pt x="15014" y="4239"/>
                  </a:lnTo>
                  <a:lnTo>
                    <a:pt x="14157" y="4013"/>
                  </a:lnTo>
                  <a:lnTo>
                    <a:pt x="11501" y="3323"/>
                  </a:lnTo>
                  <a:lnTo>
                    <a:pt x="10811"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1"/>
            <p:cNvSpPr/>
            <p:nvPr/>
          </p:nvSpPr>
          <p:spPr>
            <a:xfrm>
              <a:off x="3243250" y="4499800"/>
              <a:ext cx="376250" cy="365250"/>
            </a:xfrm>
            <a:custGeom>
              <a:avLst/>
              <a:gdLst/>
              <a:ahLst/>
              <a:cxnLst/>
              <a:rect l="l" t="t" r="r" b="b"/>
              <a:pathLst>
                <a:path w="15050" h="14610" extrusionOk="0">
                  <a:moveTo>
                    <a:pt x="4882" y="1286"/>
                  </a:moveTo>
                  <a:lnTo>
                    <a:pt x="7109" y="2524"/>
                  </a:lnTo>
                  <a:lnTo>
                    <a:pt x="7109" y="6322"/>
                  </a:lnTo>
                  <a:lnTo>
                    <a:pt x="4263" y="3572"/>
                  </a:lnTo>
                  <a:lnTo>
                    <a:pt x="4882" y="1286"/>
                  </a:lnTo>
                  <a:close/>
                  <a:moveTo>
                    <a:pt x="10049" y="1250"/>
                  </a:moveTo>
                  <a:lnTo>
                    <a:pt x="10704" y="3643"/>
                  </a:lnTo>
                  <a:lnTo>
                    <a:pt x="7942" y="6322"/>
                  </a:lnTo>
                  <a:lnTo>
                    <a:pt x="7942" y="2417"/>
                  </a:lnTo>
                  <a:lnTo>
                    <a:pt x="7954" y="2417"/>
                  </a:lnTo>
                  <a:lnTo>
                    <a:pt x="10049" y="1250"/>
                  </a:lnTo>
                  <a:close/>
                  <a:moveTo>
                    <a:pt x="11395" y="4132"/>
                  </a:moveTo>
                  <a:lnTo>
                    <a:pt x="13728" y="4739"/>
                  </a:lnTo>
                  <a:lnTo>
                    <a:pt x="12443" y="6882"/>
                  </a:lnTo>
                  <a:lnTo>
                    <a:pt x="8537" y="6882"/>
                  </a:lnTo>
                  <a:lnTo>
                    <a:pt x="11395" y="4132"/>
                  </a:lnTo>
                  <a:close/>
                  <a:moveTo>
                    <a:pt x="3751" y="4227"/>
                  </a:moveTo>
                  <a:lnTo>
                    <a:pt x="6525" y="6906"/>
                  </a:lnTo>
                  <a:lnTo>
                    <a:pt x="2501" y="6906"/>
                  </a:lnTo>
                  <a:lnTo>
                    <a:pt x="1286" y="4858"/>
                  </a:lnTo>
                  <a:lnTo>
                    <a:pt x="3751" y="4227"/>
                  </a:lnTo>
                  <a:close/>
                  <a:moveTo>
                    <a:pt x="12562" y="7715"/>
                  </a:moveTo>
                  <a:lnTo>
                    <a:pt x="13788" y="9763"/>
                  </a:lnTo>
                  <a:lnTo>
                    <a:pt x="11311" y="10394"/>
                  </a:lnTo>
                  <a:lnTo>
                    <a:pt x="8549" y="7715"/>
                  </a:lnTo>
                  <a:close/>
                  <a:moveTo>
                    <a:pt x="6525" y="7715"/>
                  </a:moveTo>
                  <a:lnTo>
                    <a:pt x="3668" y="10478"/>
                  </a:lnTo>
                  <a:lnTo>
                    <a:pt x="1322" y="9858"/>
                  </a:lnTo>
                  <a:lnTo>
                    <a:pt x="2608" y="7715"/>
                  </a:lnTo>
                  <a:close/>
                  <a:moveTo>
                    <a:pt x="7954" y="8299"/>
                  </a:moveTo>
                  <a:lnTo>
                    <a:pt x="10799" y="11049"/>
                  </a:lnTo>
                  <a:lnTo>
                    <a:pt x="10168" y="13335"/>
                  </a:lnTo>
                  <a:lnTo>
                    <a:pt x="7954" y="12097"/>
                  </a:lnTo>
                  <a:lnTo>
                    <a:pt x="7954" y="8299"/>
                  </a:lnTo>
                  <a:close/>
                  <a:moveTo>
                    <a:pt x="7120" y="8299"/>
                  </a:moveTo>
                  <a:lnTo>
                    <a:pt x="7120" y="12204"/>
                  </a:lnTo>
                  <a:lnTo>
                    <a:pt x="7109" y="12204"/>
                  </a:lnTo>
                  <a:lnTo>
                    <a:pt x="5001" y="13371"/>
                  </a:lnTo>
                  <a:lnTo>
                    <a:pt x="4346" y="10978"/>
                  </a:lnTo>
                  <a:lnTo>
                    <a:pt x="7120" y="8299"/>
                  </a:lnTo>
                  <a:close/>
                  <a:moveTo>
                    <a:pt x="10585" y="0"/>
                  </a:moveTo>
                  <a:lnTo>
                    <a:pt x="9823" y="405"/>
                  </a:lnTo>
                  <a:lnTo>
                    <a:pt x="7430" y="1750"/>
                  </a:lnTo>
                  <a:lnTo>
                    <a:pt x="5120" y="453"/>
                  </a:lnTo>
                  <a:lnTo>
                    <a:pt x="4358" y="36"/>
                  </a:lnTo>
                  <a:lnTo>
                    <a:pt x="4144" y="857"/>
                  </a:lnTo>
                  <a:lnTo>
                    <a:pt x="3430" y="3441"/>
                  </a:lnTo>
                  <a:lnTo>
                    <a:pt x="858" y="4120"/>
                  </a:lnTo>
                  <a:lnTo>
                    <a:pt x="1" y="4334"/>
                  </a:lnTo>
                  <a:lnTo>
                    <a:pt x="429" y="5072"/>
                  </a:lnTo>
                  <a:lnTo>
                    <a:pt x="1822" y="7394"/>
                  </a:lnTo>
                  <a:lnTo>
                    <a:pt x="477" y="9632"/>
                  </a:lnTo>
                  <a:lnTo>
                    <a:pt x="48" y="10370"/>
                  </a:lnTo>
                  <a:lnTo>
                    <a:pt x="893" y="10585"/>
                  </a:lnTo>
                  <a:lnTo>
                    <a:pt x="3560" y="11287"/>
                  </a:lnTo>
                  <a:lnTo>
                    <a:pt x="4251" y="13788"/>
                  </a:lnTo>
                  <a:lnTo>
                    <a:pt x="4465" y="14609"/>
                  </a:lnTo>
                  <a:lnTo>
                    <a:pt x="5227" y="14192"/>
                  </a:lnTo>
                  <a:lnTo>
                    <a:pt x="7621" y="12847"/>
                  </a:lnTo>
                  <a:lnTo>
                    <a:pt x="9930" y="14145"/>
                  </a:lnTo>
                  <a:lnTo>
                    <a:pt x="10692" y="14561"/>
                  </a:lnTo>
                  <a:lnTo>
                    <a:pt x="10919" y="13740"/>
                  </a:lnTo>
                  <a:lnTo>
                    <a:pt x="11633" y="11156"/>
                  </a:lnTo>
                  <a:lnTo>
                    <a:pt x="14205" y="10489"/>
                  </a:lnTo>
                  <a:lnTo>
                    <a:pt x="15050" y="10263"/>
                  </a:lnTo>
                  <a:lnTo>
                    <a:pt x="14621" y="9537"/>
                  </a:lnTo>
                  <a:lnTo>
                    <a:pt x="13240" y="7215"/>
                  </a:lnTo>
                  <a:lnTo>
                    <a:pt x="14574" y="4965"/>
                  </a:lnTo>
                  <a:lnTo>
                    <a:pt x="15002" y="4239"/>
                  </a:lnTo>
                  <a:lnTo>
                    <a:pt x="14157" y="4012"/>
                  </a:lnTo>
                  <a:lnTo>
                    <a:pt x="11490" y="3310"/>
                  </a:lnTo>
                  <a:lnTo>
                    <a:pt x="10811" y="810"/>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1"/>
            <p:cNvSpPr/>
            <p:nvPr/>
          </p:nvSpPr>
          <p:spPr>
            <a:xfrm>
              <a:off x="3243250" y="4134275"/>
              <a:ext cx="376250" cy="365550"/>
            </a:xfrm>
            <a:custGeom>
              <a:avLst/>
              <a:gdLst/>
              <a:ahLst/>
              <a:cxnLst/>
              <a:rect l="l" t="t" r="r" b="b"/>
              <a:pathLst>
                <a:path w="15050" h="14622" extrusionOk="0">
                  <a:moveTo>
                    <a:pt x="4882" y="1298"/>
                  </a:moveTo>
                  <a:lnTo>
                    <a:pt x="7109" y="2536"/>
                  </a:lnTo>
                  <a:lnTo>
                    <a:pt x="7109" y="6322"/>
                  </a:lnTo>
                  <a:lnTo>
                    <a:pt x="4263" y="3572"/>
                  </a:lnTo>
                  <a:lnTo>
                    <a:pt x="4882" y="1298"/>
                  </a:lnTo>
                  <a:close/>
                  <a:moveTo>
                    <a:pt x="10049" y="1250"/>
                  </a:moveTo>
                  <a:lnTo>
                    <a:pt x="10704" y="3644"/>
                  </a:lnTo>
                  <a:lnTo>
                    <a:pt x="7942" y="6322"/>
                  </a:lnTo>
                  <a:lnTo>
                    <a:pt x="7942" y="2429"/>
                  </a:lnTo>
                  <a:lnTo>
                    <a:pt x="7954" y="2429"/>
                  </a:lnTo>
                  <a:lnTo>
                    <a:pt x="10049" y="1250"/>
                  </a:lnTo>
                  <a:close/>
                  <a:moveTo>
                    <a:pt x="11395" y="4144"/>
                  </a:moveTo>
                  <a:lnTo>
                    <a:pt x="13728" y="4751"/>
                  </a:lnTo>
                  <a:lnTo>
                    <a:pt x="12443" y="6894"/>
                  </a:lnTo>
                  <a:lnTo>
                    <a:pt x="8537" y="6894"/>
                  </a:lnTo>
                  <a:lnTo>
                    <a:pt x="11395" y="4144"/>
                  </a:lnTo>
                  <a:close/>
                  <a:moveTo>
                    <a:pt x="3751" y="4227"/>
                  </a:moveTo>
                  <a:lnTo>
                    <a:pt x="6525" y="6906"/>
                  </a:lnTo>
                  <a:lnTo>
                    <a:pt x="2501" y="6906"/>
                  </a:lnTo>
                  <a:lnTo>
                    <a:pt x="1286" y="4870"/>
                  </a:lnTo>
                  <a:lnTo>
                    <a:pt x="3751" y="4227"/>
                  </a:lnTo>
                  <a:close/>
                  <a:moveTo>
                    <a:pt x="12562" y="7727"/>
                  </a:moveTo>
                  <a:lnTo>
                    <a:pt x="13788" y="9763"/>
                  </a:lnTo>
                  <a:lnTo>
                    <a:pt x="11311" y="10406"/>
                  </a:lnTo>
                  <a:lnTo>
                    <a:pt x="8549" y="7727"/>
                  </a:lnTo>
                  <a:close/>
                  <a:moveTo>
                    <a:pt x="6525" y="7727"/>
                  </a:moveTo>
                  <a:lnTo>
                    <a:pt x="3668" y="10478"/>
                  </a:lnTo>
                  <a:lnTo>
                    <a:pt x="1322" y="9871"/>
                  </a:lnTo>
                  <a:lnTo>
                    <a:pt x="2608" y="7727"/>
                  </a:lnTo>
                  <a:close/>
                  <a:moveTo>
                    <a:pt x="7954" y="8311"/>
                  </a:moveTo>
                  <a:lnTo>
                    <a:pt x="10799" y="11061"/>
                  </a:lnTo>
                  <a:lnTo>
                    <a:pt x="10168" y="13335"/>
                  </a:lnTo>
                  <a:lnTo>
                    <a:pt x="7954" y="12097"/>
                  </a:lnTo>
                  <a:lnTo>
                    <a:pt x="7954" y="8311"/>
                  </a:lnTo>
                  <a:close/>
                  <a:moveTo>
                    <a:pt x="7120" y="8311"/>
                  </a:moveTo>
                  <a:lnTo>
                    <a:pt x="7120" y="12204"/>
                  </a:lnTo>
                  <a:lnTo>
                    <a:pt x="7109" y="12204"/>
                  </a:lnTo>
                  <a:lnTo>
                    <a:pt x="5001" y="13383"/>
                  </a:lnTo>
                  <a:lnTo>
                    <a:pt x="4346" y="10990"/>
                  </a:lnTo>
                  <a:lnTo>
                    <a:pt x="7120" y="8311"/>
                  </a:lnTo>
                  <a:close/>
                  <a:moveTo>
                    <a:pt x="10585" y="0"/>
                  </a:moveTo>
                  <a:lnTo>
                    <a:pt x="9823" y="417"/>
                  </a:lnTo>
                  <a:lnTo>
                    <a:pt x="7430" y="1762"/>
                  </a:lnTo>
                  <a:lnTo>
                    <a:pt x="5120" y="465"/>
                  </a:lnTo>
                  <a:lnTo>
                    <a:pt x="4358" y="48"/>
                  </a:lnTo>
                  <a:lnTo>
                    <a:pt x="4144" y="869"/>
                  </a:lnTo>
                  <a:lnTo>
                    <a:pt x="3430" y="3453"/>
                  </a:lnTo>
                  <a:lnTo>
                    <a:pt x="858" y="4120"/>
                  </a:lnTo>
                  <a:lnTo>
                    <a:pt x="1" y="4346"/>
                  </a:lnTo>
                  <a:lnTo>
                    <a:pt x="429" y="5072"/>
                  </a:lnTo>
                  <a:lnTo>
                    <a:pt x="1822" y="7394"/>
                  </a:lnTo>
                  <a:lnTo>
                    <a:pt x="477" y="9644"/>
                  </a:lnTo>
                  <a:lnTo>
                    <a:pt x="48" y="10371"/>
                  </a:lnTo>
                  <a:lnTo>
                    <a:pt x="893" y="10597"/>
                  </a:lnTo>
                  <a:lnTo>
                    <a:pt x="3560" y="11299"/>
                  </a:lnTo>
                  <a:lnTo>
                    <a:pt x="4251" y="13800"/>
                  </a:lnTo>
                  <a:lnTo>
                    <a:pt x="4465" y="14621"/>
                  </a:lnTo>
                  <a:lnTo>
                    <a:pt x="5227" y="14204"/>
                  </a:lnTo>
                  <a:lnTo>
                    <a:pt x="7621" y="12859"/>
                  </a:lnTo>
                  <a:lnTo>
                    <a:pt x="9930" y="14157"/>
                  </a:lnTo>
                  <a:lnTo>
                    <a:pt x="10692" y="14573"/>
                  </a:lnTo>
                  <a:lnTo>
                    <a:pt x="10919" y="13752"/>
                  </a:lnTo>
                  <a:lnTo>
                    <a:pt x="11633" y="11168"/>
                  </a:lnTo>
                  <a:lnTo>
                    <a:pt x="14205" y="10490"/>
                  </a:lnTo>
                  <a:lnTo>
                    <a:pt x="15050" y="10275"/>
                  </a:lnTo>
                  <a:lnTo>
                    <a:pt x="14621" y="9537"/>
                  </a:lnTo>
                  <a:lnTo>
                    <a:pt x="13240" y="7215"/>
                  </a:lnTo>
                  <a:lnTo>
                    <a:pt x="14574" y="4977"/>
                  </a:lnTo>
                  <a:lnTo>
                    <a:pt x="15002" y="4239"/>
                  </a:lnTo>
                  <a:lnTo>
                    <a:pt x="14157" y="4025"/>
                  </a:lnTo>
                  <a:lnTo>
                    <a:pt x="11490" y="3322"/>
                  </a:lnTo>
                  <a:lnTo>
                    <a:pt x="10811"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1"/>
            <p:cNvSpPr/>
            <p:nvPr/>
          </p:nvSpPr>
          <p:spPr>
            <a:xfrm>
              <a:off x="3243250" y="3769050"/>
              <a:ext cx="376250" cy="365250"/>
            </a:xfrm>
            <a:custGeom>
              <a:avLst/>
              <a:gdLst/>
              <a:ahLst/>
              <a:cxnLst/>
              <a:rect l="l" t="t" r="r" b="b"/>
              <a:pathLst>
                <a:path w="15050" h="14610" extrusionOk="0">
                  <a:moveTo>
                    <a:pt x="4882" y="1286"/>
                  </a:moveTo>
                  <a:lnTo>
                    <a:pt x="7109" y="2524"/>
                  </a:lnTo>
                  <a:lnTo>
                    <a:pt x="7109" y="6323"/>
                  </a:lnTo>
                  <a:lnTo>
                    <a:pt x="4263" y="3572"/>
                  </a:lnTo>
                  <a:lnTo>
                    <a:pt x="4882" y="1286"/>
                  </a:lnTo>
                  <a:close/>
                  <a:moveTo>
                    <a:pt x="10049" y="1250"/>
                  </a:moveTo>
                  <a:lnTo>
                    <a:pt x="10704" y="3644"/>
                  </a:lnTo>
                  <a:lnTo>
                    <a:pt x="7942" y="6323"/>
                  </a:lnTo>
                  <a:lnTo>
                    <a:pt x="7942" y="2417"/>
                  </a:lnTo>
                  <a:lnTo>
                    <a:pt x="7954" y="2417"/>
                  </a:lnTo>
                  <a:lnTo>
                    <a:pt x="10049" y="1250"/>
                  </a:lnTo>
                  <a:close/>
                  <a:moveTo>
                    <a:pt x="3751" y="4227"/>
                  </a:moveTo>
                  <a:lnTo>
                    <a:pt x="6525" y="6906"/>
                  </a:lnTo>
                  <a:lnTo>
                    <a:pt x="2501" y="6906"/>
                  </a:lnTo>
                  <a:lnTo>
                    <a:pt x="1286" y="4858"/>
                  </a:lnTo>
                  <a:lnTo>
                    <a:pt x="3751" y="4227"/>
                  </a:lnTo>
                  <a:close/>
                  <a:moveTo>
                    <a:pt x="11395" y="4144"/>
                  </a:moveTo>
                  <a:lnTo>
                    <a:pt x="13728" y="4763"/>
                  </a:lnTo>
                  <a:lnTo>
                    <a:pt x="12443" y="6906"/>
                  </a:lnTo>
                  <a:lnTo>
                    <a:pt x="8537" y="6906"/>
                  </a:lnTo>
                  <a:lnTo>
                    <a:pt x="11395" y="4144"/>
                  </a:lnTo>
                  <a:close/>
                  <a:moveTo>
                    <a:pt x="12550" y="7716"/>
                  </a:moveTo>
                  <a:lnTo>
                    <a:pt x="13776" y="9763"/>
                  </a:lnTo>
                  <a:lnTo>
                    <a:pt x="11300" y="10394"/>
                  </a:lnTo>
                  <a:lnTo>
                    <a:pt x="8537" y="7716"/>
                  </a:lnTo>
                  <a:close/>
                  <a:moveTo>
                    <a:pt x="6525" y="7716"/>
                  </a:moveTo>
                  <a:lnTo>
                    <a:pt x="3668" y="10478"/>
                  </a:lnTo>
                  <a:lnTo>
                    <a:pt x="1322" y="9859"/>
                  </a:lnTo>
                  <a:lnTo>
                    <a:pt x="2608" y="7716"/>
                  </a:lnTo>
                  <a:close/>
                  <a:moveTo>
                    <a:pt x="7954" y="8299"/>
                  </a:moveTo>
                  <a:lnTo>
                    <a:pt x="10799" y="11049"/>
                  </a:lnTo>
                  <a:lnTo>
                    <a:pt x="10168" y="13335"/>
                  </a:lnTo>
                  <a:lnTo>
                    <a:pt x="7954" y="12097"/>
                  </a:lnTo>
                  <a:lnTo>
                    <a:pt x="7954" y="8299"/>
                  </a:lnTo>
                  <a:close/>
                  <a:moveTo>
                    <a:pt x="7120" y="8299"/>
                  </a:moveTo>
                  <a:lnTo>
                    <a:pt x="7120" y="12204"/>
                  </a:lnTo>
                  <a:lnTo>
                    <a:pt x="7109" y="12204"/>
                  </a:lnTo>
                  <a:lnTo>
                    <a:pt x="5001" y="13371"/>
                  </a:lnTo>
                  <a:lnTo>
                    <a:pt x="4346" y="10978"/>
                  </a:lnTo>
                  <a:lnTo>
                    <a:pt x="7120" y="8299"/>
                  </a:lnTo>
                  <a:close/>
                  <a:moveTo>
                    <a:pt x="10585" y="0"/>
                  </a:moveTo>
                  <a:lnTo>
                    <a:pt x="9823" y="417"/>
                  </a:lnTo>
                  <a:lnTo>
                    <a:pt x="7430" y="1751"/>
                  </a:lnTo>
                  <a:lnTo>
                    <a:pt x="5120" y="453"/>
                  </a:lnTo>
                  <a:lnTo>
                    <a:pt x="4358" y="36"/>
                  </a:lnTo>
                  <a:lnTo>
                    <a:pt x="4144" y="858"/>
                  </a:lnTo>
                  <a:lnTo>
                    <a:pt x="3430" y="3441"/>
                  </a:lnTo>
                  <a:lnTo>
                    <a:pt x="858" y="4120"/>
                  </a:lnTo>
                  <a:lnTo>
                    <a:pt x="1" y="4334"/>
                  </a:lnTo>
                  <a:lnTo>
                    <a:pt x="429" y="5072"/>
                  </a:lnTo>
                  <a:lnTo>
                    <a:pt x="1822" y="7394"/>
                  </a:lnTo>
                  <a:lnTo>
                    <a:pt x="477" y="9644"/>
                  </a:lnTo>
                  <a:lnTo>
                    <a:pt x="48" y="10371"/>
                  </a:lnTo>
                  <a:lnTo>
                    <a:pt x="893" y="10585"/>
                  </a:lnTo>
                  <a:lnTo>
                    <a:pt x="3560" y="11287"/>
                  </a:lnTo>
                  <a:lnTo>
                    <a:pt x="4251" y="13788"/>
                  </a:lnTo>
                  <a:lnTo>
                    <a:pt x="4465" y="14609"/>
                  </a:lnTo>
                  <a:lnTo>
                    <a:pt x="5227" y="14193"/>
                  </a:lnTo>
                  <a:lnTo>
                    <a:pt x="7621" y="12859"/>
                  </a:lnTo>
                  <a:lnTo>
                    <a:pt x="9930" y="14145"/>
                  </a:lnTo>
                  <a:lnTo>
                    <a:pt x="10692" y="14562"/>
                  </a:lnTo>
                  <a:lnTo>
                    <a:pt x="10919" y="13752"/>
                  </a:lnTo>
                  <a:lnTo>
                    <a:pt x="11633" y="11156"/>
                  </a:lnTo>
                  <a:lnTo>
                    <a:pt x="14205" y="10490"/>
                  </a:lnTo>
                  <a:lnTo>
                    <a:pt x="15050" y="10263"/>
                  </a:lnTo>
                  <a:lnTo>
                    <a:pt x="14621" y="9537"/>
                  </a:lnTo>
                  <a:lnTo>
                    <a:pt x="13240" y="7215"/>
                  </a:lnTo>
                  <a:lnTo>
                    <a:pt x="14574" y="4965"/>
                  </a:lnTo>
                  <a:lnTo>
                    <a:pt x="15002" y="4239"/>
                  </a:lnTo>
                  <a:lnTo>
                    <a:pt x="14157" y="4013"/>
                  </a:lnTo>
                  <a:lnTo>
                    <a:pt x="11490" y="3310"/>
                  </a:lnTo>
                  <a:lnTo>
                    <a:pt x="10811" y="810"/>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1"/>
            <p:cNvSpPr/>
            <p:nvPr/>
          </p:nvSpPr>
          <p:spPr>
            <a:xfrm>
              <a:off x="2867025" y="3038300"/>
              <a:ext cx="376250" cy="365250"/>
            </a:xfrm>
            <a:custGeom>
              <a:avLst/>
              <a:gdLst/>
              <a:ahLst/>
              <a:cxnLst/>
              <a:rect l="l" t="t" r="r" b="b"/>
              <a:pathLst>
                <a:path w="15050" h="14610" extrusionOk="0">
                  <a:moveTo>
                    <a:pt x="10049" y="1251"/>
                  </a:moveTo>
                  <a:lnTo>
                    <a:pt x="10704" y="3644"/>
                  </a:lnTo>
                  <a:lnTo>
                    <a:pt x="7941" y="6323"/>
                  </a:lnTo>
                  <a:lnTo>
                    <a:pt x="7941" y="2417"/>
                  </a:lnTo>
                  <a:lnTo>
                    <a:pt x="7953" y="2417"/>
                  </a:lnTo>
                  <a:lnTo>
                    <a:pt x="10049" y="1251"/>
                  </a:lnTo>
                  <a:close/>
                  <a:moveTo>
                    <a:pt x="4893" y="1286"/>
                  </a:moveTo>
                  <a:lnTo>
                    <a:pt x="7108" y="2525"/>
                  </a:lnTo>
                  <a:lnTo>
                    <a:pt x="7108" y="6335"/>
                  </a:lnTo>
                  <a:lnTo>
                    <a:pt x="4262" y="3572"/>
                  </a:lnTo>
                  <a:lnTo>
                    <a:pt x="4893" y="1286"/>
                  </a:lnTo>
                  <a:close/>
                  <a:moveTo>
                    <a:pt x="3762" y="4227"/>
                  </a:moveTo>
                  <a:lnTo>
                    <a:pt x="6525" y="6906"/>
                  </a:lnTo>
                  <a:lnTo>
                    <a:pt x="2512" y="6906"/>
                  </a:lnTo>
                  <a:lnTo>
                    <a:pt x="1286" y="4858"/>
                  </a:lnTo>
                  <a:lnTo>
                    <a:pt x="3762" y="4227"/>
                  </a:lnTo>
                  <a:close/>
                  <a:moveTo>
                    <a:pt x="11394" y="4144"/>
                  </a:moveTo>
                  <a:lnTo>
                    <a:pt x="13728" y="4763"/>
                  </a:lnTo>
                  <a:lnTo>
                    <a:pt x="12454" y="6906"/>
                  </a:lnTo>
                  <a:lnTo>
                    <a:pt x="8549" y="6906"/>
                  </a:lnTo>
                  <a:lnTo>
                    <a:pt x="11394" y="4144"/>
                  </a:lnTo>
                  <a:close/>
                  <a:moveTo>
                    <a:pt x="12549" y="7716"/>
                  </a:moveTo>
                  <a:lnTo>
                    <a:pt x="13776" y="9764"/>
                  </a:lnTo>
                  <a:lnTo>
                    <a:pt x="11299" y="10395"/>
                  </a:lnTo>
                  <a:lnTo>
                    <a:pt x="8537" y="7716"/>
                  </a:lnTo>
                  <a:close/>
                  <a:moveTo>
                    <a:pt x="6525" y="7716"/>
                  </a:moveTo>
                  <a:lnTo>
                    <a:pt x="3667" y="10490"/>
                  </a:lnTo>
                  <a:lnTo>
                    <a:pt x="1334" y="9883"/>
                  </a:lnTo>
                  <a:lnTo>
                    <a:pt x="2607" y="7716"/>
                  </a:lnTo>
                  <a:close/>
                  <a:moveTo>
                    <a:pt x="7953" y="8299"/>
                  </a:moveTo>
                  <a:lnTo>
                    <a:pt x="10799" y="11050"/>
                  </a:lnTo>
                  <a:lnTo>
                    <a:pt x="10168" y="13336"/>
                  </a:lnTo>
                  <a:lnTo>
                    <a:pt x="7953" y="12097"/>
                  </a:lnTo>
                  <a:lnTo>
                    <a:pt x="7953" y="8299"/>
                  </a:lnTo>
                  <a:close/>
                  <a:moveTo>
                    <a:pt x="7120" y="8299"/>
                  </a:moveTo>
                  <a:lnTo>
                    <a:pt x="7120" y="12204"/>
                  </a:lnTo>
                  <a:lnTo>
                    <a:pt x="7108" y="12204"/>
                  </a:lnTo>
                  <a:lnTo>
                    <a:pt x="5013" y="13371"/>
                  </a:lnTo>
                  <a:lnTo>
                    <a:pt x="4358" y="10978"/>
                  </a:lnTo>
                  <a:lnTo>
                    <a:pt x="7120" y="8299"/>
                  </a:lnTo>
                  <a:close/>
                  <a:moveTo>
                    <a:pt x="10585" y="1"/>
                  </a:moveTo>
                  <a:lnTo>
                    <a:pt x="9823" y="405"/>
                  </a:lnTo>
                  <a:lnTo>
                    <a:pt x="7430" y="1751"/>
                  </a:lnTo>
                  <a:lnTo>
                    <a:pt x="5120" y="453"/>
                  </a:lnTo>
                  <a:lnTo>
                    <a:pt x="4370" y="36"/>
                  </a:lnTo>
                  <a:lnTo>
                    <a:pt x="4143" y="858"/>
                  </a:lnTo>
                  <a:lnTo>
                    <a:pt x="3429" y="3441"/>
                  </a:lnTo>
                  <a:lnTo>
                    <a:pt x="857" y="4120"/>
                  </a:lnTo>
                  <a:lnTo>
                    <a:pt x="0" y="4334"/>
                  </a:lnTo>
                  <a:lnTo>
                    <a:pt x="441" y="5073"/>
                  </a:lnTo>
                  <a:lnTo>
                    <a:pt x="1822" y="7394"/>
                  </a:lnTo>
                  <a:lnTo>
                    <a:pt x="476" y="9633"/>
                  </a:lnTo>
                  <a:lnTo>
                    <a:pt x="48" y="10371"/>
                  </a:lnTo>
                  <a:lnTo>
                    <a:pt x="893" y="10597"/>
                  </a:lnTo>
                  <a:lnTo>
                    <a:pt x="3560" y="11288"/>
                  </a:lnTo>
                  <a:lnTo>
                    <a:pt x="4251" y="13788"/>
                  </a:lnTo>
                  <a:lnTo>
                    <a:pt x="4465" y="14609"/>
                  </a:lnTo>
                  <a:lnTo>
                    <a:pt x="5227" y="14193"/>
                  </a:lnTo>
                  <a:lnTo>
                    <a:pt x="7632" y="12859"/>
                  </a:lnTo>
                  <a:lnTo>
                    <a:pt x="9930" y="14145"/>
                  </a:lnTo>
                  <a:lnTo>
                    <a:pt x="10692" y="14562"/>
                  </a:lnTo>
                  <a:lnTo>
                    <a:pt x="10918" y="13752"/>
                  </a:lnTo>
                  <a:lnTo>
                    <a:pt x="11632" y="11157"/>
                  </a:lnTo>
                  <a:lnTo>
                    <a:pt x="14204" y="10490"/>
                  </a:lnTo>
                  <a:lnTo>
                    <a:pt x="15050" y="10264"/>
                  </a:lnTo>
                  <a:lnTo>
                    <a:pt x="14621" y="9537"/>
                  </a:lnTo>
                  <a:lnTo>
                    <a:pt x="13240" y="7216"/>
                  </a:lnTo>
                  <a:lnTo>
                    <a:pt x="14573" y="4965"/>
                  </a:lnTo>
                  <a:lnTo>
                    <a:pt x="15014" y="4239"/>
                  </a:lnTo>
                  <a:lnTo>
                    <a:pt x="14157" y="4013"/>
                  </a:lnTo>
                  <a:lnTo>
                    <a:pt x="11501" y="3310"/>
                  </a:lnTo>
                  <a:lnTo>
                    <a:pt x="10811" y="810"/>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1"/>
            <p:cNvSpPr/>
            <p:nvPr/>
          </p:nvSpPr>
          <p:spPr>
            <a:xfrm>
              <a:off x="2866725" y="846675"/>
              <a:ext cx="376250" cy="365525"/>
            </a:xfrm>
            <a:custGeom>
              <a:avLst/>
              <a:gdLst/>
              <a:ahLst/>
              <a:cxnLst/>
              <a:rect l="l" t="t" r="r" b="b"/>
              <a:pathLst>
                <a:path w="15050" h="14621" extrusionOk="0">
                  <a:moveTo>
                    <a:pt x="10049" y="1238"/>
                  </a:moveTo>
                  <a:lnTo>
                    <a:pt x="10704" y="3631"/>
                  </a:lnTo>
                  <a:lnTo>
                    <a:pt x="7942" y="6310"/>
                  </a:lnTo>
                  <a:lnTo>
                    <a:pt x="7942" y="2417"/>
                  </a:lnTo>
                  <a:lnTo>
                    <a:pt x="7953" y="2417"/>
                  </a:lnTo>
                  <a:lnTo>
                    <a:pt x="10049" y="1238"/>
                  </a:lnTo>
                  <a:close/>
                  <a:moveTo>
                    <a:pt x="4905" y="1298"/>
                  </a:moveTo>
                  <a:lnTo>
                    <a:pt x="7120" y="2536"/>
                  </a:lnTo>
                  <a:lnTo>
                    <a:pt x="7120" y="6322"/>
                  </a:lnTo>
                  <a:lnTo>
                    <a:pt x="4274" y="3572"/>
                  </a:lnTo>
                  <a:lnTo>
                    <a:pt x="4905" y="1298"/>
                  </a:lnTo>
                  <a:close/>
                  <a:moveTo>
                    <a:pt x="3751" y="4215"/>
                  </a:moveTo>
                  <a:lnTo>
                    <a:pt x="6525" y="6894"/>
                  </a:lnTo>
                  <a:lnTo>
                    <a:pt x="2500" y="6894"/>
                  </a:lnTo>
                  <a:lnTo>
                    <a:pt x="1286" y="4858"/>
                  </a:lnTo>
                  <a:lnTo>
                    <a:pt x="3751" y="4215"/>
                  </a:lnTo>
                  <a:close/>
                  <a:moveTo>
                    <a:pt x="11394" y="4143"/>
                  </a:moveTo>
                  <a:lnTo>
                    <a:pt x="13728" y="4751"/>
                  </a:lnTo>
                  <a:lnTo>
                    <a:pt x="12466" y="6894"/>
                  </a:lnTo>
                  <a:lnTo>
                    <a:pt x="8549" y="6894"/>
                  </a:lnTo>
                  <a:lnTo>
                    <a:pt x="11394" y="4143"/>
                  </a:lnTo>
                  <a:close/>
                  <a:moveTo>
                    <a:pt x="12561" y="7715"/>
                  </a:moveTo>
                  <a:lnTo>
                    <a:pt x="13788" y="9751"/>
                  </a:lnTo>
                  <a:lnTo>
                    <a:pt x="11311" y="10394"/>
                  </a:lnTo>
                  <a:lnTo>
                    <a:pt x="8549" y="7715"/>
                  </a:lnTo>
                  <a:close/>
                  <a:moveTo>
                    <a:pt x="6537" y="7727"/>
                  </a:moveTo>
                  <a:lnTo>
                    <a:pt x="3679" y="10477"/>
                  </a:lnTo>
                  <a:lnTo>
                    <a:pt x="1346" y="9870"/>
                  </a:lnTo>
                  <a:lnTo>
                    <a:pt x="2619" y="7727"/>
                  </a:lnTo>
                  <a:close/>
                  <a:moveTo>
                    <a:pt x="7953" y="8287"/>
                  </a:moveTo>
                  <a:lnTo>
                    <a:pt x="10799" y="11061"/>
                  </a:lnTo>
                  <a:lnTo>
                    <a:pt x="10168" y="13323"/>
                  </a:lnTo>
                  <a:lnTo>
                    <a:pt x="7953" y="12085"/>
                  </a:lnTo>
                  <a:lnTo>
                    <a:pt x="7953" y="8287"/>
                  </a:lnTo>
                  <a:close/>
                  <a:moveTo>
                    <a:pt x="7132" y="8287"/>
                  </a:moveTo>
                  <a:lnTo>
                    <a:pt x="7132" y="12192"/>
                  </a:lnTo>
                  <a:lnTo>
                    <a:pt x="7120" y="12192"/>
                  </a:lnTo>
                  <a:lnTo>
                    <a:pt x="5025" y="13371"/>
                  </a:lnTo>
                  <a:lnTo>
                    <a:pt x="4370" y="10966"/>
                  </a:lnTo>
                  <a:lnTo>
                    <a:pt x="7132" y="8287"/>
                  </a:lnTo>
                  <a:close/>
                  <a:moveTo>
                    <a:pt x="10585" y="0"/>
                  </a:moveTo>
                  <a:lnTo>
                    <a:pt x="9823" y="417"/>
                  </a:lnTo>
                  <a:lnTo>
                    <a:pt x="7430" y="1762"/>
                  </a:lnTo>
                  <a:lnTo>
                    <a:pt x="5120" y="464"/>
                  </a:lnTo>
                  <a:lnTo>
                    <a:pt x="4370" y="48"/>
                  </a:lnTo>
                  <a:lnTo>
                    <a:pt x="4143" y="869"/>
                  </a:lnTo>
                  <a:lnTo>
                    <a:pt x="3429" y="3453"/>
                  </a:lnTo>
                  <a:lnTo>
                    <a:pt x="857" y="4120"/>
                  </a:lnTo>
                  <a:lnTo>
                    <a:pt x="0" y="4346"/>
                  </a:lnTo>
                  <a:lnTo>
                    <a:pt x="441" y="5072"/>
                  </a:lnTo>
                  <a:lnTo>
                    <a:pt x="1822" y="7394"/>
                  </a:lnTo>
                  <a:lnTo>
                    <a:pt x="476" y="9644"/>
                  </a:lnTo>
                  <a:lnTo>
                    <a:pt x="48" y="10370"/>
                  </a:lnTo>
                  <a:lnTo>
                    <a:pt x="893" y="10597"/>
                  </a:lnTo>
                  <a:lnTo>
                    <a:pt x="3560" y="11299"/>
                  </a:lnTo>
                  <a:lnTo>
                    <a:pt x="4251" y="13799"/>
                  </a:lnTo>
                  <a:lnTo>
                    <a:pt x="4465" y="14621"/>
                  </a:lnTo>
                  <a:lnTo>
                    <a:pt x="5227" y="14204"/>
                  </a:lnTo>
                  <a:lnTo>
                    <a:pt x="7620" y="12859"/>
                  </a:lnTo>
                  <a:lnTo>
                    <a:pt x="9930" y="14157"/>
                  </a:lnTo>
                  <a:lnTo>
                    <a:pt x="10692" y="14573"/>
                  </a:lnTo>
                  <a:lnTo>
                    <a:pt x="10918" y="13752"/>
                  </a:lnTo>
                  <a:lnTo>
                    <a:pt x="11633" y="11168"/>
                  </a:lnTo>
                  <a:lnTo>
                    <a:pt x="14204" y="10489"/>
                  </a:lnTo>
                  <a:lnTo>
                    <a:pt x="15050" y="10275"/>
                  </a:lnTo>
                  <a:lnTo>
                    <a:pt x="14621" y="9537"/>
                  </a:lnTo>
                  <a:lnTo>
                    <a:pt x="13240" y="7215"/>
                  </a:lnTo>
                  <a:lnTo>
                    <a:pt x="14573" y="4965"/>
                  </a:lnTo>
                  <a:lnTo>
                    <a:pt x="15026" y="4227"/>
                  </a:lnTo>
                  <a:lnTo>
                    <a:pt x="14169" y="4000"/>
                  </a:lnTo>
                  <a:lnTo>
                    <a:pt x="11513" y="3310"/>
                  </a:lnTo>
                  <a:lnTo>
                    <a:pt x="10823" y="798"/>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1"/>
            <p:cNvSpPr/>
            <p:nvPr/>
          </p:nvSpPr>
          <p:spPr>
            <a:xfrm>
              <a:off x="2867300" y="1942325"/>
              <a:ext cx="375975" cy="365850"/>
            </a:xfrm>
            <a:custGeom>
              <a:avLst/>
              <a:gdLst/>
              <a:ahLst/>
              <a:cxnLst/>
              <a:rect l="l" t="t" r="r" b="b"/>
              <a:pathLst>
                <a:path w="15039" h="14634" extrusionOk="0">
                  <a:moveTo>
                    <a:pt x="4882" y="1299"/>
                  </a:moveTo>
                  <a:lnTo>
                    <a:pt x="7097" y="2537"/>
                  </a:lnTo>
                  <a:lnTo>
                    <a:pt x="7097" y="6335"/>
                  </a:lnTo>
                  <a:lnTo>
                    <a:pt x="4251" y="3573"/>
                  </a:lnTo>
                  <a:lnTo>
                    <a:pt x="4882" y="1299"/>
                  </a:lnTo>
                  <a:close/>
                  <a:moveTo>
                    <a:pt x="10038" y="1251"/>
                  </a:moveTo>
                  <a:lnTo>
                    <a:pt x="10693" y="3656"/>
                  </a:lnTo>
                  <a:lnTo>
                    <a:pt x="7942" y="6335"/>
                  </a:lnTo>
                  <a:lnTo>
                    <a:pt x="7942" y="2430"/>
                  </a:lnTo>
                  <a:lnTo>
                    <a:pt x="10038" y="1251"/>
                  </a:lnTo>
                  <a:close/>
                  <a:moveTo>
                    <a:pt x="11383" y="4144"/>
                  </a:moveTo>
                  <a:lnTo>
                    <a:pt x="13717" y="4751"/>
                  </a:lnTo>
                  <a:lnTo>
                    <a:pt x="12443" y="6895"/>
                  </a:lnTo>
                  <a:lnTo>
                    <a:pt x="8538" y="6895"/>
                  </a:lnTo>
                  <a:lnTo>
                    <a:pt x="11383" y="4144"/>
                  </a:lnTo>
                  <a:close/>
                  <a:moveTo>
                    <a:pt x="3728" y="4228"/>
                  </a:moveTo>
                  <a:lnTo>
                    <a:pt x="6502" y="6906"/>
                  </a:lnTo>
                  <a:lnTo>
                    <a:pt x="2477" y="6906"/>
                  </a:lnTo>
                  <a:lnTo>
                    <a:pt x="1263" y="4870"/>
                  </a:lnTo>
                  <a:lnTo>
                    <a:pt x="3728" y="4228"/>
                  </a:lnTo>
                  <a:close/>
                  <a:moveTo>
                    <a:pt x="12538" y="7728"/>
                  </a:moveTo>
                  <a:lnTo>
                    <a:pt x="13765" y="9764"/>
                  </a:lnTo>
                  <a:lnTo>
                    <a:pt x="11288" y="10407"/>
                  </a:lnTo>
                  <a:lnTo>
                    <a:pt x="8526" y="7728"/>
                  </a:lnTo>
                  <a:close/>
                  <a:moveTo>
                    <a:pt x="6514" y="7728"/>
                  </a:moveTo>
                  <a:lnTo>
                    <a:pt x="3656" y="10478"/>
                  </a:lnTo>
                  <a:lnTo>
                    <a:pt x="1323" y="9871"/>
                  </a:lnTo>
                  <a:lnTo>
                    <a:pt x="2596" y="7728"/>
                  </a:lnTo>
                  <a:close/>
                  <a:moveTo>
                    <a:pt x="7942" y="8311"/>
                  </a:moveTo>
                  <a:lnTo>
                    <a:pt x="10788" y="11062"/>
                  </a:lnTo>
                  <a:lnTo>
                    <a:pt x="10157" y="13336"/>
                  </a:lnTo>
                  <a:lnTo>
                    <a:pt x="7942" y="12109"/>
                  </a:lnTo>
                  <a:lnTo>
                    <a:pt x="7942" y="8311"/>
                  </a:lnTo>
                  <a:close/>
                  <a:moveTo>
                    <a:pt x="7109" y="8311"/>
                  </a:moveTo>
                  <a:lnTo>
                    <a:pt x="7109" y="12205"/>
                  </a:lnTo>
                  <a:lnTo>
                    <a:pt x="7097" y="12205"/>
                  </a:lnTo>
                  <a:lnTo>
                    <a:pt x="5002" y="13383"/>
                  </a:lnTo>
                  <a:lnTo>
                    <a:pt x="4347" y="10990"/>
                  </a:lnTo>
                  <a:lnTo>
                    <a:pt x="7109" y="8311"/>
                  </a:lnTo>
                  <a:close/>
                  <a:moveTo>
                    <a:pt x="10574" y="1"/>
                  </a:moveTo>
                  <a:lnTo>
                    <a:pt x="9824" y="418"/>
                  </a:lnTo>
                  <a:lnTo>
                    <a:pt x="7419" y="1763"/>
                  </a:lnTo>
                  <a:lnTo>
                    <a:pt x="5121" y="465"/>
                  </a:lnTo>
                  <a:lnTo>
                    <a:pt x="4359" y="48"/>
                  </a:lnTo>
                  <a:lnTo>
                    <a:pt x="4132" y="870"/>
                  </a:lnTo>
                  <a:lnTo>
                    <a:pt x="3418" y="3454"/>
                  </a:lnTo>
                  <a:lnTo>
                    <a:pt x="846" y="4132"/>
                  </a:lnTo>
                  <a:lnTo>
                    <a:pt x="1" y="4347"/>
                  </a:lnTo>
                  <a:lnTo>
                    <a:pt x="430" y="5085"/>
                  </a:lnTo>
                  <a:lnTo>
                    <a:pt x="1811" y="7418"/>
                  </a:lnTo>
                  <a:lnTo>
                    <a:pt x="477" y="9669"/>
                  </a:lnTo>
                  <a:lnTo>
                    <a:pt x="37" y="10395"/>
                  </a:lnTo>
                  <a:lnTo>
                    <a:pt x="894" y="10621"/>
                  </a:lnTo>
                  <a:lnTo>
                    <a:pt x="3549" y="11312"/>
                  </a:lnTo>
                  <a:lnTo>
                    <a:pt x="4240" y="13812"/>
                  </a:lnTo>
                  <a:lnTo>
                    <a:pt x="4466" y="14634"/>
                  </a:lnTo>
                  <a:lnTo>
                    <a:pt x="5216" y="14217"/>
                  </a:lnTo>
                  <a:lnTo>
                    <a:pt x="7621" y="12883"/>
                  </a:lnTo>
                  <a:lnTo>
                    <a:pt x="9919" y="14169"/>
                  </a:lnTo>
                  <a:lnTo>
                    <a:pt x="10681" y="14586"/>
                  </a:lnTo>
                  <a:lnTo>
                    <a:pt x="10907" y="13776"/>
                  </a:lnTo>
                  <a:lnTo>
                    <a:pt x="11621" y="11181"/>
                  </a:lnTo>
                  <a:lnTo>
                    <a:pt x="14193" y="10502"/>
                  </a:lnTo>
                  <a:lnTo>
                    <a:pt x="15039" y="10276"/>
                  </a:lnTo>
                  <a:lnTo>
                    <a:pt x="14610" y="9550"/>
                  </a:lnTo>
                  <a:lnTo>
                    <a:pt x="13229" y="7228"/>
                  </a:lnTo>
                  <a:lnTo>
                    <a:pt x="14562" y="4978"/>
                  </a:lnTo>
                  <a:lnTo>
                    <a:pt x="15003" y="4251"/>
                  </a:lnTo>
                  <a:lnTo>
                    <a:pt x="14146" y="4025"/>
                  </a:lnTo>
                  <a:lnTo>
                    <a:pt x="11490" y="3323"/>
                  </a:lnTo>
                  <a:lnTo>
                    <a:pt x="10800" y="822"/>
                  </a:lnTo>
                  <a:lnTo>
                    <a:pt x="10574" y="1"/>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1"/>
            <p:cNvSpPr/>
            <p:nvPr/>
          </p:nvSpPr>
          <p:spPr>
            <a:xfrm>
              <a:off x="3243250" y="2673075"/>
              <a:ext cx="376250" cy="365550"/>
            </a:xfrm>
            <a:custGeom>
              <a:avLst/>
              <a:gdLst/>
              <a:ahLst/>
              <a:cxnLst/>
              <a:rect l="l" t="t" r="r" b="b"/>
              <a:pathLst>
                <a:path w="15050" h="14622" extrusionOk="0">
                  <a:moveTo>
                    <a:pt x="4906" y="1286"/>
                  </a:moveTo>
                  <a:lnTo>
                    <a:pt x="7120" y="2525"/>
                  </a:lnTo>
                  <a:lnTo>
                    <a:pt x="7120" y="6311"/>
                  </a:lnTo>
                  <a:lnTo>
                    <a:pt x="4275" y="3561"/>
                  </a:lnTo>
                  <a:lnTo>
                    <a:pt x="4906" y="1286"/>
                  </a:lnTo>
                  <a:close/>
                  <a:moveTo>
                    <a:pt x="10049" y="1251"/>
                  </a:moveTo>
                  <a:lnTo>
                    <a:pt x="10704" y="3656"/>
                  </a:lnTo>
                  <a:lnTo>
                    <a:pt x="7942" y="6335"/>
                  </a:lnTo>
                  <a:lnTo>
                    <a:pt x="7942" y="2429"/>
                  </a:lnTo>
                  <a:lnTo>
                    <a:pt x="7954" y="2429"/>
                  </a:lnTo>
                  <a:lnTo>
                    <a:pt x="10049" y="1251"/>
                  </a:lnTo>
                  <a:close/>
                  <a:moveTo>
                    <a:pt x="11395" y="4144"/>
                  </a:moveTo>
                  <a:lnTo>
                    <a:pt x="13728" y="4751"/>
                  </a:lnTo>
                  <a:lnTo>
                    <a:pt x="12443" y="6894"/>
                  </a:lnTo>
                  <a:lnTo>
                    <a:pt x="8537" y="6894"/>
                  </a:lnTo>
                  <a:lnTo>
                    <a:pt x="11395" y="4144"/>
                  </a:lnTo>
                  <a:close/>
                  <a:moveTo>
                    <a:pt x="3751" y="4227"/>
                  </a:moveTo>
                  <a:lnTo>
                    <a:pt x="6525" y="6906"/>
                  </a:lnTo>
                  <a:lnTo>
                    <a:pt x="2501" y="6906"/>
                  </a:lnTo>
                  <a:lnTo>
                    <a:pt x="1286" y="4870"/>
                  </a:lnTo>
                  <a:lnTo>
                    <a:pt x="3751" y="4227"/>
                  </a:lnTo>
                  <a:close/>
                  <a:moveTo>
                    <a:pt x="12562" y="7728"/>
                  </a:moveTo>
                  <a:lnTo>
                    <a:pt x="13788" y="9764"/>
                  </a:lnTo>
                  <a:lnTo>
                    <a:pt x="11311" y="10407"/>
                  </a:lnTo>
                  <a:lnTo>
                    <a:pt x="8549" y="7728"/>
                  </a:lnTo>
                  <a:close/>
                  <a:moveTo>
                    <a:pt x="6525" y="7716"/>
                  </a:moveTo>
                  <a:lnTo>
                    <a:pt x="3680" y="10466"/>
                  </a:lnTo>
                  <a:lnTo>
                    <a:pt x="1346" y="9859"/>
                  </a:lnTo>
                  <a:lnTo>
                    <a:pt x="2608" y="7716"/>
                  </a:lnTo>
                  <a:close/>
                  <a:moveTo>
                    <a:pt x="7954" y="8299"/>
                  </a:moveTo>
                  <a:lnTo>
                    <a:pt x="10799" y="11050"/>
                  </a:lnTo>
                  <a:lnTo>
                    <a:pt x="10168" y="13324"/>
                  </a:lnTo>
                  <a:lnTo>
                    <a:pt x="7954" y="12085"/>
                  </a:lnTo>
                  <a:lnTo>
                    <a:pt x="7954" y="8299"/>
                  </a:lnTo>
                  <a:close/>
                  <a:moveTo>
                    <a:pt x="7132" y="8287"/>
                  </a:moveTo>
                  <a:lnTo>
                    <a:pt x="7132" y="12193"/>
                  </a:lnTo>
                  <a:lnTo>
                    <a:pt x="7120" y="12193"/>
                  </a:lnTo>
                  <a:lnTo>
                    <a:pt x="5025" y="13371"/>
                  </a:lnTo>
                  <a:lnTo>
                    <a:pt x="4370" y="10966"/>
                  </a:lnTo>
                  <a:lnTo>
                    <a:pt x="7132" y="8287"/>
                  </a:lnTo>
                  <a:close/>
                  <a:moveTo>
                    <a:pt x="10585" y="1"/>
                  </a:moveTo>
                  <a:lnTo>
                    <a:pt x="9823" y="417"/>
                  </a:lnTo>
                  <a:lnTo>
                    <a:pt x="7430" y="1763"/>
                  </a:lnTo>
                  <a:lnTo>
                    <a:pt x="5120" y="465"/>
                  </a:lnTo>
                  <a:lnTo>
                    <a:pt x="4370" y="48"/>
                  </a:lnTo>
                  <a:lnTo>
                    <a:pt x="4144" y="870"/>
                  </a:lnTo>
                  <a:lnTo>
                    <a:pt x="3430" y="3453"/>
                  </a:lnTo>
                  <a:lnTo>
                    <a:pt x="858" y="4132"/>
                  </a:lnTo>
                  <a:lnTo>
                    <a:pt x="1" y="4346"/>
                  </a:lnTo>
                  <a:lnTo>
                    <a:pt x="441" y="5085"/>
                  </a:lnTo>
                  <a:lnTo>
                    <a:pt x="1822" y="7406"/>
                  </a:lnTo>
                  <a:lnTo>
                    <a:pt x="477" y="9645"/>
                  </a:lnTo>
                  <a:lnTo>
                    <a:pt x="48" y="10383"/>
                  </a:lnTo>
                  <a:lnTo>
                    <a:pt x="893" y="10597"/>
                  </a:lnTo>
                  <a:lnTo>
                    <a:pt x="3560" y="11300"/>
                  </a:lnTo>
                  <a:lnTo>
                    <a:pt x="4251" y="13800"/>
                  </a:lnTo>
                  <a:lnTo>
                    <a:pt x="4465" y="14621"/>
                  </a:lnTo>
                  <a:lnTo>
                    <a:pt x="5227" y="14205"/>
                  </a:lnTo>
                  <a:lnTo>
                    <a:pt x="7621" y="12859"/>
                  </a:lnTo>
                  <a:lnTo>
                    <a:pt x="9930" y="14157"/>
                  </a:lnTo>
                  <a:lnTo>
                    <a:pt x="10692" y="14574"/>
                  </a:lnTo>
                  <a:lnTo>
                    <a:pt x="10919" y="13752"/>
                  </a:lnTo>
                  <a:lnTo>
                    <a:pt x="11633" y="11169"/>
                  </a:lnTo>
                  <a:lnTo>
                    <a:pt x="14205" y="10502"/>
                  </a:lnTo>
                  <a:lnTo>
                    <a:pt x="15050" y="10276"/>
                  </a:lnTo>
                  <a:lnTo>
                    <a:pt x="14621" y="9549"/>
                  </a:lnTo>
                  <a:lnTo>
                    <a:pt x="13240" y="7228"/>
                  </a:lnTo>
                  <a:lnTo>
                    <a:pt x="14574" y="4977"/>
                  </a:lnTo>
                  <a:lnTo>
                    <a:pt x="15002" y="4251"/>
                  </a:lnTo>
                  <a:lnTo>
                    <a:pt x="14157" y="4025"/>
                  </a:lnTo>
                  <a:lnTo>
                    <a:pt x="11490" y="3322"/>
                  </a:lnTo>
                  <a:lnTo>
                    <a:pt x="10811"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1"/>
            <p:cNvSpPr/>
            <p:nvPr/>
          </p:nvSpPr>
          <p:spPr>
            <a:xfrm>
              <a:off x="3243250" y="846675"/>
              <a:ext cx="376250" cy="365525"/>
            </a:xfrm>
            <a:custGeom>
              <a:avLst/>
              <a:gdLst/>
              <a:ahLst/>
              <a:cxnLst/>
              <a:rect l="l" t="t" r="r" b="b"/>
              <a:pathLst>
                <a:path w="15050" h="14621" extrusionOk="0">
                  <a:moveTo>
                    <a:pt x="10049" y="1238"/>
                  </a:moveTo>
                  <a:lnTo>
                    <a:pt x="10704" y="3631"/>
                  </a:lnTo>
                  <a:lnTo>
                    <a:pt x="7942" y="6310"/>
                  </a:lnTo>
                  <a:lnTo>
                    <a:pt x="7942" y="2417"/>
                  </a:lnTo>
                  <a:lnTo>
                    <a:pt x="7954" y="2417"/>
                  </a:lnTo>
                  <a:lnTo>
                    <a:pt x="10049" y="1238"/>
                  </a:lnTo>
                  <a:close/>
                  <a:moveTo>
                    <a:pt x="4882" y="1298"/>
                  </a:moveTo>
                  <a:lnTo>
                    <a:pt x="7109" y="2536"/>
                  </a:lnTo>
                  <a:lnTo>
                    <a:pt x="7109" y="6322"/>
                  </a:lnTo>
                  <a:lnTo>
                    <a:pt x="4263" y="3572"/>
                  </a:lnTo>
                  <a:lnTo>
                    <a:pt x="4882" y="1298"/>
                  </a:lnTo>
                  <a:close/>
                  <a:moveTo>
                    <a:pt x="3751" y="4215"/>
                  </a:moveTo>
                  <a:lnTo>
                    <a:pt x="6525" y="6894"/>
                  </a:lnTo>
                  <a:lnTo>
                    <a:pt x="2501" y="6894"/>
                  </a:lnTo>
                  <a:lnTo>
                    <a:pt x="1286" y="4858"/>
                  </a:lnTo>
                  <a:lnTo>
                    <a:pt x="3751" y="4215"/>
                  </a:lnTo>
                  <a:close/>
                  <a:moveTo>
                    <a:pt x="11371" y="4131"/>
                  </a:moveTo>
                  <a:lnTo>
                    <a:pt x="13717" y="4751"/>
                  </a:lnTo>
                  <a:lnTo>
                    <a:pt x="12443" y="6894"/>
                  </a:lnTo>
                  <a:lnTo>
                    <a:pt x="8537" y="6894"/>
                  </a:lnTo>
                  <a:lnTo>
                    <a:pt x="11371" y="4131"/>
                  </a:lnTo>
                  <a:close/>
                  <a:moveTo>
                    <a:pt x="12562" y="7715"/>
                  </a:moveTo>
                  <a:lnTo>
                    <a:pt x="13788" y="9751"/>
                  </a:lnTo>
                  <a:lnTo>
                    <a:pt x="11311" y="10394"/>
                  </a:lnTo>
                  <a:lnTo>
                    <a:pt x="8549" y="7715"/>
                  </a:lnTo>
                  <a:close/>
                  <a:moveTo>
                    <a:pt x="6525" y="7727"/>
                  </a:moveTo>
                  <a:lnTo>
                    <a:pt x="3668" y="10477"/>
                  </a:lnTo>
                  <a:lnTo>
                    <a:pt x="1322" y="9870"/>
                  </a:lnTo>
                  <a:lnTo>
                    <a:pt x="2608" y="7727"/>
                  </a:lnTo>
                  <a:close/>
                  <a:moveTo>
                    <a:pt x="7954" y="8287"/>
                  </a:moveTo>
                  <a:lnTo>
                    <a:pt x="10799" y="11049"/>
                  </a:lnTo>
                  <a:lnTo>
                    <a:pt x="10168" y="13323"/>
                  </a:lnTo>
                  <a:lnTo>
                    <a:pt x="7954" y="12085"/>
                  </a:lnTo>
                  <a:lnTo>
                    <a:pt x="7954" y="8287"/>
                  </a:lnTo>
                  <a:close/>
                  <a:moveTo>
                    <a:pt x="7120" y="8287"/>
                  </a:moveTo>
                  <a:lnTo>
                    <a:pt x="7120" y="12192"/>
                  </a:lnTo>
                  <a:lnTo>
                    <a:pt x="7109" y="12192"/>
                  </a:lnTo>
                  <a:lnTo>
                    <a:pt x="5001" y="13371"/>
                  </a:lnTo>
                  <a:lnTo>
                    <a:pt x="4346" y="10966"/>
                  </a:lnTo>
                  <a:lnTo>
                    <a:pt x="7120" y="8287"/>
                  </a:lnTo>
                  <a:close/>
                  <a:moveTo>
                    <a:pt x="10585" y="0"/>
                  </a:moveTo>
                  <a:lnTo>
                    <a:pt x="9823" y="417"/>
                  </a:lnTo>
                  <a:lnTo>
                    <a:pt x="7430" y="1762"/>
                  </a:lnTo>
                  <a:lnTo>
                    <a:pt x="5120" y="464"/>
                  </a:lnTo>
                  <a:lnTo>
                    <a:pt x="4370" y="48"/>
                  </a:lnTo>
                  <a:lnTo>
                    <a:pt x="4144" y="869"/>
                  </a:lnTo>
                  <a:lnTo>
                    <a:pt x="3430" y="3453"/>
                  </a:lnTo>
                  <a:lnTo>
                    <a:pt x="858" y="4120"/>
                  </a:lnTo>
                  <a:lnTo>
                    <a:pt x="1" y="4346"/>
                  </a:lnTo>
                  <a:lnTo>
                    <a:pt x="441" y="5072"/>
                  </a:lnTo>
                  <a:lnTo>
                    <a:pt x="1822" y="7394"/>
                  </a:lnTo>
                  <a:lnTo>
                    <a:pt x="477" y="9644"/>
                  </a:lnTo>
                  <a:lnTo>
                    <a:pt x="48" y="10370"/>
                  </a:lnTo>
                  <a:lnTo>
                    <a:pt x="893" y="10597"/>
                  </a:lnTo>
                  <a:lnTo>
                    <a:pt x="3560" y="11299"/>
                  </a:lnTo>
                  <a:lnTo>
                    <a:pt x="4251" y="13799"/>
                  </a:lnTo>
                  <a:lnTo>
                    <a:pt x="4465" y="14621"/>
                  </a:lnTo>
                  <a:lnTo>
                    <a:pt x="5227" y="14204"/>
                  </a:lnTo>
                  <a:lnTo>
                    <a:pt x="7621" y="12859"/>
                  </a:lnTo>
                  <a:lnTo>
                    <a:pt x="9930" y="14157"/>
                  </a:lnTo>
                  <a:lnTo>
                    <a:pt x="10692" y="14573"/>
                  </a:lnTo>
                  <a:lnTo>
                    <a:pt x="10919" y="13752"/>
                  </a:lnTo>
                  <a:lnTo>
                    <a:pt x="11633" y="11168"/>
                  </a:lnTo>
                  <a:lnTo>
                    <a:pt x="14205" y="10489"/>
                  </a:lnTo>
                  <a:lnTo>
                    <a:pt x="15050" y="10275"/>
                  </a:lnTo>
                  <a:lnTo>
                    <a:pt x="14621" y="9537"/>
                  </a:lnTo>
                  <a:lnTo>
                    <a:pt x="13240" y="7215"/>
                  </a:lnTo>
                  <a:lnTo>
                    <a:pt x="14574" y="4965"/>
                  </a:lnTo>
                  <a:lnTo>
                    <a:pt x="15002" y="4227"/>
                  </a:lnTo>
                  <a:lnTo>
                    <a:pt x="14157" y="4000"/>
                  </a:lnTo>
                  <a:lnTo>
                    <a:pt x="11490" y="3310"/>
                  </a:lnTo>
                  <a:lnTo>
                    <a:pt x="10811" y="798"/>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1"/>
            <p:cNvSpPr/>
            <p:nvPr/>
          </p:nvSpPr>
          <p:spPr>
            <a:xfrm>
              <a:off x="3243250" y="3403525"/>
              <a:ext cx="376250" cy="365850"/>
            </a:xfrm>
            <a:custGeom>
              <a:avLst/>
              <a:gdLst/>
              <a:ahLst/>
              <a:cxnLst/>
              <a:rect l="l" t="t" r="r" b="b"/>
              <a:pathLst>
                <a:path w="15050" h="14634" extrusionOk="0">
                  <a:moveTo>
                    <a:pt x="4882" y="1298"/>
                  </a:moveTo>
                  <a:lnTo>
                    <a:pt x="7109" y="2537"/>
                  </a:lnTo>
                  <a:lnTo>
                    <a:pt x="7109" y="6323"/>
                  </a:lnTo>
                  <a:lnTo>
                    <a:pt x="4263" y="3572"/>
                  </a:lnTo>
                  <a:lnTo>
                    <a:pt x="4882" y="1298"/>
                  </a:lnTo>
                  <a:close/>
                  <a:moveTo>
                    <a:pt x="10049" y="1251"/>
                  </a:moveTo>
                  <a:lnTo>
                    <a:pt x="10704" y="3644"/>
                  </a:lnTo>
                  <a:lnTo>
                    <a:pt x="7942" y="6323"/>
                  </a:lnTo>
                  <a:lnTo>
                    <a:pt x="7942" y="2429"/>
                  </a:lnTo>
                  <a:lnTo>
                    <a:pt x="7954" y="2429"/>
                  </a:lnTo>
                  <a:lnTo>
                    <a:pt x="10049" y="1251"/>
                  </a:lnTo>
                  <a:close/>
                  <a:moveTo>
                    <a:pt x="3751" y="4227"/>
                  </a:moveTo>
                  <a:lnTo>
                    <a:pt x="6525" y="6906"/>
                  </a:lnTo>
                  <a:lnTo>
                    <a:pt x="2501" y="6906"/>
                  </a:lnTo>
                  <a:lnTo>
                    <a:pt x="1286" y="4870"/>
                  </a:lnTo>
                  <a:lnTo>
                    <a:pt x="3751" y="4227"/>
                  </a:lnTo>
                  <a:close/>
                  <a:moveTo>
                    <a:pt x="11371" y="4156"/>
                  </a:moveTo>
                  <a:lnTo>
                    <a:pt x="13717" y="4763"/>
                  </a:lnTo>
                  <a:lnTo>
                    <a:pt x="12443" y="6906"/>
                  </a:lnTo>
                  <a:lnTo>
                    <a:pt x="8537" y="6906"/>
                  </a:lnTo>
                  <a:lnTo>
                    <a:pt x="11371" y="4156"/>
                  </a:lnTo>
                  <a:close/>
                  <a:moveTo>
                    <a:pt x="12550" y="7728"/>
                  </a:moveTo>
                  <a:lnTo>
                    <a:pt x="13776" y="9764"/>
                  </a:lnTo>
                  <a:lnTo>
                    <a:pt x="11300" y="10407"/>
                  </a:lnTo>
                  <a:lnTo>
                    <a:pt x="8537" y="7728"/>
                  </a:lnTo>
                  <a:close/>
                  <a:moveTo>
                    <a:pt x="6525" y="7740"/>
                  </a:moveTo>
                  <a:lnTo>
                    <a:pt x="3668" y="10490"/>
                  </a:lnTo>
                  <a:lnTo>
                    <a:pt x="1322" y="9883"/>
                  </a:lnTo>
                  <a:lnTo>
                    <a:pt x="2608" y="7740"/>
                  </a:lnTo>
                  <a:close/>
                  <a:moveTo>
                    <a:pt x="7954" y="8311"/>
                  </a:moveTo>
                  <a:lnTo>
                    <a:pt x="10799" y="11061"/>
                  </a:lnTo>
                  <a:lnTo>
                    <a:pt x="10168" y="13335"/>
                  </a:lnTo>
                  <a:lnTo>
                    <a:pt x="7954" y="12097"/>
                  </a:lnTo>
                  <a:lnTo>
                    <a:pt x="7954" y="8311"/>
                  </a:lnTo>
                  <a:close/>
                  <a:moveTo>
                    <a:pt x="7120" y="8311"/>
                  </a:moveTo>
                  <a:lnTo>
                    <a:pt x="7120" y="12204"/>
                  </a:lnTo>
                  <a:lnTo>
                    <a:pt x="7109" y="12204"/>
                  </a:lnTo>
                  <a:lnTo>
                    <a:pt x="5001" y="13383"/>
                  </a:lnTo>
                  <a:lnTo>
                    <a:pt x="4346" y="10990"/>
                  </a:lnTo>
                  <a:lnTo>
                    <a:pt x="7120" y="8311"/>
                  </a:lnTo>
                  <a:close/>
                  <a:moveTo>
                    <a:pt x="10585" y="0"/>
                  </a:moveTo>
                  <a:lnTo>
                    <a:pt x="9823" y="417"/>
                  </a:lnTo>
                  <a:lnTo>
                    <a:pt x="7430" y="1763"/>
                  </a:lnTo>
                  <a:lnTo>
                    <a:pt x="5120" y="465"/>
                  </a:lnTo>
                  <a:lnTo>
                    <a:pt x="4358" y="48"/>
                  </a:lnTo>
                  <a:lnTo>
                    <a:pt x="4144" y="870"/>
                  </a:lnTo>
                  <a:lnTo>
                    <a:pt x="3430" y="3453"/>
                  </a:lnTo>
                  <a:lnTo>
                    <a:pt x="858" y="4120"/>
                  </a:lnTo>
                  <a:lnTo>
                    <a:pt x="1" y="4346"/>
                  </a:lnTo>
                  <a:lnTo>
                    <a:pt x="429" y="5073"/>
                  </a:lnTo>
                  <a:lnTo>
                    <a:pt x="1822" y="7394"/>
                  </a:lnTo>
                  <a:lnTo>
                    <a:pt x="477" y="9645"/>
                  </a:lnTo>
                  <a:lnTo>
                    <a:pt x="48" y="10395"/>
                  </a:lnTo>
                  <a:lnTo>
                    <a:pt x="893" y="10609"/>
                  </a:lnTo>
                  <a:lnTo>
                    <a:pt x="3560" y="11311"/>
                  </a:lnTo>
                  <a:lnTo>
                    <a:pt x="4251" y="13812"/>
                  </a:lnTo>
                  <a:lnTo>
                    <a:pt x="4465" y="14633"/>
                  </a:lnTo>
                  <a:lnTo>
                    <a:pt x="5227" y="14217"/>
                  </a:lnTo>
                  <a:lnTo>
                    <a:pt x="7621" y="12871"/>
                  </a:lnTo>
                  <a:lnTo>
                    <a:pt x="9930" y="14169"/>
                  </a:lnTo>
                  <a:lnTo>
                    <a:pt x="10692" y="14586"/>
                  </a:lnTo>
                  <a:lnTo>
                    <a:pt x="10919" y="13764"/>
                  </a:lnTo>
                  <a:lnTo>
                    <a:pt x="11633" y="11180"/>
                  </a:lnTo>
                  <a:lnTo>
                    <a:pt x="14205" y="10514"/>
                  </a:lnTo>
                  <a:lnTo>
                    <a:pt x="15050" y="10287"/>
                  </a:lnTo>
                  <a:lnTo>
                    <a:pt x="14621" y="9561"/>
                  </a:lnTo>
                  <a:lnTo>
                    <a:pt x="13240" y="7239"/>
                  </a:lnTo>
                  <a:lnTo>
                    <a:pt x="14574" y="4989"/>
                  </a:lnTo>
                  <a:lnTo>
                    <a:pt x="15002" y="4239"/>
                  </a:lnTo>
                  <a:lnTo>
                    <a:pt x="14157" y="4025"/>
                  </a:lnTo>
                  <a:lnTo>
                    <a:pt x="11490" y="3322"/>
                  </a:lnTo>
                  <a:lnTo>
                    <a:pt x="10811"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1"/>
            <p:cNvSpPr/>
            <p:nvPr/>
          </p:nvSpPr>
          <p:spPr>
            <a:xfrm>
              <a:off x="2108875" y="3403825"/>
              <a:ext cx="376275" cy="365550"/>
            </a:xfrm>
            <a:custGeom>
              <a:avLst/>
              <a:gdLst/>
              <a:ahLst/>
              <a:cxnLst/>
              <a:rect l="l" t="t" r="r" b="b"/>
              <a:pathLst>
                <a:path w="15051" h="14622" extrusionOk="0">
                  <a:moveTo>
                    <a:pt x="4882" y="1286"/>
                  </a:moveTo>
                  <a:lnTo>
                    <a:pt x="7097" y="2525"/>
                  </a:lnTo>
                  <a:lnTo>
                    <a:pt x="7097" y="6311"/>
                  </a:lnTo>
                  <a:lnTo>
                    <a:pt x="4263" y="3560"/>
                  </a:lnTo>
                  <a:lnTo>
                    <a:pt x="4882" y="1286"/>
                  </a:lnTo>
                  <a:close/>
                  <a:moveTo>
                    <a:pt x="10038" y="1239"/>
                  </a:moveTo>
                  <a:lnTo>
                    <a:pt x="10693" y="3632"/>
                  </a:lnTo>
                  <a:lnTo>
                    <a:pt x="7918" y="6311"/>
                  </a:lnTo>
                  <a:lnTo>
                    <a:pt x="7918" y="2417"/>
                  </a:lnTo>
                  <a:lnTo>
                    <a:pt x="7930" y="2417"/>
                  </a:lnTo>
                  <a:lnTo>
                    <a:pt x="10038" y="1239"/>
                  </a:lnTo>
                  <a:close/>
                  <a:moveTo>
                    <a:pt x="3739" y="4215"/>
                  </a:moveTo>
                  <a:lnTo>
                    <a:pt x="6502" y="6894"/>
                  </a:lnTo>
                  <a:lnTo>
                    <a:pt x="2489" y="6894"/>
                  </a:lnTo>
                  <a:lnTo>
                    <a:pt x="1287" y="4858"/>
                  </a:lnTo>
                  <a:lnTo>
                    <a:pt x="3739" y="4215"/>
                  </a:lnTo>
                  <a:close/>
                  <a:moveTo>
                    <a:pt x="11371" y="4144"/>
                  </a:moveTo>
                  <a:lnTo>
                    <a:pt x="13705" y="4751"/>
                  </a:lnTo>
                  <a:lnTo>
                    <a:pt x="12431" y="6894"/>
                  </a:lnTo>
                  <a:lnTo>
                    <a:pt x="8514" y="6894"/>
                  </a:lnTo>
                  <a:lnTo>
                    <a:pt x="11371" y="4144"/>
                  </a:lnTo>
                  <a:close/>
                  <a:moveTo>
                    <a:pt x="12550" y="7716"/>
                  </a:moveTo>
                  <a:lnTo>
                    <a:pt x="13764" y="9752"/>
                  </a:lnTo>
                  <a:lnTo>
                    <a:pt x="11300" y="10395"/>
                  </a:lnTo>
                  <a:lnTo>
                    <a:pt x="8526" y="7716"/>
                  </a:lnTo>
                  <a:close/>
                  <a:moveTo>
                    <a:pt x="6514" y="7728"/>
                  </a:moveTo>
                  <a:lnTo>
                    <a:pt x="3668" y="10478"/>
                  </a:lnTo>
                  <a:lnTo>
                    <a:pt x="1322" y="9871"/>
                  </a:lnTo>
                  <a:lnTo>
                    <a:pt x="2608" y="7728"/>
                  </a:lnTo>
                  <a:close/>
                  <a:moveTo>
                    <a:pt x="7930" y="8299"/>
                  </a:moveTo>
                  <a:lnTo>
                    <a:pt x="10776" y="11049"/>
                  </a:lnTo>
                  <a:lnTo>
                    <a:pt x="10157" y="13323"/>
                  </a:lnTo>
                  <a:lnTo>
                    <a:pt x="7930" y="12085"/>
                  </a:lnTo>
                  <a:lnTo>
                    <a:pt x="7930" y="8299"/>
                  </a:lnTo>
                  <a:close/>
                  <a:moveTo>
                    <a:pt x="7121" y="8299"/>
                  </a:moveTo>
                  <a:lnTo>
                    <a:pt x="7121" y="12192"/>
                  </a:lnTo>
                  <a:lnTo>
                    <a:pt x="7097" y="12192"/>
                  </a:lnTo>
                  <a:lnTo>
                    <a:pt x="5001" y="13371"/>
                  </a:lnTo>
                  <a:lnTo>
                    <a:pt x="4347" y="10978"/>
                  </a:lnTo>
                  <a:lnTo>
                    <a:pt x="7121" y="8299"/>
                  </a:lnTo>
                  <a:close/>
                  <a:moveTo>
                    <a:pt x="10585" y="0"/>
                  </a:moveTo>
                  <a:lnTo>
                    <a:pt x="9823" y="417"/>
                  </a:lnTo>
                  <a:lnTo>
                    <a:pt x="7430" y="1763"/>
                  </a:lnTo>
                  <a:lnTo>
                    <a:pt x="5120" y="465"/>
                  </a:lnTo>
                  <a:lnTo>
                    <a:pt x="4358" y="48"/>
                  </a:lnTo>
                  <a:lnTo>
                    <a:pt x="4144" y="870"/>
                  </a:lnTo>
                  <a:lnTo>
                    <a:pt x="3430" y="3453"/>
                  </a:lnTo>
                  <a:lnTo>
                    <a:pt x="846" y="4132"/>
                  </a:lnTo>
                  <a:lnTo>
                    <a:pt x="1" y="4346"/>
                  </a:lnTo>
                  <a:lnTo>
                    <a:pt x="429" y="5084"/>
                  </a:lnTo>
                  <a:lnTo>
                    <a:pt x="1822" y="7406"/>
                  </a:lnTo>
                  <a:lnTo>
                    <a:pt x="477" y="9644"/>
                  </a:lnTo>
                  <a:lnTo>
                    <a:pt x="48" y="10383"/>
                  </a:lnTo>
                  <a:lnTo>
                    <a:pt x="894" y="10597"/>
                  </a:lnTo>
                  <a:lnTo>
                    <a:pt x="3561" y="11299"/>
                  </a:lnTo>
                  <a:lnTo>
                    <a:pt x="4239" y="13800"/>
                  </a:lnTo>
                  <a:lnTo>
                    <a:pt x="4466" y="14621"/>
                  </a:lnTo>
                  <a:lnTo>
                    <a:pt x="5228" y="14205"/>
                  </a:lnTo>
                  <a:lnTo>
                    <a:pt x="7621" y="12859"/>
                  </a:lnTo>
                  <a:lnTo>
                    <a:pt x="9931" y="14157"/>
                  </a:lnTo>
                  <a:lnTo>
                    <a:pt x="10693" y="14574"/>
                  </a:lnTo>
                  <a:lnTo>
                    <a:pt x="10907" y="13752"/>
                  </a:lnTo>
                  <a:lnTo>
                    <a:pt x="11621" y="11168"/>
                  </a:lnTo>
                  <a:lnTo>
                    <a:pt x="14205" y="10502"/>
                  </a:lnTo>
                  <a:lnTo>
                    <a:pt x="15050" y="10275"/>
                  </a:lnTo>
                  <a:lnTo>
                    <a:pt x="14622" y="9549"/>
                  </a:lnTo>
                  <a:lnTo>
                    <a:pt x="13229" y="7227"/>
                  </a:lnTo>
                  <a:lnTo>
                    <a:pt x="14574" y="4977"/>
                  </a:lnTo>
                  <a:lnTo>
                    <a:pt x="15003" y="4251"/>
                  </a:lnTo>
                  <a:lnTo>
                    <a:pt x="14157" y="4025"/>
                  </a:lnTo>
                  <a:lnTo>
                    <a:pt x="11490" y="3322"/>
                  </a:lnTo>
                  <a:lnTo>
                    <a:pt x="10812"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1"/>
            <p:cNvSpPr/>
            <p:nvPr/>
          </p:nvSpPr>
          <p:spPr>
            <a:xfrm>
              <a:off x="2867300" y="3769350"/>
              <a:ext cx="375975" cy="365250"/>
            </a:xfrm>
            <a:custGeom>
              <a:avLst/>
              <a:gdLst/>
              <a:ahLst/>
              <a:cxnLst/>
              <a:rect l="l" t="t" r="r" b="b"/>
              <a:pathLst>
                <a:path w="15039" h="14610" extrusionOk="0">
                  <a:moveTo>
                    <a:pt x="4882" y="1274"/>
                  </a:moveTo>
                  <a:lnTo>
                    <a:pt x="7097" y="2512"/>
                  </a:lnTo>
                  <a:lnTo>
                    <a:pt x="7097" y="6311"/>
                  </a:lnTo>
                  <a:lnTo>
                    <a:pt x="4251" y="3560"/>
                  </a:lnTo>
                  <a:lnTo>
                    <a:pt x="4882" y="1274"/>
                  </a:lnTo>
                  <a:close/>
                  <a:moveTo>
                    <a:pt x="10026" y="1238"/>
                  </a:moveTo>
                  <a:lnTo>
                    <a:pt x="10681" y="3632"/>
                  </a:lnTo>
                  <a:lnTo>
                    <a:pt x="7919" y="6311"/>
                  </a:lnTo>
                  <a:lnTo>
                    <a:pt x="7919" y="2405"/>
                  </a:lnTo>
                  <a:lnTo>
                    <a:pt x="7930" y="2405"/>
                  </a:lnTo>
                  <a:lnTo>
                    <a:pt x="10026" y="1238"/>
                  </a:lnTo>
                  <a:close/>
                  <a:moveTo>
                    <a:pt x="3728" y="4215"/>
                  </a:moveTo>
                  <a:lnTo>
                    <a:pt x="6502" y="6894"/>
                  </a:lnTo>
                  <a:lnTo>
                    <a:pt x="2477" y="6894"/>
                  </a:lnTo>
                  <a:lnTo>
                    <a:pt x="1263" y="4846"/>
                  </a:lnTo>
                  <a:lnTo>
                    <a:pt x="3728" y="4215"/>
                  </a:lnTo>
                  <a:close/>
                  <a:moveTo>
                    <a:pt x="11371" y="4132"/>
                  </a:moveTo>
                  <a:lnTo>
                    <a:pt x="13705" y="4751"/>
                  </a:lnTo>
                  <a:lnTo>
                    <a:pt x="12419" y="6894"/>
                  </a:lnTo>
                  <a:lnTo>
                    <a:pt x="8514" y="6894"/>
                  </a:lnTo>
                  <a:lnTo>
                    <a:pt x="11371" y="4132"/>
                  </a:lnTo>
                  <a:close/>
                  <a:moveTo>
                    <a:pt x="12538" y="7704"/>
                  </a:moveTo>
                  <a:lnTo>
                    <a:pt x="13765" y="9751"/>
                  </a:lnTo>
                  <a:lnTo>
                    <a:pt x="11288" y="10382"/>
                  </a:lnTo>
                  <a:lnTo>
                    <a:pt x="8526" y="7704"/>
                  </a:lnTo>
                  <a:close/>
                  <a:moveTo>
                    <a:pt x="6514" y="7704"/>
                  </a:moveTo>
                  <a:lnTo>
                    <a:pt x="3656" y="10466"/>
                  </a:lnTo>
                  <a:lnTo>
                    <a:pt x="1323" y="9847"/>
                  </a:lnTo>
                  <a:lnTo>
                    <a:pt x="2596" y="7704"/>
                  </a:lnTo>
                  <a:close/>
                  <a:moveTo>
                    <a:pt x="7930" y="8287"/>
                  </a:moveTo>
                  <a:lnTo>
                    <a:pt x="10776" y="11037"/>
                  </a:lnTo>
                  <a:lnTo>
                    <a:pt x="10145" y="13323"/>
                  </a:lnTo>
                  <a:lnTo>
                    <a:pt x="7930" y="12085"/>
                  </a:lnTo>
                  <a:lnTo>
                    <a:pt x="7930" y="8287"/>
                  </a:lnTo>
                  <a:close/>
                  <a:moveTo>
                    <a:pt x="7109" y="8287"/>
                  </a:moveTo>
                  <a:lnTo>
                    <a:pt x="7109" y="12192"/>
                  </a:lnTo>
                  <a:lnTo>
                    <a:pt x="7097" y="12192"/>
                  </a:lnTo>
                  <a:lnTo>
                    <a:pt x="5002" y="13359"/>
                  </a:lnTo>
                  <a:lnTo>
                    <a:pt x="4347" y="10966"/>
                  </a:lnTo>
                  <a:lnTo>
                    <a:pt x="7109" y="8287"/>
                  </a:lnTo>
                  <a:close/>
                  <a:moveTo>
                    <a:pt x="10574" y="0"/>
                  </a:moveTo>
                  <a:lnTo>
                    <a:pt x="9824" y="417"/>
                  </a:lnTo>
                  <a:lnTo>
                    <a:pt x="7419" y="1750"/>
                  </a:lnTo>
                  <a:lnTo>
                    <a:pt x="5121" y="465"/>
                  </a:lnTo>
                  <a:lnTo>
                    <a:pt x="4359" y="48"/>
                  </a:lnTo>
                  <a:lnTo>
                    <a:pt x="4132" y="857"/>
                  </a:lnTo>
                  <a:lnTo>
                    <a:pt x="3418" y="3453"/>
                  </a:lnTo>
                  <a:lnTo>
                    <a:pt x="846" y="4120"/>
                  </a:lnTo>
                  <a:lnTo>
                    <a:pt x="1" y="4346"/>
                  </a:lnTo>
                  <a:lnTo>
                    <a:pt x="430" y="5072"/>
                  </a:lnTo>
                  <a:lnTo>
                    <a:pt x="1811" y="7394"/>
                  </a:lnTo>
                  <a:lnTo>
                    <a:pt x="477" y="9644"/>
                  </a:lnTo>
                  <a:lnTo>
                    <a:pt x="37" y="10371"/>
                  </a:lnTo>
                  <a:lnTo>
                    <a:pt x="894" y="10597"/>
                  </a:lnTo>
                  <a:lnTo>
                    <a:pt x="3549" y="11299"/>
                  </a:lnTo>
                  <a:lnTo>
                    <a:pt x="4240" y="13800"/>
                  </a:lnTo>
                  <a:lnTo>
                    <a:pt x="4466" y="14609"/>
                  </a:lnTo>
                  <a:lnTo>
                    <a:pt x="5216" y="14192"/>
                  </a:lnTo>
                  <a:lnTo>
                    <a:pt x="7621" y="12859"/>
                  </a:lnTo>
                  <a:lnTo>
                    <a:pt x="9919" y="14157"/>
                  </a:lnTo>
                  <a:lnTo>
                    <a:pt x="10681" y="14573"/>
                  </a:lnTo>
                  <a:lnTo>
                    <a:pt x="10907" y="13752"/>
                  </a:lnTo>
                  <a:lnTo>
                    <a:pt x="11621" y="11156"/>
                  </a:lnTo>
                  <a:lnTo>
                    <a:pt x="14193" y="10490"/>
                  </a:lnTo>
                  <a:lnTo>
                    <a:pt x="15039" y="10263"/>
                  </a:lnTo>
                  <a:lnTo>
                    <a:pt x="14610" y="9537"/>
                  </a:lnTo>
                  <a:lnTo>
                    <a:pt x="13229" y="7215"/>
                  </a:lnTo>
                  <a:lnTo>
                    <a:pt x="14562" y="4965"/>
                  </a:lnTo>
                  <a:lnTo>
                    <a:pt x="15003" y="4239"/>
                  </a:lnTo>
                  <a:lnTo>
                    <a:pt x="14146" y="4013"/>
                  </a:lnTo>
                  <a:lnTo>
                    <a:pt x="11490" y="3322"/>
                  </a:lnTo>
                  <a:lnTo>
                    <a:pt x="10800" y="822"/>
                  </a:lnTo>
                  <a:lnTo>
                    <a:pt x="10574"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1"/>
            <p:cNvSpPr/>
            <p:nvPr/>
          </p:nvSpPr>
          <p:spPr>
            <a:xfrm>
              <a:off x="2867300" y="3403825"/>
              <a:ext cx="375975" cy="365550"/>
            </a:xfrm>
            <a:custGeom>
              <a:avLst/>
              <a:gdLst/>
              <a:ahLst/>
              <a:cxnLst/>
              <a:rect l="l" t="t" r="r" b="b"/>
              <a:pathLst>
                <a:path w="15039" h="14622" extrusionOk="0">
                  <a:moveTo>
                    <a:pt x="4882" y="1286"/>
                  </a:moveTo>
                  <a:lnTo>
                    <a:pt x="7097" y="2525"/>
                  </a:lnTo>
                  <a:lnTo>
                    <a:pt x="7097" y="6311"/>
                  </a:lnTo>
                  <a:lnTo>
                    <a:pt x="4251" y="3560"/>
                  </a:lnTo>
                  <a:lnTo>
                    <a:pt x="4882" y="1286"/>
                  </a:lnTo>
                  <a:close/>
                  <a:moveTo>
                    <a:pt x="10026" y="1239"/>
                  </a:moveTo>
                  <a:lnTo>
                    <a:pt x="10681" y="3632"/>
                  </a:lnTo>
                  <a:lnTo>
                    <a:pt x="7919" y="6311"/>
                  </a:lnTo>
                  <a:lnTo>
                    <a:pt x="7919" y="2417"/>
                  </a:lnTo>
                  <a:lnTo>
                    <a:pt x="7930" y="2417"/>
                  </a:lnTo>
                  <a:lnTo>
                    <a:pt x="10026" y="1239"/>
                  </a:lnTo>
                  <a:close/>
                  <a:moveTo>
                    <a:pt x="3728" y="4215"/>
                  </a:moveTo>
                  <a:lnTo>
                    <a:pt x="6502" y="6894"/>
                  </a:lnTo>
                  <a:lnTo>
                    <a:pt x="2477" y="6894"/>
                  </a:lnTo>
                  <a:lnTo>
                    <a:pt x="1275" y="4858"/>
                  </a:lnTo>
                  <a:lnTo>
                    <a:pt x="3728" y="4215"/>
                  </a:lnTo>
                  <a:close/>
                  <a:moveTo>
                    <a:pt x="11371" y="4144"/>
                  </a:moveTo>
                  <a:lnTo>
                    <a:pt x="13705" y="4751"/>
                  </a:lnTo>
                  <a:lnTo>
                    <a:pt x="12419" y="6894"/>
                  </a:lnTo>
                  <a:lnTo>
                    <a:pt x="8514" y="6894"/>
                  </a:lnTo>
                  <a:lnTo>
                    <a:pt x="11371" y="4144"/>
                  </a:lnTo>
                  <a:close/>
                  <a:moveTo>
                    <a:pt x="12538" y="7716"/>
                  </a:moveTo>
                  <a:lnTo>
                    <a:pt x="13765" y="9752"/>
                  </a:lnTo>
                  <a:lnTo>
                    <a:pt x="11288" y="10395"/>
                  </a:lnTo>
                  <a:lnTo>
                    <a:pt x="8526" y="7716"/>
                  </a:lnTo>
                  <a:close/>
                  <a:moveTo>
                    <a:pt x="6514" y="7728"/>
                  </a:moveTo>
                  <a:lnTo>
                    <a:pt x="3656" y="10478"/>
                  </a:lnTo>
                  <a:lnTo>
                    <a:pt x="1323" y="9871"/>
                  </a:lnTo>
                  <a:lnTo>
                    <a:pt x="2596" y="7728"/>
                  </a:lnTo>
                  <a:close/>
                  <a:moveTo>
                    <a:pt x="7930" y="8299"/>
                  </a:moveTo>
                  <a:lnTo>
                    <a:pt x="10776" y="11049"/>
                  </a:lnTo>
                  <a:lnTo>
                    <a:pt x="10145" y="13323"/>
                  </a:lnTo>
                  <a:lnTo>
                    <a:pt x="7930" y="12085"/>
                  </a:lnTo>
                  <a:lnTo>
                    <a:pt x="7930" y="8299"/>
                  </a:lnTo>
                  <a:close/>
                  <a:moveTo>
                    <a:pt x="7109" y="8299"/>
                  </a:moveTo>
                  <a:lnTo>
                    <a:pt x="7109" y="12192"/>
                  </a:lnTo>
                  <a:lnTo>
                    <a:pt x="7097" y="12192"/>
                  </a:lnTo>
                  <a:lnTo>
                    <a:pt x="5002" y="13371"/>
                  </a:lnTo>
                  <a:lnTo>
                    <a:pt x="4347" y="10978"/>
                  </a:lnTo>
                  <a:lnTo>
                    <a:pt x="7109" y="8299"/>
                  </a:lnTo>
                  <a:close/>
                  <a:moveTo>
                    <a:pt x="10574" y="0"/>
                  </a:moveTo>
                  <a:lnTo>
                    <a:pt x="9824" y="417"/>
                  </a:lnTo>
                  <a:lnTo>
                    <a:pt x="7419" y="1763"/>
                  </a:lnTo>
                  <a:lnTo>
                    <a:pt x="5121" y="465"/>
                  </a:lnTo>
                  <a:lnTo>
                    <a:pt x="4359" y="48"/>
                  </a:lnTo>
                  <a:lnTo>
                    <a:pt x="4132" y="870"/>
                  </a:lnTo>
                  <a:lnTo>
                    <a:pt x="3418" y="3453"/>
                  </a:lnTo>
                  <a:lnTo>
                    <a:pt x="846" y="4132"/>
                  </a:lnTo>
                  <a:lnTo>
                    <a:pt x="1" y="4346"/>
                  </a:lnTo>
                  <a:lnTo>
                    <a:pt x="430" y="5084"/>
                  </a:lnTo>
                  <a:lnTo>
                    <a:pt x="1811" y="7406"/>
                  </a:lnTo>
                  <a:lnTo>
                    <a:pt x="477" y="9644"/>
                  </a:lnTo>
                  <a:lnTo>
                    <a:pt x="37" y="10383"/>
                  </a:lnTo>
                  <a:lnTo>
                    <a:pt x="894" y="10597"/>
                  </a:lnTo>
                  <a:lnTo>
                    <a:pt x="3549" y="11299"/>
                  </a:lnTo>
                  <a:lnTo>
                    <a:pt x="4240" y="13800"/>
                  </a:lnTo>
                  <a:lnTo>
                    <a:pt x="4466" y="14621"/>
                  </a:lnTo>
                  <a:lnTo>
                    <a:pt x="5216" y="14205"/>
                  </a:lnTo>
                  <a:lnTo>
                    <a:pt x="7621" y="12859"/>
                  </a:lnTo>
                  <a:lnTo>
                    <a:pt x="9919" y="14157"/>
                  </a:lnTo>
                  <a:lnTo>
                    <a:pt x="10681" y="14574"/>
                  </a:lnTo>
                  <a:lnTo>
                    <a:pt x="10907" y="13752"/>
                  </a:lnTo>
                  <a:lnTo>
                    <a:pt x="11621" y="11168"/>
                  </a:lnTo>
                  <a:lnTo>
                    <a:pt x="14193" y="10502"/>
                  </a:lnTo>
                  <a:lnTo>
                    <a:pt x="15039" y="10275"/>
                  </a:lnTo>
                  <a:lnTo>
                    <a:pt x="14610" y="9549"/>
                  </a:lnTo>
                  <a:lnTo>
                    <a:pt x="13229" y="7227"/>
                  </a:lnTo>
                  <a:lnTo>
                    <a:pt x="14562" y="4977"/>
                  </a:lnTo>
                  <a:lnTo>
                    <a:pt x="15003" y="4251"/>
                  </a:lnTo>
                  <a:lnTo>
                    <a:pt x="14146" y="4025"/>
                  </a:lnTo>
                  <a:lnTo>
                    <a:pt x="11490" y="3322"/>
                  </a:lnTo>
                  <a:lnTo>
                    <a:pt x="10800" y="822"/>
                  </a:lnTo>
                  <a:lnTo>
                    <a:pt x="10574"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1"/>
            <p:cNvSpPr/>
            <p:nvPr/>
          </p:nvSpPr>
          <p:spPr>
            <a:xfrm>
              <a:off x="2867300" y="4134575"/>
              <a:ext cx="375975" cy="365525"/>
            </a:xfrm>
            <a:custGeom>
              <a:avLst/>
              <a:gdLst/>
              <a:ahLst/>
              <a:cxnLst/>
              <a:rect l="l" t="t" r="r" b="b"/>
              <a:pathLst>
                <a:path w="15039" h="14621" extrusionOk="0">
                  <a:moveTo>
                    <a:pt x="4882" y="1286"/>
                  </a:moveTo>
                  <a:lnTo>
                    <a:pt x="7097" y="2512"/>
                  </a:lnTo>
                  <a:lnTo>
                    <a:pt x="7097" y="6310"/>
                  </a:lnTo>
                  <a:lnTo>
                    <a:pt x="4251" y="3560"/>
                  </a:lnTo>
                  <a:lnTo>
                    <a:pt x="4882" y="1286"/>
                  </a:lnTo>
                  <a:close/>
                  <a:moveTo>
                    <a:pt x="10026" y="1238"/>
                  </a:moveTo>
                  <a:lnTo>
                    <a:pt x="10681" y="3632"/>
                  </a:lnTo>
                  <a:lnTo>
                    <a:pt x="7919" y="6310"/>
                  </a:lnTo>
                  <a:lnTo>
                    <a:pt x="7919" y="2417"/>
                  </a:lnTo>
                  <a:lnTo>
                    <a:pt x="7930" y="2417"/>
                  </a:lnTo>
                  <a:lnTo>
                    <a:pt x="10026" y="1238"/>
                  </a:lnTo>
                  <a:close/>
                  <a:moveTo>
                    <a:pt x="11371" y="4132"/>
                  </a:moveTo>
                  <a:lnTo>
                    <a:pt x="13705" y="4739"/>
                  </a:lnTo>
                  <a:lnTo>
                    <a:pt x="12419" y="6882"/>
                  </a:lnTo>
                  <a:lnTo>
                    <a:pt x="8514" y="6882"/>
                  </a:lnTo>
                  <a:lnTo>
                    <a:pt x="11371" y="4132"/>
                  </a:lnTo>
                  <a:close/>
                  <a:moveTo>
                    <a:pt x="3728" y="4215"/>
                  </a:moveTo>
                  <a:lnTo>
                    <a:pt x="6502" y="6894"/>
                  </a:lnTo>
                  <a:lnTo>
                    <a:pt x="2477" y="6894"/>
                  </a:lnTo>
                  <a:lnTo>
                    <a:pt x="1263" y="4858"/>
                  </a:lnTo>
                  <a:lnTo>
                    <a:pt x="3728" y="4215"/>
                  </a:lnTo>
                  <a:close/>
                  <a:moveTo>
                    <a:pt x="12538" y="7715"/>
                  </a:moveTo>
                  <a:lnTo>
                    <a:pt x="13765" y="9751"/>
                  </a:lnTo>
                  <a:lnTo>
                    <a:pt x="11288" y="10394"/>
                  </a:lnTo>
                  <a:lnTo>
                    <a:pt x="8526" y="7715"/>
                  </a:lnTo>
                  <a:close/>
                  <a:moveTo>
                    <a:pt x="6514" y="7715"/>
                  </a:moveTo>
                  <a:lnTo>
                    <a:pt x="3656" y="10466"/>
                  </a:lnTo>
                  <a:lnTo>
                    <a:pt x="1323" y="9859"/>
                  </a:lnTo>
                  <a:lnTo>
                    <a:pt x="2596" y="7715"/>
                  </a:lnTo>
                  <a:close/>
                  <a:moveTo>
                    <a:pt x="7930" y="8299"/>
                  </a:moveTo>
                  <a:lnTo>
                    <a:pt x="10776" y="11049"/>
                  </a:lnTo>
                  <a:lnTo>
                    <a:pt x="10145" y="13323"/>
                  </a:lnTo>
                  <a:lnTo>
                    <a:pt x="7930" y="12085"/>
                  </a:lnTo>
                  <a:lnTo>
                    <a:pt x="7930" y="8299"/>
                  </a:lnTo>
                  <a:close/>
                  <a:moveTo>
                    <a:pt x="7109" y="8299"/>
                  </a:moveTo>
                  <a:lnTo>
                    <a:pt x="7109" y="12192"/>
                  </a:lnTo>
                  <a:lnTo>
                    <a:pt x="7097" y="12192"/>
                  </a:lnTo>
                  <a:lnTo>
                    <a:pt x="5002" y="13371"/>
                  </a:lnTo>
                  <a:lnTo>
                    <a:pt x="4347" y="10978"/>
                  </a:lnTo>
                  <a:lnTo>
                    <a:pt x="7109" y="8299"/>
                  </a:lnTo>
                  <a:close/>
                  <a:moveTo>
                    <a:pt x="10574" y="0"/>
                  </a:moveTo>
                  <a:lnTo>
                    <a:pt x="9824" y="417"/>
                  </a:lnTo>
                  <a:lnTo>
                    <a:pt x="7419" y="1762"/>
                  </a:lnTo>
                  <a:lnTo>
                    <a:pt x="5121" y="465"/>
                  </a:lnTo>
                  <a:lnTo>
                    <a:pt x="4359" y="48"/>
                  </a:lnTo>
                  <a:lnTo>
                    <a:pt x="4132" y="869"/>
                  </a:lnTo>
                  <a:lnTo>
                    <a:pt x="3418" y="3453"/>
                  </a:lnTo>
                  <a:lnTo>
                    <a:pt x="846" y="4132"/>
                  </a:lnTo>
                  <a:lnTo>
                    <a:pt x="1" y="4346"/>
                  </a:lnTo>
                  <a:lnTo>
                    <a:pt x="430" y="5084"/>
                  </a:lnTo>
                  <a:lnTo>
                    <a:pt x="1811" y="7406"/>
                  </a:lnTo>
                  <a:lnTo>
                    <a:pt x="477" y="9644"/>
                  </a:lnTo>
                  <a:lnTo>
                    <a:pt x="37" y="10382"/>
                  </a:lnTo>
                  <a:lnTo>
                    <a:pt x="894" y="10597"/>
                  </a:lnTo>
                  <a:lnTo>
                    <a:pt x="3549" y="11299"/>
                  </a:lnTo>
                  <a:lnTo>
                    <a:pt x="4240" y="13799"/>
                  </a:lnTo>
                  <a:lnTo>
                    <a:pt x="4466" y="14621"/>
                  </a:lnTo>
                  <a:lnTo>
                    <a:pt x="5216" y="14204"/>
                  </a:lnTo>
                  <a:lnTo>
                    <a:pt x="7621" y="12859"/>
                  </a:lnTo>
                  <a:lnTo>
                    <a:pt x="9919" y="14157"/>
                  </a:lnTo>
                  <a:lnTo>
                    <a:pt x="10681" y="14573"/>
                  </a:lnTo>
                  <a:lnTo>
                    <a:pt x="10907" y="13752"/>
                  </a:lnTo>
                  <a:lnTo>
                    <a:pt x="11621" y="11168"/>
                  </a:lnTo>
                  <a:lnTo>
                    <a:pt x="14193" y="10501"/>
                  </a:lnTo>
                  <a:lnTo>
                    <a:pt x="15039" y="10275"/>
                  </a:lnTo>
                  <a:lnTo>
                    <a:pt x="14610" y="9549"/>
                  </a:lnTo>
                  <a:lnTo>
                    <a:pt x="13229" y="7227"/>
                  </a:lnTo>
                  <a:lnTo>
                    <a:pt x="14562" y="4977"/>
                  </a:lnTo>
                  <a:lnTo>
                    <a:pt x="15003" y="4251"/>
                  </a:lnTo>
                  <a:lnTo>
                    <a:pt x="14146" y="4024"/>
                  </a:lnTo>
                  <a:lnTo>
                    <a:pt x="11490" y="3322"/>
                  </a:lnTo>
                  <a:lnTo>
                    <a:pt x="10800" y="822"/>
                  </a:lnTo>
                  <a:lnTo>
                    <a:pt x="10574"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1"/>
            <p:cNvSpPr/>
            <p:nvPr/>
          </p:nvSpPr>
          <p:spPr>
            <a:xfrm>
              <a:off x="2867025" y="1211600"/>
              <a:ext cx="376250" cy="365525"/>
            </a:xfrm>
            <a:custGeom>
              <a:avLst/>
              <a:gdLst/>
              <a:ahLst/>
              <a:cxnLst/>
              <a:rect l="l" t="t" r="r" b="b"/>
              <a:pathLst>
                <a:path w="15050" h="14621" extrusionOk="0">
                  <a:moveTo>
                    <a:pt x="4893" y="1298"/>
                  </a:moveTo>
                  <a:lnTo>
                    <a:pt x="7108" y="2536"/>
                  </a:lnTo>
                  <a:lnTo>
                    <a:pt x="7108" y="6334"/>
                  </a:lnTo>
                  <a:lnTo>
                    <a:pt x="4262" y="3572"/>
                  </a:lnTo>
                  <a:lnTo>
                    <a:pt x="4893" y="1298"/>
                  </a:lnTo>
                  <a:close/>
                  <a:moveTo>
                    <a:pt x="10037" y="1250"/>
                  </a:moveTo>
                  <a:lnTo>
                    <a:pt x="10692" y="3655"/>
                  </a:lnTo>
                  <a:lnTo>
                    <a:pt x="7930" y="6334"/>
                  </a:lnTo>
                  <a:lnTo>
                    <a:pt x="7930" y="2429"/>
                  </a:lnTo>
                  <a:lnTo>
                    <a:pt x="7941" y="2429"/>
                  </a:lnTo>
                  <a:lnTo>
                    <a:pt x="10037" y="1250"/>
                  </a:lnTo>
                  <a:close/>
                  <a:moveTo>
                    <a:pt x="3739" y="4227"/>
                  </a:moveTo>
                  <a:lnTo>
                    <a:pt x="6513" y="6906"/>
                  </a:lnTo>
                  <a:lnTo>
                    <a:pt x="2488" y="6906"/>
                  </a:lnTo>
                  <a:lnTo>
                    <a:pt x="1274" y="4870"/>
                  </a:lnTo>
                  <a:lnTo>
                    <a:pt x="3739" y="4227"/>
                  </a:lnTo>
                  <a:close/>
                  <a:moveTo>
                    <a:pt x="11382" y="4155"/>
                  </a:moveTo>
                  <a:lnTo>
                    <a:pt x="13716" y="4763"/>
                  </a:lnTo>
                  <a:lnTo>
                    <a:pt x="12430" y="6906"/>
                  </a:lnTo>
                  <a:lnTo>
                    <a:pt x="8525" y="6906"/>
                  </a:lnTo>
                  <a:lnTo>
                    <a:pt x="11382" y="4155"/>
                  </a:lnTo>
                  <a:close/>
                  <a:moveTo>
                    <a:pt x="12549" y="7727"/>
                  </a:moveTo>
                  <a:lnTo>
                    <a:pt x="13776" y="9763"/>
                  </a:lnTo>
                  <a:lnTo>
                    <a:pt x="11299" y="10406"/>
                  </a:lnTo>
                  <a:lnTo>
                    <a:pt x="8537" y="7727"/>
                  </a:lnTo>
                  <a:close/>
                  <a:moveTo>
                    <a:pt x="6513" y="7727"/>
                  </a:moveTo>
                  <a:lnTo>
                    <a:pt x="3667" y="10501"/>
                  </a:lnTo>
                  <a:lnTo>
                    <a:pt x="1334" y="9882"/>
                  </a:lnTo>
                  <a:lnTo>
                    <a:pt x="2596" y="7727"/>
                  </a:lnTo>
                  <a:close/>
                  <a:moveTo>
                    <a:pt x="7941" y="8311"/>
                  </a:moveTo>
                  <a:lnTo>
                    <a:pt x="10787" y="11061"/>
                  </a:lnTo>
                  <a:lnTo>
                    <a:pt x="10156" y="13335"/>
                  </a:lnTo>
                  <a:lnTo>
                    <a:pt x="7941" y="12097"/>
                  </a:lnTo>
                  <a:lnTo>
                    <a:pt x="7941" y="8311"/>
                  </a:lnTo>
                  <a:close/>
                  <a:moveTo>
                    <a:pt x="7120" y="8311"/>
                  </a:moveTo>
                  <a:lnTo>
                    <a:pt x="7120" y="12204"/>
                  </a:lnTo>
                  <a:lnTo>
                    <a:pt x="7108" y="12204"/>
                  </a:lnTo>
                  <a:lnTo>
                    <a:pt x="5013" y="13383"/>
                  </a:lnTo>
                  <a:lnTo>
                    <a:pt x="4358" y="10989"/>
                  </a:lnTo>
                  <a:lnTo>
                    <a:pt x="7120" y="8311"/>
                  </a:lnTo>
                  <a:close/>
                  <a:moveTo>
                    <a:pt x="10585" y="0"/>
                  </a:moveTo>
                  <a:lnTo>
                    <a:pt x="9823" y="417"/>
                  </a:lnTo>
                  <a:lnTo>
                    <a:pt x="7430" y="1762"/>
                  </a:lnTo>
                  <a:lnTo>
                    <a:pt x="5120" y="464"/>
                  </a:lnTo>
                  <a:lnTo>
                    <a:pt x="4370" y="48"/>
                  </a:lnTo>
                  <a:lnTo>
                    <a:pt x="4143" y="869"/>
                  </a:lnTo>
                  <a:lnTo>
                    <a:pt x="3429" y="3453"/>
                  </a:lnTo>
                  <a:lnTo>
                    <a:pt x="857" y="4120"/>
                  </a:lnTo>
                  <a:lnTo>
                    <a:pt x="0" y="4346"/>
                  </a:lnTo>
                  <a:lnTo>
                    <a:pt x="441" y="5072"/>
                  </a:lnTo>
                  <a:lnTo>
                    <a:pt x="1822" y="7394"/>
                  </a:lnTo>
                  <a:lnTo>
                    <a:pt x="476" y="9644"/>
                  </a:lnTo>
                  <a:lnTo>
                    <a:pt x="48" y="10382"/>
                  </a:lnTo>
                  <a:lnTo>
                    <a:pt x="893" y="10597"/>
                  </a:lnTo>
                  <a:lnTo>
                    <a:pt x="3560" y="11299"/>
                  </a:lnTo>
                  <a:lnTo>
                    <a:pt x="4251" y="13799"/>
                  </a:lnTo>
                  <a:lnTo>
                    <a:pt x="4465" y="14621"/>
                  </a:lnTo>
                  <a:lnTo>
                    <a:pt x="5227" y="14204"/>
                  </a:lnTo>
                  <a:lnTo>
                    <a:pt x="7632" y="12859"/>
                  </a:lnTo>
                  <a:lnTo>
                    <a:pt x="9930" y="14157"/>
                  </a:lnTo>
                  <a:lnTo>
                    <a:pt x="10692" y="14573"/>
                  </a:lnTo>
                  <a:lnTo>
                    <a:pt x="10918" y="13752"/>
                  </a:lnTo>
                  <a:lnTo>
                    <a:pt x="11632" y="11168"/>
                  </a:lnTo>
                  <a:lnTo>
                    <a:pt x="14204" y="10489"/>
                  </a:lnTo>
                  <a:lnTo>
                    <a:pt x="15050" y="10275"/>
                  </a:lnTo>
                  <a:lnTo>
                    <a:pt x="14621" y="9537"/>
                  </a:lnTo>
                  <a:lnTo>
                    <a:pt x="13240" y="7227"/>
                  </a:lnTo>
                  <a:lnTo>
                    <a:pt x="14573" y="4977"/>
                  </a:lnTo>
                  <a:lnTo>
                    <a:pt x="15014" y="4251"/>
                  </a:lnTo>
                  <a:lnTo>
                    <a:pt x="14157" y="4024"/>
                  </a:lnTo>
                  <a:lnTo>
                    <a:pt x="11501" y="3322"/>
                  </a:lnTo>
                  <a:lnTo>
                    <a:pt x="10811"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1"/>
            <p:cNvSpPr/>
            <p:nvPr/>
          </p:nvSpPr>
          <p:spPr>
            <a:xfrm>
              <a:off x="2867300" y="4499800"/>
              <a:ext cx="375975" cy="365250"/>
            </a:xfrm>
            <a:custGeom>
              <a:avLst/>
              <a:gdLst/>
              <a:ahLst/>
              <a:cxnLst/>
              <a:rect l="l" t="t" r="r" b="b"/>
              <a:pathLst>
                <a:path w="15039" h="14610" extrusionOk="0">
                  <a:moveTo>
                    <a:pt x="4882" y="1286"/>
                  </a:moveTo>
                  <a:lnTo>
                    <a:pt x="7097" y="2524"/>
                  </a:lnTo>
                  <a:lnTo>
                    <a:pt x="7097" y="6322"/>
                  </a:lnTo>
                  <a:lnTo>
                    <a:pt x="4251" y="3572"/>
                  </a:lnTo>
                  <a:lnTo>
                    <a:pt x="4882" y="1286"/>
                  </a:lnTo>
                  <a:close/>
                  <a:moveTo>
                    <a:pt x="10026" y="1250"/>
                  </a:moveTo>
                  <a:lnTo>
                    <a:pt x="10681" y="3643"/>
                  </a:lnTo>
                  <a:lnTo>
                    <a:pt x="7919" y="6322"/>
                  </a:lnTo>
                  <a:lnTo>
                    <a:pt x="7919" y="2417"/>
                  </a:lnTo>
                  <a:lnTo>
                    <a:pt x="7930" y="2417"/>
                  </a:lnTo>
                  <a:lnTo>
                    <a:pt x="10026" y="1250"/>
                  </a:lnTo>
                  <a:close/>
                  <a:moveTo>
                    <a:pt x="3728" y="4203"/>
                  </a:moveTo>
                  <a:lnTo>
                    <a:pt x="6502" y="6882"/>
                  </a:lnTo>
                  <a:lnTo>
                    <a:pt x="2477" y="6882"/>
                  </a:lnTo>
                  <a:lnTo>
                    <a:pt x="1275" y="4846"/>
                  </a:lnTo>
                  <a:lnTo>
                    <a:pt x="3728" y="4203"/>
                  </a:lnTo>
                  <a:close/>
                  <a:moveTo>
                    <a:pt x="11371" y="4132"/>
                  </a:moveTo>
                  <a:lnTo>
                    <a:pt x="13705" y="4739"/>
                  </a:lnTo>
                  <a:lnTo>
                    <a:pt x="12419" y="6882"/>
                  </a:lnTo>
                  <a:lnTo>
                    <a:pt x="8514" y="6882"/>
                  </a:lnTo>
                  <a:lnTo>
                    <a:pt x="11371" y="4132"/>
                  </a:lnTo>
                  <a:close/>
                  <a:moveTo>
                    <a:pt x="12538" y="7715"/>
                  </a:moveTo>
                  <a:lnTo>
                    <a:pt x="13765" y="9763"/>
                  </a:lnTo>
                  <a:lnTo>
                    <a:pt x="11288" y="10394"/>
                  </a:lnTo>
                  <a:lnTo>
                    <a:pt x="8526" y="7715"/>
                  </a:lnTo>
                  <a:close/>
                  <a:moveTo>
                    <a:pt x="6514" y="7715"/>
                  </a:moveTo>
                  <a:lnTo>
                    <a:pt x="3656" y="10478"/>
                  </a:lnTo>
                  <a:lnTo>
                    <a:pt x="1323" y="9858"/>
                  </a:lnTo>
                  <a:lnTo>
                    <a:pt x="2596" y="7715"/>
                  </a:lnTo>
                  <a:close/>
                  <a:moveTo>
                    <a:pt x="7930" y="8287"/>
                  </a:moveTo>
                  <a:lnTo>
                    <a:pt x="10776" y="11037"/>
                  </a:lnTo>
                  <a:lnTo>
                    <a:pt x="10145" y="13311"/>
                  </a:lnTo>
                  <a:lnTo>
                    <a:pt x="7930" y="12085"/>
                  </a:lnTo>
                  <a:lnTo>
                    <a:pt x="7930" y="8287"/>
                  </a:lnTo>
                  <a:close/>
                  <a:moveTo>
                    <a:pt x="7109" y="8299"/>
                  </a:moveTo>
                  <a:lnTo>
                    <a:pt x="7109" y="12204"/>
                  </a:lnTo>
                  <a:lnTo>
                    <a:pt x="7097" y="12204"/>
                  </a:lnTo>
                  <a:lnTo>
                    <a:pt x="5002" y="13371"/>
                  </a:lnTo>
                  <a:lnTo>
                    <a:pt x="4347" y="10978"/>
                  </a:lnTo>
                  <a:lnTo>
                    <a:pt x="7109" y="8299"/>
                  </a:lnTo>
                  <a:close/>
                  <a:moveTo>
                    <a:pt x="10574" y="0"/>
                  </a:moveTo>
                  <a:lnTo>
                    <a:pt x="9824" y="405"/>
                  </a:lnTo>
                  <a:lnTo>
                    <a:pt x="7419" y="1750"/>
                  </a:lnTo>
                  <a:lnTo>
                    <a:pt x="5121" y="453"/>
                  </a:lnTo>
                  <a:lnTo>
                    <a:pt x="4359" y="36"/>
                  </a:lnTo>
                  <a:lnTo>
                    <a:pt x="4132" y="857"/>
                  </a:lnTo>
                  <a:lnTo>
                    <a:pt x="3418" y="3441"/>
                  </a:lnTo>
                  <a:lnTo>
                    <a:pt x="846" y="4120"/>
                  </a:lnTo>
                  <a:lnTo>
                    <a:pt x="1" y="4334"/>
                  </a:lnTo>
                  <a:lnTo>
                    <a:pt x="430" y="5072"/>
                  </a:lnTo>
                  <a:lnTo>
                    <a:pt x="1811" y="7394"/>
                  </a:lnTo>
                  <a:lnTo>
                    <a:pt x="477" y="9632"/>
                  </a:lnTo>
                  <a:lnTo>
                    <a:pt x="37" y="10370"/>
                  </a:lnTo>
                  <a:lnTo>
                    <a:pt x="894" y="10597"/>
                  </a:lnTo>
                  <a:lnTo>
                    <a:pt x="3549" y="11287"/>
                  </a:lnTo>
                  <a:lnTo>
                    <a:pt x="4240" y="13788"/>
                  </a:lnTo>
                  <a:lnTo>
                    <a:pt x="4466" y="14609"/>
                  </a:lnTo>
                  <a:lnTo>
                    <a:pt x="5216" y="14192"/>
                  </a:lnTo>
                  <a:lnTo>
                    <a:pt x="7621" y="12859"/>
                  </a:lnTo>
                  <a:lnTo>
                    <a:pt x="9919" y="14145"/>
                  </a:lnTo>
                  <a:lnTo>
                    <a:pt x="10681" y="14561"/>
                  </a:lnTo>
                  <a:lnTo>
                    <a:pt x="10907" y="13752"/>
                  </a:lnTo>
                  <a:lnTo>
                    <a:pt x="11621" y="11156"/>
                  </a:lnTo>
                  <a:lnTo>
                    <a:pt x="14193" y="10489"/>
                  </a:lnTo>
                  <a:lnTo>
                    <a:pt x="15039" y="10263"/>
                  </a:lnTo>
                  <a:lnTo>
                    <a:pt x="14610" y="9537"/>
                  </a:lnTo>
                  <a:lnTo>
                    <a:pt x="13229" y="7215"/>
                  </a:lnTo>
                  <a:lnTo>
                    <a:pt x="14562" y="4965"/>
                  </a:lnTo>
                  <a:lnTo>
                    <a:pt x="15003" y="4239"/>
                  </a:lnTo>
                  <a:lnTo>
                    <a:pt x="14146" y="4012"/>
                  </a:lnTo>
                  <a:lnTo>
                    <a:pt x="11490" y="3310"/>
                  </a:lnTo>
                  <a:lnTo>
                    <a:pt x="10800" y="810"/>
                  </a:lnTo>
                  <a:lnTo>
                    <a:pt x="10574"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1"/>
            <p:cNvSpPr/>
            <p:nvPr/>
          </p:nvSpPr>
          <p:spPr>
            <a:xfrm>
              <a:off x="3243250" y="1211600"/>
              <a:ext cx="376250" cy="365525"/>
            </a:xfrm>
            <a:custGeom>
              <a:avLst/>
              <a:gdLst/>
              <a:ahLst/>
              <a:cxnLst/>
              <a:rect l="l" t="t" r="r" b="b"/>
              <a:pathLst>
                <a:path w="15050" h="14621" extrusionOk="0">
                  <a:moveTo>
                    <a:pt x="4882" y="1298"/>
                  </a:moveTo>
                  <a:lnTo>
                    <a:pt x="7109" y="2536"/>
                  </a:lnTo>
                  <a:lnTo>
                    <a:pt x="7109" y="6334"/>
                  </a:lnTo>
                  <a:lnTo>
                    <a:pt x="4263" y="3572"/>
                  </a:lnTo>
                  <a:lnTo>
                    <a:pt x="4882" y="1298"/>
                  </a:lnTo>
                  <a:close/>
                  <a:moveTo>
                    <a:pt x="10049" y="1250"/>
                  </a:moveTo>
                  <a:lnTo>
                    <a:pt x="10704" y="3655"/>
                  </a:lnTo>
                  <a:lnTo>
                    <a:pt x="7942" y="6334"/>
                  </a:lnTo>
                  <a:lnTo>
                    <a:pt x="7942" y="2429"/>
                  </a:lnTo>
                  <a:lnTo>
                    <a:pt x="7954" y="2429"/>
                  </a:lnTo>
                  <a:lnTo>
                    <a:pt x="10049" y="1250"/>
                  </a:lnTo>
                  <a:close/>
                  <a:moveTo>
                    <a:pt x="3751" y="4227"/>
                  </a:moveTo>
                  <a:lnTo>
                    <a:pt x="6525" y="6906"/>
                  </a:lnTo>
                  <a:lnTo>
                    <a:pt x="2501" y="6906"/>
                  </a:lnTo>
                  <a:lnTo>
                    <a:pt x="1286" y="4870"/>
                  </a:lnTo>
                  <a:lnTo>
                    <a:pt x="3751" y="4227"/>
                  </a:lnTo>
                  <a:close/>
                  <a:moveTo>
                    <a:pt x="11395" y="4155"/>
                  </a:moveTo>
                  <a:lnTo>
                    <a:pt x="13728" y="4763"/>
                  </a:lnTo>
                  <a:lnTo>
                    <a:pt x="12443" y="6906"/>
                  </a:lnTo>
                  <a:lnTo>
                    <a:pt x="8537" y="6906"/>
                  </a:lnTo>
                  <a:lnTo>
                    <a:pt x="11395" y="4155"/>
                  </a:lnTo>
                  <a:close/>
                  <a:moveTo>
                    <a:pt x="12562" y="7727"/>
                  </a:moveTo>
                  <a:lnTo>
                    <a:pt x="13788" y="9763"/>
                  </a:lnTo>
                  <a:lnTo>
                    <a:pt x="11311" y="10406"/>
                  </a:lnTo>
                  <a:lnTo>
                    <a:pt x="8549" y="7727"/>
                  </a:lnTo>
                  <a:close/>
                  <a:moveTo>
                    <a:pt x="6525" y="7739"/>
                  </a:moveTo>
                  <a:lnTo>
                    <a:pt x="3668" y="10501"/>
                  </a:lnTo>
                  <a:lnTo>
                    <a:pt x="1322" y="9882"/>
                  </a:lnTo>
                  <a:lnTo>
                    <a:pt x="2608" y="7739"/>
                  </a:lnTo>
                  <a:close/>
                  <a:moveTo>
                    <a:pt x="7954" y="8311"/>
                  </a:moveTo>
                  <a:lnTo>
                    <a:pt x="10799" y="11061"/>
                  </a:lnTo>
                  <a:lnTo>
                    <a:pt x="10168" y="13335"/>
                  </a:lnTo>
                  <a:lnTo>
                    <a:pt x="7954" y="12097"/>
                  </a:lnTo>
                  <a:lnTo>
                    <a:pt x="7954" y="8311"/>
                  </a:lnTo>
                  <a:close/>
                  <a:moveTo>
                    <a:pt x="7120" y="8311"/>
                  </a:moveTo>
                  <a:lnTo>
                    <a:pt x="7120" y="12204"/>
                  </a:lnTo>
                  <a:lnTo>
                    <a:pt x="7109" y="12204"/>
                  </a:lnTo>
                  <a:lnTo>
                    <a:pt x="5001" y="13383"/>
                  </a:lnTo>
                  <a:lnTo>
                    <a:pt x="4346" y="10989"/>
                  </a:lnTo>
                  <a:lnTo>
                    <a:pt x="7120" y="8311"/>
                  </a:lnTo>
                  <a:close/>
                  <a:moveTo>
                    <a:pt x="10585" y="0"/>
                  </a:moveTo>
                  <a:lnTo>
                    <a:pt x="9823" y="417"/>
                  </a:lnTo>
                  <a:lnTo>
                    <a:pt x="7430" y="1762"/>
                  </a:lnTo>
                  <a:lnTo>
                    <a:pt x="5120" y="464"/>
                  </a:lnTo>
                  <a:lnTo>
                    <a:pt x="4358" y="48"/>
                  </a:lnTo>
                  <a:lnTo>
                    <a:pt x="4144" y="869"/>
                  </a:lnTo>
                  <a:lnTo>
                    <a:pt x="3430" y="3453"/>
                  </a:lnTo>
                  <a:lnTo>
                    <a:pt x="858" y="4120"/>
                  </a:lnTo>
                  <a:lnTo>
                    <a:pt x="1" y="4346"/>
                  </a:lnTo>
                  <a:lnTo>
                    <a:pt x="429" y="5072"/>
                  </a:lnTo>
                  <a:lnTo>
                    <a:pt x="1822" y="7394"/>
                  </a:lnTo>
                  <a:lnTo>
                    <a:pt x="477" y="9644"/>
                  </a:lnTo>
                  <a:lnTo>
                    <a:pt x="48" y="10382"/>
                  </a:lnTo>
                  <a:lnTo>
                    <a:pt x="893" y="10597"/>
                  </a:lnTo>
                  <a:lnTo>
                    <a:pt x="3560" y="11299"/>
                  </a:lnTo>
                  <a:lnTo>
                    <a:pt x="4251" y="13799"/>
                  </a:lnTo>
                  <a:lnTo>
                    <a:pt x="4465" y="14621"/>
                  </a:lnTo>
                  <a:lnTo>
                    <a:pt x="5227" y="14204"/>
                  </a:lnTo>
                  <a:lnTo>
                    <a:pt x="7621" y="12859"/>
                  </a:lnTo>
                  <a:lnTo>
                    <a:pt x="9930" y="14157"/>
                  </a:lnTo>
                  <a:lnTo>
                    <a:pt x="10692" y="14573"/>
                  </a:lnTo>
                  <a:lnTo>
                    <a:pt x="10919" y="13752"/>
                  </a:lnTo>
                  <a:lnTo>
                    <a:pt x="11633" y="11168"/>
                  </a:lnTo>
                  <a:lnTo>
                    <a:pt x="14205" y="10489"/>
                  </a:lnTo>
                  <a:lnTo>
                    <a:pt x="15050" y="10275"/>
                  </a:lnTo>
                  <a:lnTo>
                    <a:pt x="14621" y="9537"/>
                  </a:lnTo>
                  <a:lnTo>
                    <a:pt x="13240" y="7227"/>
                  </a:lnTo>
                  <a:lnTo>
                    <a:pt x="14574" y="4977"/>
                  </a:lnTo>
                  <a:lnTo>
                    <a:pt x="15002" y="4251"/>
                  </a:lnTo>
                  <a:lnTo>
                    <a:pt x="14157" y="4024"/>
                  </a:lnTo>
                  <a:lnTo>
                    <a:pt x="11490" y="3322"/>
                  </a:lnTo>
                  <a:lnTo>
                    <a:pt x="10811"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1"/>
            <p:cNvSpPr/>
            <p:nvPr/>
          </p:nvSpPr>
          <p:spPr>
            <a:xfrm>
              <a:off x="3243250" y="2307850"/>
              <a:ext cx="376250" cy="365250"/>
            </a:xfrm>
            <a:custGeom>
              <a:avLst/>
              <a:gdLst/>
              <a:ahLst/>
              <a:cxnLst/>
              <a:rect l="l" t="t" r="r" b="b"/>
              <a:pathLst>
                <a:path w="15050" h="14610" extrusionOk="0">
                  <a:moveTo>
                    <a:pt x="4906" y="1298"/>
                  </a:moveTo>
                  <a:lnTo>
                    <a:pt x="7120" y="2525"/>
                  </a:lnTo>
                  <a:lnTo>
                    <a:pt x="7120" y="6323"/>
                  </a:lnTo>
                  <a:lnTo>
                    <a:pt x="4275" y="3573"/>
                  </a:lnTo>
                  <a:lnTo>
                    <a:pt x="4906" y="1298"/>
                  </a:lnTo>
                  <a:close/>
                  <a:moveTo>
                    <a:pt x="10049" y="1251"/>
                  </a:moveTo>
                  <a:lnTo>
                    <a:pt x="10704" y="3644"/>
                  </a:lnTo>
                  <a:lnTo>
                    <a:pt x="7942" y="6323"/>
                  </a:lnTo>
                  <a:lnTo>
                    <a:pt x="7942" y="2430"/>
                  </a:lnTo>
                  <a:lnTo>
                    <a:pt x="7954" y="2430"/>
                  </a:lnTo>
                  <a:lnTo>
                    <a:pt x="10049" y="1251"/>
                  </a:lnTo>
                  <a:close/>
                  <a:moveTo>
                    <a:pt x="11395" y="4132"/>
                  </a:moveTo>
                  <a:lnTo>
                    <a:pt x="13728" y="4751"/>
                  </a:lnTo>
                  <a:lnTo>
                    <a:pt x="12443" y="6894"/>
                  </a:lnTo>
                  <a:lnTo>
                    <a:pt x="8537" y="6894"/>
                  </a:lnTo>
                  <a:lnTo>
                    <a:pt x="11395" y="4132"/>
                  </a:lnTo>
                  <a:close/>
                  <a:moveTo>
                    <a:pt x="3751" y="4227"/>
                  </a:moveTo>
                  <a:lnTo>
                    <a:pt x="6525" y="6906"/>
                  </a:lnTo>
                  <a:lnTo>
                    <a:pt x="2501" y="6906"/>
                  </a:lnTo>
                  <a:lnTo>
                    <a:pt x="1286" y="4870"/>
                  </a:lnTo>
                  <a:lnTo>
                    <a:pt x="3751" y="4227"/>
                  </a:lnTo>
                  <a:close/>
                  <a:moveTo>
                    <a:pt x="12562" y="7728"/>
                  </a:moveTo>
                  <a:lnTo>
                    <a:pt x="13788" y="9764"/>
                  </a:lnTo>
                  <a:lnTo>
                    <a:pt x="11311" y="10407"/>
                  </a:lnTo>
                  <a:lnTo>
                    <a:pt x="8549" y="7728"/>
                  </a:lnTo>
                  <a:close/>
                  <a:moveTo>
                    <a:pt x="6525" y="7728"/>
                  </a:moveTo>
                  <a:lnTo>
                    <a:pt x="3668" y="10478"/>
                  </a:lnTo>
                  <a:lnTo>
                    <a:pt x="1322" y="9871"/>
                  </a:lnTo>
                  <a:lnTo>
                    <a:pt x="2608" y="7728"/>
                  </a:lnTo>
                  <a:close/>
                  <a:moveTo>
                    <a:pt x="7954" y="8299"/>
                  </a:moveTo>
                  <a:lnTo>
                    <a:pt x="10799" y="11062"/>
                  </a:lnTo>
                  <a:lnTo>
                    <a:pt x="10168" y="13336"/>
                  </a:lnTo>
                  <a:lnTo>
                    <a:pt x="7954" y="12097"/>
                  </a:lnTo>
                  <a:lnTo>
                    <a:pt x="7954" y="8299"/>
                  </a:lnTo>
                  <a:close/>
                  <a:moveTo>
                    <a:pt x="7132" y="8299"/>
                  </a:moveTo>
                  <a:lnTo>
                    <a:pt x="7132" y="12205"/>
                  </a:lnTo>
                  <a:lnTo>
                    <a:pt x="7120" y="12205"/>
                  </a:lnTo>
                  <a:lnTo>
                    <a:pt x="5025" y="13383"/>
                  </a:lnTo>
                  <a:lnTo>
                    <a:pt x="4370" y="10978"/>
                  </a:lnTo>
                  <a:lnTo>
                    <a:pt x="7132" y="8299"/>
                  </a:lnTo>
                  <a:close/>
                  <a:moveTo>
                    <a:pt x="10585" y="1"/>
                  </a:moveTo>
                  <a:lnTo>
                    <a:pt x="9823" y="417"/>
                  </a:lnTo>
                  <a:lnTo>
                    <a:pt x="7430" y="1751"/>
                  </a:lnTo>
                  <a:lnTo>
                    <a:pt x="5120" y="465"/>
                  </a:lnTo>
                  <a:lnTo>
                    <a:pt x="4370" y="48"/>
                  </a:lnTo>
                  <a:lnTo>
                    <a:pt x="4144" y="858"/>
                  </a:lnTo>
                  <a:lnTo>
                    <a:pt x="3430" y="3453"/>
                  </a:lnTo>
                  <a:lnTo>
                    <a:pt x="858" y="4120"/>
                  </a:lnTo>
                  <a:lnTo>
                    <a:pt x="1" y="4346"/>
                  </a:lnTo>
                  <a:lnTo>
                    <a:pt x="441" y="5073"/>
                  </a:lnTo>
                  <a:lnTo>
                    <a:pt x="1822" y="7394"/>
                  </a:lnTo>
                  <a:lnTo>
                    <a:pt x="477" y="9645"/>
                  </a:lnTo>
                  <a:lnTo>
                    <a:pt x="48" y="10371"/>
                  </a:lnTo>
                  <a:lnTo>
                    <a:pt x="893" y="10597"/>
                  </a:lnTo>
                  <a:lnTo>
                    <a:pt x="3560" y="11300"/>
                  </a:lnTo>
                  <a:lnTo>
                    <a:pt x="4251" y="13800"/>
                  </a:lnTo>
                  <a:lnTo>
                    <a:pt x="4465" y="14610"/>
                  </a:lnTo>
                  <a:lnTo>
                    <a:pt x="5227" y="14193"/>
                  </a:lnTo>
                  <a:lnTo>
                    <a:pt x="7621" y="12859"/>
                  </a:lnTo>
                  <a:lnTo>
                    <a:pt x="9930" y="14145"/>
                  </a:lnTo>
                  <a:lnTo>
                    <a:pt x="10692" y="14574"/>
                  </a:lnTo>
                  <a:lnTo>
                    <a:pt x="10919" y="13752"/>
                  </a:lnTo>
                  <a:lnTo>
                    <a:pt x="11633" y="11157"/>
                  </a:lnTo>
                  <a:lnTo>
                    <a:pt x="14205" y="10490"/>
                  </a:lnTo>
                  <a:lnTo>
                    <a:pt x="15050" y="10264"/>
                  </a:lnTo>
                  <a:lnTo>
                    <a:pt x="14621" y="9538"/>
                  </a:lnTo>
                  <a:lnTo>
                    <a:pt x="13240" y="7216"/>
                  </a:lnTo>
                  <a:lnTo>
                    <a:pt x="14574" y="4966"/>
                  </a:lnTo>
                  <a:lnTo>
                    <a:pt x="15002" y="4239"/>
                  </a:lnTo>
                  <a:lnTo>
                    <a:pt x="14157" y="4013"/>
                  </a:lnTo>
                  <a:lnTo>
                    <a:pt x="11490" y="3322"/>
                  </a:lnTo>
                  <a:lnTo>
                    <a:pt x="10811"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1"/>
            <p:cNvSpPr/>
            <p:nvPr/>
          </p:nvSpPr>
          <p:spPr>
            <a:xfrm>
              <a:off x="2867300" y="2673075"/>
              <a:ext cx="375975" cy="365550"/>
            </a:xfrm>
            <a:custGeom>
              <a:avLst/>
              <a:gdLst/>
              <a:ahLst/>
              <a:cxnLst/>
              <a:rect l="l" t="t" r="r" b="b"/>
              <a:pathLst>
                <a:path w="15039" h="14622" extrusionOk="0">
                  <a:moveTo>
                    <a:pt x="4882" y="1286"/>
                  </a:moveTo>
                  <a:lnTo>
                    <a:pt x="7097" y="2525"/>
                  </a:lnTo>
                  <a:lnTo>
                    <a:pt x="7097" y="6311"/>
                  </a:lnTo>
                  <a:lnTo>
                    <a:pt x="4251" y="3561"/>
                  </a:lnTo>
                  <a:lnTo>
                    <a:pt x="4882" y="1286"/>
                  </a:lnTo>
                  <a:close/>
                  <a:moveTo>
                    <a:pt x="10038" y="1251"/>
                  </a:moveTo>
                  <a:lnTo>
                    <a:pt x="10693" y="3656"/>
                  </a:lnTo>
                  <a:lnTo>
                    <a:pt x="7930" y="6335"/>
                  </a:lnTo>
                  <a:lnTo>
                    <a:pt x="7930" y="2429"/>
                  </a:lnTo>
                  <a:lnTo>
                    <a:pt x="7942" y="2429"/>
                  </a:lnTo>
                  <a:lnTo>
                    <a:pt x="10038" y="1251"/>
                  </a:lnTo>
                  <a:close/>
                  <a:moveTo>
                    <a:pt x="3728" y="4215"/>
                  </a:moveTo>
                  <a:lnTo>
                    <a:pt x="6502" y="6894"/>
                  </a:lnTo>
                  <a:lnTo>
                    <a:pt x="2477" y="6894"/>
                  </a:lnTo>
                  <a:lnTo>
                    <a:pt x="1263" y="4858"/>
                  </a:lnTo>
                  <a:lnTo>
                    <a:pt x="3728" y="4215"/>
                  </a:lnTo>
                  <a:close/>
                  <a:moveTo>
                    <a:pt x="11383" y="4144"/>
                  </a:moveTo>
                  <a:lnTo>
                    <a:pt x="13717" y="4751"/>
                  </a:lnTo>
                  <a:lnTo>
                    <a:pt x="12443" y="6894"/>
                  </a:lnTo>
                  <a:lnTo>
                    <a:pt x="8538" y="6894"/>
                  </a:lnTo>
                  <a:lnTo>
                    <a:pt x="11383" y="4144"/>
                  </a:lnTo>
                  <a:close/>
                  <a:moveTo>
                    <a:pt x="12538" y="7728"/>
                  </a:moveTo>
                  <a:lnTo>
                    <a:pt x="13765" y="9764"/>
                  </a:lnTo>
                  <a:lnTo>
                    <a:pt x="11288" y="10407"/>
                  </a:lnTo>
                  <a:lnTo>
                    <a:pt x="8526" y="7728"/>
                  </a:lnTo>
                  <a:close/>
                  <a:moveTo>
                    <a:pt x="6514" y="7728"/>
                  </a:moveTo>
                  <a:lnTo>
                    <a:pt x="3656" y="10478"/>
                  </a:lnTo>
                  <a:lnTo>
                    <a:pt x="1323" y="9871"/>
                  </a:lnTo>
                  <a:lnTo>
                    <a:pt x="2596" y="7728"/>
                  </a:lnTo>
                  <a:close/>
                  <a:moveTo>
                    <a:pt x="7942" y="8299"/>
                  </a:moveTo>
                  <a:lnTo>
                    <a:pt x="10788" y="11050"/>
                  </a:lnTo>
                  <a:lnTo>
                    <a:pt x="10157" y="13324"/>
                  </a:lnTo>
                  <a:lnTo>
                    <a:pt x="7942" y="12085"/>
                  </a:lnTo>
                  <a:lnTo>
                    <a:pt x="7942" y="8299"/>
                  </a:lnTo>
                  <a:close/>
                  <a:moveTo>
                    <a:pt x="7109" y="8287"/>
                  </a:moveTo>
                  <a:lnTo>
                    <a:pt x="7109" y="12193"/>
                  </a:lnTo>
                  <a:lnTo>
                    <a:pt x="7097" y="12193"/>
                  </a:lnTo>
                  <a:lnTo>
                    <a:pt x="5002" y="13371"/>
                  </a:lnTo>
                  <a:lnTo>
                    <a:pt x="4347" y="10966"/>
                  </a:lnTo>
                  <a:lnTo>
                    <a:pt x="7109" y="8287"/>
                  </a:lnTo>
                  <a:close/>
                  <a:moveTo>
                    <a:pt x="10574" y="1"/>
                  </a:moveTo>
                  <a:lnTo>
                    <a:pt x="9824" y="417"/>
                  </a:lnTo>
                  <a:lnTo>
                    <a:pt x="7419" y="1763"/>
                  </a:lnTo>
                  <a:lnTo>
                    <a:pt x="5121" y="465"/>
                  </a:lnTo>
                  <a:lnTo>
                    <a:pt x="4359" y="48"/>
                  </a:lnTo>
                  <a:lnTo>
                    <a:pt x="4132" y="870"/>
                  </a:lnTo>
                  <a:lnTo>
                    <a:pt x="3418" y="3453"/>
                  </a:lnTo>
                  <a:lnTo>
                    <a:pt x="846" y="4132"/>
                  </a:lnTo>
                  <a:lnTo>
                    <a:pt x="1" y="4346"/>
                  </a:lnTo>
                  <a:lnTo>
                    <a:pt x="430" y="5085"/>
                  </a:lnTo>
                  <a:lnTo>
                    <a:pt x="1811" y="7406"/>
                  </a:lnTo>
                  <a:lnTo>
                    <a:pt x="477" y="9645"/>
                  </a:lnTo>
                  <a:lnTo>
                    <a:pt x="37" y="10383"/>
                  </a:lnTo>
                  <a:lnTo>
                    <a:pt x="894" y="10597"/>
                  </a:lnTo>
                  <a:lnTo>
                    <a:pt x="3549" y="11300"/>
                  </a:lnTo>
                  <a:lnTo>
                    <a:pt x="4240" y="13800"/>
                  </a:lnTo>
                  <a:lnTo>
                    <a:pt x="4466" y="14621"/>
                  </a:lnTo>
                  <a:lnTo>
                    <a:pt x="5216" y="14205"/>
                  </a:lnTo>
                  <a:lnTo>
                    <a:pt x="7621" y="12859"/>
                  </a:lnTo>
                  <a:lnTo>
                    <a:pt x="9919" y="14157"/>
                  </a:lnTo>
                  <a:lnTo>
                    <a:pt x="10681" y="14574"/>
                  </a:lnTo>
                  <a:lnTo>
                    <a:pt x="10907" y="13752"/>
                  </a:lnTo>
                  <a:lnTo>
                    <a:pt x="11621" y="11169"/>
                  </a:lnTo>
                  <a:lnTo>
                    <a:pt x="14193" y="10502"/>
                  </a:lnTo>
                  <a:lnTo>
                    <a:pt x="15039" y="10276"/>
                  </a:lnTo>
                  <a:lnTo>
                    <a:pt x="14610" y="9549"/>
                  </a:lnTo>
                  <a:lnTo>
                    <a:pt x="13229" y="7228"/>
                  </a:lnTo>
                  <a:lnTo>
                    <a:pt x="14562" y="4977"/>
                  </a:lnTo>
                  <a:lnTo>
                    <a:pt x="15003" y="4251"/>
                  </a:lnTo>
                  <a:lnTo>
                    <a:pt x="14146" y="4025"/>
                  </a:lnTo>
                  <a:lnTo>
                    <a:pt x="11490" y="3322"/>
                  </a:lnTo>
                  <a:lnTo>
                    <a:pt x="10800" y="822"/>
                  </a:lnTo>
                  <a:lnTo>
                    <a:pt x="10574" y="1"/>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1"/>
            <p:cNvSpPr/>
            <p:nvPr/>
          </p:nvSpPr>
          <p:spPr>
            <a:xfrm>
              <a:off x="3243250" y="1942325"/>
              <a:ext cx="376250" cy="365550"/>
            </a:xfrm>
            <a:custGeom>
              <a:avLst/>
              <a:gdLst/>
              <a:ahLst/>
              <a:cxnLst/>
              <a:rect l="l" t="t" r="r" b="b"/>
              <a:pathLst>
                <a:path w="15050" h="14622" extrusionOk="0">
                  <a:moveTo>
                    <a:pt x="4882" y="1299"/>
                  </a:moveTo>
                  <a:lnTo>
                    <a:pt x="7109" y="2537"/>
                  </a:lnTo>
                  <a:lnTo>
                    <a:pt x="7109" y="6335"/>
                  </a:lnTo>
                  <a:lnTo>
                    <a:pt x="4263" y="3573"/>
                  </a:lnTo>
                  <a:lnTo>
                    <a:pt x="4882" y="1299"/>
                  </a:lnTo>
                  <a:close/>
                  <a:moveTo>
                    <a:pt x="10049" y="1251"/>
                  </a:moveTo>
                  <a:lnTo>
                    <a:pt x="10704" y="3656"/>
                  </a:lnTo>
                  <a:lnTo>
                    <a:pt x="7942" y="6335"/>
                  </a:lnTo>
                  <a:lnTo>
                    <a:pt x="7942" y="2430"/>
                  </a:lnTo>
                  <a:lnTo>
                    <a:pt x="7954" y="2430"/>
                  </a:lnTo>
                  <a:lnTo>
                    <a:pt x="10049" y="1251"/>
                  </a:lnTo>
                  <a:close/>
                  <a:moveTo>
                    <a:pt x="11395" y="4144"/>
                  </a:moveTo>
                  <a:lnTo>
                    <a:pt x="13728" y="4751"/>
                  </a:lnTo>
                  <a:lnTo>
                    <a:pt x="12443" y="6895"/>
                  </a:lnTo>
                  <a:lnTo>
                    <a:pt x="8537" y="6895"/>
                  </a:lnTo>
                  <a:lnTo>
                    <a:pt x="11395" y="4144"/>
                  </a:lnTo>
                  <a:close/>
                  <a:moveTo>
                    <a:pt x="3751" y="4228"/>
                  </a:moveTo>
                  <a:lnTo>
                    <a:pt x="6525" y="6906"/>
                  </a:lnTo>
                  <a:lnTo>
                    <a:pt x="2501" y="6906"/>
                  </a:lnTo>
                  <a:lnTo>
                    <a:pt x="1286" y="4870"/>
                  </a:lnTo>
                  <a:lnTo>
                    <a:pt x="3751" y="4228"/>
                  </a:lnTo>
                  <a:close/>
                  <a:moveTo>
                    <a:pt x="12562" y="7728"/>
                  </a:moveTo>
                  <a:lnTo>
                    <a:pt x="13788" y="9764"/>
                  </a:lnTo>
                  <a:lnTo>
                    <a:pt x="11311" y="10407"/>
                  </a:lnTo>
                  <a:lnTo>
                    <a:pt x="8549" y="7728"/>
                  </a:lnTo>
                  <a:close/>
                  <a:moveTo>
                    <a:pt x="6525" y="7728"/>
                  </a:moveTo>
                  <a:lnTo>
                    <a:pt x="3668" y="10478"/>
                  </a:lnTo>
                  <a:lnTo>
                    <a:pt x="1322" y="9871"/>
                  </a:lnTo>
                  <a:lnTo>
                    <a:pt x="2608" y="7728"/>
                  </a:lnTo>
                  <a:close/>
                  <a:moveTo>
                    <a:pt x="7954" y="8311"/>
                  </a:moveTo>
                  <a:lnTo>
                    <a:pt x="10799" y="11062"/>
                  </a:lnTo>
                  <a:lnTo>
                    <a:pt x="10168" y="13336"/>
                  </a:lnTo>
                  <a:lnTo>
                    <a:pt x="7954" y="12109"/>
                  </a:lnTo>
                  <a:lnTo>
                    <a:pt x="7954" y="8311"/>
                  </a:lnTo>
                  <a:close/>
                  <a:moveTo>
                    <a:pt x="7120" y="8311"/>
                  </a:moveTo>
                  <a:lnTo>
                    <a:pt x="7120" y="12205"/>
                  </a:lnTo>
                  <a:lnTo>
                    <a:pt x="7109" y="12205"/>
                  </a:lnTo>
                  <a:lnTo>
                    <a:pt x="5001" y="13383"/>
                  </a:lnTo>
                  <a:lnTo>
                    <a:pt x="4346" y="10990"/>
                  </a:lnTo>
                  <a:lnTo>
                    <a:pt x="7120" y="8311"/>
                  </a:lnTo>
                  <a:close/>
                  <a:moveTo>
                    <a:pt x="10585" y="1"/>
                  </a:moveTo>
                  <a:lnTo>
                    <a:pt x="9823" y="418"/>
                  </a:lnTo>
                  <a:lnTo>
                    <a:pt x="7430" y="1763"/>
                  </a:lnTo>
                  <a:lnTo>
                    <a:pt x="5120" y="465"/>
                  </a:lnTo>
                  <a:lnTo>
                    <a:pt x="4358" y="48"/>
                  </a:lnTo>
                  <a:lnTo>
                    <a:pt x="4144" y="870"/>
                  </a:lnTo>
                  <a:lnTo>
                    <a:pt x="3430" y="3454"/>
                  </a:lnTo>
                  <a:lnTo>
                    <a:pt x="858" y="4132"/>
                  </a:lnTo>
                  <a:lnTo>
                    <a:pt x="1" y="4347"/>
                  </a:lnTo>
                  <a:lnTo>
                    <a:pt x="429" y="5085"/>
                  </a:lnTo>
                  <a:lnTo>
                    <a:pt x="1822" y="7406"/>
                  </a:lnTo>
                  <a:lnTo>
                    <a:pt x="477" y="9645"/>
                  </a:lnTo>
                  <a:lnTo>
                    <a:pt x="48" y="10383"/>
                  </a:lnTo>
                  <a:lnTo>
                    <a:pt x="893" y="10597"/>
                  </a:lnTo>
                  <a:lnTo>
                    <a:pt x="3560" y="11300"/>
                  </a:lnTo>
                  <a:lnTo>
                    <a:pt x="4251" y="13800"/>
                  </a:lnTo>
                  <a:lnTo>
                    <a:pt x="4465" y="14622"/>
                  </a:lnTo>
                  <a:lnTo>
                    <a:pt x="5227" y="14205"/>
                  </a:lnTo>
                  <a:lnTo>
                    <a:pt x="7621" y="12860"/>
                  </a:lnTo>
                  <a:lnTo>
                    <a:pt x="9930" y="14157"/>
                  </a:lnTo>
                  <a:lnTo>
                    <a:pt x="10692" y="14574"/>
                  </a:lnTo>
                  <a:lnTo>
                    <a:pt x="10919" y="13753"/>
                  </a:lnTo>
                  <a:lnTo>
                    <a:pt x="11633" y="11169"/>
                  </a:lnTo>
                  <a:lnTo>
                    <a:pt x="14205" y="10502"/>
                  </a:lnTo>
                  <a:lnTo>
                    <a:pt x="15050" y="10276"/>
                  </a:lnTo>
                  <a:lnTo>
                    <a:pt x="14621" y="9550"/>
                  </a:lnTo>
                  <a:lnTo>
                    <a:pt x="13240" y="7228"/>
                  </a:lnTo>
                  <a:lnTo>
                    <a:pt x="14574" y="4978"/>
                  </a:lnTo>
                  <a:lnTo>
                    <a:pt x="15002" y="4251"/>
                  </a:lnTo>
                  <a:lnTo>
                    <a:pt x="14157" y="4025"/>
                  </a:lnTo>
                  <a:lnTo>
                    <a:pt x="11490" y="3323"/>
                  </a:lnTo>
                  <a:lnTo>
                    <a:pt x="10811"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1"/>
            <p:cNvSpPr/>
            <p:nvPr/>
          </p:nvSpPr>
          <p:spPr>
            <a:xfrm>
              <a:off x="2867300" y="2308150"/>
              <a:ext cx="375975" cy="365550"/>
            </a:xfrm>
            <a:custGeom>
              <a:avLst/>
              <a:gdLst/>
              <a:ahLst/>
              <a:cxnLst/>
              <a:rect l="l" t="t" r="r" b="b"/>
              <a:pathLst>
                <a:path w="15039" h="14622" extrusionOk="0">
                  <a:moveTo>
                    <a:pt x="4882" y="1286"/>
                  </a:moveTo>
                  <a:lnTo>
                    <a:pt x="7097" y="2513"/>
                  </a:lnTo>
                  <a:lnTo>
                    <a:pt x="7097" y="6311"/>
                  </a:lnTo>
                  <a:lnTo>
                    <a:pt x="4251" y="3561"/>
                  </a:lnTo>
                  <a:lnTo>
                    <a:pt x="4882" y="1286"/>
                  </a:lnTo>
                  <a:close/>
                  <a:moveTo>
                    <a:pt x="10038" y="1239"/>
                  </a:moveTo>
                  <a:lnTo>
                    <a:pt x="10693" y="3632"/>
                  </a:lnTo>
                  <a:lnTo>
                    <a:pt x="7930" y="6311"/>
                  </a:lnTo>
                  <a:lnTo>
                    <a:pt x="7930" y="2418"/>
                  </a:lnTo>
                  <a:lnTo>
                    <a:pt x="7942" y="2418"/>
                  </a:lnTo>
                  <a:lnTo>
                    <a:pt x="10038" y="1239"/>
                  </a:lnTo>
                  <a:close/>
                  <a:moveTo>
                    <a:pt x="3728" y="4203"/>
                  </a:moveTo>
                  <a:lnTo>
                    <a:pt x="6502" y="6882"/>
                  </a:lnTo>
                  <a:lnTo>
                    <a:pt x="2477" y="6882"/>
                  </a:lnTo>
                  <a:lnTo>
                    <a:pt x="1263" y="4834"/>
                  </a:lnTo>
                  <a:lnTo>
                    <a:pt x="3728" y="4203"/>
                  </a:lnTo>
                  <a:close/>
                  <a:moveTo>
                    <a:pt x="11383" y="4120"/>
                  </a:moveTo>
                  <a:lnTo>
                    <a:pt x="13717" y="4739"/>
                  </a:lnTo>
                  <a:lnTo>
                    <a:pt x="12443" y="6882"/>
                  </a:lnTo>
                  <a:lnTo>
                    <a:pt x="8538" y="6882"/>
                  </a:lnTo>
                  <a:lnTo>
                    <a:pt x="11383" y="4120"/>
                  </a:lnTo>
                  <a:close/>
                  <a:moveTo>
                    <a:pt x="12538" y="7716"/>
                  </a:moveTo>
                  <a:lnTo>
                    <a:pt x="13765" y="9752"/>
                  </a:lnTo>
                  <a:lnTo>
                    <a:pt x="11288" y="10395"/>
                  </a:lnTo>
                  <a:lnTo>
                    <a:pt x="8526" y="7716"/>
                  </a:lnTo>
                  <a:close/>
                  <a:moveTo>
                    <a:pt x="6514" y="7716"/>
                  </a:moveTo>
                  <a:lnTo>
                    <a:pt x="3656" y="10466"/>
                  </a:lnTo>
                  <a:lnTo>
                    <a:pt x="1323" y="9859"/>
                  </a:lnTo>
                  <a:lnTo>
                    <a:pt x="2596" y="7716"/>
                  </a:lnTo>
                  <a:close/>
                  <a:moveTo>
                    <a:pt x="7942" y="8275"/>
                  </a:moveTo>
                  <a:lnTo>
                    <a:pt x="10788" y="11026"/>
                  </a:lnTo>
                  <a:lnTo>
                    <a:pt x="10157" y="13312"/>
                  </a:lnTo>
                  <a:lnTo>
                    <a:pt x="7942" y="12073"/>
                  </a:lnTo>
                  <a:lnTo>
                    <a:pt x="7942" y="8275"/>
                  </a:lnTo>
                  <a:close/>
                  <a:moveTo>
                    <a:pt x="7109" y="8287"/>
                  </a:moveTo>
                  <a:lnTo>
                    <a:pt x="7109" y="12193"/>
                  </a:lnTo>
                  <a:lnTo>
                    <a:pt x="7097" y="12193"/>
                  </a:lnTo>
                  <a:lnTo>
                    <a:pt x="5002" y="13371"/>
                  </a:lnTo>
                  <a:lnTo>
                    <a:pt x="4347" y="10966"/>
                  </a:lnTo>
                  <a:lnTo>
                    <a:pt x="7109" y="8287"/>
                  </a:lnTo>
                  <a:close/>
                  <a:moveTo>
                    <a:pt x="10574" y="1"/>
                  </a:moveTo>
                  <a:lnTo>
                    <a:pt x="9824" y="417"/>
                  </a:lnTo>
                  <a:lnTo>
                    <a:pt x="7419" y="1763"/>
                  </a:lnTo>
                  <a:lnTo>
                    <a:pt x="5121" y="465"/>
                  </a:lnTo>
                  <a:lnTo>
                    <a:pt x="4359" y="48"/>
                  </a:lnTo>
                  <a:lnTo>
                    <a:pt x="4132" y="870"/>
                  </a:lnTo>
                  <a:lnTo>
                    <a:pt x="3418" y="3453"/>
                  </a:lnTo>
                  <a:lnTo>
                    <a:pt x="846" y="4120"/>
                  </a:lnTo>
                  <a:lnTo>
                    <a:pt x="1" y="4346"/>
                  </a:lnTo>
                  <a:lnTo>
                    <a:pt x="430" y="5073"/>
                  </a:lnTo>
                  <a:lnTo>
                    <a:pt x="1811" y="7394"/>
                  </a:lnTo>
                  <a:lnTo>
                    <a:pt x="477" y="9645"/>
                  </a:lnTo>
                  <a:lnTo>
                    <a:pt x="37" y="10371"/>
                  </a:lnTo>
                  <a:lnTo>
                    <a:pt x="894" y="10597"/>
                  </a:lnTo>
                  <a:lnTo>
                    <a:pt x="3549" y="11300"/>
                  </a:lnTo>
                  <a:lnTo>
                    <a:pt x="4240" y="13800"/>
                  </a:lnTo>
                  <a:lnTo>
                    <a:pt x="4466" y="14621"/>
                  </a:lnTo>
                  <a:lnTo>
                    <a:pt x="5216" y="14205"/>
                  </a:lnTo>
                  <a:lnTo>
                    <a:pt x="7621" y="12859"/>
                  </a:lnTo>
                  <a:lnTo>
                    <a:pt x="9919" y="14157"/>
                  </a:lnTo>
                  <a:lnTo>
                    <a:pt x="10681" y="14574"/>
                  </a:lnTo>
                  <a:lnTo>
                    <a:pt x="10907" y="13752"/>
                  </a:lnTo>
                  <a:lnTo>
                    <a:pt x="11621" y="11169"/>
                  </a:lnTo>
                  <a:lnTo>
                    <a:pt x="14193" y="10490"/>
                  </a:lnTo>
                  <a:lnTo>
                    <a:pt x="15039" y="10276"/>
                  </a:lnTo>
                  <a:lnTo>
                    <a:pt x="14610" y="9537"/>
                  </a:lnTo>
                  <a:lnTo>
                    <a:pt x="13229" y="7216"/>
                  </a:lnTo>
                  <a:lnTo>
                    <a:pt x="14562" y="4977"/>
                  </a:lnTo>
                  <a:lnTo>
                    <a:pt x="15003" y="4239"/>
                  </a:lnTo>
                  <a:lnTo>
                    <a:pt x="14146" y="4025"/>
                  </a:lnTo>
                  <a:lnTo>
                    <a:pt x="11490" y="3322"/>
                  </a:lnTo>
                  <a:lnTo>
                    <a:pt x="10800" y="822"/>
                  </a:lnTo>
                  <a:lnTo>
                    <a:pt x="10574" y="1"/>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1"/>
            <p:cNvSpPr/>
            <p:nvPr/>
          </p:nvSpPr>
          <p:spPr>
            <a:xfrm>
              <a:off x="3243250" y="1577100"/>
              <a:ext cx="376250" cy="365250"/>
            </a:xfrm>
            <a:custGeom>
              <a:avLst/>
              <a:gdLst/>
              <a:ahLst/>
              <a:cxnLst/>
              <a:rect l="l" t="t" r="r" b="b"/>
              <a:pathLst>
                <a:path w="15050" h="14610" extrusionOk="0">
                  <a:moveTo>
                    <a:pt x="4882" y="1299"/>
                  </a:moveTo>
                  <a:lnTo>
                    <a:pt x="7109" y="2525"/>
                  </a:lnTo>
                  <a:lnTo>
                    <a:pt x="7109" y="6323"/>
                  </a:lnTo>
                  <a:lnTo>
                    <a:pt x="4263" y="3573"/>
                  </a:lnTo>
                  <a:lnTo>
                    <a:pt x="4882" y="1299"/>
                  </a:lnTo>
                  <a:close/>
                  <a:moveTo>
                    <a:pt x="10049" y="1251"/>
                  </a:moveTo>
                  <a:lnTo>
                    <a:pt x="10704" y="3644"/>
                  </a:lnTo>
                  <a:lnTo>
                    <a:pt x="7942" y="6323"/>
                  </a:lnTo>
                  <a:lnTo>
                    <a:pt x="7942" y="2430"/>
                  </a:lnTo>
                  <a:lnTo>
                    <a:pt x="7954" y="2430"/>
                  </a:lnTo>
                  <a:lnTo>
                    <a:pt x="10049" y="1251"/>
                  </a:lnTo>
                  <a:close/>
                  <a:moveTo>
                    <a:pt x="3751" y="4228"/>
                  </a:moveTo>
                  <a:lnTo>
                    <a:pt x="6525" y="6906"/>
                  </a:lnTo>
                  <a:lnTo>
                    <a:pt x="2501" y="6906"/>
                  </a:lnTo>
                  <a:lnTo>
                    <a:pt x="1286" y="4871"/>
                  </a:lnTo>
                  <a:lnTo>
                    <a:pt x="3751" y="4228"/>
                  </a:lnTo>
                  <a:close/>
                  <a:moveTo>
                    <a:pt x="11395" y="4156"/>
                  </a:moveTo>
                  <a:lnTo>
                    <a:pt x="13728" y="4763"/>
                  </a:lnTo>
                  <a:lnTo>
                    <a:pt x="12443" y="6906"/>
                  </a:lnTo>
                  <a:lnTo>
                    <a:pt x="8537" y="6906"/>
                  </a:lnTo>
                  <a:lnTo>
                    <a:pt x="11395" y="4156"/>
                  </a:lnTo>
                  <a:close/>
                  <a:moveTo>
                    <a:pt x="12562" y="7728"/>
                  </a:moveTo>
                  <a:lnTo>
                    <a:pt x="13788" y="9764"/>
                  </a:lnTo>
                  <a:lnTo>
                    <a:pt x="11311" y="10407"/>
                  </a:lnTo>
                  <a:lnTo>
                    <a:pt x="8549" y="7728"/>
                  </a:lnTo>
                  <a:close/>
                  <a:moveTo>
                    <a:pt x="6525" y="7704"/>
                  </a:moveTo>
                  <a:lnTo>
                    <a:pt x="3668" y="10478"/>
                  </a:lnTo>
                  <a:lnTo>
                    <a:pt x="1322" y="9859"/>
                  </a:lnTo>
                  <a:lnTo>
                    <a:pt x="2608" y="7704"/>
                  </a:lnTo>
                  <a:close/>
                  <a:moveTo>
                    <a:pt x="7954" y="8300"/>
                  </a:moveTo>
                  <a:lnTo>
                    <a:pt x="10799" y="11050"/>
                  </a:lnTo>
                  <a:lnTo>
                    <a:pt x="10168" y="13336"/>
                  </a:lnTo>
                  <a:lnTo>
                    <a:pt x="7954" y="12098"/>
                  </a:lnTo>
                  <a:lnTo>
                    <a:pt x="7954" y="8300"/>
                  </a:lnTo>
                  <a:close/>
                  <a:moveTo>
                    <a:pt x="7120" y="8300"/>
                  </a:moveTo>
                  <a:lnTo>
                    <a:pt x="7120" y="12205"/>
                  </a:lnTo>
                  <a:lnTo>
                    <a:pt x="7109" y="12205"/>
                  </a:lnTo>
                  <a:lnTo>
                    <a:pt x="5001" y="13383"/>
                  </a:lnTo>
                  <a:lnTo>
                    <a:pt x="4346" y="10978"/>
                  </a:lnTo>
                  <a:lnTo>
                    <a:pt x="7120" y="8300"/>
                  </a:lnTo>
                  <a:close/>
                  <a:moveTo>
                    <a:pt x="10585" y="1"/>
                  </a:moveTo>
                  <a:lnTo>
                    <a:pt x="9823" y="418"/>
                  </a:lnTo>
                  <a:lnTo>
                    <a:pt x="7430" y="1751"/>
                  </a:lnTo>
                  <a:lnTo>
                    <a:pt x="5120" y="465"/>
                  </a:lnTo>
                  <a:lnTo>
                    <a:pt x="4358" y="49"/>
                  </a:lnTo>
                  <a:lnTo>
                    <a:pt x="4144" y="858"/>
                  </a:lnTo>
                  <a:lnTo>
                    <a:pt x="3430" y="3454"/>
                  </a:lnTo>
                  <a:lnTo>
                    <a:pt x="858" y="4120"/>
                  </a:lnTo>
                  <a:lnTo>
                    <a:pt x="1" y="4347"/>
                  </a:lnTo>
                  <a:lnTo>
                    <a:pt x="429" y="5073"/>
                  </a:lnTo>
                  <a:lnTo>
                    <a:pt x="1822" y="7395"/>
                  </a:lnTo>
                  <a:lnTo>
                    <a:pt x="477" y="9645"/>
                  </a:lnTo>
                  <a:lnTo>
                    <a:pt x="48" y="10371"/>
                  </a:lnTo>
                  <a:lnTo>
                    <a:pt x="893" y="10597"/>
                  </a:lnTo>
                  <a:lnTo>
                    <a:pt x="3560" y="11300"/>
                  </a:lnTo>
                  <a:lnTo>
                    <a:pt x="4251" y="13800"/>
                  </a:lnTo>
                  <a:lnTo>
                    <a:pt x="4465" y="14610"/>
                  </a:lnTo>
                  <a:lnTo>
                    <a:pt x="5227" y="14193"/>
                  </a:lnTo>
                  <a:lnTo>
                    <a:pt x="7621" y="12860"/>
                  </a:lnTo>
                  <a:lnTo>
                    <a:pt x="9930" y="14145"/>
                  </a:lnTo>
                  <a:lnTo>
                    <a:pt x="10692" y="14574"/>
                  </a:lnTo>
                  <a:lnTo>
                    <a:pt x="10919" y="13753"/>
                  </a:lnTo>
                  <a:lnTo>
                    <a:pt x="11633" y="11157"/>
                  </a:lnTo>
                  <a:lnTo>
                    <a:pt x="14205" y="10490"/>
                  </a:lnTo>
                  <a:lnTo>
                    <a:pt x="15050" y="10264"/>
                  </a:lnTo>
                  <a:lnTo>
                    <a:pt x="14621" y="9538"/>
                  </a:lnTo>
                  <a:lnTo>
                    <a:pt x="13240" y="7216"/>
                  </a:lnTo>
                  <a:lnTo>
                    <a:pt x="14574" y="4966"/>
                  </a:lnTo>
                  <a:lnTo>
                    <a:pt x="15002" y="4239"/>
                  </a:lnTo>
                  <a:lnTo>
                    <a:pt x="14157" y="4013"/>
                  </a:lnTo>
                  <a:lnTo>
                    <a:pt x="11490" y="3323"/>
                  </a:lnTo>
                  <a:lnTo>
                    <a:pt x="10811"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1"/>
            <p:cNvSpPr/>
            <p:nvPr/>
          </p:nvSpPr>
          <p:spPr>
            <a:xfrm>
              <a:off x="1729675" y="3403825"/>
              <a:ext cx="376250" cy="365550"/>
            </a:xfrm>
            <a:custGeom>
              <a:avLst/>
              <a:gdLst/>
              <a:ahLst/>
              <a:cxnLst/>
              <a:rect l="l" t="t" r="r" b="b"/>
              <a:pathLst>
                <a:path w="15050" h="14622" extrusionOk="0">
                  <a:moveTo>
                    <a:pt x="4882" y="1286"/>
                  </a:moveTo>
                  <a:lnTo>
                    <a:pt x="7108" y="2525"/>
                  </a:lnTo>
                  <a:lnTo>
                    <a:pt x="7108" y="6311"/>
                  </a:lnTo>
                  <a:lnTo>
                    <a:pt x="4263" y="3560"/>
                  </a:lnTo>
                  <a:lnTo>
                    <a:pt x="4882" y="1286"/>
                  </a:lnTo>
                  <a:close/>
                  <a:moveTo>
                    <a:pt x="10037" y="1239"/>
                  </a:moveTo>
                  <a:lnTo>
                    <a:pt x="10692" y="3632"/>
                  </a:lnTo>
                  <a:lnTo>
                    <a:pt x="7918" y="6311"/>
                  </a:lnTo>
                  <a:lnTo>
                    <a:pt x="7918" y="2417"/>
                  </a:lnTo>
                  <a:lnTo>
                    <a:pt x="7942" y="2417"/>
                  </a:lnTo>
                  <a:lnTo>
                    <a:pt x="10037" y="1239"/>
                  </a:lnTo>
                  <a:close/>
                  <a:moveTo>
                    <a:pt x="3739" y="4215"/>
                  </a:moveTo>
                  <a:lnTo>
                    <a:pt x="6513" y="6894"/>
                  </a:lnTo>
                  <a:lnTo>
                    <a:pt x="2489" y="6894"/>
                  </a:lnTo>
                  <a:lnTo>
                    <a:pt x="1274" y="4858"/>
                  </a:lnTo>
                  <a:lnTo>
                    <a:pt x="3739" y="4215"/>
                  </a:lnTo>
                  <a:close/>
                  <a:moveTo>
                    <a:pt x="11371" y="4144"/>
                  </a:moveTo>
                  <a:lnTo>
                    <a:pt x="13716" y="4751"/>
                  </a:lnTo>
                  <a:lnTo>
                    <a:pt x="12430" y="6894"/>
                  </a:lnTo>
                  <a:lnTo>
                    <a:pt x="8513" y="6894"/>
                  </a:lnTo>
                  <a:lnTo>
                    <a:pt x="11371" y="4144"/>
                  </a:lnTo>
                  <a:close/>
                  <a:moveTo>
                    <a:pt x="12549" y="7716"/>
                  </a:moveTo>
                  <a:lnTo>
                    <a:pt x="13776" y="9752"/>
                  </a:lnTo>
                  <a:lnTo>
                    <a:pt x="11299" y="10395"/>
                  </a:lnTo>
                  <a:lnTo>
                    <a:pt x="8525" y="7716"/>
                  </a:lnTo>
                  <a:close/>
                  <a:moveTo>
                    <a:pt x="6525" y="7728"/>
                  </a:moveTo>
                  <a:lnTo>
                    <a:pt x="3667" y="10478"/>
                  </a:lnTo>
                  <a:lnTo>
                    <a:pt x="1334" y="9871"/>
                  </a:lnTo>
                  <a:lnTo>
                    <a:pt x="2608" y="7728"/>
                  </a:lnTo>
                  <a:close/>
                  <a:moveTo>
                    <a:pt x="7942" y="8299"/>
                  </a:moveTo>
                  <a:lnTo>
                    <a:pt x="10775" y="11049"/>
                  </a:lnTo>
                  <a:lnTo>
                    <a:pt x="10156" y="13323"/>
                  </a:lnTo>
                  <a:lnTo>
                    <a:pt x="7942" y="12085"/>
                  </a:lnTo>
                  <a:lnTo>
                    <a:pt x="7942" y="8299"/>
                  </a:lnTo>
                  <a:close/>
                  <a:moveTo>
                    <a:pt x="7108" y="8299"/>
                  </a:moveTo>
                  <a:lnTo>
                    <a:pt x="7108" y="12192"/>
                  </a:lnTo>
                  <a:lnTo>
                    <a:pt x="5001" y="13371"/>
                  </a:lnTo>
                  <a:lnTo>
                    <a:pt x="4334" y="10978"/>
                  </a:lnTo>
                  <a:lnTo>
                    <a:pt x="7108" y="8299"/>
                  </a:lnTo>
                  <a:close/>
                  <a:moveTo>
                    <a:pt x="10585" y="0"/>
                  </a:moveTo>
                  <a:lnTo>
                    <a:pt x="9823" y="417"/>
                  </a:lnTo>
                  <a:lnTo>
                    <a:pt x="7430" y="1763"/>
                  </a:lnTo>
                  <a:lnTo>
                    <a:pt x="5120" y="465"/>
                  </a:lnTo>
                  <a:lnTo>
                    <a:pt x="4370" y="48"/>
                  </a:lnTo>
                  <a:lnTo>
                    <a:pt x="4144" y="870"/>
                  </a:lnTo>
                  <a:lnTo>
                    <a:pt x="3429" y="3453"/>
                  </a:lnTo>
                  <a:lnTo>
                    <a:pt x="857" y="4132"/>
                  </a:lnTo>
                  <a:lnTo>
                    <a:pt x="0" y="4346"/>
                  </a:lnTo>
                  <a:lnTo>
                    <a:pt x="441" y="5084"/>
                  </a:lnTo>
                  <a:lnTo>
                    <a:pt x="1822" y="7406"/>
                  </a:lnTo>
                  <a:lnTo>
                    <a:pt x="476" y="9644"/>
                  </a:lnTo>
                  <a:lnTo>
                    <a:pt x="48" y="10383"/>
                  </a:lnTo>
                  <a:lnTo>
                    <a:pt x="893" y="10597"/>
                  </a:lnTo>
                  <a:lnTo>
                    <a:pt x="3560" y="11299"/>
                  </a:lnTo>
                  <a:lnTo>
                    <a:pt x="4251" y="13800"/>
                  </a:lnTo>
                  <a:lnTo>
                    <a:pt x="4465" y="14621"/>
                  </a:lnTo>
                  <a:lnTo>
                    <a:pt x="5227" y="14205"/>
                  </a:lnTo>
                  <a:lnTo>
                    <a:pt x="7620" y="12859"/>
                  </a:lnTo>
                  <a:lnTo>
                    <a:pt x="9930" y="14157"/>
                  </a:lnTo>
                  <a:lnTo>
                    <a:pt x="10692" y="14574"/>
                  </a:lnTo>
                  <a:lnTo>
                    <a:pt x="10918" y="13752"/>
                  </a:lnTo>
                  <a:lnTo>
                    <a:pt x="11633" y="11168"/>
                  </a:lnTo>
                  <a:lnTo>
                    <a:pt x="14204" y="10502"/>
                  </a:lnTo>
                  <a:lnTo>
                    <a:pt x="15050" y="10275"/>
                  </a:lnTo>
                  <a:lnTo>
                    <a:pt x="14621" y="9549"/>
                  </a:lnTo>
                  <a:lnTo>
                    <a:pt x="13240" y="7227"/>
                  </a:lnTo>
                  <a:lnTo>
                    <a:pt x="14573" y="4977"/>
                  </a:lnTo>
                  <a:lnTo>
                    <a:pt x="15002" y="4251"/>
                  </a:lnTo>
                  <a:lnTo>
                    <a:pt x="14157" y="4025"/>
                  </a:lnTo>
                  <a:lnTo>
                    <a:pt x="11490" y="3322"/>
                  </a:lnTo>
                  <a:lnTo>
                    <a:pt x="10811"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1"/>
            <p:cNvSpPr/>
            <p:nvPr/>
          </p:nvSpPr>
          <p:spPr>
            <a:xfrm>
              <a:off x="1350450" y="3038600"/>
              <a:ext cx="376275" cy="365250"/>
            </a:xfrm>
            <a:custGeom>
              <a:avLst/>
              <a:gdLst/>
              <a:ahLst/>
              <a:cxnLst/>
              <a:rect l="l" t="t" r="r" b="b"/>
              <a:pathLst>
                <a:path w="15051" h="14610" extrusionOk="0">
                  <a:moveTo>
                    <a:pt x="10050" y="1239"/>
                  </a:moveTo>
                  <a:lnTo>
                    <a:pt x="10704" y="3632"/>
                  </a:lnTo>
                  <a:lnTo>
                    <a:pt x="7942" y="6311"/>
                  </a:lnTo>
                  <a:lnTo>
                    <a:pt x="7942" y="2405"/>
                  </a:lnTo>
                  <a:lnTo>
                    <a:pt x="7954" y="2405"/>
                  </a:lnTo>
                  <a:lnTo>
                    <a:pt x="10050" y="1239"/>
                  </a:lnTo>
                  <a:close/>
                  <a:moveTo>
                    <a:pt x="4894" y="1274"/>
                  </a:moveTo>
                  <a:lnTo>
                    <a:pt x="7109" y="2513"/>
                  </a:lnTo>
                  <a:lnTo>
                    <a:pt x="7109" y="6323"/>
                  </a:lnTo>
                  <a:lnTo>
                    <a:pt x="4263" y="3560"/>
                  </a:lnTo>
                  <a:lnTo>
                    <a:pt x="4894" y="1274"/>
                  </a:lnTo>
                  <a:close/>
                  <a:moveTo>
                    <a:pt x="3763" y="4215"/>
                  </a:moveTo>
                  <a:lnTo>
                    <a:pt x="6525" y="6894"/>
                  </a:lnTo>
                  <a:lnTo>
                    <a:pt x="2513" y="6894"/>
                  </a:lnTo>
                  <a:lnTo>
                    <a:pt x="1287" y="4846"/>
                  </a:lnTo>
                  <a:lnTo>
                    <a:pt x="3763" y="4215"/>
                  </a:lnTo>
                  <a:close/>
                  <a:moveTo>
                    <a:pt x="11395" y="4132"/>
                  </a:moveTo>
                  <a:lnTo>
                    <a:pt x="13729" y="4751"/>
                  </a:lnTo>
                  <a:lnTo>
                    <a:pt x="12455" y="6894"/>
                  </a:lnTo>
                  <a:lnTo>
                    <a:pt x="8537" y="6894"/>
                  </a:lnTo>
                  <a:lnTo>
                    <a:pt x="11395" y="4132"/>
                  </a:lnTo>
                  <a:close/>
                  <a:moveTo>
                    <a:pt x="12550" y="7704"/>
                  </a:moveTo>
                  <a:lnTo>
                    <a:pt x="13776" y="9752"/>
                  </a:lnTo>
                  <a:lnTo>
                    <a:pt x="11300" y="10383"/>
                  </a:lnTo>
                  <a:lnTo>
                    <a:pt x="8537" y="7704"/>
                  </a:lnTo>
                  <a:close/>
                  <a:moveTo>
                    <a:pt x="6525" y="7704"/>
                  </a:moveTo>
                  <a:lnTo>
                    <a:pt x="3668" y="10478"/>
                  </a:lnTo>
                  <a:lnTo>
                    <a:pt x="1334" y="9871"/>
                  </a:lnTo>
                  <a:lnTo>
                    <a:pt x="2608" y="7704"/>
                  </a:lnTo>
                  <a:close/>
                  <a:moveTo>
                    <a:pt x="7954" y="8287"/>
                  </a:moveTo>
                  <a:lnTo>
                    <a:pt x="10800" y="11038"/>
                  </a:lnTo>
                  <a:lnTo>
                    <a:pt x="10169" y="13324"/>
                  </a:lnTo>
                  <a:lnTo>
                    <a:pt x="7954" y="12085"/>
                  </a:lnTo>
                  <a:lnTo>
                    <a:pt x="7954" y="8287"/>
                  </a:lnTo>
                  <a:close/>
                  <a:moveTo>
                    <a:pt x="7121" y="8287"/>
                  </a:moveTo>
                  <a:lnTo>
                    <a:pt x="7121" y="12192"/>
                  </a:lnTo>
                  <a:lnTo>
                    <a:pt x="7109" y="12192"/>
                  </a:lnTo>
                  <a:lnTo>
                    <a:pt x="5013" y="13359"/>
                  </a:lnTo>
                  <a:lnTo>
                    <a:pt x="4358" y="10966"/>
                  </a:lnTo>
                  <a:lnTo>
                    <a:pt x="7121" y="8287"/>
                  </a:lnTo>
                  <a:close/>
                  <a:moveTo>
                    <a:pt x="10585" y="0"/>
                  </a:moveTo>
                  <a:lnTo>
                    <a:pt x="9823" y="417"/>
                  </a:lnTo>
                  <a:lnTo>
                    <a:pt x="7430" y="1751"/>
                  </a:lnTo>
                  <a:lnTo>
                    <a:pt x="5120" y="453"/>
                  </a:lnTo>
                  <a:lnTo>
                    <a:pt x="4370" y="48"/>
                  </a:lnTo>
                  <a:lnTo>
                    <a:pt x="4144" y="858"/>
                  </a:lnTo>
                  <a:lnTo>
                    <a:pt x="3430" y="3453"/>
                  </a:lnTo>
                  <a:lnTo>
                    <a:pt x="858" y="4120"/>
                  </a:lnTo>
                  <a:lnTo>
                    <a:pt x="1" y="4346"/>
                  </a:lnTo>
                  <a:lnTo>
                    <a:pt x="441" y="5072"/>
                  </a:lnTo>
                  <a:lnTo>
                    <a:pt x="1822" y="7394"/>
                  </a:lnTo>
                  <a:lnTo>
                    <a:pt x="477" y="9644"/>
                  </a:lnTo>
                  <a:lnTo>
                    <a:pt x="48" y="10371"/>
                  </a:lnTo>
                  <a:lnTo>
                    <a:pt x="894" y="10597"/>
                  </a:lnTo>
                  <a:lnTo>
                    <a:pt x="3561" y="11299"/>
                  </a:lnTo>
                  <a:lnTo>
                    <a:pt x="4251" y="13800"/>
                  </a:lnTo>
                  <a:lnTo>
                    <a:pt x="4466" y="14609"/>
                  </a:lnTo>
                  <a:lnTo>
                    <a:pt x="5228" y="14193"/>
                  </a:lnTo>
                  <a:lnTo>
                    <a:pt x="7621" y="12859"/>
                  </a:lnTo>
                  <a:lnTo>
                    <a:pt x="9930" y="14157"/>
                  </a:lnTo>
                  <a:lnTo>
                    <a:pt x="10692" y="14574"/>
                  </a:lnTo>
                  <a:lnTo>
                    <a:pt x="10919" y="13752"/>
                  </a:lnTo>
                  <a:lnTo>
                    <a:pt x="11633" y="11157"/>
                  </a:lnTo>
                  <a:lnTo>
                    <a:pt x="14205" y="10490"/>
                  </a:lnTo>
                  <a:lnTo>
                    <a:pt x="15050" y="10264"/>
                  </a:lnTo>
                  <a:lnTo>
                    <a:pt x="14622" y="9537"/>
                  </a:lnTo>
                  <a:lnTo>
                    <a:pt x="13240" y="7216"/>
                  </a:lnTo>
                  <a:lnTo>
                    <a:pt x="14574" y="4965"/>
                  </a:lnTo>
                  <a:lnTo>
                    <a:pt x="15003" y="4239"/>
                  </a:lnTo>
                  <a:lnTo>
                    <a:pt x="14157" y="4013"/>
                  </a:lnTo>
                  <a:lnTo>
                    <a:pt x="11502" y="3322"/>
                  </a:lnTo>
                  <a:lnTo>
                    <a:pt x="10812"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1"/>
            <p:cNvSpPr/>
            <p:nvPr/>
          </p:nvSpPr>
          <p:spPr>
            <a:xfrm>
              <a:off x="1350450" y="1577100"/>
              <a:ext cx="376275" cy="365250"/>
            </a:xfrm>
            <a:custGeom>
              <a:avLst/>
              <a:gdLst/>
              <a:ahLst/>
              <a:cxnLst/>
              <a:rect l="l" t="t" r="r" b="b"/>
              <a:pathLst>
                <a:path w="15051" h="14610" extrusionOk="0">
                  <a:moveTo>
                    <a:pt x="4882" y="1299"/>
                  </a:moveTo>
                  <a:lnTo>
                    <a:pt x="7109" y="2525"/>
                  </a:lnTo>
                  <a:lnTo>
                    <a:pt x="7109" y="6323"/>
                  </a:lnTo>
                  <a:lnTo>
                    <a:pt x="4263" y="3573"/>
                  </a:lnTo>
                  <a:lnTo>
                    <a:pt x="4882" y="1299"/>
                  </a:lnTo>
                  <a:close/>
                  <a:moveTo>
                    <a:pt x="10050" y="1251"/>
                  </a:moveTo>
                  <a:lnTo>
                    <a:pt x="10704" y="3644"/>
                  </a:lnTo>
                  <a:lnTo>
                    <a:pt x="7942" y="6323"/>
                  </a:lnTo>
                  <a:lnTo>
                    <a:pt x="7942" y="2430"/>
                  </a:lnTo>
                  <a:lnTo>
                    <a:pt x="7954" y="2430"/>
                  </a:lnTo>
                  <a:lnTo>
                    <a:pt x="10050" y="1251"/>
                  </a:lnTo>
                  <a:close/>
                  <a:moveTo>
                    <a:pt x="3739" y="4228"/>
                  </a:moveTo>
                  <a:lnTo>
                    <a:pt x="6513" y="6906"/>
                  </a:lnTo>
                  <a:lnTo>
                    <a:pt x="2489" y="6906"/>
                  </a:lnTo>
                  <a:lnTo>
                    <a:pt x="1275" y="4871"/>
                  </a:lnTo>
                  <a:lnTo>
                    <a:pt x="3739" y="4228"/>
                  </a:lnTo>
                  <a:close/>
                  <a:moveTo>
                    <a:pt x="11395" y="4156"/>
                  </a:moveTo>
                  <a:lnTo>
                    <a:pt x="13729" y="4763"/>
                  </a:lnTo>
                  <a:lnTo>
                    <a:pt x="12455" y="6906"/>
                  </a:lnTo>
                  <a:lnTo>
                    <a:pt x="8537" y="6906"/>
                  </a:lnTo>
                  <a:lnTo>
                    <a:pt x="11395" y="4156"/>
                  </a:lnTo>
                  <a:close/>
                  <a:moveTo>
                    <a:pt x="12550" y="7728"/>
                  </a:moveTo>
                  <a:lnTo>
                    <a:pt x="13776" y="9764"/>
                  </a:lnTo>
                  <a:lnTo>
                    <a:pt x="11300" y="10407"/>
                  </a:lnTo>
                  <a:lnTo>
                    <a:pt x="8537" y="7728"/>
                  </a:lnTo>
                  <a:close/>
                  <a:moveTo>
                    <a:pt x="6525" y="7704"/>
                  </a:moveTo>
                  <a:lnTo>
                    <a:pt x="3668" y="10478"/>
                  </a:lnTo>
                  <a:lnTo>
                    <a:pt x="1334" y="9859"/>
                  </a:lnTo>
                  <a:lnTo>
                    <a:pt x="2608" y="7704"/>
                  </a:lnTo>
                  <a:close/>
                  <a:moveTo>
                    <a:pt x="7942" y="8300"/>
                  </a:moveTo>
                  <a:lnTo>
                    <a:pt x="10788" y="11050"/>
                  </a:lnTo>
                  <a:lnTo>
                    <a:pt x="10157" y="13336"/>
                  </a:lnTo>
                  <a:lnTo>
                    <a:pt x="7942" y="12098"/>
                  </a:lnTo>
                  <a:lnTo>
                    <a:pt x="7942" y="8300"/>
                  </a:lnTo>
                  <a:close/>
                  <a:moveTo>
                    <a:pt x="7121" y="8300"/>
                  </a:moveTo>
                  <a:lnTo>
                    <a:pt x="7121" y="12205"/>
                  </a:lnTo>
                  <a:lnTo>
                    <a:pt x="7109" y="12205"/>
                  </a:lnTo>
                  <a:lnTo>
                    <a:pt x="5013" y="13383"/>
                  </a:lnTo>
                  <a:lnTo>
                    <a:pt x="4358" y="10978"/>
                  </a:lnTo>
                  <a:lnTo>
                    <a:pt x="7121" y="8300"/>
                  </a:lnTo>
                  <a:close/>
                  <a:moveTo>
                    <a:pt x="10585" y="1"/>
                  </a:moveTo>
                  <a:lnTo>
                    <a:pt x="9823" y="418"/>
                  </a:lnTo>
                  <a:lnTo>
                    <a:pt x="7430" y="1751"/>
                  </a:lnTo>
                  <a:lnTo>
                    <a:pt x="5120" y="465"/>
                  </a:lnTo>
                  <a:lnTo>
                    <a:pt x="4370" y="49"/>
                  </a:lnTo>
                  <a:lnTo>
                    <a:pt x="4144" y="858"/>
                  </a:lnTo>
                  <a:lnTo>
                    <a:pt x="3430" y="3454"/>
                  </a:lnTo>
                  <a:lnTo>
                    <a:pt x="858" y="4120"/>
                  </a:lnTo>
                  <a:lnTo>
                    <a:pt x="1" y="4347"/>
                  </a:lnTo>
                  <a:lnTo>
                    <a:pt x="441" y="5073"/>
                  </a:lnTo>
                  <a:lnTo>
                    <a:pt x="1822" y="7395"/>
                  </a:lnTo>
                  <a:lnTo>
                    <a:pt x="477" y="9645"/>
                  </a:lnTo>
                  <a:lnTo>
                    <a:pt x="48" y="10371"/>
                  </a:lnTo>
                  <a:lnTo>
                    <a:pt x="894" y="10597"/>
                  </a:lnTo>
                  <a:lnTo>
                    <a:pt x="3561" y="11300"/>
                  </a:lnTo>
                  <a:lnTo>
                    <a:pt x="4251" y="13800"/>
                  </a:lnTo>
                  <a:lnTo>
                    <a:pt x="4466" y="14610"/>
                  </a:lnTo>
                  <a:lnTo>
                    <a:pt x="5228" y="14193"/>
                  </a:lnTo>
                  <a:lnTo>
                    <a:pt x="7621" y="12860"/>
                  </a:lnTo>
                  <a:lnTo>
                    <a:pt x="9930" y="14145"/>
                  </a:lnTo>
                  <a:lnTo>
                    <a:pt x="10692" y="14574"/>
                  </a:lnTo>
                  <a:lnTo>
                    <a:pt x="10919" y="13753"/>
                  </a:lnTo>
                  <a:lnTo>
                    <a:pt x="11633" y="11157"/>
                  </a:lnTo>
                  <a:lnTo>
                    <a:pt x="14205" y="10490"/>
                  </a:lnTo>
                  <a:lnTo>
                    <a:pt x="15050" y="10264"/>
                  </a:lnTo>
                  <a:lnTo>
                    <a:pt x="14622" y="9538"/>
                  </a:lnTo>
                  <a:lnTo>
                    <a:pt x="13240" y="7216"/>
                  </a:lnTo>
                  <a:lnTo>
                    <a:pt x="14574" y="4966"/>
                  </a:lnTo>
                  <a:lnTo>
                    <a:pt x="15003" y="4239"/>
                  </a:lnTo>
                  <a:lnTo>
                    <a:pt x="14157" y="4013"/>
                  </a:lnTo>
                  <a:lnTo>
                    <a:pt x="11502" y="3323"/>
                  </a:lnTo>
                  <a:lnTo>
                    <a:pt x="10812"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1"/>
            <p:cNvSpPr/>
            <p:nvPr/>
          </p:nvSpPr>
          <p:spPr>
            <a:xfrm>
              <a:off x="1350750" y="3403825"/>
              <a:ext cx="375975" cy="365550"/>
            </a:xfrm>
            <a:custGeom>
              <a:avLst/>
              <a:gdLst/>
              <a:ahLst/>
              <a:cxnLst/>
              <a:rect l="l" t="t" r="r" b="b"/>
              <a:pathLst>
                <a:path w="15039" h="14622" extrusionOk="0">
                  <a:moveTo>
                    <a:pt x="4882" y="1286"/>
                  </a:moveTo>
                  <a:lnTo>
                    <a:pt x="7097" y="2525"/>
                  </a:lnTo>
                  <a:lnTo>
                    <a:pt x="7097" y="6311"/>
                  </a:lnTo>
                  <a:lnTo>
                    <a:pt x="4251" y="3560"/>
                  </a:lnTo>
                  <a:lnTo>
                    <a:pt x="4882" y="1286"/>
                  </a:lnTo>
                  <a:close/>
                  <a:moveTo>
                    <a:pt x="10026" y="1239"/>
                  </a:moveTo>
                  <a:lnTo>
                    <a:pt x="10680" y="3632"/>
                  </a:lnTo>
                  <a:lnTo>
                    <a:pt x="7918" y="6311"/>
                  </a:lnTo>
                  <a:lnTo>
                    <a:pt x="7918" y="2417"/>
                  </a:lnTo>
                  <a:lnTo>
                    <a:pt x="7930" y="2417"/>
                  </a:lnTo>
                  <a:lnTo>
                    <a:pt x="10026" y="1239"/>
                  </a:lnTo>
                  <a:close/>
                  <a:moveTo>
                    <a:pt x="3727" y="4215"/>
                  </a:moveTo>
                  <a:lnTo>
                    <a:pt x="6501" y="6894"/>
                  </a:lnTo>
                  <a:lnTo>
                    <a:pt x="2477" y="6894"/>
                  </a:lnTo>
                  <a:lnTo>
                    <a:pt x="1275" y="4858"/>
                  </a:lnTo>
                  <a:lnTo>
                    <a:pt x="3727" y="4215"/>
                  </a:lnTo>
                  <a:close/>
                  <a:moveTo>
                    <a:pt x="11371" y="4144"/>
                  </a:moveTo>
                  <a:lnTo>
                    <a:pt x="13705" y="4751"/>
                  </a:lnTo>
                  <a:lnTo>
                    <a:pt x="12419" y="6894"/>
                  </a:lnTo>
                  <a:lnTo>
                    <a:pt x="8502" y="6894"/>
                  </a:lnTo>
                  <a:lnTo>
                    <a:pt x="11371" y="4144"/>
                  </a:lnTo>
                  <a:close/>
                  <a:moveTo>
                    <a:pt x="12538" y="7716"/>
                  </a:moveTo>
                  <a:lnTo>
                    <a:pt x="13764" y="9752"/>
                  </a:lnTo>
                  <a:lnTo>
                    <a:pt x="11288" y="10395"/>
                  </a:lnTo>
                  <a:lnTo>
                    <a:pt x="8525" y="7716"/>
                  </a:lnTo>
                  <a:close/>
                  <a:moveTo>
                    <a:pt x="6513" y="7728"/>
                  </a:moveTo>
                  <a:lnTo>
                    <a:pt x="3656" y="10478"/>
                  </a:lnTo>
                  <a:lnTo>
                    <a:pt x="1322" y="9871"/>
                  </a:lnTo>
                  <a:lnTo>
                    <a:pt x="2596" y="7728"/>
                  </a:lnTo>
                  <a:close/>
                  <a:moveTo>
                    <a:pt x="7930" y="8299"/>
                  </a:moveTo>
                  <a:lnTo>
                    <a:pt x="10776" y="11049"/>
                  </a:lnTo>
                  <a:lnTo>
                    <a:pt x="10145" y="13323"/>
                  </a:lnTo>
                  <a:lnTo>
                    <a:pt x="7930" y="12085"/>
                  </a:lnTo>
                  <a:lnTo>
                    <a:pt x="7930" y="8299"/>
                  </a:lnTo>
                  <a:close/>
                  <a:moveTo>
                    <a:pt x="7109" y="8299"/>
                  </a:moveTo>
                  <a:lnTo>
                    <a:pt x="7109" y="12192"/>
                  </a:lnTo>
                  <a:lnTo>
                    <a:pt x="7097" y="12192"/>
                  </a:lnTo>
                  <a:lnTo>
                    <a:pt x="5001" y="13371"/>
                  </a:lnTo>
                  <a:lnTo>
                    <a:pt x="4346" y="10978"/>
                  </a:lnTo>
                  <a:lnTo>
                    <a:pt x="7109" y="8299"/>
                  </a:lnTo>
                  <a:close/>
                  <a:moveTo>
                    <a:pt x="10573" y="0"/>
                  </a:moveTo>
                  <a:lnTo>
                    <a:pt x="9823" y="417"/>
                  </a:lnTo>
                  <a:lnTo>
                    <a:pt x="7418" y="1763"/>
                  </a:lnTo>
                  <a:lnTo>
                    <a:pt x="5120" y="465"/>
                  </a:lnTo>
                  <a:lnTo>
                    <a:pt x="4358" y="48"/>
                  </a:lnTo>
                  <a:lnTo>
                    <a:pt x="4132" y="870"/>
                  </a:lnTo>
                  <a:lnTo>
                    <a:pt x="3418" y="3453"/>
                  </a:lnTo>
                  <a:lnTo>
                    <a:pt x="846" y="4132"/>
                  </a:lnTo>
                  <a:lnTo>
                    <a:pt x="1" y="4346"/>
                  </a:lnTo>
                  <a:lnTo>
                    <a:pt x="429" y="5084"/>
                  </a:lnTo>
                  <a:lnTo>
                    <a:pt x="1810" y="7406"/>
                  </a:lnTo>
                  <a:lnTo>
                    <a:pt x="477" y="9644"/>
                  </a:lnTo>
                  <a:lnTo>
                    <a:pt x="36" y="10383"/>
                  </a:lnTo>
                  <a:lnTo>
                    <a:pt x="894" y="10597"/>
                  </a:lnTo>
                  <a:lnTo>
                    <a:pt x="3549" y="11299"/>
                  </a:lnTo>
                  <a:lnTo>
                    <a:pt x="4239" y="13800"/>
                  </a:lnTo>
                  <a:lnTo>
                    <a:pt x="4465" y="14621"/>
                  </a:lnTo>
                  <a:lnTo>
                    <a:pt x="5216" y="14205"/>
                  </a:lnTo>
                  <a:lnTo>
                    <a:pt x="7621" y="12859"/>
                  </a:lnTo>
                  <a:lnTo>
                    <a:pt x="9918" y="14157"/>
                  </a:lnTo>
                  <a:lnTo>
                    <a:pt x="10680" y="14574"/>
                  </a:lnTo>
                  <a:lnTo>
                    <a:pt x="10907" y="13752"/>
                  </a:lnTo>
                  <a:lnTo>
                    <a:pt x="11621" y="11168"/>
                  </a:lnTo>
                  <a:lnTo>
                    <a:pt x="14193" y="10502"/>
                  </a:lnTo>
                  <a:lnTo>
                    <a:pt x="15038" y="10275"/>
                  </a:lnTo>
                  <a:lnTo>
                    <a:pt x="14610" y="9549"/>
                  </a:lnTo>
                  <a:lnTo>
                    <a:pt x="13228" y="7227"/>
                  </a:lnTo>
                  <a:lnTo>
                    <a:pt x="14562" y="4977"/>
                  </a:lnTo>
                  <a:lnTo>
                    <a:pt x="15002" y="4251"/>
                  </a:lnTo>
                  <a:lnTo>
                    <a:pt x="14145" y="4025"/>
                  </a:lnTo>
                  <a:lnTo>
                    <a:pt x="11490" y="3322"/>
                  </a:lnTo>
                  <a:lnTo>
                    <a:pt x="10800" y="822"/>
                  </a:lnTo>
                  <a:lnTo>
                    <a:pt x="10573"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1"/>
            <p:cNvSpPr/>
            <p:nvPr/>
          </p:nvSpPr>
          <p:spPr>
            <a:xfrm>
              <a:off x="1350450" y="1211600"/>
              <a:ext cx="376275" cy="365825"/>
            </a:xfrm>
            <a:custGeom>
              <a:avLst/>
              <a:gdLst/>
              <a:ahLst/>
              <a:cxnLst/>
              <a:rect l="l" t="t" r="r" b="b"/>
              <a:pathLst>
                <a:path w="15051" h="14633" extrusionOk="0">
                  <a:moveTo>
                    <a:pt x="4882" y="1298"/>
                  </a:moveTo>
                  <a:lnTo>
                    <a:pt x="7109" y="2536"/>
                  </a:lnTo>
                  <a:lnTo>
                    <a:pt x="7109" y="6334"/>
                  </a:lnTo>
                  <a:lnTo>
                    <a:pt x="4263" y="3572"/>
                  </a:lnTo>
                  <a:lnTo>
                    <a:pt x="4882" y="1298"/>
                  </a:lnTo>
                  <a:close/>
                  <a:moveTo>
                    <a:pt x="10050" y="1250"/>
                  </a:moveTo>
                  <a:lnTo>
                    <a:pt x="10704" y="3655"/>
                  </a:lnTo>
                  <a:lnTo>
                    <a:pt x="7942" y="6334"/>
                  </a:lnTo>
                  <a:lnTo>
                    <a:pt x="7942" y="2429"/>
                  </a:lnTo>
                  <a:lnTo>
                    <a:pt x="7954" y="2429"/>
                  </a:lnTo>
                  <a:lnTo>
                    <a:pt x="10050" y="1250"/>
                  </a:lnTo>
                  <a:close/>
                  <a:moveTo>
                    <a:pt x="3739" y="4227"/>
                  </a:moveTo>
                  <a:lnTo>
                    <a:pt x="6513" y="6906"/>
                  </a:lnTo>
                  <a:lnTo>
                    <a:pt x="2489" y="6906"/>
                  </a:lnTo>
                  <a:lnTo>
                    <a:pt x="1275" y="4870"/>
                  </a:lnTo>
                  <a:lnTo>
                    <a:pt x="3739" y="4227"/>
                  </a:lnTo>
                  <a:close/>
                  <a:moveTo>
                    <a:pt x="11395" y="4155"/>
                  </a:moveTo>
                  <a:lnTo>
                    <a:pt x="13729" y="4763"/>
                  </a:lnTo>
                  <a:lnTo>
                    <a:pt x="12455" y="6906"/>
                  </a:lnTo>
                  <a:lnTo>
                    <a:pt x="8537" y="6906"/>
                  </a:lnTo>
                  <a:lnTo>
                    <a:pt x="11395" y="4155"/>
                  </a:lnTo>
                  <a:close/>
                  <a:moveTo>
                    <a:pt x="12550" y="7727"/>
                  </a:moveTo>
                  <a:lnTo>
                    <a:pt x="13764" y="9763"/>
                  </a:lnTo>
                  <a:lnTo>
                    <a:pt x="11300" y="10406"/>
                  </a:lnTo>
                  <a:lnTo>
                    <a:pt x="8537" y="7727"/>
                  </a:lnTo>
                  <a:close/>
                  <a:moveTo>
                    <a:pt x="6525" y="7739"/>
                  </a:moveTo>
                  <a:lnTo>
                    <a:pt x="3668" y="10501"/>
                  </a:lnTo>
                  <a:lnTo>
                    <a:pt x="1334" y="9882"/>
                  </a:lnTo>
                  <a:lnTo>
                    <a:pt x="2608" y="7739"/>
                  </a:lnTo>
                  <a:close/>
                  <a:moveTo>
                    <a:pt x="7942" y="8311"/>
                  </a:moveTo>
                  <a:lnTo>
                    <a:pt x="10788" y="11061"/>
                  </a:lnTo>
                  <a:lnTo>
                    <a:pt x="10157" y="13335"/>
                  </a:lnTo>
                  <a:lnTo>
                    <a:pt x="7942" y="12097"/>
                  </a:lnTo>
                  <a:lnTo>
                    <a:pt x="7942" y="8311"/>
                  </a:lnTo>
                  <a:close/>
                  <a:moveTo>
                    <a:pt x="7121" y="8311"/>
                  </a:moveTo>
                  <a:lnTo>
                    <a:pt x="7121" y="12204"/>
                  </a:lnTo>
                  <a:lnTo>
                    <a:pt x="7109" y="12204"/>
                  </a:lnTo>
                  <a:lnTo>
                    <a:pt x="5013" y="13383"/>
                  </a:lnTo>
                  <a:lnTo>
                    <a:pt x="4358" y="10989"/>
                  </a:lnTo>
                  <a:lnTo>
                    <a:pt x="7121" y="8311"/>
                  </a:lnTo>
                  <a:close/>
                  <a:moveTo>
                    <a:pt x="10585" y="0"/>
                  </a:moveTo>
                  <a:lnTo>
                    <a:pt x="9835" y="441"/>
                  </a:lnTo>
                  <a:lnTo>
                    <a:pt x="7430" y="1774"/>
                  </a:lnTo>
                  <a:lnTo>
                    <a:pt x="5132" y="476"/>
                  </a:lnTo>
                  <a:lnTo>
                    <a:pt x="4370" y="60"/>
                  </a:lnTo>
                  <a:lnTo>
                    <a:pt x="4144" y="881"/>
                  </a:lnTo>
                  <a:lnTo>
                    <a:pt x="3430" y="3477"/>
                  </a:lnTo>
                  <a:lnTo>
                    <a:pt x="858" y="4143"/>
                  </a:lnTo>
                  <a:lnTo>
                    <a:pt x="1" y="4370"/>
                  </a:lnTo>
                  <a:lnTo>
                    <a:pt x="441" y="5096"/>
                  </a:lnTo>
                  <a:lnTo>
                    <a:pt x="1822" y="7418"/>
                  </a:lnTo>
                  <a:lnTo>
                    <a:pt x="477" y="9668"/>
                  </a:lnTo>
                  <a:lnTo>
                    <a:pt x="48" y="10394"/>
                  </a:lnTo>
                  <a:lnTo>
                    <a:pt x="894" y="10620"/>
                  </a:lnTo>
                  <a:lnTo>
                    <a:pt x="3561" y="11311"/>
                  </a:lnTo>
                  <a:lnTo>
                    <a:pt x="4251" y="13811"/>
                  </a:lnTo>
                  <a:lnTo>
                    <a:pt x="4466" y="14633"/>
                  </a:lnTo>
                  <a:lnTo>
                    <a:pt x="5228" y="14216"/>
                  </a:lnTo>
                  <a:lnTo>
                    <a:pt x="7633" y="12883"/>
                  </a:lnTo>
                  <a:lnTo>
                    <a:pt x="9930" y="14168"/>
                  </a:lnTo>
                  <a:lnTo>
                    <a:pt x="10692" y="14585"/>
                  </a:lnTo>
                  <a:lnTo>
                    <a:pt x="10919" y="13776"/>
                  </a:lnTo>
                  <a:lnTo>
                    <a:pt x="11633" y="11180"/>
                  </a:lnTo>
                  <a:lnTo>
                    <a:pt x="14205" y="10513"/>
                  </a:lnTo>
                  <a:lnTo>
                    <a:pt x="15050" y="10287"/>
                  </a:lnTo>
                  <a:lnTo>
                    <a:pt x="14622" y="9561"/>
                  </a:lnTo>
                  <a:lnTo>
                    <a:pt x="13240" y="7227"/>
                  </a:lnTo>
                  <a:lnTo>
                    <a:pt x="14574" y="4977"/>
                  </a:lnTo>
                  <a:lnTo>
                    <a:pt x="15003" y="4251"/>
                  </a:lnTo>
                  <a:lnTo>
                    <a:pt x="14157" y="4024"/>
                  </a:lnTo>
                  <a:lnTo>
                    <a:pt x="11502" y="3322"/>
                  </a:lnTo>
                  <a:lnTo>
                    <a:pt x="10812"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1"/>
            <p:cNvSpPr/>
            <p:nvPr/>
          </p:nvSpPr>
          <p:spPr>
            <a:xfrm>
              <a:off x="1350750" y="4134575"/>
              <a:ext cx="375975" cy="365525"/>
            </a:xfrm>
            <a:custGeom>
              <a:avLst/>
              <a:gdLst/>
              <a:ahLst/>
              <a:cxnLst/>
              <a:rect l="l" t="t" r="r" b="b"/>
              <a:pathLst>
                <a:path w="15039" h="14621" extrusionOk="0">
                  <a:moveTo>
                    <a:pt x="4882" y="1286"/>
                  </a:moveTo>
                  <a:lnTo>
                    <a:pt x="7097" y="2512"/>
                  </a:lnTo>
                  <a:lnTo>
                    <a:pt x="7097" y="6310"/>
                  </a:lnTo>
                  <a:lnTo>
                    <a:pt x="4251" y="3560"/>
                  </a:lnTo>
                  <a:lnTo>
                    <a:pt x="4882" y="1286"/>
                  </a:lnTo>
                  <a:close/>
                  <a:moveTo>
                    <a:pt x="10038" y="1238"/>
                  </a:moveTo>
                  <a:lnTo>
                    <a:pt x="10692" y="3632"/>
                  </a:lnTo>
                  <a:lnTo>
                    <a:pt x="7930" y="6310"/>
                  </a:lnTo>
                  <a:lnTo>
                    <a:pt x="7930" y="2417"/>
                  </a:lnTo>
                  <a:lnTo>
                    <a:pt x="7942" y="2417"/>
                  </a:lnTo>
                  <a:lnTo>
                    <a:pt x="10038" y="1238"/>
                  </a:lnTo>
                  <a:close/>
                  <a:moveTo>
                    <a:pt x="11383" y="4132"/>
                  </a:moveTo>
                  <a:lnTo>
                    <a:pt x="13717" y="4739"/>
                  </a:lnTo>
                  <a:lnTo>
                    <a:pt x="12443" y="6882"/>
                  </a:lnTo>
                  <a:lnTo>
                    <a:pt x="8525" y="6882"/>
                  </a:lnTo>
                  <a:lnTo>
                    <a:pt x="11383" y="4132"/>
                  </a:lnTo>
                  <a:close/>
                  <a:moveTo>
                    <a:pt x="3727" y="4215"/>
                  </a:moveTo>
                  <a:lnTo>
                    <a:pt x="6501" y="6894"/>
                  </a:lnTo>
                  <a:lnTo>
                    <a:pt x="2477" y="6894"/>
                  </a:lnTo>
                  <a:lnTo>
                    <a:pt x="1263" y="4858"/>
                  </a:lnTo>
                  <a:lnTo>
                    <a:pt x="3727" y="4215"/>
                  </a:lnTo>
                  <a:close/>
                  <a:moveTo>
                    <a:pt x="12538" y="7715"/>
                  </a:moveTo>
                  <a:lnTo>
                    <a:pt x="13764" y="9751"/>
                  </a:lnTo>
                  <a:lnTo>
                    <a:pt x="11288" y="10394"/>
                  </a:lnTo>
                  <a:lnTo>
                    <a:pt x="8525" y="7715"/>
                  </a:lnTo>
                  <a:close/>
                  <a:moveTo>
                    <a:pt x="6513" y="7715"/>
                  </a:moveTo>
                  <a:lnTo>
                    <a:pt x="3656" y="10466"/>
                  </a:lnTo>
                  <a:lnTo>
                    <a:pt x="1322" y="9859"/>
                  </a:lnTo>
                  <a:lnTo>
                    <a:pt x="2596" y="7715"/>
                  </a:lnTo>
                  <a:close/>
                  <a:moveTo>
                    <a:pt x="7942" y="8299"/>
                  </a:moveTo>
                  <a:lnTo>
                    <a:pt x="10788" y="11049"/>
                  </a:lnTo>
                  <a:lnTo>
                    <a:pt x="10157" y="13323"/>
                  </a:lnTo>
                  <a:lnTo>
                    <a:pt x="7942" y="12085"/>
                  </a:lnTo>
                  <a:lnTo>
                    <a:pt x="7942" y="8299"/>
                  </a:lnTo>
                  <a:close/>
                  <a:moveTo>
                    <a:pt x="7109" y="8299"/>
                  </a:moveTo>
                  <a:lnTo>
                    <a:pt x="7109" y="12192"/>
                  </a:lnTo>
                  <a:lnTo>
                    <a:pt x="7097" y="12192"/>
                  </a:lnTo>
                  <a:lnTo>
                    <a:pt x="5001" y="13371"/>
                  </a:lnTo>
                  <a:lnTo>
                    <a:pt x="4346" y="10978"/>
                  </a:lnTo>
                  <a:lnTo>
                    <a:pt x="7109" y="8299"/>
                  </a:lnTo>
                  <a:close/>
                  <a:moveTo>
                    <a:pt x="10573" y="0"/>
                  </a:moveTo>
                  <a:lnTo>
                    <a:pt x="9823" y="417"/>
                  </a:lnTo>
                  <a:lnTo>
                    <a:pt x="7418" y="1762"/>
                  </a:lnTo>
                  <a:lnTo>
                    <a:pt x="5120" y="465"/>
                  </a:lnTo>
                  <a:lnTo>
                    <a:pt x="4358" y="48"/>
                  </a:lnTo>
                  <a:lnTo>
                    <a:pt x="4132" y="869"/>
                  </a:lnTo>
                  <a:lnTo>
                    <a:pt x="3418" y="3453"/>
                  </a:lnTo>
                  <a:lnTo>
                    <a:pt x="846" y="4132"/>
                  </a:lnTo>
                  <a:lnTo>
                    <a:pt x="1" y="4346"/>
                  </a:lnTo>
                  <a:lnTo>
                    <a:pt x="429" y="5084"/>
                  </a:lnTo>
                  <a:lnTo>
                    <a:pt x="1810" y="7406"/>
                  </a:lnTo>
                  <a:lnTo>
                    <a:pt x="477" y="9644"/>
                  </a:lnTo>
                  <a:lnTo>
                    <a:pt x="36" y="10382"/>
                  </a:lnTo>
                  <a:lnTo>
                    <a:pt x="894" y="10597"/>
                  </a:lnTo>
                  <a:lnTo>
                    <a:pt x="3549" y="11299"/>
                  </a:lnTo>
                  <a:lnTo>
                    <a:pt x="4239" y="13799"/>
                  </a:lnTo>
                  <a:lnTo>
                    <a:pt x="4465" y="14621"/>
                  </a:lnTo>
                  <a:lnTo>
                    <a:pt x="5216" y="14204"/>
                  </a:lnTo>
                  <a:lnTo>
                    <a:pt x="7621" y="12859"/>
                  </a:lnTo>
                  <a:lnTo>
                    <a:pt x="9918" y="14157"/>
                  </a:lnTo>
                  <a:lnTo>
                    <a:pt x="10680" y="14573"/>
                  </a:lnTo>
                  <a:lnTo>
                    <a:pt x="10907" y="13752"/>
                  </a:lnTo>
                  <a:lnTo>
                    <a:pt x="11621" y="11168"/>
                  </a:lnTo>
                  <a:lnTo>
                    <a:pt x="14193" y="10501"/>
                  </a:lnTo>
                  <a:lnTo>
                    <a:pt x="15038" y="10275"/>
                  </a:lnTo>
                  <a:lnTo>
                    <a:pt x="14610" y="9549"/>
                  </a:lnTo>
                  <a:lnTo>
                    <a:pt x="13228" y="7227"/>
                  </a:lnTo>
                  <a:lnTo>
                    <a:pt x="14562" y="4977"/>
                  </a:lnTo>
                  <a:lnTo>
                    <a:pt x="15002" y="4251"/>
                  </a:lnTo>
                  <a:lnTo>
                    <a:pt x="14145" y="4024"/>
                  </a:lnTo>
                  <a:lnTo>
                    <a:pt x="11490" y="3322"/>
                  </a:lnTo>
                  <a:lnTo>
                    <a:pt x="10800" y="822"/>
                  </a:lnTo>
                  <a:lnTo>
                    <a:pt x="10573"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1"/>
            <p:cNvSpPr/>
            <p:nvPr/>
          </p:nvSpPr>
          <p:spPr>
            <a:xfrm>
              <a:off x="1350750" y="3769350"/>
              <a:ext cx="375975" cy="365250"/>
            </a:xfrm>
            <a:custGeom>
              <a:avLst/>
              <a:gdLst/>
              <a:ahLst/>
              <a:cxnLst/>
              <a:rect l="l" t="t" r="r" b="b"/>
              <a:pathLst>
                <a:path w="15039" h="14610" extrusionOk="0">
                  <a:moveTo>
                    <a:pt x="4882" y="1274"/>
                  </a:moveTo>
                  <a:lnTo>
                    <a:pt x="7097" y="2512"/>
                  </a:lnTo>
                  <a:lnTo>
                    <a:pt x="7097" y="6311"/>
                  </a:lnTo>
                  <a:lnTo>
                    <a:pt x="4251" y="3560"/>
                  </a:lnTo>
                  <a:lnTo>
                    <a:pt x="4882" y="1274"/>
                  </a:lnTo>
                  <a:close/>
                  <a:moveTo>
                    <a:pt x="10026" y="1238"/>
                  </a:moveTo>
                  <a:lnTo>
                    <a:pt x="10680" y="3632"/>
                  </a:lnTo>
                  <a:lnTo>
                    <a:pt x="7918" y="6311"/>
                  </a:lnTo>
                  <a:lnTo>
                    <a:pt x="7918" y="2405"/>
                  </a:lnTo>
                  <a:lnTo>
                    <a:pt x="7930" y="2405"/>
                  </a:lnTo>
                  <a:lnTo>
                    <a:pt x="10026" y="1238"/>
                  </a:lnTo>
                  <a:close/>
                  <a:moveTo>
                    <a:pt x="3727" y="4215"/>
                  </a:moveTo>
                  <a:lnTo>
                    <a:pt x="6501" y="6894"/>
                  </a:lnTo>
                  <a:lnTo>
                    <a:pt x="2477" y="6894"/>
                  </a:lnTo>
                  <a:lnTo>
                    <a:pt x="1275" y="4846"/>
                  </a:lnTo>
                  <a:lnTo>
                    <a:pt x="3727" y="4215"/>
                  </a:lnTo>
                  <a:close/>
                  <a:moveTo>
                    <a:pt x="11371" y="4132"/>
                  </a:moveTo>
                  <a:lnTo>
                    <a:pt x="13705" y="4751"/>
                  </a:lnTo>
                  <a:lnTo>
                    <a:pt x="12419" y="6894"/>
                  </a:lnTo>
                  <a:lnTo>
                    <a:pt x="8502" y="6894"/>
                  </a:lnTo>
                  <a:lnTo>
                    <a:pt x="11371" y="4132"/>
                  </a:lnTo>
                  <a:close/>
                  <a:moveTo>
                    <a:pt x="12538" y="7704"/>
                  </a:moveTo>
                  <a:lnTo>
                    <a:pt x="13764" y="9751"/>
                  </a:lnTo>
                  <a:lnTo>
                    <a:pt x="11288" y="10382"/>
                  </a:lnTo>
                  <a:lnTo>
                    <a:pt x="8525" y="7704"/>
                  </a:lnTo>
                  <a:close/>
                  <a:moveTo>
                    <a:pt x="6513" y="7704"/>
                  </a:moveTo>
                  <a:lnTo>
                    <a:pt x="3656" y="10466"/>
                  </a:lnTo>
                  <a:lnTo>
                    <a:pt x="1322" y="9847"/>
                  </a:lnTo>
                  <a:lnTo>
                    <a:pt x="2596" y="7704"/>
                  </a:lnTo>
                  <a:close/>
                  <a:moveTo>
                    <a:pt x="7930" y="8287"/>
                  </a:moveTo>
                  <a:lnTo>
                    <a:pt x="10776" y="11037"/>
                  </a:lnTo>
                  <a:lnTo>
                    <a:pt x="10145" y="13323"/>
                  </a:lnTo>
                  <a:lnTo>
                    <a:pt x="7930" y="12085"/>
                  </a:lnTo>
                  <a:lnTo>
                    <a:pt x="7930" y="8287"/>
                  </a:lnTo>
                  <a:close/>
                  <a:moveTo>
                    <a:pt x="7109" y="8287"/>
                  </a:moveTo>
                  <a:lnTo>
                    <a:pt x="7109" y="12192"/>
                  </a:lnTo>
                  <a:lnTo>
                    <a:pt x="7097" y="12192"/>
                  </a:lnTo>
                  <a:lnTo>
                    <a:pt x="5001" y="13359"/>
                  </a:lnTo>
                  <a:lnTo>
                    <a:pt x="4346" y="10966"/>
                  </a:lnTo>
                  <a:lnTo>
                    <a:pt x="7109" y="8287"/>
                  </a:lnTo>
                  <a:close/>
                  <a:moveTo>
                    <a:pt x="10573" y="0"/>
                  </a:moveTo>
                  <a:lnTo>
                    <a:pt x="9823" y="417"/>
                  </a:lnTo>
                  <a:lnTo>
                    <a:pt x="7418" y="1750"/>
                  </a:lnTo>
                  <a:lnTo>
                    <a:pt x="5120" y="465"/>
                  </a:lnTo>
                  <a:lnTo>
                    <a:pt x="4358" y="48"/>
                  </a:lnTo>
                  <a:lnTo>
                    <a:pt x="4132" y="857"/>
                  </a:lnTo>
                  <a:lnTo>
                    <a:pt x="3418" y="3453"/>
                  </a:lnTo>
                  <a:lnTo>
                    <a:pt x="846" y="4120"/>
                  </a:lnTo>
                  <a:lnTo>
                    <a:pt x="1" y="4346"/>
                  </a:lnTo>
                  <a:lnTo>
                    <a:pt x="429" y="5072"/>
                  </a:lnTo>
                  <a:lnTo>
                    <a:pt x="1810" y="7394"/>
                  </a:lnTo>
                  <a:lnTo>
                    <a:pt x="477" y="9644"/>
                  </a:lnTo>
                  <a:lnTo>
                    <a:pt x="36" y="10371"/>
                  </a:lnTo>
                  <a:lnTo>
                    <a:pt x="894" y="10597"/>
                  </a:lnTo>
                  <a:lnTo>
                    <a:pt x="3549" y="11299"/>
                  </a:lnTo>
                  <a:lnTo>
                    <a:pt x="4239" y="13800"/>
                  </a:lnTo>
                  <a:lnTo>
                    <a:pt x="4465" y="14609"/>
                  </a:lnTo>
                  <a:lnTo>
                    <a:pt x="5216" y="14192"/>
                  </a:lnTo>
                  <a:lnTo>
                    <a:pt x="7621" y="12859"/>
                  </a:lnTo>
                  <a:lnTo>
                    <a:pt x="9918" y="14157"/>
                  </a:lnTo>
                  <a:lnTo>
                    <a:pt x="10680" y="14573"/>
                  </a:lnTo>
                  <a:lnTo>
                    <a:pt x="10907" y="13752"/>
                  </a:lnTo>
                  <a:lnTo>
                    <a:pt x="11621" y="11156"/>
                  </a:lnTo>
                  <a:lnTo>
                    <a:pt x="14193" y="10490"/>
                  </a:lnTo>
                  <a:lnTo>
                    <a:pt x="15038" y="10263"/>
                  </a:lnTo>
                  <a:lnTo>
                    <a:pt x="14610" y="9537"/>
                  </a:lnTo>
                  <a:lnTo>
                    <a:pt x="13228" y="7215"/>
                  </a:lnTo>
                  <a:lnTo>
                    <a:pt x="14562" y="4965"/>
                  </a:lnTo>
                  <a:lnTo>
                    <a:pt x="15002" y="4239"/>
                  </a:lnTo>
                  <a:lnTo>
                    <a:pt x="14145" y="4013"/>
                  </a:lnTo>
                  <a:lnTo>
                    <a:pt x="11490" y="3322"/>
                  </a:lnTo>
                  <a:lnTo>
                    <a:pt x="10800" y="822"/>
                  </a:lnTo>
                  <a:lnTo>
                    <a:pt x="10573"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1"/>
            <p:cNvSpPr/>
            <p:nvPr/>
          </p:nvSpPr>
          <p:spPr>
            <a:xfrm>
              <a:off x="5897750" y="3038600"/>
              <a:ext cx="372100" cy="365250"/>
            </a:xfrm>
            <a:custGeom>
              <a:avLst/>
              <a:gdLst/>
              <a:ahLst/>
              <a:cxnLst/>
              <a:rect l="l" t="t" r="r" b="b"/>
              <a:pathLst>
                <a:path w="14884" h="14610" extrusionOk="0">
                  <a:moveTo>
                    <a:pt x="10026" y="1239"/>
                  </a:moveTo>
                  <a:lnTo>
                    <a:pt x="10680" y="3632"/>
                  </a:lnTo>
                  <a:lnTo>
                    <a:pt x="7918" y="6311"/>
                  </a:lnTo>
                  <a:lnTo>
                    <a:pt x="7918" y="2405"/>
                  </a:lnTo>
                  <a:lnTo>
                    <a:pt x="7930" y="2405"/>
                  </a:lnTo>
                  <a:lnTo>
                    <a:pt x="10026" y="1239"/>
                  </a:lnTo>
                  <a:close/>
                  <a:moveTo>
                    <a:pt x="4870" y="1298"/>
                  </a:moveTo>
                  <a:lnTo>
                    <a:pt x="7085" y="2525"/>
                  </a:lnTo>
                  <a:lnTo>
                    <a:pt x="7085" y="6323"/>
                  </a:lnTo>
                  <a:lnTo>
                    <a:pt x="4239" y="3572"/>
                  </a:lnTo>
                  <a:lnTo>
                    <a:pt x="4870" y="1298"/>
                  </a:lnTo>
                  <a:close/>
                  <a:moveTo>
                    <a:pt x="3727" y="4215"/>
                  </a:moveTo>
                  <a:lnTo>
                    <a:pt x="6501" y="6894"/>
                  </a:lnTo>
                  <a:lnTo>
                    <a:pt x="2477" y="6894"/>
                  </a:lnTo>
                  <a:lnTo>
                    <a:pt x="1263" y="4846"/>
                  </a:lnTo>
                  <a:lnTo>
                    <a:pt x="3727" y="4215"/>
                  </a:lnTo>
                  <a:close/>
                  <a:moveTo>
                    <a:pt x="11371" y="4132"/>
                  </a:moveTo>
                  <a:lnTo>
                    <a:pt x="13705" y="4751"/>
                  </a:lnTo>
                  <a:lnTo>
                    <a:pt x="12431" y="6894"/>
                  </a:lnTo>
                  <a:lnTo>
                    <a:pt x="8513" y="6894"/>
                  </a:lnTo>
                  <a:lnTo>
                    <a:pt x="11371" y="4132"/>
                  </a:lnTo>
                  <a:close/>
                  <a:moveTo>
                    <a:pt x="12550" y="7704"/>
                  </a:moveTo>
                  <a:lnTo>
                    <a:pt x="13764" y="9752"/>
                  </a:lnTo>
                  <a:lnTo>
                    <a:pt x="11299" y="10383"/>
                  </a:lnTo>
                  <a:lnTo>
                    <a:pt x="8525" y="7704"/>
                  </a:lnTo>
                  <a:close/>
                  <a:moveTo>
                    <a:pt x="6501" y="7704"/>
                  </a:moveTo>
                  <a:lnTo>
                    <a:pt x="3644" y="10478"/>
                  </a:lnTo>
                  <a:lnTo>
                    <a:pt x="1310" y="9871"/>
                  </a:lnTo>
                  <a:lnTo>
                    <a:pt x="2584" y="7704"/>
                  </a:lnTo>
                  <a:close/>
                  <a:moveTo>
                    <a:pt x="7930" y="8287"/>
                  </a:moveTo>
                  <a:lnTo>
                    <a:pt x="10776" y="11038"/>
                  </a:lnTo>
                  <a:lnTo>
                    <a:pt x="10145" y="13324"/>
                  </a:lnTo>
                  <a:lnTo>
                    <a:pt x="7930" y="12085"/>
                  </a:lnTo>
                  <a:lnTo>
                    <a:pt x="7930" y="8287"/>
                  </a:lnTo>
                  <a:close/>
                  <a:moveTo>
                    <a:pt x="7097" y="8287"/>
                  </a:moveTo>
                  <a:lnTo>
                    <a:pt x="7097" y="12192"/>
                  </a:lnTo>
                  <a:lnTo>
                    <a:pt x="7085" y="12192"/>
                  </a:lnTo>
                  <a:lnTo>
                    <a:pt x="4989" y="13359"/>
                  </a:lnTo>
                  <a:lnTo>
                    <a:pt x="4334" y="10966"/>
                  </a:lnTo>
                  <a:lnTo>
                    <a:pt x="7097" y="8287"/>
                  </a:lnTo>
                  <a:close/>
                  <a:moveTo>
                    <a:pt x="10585" y="0"/>
                  </a:moveTo>
                  <a:lnTo>
                    <a:pt x="9823" y="417"/>
                  </a:lnTo>
                  <a:lnTo>
                    <a:pt x="7430" y="1751"/>
                  </a:lnTo>
                  <a:lnTo>
                    <a:pt x="5120" y="453"/>
                  </a:lnTo>
                  <a:lnTo>
                    <a:pt x="4358" y="48"/>
                  </a:lnTo>
                  <a:lnTo>
                    <a:pt x="4132" y="858"/>
                  </a:lnTo>
                  <a:lnTo>
                    <a:pt x="3418" y="3453"/>
                  </a:lnTo>
                  <a:lnTo>
                    <a:pt x="846" y="4120"/>
                  </a:lnTo>
                  <a:lnTo>
                    <a:pt x="0" y="4346"/>
                  </a:lnTo>
                  <a:lnTo>
                    <a:pt x="429" y="5072"/>
                  </a:lnTo>
                  <a:lnTo>
                    <a:pt x="1810" y="7394"/>
                  </a:lnTo>
                  <a:lnTo>
                    <a:pt x="477" y="9644"/>
                  </a:lnTo>
                  <a:lnTo>
                    <a:pt x="48" y="10371"/>
                  </a:lnTo>
                  <a:lnTo>
                    <a:pt x="893" y="10597"/>
                  </a:lnTo>
                  <a:lnTo>
                    <a:pt x="3560" y="11299"/>
                  </a:lnTo>
                  <a:lnTo>
                    <a:pt x="4239" y="13800"/>
                  </a:lnTo>
                  <a:lnTo>
                    <a:pt x="4465" y="14609"/>
                  </a:lnTo>
                  <a:lnTo>
                    <a:pt x="5227" y="14193"/>
                  </a:lnTo>
                  <a:lnTo>
                    <a:pt x="7620" y="12859"/>
                  </a:lnTo>
                  <a:lnTo>
                    <a:pt x="9930" y="14157"/>
                  </a:lnTo>
                  <a:lnTo>
                    <a:pt x="10680" y="14574"/>
                  </a:lnTo>
                  <a:lnTo>
                    <a:pt x="10907" y="13752"/>
                  </a:lnTo>
                  <a:lnTo>
                    <a:pt x="11621" y="11157"/>
                  </a:lnTo>
                  <a:lnTo>
                    <a:pt x="14193" y="10490"/>
                  </a:lnTo>
                  <a:lnTo>
                    <a:pt x="14883" y="10311"/>
                  </a:lnTo>
                  <a:lnTo>
                    <a:pt x="14883" y="10002"/>
                  </a:lnTo>
                  <a:lnTo>
                    <a:pt x="14598" y="9537"/>
                  </a:lnTo>
                  <a:lnTo>
                    <a:pt x="13216" y="7216"/>
                  </a:lnTo>
                  <a:lnTo>
                    <a:pt x="14550" y="4965"/>
                  </a:lnTo>
                  <a:lnTo>
                    <a:pt x="14883" y="4430"/>
                  </a:lnTo>
                  <a:lnTo>
                    <a:pt x="14883" y="4215"/>
                  </a:lnTo>
                  <a:lnTo>
                    <a:pt x="14157" y="4013"/>
                  </a:lnTo>
                  <a:lnTo>
                    <a:pt x="11490" y="3322"/>
                  </a:lnTo>
                  <a:lnTo>
                    <a:pt x="10799"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1"/>
            <p:cNvSpPr/>
            <p:nvPr/>
          </p:nvSpPr>
          <p:spPr>
            <a:xfrm>
              <a:off x="1729675" y="2307850"/>
              <a:ext cx="376250" cy="365250"/>
            </a:xfrm>
            <a:custGeom>
              <a:avLst/>
              <a:gdLst/>
              <a:ahLst/>
              <a:cxnLst/>
              <a:rect l="l" t="t" r="r" b="b"/>
              <a:pathLst>
                <a:path w="15050" h="14610" extrusionOk="0">
                  <a:moveTo>
                    <a:pt x="4882" y="1298"/>
                  </a:moveTo>
                  <a:lnTo>
                    <a:pt x="7108" y="2525"/>
                  </a:lnTo>
                  <a:lnTo>
                    <a:pt x="7108" y="6323"/>
                  </a:lnTo>
                  <a:lnTo>
                    <a:pt x="4263" y="3573"/>
                  </a:lnTo>
                  <a:lnTo>
                    <a:pt x="4882" y="1298"/>
                  </a:lnTo>
                  <a:close/>
                  <a:moveTo>
                    <a:pt x="10049" y="1251"/>
                  </a:moveTo>
                  <a:lnTo>
                    <a:pt x="10704" y="3644"/>
                  </a:lnTo>
                  <a:lnTo>
                    <a:pt x="7942" y="6323"/>
                  </a:lnTo>
                  <a:lnTo>
                    <a:pt x="7942" y="2430"/>
                  </a:lnTo>
                  <a:lnTo>
                    <a:pt x="7954" y="2430"/>
                  </a:lnTo>
                  <a:lnTo>
                    <a:pt x="10049" y="1251"/>
                  </a:lnTo>
                  <a:close/>
                  <a:moveTo>
                    <a:pt x="3739" y="4215"/>
                  </a:moveTo>
                  <a:lnTo>
                    <a:pt x="6513" y="6894"/>
                  </a:lnTo>
                  <a:lnTo>
                    <a:pt x="2489" y="6894"/>
                  </a:lnTo>
                  <a:lnTo>
                    <a:pt x="1274" y="4870"/>
                  </a:lnTo>
                  <a:lnTo>
                    <a:pt x="3739" y="4215"/>
                  </a:lnTo>
                  <a:close/>
                  <a:moveTo>
                    <a:pt x="11395" y="4132"/>
                  </a:moveTo>
                  <a:lnTo>
                    <a:pt x="13728" y="4751"/>
                  </a:lnTo>
                  <a:lnTo>
                    <a:pt x="12442" y="6894"/>
                  </a:lnTo>
                  <a:lnTo>
                    <a:pt x="8525" y="6894"/>
                  </a:lnTo>
                  <a:lnTo>
                    <a:pt x="11395" y="4132"/>
                  </a:lnTo>
                  <a:close/>
                  <a:moveTo>
                    <a:pt x="12549" y="7728"/>
                  </a:moveTo>
                  <a:lnTo>
                    <a:pt x="13776" y="9764"/>
                  </a:lnTo>
                  <a:lnTo>
                    <a:pt x="11299" y="10407"/>
                  </a:lnTo>
                  <a:lnTo>
                    <a:pt x="8537" y="7728"/>
                  </a:lnTo>
                  <a:close/>
                  <a:moveTo>
                    <a:pt x="6525" y="7728"/>
                  </a:moveTo>
                  <a:lnTo>
                    <a:pt x="3667" y="10478"/>
                  </a:lnTo>
                  <a:lnTo>
                    <a:pt x="1334" y="9871"/>
                  </a:lnTo>
                  <a:lnTo>
                    <a:pt x="2608" y="7728"/>
                  </a:lnTo>
                  <a:close/>
                  <a:moveTo>
                    <a:pt x="7942" y="8299"/>
                  </a:moveTo>
                  <a:lnTo>
                    <a:pt x="10775" y="11062"/>
                  </a:lnTo>
                  <a:lnTo>
                    <a:pt x="10156" y="13336"/>
                  </a:lnTo>
                  <a:lnTo>
                    <a:pt x="7942" y="12097"/>
                  </a:lnTo>
                  <a:lnTo>
                    <a:pt x="7942" y="8299"/>
                  </a:lnTo>
                  <a:close/>
                  <a:moveTo>
                    <a:pt x="7120" y="8299"/>
                  </a:moveTo>
                  <a:lnTo>
                    <a:pt x="7120" y="12205"/>
                  </a:lnTo>
                  <a:lnTo>
                    <a:pt x="7108" y="12205"/>
                  </a:lnTo>
                  <a:lnTo>
                    <a:pt x="5001" y="13383"/>
                  </a:lnTo>
                  <a:lnTo>
                    <a:pt x="4346" y="10978"/>
                  </a:lnTo>
                  <a:lnTo>
                    <a:pt x="7120" y="8299"/>
                  </a:lnTo>
                  <a:close/>
                  <a:moveTo>
                    <a:pt x="10585" y="1"/>
                  </a:moveTo>
                  <a:lnTo>
                    <a:pt x="9823" y="417"/>
                  </a:lnTo>
                  <a:lnTo>
                    <a:pt x="7430" y="1751"/>
                  </a:lnTo>
                  <a:lnTo>
                    <a:pt x="5120" y="465"/>
                  </a:lnTo>
                  <a:lnTo>
                    <a:pt x="4358" y="48"/>
                  </a:lnTo>
                  <a:lnTo>
                    <a:pt x="4144" y="858"/>
                  </a:lnTo>
                  <a:lnTo>
                    <a:pt x="3429" y="3453"/>
                  </a:lnTo>
                  <a:lnTo>
                    <a:pt x="846" y="4120"/>
                  </a:lnTo>
                  <a:lnTo>
                    <a:pt x="0" y="4346"/>
                  </a:lnTo>
                  <a:lnTo>
                    <a:pt x="429" y="5073"/>
                  </a:lnTo>
                  <a:lnTo>
                    <a:pt x="1822" y="7394"/>
                  </a:lnTo>
                  <a:lnTo>
                    <a:pt x="476" y="9645"/>
                  </a:lnTo>
                  <a:lnTo>
                    <a:pt x="48" y="10371"/>
                  </a:lnTo>
                  <a:lnTo>
                    <a:pt x="893" y="10597"/>
                  </a:lnTo>
                  <a:lnTo>
                    <a:pt x="3560" y="11300"/>
                  </a:lnTo>
                  <a:lnTo>
                    <a:pt x="4239" y="13800"/>
                  </a:lnTo>
                  <a:lnTo>
                    <a:pt x="4465" y="14610"/>
                  </a:lnTo>
                  <a:lnTo>
                    <a:pt x="5227" y="14193"/>
                  </a:lnTo>
                  <a:lnTo>
                    <a:pt x="7620" y="12859"/>
                  </a:lnTo>
                  <a:lnTo>
                    <a:pt x="9930" y="14145"/>
                  </a:lnTo>
                  <a:lnTo>
                    <a:pt x="10692" y="14574"/>
                  </a:lnTo>
                  <a:lnTo>
                    <a:pt x="10918" y="13752"/>
                  </a:lnTo>
                  <a:lnTo>
                    <a:pt x="11633" y="11157"/>
                  </a:lnTo>
                  <a:lnTo>
                    <a:pt x="14204" y="10490"/>
                  </a:lnTo>
                  <a:lnTo>
                    <a:pt x="15050" y="10264"/>
                  </a:lnTo>
                  <a:lnTo>
                    <a:pt x="14621" y="9538"/>
                  </a:lnTo>
                  <a:lnTo>
                    <a:pt x="13240" y="7216"/>
                  </a:lnTo>
                  <a:lnTo>
                    <a:pt x="14573" y="4966"/>
                  </a:lnTo>
                  <a:lnTo>
                    <a:pt x="15002" y="4239"/>
                  </a:lnTo>
                  <a:lnTo>
                    <a:pt x="14157" y="4013"/>
                  </a:lnTo>
                  <a:lnTo>
                    <a:pt x="11490" y="3322"/>
                  </a:lnTo>
                  <a:lnTo>
                    <a:pt x="10811"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1"/>
            <p:cNvSpPr/>
            <p:nvPr/>
          </p:nvSpPr>
          <p:spPr>
            <a:xfrm>
              <a:off x="1729675" y="1577100"/>
              <a:ext cx="376250" cy="365250"/>
            </a:xfrm>
            <a:custGeom>
              <a:avLst/>
              <a:gdLst/>
              <a:ahLst/>
              <a:cxnLst/>
              <a:rect l="l" t="t" r="r" b="b"/>
              <a:pathLst>
                <a:path w="15050" h="14610" extrusionOk="0">
                  <a:moveTo>
                    <a:pt x="4882" y="1299"/>
                  </a:moveTo>
                  <a:lnTo>
                    <a:pt x="7108" y="2525"/>
                  </a:lnTo>
                  <a:lnTo>
                    <a:pt x="7108" y="6323"/>
                  </a:lnTo>
                  <a:lnTo>
                    <a:pt x="4263" y="3573"/>
                  </a:lnTo>
                  <a:lnTo>
                    <a:pt x="4882" y="1299"/>
                  </a:lnTo>
                  <a:close/>
                  <a:moveTo>
                    <a:pt x="10049" y="1251"/>
                  </a:moveTo>
                  <a:lnTo>
                    <a:pt x="10704" y="3644"/>
                  </a:lnTo>
                  <a:lnTo>
                    <a:pt x="7942" y="6323"/>
                  </a:lnTo>
                  <a:lnTo>
                    <a:pt x="7942" y="2430"/>
                  </a:lnTo>
                  <a:lnTo>
                    <a:pt x="7954" y="2430"/>
                  </a:lnTo>
                  <a:lnTo>
                    <a:pt x="10049" y="1251"/>
                  </a:lnTo>
                  <a:close/>
                  <a:moveTo>
                    <a:pt x="3739" y="4228"/>
                  </a:moveTo>
                  <a:lnTo>
                    <a:pt x="6513" y="6906"/>
                  </a:lnTo>
                  <a:lnTo>
                    <a:pt x="2489" y="6906"/>
                  </a:lnTo>
                  <a:lnTo>
                    <a:pt x="1274" y="4871"/>
                  </a:lnTo>
                  <a:lnTo>
                    <a:pt x="3739" y="4228"/>
                  </a:lnTo>
                  <a:close/>
                  <a:moveTo>
                    <a:pt x="11395" y="4156"/>
                  </a:moveTo>
                  <a:lnTo>
                    <a:pt x="13728" y="4763"/>
                  </a:lnTo>
                  <a:lnTo>
                    <a:pt x="12442" y="6906"/>
                  </a:lnTo>
                  <a:lnTo>
                    <a:pt x="8525" y="6906"/>
                  </a:lnTo>
                  <a:lnTo>
                    <a:pt x="11395" y="4156"/>
                  </a:lnTo>
                  <a:close/>
                  <a:moveTo>
                    <a:pt x="12549" y="7728"/>
                  </a:moveTo>
                  <a:lnTo>
                    <a:pt x="13776" y="9764"/>
                  </a:lnTo>
                  <a:lnTo>
                    <a:pt x="11299" y="10407"/>
                  </a:lnTo>
                  <a:lnTo>
                    <a:pt x="8537" y="7728"/>
                  </a:lnTo>
                  <a:close/>
                  <a:moveTo>
                    <a:pt x="6525" y="7704"/>
                  </a:moveTo>
                  <a:lnTo>
                    <a:pt x="3667" y="10478"/>
                  </a:lnTo>
                  <a:lnTo>
                    <a:pt x="1334" y="9859"/>
                  </a:lnTo>
                  <a:lnTo>
                    <a:pt x="2608" y="7704"/>
                  </a:lnTo>
                  <a:close/>
                  <a:moveTo>
                    <a:pt x="7942" y="8300"/>
                  </a:moveTo>
                  <a:lnTo>
                    <a:pt x="10775" y="11050"/>
                  </a:lnTo>
                  <a:lnTo>
                    <a:pt x="10156" y="13336"/>
                  </a:lnTo>
                  <a:lnTo>
                    <a:pt x="7942" y="12098"/>
                  </a:lnTo>
                  <a:lnTo>
                    <a:pt x="7942" y="8300"/>
                  </a:lnTo>
                  <a:close/>
                  <a:moveTo>
                    <a:pt x="7120" y="8300"/>
                  </a:moveTo>
                  <a:lnTo>
                    <a:pt x="7120" y="12205"/>
                  </a:lnTo>
                  <a:lnTo>
                    <a:pt x="7108" y="12205"/>
                  </a:lnTo>
                  <a:lnTo>
                    <a:pt x="5001" y="13383"/>
                  </a:lnTo>
                  <a:lnTo>
                    <a:pt x="4346" y="10978"/>
                  </a:lnTo>
                  <a:lnTo>
                    <a:pt x="7120" y="8300"/>
                  </a:lnTo>
                  <a:close/>
                  <a:moveTo>
                    <a:pt x="10585" y="1"/>
                  </a:moveTo>
                  <a:lnTo>
                    <a:pt x="9823" y="418"/>
                  </a:lnTo>
                  <a:lnTo>
                    <a:pt x="7430" y="1751"/>
                  </a:lnTo>
                  <a:lnTo>
                    <a:pt x="5120" y="465"/>
                  </a:lnTo>
                  <a:lnTo>
                    <a:pt x="4358" y="49"/>
                  </a:lnTo>
                  <a:lnTo>
                    <a:pt x="4144" y="858"/>
                  </a:lnTo>
                  <a:lnTo>
                    <a:pt x="3429" y="3454"/>
                  </a:lnTo>
                  <a:lnTo>
                    <a:pt x="846" y="4120"/>
                  </a:lnTo>
                  <a:lnTo>
                    <a:pt x="0" y="4347"/>
                  </a:lnTo>
                  <a:lnTo>
                    <a:pt x="429" y="5073"/>
                  </a:lnTo>
                  <a:lnTo>
                    <a:pt x="1822" y="7395"/>
                  </a:lnTo>
                  <a:lnTo>
                    <a:pt x="476" y="9645"/>
                  </a:lnTo>
                  <a:lnTo>
                    <a:pt x="48" y="10371"/>
                  </a:lnTo>
                  <a:lnTo>
                    <a:pt x="893" y="10597"/>
                  </a:lnTo>
                  <a:lnTo>
                    <a:pt x="3560" y="11300"/>
                  </a:lnTo>
                  <a:lnTo>
                    <a:pt x="4239" y="13800"/>
                  </a:lnTo>
                  <a:lnTo>
                    <a:pt x="4465" y="14610"/>
                  </a:lnTo>
                  <a:lnTo>
                    <a:pt x="5227" y="14193"/>
                  </a:lnTo>
                  <a:lnTo>
                    <a:pt x="7620" y="12860"/>
                  </a:lnTo>
                  <a:lnTo>
                    <a:pt x="9930" y="14145"/>
                  </a:lnTo>
                  <a:lnTo>
                    <a:pt x="10692" y="14574"/>
                  </a:lnTo>
                  <a:lnTo>
                    <a:pt x="10918" y="13753"/>
                  </a:lnTo>
                  <a:lnTo>
                    <a:pt x="11633" y="11157"/>
                  </a:lnTo>
                  <a:lnTo>
                    <a:pt x="14204" y="10490"/>
                  </a:lnTo>
                  <a:lnTo>
                    <a:pt x="15050" y="10264"/>
                  </a:lnTo>
                  <a:lnTo>
                    <a:pt x="14621" y="9538"/>
                  </a:lnTo>
                  <a:lnTo>
                    <a:pt x="13240" y="7216"/>
                  </a:lnTo>
                  <a:lnTo>
                    <a:pt x="14573" y="4966"/>
                  </a:lnTo>
                  <a:lnTo>
                    <a:pt x="15002" y="4239"/>
                  </a:lnTo>
                  <a:lnTo>
                    <a:pt x="14157" y="4013"/>
                  </a:lnTo>
                  <a:lnTo>
                    <a:pt x="11490" y="3323"/>
                  </a:lnTo>
                  <a:lnTo>
                    <a:pt x="10811"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1"/>
            <p:cNvSpPr/>
            <p:nvPr/>
          </p:nvSpPr>
          <p:spPr>
            <a:xfrm>
              <a:off x="1729375" y="846675"/>
              <a:ext cx="376550" cy="365525"/>
            </a:xfrm>
            <a:custGeom>
              <a:avLst/>
              <a:gdLst/>
              <a:ahLst/>
              <a:cxnLst/>
              <a:rect l="l" t="t" r="r" b="b"/>
              <a:pathLst>
                <a:path w="15062" h="14621" extrusionOk="0">
                  <a:moveTo>
                    <a:pt x="10061" y="1238"/>
                  </a:moveTo>
                  <a:lnTo>
                    <a:pt x="10716" y="3631"/>
                  </a:lnTo>
                  <a:lnTo>
                    <a:pt x="7954" y="6310"/>
                  </a:lnTo>
                  <a:lnTo>
                    <a:pt x="7954" y="2417"/>
                  </a:lnTo>
                  <a:lnTo>
                    <a:pt x="7966" y="2417"/>
                  </a:lnTo>
                  <a:lnTo>
                    <a:pt x="10061" y="1238"/>
                  </a:lnTo>
                  <a:close/>
                  <a:moveTo>
                    <a:pt x="4894" y="1298"/>
                  </a:moveTo>
                  <a:lnTo>
                    <a:pt x="7120" y="2536"/>
                  </a:lnTo>
                  <a:lnTo>
                    <a:pt x="7120" y="6322"/>
                  </a:lnTo>
                  <a:lnTo>
                    <a:pt x="4275" y="3572"/>
                  </a:lnTo>
                  <a:lnTo>
                    <a:pt x="4894" y="1298"/>
                  </a:lnTo>
                  <a:close/>
                  <a:moveTo>
                    <a:pt x="3751" y="4215"/>
                  </a:moveTo>
                  <a:lnTo>
                    <a:pt x="6525" y="6894"/>
                  </a:lnTo>
                  <a:lnTo>
                    <a:pt x="2501" y="6894"/>
                  </a:lnTo>
                  <a:lnTo>
                    <a:pt x="1286" y="4858"/>
                  </a:lnTo>
                  <a:lnTo>
                    <a:pt x="3751" y="4215"/>
                  </a:lnTo>
                  <a:close/>
                  <a:moveTo>
                    <a:pt x="11383" y="4131"/>
                  </a:moveTo>
                  <a:lnTo>
                    <a:pt x="13728" y="4751"/>
                  </a:lnTo>
                  <a:lnTo>
                    <a:pt x="12454" y="6894"/>
                  </a:lnTo>
                  <a:lnTo>
                    <a:pt x="8549" y="6894"/>
                  </a:lnTo>
                  <a:lnTo>
                    <a:pt x="11383" y="4131"/>
                  </a:lnTo>
                  <a:close/>
                  <a:moveTo>
                    <a:pt x="12561" y="7715"/>
                  </a:moveTo>
                  <a:lnTo>
                    <a:pt x="13788" y="9751"/>
                  </a:lnTo>
                  <a:lnTo>
                    <a:pt x="11311" y="10394"/>
                  </a:lnTo>
                  <a:lnTo>
                    <a:pt x="8537" y="7715"/>
                  </a:lnTo>
                  <a:close/>
                  <a:moveTo>
                    <a:pt x="6537" y="7727"/>
                  </a:moveTo>
                  <a:lnTo>
                    <a:pt x="3679" y="10477"/>
                  </a:lnTo>
                  <a:lnTo>
                    <a:pt x="1346" y="9870"/>
                  </a:lnTo>
                  <a:lnTo>
                    <a:pt x="2620" y="7727"/>
                  </a:lnTo>
                  <a:close/>
                  <a:moveTo>
                    <a:pt x="7954" y="8287"/>
                  </a:moveTo>
                  <a:lnTo>
                    <a:pt x="10787" y="11049"/>
                  </a:lnTo>
                  <a:lnTo>
                    <a:pt x="10168" y="13323"/>
                  </a:lnTo>
                  <a:lnTo>
                    <a:pt x="7954" y="12085"/>
                  </a:lnTo>
                  <a:lnTo>
                    <a:pt x="7954" y="8287"/>
                  </a:lnTo>
                  <a:close/>
                  <a:moveTo>
                    <a:pt x="7120" y="8287"/>
                  </a:moveTo>
                  <a:lnTo>
                    <a:pt x="7120" y="12192"/>
                  </a:lnTo>
                  <a:lnTo>
                    <a:pt x="5013" y="13371"/>
                  </a:lnTo>
                  <a:lnTo>
                    <a:pt x="4346" y="10966"/>
                  </a:lnTo>
                  <a:lnTo>
                    <a:pt x="7120" y="8287"/>
                  </a:lnTo>
                  <a:close/>
                  <a:moveTo>
                    <a:pt x="10585" y="0"/>
                  </a:moveTo>
                  <a:lnTo>
                    <a:pt x="9823" y="417"/>
                  </a:lnTo>
                  <a:lnTo>
                    <a:pt x="7430" y="1762"/>
                  </a:lnTo>
                  <a:lnTo>
                    <a:pt x="5120" y="464"/>
                  </a:lnTo>
                  <a:lnTo>
                    <a:pt x="4358" y="48"/>
                  </a:lnTo>
                  <a:lnTo>
                    <a:pt x="4132" y="869"/>
                  </a:lnTo>
                  <a:lnTo>
                    <a:pt x="3417" y="3453"/>
                  </a:lnTo>
                  <a:lnTo>
                    <a:pt x="846" y="4120"/>
                  </a:lnTo>
                  <a:lnTo>
                    <a:pt x="0" y="4346"/>
                  </a:lnTo>
                  <a:lnTo>
                    <a:pt x="429" y="5072"/>
                  </a:lnTo>
                  <a:lnTo>
                    <a:pt x="1810" y="7394"/>
                  </a:lnTo>
                  <a:lnTo>
                    <a:pt x="477" y="9644"/>
                  </a:lnTo>
                  <a:lnTo>
                    <a:pt x="48" y="10370"/>
                  </a:lnTo>
                  <a:lnTo>
                    <a:pt x="893" y="10597"/>
                  </a:lnTo>
                  <a:lnTo>
                    <a:pt x="3560" y="11299"/>
                  </a:lnTo>
                  <a:lnTo>
                    <a:pt x="4239" y="13799"/>
                  </a:lnTo>
                  <a:lnTo>
                    <a:pt x="4465" y="14621"/>
                  </a:lnTo>
                  <a:lnTo>
                    <a:pt x="5227" y="14204"/>
                  </a:lnTo>
                  <a:lnTo>
                    <a:pt x="7620" y="12859"/>
                  </a:lnTo>
                  <a:lnTo>
                    <a:pt x="9930" y="14157"/>
                  </a:lnTo>
                  <a:lnTo>
                    <a:pt x="10692" y="14573"/>
                  </a:lnTo>
                  <a:lnTo>
                    <a:pt x="10906" y="13752"/>
                  </a:lnTo>
                  <a:lnTo>
                    <a:pt x="11645" y="11168"/>
                  </a:lnTo>
                  <a:lnTo>
                    <a:pt x="14216" y="10489"/>
                  </a:lnTo>
                  <a:lnTo>
                    <a:pt x="15062" y="10275"/>
                  </a:lnTo>
                  <a:lnTo>
                    <a:pt x="14633" y="9537"/>
                  </a:lnTo>
                  <a:lnTo>
                    <a:pt x="13252" y="7215"/>
                  </a:lnTo>
                  <a:lnTo>
                    <a:pt x="14585" y="4965"/>
                  </a:lnTo>
                  <a:lnTo>
                    <a:pt x="15014" y="4227"/>
                  </a:lnTo>
                  <a:lnTo>
                    <a:pt x="14169" y="4024"/>
                  </a:lnTo>
                  <a:lnTo>
                    <a:pt x="11502" y="3322"/>
                  </a:lnTo>
                  <a:lnTo>
                    <a:pt x="10823"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1"/>
            <p:cNvSpPr/>
            <p:nvPr/>
          </p:nvSpPr>
          <p:spPr>
            <a:xfrm>
              <a:off x="1729675" y="1942325"/>
              <a:ext cx="376250" cy="365550"/>
            </a:xfrm>
            <a:custGeom>
              <a:avLst/>
              <a:gdLst/>
              <a:ahLst/>
              <a:cxnLst/>
              <a:rect l="l" t="t" r="r" b="b"/>
              <a:pathLst>
                <a:path w="15050" h="14622" extrusionOk="0">
                  <a:moveTo>
                    <a:pt x="4882" y="1299"/>
                  </a:moveTo>
                  <a:lnTo>
                    <a:pt x="7108" y="2537"/>
                  </a:lnTo>
                  <a:lnTo>
                    <a:pt x="7108" y="6335"/>
                  </a:lnTo>
                  <a:lnTo>
                    <a:pt x="4263" y="3573"/>
                  </a:lnTo>
                  <a:lnTo>
                    <a:pt x="4882" y="1299"/>
                  </a:lnTo>
                  <a:close/>
                  <a:moveTo>
                    <a:pt x="10049" y="1251"/>
                  </a:moveTo>
                  <a:lnTo>
                    <a:pt x="10716" y="3656"/>
                  </a:lnTo>
                  <a:lnTo>
                    <a:pt x="7954" y="6335"/>
                  </a:lnTo>
                  <a:lnTo>
                    <a:pt x="7954" y="2430"/>
                  </a:lnTo>
                  <a:lnTo>
                    <a:pt x="10049" y="1251"/>
                  </a:lnTo>
                  <a:close/>
                  <a:moveTo>
                    <a:pt x="11395" y="4144"/>
                  </a:moveTo>
                  <a:lnTo>
                    <a:pt x="13728" y="4751"/>
                  </a:lnTo>
                  <a:lnTo>
                    <a:pt x="12442" y="6895"/>
                  </a:lnTo>
                  <a:lnTo>
                    <a:pt x="8525" y="6895"/>
                  </a:lnTo>
                  <a:lnTo>
                    <a:pt x="11395" y="4144"/>
                  </a:lnTo>
                  <a:close/>
                  <a:moveTo>
                    <a:pt x="3739" y="4228"/>
                  </a:moveTo>
                  <a:lnTo>
                    <a:pt x="6513" y="6906"/>
                  </a:lnTo>
                  <a:lnTo>
                    <a:pt x="2489" y="6906"/>
                  </a:lnTo>
                  <a:lnTo>
                    <a:pt x="1274" y="4870"/>
                  </a:lnTo>
                  <a:lnTo>
                    <a:pt x="3739" y="4228"/>
                  </a:lnTo>
                  <a:close/>
                  <a:moveTo>
                    <a:pt x="12549" y="7728"/>
                  </a:moveTo>
                  <a:lnTo>
                    <a:pt x="13776" y="9764"/>
                  </a:lnTo>
                  <a:lnTo>
                    <a:pt x="11299" y="10407"/>
                  </a:lnTo>
                  <a:lnTo>
                    <a:pt x="8537" y="7728"/>
                  </a:lnTo>
                  <a:close/>
                  <a:moveTo>
                    <a:pt x="6525" y="7728"/>
                  </a:moveTo>
                  <a:lnTo>
                    <a:pt x="3667" y="10478"/>
                  </a:lnTo>
                  <a:lnTo>
                    <a:pt x="1334" y="9871"/>
                  </a:lnTo>
                  <a:lnTo>
                    <a:pt x="2608" y="7728"/>
                  </a:lnTo>
                  <a:close/>
                  <a:moveTo>
                    <a:pt x="7942" y="8311"/>
                  </a:moveTo>
                  <a:lnTo>
                    <a:pt x="10775" y="11062"/>
                  </a:lnTo>
                  <a:lnTo>
                    <a:pt x="10156" y="13336"/>
                  </a:lnTo>
                  <a:lnTo>
                    <a:pt x="7942" y="12109"/>
                  </a:lnTo>
                  <a:lnTo>
                    <a:pt x="7942" y="8311"/>
                  </a:lnTo>
                  <a:close/>
                  <a:moveTo>
                    <a:pt x="7120" y="8311"/>
                  </a:moveTo>
                  <a:lnTo>
                    <a:pt x="7120" y="12205"/>
                  </a:lnTo>
                  <a:lnTo>
                    <a:pt x="7108" y="12205"/>
                  </a:lnTo>
                  <a:lnTo>
                    <a:pt x="5001" y="13383"/>
                  </a:lnTo>
                  <a:lnTo>
                    <a:pt x="4346" y="10990"/>
                  </a:lnTo>
                  <a:lnTo>
                    <a:pt x="7120" y="8311"/>
                  </a:lnTo>
                  <a:close/>
                  <a:moveTo>
                    <a:pt x="10585" y="1"/>
                  </a:moveTo>
                  <a:lnTo>
                    <a:pt x="9823" y="418"/>
                  </a:lnTo>
                  <a:lnTo>
                    <a:pt x="7430" y="1763"/>
                  </a:lnTo>
                  <a:lnTo>
                    <a:pt x="5120" y="465"/>
                  </a:lnTo>
                  <a:lnTo>
                    <a:pt x="4358" y="48"/>
                  </a:lnTo>
                  <a:lnTo>
                    <a:pt x="4144" y="870"/>
                  </a:lnTo>
                  <a:lnTo>
                    <a:pt x="3429" y="3454"/>
                  </a:lnTo>
                  <a:lnTo>
                    <a:pt x="846" y="4132"/>
                  </a:lnTo>
                  <a:lnTo>
                    <a:pt x="0" y="4347"/>
                  </a:lnTo>
                  <a:lnTo>
                    <a:pt x="429" y="5085"/>
                  </a:lnTo>
                  <a:lnTo>
                    <a:pt x="1822" y="7406"/>
                  </a:lnTo>
                  <a:lnTo>
                    <a:pt x="476" y="9645"/>
                  </a:lnTo>
                  <a:lnTo>
                    <a:pt x="48" y="10383"/>
                  </a:lnTo>
                  <a:lnTo>
                    <a:pt x="893" y="10597"/>
                  </a:lnTo>
                  <a:lnTo>
                    <a:pt x="3560" y="11300"/>
                  </a:lnTo>
                  <a:lnTo>
                    <a:pt x="4239" y="13800"/>
                  </a:lnTo>
                  <a:lnTo>
                    <a:pt x="4465" y="14622"/>
                  </a:lnTo>
                  <a:lnTo>
                    <a:pt x="5227" y="14205"/>
                  </a:lnTo>
                  <a:lnTo>
                    <a:pt x="7620" y="12860"/>
                  </a:lnTo>
                  <a:lnTo>
                    <a:pt x="9930" y="14157"/>
                  </a:lnTo>
                  <a:lnTo>
                    <a:pt x="10692" y="14574"/>
                  </a:lnTo>
                  <a:lnTo>
                    <a:pt x="10918" y="13753"/>
                  </a:lnTo>
                  <a:lnTo>
                    <a:pt x="11633" y="11169"/>
                  </a:lnTo>
                  <a:lnTo>
                    <a:pt x="14204" y="10502"/>
                  </a:lnTo>
                  <a:lnTo>
                    <a:pt x="15050" y="10276"/>
                  </a:lnTo>
                  <a:lnTo>
                    <a:pt x="14621" y="9550"/>
                  </a:lnTo>
                  <a:lnTo>
                    <a:pt x="13240" y="7228"/>
                  </a:lnTo>
                  <a:lnTo>
                    <a:pt x="14573" y="4978"/>
                  </a:lnTo>
                  <a:lnTo>
                    <a:pt x="15002" y="4251"/>
                  </a:lnTo>
                  <a:lnTo>
                    <a:pt x="14157" y="4025"/>
                  </a:lnTo>
                  <a:lnTo>
                    <a:pt x="11490" y="3323"/>
                  </a:lnTo>
                  <a:lnTo>
                    <a:pt x="10811"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1"/>
            <p:cNvSpPr/>
            <p:nvPr/>
          </p:nvSpPr>
          <p:spPr>
            <a:xfrm>
              <a:off x="2108875" y="3769350"/>
              <a:ext cx="376275" cy="365250"/>
            </a:xfrm>
            <a:custGeom>
              <a:avLst/>
              <a:gdLst/>
              <a:ahLst/>
              <a:cxnLst/>
              <a:rect l="l" t="t" r="r" b="b"/>
              <a:pathLst>
                <a:path w="15051" h="14610" extrusionOk="0">
                  <a:moveTo>
                    <a:pt x="4882" y="1274"/>
                  </a:moveTo>
                  <a:lnTo>
                    <a:pt x="7097" y="2512"/>
                  </a:lnTo>
                  <a:lnTo>
                    <a:pt x="7097" y="6311"/>
                  </a:lnTo>
                  <a:lnTo>
                    <a:pt x="4263" y="3560"/>
                  </a:lnTo>
                  <a:lnTo>
                    <a:pt x="4882" y="1274"/>
                  </a:lnTo>
                  <a:close/>
                  <a:moveTo>
                    <a:pt x="10038" y="1238"/>
                  </a:moveTo>
                  <a:lnTo>
                    <a:pt x="10693" y="3632"/>
                  </a:lnTo>
                  <a:lnTo>
                    <a:pt x="7918" y="6311"/>
                  </a:lnTo>
                  <a:lnTo>
                    <a:pt x="7918" y="2405"/>
                  </a:lnTo>
                  <a:lnTo>
                    <a:pt x="7930" y="2405"/>
                  </a:lnTo>
                  <a:lnTo>
                    <a:pt x="10038" y="1238"/>
                  </a:lnTo>
                  <a:close/>
                  <a:moveTo>
                    <a:pt x="3739" y="4215"/>
                  </a:moveTo>
                  <a:lnTo>
                    <a:pt x="6502" y="6894"/>
                  </a:lnTo>
                  <a:lnTo>
                    <a:pt x="2489" y="6894"/>
                  </a:lnTo>
                  <a:lnTo>
                    <a:pt x="1263" y="4846"/>
                  </a:lnTo>
                  <a:lnTo>
                    <a:pt x="3739" y="4215"/>
                  </a:lnTo>
                  <a:close/>
                  <a:moveTo>
                    <a:pt x="11371" y="4132"/>
                  </a:moveTo>
                  <a:lnTo>
                    <a:pt x="13705" y="4751"/>
                  </a:lnTo>
                  <a:lnTo>
                    <a:pt x="12431" y="6894"/>
                  </a:lnTo>
                  <a:lnTo>
                    <a:pt x="8514" y="6894"/>
                  </a:lnTo>
                  <a:lnTo>
                    <a:pt x="11371" y="4132"/>
                  </a:lnTo>
                  <a:close/>
                  <a:moveTo>
                    <a:pt x="12550" y="7704"/>
                  </a:moveTo>
                  <a:lnTo>
                    <a:pt x="13764" y="9751"/>
                  </a:lnTo>
                  <a:lnTo>
                    <a:pt x="11300" y="10382"/>
                  </a:lnTo>
                  <a:lnTo>
                    <a:pt x="8526" y="7704"/>
                  </a:lnTo>
                  <a:close/>
                  <a:moveTo>
                    <a:pt x="6514" y="7704"/>
                  </a:moveTo>
                  <a:lnTo>
                    <a:pt x="3668" y="10466"/>
                  </a:lnTo>
                  <a:lnTo>
                    <a:pt x="1322" y="9847"/>
                  </a:lnTo>
                  <a:lnTo>
                    <a:pt x="2608" y="7704"/>
                  </a:lnTo>
                  <a:close/>
                  <a:moveTo>
                    <a:pt x="7930" y="8287"/>
                  </a:moveTo>
                  <a:lnTo>
                    <a:pt x="10776" y="11037"/>
                  </a:lnTo>
                  <a:lnTo>
                    <a:pt x="10157" y="13323"/>
                  </a:lnTo>
                  <a:lnTo>
                    <a:pt x="7930" y="12085"/>
                  </a:lnTo>
                  <a:lnTo>
                    <a:pt x="7930" y="8287"/>
                  </a:lnTo>
                  <a:close/>
                  <a:moveTo>
                    <a:pt x="7121" y="8287"/>
                  </a:moveTo>
                  <a:lnTo>
                    <a:pt x="7121" y="12192"/>
                  </a:lnTo>
                  <a:lnTo>
                    <a:pt x="7097" y="12192"/>
                  </a:lnTo>
                  <a:lnTo>
                    <a:pt x="5001" y="13359"/>
                  </a:lnTo>
                  <a:lnTo>
                    <a:pt x="4347" y="10966"/>
                  </a:lnTo>
                  <a:lnTo>
                    <a:pt x="7121" y="8287"/>
                  </a:lnTo>
                  <a:close/>
                  <a:moveTo>
                    <a:pt x="10585" y="0"/>
                  </a:moveTo>
                  <a:lnTo>
                    <a:pt x="9823" y="417"/>
                  </a:lnTo>
                  <a:lnTo>
                    <a:pt x="7430" y="1750"/>
                  </a:lnTo>
                  <a:lnTo>
                    <a:pt x="5120" y="465"/>
                  </a:lnTo>
                  <a:lnTo>
                    <a:pt x="4358" y="48"/>
                  </a:lnTo>
                  <a:lnTo>
                    <a:pt x="4144" y="857"/>
                  </a:lnTo>
                  <a:lnTo>
                    <a:pt x="3430" y="3453"/>
                  </a:lnTo>
                  <a:lnTo>
                    <a:pt x="846" y="4120"/>
                  </a:lnTo>
                  <a:lnTo>
                    <a:pt x="1" y="4346"/>
                  </a:lnTo>
                  <a:lnTo>
                    <a:pt x="429" y="5072"/>
                  </a:lnTo>
                  <a:lnTo>
                    <a:pt x="1822" y="7394"/>
                  </a:lnTo>
                  <a:lnTo>
                    <a:pt x="477" y="9644"/>
                  </a:lnTo>
                  <a:lnTo>
                    <a:pt x="48" y="10371"/>
                  </a:lnTo>
                  <a:lnTo>
                    <a:pt x="894" y="10597"/>
                  </a:lnTo>
                  <a:lnTo>
                    <a:pt x="3561" y="11299"/>
                  </a:lnTo>
                  <a:lnTo>
                    <a:pt x="4239" y="13800"/>
                  </a:lnTo>
                  <a:lnTo>
                    <a:pt x="4466" y="14609"/>
                  </a:lnTo>
                  <a:lnTo>
                    <a:pt x="5228" y="14192"/>
                  </a:lnTo>
                  <a:lnTo>
                    <a:pt x="7621" y="12859"/>
                  </a:lnTo>
                  <a:lnTo>
                    <a:pt x="9931" y="14157"/>
                  </a:lnTo>
                  <a:lnTo>
                    <a:pt x="10693" y="14573"/>
                  </a:lnTo>
                  <a:lnTo>
                    <a:pt x="10907" y="13752"/>
                  </a:lnTo>
                  <a:lnTo>
                    <a:pt x="11621" y="11156"/>
                  </a:lnTo>
                  <a:lnTo>
                    <a:pt x="14205" y="10490"/>
                  </a:lnTo>
                  <a:lnTo>
                    <a:pt x="15050" y="10263"/>
                  </a:lnTo>
                  <a:lnTo>
                    <a:pt x="14622" y="9537"/>
                  </a:lnTo>
                  <a:lnTo>
                    <a:pt x="13229" y="7215"/>
                  </a:lnTo>
                  <a:lnTo>
                    <a:pt x="14574" y="4965"/>
                  </a:lnTo>
                  <a:lnTo>
                    <a:pt x="15003" y="4239"/>
                  </a:lnTo>
                  <a:lnTo>
                    <a:pt x="14157" y="4013"/>
                  </a:lnTo>
                  <a:lnTo>
                    <a:pt x="11490" y="3322"/>
                  </a:lnTo>
                  <a:lnTo>
                    <a:pt x="10812"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1"/>
            <p:cNvSpPr/>
            <p:nvPr/>
          </p:nvSpPr>
          <p:spPr>
            <a:xfrm>
              <a:off x="1729675" y="2673075"/>
              <a:ext cx="376250" cy="365550"/>
            </a:xfrm>
            <a:custGeom>
              <a:avLst/>
              <a:gdLst/>
              <a:ahLst/>
              <a:cxnLst/>
              <a:rect l="l" t="t" r="r" b="b"/>
              <a:pathLst>
                <a:path w="15050" h="14622" extrusionOk="0">
                  <a:moveTo>
                    <a:pt x="4882" y="1286"/>
                  </a:moveTo>
                  <a:lnTo>
                    <a:pt x="7108" y="2525"/>
                  </a:lnTo>
                  <a:lnTo>
                    <a:pt x="7108" y="6311"/>
                  </a:lnTo>
                  <a:lnTo>
                    <a:pt x="4263" y="3561"/>
                  </a:lnTo>
                  <a:lnTo>
                    <a:pt x="4882" y="1286"/>
                  </a:lnTo>
                  <a:close/>
                  <a:moveTo>
                    <a:pt x="10049" y="1251"/>
                  </a:moveTo>
                  <a:lnTo>
                    <a:pt x="10704" y="3656"/>
                  </a:lnTo>
                  <a:lnTo>
                    <a:pt x="7942" y="6335"/>
                  </a:lnTo>
                  <a:lnTo>
                    <a:pt x="7942" y="2429"/>
                  </a:lnTo>
                  <a:lnTo>
                    <a:pt x="7954" y="2429"/>
                  </a:lnTo>
                  <a:lnTo>
                    <a:pt x="10049" y="1251"/>
                  </a:lnTo>
                  <a:close/>
                  <a:moveTo>
                    <a:pt x="11395" y="4144"/>
                  </a:moveTo>
                  <a:lnTo>
                    <a:pt x="13728" y="4751"/>
                  </a:lnTo>
                  <a:lnTo>
                    <a:pt x="12442" y="6894"/>
                  </a:lnTo>
                  <a:lnTo>
                    <a:pt x="8525" y="6894"/>
                  </a:lnTo>
                  <a:lnTo>
                    <a:pt x="11395" y="4144"/>
                  </a:lnTo>
                  <a:close/>
                  <a:moveTo>
                    <a:pt x="3751" y="4227"/>
                  </a:moveTo>
                  <a:lnTo>
                    <a:pt x="6525" y="6906"/>
                  </a:lnTo>
                  <a:lnTo>
                    <a:pt x="2501" y="6906"/>
                  </a:lnTo>
                  <a:lnTo>
                    <a:pt x="1286" y="4870"/>
                  </a:lnTo>
                  <a:lnTo>
                    <a:pt x="3751" y="4227"/>
                  </a:lnTo>
                  <a:close/>
                  <a:moveTo>
                    <a:pt x="12549" y="7728"/>
                  </a:moveTo>
                  <a:lnTo>
                    <a:pt x="13776" y="9764"/>
                  </a:lnTo>
                  <a:lnTo>
                    <a:pt x="11299" y="10407"/>
                  </a:lnTo>
                  <a:lnTo>
                    <a:pt x="8525" y="7728"/>
                  </a:lnTo>
                  <a:close/>
                  <a:moveTo>
                    <a:pt x="6525" y="7716"/>
                  </a:moveTo>
                  <a:lnTo>
                    <a:pt x="3679" y="10466"/>
                  </a:lnTo>
                  <a:lnTo>
                    <a:pt x="1346" y="9859"/>
                  </a:lnTo>
                  <a:lnTo>
                    <a:pt x="2608" y="7716"/>
                  </a:lnTo>
                  <a:close/>
                  <a:moveTo>
                    <a:pt x="7954" y="8299"/>
                  </a:moveTo>
                  <a:lnTo>
                    <a:pt x="10799" y="11050"/>
                  </a:lnTo>
                  <a:lnTo>
                    <a:pt x="10168" y="13324"/>
                  </a:lnTo>
                  <a:lnTo>
                    <a:pt x="7954" y="12085"/>
                  </a:lnTo>
                  <a:lnTo>
                    <a:pt x="7954" y="8299"/>
                  </a:lnTo>
                  <a:close/>
                  <a:moveTo>
                    <a:pt x="7120" y="8287"/>
                  </a:moveTo>
                  <a:lnTo>
                    <a:pt x="7120" y="12193"/>
                  </a:lnTo>
                  <a:lnTo>
                    <a:pt x="7108" y="12193"/>
                  </a:lnTo>
                  <a:lnTo>
                    <a:pt x="5001" y="13371"/>
                  </a:lnTo>
                  <a:lnTo>
                    <a:pt x="4346" y="10966"/>
                  </a:lnTo>
                  <a:lnTo>
                    <a:pt x="7120" y="8287"/>
                  </a:lnTo>
                  <a:close/>
                  <a:moveTo>
                    <a:pt x="10585" y="1"/>
                  </a:moveTo>
                  <a:lnTo>
                    <a:pt x="9823" y="417"/>
                  </a:lnTo>
                  <a:lnTo>
                    <a:pt x="7430" y="1763"/>
                  </a:lnTo>
                  <a:lnTo>
                    <a:pt x="5120" y="465"/>
                  </a:lnTo>
                  <a:lnTo>
                    <a:pt x="4370" y="48"/>
                  </a:lnTo>
                  <a:lnTo>
                    <a:pt x="4144" y="870"/>
                  </a:lnTo>
                  <a:lnTo>
                    <a:pt x="3429" y="3453"/>
                  </a:lnTo>
                  <a:lnTo>
                    <a:pt x="857" y="4132"/>
                  </a:lnTo>
                  <a:lnTo>
                    <a:pt x="0" y="4346"/>
                  </a:lnTo>
                  <a:lnTo>
                    <a:pt x="429" y="5085"/>
                  </a:lnTo>
                  <a:lnTo>
                    <a:pt x="1822" y="7406"/>
                  </a:lnTo>
                  <a:lnTo>
                    <a:pt x="476" y="9645"/>
                  </a:lnTo>
                  <a:lnTo>
                    <a:pt x="48" y="10383"/>
                  </a:lnTo>
                  <a:lnTo>
                    <a:pt x="893" y="10597"/>
                  </a:lnTo>
                  <a:lnTo>
                    <a:pt x="3560" y="11300"/>
                  </a:lnTo>
                  <a:lnTo>
                    <a:pt x="4251" y="13800"/>
                  </a:lnTo>
                  <a:lnTo>
                    <a:pt x="4465" y="14621"/>
                  </a:lnTo>
                  <a:lnTo>
                    <a:pt x="5227" y="14205"/>
                  </a:lnTo>
                  <a:lnTo>
                    <a:pt x="7620" y="12859"/>
                  </a:lnTo>
                  <a:lnTo>
                    <a:pt x="9930" y="14157"/>
                  </a:lnTo>
                  <a:lnTo>
                    <a:pt x="10692" y="14574"/>
                  </a:lnTo>
                  <a:lnTo>
                    <a:pt x="10918" y="13752"/>
                  </a:lnTo>
                  <a:lnTo>
                    <a:pt x="11633" y="11169"/>
                  </a:lnTo>
                  <a:lnTo>
                    <a:pt x="14204" y="10502"/>
                  </a:lnTo>
                  <a:lnTo>
                    <a:pt x="15050" y="10276"/>
                  </a:lnTo>
                  <a:lnTo>
                    <a:pt x="14621" y="9549"/>
                  </a:lnTo>
                  <a:lnTo>
                    <a:pt x="13240" y="7228"/>
                  </a:lnTo>
                  <a:lnTo>
                    <a:pt x="14573" y="4977"/>
                  </a:lnTo>
                  <a:lnTo>
                    <a:pt x="15002" y="4251"/>
                  </a:lnTo>
                  <a:lnTo>
                    <a:pt x="14157" y="4025"/>
                  </a:lnTo>
                  <a:lnTo>
                    <a:pt x="11490" y="3322"/>
                  </a:lnTo>
                  <a:lnTo>
                    <a:pt x="10811"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1"/>
            <p:cNvSpPr/>
            <p:nvPr/>
          </p:nvSpPr>
          <p:spPr>
            <a:xfrm>
              <a:off x="2108875" y="4134575"/>
              <a:ext cx="376275" cy="365525"/>
            </a:xfrm>
            <a:custGeom>
              <a:avLst/>
              <a:gdLst/>
              <a:ahLst/>
              <a:cxnLst/>
              <a:rect l="l" t="t" r="r" b="b"/>
              <a:pathLst>
                <a:path w="15051" h="14621" extrusionOk="0">
                  <a:moveTo>
                    <a:pt x="4882" y="1286"/>
                  </a:moveTo>
                  <a:lnTo>
                    <a:pt x="7097" y="2512"/>
                  </a:lnTo>
                  <a:lnTo>
                    <a:pt x="7097" y="6310"/>
                  </a:lnTo>
                  <a:lnTo>
                    <a:pt x="4263" y="3560"/>
                  </a:lnTo>
                  <a:lnTo>
                    <a:pt x="4882" y="1286"/>
                  </a:lnTo>
                  <a:close/>
                  <a:moveTo>
                    <a:pt x="10038" y="1238"/>
                  </a:moveTo>
                  <a:lnTo>
                    <a:pt x="10693" y="3632"/>
                  </a:lnTo>
                  <a:lnTo>
                    <a:pt x="7918" y="6310"/>
                  </a:lnTo>
                  <a:lnTo>
                    <a:pt x="7918" y="2417"/>
                  </a:lnTo>
                  <a:lnTo>
                    <a:pt x="7930" y="2417"/>
                  </a:lnTo>
                  <a:lnTo>
                    <a:pt x="10038" y="1238"/>
                  </a:lnTo>
                  <a:close/>
                  <a:moveTo>
                    <a:pt x="11371" y="4132"/>
                  </a:moveTo>
                  <a:lnTo>
                    <a:pt x="13705" y="4739"/>
                  </a:lnTo>
                  <a:lnTo>
                    <a:pt x="12431" y="6882"/>
                  </a:lnTo>
                  <a:lnTo>
                    <a:pt x="8514" y="6882"/>
                  </a:lnTo>
                  <a:lnTo>
                    <a:pt x="11371" y="4132"/>
                  </a:lnTo>
                  <a:close/>
                  <a:moveTo>
                    <a:pt x="3739" y="4215"/>
                  </a:moveTo>
                  <a:lnTo>
                    <a:pt x="6502" y="6894"/>
                  </a:lnTo>
                  <a:lnTo>
                    <a:pt x="2489" y="6894"/>
                  </a:lnTo>
                  <a:lnTo>
                    <a:pt x="1287" y="4858"/>
                  </a:lnTo>
                  <a:lnTo>
                    <a:pt x="3739" y="4215"/>
                  </a:lnTo>
                  <a:close/>
                  <a:moveTo>
                    <a:pt x="12550" y="7715"/>
                  </a:moveTo>
                  <a:lnTo>
                    <a:pt x="13764" y="9751"/>
                  </a:lnTo>
                  <a:lnTo>
                    <a:pt x="11300" y="10394"/>
                  </a:lnTo>
                  <a:lnTo>
                    <a:pt x="8526" y="7715"/>
                  </a:lnTo>
                  <a:close/>
                  <a:moveTo>
                    <a:pt x="6514" y="7715"/>
                  </a:moveTo>
                  <a:lnTo>
                    <a:pt x="3668" y="10466"/>
                  </a:lnTo>
                  <a:lnTo>
                    <a:pt x="1322" y="9859"/>
                  </a:lnTo>
                  <a:lnTo>
                    <a:pt x="2608" y="7715"/>
                  </a:lnTo>
                  <a:close/>
                  <a:moveTo>
                    <a:pt x="7930" y="8299"/>
                  </a:moveTo>
                  <a:lnTo>
                    <a:pt x="10776" y="11049"/>
                  </a:lnTo>
                  <a:lnTo>
                    <a:pt x="10157" y="13323"/>
                  </a:lnTo>
                  <a:lnTo>
                    <a:pt x="7930" y="12085"/>
                  </a:lnTo>
                  <a:lnTo>
                    <a:pt x="7930" y="8299"/>
                  </a:lnTo>
                  <a:close/>
                  <a:moveTo>
                    <a:pt x="7121" y="8299"/>
                  </a:moveTo>
                  <a:lnTo>
                    <a:pt x="7121" y="12192"/>
                  </a:lnTo>
                  <a:lnTo>
                    <a:pt x="7097" y="12192"/>
                  </a:lnTo>
                  <a:lnTo>
                    <a:pt x="5001" y="13371"/>
                  </a:lnTo>
                  <a:lnTo>
                    <a:pt x="4347" y="10978"/>
                  </a:lnTo>
                  <a:lnTo>
                    <a:pt x="7121" y="8299"/>
                  </a:lnTo>
                  <a:close/>
                  <a:moveTo>
                    <a:pt x="10585" y="0"/>
                  </a:moveTo>
                  <a:lnTo>
                    <a:pt x="9823" y="417"/>
                  </a:lnTo>
                  <a:lnTo>
                    <a:pt x="7430" y="1762"/>
                  </a:lnTo>
                  <a:lnTo>
                    <a:pt x="5120" y="465"/>
                  </a:lnTo>
                  <a:lnTo>
                    <a:pt x="4358" y="48"/>
                  </a:lnTo>
                  <a:lnTo>
                    <a:pt x="4144" y="869"/>
                  </a:lnTo>
                  <a:lnTo>
                    <a:pt x="3430" y="3453"/>
                  </a:lnTo>
                  <a:lnTo>
                    <a:pt x="846" y="4132"/>
                  </a:lnTo>
                  <a:lnTo>
                    <a:pt x="1" y="4346"/>
                  </a:lnTo>
                  <a:lnTo>
                    <a:pt x="429" y="5084"/>
                  </a:lnTo>
                  <a:lnTo>
                    <a:pt x="1822" y="7406"/>
                  </a:lnTo>
                  <a:lnTo>
                    <a:pt x="477" y="9644"/>
                  </a:lnTo>
                  <a:lnTo>
                    <a:pt x="48" y="10382"/>
                  </a:lnTo>
                  <a:lnTo>
                    <a:pt x="894" y="10597"/>
                  </a:lnTo>
                  <a:lnTo>
                    <a:pt x="3561" y="11299"/>
                  </a:lnTo>
                  <a:lnTo>
                    <a:pt x="4239" y="13799"/>
                  </a:lnTo>
                  <a:lnTo>
                    <a:pt x="4466" y="14621"/>
                  </a:lnTo>
                  <a:lnTo>
                    <a:pt x="5228" y="14204"/>
                  </a:lnTo>
                  <a:lnTo>
                    <a:pt x="7621" y="12859"/>
                  </a:lnTo>
                  <a:lnTo>
                    <a:pt x="9931" y="14157"/>
                  </a:lnTo>
                  <a:lnTo>
                    <a:pt x="10693" y="14573"/>
                  </a:lnTo>
                  <a:lnTo>
                    <a:pt x="10907" y="13752"/>
                  </a:lnTo>
                  <a:lnTo>
                    <a:pt x="11621" y="11168"/>
                  </a:lnTo>
                  <a:lnTo>
                    <a:pt x="14205" y="10501"/>
                  </a:lnTo>
                  <a:lnTo>
                    <a:pt x="15050" y="10275"/>
                  </a:lnTo>
                  <a:lnTo>
                    <a:pt x="14622" y="9549"/>
                  </a:lnTo>
                  <a:lnTo>
                    <a:pt x="13229" y="7227"/>
                  </a:lnTo>
                  <a:lnTo>
                    <a:pt x="14574" y="4977"/>
                  </a:lnTo>
                  <a:lnTo>
                    <a:pt x="15003" y="4251"/>
                  </a:lnTo>
                  <a:lnTo>
                    <a:pt x="14157" y="4024"/>
                  </a:lnTo>
                  <a:lnTo>
                    <a:pt x="11490" y="3322"/>
                  </a:lnTo>
                  <a:lnTo>
                    <a:pt x="10812"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1"/>
            <p:cNvSpPr/>
            <p:nvPr/>
          </p:nvSpPr>
          <p:spPr>
            <a:xfrm>
              <a:off x="2108875" y="4499800"/>
              <a:ext cx="376275" cy="365250"/>
            </a:xfrm>
            <a:custGeom>
              <a:avLst/>
              <a:gdLst/>
              <a:ahLst/>
              <a:cxnLst/>
              <a:rect l="l" t="t" r="r" b="b"/>
              <a:pathLst>
                <a:path w="15051" h="14610" extrusionOk="0">
                  <a:moveTo>
                    <a:pt x="4882" y="1286"/>
                  </a:moveTo>
                  <a:lnTo>
                    <a:pt x="7097" y="2524"/>
                  </a:lnTo>
                  <a:lnTo>
                    <a:pt x="7097" y="6322"/>
                  </a:lnTo>
                  <a:lnTo>
                    <a:pt x="4263" y="3572"/>
                  </a:lnTo>
                  <a:lnTo>
                    <a:pt x="4882" y="1286"/>
                  </a:lnTo>
                  <a:close/>
                  <a:moveTo>
                    <a:pt x="10038" y="1250"/>
                  </a:moveTo>
                  <a:lnTo>
                    <a:pt x="10693" y="3643"/>
                  </a:lnTo>
                  <a:lnTo>
                    <a:pt x="7918" y="6322"/>
                  </a:lnTo>
                  <a:lnTo>
                    <a:pt x="7918" y="2417"/>
                  </a:lnTo>
                  <a:lnTo>
                    <a:pt x="7930" y="2417"/>
                  </a:lnTo>
                  <a:lnTo>
                    <a:pt x="10038" y="1250"/>
                  </a:lnTo>
                  <a:close/>
                  <a:moveTo>
                    <a:pt x="3739" y="4203"/>
                  </a:moveTo>
                  <a:lnTo>
                    <a:pt x="6502" y="6882"/>
                  </a:lnTo>
                  <a:lnTo>
                    <a:pt x="2489" y="6882"/>
                  </a:lnTo>
                  <a:lnTo>
                    <a:pt x="1263" y="4846"/>
                  </a:lnTo>
                  <a:lnTo>
                    <a:pt x="3739" y="4203"/>
                  </a:lnTo>
                  <a:close/>
                  <a:moveTo>
                    <a:pt x="11383" y="4132"/>
                  </a:moveTo>
                  <a:lnTo>
                    <a:pt x="13729" y="4739"/>
                  </a:lnTo>
                  <a:lnTo>
                    <a:pt x="12443" y="6882"/>
                  </a:lnTo>
                  <a:lnTo>
                    <a:pt x="8526" y="6882"/>
                  </a:lnTo>
                  <a:lnTo>
                    <a:pt x="11383" y="4132"/>
                  </a:lnTo>
                  <a:close/>
                  <a:moveTo>
                    <a:pt x="12550" y="7715"/>
                  </a:moveTo>
                  <a:lnTo>
                    <a:pt x="13764" y="9763"/>
                  </a:lnTo>
                  <a:lnTo>
                    <a:pt x="11300" y="10394"/>
                  </a:lnTo>
                  <a:lnTo>
                    <a:pt x="8526" y="7715"/>
                  </a:lnTo>
                  <a:close/>
                  <a:moveTo>
                    <a:pt x="6514" y="7715"/>
                  </a:moveTo>
                  <a:lnTo>
                    <a:pt x="3668" y="10478"/>
                  </a:lnTo>
                  <a:lnTo>
                    <a:pt x="1322" y="9858"/>
                  </a:lnTo>
                  <a:lnTo>
                    <a:pt x="2608" y="7715"/>
                  </a:lnTo>
                  <a:close/>
                  <a:moveTo>
                    <a:pt x="7930" y="8287"/>
                  </a:moveTo>
                  <a:lnTo>
                    <a:pt x="10776" y="11037"/>
                  </a:lnTo>
                  <a:lnTo>
                    <a:pt x="10157" y="13311"/>
                  </a:lnTo>
                  <a:lnTo>
                    <a:pt x="7930" y="12085"/>
                  </a:lnTo>
                  <a:lnTo>
                    <a:pt x="7930" y="8287"/>
                  </a:lnTo>
                  <a:close/>
                  <a:moveTo>
                    <a:pt x="7121" y="8299"/>
                  </a:moveTo>
                  <a:lnTo>
                    <a:pt x="7121" y="12204"/>
                  </a:lnTo>
                  <a:lnTo>
                    <a:pt x="7097" y="12204"/>
                  </a:lnTo>
                  <a:lnTo>
                    <a:pt x="5001" y="13371"/>
                  </a:lnTo>
                  <a:lnTo>
                    <a:pt x="4347" y="10978"/>
                  </a:lnTo>
                  <a:lnTo>
                    <a:pt x="7121" y="8299"/>
                  </a:lnTo>
                  <a:close/>
                  <a:moveTo>
                    <a:pt x="10585" y="0"/>
                  </a:moveTo>
                  <a:lnTo>
                    <a:pt x="9823" y="405"/>
                  </a:lnTo>
                  <a:lnTo>
                    <a:pt x="7430" y="1750"/>
                  </a:lnTo>
                  <a:lnTo>
                    <a:pt x="5120" y="453"/>
                  </a:lnTo>
                  <a:lnTo>
                    <a:pt x="4358" y="36"/>
                  </a:lnTo>
                  <a:lnTo>
                    <a:pt x="4144" y="857"/>
                  </a:lnTo>
                  <a:lnTo>
                    <a:pt x="3430" y="3441"/>
                  </a:lnTo>
                  <a:lnTo>
                    <a:pt x="846" y="4120"/>
                  </a:lnTo>
                  <a:lnTo>
                    <a:pt x="1" y="4334"/>
                  </a:lnTo>
                  <a:lnTo>
                    <a:pt x="429" y="5072"/>
                  </a:lnTo>
                  <a:lnTo>
                    <a:pt x="1822" y="7394"/>
                  </a:lnTo>
                  <a:lnTo>
                    <a:pt x="477" y="9632"/>
                  </a:lnTo>
                  <a:lnTo>
                    <a:pt x="48" y="10370"/>
                  </a:lnTo>
                  <a:lnTo>
                    <a:pt x="894" y="10597"/>
                  </a:lnTo>
                  <a:lnTo>
                    <a:pt x="3561" y="11287"/>
                  </a:lnTo>
                  <a:lnTo>
                    <a:pt x="4239" y="13788"/>
                  </a:lnTo>
                  <a:lnTo>
                    <a:pt x="4466" y="14609"/>
                  </a:lnTo>
                  <a:lnTo>
                    <a:pt x="5228" y="14192"/>
                  </a:lnTo>
                  <a:lnTo>
                    <a:pt x="7621" y="12859"/>
                  </a:lnTo>
                  <a:lnTo>
                    <a:pt x="9931" y="14145"/>
                  </a:lnTo>
                  <a:lnTo>
                    <a:pt x="10693" y="14561"/>
                  </a:lnTo>
                  <a:lnTo>
                    <a:pt x="10907" y="13752"/>
                  </a:lnTo>
                  <a:lnTo>
                    <a:pt x="11621" y="11156"/>
                  </a:lnTo>
                  <a:lnTo>
                    <a:pt x="14205" y="10489"/>
                  </a:lnTo>
                  <a:lnTo>
                    <a:pt x="15050" y="10263"/>
                  </a:lnTo>
                  <a:lnTo>
                    <a:pt x="14622" y="9537"/>
                  </a:lnTo>
                  <a:lnTo>
                    <a:pt x="13229" y="7215"/>
                  </a:lnTo>
                  <a:lnTo>
                    <a:pt x="14574" y="4965"/>
                  </a:lnTo>
                  <a:lnTo>
                    <a:pt x="15003" y="4239"/>
                  </a:lnTo>
                  <a:lnTo>
                    <a:pt x="14157" y="4012"/>
                  </a:lnTo>
                  <a:lnTo>
                    <a:pt x="11490" y="3310"/>
                  </a:lnTo>
                  <a:lnTo>
                    <a:pt x="10812" y="810"/>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1"/>
            <p:cNvSpPr/>
            <p:nvPr/>
          </p:nvSpPr>
          <p:spPr>
            <a:xfrm>
              <a:off x="2108875" y="3038600"/>
              <a:ext cx="376275" cy="365250"/>
            </a:xfrm>
            <a:custGeom>
              <a:avLst/>
              <a:gdLst/>
              <a:ahLst/>
              <a:cxnLst/>
              <a:rect l="l" t="t" r="r" b="b"/>
              <a:pathLst>
                <a:path w="15051" h="14610" extrusionOk="0">
                  <a:moveTo>
                    <a:pt x="10050" y="1239"/>
                  </a:moveTo>
                  <a:lnTo>
                    <a:pt x="10705" y="3632"/>
                  </a:lnTo>
                  <a:lnTo>
                    <a:pt x="7930" y="6311"/>
                  </a:lnTo>
                  <a:lnTo>
                    <a:pt x="7930" y="2405"/>
                  </a:lnTo>
                  <a:lnTo>
                    <a:pt x="7954" y="2405"/>
                  </a:lnTo>
                  <a:lnTo>
                    <a:pt x="10050" y="1239"/>
                  </a:lnTo>
                  <a:close/>
                  <a:moveTo>
                    <a:pt x="4882" y="1274"/>
                  </a:moveTo>
                  <a:lnTo>
                    <a:pt x="7097" y="2513"/>
                  </a:lnTo>
                  <a:lnTo>
                    <a:pt x="7097" y="6323"/>
                  </a:lnTo>
                  <a:lnTo>
                    <a:pt x="4263" y="3560"/>
                  </a:lnTo>
                  <a:lnTo>
                    <a:pt x="4882" y="1274"/>
                  </a:lnTo>
                  <a:close/>
                  <a:moveTo>
                    <a:pt x="3751" y="4215"/>
                  </a:moveTo>
                  <a:lnTo>
                    <a:pt x="6525" y="6894"/>
                  </a:lnTo>
                  <a:lnTo>
                    <a:pt x="2501" y="6894"/>
                  </a:lnTo>
                  <a:lnTo>
                    <a:pt x="1287" y="4846"/>
                  </a:lnTo>
                  <a:lnTo>
                    <a:pt x="3751" y="4215"/>
                  </a:lnTo>
                  <a:close/>
                  <a:moveTo>
                    <a:pt x="11383" y="4132"/>
                  </a:moveTo>
                  <a:lnTo>
                    <a:pt x="13729" y="4751"/>
                  </a:lnTo>
                  <a:lnTo>
                    <a:pt x="12443" y="6894"/>
                  </a:lnTo>
                  <a:lnTo>
                    <a:pt x="8526" y="6894"/>
                  </a:lnTo>
                  <a:lnTo>
                    <a:pt x="11383" y="4132"/>
                  </a:lnTo>
                  <a:close/>
                  <a:moveTo>
                    <a:pt x="12550" y="7704"/>
                  </a:moveTo>
                  <a:lnTo>
                    <a:pt x="13764" y="9752"/>
                  </a:lnTo>
                  <a:lnTo>
                    <a:pt x="11300" y="10383"/>
                  </a:lnTo>
                  <a:lnTo>
                    <a:pt x="8526" y="7704"/>
                  </a:lnTo>
                  <a:close/>
                  <a:moveTo>
                    <a:pt x="6514" y="7704"/>
                  </a:moveTo>
                  <a:lnTo>
                    <a:pt x="3668" y="10478"/>
                  </a:lnTo>
                  <a:lnTo>
                    <a:pt x="1322" y="9871"/>
                  </a:lnTo>
                  <a:lnTo>
                    <a:pt x="2608" y="7704"/>
                  </a:lnTo>
                  <a:close/>
                  <a:moveTo>
                    <a:pt x="7954" y="8287"/>
                  </a:moveTo>
                  <a:lnTo>
                    <a:pt x="10788" y="11038"/>
                  </a:lnTo>
                  <a:lnTo>
                    <a:pt x="10169" y="13324"/>
                  </a:lnTo>
                  <a:lnTo>
                    <a:pt x="7954" y="12085"/>
                  </a:lnTo>
                  <a:lnTo>
                    <a:pt x="7954" y="8287"/>
                  </a:lnTo>
                  <a:close/>
                  <a:moveTo>
                    <a:pt x="7121" y="8287"/>
                  </a:moveTo>
                  <a:lnTo>
                    <a:pt x="7121" y="12192"/>
                  </a:lnTo>
                  <a:lnTo>
                    <a:pt x="7097" y="12192"/>
                  </a:lnTo>
                  <a:lnTo>
                    <a:pt x="5001" y="13359"/>
                  </a:lnTo>
                  <a:lnTo>
                    <a:pt x="4347" y="10966"/>
                  </a:lnTo>
                  <a:lnTo>
                    <a:pt x="7121" y="8287"/>
                  </a:lnTo>
                  <a:close/>
                  <a:moveTo>
                    <a:pt x="10585" y="0"/>
                  </a:moveTo>
                  <a:lnTo>
                    <a:pt x="9823" y="417"/>
                  </a:lnTo>
                  <a:lnTo>
                    <a:pt x="7430" y="1751"/>
                  </a:lnTo>
                  <a:lnTo>
                    <a:pt x="5120" y="453"/>
                  </a:lnTo>
                  <a:lnTo>
                    <a:pt x="4358" y="48"/>
                  </a:lnTo>
                  <a:lnTo>
                    <a:pt x="4132" y="858"/>
                  </a:lnTo>
                  <a:lnTo>
                    <a:pt x="3418" y="3453"/>
                  </a:lnTo>
                  <a:lnTo>
                    <a:pt x="846" y="4120"/>
                  </a:lnTo>
                  <a:lnTo>
                    <a:pt x="1" y="4346"/>
                  </a:lnTo>
                  <a:lnTo>
                    <a:pt x="429" y="5072"/>
                  </a:lnTo>
                  <a:lnTo>
                    <a:pt x="1811" y="7394"/>
                  </a:lnTo>
                  <a:lnTo>
                    <a:pt x="477" y="9644"/>
                  </a:lnTo>
                  <a:lnTo>
                    <a:pt x="48" y="10371"/>
                  </a:lnTo>
                  <a:lnTo>
                    <a:pt x="894" y="10597"/>
                  </a:lnTo>
                  <a:lnTo>
                    <a:pt x="3561" y="11299"/>
                  </a:lnTo>
                  <a:lnTo>
                    <a:pt x="4239" y="13800"/>
                  </a:lnTo>
                  <a:lnTo>
                    <a:pt x="4466" y="14609"/>
                  </a:lnTo>
                  <a:lnTo>
                    <a:pt x="5228" y="14193"/>
                  </a:lnTo>
                  <a:lnTo>
                    <a:pt x="7621" y="12859"/>
                  </a:lnTo>
                  <a:lnTo>
                    <a:pt x="9931" y="14157"/>
                  </a:lnTo>
                  <a:lnTo>
                    <a:pt x="10693" y="14574"/>
                  </a:lnTo>
                  <a:lnTo>
                    <a:pt x="10907" y="13752"/>
                  </a:lnTo>
                  <a:lnTo>
                    <a:pt x="11621" y="11157"/>
                  </a:lnTo>
                  <a:lnTo>
                    <a:pt x="14193" y="10490"/>
                  </a:lnTo>
                  <a:lnTo>
                    <a:pt x="15050" y="10264"/>
                  </a:lnTo>
                  <a:lnTo>
                    <a:pt x="14622" y="9537"/>
                  </a:lnTo>
                  <a:lnTo>
                    <a:pt x="13229" y="7216"/>
                  </a:lnTo>
                  <a:lnTo>
                    <a:pt x="14574" y="4965"/>
                  </a:lnTo>
                  <a:lnTo>
                    <a:pt x="15003" y="4239"/>
                  </a:lnTo>
                  <a:lnTo>
                    <a:pt x="14157" y="4013"/>
                  </a:lnTo>
                  <a:lnTo>
                    <a:pt x="11490" y="3322"/>
                  </a:lnTo>
                  <a:lnTo>
                    <a:pt x="10812"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1"/>
            <p:cNvSpPr/>
            <p:nvPr/>
          </p:nvSpPr>
          <p:spPr>
            <a:xfrm>
              <a:off x="1729675" y="3038600"/>
              <a:ext cx="376250" cy="365250"/>
            </a:xfrm>
            <a:custGeom>
              <a:avLst/>
              <a:gdLst/>
              <a:ahLst/>
              <a:cxnLst/>
              <a:rect l="l" t="t" r="r" b="b"/>
              <a:pathLst>
                <a:path w="15050" h="14610" extrusionOk="0">
                  <a:moveTo>
                    <a:pt x="10049" y="1239"/>
                  </a:moveTo>
                  <a:lnTo>
                    <a:pt x="10704" y="3632"/>
                  </a:lnTo>
                  <a:lnTo>
                    <a:pt x="7942" y="6311"/>
                  </a:lnTo>
                  <a:lnTo>
                    <a:pt x="7942" y="2405"/>
                  </a:lnTo>
                  <a:lnTo>
                    <a:pt x="7954" y="2405"/>
                  </a:lnTo>
                  <a:lnTo>
                    <a:pt x="10049" y="1239"/>
                  </a:lnTo>
                  <a:close/>
                  <a:moveTo>
                    <a:pt x="4882" y="1274"/>
                  </a:moveTo>
                  <a:lnTo>
                    <a:pt x="7108" y="2513"/>
                  </a:lnTo>
                  <a:lnTo>
                    <a:pt x="7108" y="6323"/>
                  </a:lnTo>
                  <a:lnTo>
                    <a:pt x="4263" y="3560"/>
                  </a:lnTo>
                  <a:lnTo>
                    <a:pt x="4882" y="1274"/>
                  </a:lnTo>
                  <a:close/>
                  <a:moveTo>
                    <a:pt x="3751" y="4215"/>
                  </a:moveTo>
                  <a:lnTo>
                    <a:pt x="6525" y="6894"/>
                  </a:lnTo>
                  <a:lnTo>
                    <a:pt x="2501" y="6894"/>
                  </a:lnTo>
                  <a:lnTo>
                    <a:pt x="1286" y="4846"/>
                  </a:lnTo>
                  <a:lnTo>
                    <a:pt x="3751" y="4215"/>
                  </a:lnTo>
                  <a:close/>
                  <a:moveTo>
                    <a:pt x="11395" y="4132"/>
                  </a:moveTo>
                  <a:lnTo>
                    <a:pt x="13728" y="4751"/>
                  </a:lnTo>
                  <a:lnTo>
                    <a:pt x="12442" y="6894"/>
                  </a:lnTo>
                  <a:lnTo>
                    <a:pt x="8525" y="6894"/>
                  </a:lnTo>
                  <a:lnTo>
                    <a:pt x="11395" y="4132"/>
                  </a:lnTo>
                  <a:close/>
                  <a:moveTo>
                    <a:pt x="12549" y="7704"/>
                  </a:moveTo>
                  <a:lnTo>
                    <a:pt x="13752" y="9752"/>
                  </a:lnTo>
                  <a:lnTo>
                    <a:pt x="11299" y="10383"/>
                  </a:lnTo>
                  <a:lnTo>
                    <a:pt x="8537" y="7704"/>
                  </a:lnTo>
                  <a:close/>
                  <a:moveTo>
                    <a:pt x="6525" y="7704"/>
                  </a:moveTo>
                  <a:lnTo>
                    <a:pt x="3667" y="10478"/>
                  </a:lnTo>
                  <a:lnTo>
                    <a:pt x="1334" y="9871"/>
                  </a:lnTo>
                  <a:lnTo>
                    <a:pt x="2608" y="7704"/>
                  </a:lnTo>
                  <a:close/>
                  <a:moveTo>
                    <a:pt x="7954" y="8287"/>
                  </a:moveTo>
                  <a:lnTo>
                    <a:pt x="10799" y="11038"/>
                  </a:lnTo>
                  <a:lnTo>
                    <a:pt x="10168" y="13324"/>
                  </a:lnTo>
                  <a:lnTo>
                    <a:pt x="7954" y="12085"/>
                  </a:lnTo>
                  <a:lnTo>
                    <a:pt x="7954" y="8287"/>
                  </a:lnTo>
                  <a:close/>
                  <a:moveTo>
                    <a:pt x="7120" y="8287"/>
                  </a:moveTo>
                  <a:lnTo>
                    <a:pt x="7120" y="12192"/>
                  </a:lnTo>
                  <a:lnTo>
                    <a:pt x="7108" y="12192"/>
                  </a:lnTo>
                  <a:lnTo>
                    <a:pt x="5001" y="13359"/>
                  </a:lnTo>
                  <a:lnTo>
                    <a:pt x="4346" y="10966"/>
                  </a:lnTo>
                  <a:lnTo>
                    <a:pt x="7120" y="8287"/>
                  </a:lnTo>
                  <a:close/>
                  <a:moveTo>
                    <a:pt x="10585" y="0"/>
                  </a:moveTo>
                  <a:lnTo>
                    <a:pt x="9823" y="417"/>
                  </a:lnTo>
                  <a:lnTo>
                    <a:pt x="7430" y="1751"/>
                  </a:lnTo>
                  <a:lnTo>
                    <a:pt x="5120" y="453"/>
                  </a:lnTo>
                  <a:lnTo>
                    <a:pt x="4358" y="48"/>
                  </a:lnTo>
                  <a:lnTo>
                    <a:pt x="4144" y="858"/>
                  </a:lnTo>
                  <a:lnTo>
                    <a:pt x="3429" y="3453"/>
                  </a:lnTo>
                  <a:lnTo>
                    <a:pt x="846" y="4120"/>
                  </a:lnTo>
                  <a:lnTo>
                    <a:pt x="0" y="4346"/>
                  </a:lnTo>
                  <a:lnTo>
                    <a:pt x="429" y="5072"/>
                  </a:lnTo>
                  <a:lnTo>
                    <a:pt x="1822" y="7394"/>
                  </a:lnTo>
                  <a:lnTo>
                    <a:pt x="476" y="9644"/>
                  </a:lnTo>
                  <a:lnTo>
                    <a:pt x="48" y="10371"/>
                  </a:lnTo>
                  <a:lnTo>
                    <a:pt x="893" y="10597"/>
                  </a:lnTo>
                  <a:lnTo>
                    <a:pt x="3560" y="11299"/>
                  </a:lnTo>
                  <a:lnTo>
                    <a:pt x="4239" y="13800"/>
                  </a:lnTo>
                  <a:lnTo>
                    <a:pt x="4465" y="14609"/>
                  </a:lnTo>
                  <a:lnTo>
                    <a:pt x="5227" y="14193"/>
                  </a:lnTo>
                  <a:lnTo>
                    <a:pt x="7620" y="12859"/>
                  </a:lnTo>
                  <a:lnTo>
                    <a:pt x="9930" y="14157"/>
                  </a:lnTo>
                  <a:lnTo>
                    <a:pt x="10692" y="14574"/>
                  </a:lnTo>
                  <a:lnTo>
                    <a:pt x="10918" y="13752"/>
                  </a:lnTo>
                  <a:lnTo>
                    <a:pt x="11633" y="11157"/>
                  </a:lnTo>
                  <a:lnTo>
                    <a:pt x="14204" y="10490"/>
                  </a:lnTo>
                  <a:lnTo>
                    <a:pt x="15050" y="10264"/>
                  </a:lnTo>
                  <a:lnTo>
                    <a:pt x="14621" y="9537"/>
                  </a:lnTo>
                  <a:lnTo>
                    <a:pt x="13240" y="7216"/>
                  </a:lnTo>
                  <a:lnTo>
                    <a:pt x="14573" y="4965"/>
                  </a:lnTo>
                  <a:lnTo>
                    <a:pt x="15002" y="4239"/>
                  </a:lnTo>
                  <a:lnTo>
                    <a:pt x="14157" y="4013"/>
                  </a:lnTo>
                  <a:lnTo>
                    <a:pt x="11490" y="3322"/>
                  </a:lnTo>
                  <a:lnTo>
                    <a:pt x="10811"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1"/>
            <p:cNvSpPr/>
            <p:nvPr/>
          </p:nvSpPr>
          <p:spPr>
            <a:xfrm>
              <a:off x="1350450" y="846675"/>
              <a:ext cx="376275" cy="365525"/>
            </a:xfrm>
            <a:custGeom>
              <a:avLst/>
              <a:gdLst/>
              <a:ahLst/>
              <a:cxnLst/>
              <a:rect l="l" t="t" r="r" b="b"/>
              <a:pathLst>
                <a:path w="15051" h="14621" extrusionOk="0">
                  <a:moveTo>
                    <a:pt x="10050" y="1238"/>
                  </a:moveTo>
                  <a:lnTo>
                    <a:pt x="10704" y="3631"/>
                  </a:lnTo>
                  <a:lnTo>
                    <a:pt x="7942" y="6310"/>
                  </a:lnTo>
                  <a:lnTo>
                    <a:pt x="7942" y="2417"/>
                  </a:lnTo>
                  <a:lnTo>
                    <a:pt x="7954" y="2417"/>
                  </a:lnTo>
                  <a:lnTo>
                    <a:pt x="10050" y="1238"/>
                  </a:lnTo>
                  <a:close/>
                  <a:moveTo>
                    <a:pt x="4882" y="1298"/>
                  </a:moveTo>
                  <a:lnTo>
                    <a:pt x="7109" y="2536"/>
                  </a:lnTo>
                  <a:lnTo>
                    <a:pt x="7109" y="6322"/>
                  </a:lnTo>
                  <a:lnTo>
                    <a:pt x="4263" y="3572"/>
                  </a:lnTo>
                  <a:lnTo>
                    <a:pt x="4882" y="1298"/>
                  </a:lnTo>
                  <a:close/>
                  <a:moveTo>
                    <a:pt x="3739" y="4215"/>
                  </a:moveTo>
                  <a:lnTo>
                    <a:pt x="6513" y="6894"/>
                  </a:lnTo>
                  <a:lnTo>
                    <a:pt x="2489" y="6894"/>
                  </a:lnTo>
                  <a:lnTo>
                    <a:pt x="1275" y="4858"/>
                  </a:lnTo>
                  <a:lnTo>
                    <a:pt x="3739" y="4215"/>
                  </a:lnTo>
                  <a:close/>
                  <a:moveTo>
                    <a:pt x="11383" y="4131"/>
                  </a:moveTo>
                  <a:lnTo>
                    <a:pt x="13717" y="4751"/>
                  </a:lnTo>
                  <a:lnTo>
                    <a:pt x="12455" y="6894"/>
                  </a:lnTo>
                  <a:lnTo>
                    <a:pt x="8537" y="6894"/>
                  </a:lnTo>
                  <a:lnTo>
                    <a:pt x="11383" y="4131"/>
                  </a:lnTo>
                  <a:close/>
                  <a:moveTo>
                    <a:pt x="12550" y="7715"/>
                  </a:moveTo>
                  <a:lnTo>
                    <a:pt x="13776" y="9751"/>
                  </a:lnTo>
                  <a:lnTo>
                    <a:pt x="11300" y="10394"/>
                  </a:lnTo>
                  <a:lnTo>
                    <a:pt x="8537" y="7715"/>
                  </a:lnTo>
                  <a:close/>
                  <a:moveTo>
                    <a:pt x="6513" y="7727"/>
                  </a:moveTo>
                  <a:lnTo>
                    <a:pt x="3668" y="10477"/>
                  </a:lnTo>
                  <a:lnTo>
                    <a:pt x="1322" y="9870"/>
                  </a:lnTo>
                  <a:lnTo>
                    <a:pt x="2596" y="7727"/>
                  </a:lnTo>
                  <a:close/>
                  <a:moveTo>
                    <a:pt x="7942" y="8287"/>
                  </a:moveTo>
                  <a:lnTo>
                    <a:pt x="10788" y="11049"/>
                  </a:lnTo>
                  <a:lnTo>
                    <a:pt x="10157" y="13323"/>
                  </a:lnTo>
                  <a:lnTo>
                    <a:pt x="7942" y="12085"/>
                  </a:lnTo>
                  <a:lnTo>
                    <a:pt x="7942" y="8287"/>
                  </a:lnTo>
                  <a:close/>
                  <a:moveTo>
                    <a:pt x="7121" y="8287"/>
                  </a:moveTo>
                  <a:lnTo>
                    <a:pt x="7121" y="12192"/>
                  </a:lnTo>
                  <a:lnTo>
                    <a:pt x="7109" y="12192"/>
                  </a:lnTo>
                  <a:lnTo>
                    <a:pt x="5013" y="13371"/>
                  </a:lnTo>
                  <a:lnTo>
                    <a:pt x="4358" y="10966"/>
                  </a:lnTo>
                  <a:lnTo>
                    <a:pt x="7121" y="8287"/>
                  </a:lnTo>
                  <a:close/>
                  <a:moveTo>
                    <a:pt x="10573" y="0"/>
                  </a:moveTo>
                  <a:lnTo>
                    <a:pt x="9835" y="417"/>
                  </a:lnTo>
                  <a:lnTo>
                    <a:pt x="7430" y="1762"/>
                  </a:lnTo>
                  <a:lnTo>
                    <a:pt x="5132" y="464"/>
                  </a:lnTo>
                  <a:lnTo>
                    <a:pt x="4370" y="48"/>
                  </a:lnTo>
                  <a:lnTo>
                    <a:pt x="4144" y="869"/>
                  </a:lnTo>
                  <a:lnTo>
                    <a:pt x="3430" y="3453"/>
                  </a:lnTo>
                  <a:lnTo>
                    <a:pt x="858" y="4120"/>
                  </a:lnTo>
                  <a:lnTo>
                    <a:pt x="1" y="4346"/>
                  </a:lnTo>
                  <a:lnTo>
                    <a:pt x="441" y="5072"/>
                  </a:lnTo>
                  <a:lnTo>
                    <a:pt x="1822" y="7394"/>
                  </a:lnTo>
                  <a:lnTo>
                    <a:pt x="477" y="9644"/>
                  </a:lnTo>
                  <a:lnTo>
                    <a:pt x="48" y="10370"/>
                  </a:lnTo>
                  <a:lnTo>
                    <a:pt x="894" y="10597"/>
                  </a:lnTo>
                  <a:lnTo>
                    <a:pt x="3561" y="11299"/>
                  </a:lnTo>
                  <a:lnTo>
                    <a:pt x="4251" y="13799"/>
                  </a:lnTo>
                  <a:lnTo>
                    <a:pt x="4466" y="14621"/>
                  </a:lnTo>
                  <a:lnTo>
                    <a:pt x="5228" y="14204"/>
                  </a:lnTo>
                  <a:lnTo>
                    <a:pt x="7633" y="12859"/>
                  </a:lnTo>
                  <a:lnTo>
                    <a:pt x="9930" y="14157"/>
                  </a:lnTo>
                  <a:lnTo>
                    <a:pt x="10692" y="14573"/>
                  </a:lnTo>
                  <a:lnTo>
                    <a:pt x="10919" y="13752"/>
                  </a:lnTo>
                  <a:lnTo>
                    <a:pt x="11633" y="11168"/>
                  </a:lnTo>
                  <a:lnTo>
                    <a:pt x="14205" y="10489"/>
                  </a:lnTo>
                  <a:lnTo>
                    <a:pt x="15050" y="10275"/>
                  </a:lnTo>
                  <a:lnTo>
                    <a:pt x="14622" y="9537"/>
                  </a:lnTo>
                  <a:lnTo>
                    <a:pt x="13240" y="7215"/>
                  </a:lnTo>
                  <a:lnTo>
                    <a:pt x="14574" y="4965"/>
                  </a:lnTo>
                  <a:lnTo>
                    <a:pt x="15014" y="4227"/>
                  </a:lnTo>
                  <a:lnTo>
                    <a:pt x="14157" y="4000"/>
                  </a:lnTo>
                  <a:lnTo>
                    <a:pt x="11502" y="3310"/>
                  </a:lnTo>
                  <a:lnTo>
                    <a:pt x="10812" y="798"/>
                  </a:lnTo>
                  <a:lnTo>
                    <a:pt x="10573"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1"/>
            <p:cNvSpPr/>
            <p:nvPr/>
          </p:nvSpPr>
          <p:spPr>
            <a:xfrm>
              <a:off x="1729675" y="1211600"/>
              <a:ext cx="376250" cy="365525"/>
            </a:xfrm>
            <a:custGeom>
              <a:avLst/>
              <a:gdLst/>
              <a:ahLst/>
              <a:cxnLst/>
              <a:rect l="l" t="t" r="r" b="b"/>
              <a:pathLst>
                <a:path w="15050" h="14621" extrusionOk="0">
                  <a:moveTo>
                    <a:pt x="4882" y="1298"/>
                  </a:moveTo>
                  <a:lnTo>
                    <a:pt x="7108" y="2536"/>
                  </a:lnTo>
                  <a:lnTo>
                    <a:pt x="7108" y="6334"/>
                  </a:lnTo>
                  <a:lnTo>
                    <a:pt x="4263" y="3572"/>
                  </a:lnTo>
                  <a:lnTo>
                    <a:pt x="4882" y="1298"/>
                  </a:lnTo>
                  <a:close/>
                  <a:moveTo>
                    <a:pt x="10049" y="1250"/>
                  </a:moveTo>
                  <a:lnTo>
                    <a:pt x="10704" y="3655"/>
                  </a:lnTo>
                  <a:lnTo>
                    <a:pt x="7942" y="6334"/>
                  </a:lnTo>
                  <a:lnTo>
                    <a:pt x="7942" y="2429"/>
                  </a:lnTo>
                  <a:lnTo>
                    <a:pt x="7954" y="2429"/>
                  </a:lnTo>
                  <a:lnTo>
                    <a:pt x="10049" y="1250"/>
                  </a:lnTo>
                  <a:close/>
                  <a:moveTo>
                    <a:pt x="3739" y="4227"/>
                  </a:moveTo>
                  <a:lnTo>
                    <a:pt x="6513" y="6906"/>
                  </a:lnTo>
                  <a:lnTo>
                    <a:pt x="2489" y="6906"/>
                  </a:lnTo>
                  <a:lnTo>
                    <a:pt x="1274" y="4870"/>
                  </a:lnTo>
                  <a:lnTo>
                    <a:pt x="3739" y="4227"/>
                  </a:lnTo>
                  <a:close/>
                  <a:moveTo>
                    <a:pt x="11395" y="4155"/>
                  </a:moveTo>
                  <a:lnTo>
                    <a:pt x="13728" y="4763"/>
                  </a:lnTo>
                  <a:lnTo>
                    <a:pt x="12442" y="6906"/>
                  </a:lnTo>
                  <a:lnTo>
                    <a:pt x="8525" y="6906"/>
                  </a:lnTo>
                  <a:lnTo>
                    <a:pt x="11395" y="4155"/>
                  </a:lnTo>
                  <a:close/>
                  <a:moveTo>
                    <a:pt x="12549" y="7727"/>
                  </a:moveTo>
                  <a:lnTo>
                    <a:pt x="13776" y="9763"/>
                  </a:lnTo>
                  <a:lnTo>
                    <a:pt x="11299" y="10406"/>
                  </a:lnTo>
                  <a:lnTo>
                    <a:pt x="8537" y="7727"/>
                  </a:lnTo>
                  <a:close/>
                  <a:moveTo>
                    <a:pt x="6525" y="7739"/>
                  </a:moveTo>
                  <a:lnTo>
                    <a:pt x="3667" y="10501"/>
                  </a:lnTo>
                  <a:lnTo>
                    <a:pt x="1334" y="9882"/>
                  </a:lnTo>
                  <a:lnTo>
                    <a:pt x="2608" y="7739"/>
                  </a:lnTo>
                  <a:close/>
                  <a:moveTo>
                    <a:pt x="7942" y="8311"/>
                  </a:moveTo>
                  <a:lnTo>
                    <a:pt x="10775" y="11061"/>
                  </a:lnTo>
                  <a:lnTo>
                    <a:pt x="10156" y="13335"/>
                  </a:lnTo>
                  <a:lnTo>
                    <a:pt x="7942" y="12097"/>
                  </a:lnTo>
                  <a:lnTo>
                    <a:pt x="7942" y="8311"/>
                  </a:lnTo>
                  <a:close/>
                  <a:moveTo>
                    <a:pt x="7120" y="8311"/>
                  </a:moveTo>
                  <a:lnTo>
                    <a:pt x="7120" y="12204"/>
                  </a:lnTo>
                  <a:lnTo>
                    <a:pt x="7108" y="12204"/>
                  </a:lnTo>
                  <a:lnTo>
                    <a:pt x="5001" y="13383"/>
                  </a:lnTo>
                  <a:lnTo>
                    <a:pt x="4346" y="10989"/>
                  </a:lnTo>
                  <a:lnTo>
                    <a:pt x="7120" y="8311"/>
                  </a:lnTo>
                  <a:close/>
                  <a:moveTo>
                    <a:pt x="10585" y="0"/>
                  </a:moveTo>
                  <a:lnTo>
                    <a:pt x="9823" y="417"/>
                  </a:lnTo>
                  <a:lnTo>
                    <a:pt x="7430" y="1762"/>
                  </a:lnTo>
                  <a:lnTo>
                    <a:pt x="5120" y="464"/>
                  </a:lnTo>
                  <a:lnTo>
                    <a:pt x="4358" y="48"/>
                  </a:lnTo>
                  <a:lnTo>
                    <a:pt x="4144" y="869"/>
                  </a:lnTo>
                  <a:lnTo>
                    <a:pt x="3429" y="3453"/>
                  </a:lnTo>
                  <a:lnTo>
                    <a:pt x="846" y="4120"/>
                  </a:lnTo>
                  <a:lnTo>
                    <a:pt x="0" y="4346"/>
                  </a:lnTo>
                  <a:lnTo>
                    <a:pt x="429" y="5072"/>
                  </a:lnTo>
                  <a:lnTo>
                    <a:pt x="1822" y="7394"/>
                  </a:lnTo>
                  <a:lnTo>
                    <a:pt x="476" y="9644"/>
                  </a:lnTo>
                  <a:lnTo>
                    <a:pt x="48" y="10382"/>
                  </a:lnTo>
                  <a:lnTo>
                    <a:pt x="893" y="10597"/>
                  </a:lnTo>
                  <a:lnTo>
                    <a:pt x="3560" y="11299"/>
                  </a:lnTo>
                  <a:lnTo>
                    <a:pt x="4239" y="13799"/>
                  </a:lnTo>
                  <a:lnTo>
                    <a:pt x="4465" y="14621"/>
                  </a:lnTo>
                  <a:lnTo>
                    <a:pt x="5227" y="14204"/>
                  </a:lnTo>
                  <a:lnTo>
                    <a:pt x="7620" y="12859"/>
                  </a:lnTo>
                  <a:lnTo>
                    <a:pt x="9930" y="14157"/>
                  </a:lnTo>
                  <a:lnTo>
                    <a:pt x="10692" y="14573"/>
                  </a:lnTo>
                  <a:lnTo>
                    <a:pt x="10918" y="13752"/>
                  </a:lnTo>
                  <a:lnTo>
                    <a:pt x="11633" y="11168"/>
                  </a:lnTo>
                  <a:lnTo>
                    <a:pt x="14204" y="10489"/>
                  </a:lnTo>
                  <a:lnTo>
                    <a:pt x="15050" y="10275"/>
                  </a:lnTo>
                  <a:lnTo>
                    <a:pt x="14621" y="9537"/>
                  </a:lnTo>
                  <a:lnTo>
                    <a:pt x="13240" y="7227"/>
                  </a:lnTo>
                  <a:lnTo>
                    <a:pt x="14573" y="4977"/>
                  </a:lnTo>
                  <a:lnTo>
                    <a:pt x="15002" y="4251"/>
                  </a:lnTo>
                  <a:lnTo>
                    <a:pt x="14157" y="4024"/>
                  </a:lnTo>
                  <a:lnTo>
                    <a:pt x="11490" y="3322"/>
                  </a:lnTo>
                  <a:lnTo>
                    <a:pt x="10811"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1"/>
            <p:cNvSpPr/>
            <p:nvPr/>
          </p:nvSpPr>
          <p:spPr>
            <a:xfrm>
              <a:off x="1350450" y="1942325"/>
              <a:ext cx="376275" cy="365550"/>
            </a:xfrm>
            <a:custGeom>
              <a:avLst/>
              <a:gdLst/>
              <a:ahLst/>
              <a:cxnLst/>
              <a:rect l="l" t="t" r="r" b="b"/>
              <a:pathLst>
                <a:path w="15051" h="14622" extrusionOk="0">
                  <a:moveTo>
                    <a:pt x="4882" y="1299"/>
                  </a:moveTo>
                  <a:lnTo>
                    <a:pt x="7109" y="2537"/>
                  </a:lnTo>
                  <a:lnTo>
                    <a:pt x="7109" y="6335"/>
                  </a:lnTo>
                  <a:lnTo>
                    <a:pt x="4263" y="3573"/>
                  </a:lnTo>
                  <a:lnTo>
                    <a:pt x="4882" y="1299"/>
                  </a:lnTo>
                  <a:close/>
                  <a:moveTo>
                    <a:pt x="10050" y="1251"/>
                  </a:moveTo>
                  <a:lnTo>
                    <a:pt x="10704" y="3656"/>
                  </a:lnTo>
                  <a:lnTo>
                    <a:pt x="7942" y="6335"/>
                  </a:lnTo>
                  <a:lnTo>
                    <a:pt x="7942" y="2430"/>
                  </a:lnTo>
                  <a:lnTo>
                    <a:pt x="7954" y="2430"/>
                  </a:lnTo>
                  <a:lnTo>
                    <a:pt x="10050" y="1251"/>
                  </a:lnTo>
                  <a:close/>
                  <a:moveTo>
                    <a:pt x="11395" y="4144"/>
                  </a:moveTo>
                  <a:lnTo>
                    <a:pt x="13729" y="4751"/>
                  </a:lnTo>
                  <a:lnTo>
                    <a:pt x="12455" y="6895"/>
                  </a:lnTo>
                  <a:lnTo>
                    <a:pt x="8537" y="6895"/>
                  </a:lnTo>
                  <a:lnTo>
                    <a:pt x="11395" y="4144"/>
                  </a:lnTo>
                  <a:close/>
                  <a:moveTo>
                    <a:pt x="3739" y="4228"/>
                  </a:moveTo>
                  <a:lnTo>
                    <a:pt x="6513" y="6906"/>
                  </a:lnTo>
                  <a:lnTo>
                    <a:pt x="2489" y="6906"/>
                  </a:lnTo>
                  <a:lnTo>
                    <a:pt x="1275" y="4870"/>
                  </a:lnTo>
                  <a:lnTo>
                    <a:pt x="3739" y="4228"/>
                  </a:lnTo>
                  <a:close/>
                  <a:moveTo>
                    <a:pt x="12550" y="7728"/>
                  </a:moveTo>
                  <a:lnTo>
                    <a:pt x="13776" y="9764"/>
                  </a:lnTo>
                  <a:lnTo>
                    <a:pt x="11300" y="10407"/>
                  </a:lnTo>
                  <a:lnTo>
                    <a:pt x="8537" y="7728"/>
                  </a:lnTo>
                  <a:close/>
                  <a:moveTo>
                    <a:pt x="6525" y="7728"/>
                  </a:moveTo>
                  <a:lnTo>
                    <a:pt x="3668" y="10478"/>
                  </a:lnTo>
                  <a:lnTo>
                    <a:pt x="1334" y="9871"/>
                  </a:lnTo>
                  <a:lnTo>
                    <a:pt x="2608" y="7728"/>
                  </a:lnTo>
                  <a:close/>
                  <a:moveTo>
                    <a:pt x="7942" y="8311"/>
                  </a:moveTo>
                  <a:lnTo>
                    <a:pt x="10788" y="11062"/>
                  </a:lnTo>
                  <a:lnTo>
                    <a:pt x="10157" y="13336"/>
                  </a:lnTo>
                  <a:lnTo>
                    <a:pt x="7942" y="12109"/>
                  </a:lnTo>
                  <a:lnTo>
                    <a:pt x="7942" y="8311"/>
                  </a:lnTo>
                  <a:close/>
                  <a:moveTo>
                    <a:pt x="7121" y="8311"/>
                  </a:moveTo>
                  <a:lnTo>
                    <a:pt x="7121" y="12205"/>
                  </a:lnTo>
                  <a:lnTo>
                    <a:pt x="7109" y="12205"/>
                  </a:lnTo>
                  <a:lnTo>
                    <a:pt x="5013" y="13383"/>
                  </a:lnTo>
                  <a:lnTo>
                    <a:pt x="4358" y="10990"/>
                  </a:lnTo>
                  <a:lnTo>
                    <a:pt x="7121" y="8311"/>
                  </a:lnTo>
                  <a:close/>
                  <a:moveTo>
                    <a:pt x="10585" y="1"/>
                  </a:moveTo>
                  <a:lnTo>
                    <a:pt x="9823" y="418"/>
                  </a:lnTo>
                  <a:lnTo>
                    <a:pt x="7430" y="1763"/>
                  </a:lnTo>
                  <a:lnTo>
                    <a:pt x="5120" y="465"/>
                  </a:lnTo>
                  <a:lnTo>
                    <a:pt x="4370" y="48"/>
                  </a:lnTo>
                  <a:lnTo>
                    <a:pt x="4144" y="870"/>
                  </a:lnTo>
                  <a:lnTo>
                    <a:pt x="3430" y="3454"/>
                  </a:lnTo>
                  <a:lnTo>
                    <a:pt x="858" y="4132"/>
                  </a:lnTo>
                  <a:lnTo>
                    <a:pt x="1" y="4347"/>
                  </a:lnTo>
                  <a:lnTo>
                    <a:pt x="441" y="5085"/>
                  </a:lnTo>
                  <a:lnTo>
                    <a:pt x="1822" y="7406"/>
                  </a:lnTo>
                  <a:lnTo>
                    <a:pt x="477" y="9645"/>
                  </a:lnTo>
                  <a:lnTo>
                    <a:pt x="48" y="10383"/>
                  </a:lnTo>
                  <a:lnTo>
                    <a:pt x="894" y="10597"/>
                  </a:lnTo>
                  <a:lnTo>
                    <a:pt x="3561" y="11300"/>
                  </a:lnTo>
                  <a:lnTo>
                    <a:pt x="4251" y="13800"/>
                  </a:lnTo>
                  <a:lnTo>
                    <a:pt x="4466" y="14622"/>
                  </a:lnTo>
                  <a:lnTo>
                    <a:pt x="5228" y="14205"/>
                  </a:lnTo>
                  <a:lnTo>
                    <a:pt x="7621" y="12860"/>
                  </a:lnTo>
                  <a:lnTo>
                    <a:pt x="9930" y="14157"/>
                  </a:lnTo>
                  <a:lnTo>
                    <a:pt x="10692" y="14574"/>
                  </a:lnTo>
                  <a:lnTo>
                    <a:pt x="10919" y="13753"/>
                  </a:lnTo>
                  <a:lnTo>
                    <a:pt x="11633" y="11169"/>
                  </a:lnTo>
                  <a:lnTo>
                    <a:pt x="14205" y="10502"/>
                  </a:lnTo>
                  <a:lnTo>
                    <a:pt x="15050" y="10276"/>
                  </a:lnTo>
                  <a:lnTo>
                    <a:pt x="14622" y="9550"/>
                  </a:lnTo>
                  <a:lnTo>
                    <a:pt x="13240" y="7228"/>
                  </a:lnTo>
                  <a:lnTo>
                    <a:pt x="14574" y="4978"/>
                  </a:lnTo>
                  <a:lnTo>
                    <a:pt x="15003" y="4251"/>
                  </a:lnTo>
                  <a:lnTo>
                    <a:pt x="14157" y="4025"/>
                  </a:lnTo>
                  <a:lnTo>
                    <a:pt x="11502" y="3323"/>
                  </a:lnTo>
                  <a:lnTo>
                    <a:pt x="10812"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1"/>
            <p:cNvSpPr/>
            <p:nvPr/>
          </p:nvSpPr>
          <p:spPr>
            <a:xfrm>
              <a:off x="1350450" y="2307850"/>
              <a:ext cx="376275" cy="365250"/>
            </a:xfrm>
            <a:custGeom>
              <a:avLst/>
              <a:gdLst/>
              <a:ahLst/>
              <a:cxnLst/>
              <a:rect l="l" t="t" r="r" b="b"/>
              <a:pathLst>
                <a:path w="15051" h="14610" extrusionOk="0">
                  <a:moveTo>
                    <a:pt x="4882" y="1298"/>
                  </a:moveTo>
                  <a:lnTo>
                    <a:pt x="7109" y="2525"/>
                  </a:lnTo>
                  <a:lnTo>
                    <a:pt x="7109" y="6323"/>
                  </a:lnTo>
                  <a:lnTo>
                    <a:pt x="4263" y="3573"/>
                  </a:lnTo>
                  <a:lnTo>
                    <a:pt x="4882" y="1298"/>
                  </a:lnTo>
                  <a:close/>
                  <a:moveTo>
                    <a:pt x="10050" y="1251"/>
                  </a:moveTo>
                  <a:lnTo>
                    <a:pt x="10704" y="3644"/>
                  </a:lnTo>
                  <a:lnTo>
                    <a:pt x="7942" y="6323"/>
                  </a:lnTo>
                  <a:lnTo>
                    <a:pt x="7942" y="2430"/>
                  </a:lnTo>
                  <a:lnTo>
                    <a:pt x="7954" y="2430"/>
                  </a:lnTo>
                  <a:lnTo>
                    <a:pt x="10050" y="1251"/>
                  </a:lnTo>
                  <a:close/>
                  <a:moveTo>
                    <a:pt x="11395" y="4132"/>
                  </a:moveTo>
                  <a:lnTo>
                    <a:pt x="13729" y="4751"/>
                  </a:lnTo>
                  <a:lnTo>
                    <a:pt x="12455" y="6894"/>
                  </a:lnTo>
                  <a:lnTo>
                    <a:pt x="8537" y="6894"/>
                  </a:lnTo>
                  <a:lnTo>
                    <a:pt x="11395" y="4132"/>
                  </a:lnTo>
                  <a:close/>
                  <a:moveTo>
                    <a:pt x="3739" y="4227"/>
                  </a:moveTo>
                  <a:lnTo>
                    <a:pt x="6513" y="6906"/>
                  </a:lnTo>
                  <a:lnTo>
                    <a:pt x="2489" y="6906"/>
                  </a:lnTo>
                  <a:lnTo>
                    <a:pt x="1275" y="4870"/>
                  </a:lnTo>
                  <a:lnTo>
                    <a:pt x="3739" y="4227"/>
                  </a:lnTo>
                  <a:close/>
                  <a:moveTo>
                    <a:pt x="12550" y="7728"/>
                  </a:moveTo>
                  <a:lnTo>
                    <a:pt x="13776" y="9764"/>
                  </a:lnTo>
                  <a:lnTo>
                    <a:pt x="11300" y="10407"/>
                  </a:lnTo>
                  <a:lnTo>
                    <a:pt x="8537" y="7728"/>
                  </a:lnTo>
                  <a:close/>
                  <a:moveTo>
                    <a:pt x="6525" y="7728"/>
                  </a:moveTo>
                  <a:lnTo>
                    <a:pt x="3668" y="10478"/>
                  </a:lnTo>
                  <a:lnTo>
                    <a:pt x="1334" y="9871"/>
                  </a:lnTo>
                  <a:lnTo>
                    <a:pt x="2608" y="7728"/>
                  </a:lnTo>
                  <a:close/>
                  <a:moveTo>
                    <a:pt x="7942" y="8299"/>
                  </a:moveTo>
                  <a:lnTo>
                    <a:pt x="10788" y="11062"/>
                  </a:lnTo>
                  <a:lnTo>
                    <a:pt x="10157" y="13336"/>
                  </a:lnTo>
                  <a:lnTo>
                    <a:pt x="7942" y="12097"/>
                  </a:lnTo>
                  <a:lnTo>
                    <a:pt x="7942" y="8299"/>
                  </a:lnTo>
                  <a:close/>
                  <a:moveTo>
                    <a:pt x="7121" y="8299"/>
                  </a:moveTo>
                  <a:lnTo>
                    <a:pt x="7121" y="12205"/>
                  </a:lnTo>
                  <a:lnTo>
                    <a:pt x="7109" y="12205"/>
                  </a:lnTo>
                  <a:lnTo>
                    <a:pt x="5013" y="13383"/>
                  </a:lnTo>
                  <a:lnTo>
                    <a:pt x="4358" y="10978"/>
                  </a:lnTo>
                  <a:lnTo>
                    <a:pt x="7121" y="8299"/>
                  </a:lnTo>
                  <a:close/>
                  <a:moveTo>
                    <a:pt x="10585" y="1"/>
                  </a:moveTo>
                  <a:lnTo>
                    <a:pt x="9823" y="417"/>
                  </a:lnTo>
                  <a:lnTo>
                    <a:pt x="7430" y="1751"/>
                  </a:lnTo>
                  <a:lnTo>
                    <a:pt x="5120" y="465"/>
                  </a:lnTo>
                  <a:lnTo>
                    <a:pt x="4370" y="48"/>
                  </a:lnTo>
                  <a:lnTo>
                    <a:pt x="4144" y="858"/>
                  </a:lnTo>
                  <a:lnTo>
                    <a:pt x="3430" y="3453"/>
                  </a:lnTo>
                  <a:lnTo>
                    <a:pt x="858" y="4120"/>
                  </a:lnTo>
                  <a:lnTo>
                    <a:pt x="1" y="4346"/>
                  </a:lnTo>
                  <a:lnTo>
                    <a:pt x="441" y="5073"/>
                  </a:lnTo>
                  <a:lnTo>
                    <a:pt x="1822" y="7394"/>
                  </a:lnTo>
                  <a:lnTo>
                    <a:pt x="477" y="9645"/>
                  </a:lnTo>
                  <a:lnTo>
                    <a:pt x="48" y="10371"/>
                  </a:lnTo>
                  <a:lnTo>
                    <a:pt x="894" y="10597"/>
                  </a:lnTo>
                  <a:lnTo>
                    <a:pt x="3561" y="11300"/>
                  </a:lnTo>
                  <a:lnTo>
                    <a:pt x="4251" y="13800"/>
                  </a:lnTo>
                  <a:lnTo>
                    <a:pt x="4466" y="14610"/>
                  </a:lnTo>
                  <a:lnTo>
                    <a:pt x="5228" y="14193"/>
                  </a:lnTo>
                  <a:lnTo>
                    <a:pt x="7621" y="12859"/>
                  </a:lnTo>
                  <a:lnTo>
                    <a:pt x="9930" y="14145"/>
                  </a:lnTo>
                  <a:lnTo>
                    <a:pt x="10692" y="14574"/>
                  </a:lnTo>
                  <a:lnTo>
                    <a:pt x="10919" y="13752"/>
                  </a:lnTo>
                  <a:lnTo>
                    <a:pt x="11633" y="11157"/>
                  </a:lnTo>
                  <a:lnTo>
                    <a:pt x="14205" y="10490"/>
                  </a:lnTo>
                  <a:lnTo>
                    <a:pt x="15050" y="10264"/>
                  </a:lnTo>
                  <a:lnTo>
                    <a:pt x="14622" y="9538"/>
                  </a:lnTo>
                  <a:lnTo>
                    <a:pt x="13240" y="7216"/>
                  </a:lnTo>
                  <a:lnTo>
                    <a:pt x="14574" y="4966"/>
                  </a:lnTo>
                  <a:lnTo>
                    <a:pt x="15003" y="4239"/>
                  </a:lnTo>
                  <a:lnTo>
                    <a:pt x="14157" y="4013"/>
                  </a:lnTo>
                  <a:lnTo>
                    <a:pt x="11502" y="3322"/>
                  </a:lnTo>
                  <a:lnTo>
                    <a:pt x="10812"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1"/>
            <p:cNvSpPr/>
            <p:nvPr/>
          </p:nvSpPr>
          <p:spPr>
            <a:xfrm>
              <a:off x="1350750" y="2673075"/>
              <a:ext cx="375975" cy="365550"/>
            </a:xfrm>
            <a:custGeom>
              <a:avLst/>
              <a:gdLst/>
              <a:ahLst/>
              <a:cxnLst/>
              <a:rect l="l" t="t" r="r" b="b"/>
              <a:pathLst>
                <a:path w="15039" h="14622" extrusionOk="0">
                  <a:moveTo>
                    <a:pt x="4882" y="1286"/>
                  </a:moveTo>
                  <a:lnTo>
                    <a:pt x="7097" y="2525"/>
                  </a:lnTo>
                  <a:lnTo>
                    <a:pt x="7097" y="6311"/>
                  </a:lnTo>
                  <a:lnTo>
                    <a:pt x="4251" y="3561"/>
                  </a:lnTo>
                  <a:lnTo>
                    <a:pt x="4882" y="1286"/>
                  </a:lnTo>
                  <a:close/>
                  <a:moveTo>
                    <a:pt x="10038" y="1251"/>
                  </a:moveTo>
                  <a:lnTo>
                    <a:pt x="10692" y="3656"/>
                  </a:lnTo>
                  <a:lnTo>
                    <a:pt x="7930" y="6335"/>
                  </a:lnTo>
                  <a:lnTo>
                    <a:pt x="7930" y="2429"/>
                  </a:lnTo>
                  <a:lnTo>
                    <a:pt x="7942" y="2429"/>
                  </a:lnTo>
                  <a:lnTo>
                    <a:pt x="10038" y="1251"/>
                  </a:lnTo>
                  <a:close/>
                  <a:moveTo>
                    <a:pt x="11383" y="4144"/>
                  </a:moveTo>
                  <a:lnTo>
                    <a:pt x="13717" y="4751"/>
                  </a:lnTo>
                  <a:lnTo>
                    <a:pt x="12443" y="6894"/>
                  </a:lnTo>
                  <a:lnTo>
                    <a:pt x="8525" y="6894"/>
                  </a:lnTo>
                  <a:lnTo>
                    <a:pt x="11383" y="4144"/>
                  </a:lnTo>
                  <a:close/>
                  <a:moveTo>
                    <a:pt x="3751" y="4227"/>
                  </a:moveTo>
                  <a:lnTo>
                    <a:pt x="6513" y="6906"/>
                  </a:lnTo>
                  <a:lnTo>
                    <a:pt x="2501" y="6906"/>
                  </a:lnTo>
                  <a:lnTo>
                    <a:pt x="1275" y="4870"/>
                  </a:lnTo>
                  <a:lnTo>
                    <a:pt x="3751" y="4227"/>
                  </a:lnTo>
                  <a:close/>
                  <a:moveTo>
                    <a:pt x="12538" y="7728"/>
                  </a:moveTo>
                  <a:lnTo>
                    <a:pt x="13764" y="9764"/>
                  </a:lnTo>
                  <a:lnTo>
                    <a:pt x="11288" y="10407"/>
                  </a:lnTo>
                  <a:lnTo>
                    <a:pt x="8525" y="7728"/>
                  </a:lnTo>
                  <a:close/>
                  <a:moveTo>
                    <a:pt x="6513" y="7716"/>
                  </a:moveTo>
                  <a:lnTo>
                    <a:pt x="3668" y="10466"/>
                  </a:lnTo>
                  <a:lnTo>
                    <a:pt x="1334" y="9859"/>
                  </a:lnTo>
                  <a:lnTo>
                    <a:pt x="2596" y="7716"/>
                  </a:lnTo>
                  <a:close/>
                  <a:moveTo>
                    <a:pt x="7942" y="8299"/>
                  </a:moveTo>
                  <a:lnTo>
                    <a:pt x="10788" y="11050"/>
                  </a:lnTo>
                  <a:lnTo>
                    <a:pt x="10157" y="13324"/>
                  </a:lnTo>
                  <a:lnTo>
                    <a:pt x="7942" y="12085"/>
                  </a:lnTo>
                  <a:lnTo>
                    <a:pt x="7942" y="8299"/>
                  </a:lnTo>
                  <a:close/>
                  <a:moveTo>
                    <a:pt x="7109" y="8287"/>
                  </a:moveTo>
                  <a:lnTo>
                    <a:pt x="7109" y="12193"/>
                  </a:lnTo>
                  <a:lnTo>
                    <a:pt x="7097" y="12193"/>
                  </a:lnTo>
                  <a:lnTo>
                    <a:pt x="5001" y="13371"/>
                  </a:lnTo>
                  <a:lnTo>
                    <a:pt x="4346" y="10966"/>
                  </a:lnTo>
                  <a:lnTo>
                    <a:pt x="7109" y="8287"/>
                  </a:lnTo>
                  <a:close/>
                  <a:moveTo>
                    <a:pt x="10573" y="1"/>
                  </a:moveTo>
                  <a:lnTo>
                    <a:pt x="9823" y="417"/>
                  </a:lnTo>
                  <a:lnTo>
                    <a:pt x="7418" y="1763"/>
                  </a:lnTo>
                  <a:lnTo>
                    <a:pt x="5120" y="465"/>
                  </a:lnTo>
                  <a:lnTo>
                    <a:pt x="4358" y="48"/>
                  </a:lnTo>
                  <a:lnTo>
                    <a:pt x="4132" y="870"/>
                  </a:lnTo>
                  <a:lnTo>
                    <a:pt x="3418" y="3453"/>
                  </a:lnTo>
                  <a:lnTo>
                    <a:pt x="846" y="4132"/>
                  </a:lnTo>
                  <a:lnTo>
                    <a:pt x="1" y="4346"/>
                  </a:lnTo>
                  <a:lnTo>
                    <a:pt x="429" y="5085"/>
                  </a:lnTo>
                  <a:lnTo>
                    <a:pt x="1810" y="7406"/>
                  </a:lnTo>
                  <a:lnTo>
                    <a:pt x="477" y="9645"/>
                  </a:lnTo>
                  <a:lnTo>
                    <a:pt x="36" y="10383"/>
                  </a:lnTo>
                  <a:lnTo>
                    <a:pt x="894" y="10597"/>
                  </a:lnTo>
                  <a:lnTo>
                    <a:pt x="3549" y="11300"/>
                  </a:lnTo>
                  <a:lnTo>
                    <a:pt x="4239" y="13800"/>
                  </a:lnTo>
                  <a:lnTo>
                    <a:pt x="4465" y="14621"/>
                  </a:lnTo>
                  <a:lnTo>
                    <a:pt x="5216" y="14205"/>
                  </a:lnTo>
                  <a:lnTo>
                    <a:pt x="7621" y="12859"/>
                  </a:lnTo>
                  <a:lnTo>
                    <a:pt x="9918" y="14157"/>
                  </a:lnTo>
                  <a:lnTo>
                    <a:pt x="10680" y="14574"/>
                  </a:lnTo>
                  <a:lnTo>
                    <a:pt x="10907" y="13752"/>
                  </a:lnTo>
                  <a:lnTo>
                    <a:pt x="11621" y="11169"/>
                  </a:lnTo>
                  <a:lnTo>
                    <a:pt x="14193" y="10502"/>
                  </a:lnTo>
                  <a:lnTo>
                    <a:pt x="15038" y="10276"/>
                  </a:lnTo>
                  <a:lnTo>
                    <a:pt x="14610" y="9549"/>
                  </a:lnTo>
                  <a:lnTo>
                    <a:pt x="13228" y="7228"/>
                  </a:lnTo>
                  <a:lnTo>
                    <a:pt x="14562" y="4977"/>
                  </a:lnTo>
                  <a:lnTo>
                    <a:pt x="15002" y="4251"/>
                  </a:lnTo>
                  <a:lnTo>
                    <a:pt x="14145" y="4025"/>
                  </a:lnTo>
                  <a:lnTo>
                    <a:pt x="11490" y="3322"/>
                  </a:lnTo>
                  <a:lnTo>
                    <a:pt x="10800" y="822"/>
                  </a:lnTo>
                  <a:lnTo>
                    <a:pt x="10573" y="1"/>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1"/>
            <p:cNvSpPr/>
            <p:nvPr/>
          </p:nvSpPr>
          <p:spPr>
            <a:xfrm>
              <a:off x="1729675" y="3769350"/>
              <a:ext cx="376250" cy="365250"/>
            </a:xfrm>
            <a:custGeom>
              <a:avLst/>
              <a:gdLst/>
              <a:ahLst/>
              <a:cxnLst/>
              <a:rect l="l" t="t" r="r" b="b"/>
              <a:pathLst>
                <a:path w="15050" h="14610" extrusionOk="0">
                  <a:moveTo>
                    <a:pt x="4882" y="1274"/>
                  </a:moveTo>
                  <a:lnTo>
                    <a:pt x="7108" y="2512"/>
                  </a:lnTo>
                  <a:lnTo>
                    <a:pt x="7108" y="6311"/>
                  </a:lnTo>
                  <a:lnTo>
                    <a:pt x="4263" y="3560"/>
                  </a:lnTo>
                  <a:lnTo>
                    <a:pt x="4882" y="1274"/>
                  </a:lnTo>
                  <a:close/>
                  <a:moveTo>
                    <a:pt x="10037" y="1238"/>
                  </a:moveTo>
                  <a:lnTo>
                    <a:pt x="10692" y="3632"/>
                  </a:lnTo>
                  <a:lnTo>
                    <a:pt x="7918" y="6311"/>
                  </a:lnTo>
                  <a:lnTo>
                    <a:pt x="7918" y="2405"/>
                  </a:lnTo>
                  <a:lnTo>
                    <a:pt x="7942" y="2405"/>
                  </a:lnTo>
                  <a:lnTo>
                    <a:pt x="10037" y="1238"/>
                  </a:lnTo>
                  <a:close/>
                  <a:moveTo>
                    <a:pt x="3739" y="4215"/>
                  </a:moveTo>
                  <a:lnTo>
                    <a:pt x="6513" y="6894"/>
                  </a:lnTo>
                  <a:lnTo>
                    <a:pt x="2489" y="6894"/>
                  </a:lnTo>
                  <a:lnTo>
                    <a:pt x="1286" y="4846"/>
                  </a:lnTo>
                  <a:lnTo>
                    <a:pt x="3739" y="4215"/>
                  </a:lnTo>
                  <a:close/>
                  <a:moveTo>
                    <a:pt x="11371" y="4132"/>
                  </a:moveTo>
                  <a:lnTo>
                    <a:pt x="13716" y="4751"/>
                  </a:lnTo>
                  <a:lnTo>
                    <a:pt x="12430" y="6894"/>
                  </a:lnTo>
                  <a:lnTo>
                    <a:pt x="8513" y="6894"/>
                  </a:lnTo>
                  <a:lnTo>
                    <a:pt x="11371" y="4132"/>
                  </a:lnTo>
                  <a:close/>
                  <a:moveTo>
                    <a:pt x="12549" y="7704"/>
                  </a:moveTo>
                  <a:lnTo>
                    <a:pt x="13776" y="9751"/>
                  </a:lnTo>
                  <a:lnTo>
                    <a:pt x="11299" y="10382"/>
                  </a:lnTo>
                  <a:lnTo>
                    <a:pt x="8525" y="7704"/>
                  </a:lnTo>
                  <a:close/>
                  <a:moveTo>
                    <a:pt x="6525" y="7704"/>
                  </a:moveTo>
                  <a:lnTo>
                    <a:pt x="3667" y="10466"/>
                  </a:lnTo>
                  <a:lnTo>
                    <a:pt x="1334" y="9847"/>
                  </a:lnTo>
                  <a:lnTo>
                    <a:pt x="2608" y="7704"/>
                  </a:lnTo>
                  <a:close/>
                  <a:moveTo>
                    <a:pt x="7942" y="8287"/>
                  </a:moveTo>
                  <a:lnTo>
                    <a:pt x="10775" y="11037"/>
                  </a:lnTo>
                  <a:lnTo>
                    <a:pt x="10156" y="13323"/>
                  </a:lnTo>
                  <a:lnTo>
                    <a:pt x="7942" y="12085"/>
                  </a:lnTo>
                  <a:lnTo>
                    <a:pt x="7942" y="8287"/>
                  </a:lnTo>
                  <a:close/>
                  <a:moveTo>
                    <a:pt x="7120" y="8287"/>
                  </a:moveTo>
                  <a:lnTo>
                    <a:pt x="7120" y="12192"/>
                  </a:lnTo>
                  <a:lnTo>
                    <a:pt x="7108" y="12192"/>
                  </a:lnTo>
                  <a:lnTo>
                    <a:pt x="5001" y="13359"/>
                  </a:lnTo>
                  <a:lnTo>
                    <a:pt x="4346" y="10966"/>
                  </a:lnTo>
                  <a:lnTo>
                    <a:pt x="7120" y="8287"/>
                  </a:lnTo>
                  <a:close/>
                  <a:moveTo>
                    <a:pt x="10585" y="0"/>
                  </a:moveTo>
                  <a:lnTo>
                    <a:pt x="9823" y="417"/>
                  </a:lnTo>
                  <a:lnTo>
                    <a:pt x="7430" y="1750"/>
                  </a:lnTo>
                  <a:lnTo>
                    <a:pt x="5120" y="465"/>
                  </a:lnTo>
                  <a:lnTo>
                    <a:pt x="4370" y="48"/>
                  </a:lnTo>
                  <a:lnTo>
                    <a:pt x="4144" y="857"/>
                  </a:lnTo>
                  <a:lnTo>
                    <a:pt x="3429" y="3453"/>
                  </a:lnTo>
                  <a:lnTo>
                    <a:pt x="857" y="4120"/>
                  </a:lnTo>
                  <a:lnTo>
                    <a:pt x="0" y="4346"/>
                  </a:lnTo>
                  <a:lnTo>
                    <a:pt x="441" y="5072"/>
                  </a:lnTo>
                  <a:lnTo>
                    <a:pt x="1822" y="7394"/>
                  </a:lnTo>
                  <a:lnTo>
                    <a:pt x="476" y="9644"/>
                  </a:lnTo>
                  <a:lnTo>
                    <a:pt x="48" y="10371"/>
                  </a:lnTo>
                  <a:lnTo>
                    <a:pt x="893" y="10597"/>
                  </a:lnTo>
                  <a:lnTo>
                    <a:pt x="3560" y="11299"/>
                  </a:lnTo>
                  <a:lnTo>
                    <a:pt x="4251" y="13800"/>
                  </a:lnTo>
                  <a:lnTo>
                    <a:pt x="4465" y="14609"/>
                  </a:lnTo>
                  <a:lnTo>
                    <a:pt x="5227" y="14192"/>
                  </a:lnTo>
                  <a:lnTo>
                    <a:pt x="7620" y="12859"/>
                  </a:lnTo>
                  <a:lnTo>
                    <a:pt x="9930" y="14157"/>
                  </a:lnTo>
                  <a:lnTo>
                    <a:pt x="10692" y="14573"/>
                  </a:lnTo>
                  <a:lnTo>
                    <a:pt x="10918" y="13752"/>
                  </a:lnTo>
                  <a:lnTo>
                    <a:pt x="11633" y="11156"/>
                  </a:lnTo>
                  <a:lnTo>
                    <a:pt x="14204" y="10490"/>
                  </a:lnTo>
                  <a:lnTo>
                    <a:pt x="15050" y="10263"/>
                  </a:lnTo>
                  <a:lnTo>
                    <a:pt x="14621" y="9537"/>
                  </a:lnTo>
                  <a:lnTo>
                    <a:pt x="13240" y="7215"/>
                  </a:lnTo>
                  <a:lnTo>
                    <a:pt x="14573" y="4965"/>
                  </a:lnTo>
                  <a:lnTo>
                    <a:pt x="15002" y="4239"/>
                  </a:lnTo>
                  <a:lnTo>
                    <a:pt x="14157" y="4013"/>
                  </a:lnTo>
                  <a:lnTo>
                    <a:pt x="11490" y="3322"/>
                  </a:lnTo>
                  <a:lnTo>
                    <a:pt x="10811"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1"/>
            <p:cNvSpPr/>
            <p:nvPr/>
          </p:nvSpPr>
          <p:spPr>
            <a:xfrm>
              <a:off x="1729675" y="4134575"/>
              <a:ext cx="376250" cy="365525"/>
            </a:xfrm>
            <a:custGeom>
              <a:avLst/>
              <a:gdLst/>
              <a:ahLst/>
              <a:cxnLst/>
              <a:rect l="l" t="t" r="r" b="b"/>
              <a:pathLst>
                <a:path w="15050" h="14621" extrusionOk="0">
                  <a:moveTo>
                    <a:pt x="4882" y="1286"/>
                  </a:moveTo>
                  <a:lnTo>
                    <a:pt x="7108" y="2512"/>
                  </a:lnTo>
                  <a:lnTo>
                    <a:pt x="7108" y="6310"/>
                  </a:lnTo>
                  <a:lnTo>
                    <a:pt x="4263" y="3560"/>
                  </a:lnTo>
                  <a:lnTo>
                    <a:pt x="4882" y="1286"/>
                  </a:lnTo>
                  <a:close/>
                  <a:moveTo>
                    <a:pt x="10037" y="1238"/>
                  </a:moveTo>
                  <a:lnTo>
                    <a:pt x="10692" y="3632"/>
                  </a:lnTo>
                  <a:lnTo>
                    <a:pt x="7918" y="6310"/>
                  </a:lnTo>
                  <a:lnTo>
                    <a:pt x="7918" y="2417"/>
                  </a:lnTo>
                  <a:lnTo>
                    <a:pt x="7942" y="2417"/>
                  </a:lnTo>
                  <a:lnTo>
                    <a:pt x="10037" y="1238"/>
                  </a:lnTo>
                  <a:close/>
                  <a:moveTo>
                    <a:pt x="11371" y="4132"/>
                  </a:moveTo>
                  <a:lnTo>
                    <a:pt x="13716" y="4739"/>
                  </a:lnTo>
                  <a:lnTo>
                    <a:pt x="12430" y="6882"/>
                  </a:lnTo>
                  <a:lnTo>
                    <a:pt x="8513" y="6882"/>
                  </a:lnTo>
                  <a:lnTo>
                    <a:pt x="11371" y="4132"/>
                  </a:lnTo>
                  <a:close/>
                  <a:moveTo>
                    <a:pt x="3739" y="4215"/>
                  </a:moveTo>
                  <a:lnTo>
                    <a:pt x="6513" y="6894"/>
                  </a:lnTo>
                  <a:lnTo>
                    <a:pt x="2489" y="6894"/>
                  </a:lnTo>
                  <a:lnTo>
                    <a:pt x="1274" y="4858"/>
                  </a:lnTo>
                  <a:lnTo>
                    <a:pt x="3739" y="4215"/>
                  </a:lnTo>
                  <a:close/>
                  <a:moveTo>
                    <a:pt x="12549" y="7715"/>
                  </a:moveTo>
                  <a:lnTo>
                    <a:pt x="13776" y="9751"/>
                  </a:lnTo>
                  <a:lnTo>
                    <a:pt x="11299" y="10394"/>
                  </a:lnTo>
                  <a:lnTo>
                    <a:pt x="8525" y="7715"/>
                  </a:lnTo>
                  <a:close/>
                  <a:moveTo>
                    <a:pt x="6525" y="7715"/>
                  </a:moveTo>
                  <a:lnTo>
                    <a:pt x="3667" y="10466"/>
                  </a:lnTo>
                  <a:lnTo>
                    <a:pt x="1334" y="9859"/>
                  </a:lnTo>
                  <a:lnTo>
                    <a:pt x="2608" y="7715"/>
                  </a:lnTo>
                  <a:close/>
                  <a:moveTo>
                    <a:pt x="7942" y="8299"/>
                  </a:moveTo>
                  <a:lnTo>
                    <a:pt x="10775" y="11049"/>
                  </a:lnTo>
                  <a:lnTo>
                    <a:pt x="10156" y="13323"/>
                  </a:lnTo>
                  <a:lnTo>
                    <a:pt x="7942" y="12085"/>
                  </a:lnTo>
                  <a:lnTo>
                    <a:pt x="7942" y="8299"/>
                  </a:lnTo>
                  <a:close/>
                  <a:moveTo>
                    <a:pt x="7120" y="8299"/>
                  </a:moveTo>
                  <a:lnTo>
                    <a:pt x="7120" y="12192"/>
                  </a:lnTo>
                  <a:lnTo>
                    <a:pt x="7108" y="12192"/>
                  </a:lnTo>
                  <a:lnTo>
                    <a:pt x="5001" y="13371"/>
                  </a:lnTo>
                  <a:lnTo>
                    <a:pt x="4346" y="10978"/>
                  </a:lnTo>
                  <a:lnTo>
                    <a:pt x="7120" y="8299"/>
                  </a:lnTo>
                  <a:close/>
                  <a:moveTo>
                    <a:pt x="10585" y="0"/>
                  </a:moveTo>
                  <a:lnTo>
                    <a:pt x="9823" y="417"/>
                  </a:lnTo>
                  <a:lnTo>
                    <a:pt x="7430" y="1762"/>
                  </a:lnTo>
                  <a:lnTo>
                    <a:pt x="5120" y="465"/>
                  </a:lnTo>
                  <a:lnTo>
                    <a:pt x="4370" y="48"/>
                  </a:lnTo>
                  <a:lnTo>
                    <a:pt x="4144" y="869"/>
                  </a:lnTo>
                  <a:lnTo>
                    <a:pt x="3429" y="3453"/>
                  </a:lnTo>
                  <a:lnTo>
                    <a:pt x="857" y="4132"/>
                  </a:lnTo>
                  <a:lnTo>
                    <a:pt x="0" y="4346"/>
                  </a:lnTo>
                  <a:lnTo>
                    <a:pt x="441" y="5084"/>
                  </a:lnTo>
                  <a:lnTo>
                    <a:pt x="1822" y="7406"/>
                  </a:lnTo>
                  <a:lnTo>
                    <a:pt x="476" y="9644"/>
                  </a:lnTo>
                  <a:lnTo>
                    <a:pt x="48" y="10382"/>
                  </a:lnTo>
                  <a:lnTo>
                    <a:pt x="893" y="10597"/>
                  </a:lnTo>
                  <a:lnTo>
                    <a:pt x="3560" y="11299"/>
                  </a:lnTo>
                  <a:lnTo>
                    <a:pt x="4251" y="13799"/>
                  </a:lnTo>
                  <a:lnTo>
                    <a:pt x="4465" y="14621"/>
                  </a:lnTo>
                  <a:lnTo>
                    <a:pt x="5227" y="14204"/>
                  </a:lnTo>
                  <a:lnTo>
                    <a:pt x="7620" y="12859"/>
                  </a:lnTo>
                  <a:lnTo>
                    <a:pt x="9930" y="14157"/>
                  </a:lnTo>
                  <a:lnTo>
                    <a:pt x="10692" y="14573"/>
                  </a:lnTo>
                  <a:lnTo>
                    <a:pt x="10918" y="13752"/>
                  </a:lnTo>
                  <a:lnTo>
                    <a:pt x="11633" y="11168"/>
                  </a:lnTo>
                  <a:lnTo>
                    <a:pt x="14204" y="10501"/>
                  </a:lnTo>
                  <a:lnTo>
                    <a:pt x="15050" y="10275"/>
                  </a:lnTo>
                  <a:lnTo>
                    <a:pt x="14621" y="9549"/>
                  </a:lnTo>
                  <a:lnTo>
                    <a:pt x="13240" y="7227"/>
                  </a:lnTo>
                  <a:lnTo>
                    <a:pt x="14573" y="4977"/>
                  </a:lnTo>
                  <a:lnTo>
                    <a:pt x="15002" y="4251"/>
                  </a:lnTo>
                  <a:lnTo>
                    <a:pt x="14157" y="4024"/>
                  </a:lnTo>
                  <a:lnTo>
                    <a:pt x="11490" y="3322"/>
                  </a:lnTo>
                  <a:lnTo>
                    <a:pt x="10811"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1"/>
            <p:cNvSpPr/>
            <p:nvPr/>
          </p:nvSpPr>
          <p:spPr>
            <a:xfrm>
              <a:off x="1729675" y="4499800"/>
              <a:ext cx="376250" cy="365250"/>
            </a:xfrm>
            <a:custGeom>
              <a:avLst/>
              <a:gdLst/>
              <a:ahLst/>
              <a:cxnLst/>
              <a:rect l="l" t="t" r="r" b="b"/>
              <a:pathLst>
                <a:path w="15050" h="14610" extrusionOk="0">
                  <a:moveTo>
                    <a:pt x="4882" y="1286"/>
                  </a:moveTo>
                  <a:lnTo>
                    <a:pt x="7108" y="2524"/>
                  </a:lnTo>
                  <a:lnTo>
                    <a:pt x="7108" y="6322"/>
                  </a:lnTo>
                  <a:lnTo>
                    <a:pt x="4263" y="3572"/>
                  </a:lnTo>
                  <a:lnTo>
                    <a:pt x="4882" y="1286"/>
                  </a:lnTo>
                  <a:close/>
                  <a:moveTo>
                    <a:pt x="10049" y="1250"/>
                  </a:moveTo>
                  <a:lnTo>
                    <a:pt x="10704" y="3643"/>
                  </a:lnTo>
                  <a:lnTo>
                    <a:pt x="7942" y="6322"/>
                  </a:lnTo>
                  <a:lnTo>
                    <a:pt x="7942" y="2417"/>
                  </a:lnTo>
                  <a:lnTo>
                    <a:pt x="7954" y="2417"/>
                  </a:lnTo>
                  <a:lnTo>
                    <a:pt x="10049" y="1250"/>
                  </a:lnTo>
                  <a:close/>
                  <a:moveTo>
                    <a:pt x="3739" y="4203"/>
                  </a:moveTo>
                  <a:lnTo>
                    <a:pt x="6513" y="6882"/>
                  </a:lnTo>
                  <a:lnTo>
                    <a:pt x="2489" y="6882"/>
                  </a:lnTo>
                  <a:lnTo>
                    <a:pt x="1274" y="4846"/>
                  </a:lnTo>
                  <a:lnTo>
                    <a:pt x="3739" y="4203"/>
                  </a:lnTo>
                  <a:close/>
                  <a:moveTo>
                    <a:pt x="11395" y="4132"/>
                  </a:moveTo>
                  <a:lnTo>
                    <a:pt x="13728" y="4739"/>
                  </a:lnTo>
                  <a:lnTo>
                    <a:pt x="12442" y="6882"/>
                  </a:lnTo>
                  <a:lnTo>
                    <a:pt x="8525" y="6882"/>
                  </a:lnTo>
                  <a:lnTo>
                    <a:pt x="11395" y="4132"/>
                  </a:lnTo>
                  <a:close/>
                  <a:moveTo>
                    <a:pt x="12549" y="7715"/>
                  </a:moveTo>
                  <a:lnTo>
                    <a:pt x="13776" y="9763"/>
                  </a:lnTo>
                  <a:lnTo>
                    <a:pt x="11299" y="10394"/>
                  </a:lnTo>
                  <a:lnTo>
                    <a:pt x="8525" y="7715"/>
                  </a:lnTo>
                  <a:close/>
                  <a:moveTo>
                    <a:pt x="6525" y="7715"/>
                  </a:moveTo>
                  <a:lnTo>
                    <a:pt x="3667" y="10478"/>
                  </a:lnTo>
                  <a:lnTo>
                    <a:pt x="1334" y="9858"/>
                  </a:lnTo>
                  <a:lnTo>
                    <a:pt x="2608" y="7715"/>
                  </a:lnTo>
                  <a:close/>
                  <a:moveTo>
                    <a:pt x="7954" y="8287"/>
                  </a:moveTo>
                  <a:lnTo>
                    <a:pt x="10799" y="11037"/>
                  </a:lnTo>
                  <a:lnTo>
                    <a:pt x="10168" y="13311"/>
                  </a:lnTo>
                  <a:lnTo>
                    <a:pt x="7954" y="12085"/>
                  </a:lnTo>
                  <a:lnTo>
                    <a:pt x="7954" y="8287"/>
                  </a:lnTo>
                  <a:close/>
                  <a:moveTo>
                    <a:pt x="7120" y="8299"/>
                  </a:moveTo>
                  <a:lnTo>
                    <a:pt x="7120" y="12204"/>
                  </a:lnTo>
                  <a:lnTo>
                    <a:pt x="7108" y="12204"/>
                  </a:lnTo>
                  <a:lnTo>
                    <a:pt x="5001" y="13371"/>
                  </a:lnTo>
                  <a:lnTo>
                    <a:pt x="4346" y="10978"/>
                  </a:lnTo>
                  <a:lnTo>
                    <a:pt x="7120" y="8299"/>
                  </a:lnTo>
                  <a:close/>
                  <a:moveTo>
                    <a:pt x="10585" y="0"/>
                  </a:moveTo>
                  <a:lnTo>
                    <a:pt x="9823" y="405"/>
                  </a:lnTo>
                  <a:lnTo>
                    <a:pt x="7430" y="1750"/>
                  </a:lnTo>
                  <a:lnTo>
                    <a:pt x="5120" y="453"/>
                  </a:lnTo>
                  <a:lnTo>
                    <a:pt x="4370" y="36"/>
                  </a:lnTo>
                  <a:lnTo>
                    <a:pt x="4144" y="857"/>
                  </a:lnTo>
                  <a:lnTo>
                    <a:pt x="3429" y="3441"/>
                  </a:lnTo>
                  <a:lnTo>
                    <a:pt x="857" y="4120"/>
                  </a:lnTo>
                  <a:lnTo>
                    <a:pt x="0" y="4334"/>
                  </a:lnTo>
                  <a:lnTo>
                    <a:pt x="441" y="5072"/>
                  </a:lnTo>
                  <a:lnTo>
                    <a:pt x="1822" y="7394"/>
                  </a:lnTo>
                  <a:lnTo>
                    <a:pt x="476" y="9632"/>
                  </a:lnTo>
                  <a:lnTo>
                    <a:pt x="48" y="10370"/>
                  </a:lnTo>
                  <a:lnTo>
                    <a:pt x="893" y="10597"/>
                  </a:lnTo>
                  <a:lnTo>
                    <a:pt x="3560" y="11287"/>
                  </a:lnTo>
                  <a:lnTo>
                    <a:pt x="4251" y="13788"/>
                  </a:lnTo>
                  <a:lnTo>
                    <a:pt x="4465" y="14609"/>
                  </a:lnTo>
                  <a:lnTo>
                    <a:pt x="5227" y="14192"/>
                  </a:lnTo>
                  <a:lnTo>
                    <a:pt x="7620" y="12859"/>
                  </a:lnTo>
                  <a:lnTo>
                    <a:pt x="9930" y="14145"/>
                  </a:lnTo>
                  <a:lnTo>
                    <a:pt x="10692" y="14561"/>
                  </a:lnTo>
                  <a:lnTo>
                    <a:pt x="10918" y="13752"/>
                  </a:lnTo>
                  <a:lnTo>
                    <a:pt x="11633" y="11156"/>
                  </a:lnTo>
                  <a:lnTo>
                    <a:pt x="14204" y="10489"/>
                  </a:lnTo>
                  <a:lnTo>
                    <a:pt x="15050" y="10263"/>
                  </a:lnTo>
                  <a:lnTo>
                    <a:pt x="14621" y="9537"/>
                  </a:lnTo>
                  <a:lnTo>
                    <a:pt x="13240" y="7215"/>
                  </a:lnTo>
                  <a:lnTo>
                    <a:pt x="14573" y="4965"/>
                  </a:lnTo>
                  <a:lnTo>
                    <a:pt x="15002" y="4239"/>
                  </a:lnTo>
                  <a:lnTo>
                    <a:pt x="14157" y="4012"/>
                  </a:lnTo>
                  <a:lnTo>
                    <a:pt x="11490" y="3310"/>
                  </a:lnTo>
                  <a:lnTo>
                    <a:pt x="10811" y="810"/>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1"/>
            <p:cNvSpPr/>
            <p:nvPr/>
          </p:nvSpPr>
          <p:spPr>
            <a:xfrm>
              <a:off x="1350750" y="4499800"/>
              <a:ext cx="375975" cy="365250"/>
            </a:xfrm>
            <a:custGeom>
              <a:avLst/>
              <a:gdLst/>
              <a:ahLst/>
              <a:cxnLst/>
              <a:rect l="l" t="t" r="r" b="b"/>
              <a:pathLst>
                <a:path w="15039" h="14610" extrusionOk="0">
                  <a:moveTo>
                    <a:pt x="4882" y="1286"/>
                  </a:moveTo>
                  <a:lnTo>
                    <a:pt x="7097" y="2524"/>
                  </a:lnTo>
                  <a:lnTo>
                    <a:pt x="7097" y="6322"/>
                  </a:lnTo>
                  <a:lnTo>
                    <a:pt x="4251" y="3572"/>
                  </a:lnTo>
                  <a:lnTo>
                    <a:pt x="4882" y="1286"/>
                  </a:lnTo>
                  <a:close/>
                  <a:moveTo>
                    <a:pt x="10038" y="1250"/>
                  </a:moveTo>
                  <a:lnTo>
                    <a:pt x="10692" y="3643"/>
                  </a:lnTo>
                  <a:lnTo>
                    <a:pt x="7930" y="6322"/>
                  </a:lnTo>
                  <a:lnTo>
                    <a:pt x="7930" y="2417"/>
                  </a:lnTo>
                  <a:lnTo>
                    <a:pt x="7942" y="2417"/>
                  </a:lnTo>
                  <a:lnTo>
                    <a:pt x="10038" y="1250"/>
                  </a:lnTo>
                  <a:close/>
                  <a:moveTo>
                    <a:pt x="3727" y="4203"/>
                  </a:moveTo>
                  <a:lnTo>
                    <a:pt x="6501" y="6882"/>
                  </a:lnTo>
                  <a:lnTo>
                    <a:pt x="2477" y="6882"/>
                  </a:lnTo>
                  <a:lnTo>
                    <a:pt x="1263" y="4846"/>
                  </a:lnTo>
                  <a:lnTo>
                    <a:pt x="3727" y="4203"/>
                  </a:lnTo>
                  <a:close/>
                  <a:moveTo>
                    <a:pt x="11383" y="4132"/>
                  </a:moveTo>
                  <a:lnTo>
                    <a:pt x="13717" y="4739"/>
                  </a:lnTo>
                  <a:lnTo>
                    <a:pt x="12443" y="6882"/>
                  </a:lnTo>
                  <a:lnTo>
                    <a:pt x="8525" y="6882"/>
                  </a:lnTo>
                  <a:lnTo>
                    <a:pt x="11383" y="4132"/>
                  </a:lnTo>
                  <a:close/>
                  <a:moveTo>
                    <a:pt x="12538" y="7715"/>
                  </a:moveTo>
                  <a:lnTo>
                    <a:pt x="13764" y="9763"/>
                  </a:lnTo>
                  <a:lnTo>
                    <a:pt x="11288" y="10394"/>
                  </a:lnTo>
                  <a:lnTo>
                    <a:pt x="8525" y="7715"/>
                  </a:lnTo>
                  <a:close/>
                  <a:moveTo>
                    <a:pt x="6501" y="7715"/>
                  </a:moveTo>
                  <a:lnTo>
                    <a:pt x="3656" y="10478"/>
                  </a:lnTo>
                  <a:lnTo>
                    <a:pt x="1310" y="9858"/>
                  </a:lnTo>
                  <a:lnTo>
                    <a:pt x="2584" y="7715"/>
                  </a:lnTo>
                  <a:close/>
                  <a:moveTo>
                    <a:pt x="7942" y="8287"/>
                  </a:moveTo>
                  <a:lnTo>
                    <a:pt x="10788" y="11037"/>
                  </a:lnTo>
                  <a:lnTo>
                    <a:pt x="10157" y="13311"/>
                  </a:lnTo>
                  <a:lnTo>
                    <a:pt x="7942" y="12085"/>
                  </a:lnTo>
                  <a:lnTo>
                    <a:pt x="7942" y="8287"/>
                  </a:lnTo>
                  <a:close/>
                  <a:moveTo>
                    <a:pt x="7109" y="8299"/>
                  </a:moveTo>
                  <a:lnTo>
                    <a:pt x="7109" y="12204"/>
                  </a:lnTo>
                  <a:lnTo>
                    <a:pt x="7097" y="12204"/>
                  </a:lnTo>
                  <a:lnTo>
                    <a:pt x="5001" y="13371"/>
                  </a:lnTo>
                  <a:lnTo>
                    <a:pt x="4346" y="10978"/>
                  </a:lnTo>
                  <a:lnTo>
                    <a:pt x="7109" y="8299"/>
                  </a:lnTo>
                  <a:close/>
                  <a:moveTo>
                    <a:pt x="10573" y="0"/>
                  </a:moveTo>
                  <a:lnTo>
                    <a:pt x="9823" y="405"/>
                  </a:lnTo>
                  <a:lnTo>
                    <a:pt x="7418" y="1750"/>
                  </a:lnTo>
                  <a:lnTo>
                    <a:pt x="5120" y="453"/>
                  </a:lnTo>
                  <a:lnTo>
                    <a:pt x="4358" y="36"/>
                  </a:lnTo>
                  <a:lnTo>
                    <a:pt x="4132" y="857"/>
                  </a:lnTo>
                  <a:lnTo>
                    <a:pt x="3418" y="3441"/>
                  </a:lnTo>
                  <a:lnTo>
                    <a:pt x="846" y="4120"/>
                  </a:lnTo>
                  <a:lnTo>
                    <a:pt x="1" y="4334"/>
                  </a:lnTo>
                  <a:lnTo>
                    <a:pt x="429" y="5072"/>
                  </a:lnTo>
                  <a:lnTo>
                    <a:pt x="1810" y="7394"/>
                  </a:lnTo>
                  <a:lnTo>
                    <a:pt x="477" y="9632"/>
                  </a:lnTo>
                  <a:lnTo>
                    <a:pt x="36" y="10370"/>
                  </a:lnTo>
                  <a:lnTo>
                    <a:pt x="894" y="10597"/>
                  </a:lnTo>
                  <a:lnTo>
                    <a:pt x="3549" y="11287"/>
                  </a:lnTo>
                  <a:lnTo>
                    <a:pt x="4239" y="13788"/>
                  </a:lnTo>
                  <a:lnTo>
                    <a:pt x="4465" y="14609"/>
                  </a:lnTo>
                  <a:lnTo>
                    <a:pt x="5216" y="14192"/>
                  </a:lnTo>
                  <a:lnTo>
                    <a:pt x="7621" y="12859"/>
                  </a:lnTo>
                  <a:lnTo>
                    <a:pt x="9918" y="14145"/>
                  </a:lnTo>
                  <a:lnTo>
                    <a:pt x="10680" y="14561"/>
                  </a:lnTo>
                  <a:lnTo>
                    <a:pt x="10907" y="13752"/>
                  </a:lnTo>
                  <a:lnTo>
                    <a:pt x="11621" y="11156"/>
                  </a:lnTo>
                  <a:lnTo>
                    <a:pt x="14193" y="10489"/>
                  </a:lnTo>
                  <a:lnTo>
                    <a:pt x="15038" y="10263"/>
                  </a:lnTo>
                  <a:lnTo>
                    <a:pt x="14610" y="9537"/>
                  </a:lnTo>
                  <a:lnTo>
                    <a:pt x="13228" y="7215"/>
                  </a:lnTo>
                  <a:lnTo>
                    <a:pt x="14562" y="4965"/>
                  </a:lnTo>
                  <a:lnTo>
                    <a:pt x="15002" y="4239"/>
                  </a:lnTo>
                  <a:lnTo>
                    <a:pt x="14145" y="4012"/>
                  </a:lnTo>
                  <a:lnTo>
                    <a:pt x="11490" y="3310"/>
                  </a:lnTo>
                  <a:lnTo>
                    <a:pt x="10800" y="810"/>
                  </a:lnTo>
                  <a:lnTo>
                    <a:pt x="10573"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1"/>
            <p:cNvSpPr/>
            <p:nvPr/>
          </p:nvSpPr>
          <p:spPr>
            <a:xfrm>
              <a:off x="5139025" y="1577100"/>
              <a:ext cx="376250" cy="365250"/>
            </a:xfrm>
            <a:custGeom>
              <a:avLst/>
              <a:gdLst/>
              <a:ahLst/>
              <a:cxnLst/>
              <a:rect l="l" t="t" r="r" b="b"/>
              <a:pathLst>
                <a:path w="15050" h="14610" extrusionOk="0">
                  <a:moveTo>
                    <a:pt x="4882" y="1299"/>
                  </a:moveTo>
                  <a:lnTo>
                    <a:pt x="7097" y="2525"/>
                  </a:lnTo>
                  <a:lnTo>
                    <a:pt x="7097" y="6323"/>
                  </a:lnTo>
                  <a:lnTo>
                    <a:pt x="4263" y="3573"/>
                  </a:lnTo>
                  <a:lnTo>
                    <a:pt x="4882" y="1299"/>
                  </a:lnTo>
                  <a:close/>
                  <a:moveTo>
                    <a:pt x="10049" y="1251"/>
                  </a:moveTo>
                  <a:lnTo>
                    <a:pt x="10704" y="3644"/>
                  </a:lnTo>
                  <a:lnTo>
                    <a:pt x="7930" y="6323"/>
                  </a:lnTo>
                  <a:lnTo>
                    <a:pt x="7930" y="2430"/>
                  </a:lnTo>
                  <a:lnTo>
                    <a:pt x="7954" y="2430"/>
                  </a:lnTo>
                  <a:lnTo>
                    <a:pt x="10049" y="1251"/>
                  </a:lnTo>
                  <a:close/>
                  <a:moveTo>
                    <a:pt x="3751" y="4228"/>
                  </a:moveTo>
                  <a:lnTo>
                    <a:pt x="6513" y="6906"/>
                  </a:lnTo>
                  <a:lnTo>
                    <a:pt x="2501" y="6906"/>
                  </a:lnTo>
                  <a:lnTo>
                    <a:pt x="1286" y="4871"/>
                  </a:lnTo>
                  <a:lnTo>
                    <a:pt x="3751" y="4228"/>
                  </a:lnTo>
                  <a:close/>
                  <a:moveTo>
                    <a:pt x="11383" y="4156"/>
                  </a:moveTo>
                  <a:lnTo>
                    <a:pt x="13728" y="4763"/>
                  </a:lnTo>
                  <a:lnTo>
                    <a:pt x="12442" y="6906"/>
                  </a:lnTo>
                  <a:lnTo>
                    <a:pt x="8525" y="6906"/>
                  </a:lnTo>
                  <a:lnTo>
                    <a:pt x="11383" y="4156"/>
                  </a:lnTo>
                  <a:close/>
                  <a:moveTo>
                    <a:pt x="12562" y="7728"/>
                  </a:moveTo>
                  <a:lnTo>
                    <a:pt x="13788" y="9764"/>
                  </a:lnTo>
                  <a:lnTo>
                    <a:pt x="11311" y="10407"/>
                  </a:lnTo>
                  <a:lnTo>
                    <a:pt x="8549" y="7728"/>
                  </a:lnTo>
                  <a:close/>
                  <a:moveTo>
                    <a:pt x="6513" y="7704"/>
                  </a:moveTo>
                  <a:lnTo>
                    <a:pt x="3668" y="10478"/>
                  </a:lnTo>
                  <a:lnTo>
                    <a:pt x="1322" y="9859"/>
                  </a:lnTo>
                  <a:lnTo>
                    <a:pt x="2608" y="7704"/>
                  </a:lnTo>
                  <a:close/>
                  <a:moveTo>
                    <a:pt x="7954" y="8300"/>
                  </a:moveTo>
                  <a:lnTo>
                    <a:pt x="10787" y="11050"/>
                  </a:lnTo>
                  <a:lnTo>
                    <a:pt x="10168" y="13336"/>
                  </a:lnTo>
                  <a:lnTo>
                    <a:pt x="7954" y="12098"/>
                  </a:lnTo>
                  <a:lnTo>
                    <a:pt x="7954" y="8300"/>
                  </a:lnTo>
                  <a:close/>
                  <a:moveTo>
                    <a:pt x="7120" y="8300"/>
                  </a:moveTo>
                  <a:lnTo>
                    <a:pt x="7120" y="12205"/>
                  </a:lnTo>
                  <a:lnTo>
                    <a:pt x="7097" y="12205"/>
                  </a:lnTo>
                  <a:lnTo>
                    <a:pt x="5001" y="13383"/>
                  </a:lnTo>
                  <a:lnTo>
                    <a:pt x="4346" y="10978"/>
                  </a:lnTo>
                  <a:lnTo>
                    <a:pt x="7120" y="8300"/>
                  </a:lnTo>
                  <a:close/>
                  <a:moveTo>
                    <a:pt x="10585" y="1"/>
                  </a:moveTo>
                  <a:lnTo>
                    <a:pt x="9823" y="418"/>
                  </a:lnTo>
                  <a:lnTo>
                    <a:pt x="7430" y="1751"/>
                  </a:lnTo>
                  <a:lnTo>
                    <a:pt x="5120" y="465"/>
                  </a:lnTo>
                  <a:lnTo>
                    <a:pt x="4358" y="49"/>
                  </a:lnTo>
                  <a:lnTo>
                    <a:pt x="4144" y="858"/>
                  </a:lnTo>
                  <a:lnTo>
                    <a:pt x="3429" y="3454"/>
                  </a:lnTo>
                  <a:lnTo>
                    <a:pt x="846" y="4120"/>
                  </a:lnTo>
                  <a:lnTo>
                    <a:pt x="0" y="4347"/>
                  </a:lnTo>
                  <a:lnTo>
                    <a:pt x="429" y="5073"/>
                  </a:lnTo>
                  <a:lnTo>
                    <a:pt x="1822" y="7395"/>
                  </a:lnTo>
                  <a:lnTo>
                    <a:pt x="477" y="9645"/>
                  </a:lnTo>
                  <a:lnTo>
                    <a:pt x="48" y="10371"/>
                  </a:lnTo>
                  <a:lnTo>
                    <a:pt x="893" y="10597"/>
                  </a:lnTo>
                  <a:lnTo>
                    <a:pt x="3560" y="11300"/>
                  </a:lnTo>
                  <a:lnTo>
                    <a:pt x="4239" y="13800"/>
                  </a:lnTo>
                  <a:lnTo>
                    <a:pt x="4465" y="14610"/>
                  </a:lnTo>
                  <a:lnTo>
                    <a:pt x="5227" y="14193"/>
                  </a:lnTo>
                  <a:lnTo>
                    <a:pt x="7620" y="12860"/>
                  </a:lnTo>
                  <a:lnTo>
                    <a:pt x="9930" y="14145"/>
                  </a:lnTo>
                  <a:lnTo>
                    <a:pt x="10692" y="14574"/>
                  </a:lnTo>
                  <a:lnTo>
                    <a:pt x="10907" y="13753"/>
                  </a:lnTo>
                  <a:lnTo>
                    <a:pt x="11621" y="11157"/>
                  </a:lnTo>
                  <a:lnTo>
                    <a:pt x="14205" y="10490"/>
                  </a:lnTo>
                  <a:lnTo>
                    <a:pt x="15050" y="10264"/>
                  </a:lnTo>
                  <a:lnTo>
                    <a:pt x="14621" y="9538"/>
                  </a:lnTo>
                  <a:lnTo>
                    <a:pt x="13228" y="7216"/>
                  </a:lnTo>
                  <a:lnTo>
                    <a:pt x="14574" y="4966"/>
                  </a:lnTo>
                  <a:lnTo>
                    <a:pt x="15002" y="4239"/>
                  </a:lnTo>
                  <a:lnTo>
                    <a:pt x="14157" y="4013"/>
                  </a:lnTo>
                  <a:lnTo>
                    <a:pt x="11490" y="3323"/>
                  </a:lnTo>
                  <a:lnTo>
                    <a:pt x="10811"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1"/>
            <p:cNvSpPr/>
            <p:nvPr/>
          </p:nvSpPr>
          <p:spPr>
            <a:xfrm>
              <a:off x="5139025" y="1942325"/>
              <a:ext cx="376250" cy="365550"/>
            </a:xfrm>
            <a:custGeom>
              <a:avLst/>
              <a:gdLst/>
              <a:ahLst/>
              <a:cxnLst/>
              <a:rect l="l" t="t" r="r" b="b"/>
              <a:pathLst>
                <a:path w="15050" h="14622" extrusionOk="0">
                  <a:moveTo>
                    <a:pt x="4882" y="1299"/>
                  </a:moveTo>
                  <a:lnTo>
                    <a:pt x="7097" y="2537"/>
                  </a:lnTo>
                  <a:lnTo>
                    <a:pt x="7097" y="6335"/>
                  </a:lnTo>
                  <a:lnTo>
                    <a:pt x="4263" y="3573"/>
                  </a:lnTo>
                  <a:lnTo>
                    <a:pt x="4882" y="1299"/>
                  </a:lnTo>
                  <a:close/>
                  <a:moveTo>
                    <a:pt x="10049" y="1251"/>
                  </a:moveTo>
                  <a:lnTo>
                    <a:pt x="10704" y="3656"/>
                  </a:lnTo>
                  <a:lnTo>
                    <a:pt x="7930" y="6335"/>
                  </a:lnTo>
                  <a:lnTo>
                    <a:pt x="7930" y="2430"/>
                  </a:lnTo>
                  <a:lnTo>
                    <a:pt x="7954" y="2430"/>
                  </a:lnTo>
                  <a:lnTo>
                    <a:pt x="10049" y="1251"/>
                  </a:lnTo>
                  <a:close/>
                  <a:moveTo>
                    <a:pt x="11383" y="4144"/>
                  </a:moveTo>
                  <a:lnTo>
                    <a:pt x="13728" y="4751"/>
                  </a:lnTo>
                  <a:lnTo>
                    <a:pt x="12442" y="6895"/>
                  </a:lnTo>
                  <a:lnTo>
                    <a:pt x="8525" y="6895"/>
                  </a:lnTo>
                  <a:lnTo>
                    <a:pt x="11383" y="4144"/>
                  </a:lnTo>
                  <a:close/>
                  <a:moveTo>
                    <a:pt x="3751" y="4228"/>
                  </a:moveTo>
                  <a:lnTo>
                    <a:pt x="6513" y="6906"/>
                  </a:lnTo>
                  <a:lnTo>
                    <a:pt x="2501" y="6906"/>
                  </a:lnTo>
                  <a:lnTo>
                    <a:pt x="1286" y="4870"/>
                  </a:lnTo>
                  <a:lnTo>
                    <a:pt x="3751" y="4228"/>
                  </a:lnTo>
                  <a:close/>
                  <a:moveTo>
                    <a:pt x="12562" y="7728"/>
                  </a:moveTo>
                  <a:lnTo>
                    <a:pt x="13788" y="9764"/>
                  </a:lnTo>
                  <a:lnTo>
                    <a:pt x="11311" y="10407"/>
                  </a:lnTo>
                  <a:lnTo>
                    <a:pt x="8549" y="7728"/>
                  </a:lnTo>
                  <a:close/>
                  <a:moveTo>
                    <a:pt x="6513" y="7728"/>
                  </a:moveTo>
                  <a:lnTo>
                    <a:pt x="3668" y="10478"/>
                  </a:lnTo>
                  <a:lnTo>
                    <a:pt x="1322" y="9871"/>
                  </a:lnTo>
                  <a:lnTo>
                    <a:pt x="2608" y="7728"/>
                  </a:lnTo>
                  <a:close/>
                  <a:moveTo>
                    <a:pt x="7954" y="8311"/>
                  </a:moveTo>
                  <a:lnTo>
                    <a:pt x="10787" y="11062"/>
                  </a:lnTo>
                  <a:lnTo>
                    <a:pt x="10168" y="13336"/>
                  </a:lnTo>
                  <a:lnTo>
                    <a:pt x="7954" y="12109"/>
                  </a:lnTo>
                  <a:lnTo>
                    <a:pt x="7954" y="8311"/>
                  </a:lnTo>
                  <a:close/>
                  <a:moveTo>
                    <a:pt x="7120" y="8311"/>
                  </a:moveTo>
                  <a:lnTo>
                    <a:pt x="7120" y="12205"/>
                  </a:lnTo>
                  <a:lnTo>
                    <a:pt x="7097" y="12205"/>
                  </a:lnTo>
                  <a:lnTo>
                    <a:pt x="5001" y="13383"/>
                  </a:lnTo>
                  <a:lnTo>
                    <a:pt x="4346" y="10990"/>
                  </a:lnTo>
                  <a:lnTo>
                    <a:pt x="7120" y="8311"/>
                  </a:lnTo>
                  <a:close/>
                  <a:moveTo>
                    <a:pt x="10585" y="1"/>
                  </a:moveTo>
                  <a:lnTo>
                    <a:pt x="9823" y="418"/>
                  </a:lnTo>
                  <a:lnTo>
                    <a:pt x="7430" y="1763"/>
                  </a:lnTo>
                  <a:lnTo>
                    <a:pt x="5120" y="465"/>
                  </a:lnTo>
                  <a:lnTo>
                    <a:pt x="4358" y="48"/>
                  </a:lnTo>
                  <a:lnTo>
                    <a:pt x="4144" y="870"/>
                  </a:lnTo>
                  <a:lnTo>
                    <a:pt x="3429" y="3454"/>
                  </a:lnTo>
                  <a:lnTo>
                    <a:pt x="846" y="4132"/>
                  </a:lnTo>
                  <a:lnTo>
                    <a:pt x="0" y="4347"/>
                  </a:lnTo>
                  <a:lnTo>
                    <a:pt x="429" y="5085"/>
                  </a:lnTo>
                  <a:lnTo>
                    <a:pt x="1822" y="7406"/>
                  </a:lnTo>
                  <a:lnTo>
                    <a:pt x="477" y="9645"/>
                  </a:lnTo>
                  <a:lnTo>
                    <a:pt x="48" y="10383"/>
                  </a:lnTo>
                  <a:lnTo>
                    <a:pt x="893" y="10597"/>
                  </a:lnTo>
                  <a:lnTo>
                    <a:pt x="3560" y="11300"/>
                  </a:lnTo>
                  <a:lnTo>
                    <a:pt x="4239" y="13800"/>
                  </a:lnTo>
                  <a:lnTo>
                    <a:pt x="4465" y="14622"/>
                  </a:lnTo>
                  <a:lnTo>
                    <a:pt x="5227" y="14205"/>
                  </a:lnTo>
                  <a:lnTo>
                    <a:pt x="7620" y="12860"/>
                  </a:lnTo>
                  <a:lnTo>
                    <a:pt x="9930" y="14157"/>
                  </a:lnTo>
                  <a:lnTo>
                    <a:pt x="10692" y="14574"/>
                  </a:lnTo>
                  <a:lnTo>
                    <a:pt x="10907" y="13753"/>
                  </a:lnTo>
                  <a:lnTo>
                    <a:pt x="11621" y="11169"/>
                  </a:lnTo>
                  <a:lnTo>
                    <a:pt x="14205" y="10502"/>
                  </a:lnTo>
                  <a:lnTo>
                    <a:pt x="15050" y="10276"/>
                  </a:lnTo>
                  <a:lnTo>
                    <a:pt x="14621" y="9550"/>
                  </a:lnTo>
                  <a:lnTo>
                    <a:pt x="13228" y="7228"/>
                  </a:lnTo>
                  <a:lnTo>
                    <a:pt x="14574" y="4978"/>
                  </a:lnTo>
                  <a:lnTo>
                    <a:pt x="15002" y="4251"/>
                  </a:lnTo>
                  <a:lnTo>
                    <a:pt x="14157" y="4025"/>
                  </a:lnTo>
                  <a:lnTo>
                    <a:pt x="11490" y="3323"/>
                  </a:lnTo>
                  <a:lnTo>
                    <a:pt x="10811"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1"/>
            <p:cNvSpPr/>
            <p:nvPr/>
          </p:nvSpPr>
          <p:spPr>
            <a:xfrm>
              <a:off x="5139025" y="1211600"/>
              <a:ext cx="376250" cy="365525"/>
            </a:xfrm>
            <a:custGeom>
              <a:avLst/>
              <a:gdLst/>
              <a:ahLst/>
              <a:cxnLst/>
              <a:rect l="l" t="t" r="r" b="b"/>
              <a:pathLst>
                <a:path w="15050" h="14621" extrusionOk="0">
                  <a:moveTo>
                    <a:pt x="4882" y="1298"/>
                  </a:moveTo>
                  <a:lnTo>
                    <a:pt x="7097" y="2536"/>
                  </a:lnTo>
                  <a:lnTo>
                    <a:pt x="7097" y="6334"/>
                  </a:lnTo>
                  <a:lnTo>
                    <a:pt x="4263" y="3572"/>
                  </a:lnTo>
                  <a:lnTo>
                    <a:pt x="4882" y="1298"/>
                  </a:lnTo>
                  <a:close/>
                  <a:moveTo>
                    <a:pt x="10049" y="1250"/>
                  </a:moveTo>
                  <a:lnTo>
                    <a:pt x="10704" y="3655"/>
                  </a:lnTo>
                  <a:lnTo>
                    <a:pt x="7930" y="6334"/>
                  </a:lnTo>
                  <a:lnTo>
                    <a:pt x="7930" y="2429"/>
                  </a:lnTo>
                  <a:lnTo>
                    <a:pt x="7954" y="2429"/>
                  </a:lnTo>
                  <a:lnTo>
                    <a:pt x="10049" y="1250"/>
                  </a:lnTo>
                  <a:close/>
                  <a:moveTo>
                    <a:pt x="3751" y="4227"/>
                  </a:moveTo>
                  <a:lnTo>
                    <a:pt x="6513" y="6906"/>
                  </a:lnTo>
                  <a:lnTo>
                    <a:pt x="2501" y="6906"/>
                  </a:lnTo>
                  <a:lnTo>
                    <a:pt x="1286" y="4870"/>
                  </a:lnTo>
                  <a:lnTo>
                    <a:pt x="3751" y="4227"/>
                  </a:lnTo>
                  <a:close/>
                  <a:moveTo>
                    <a:pt x="11383" y="4155"/>
                  </a:moveTo>
                  <a:lnTo>
                    <a:pt x="13728" y="4763"/>
                  </a:lnTo>
                  <a:lnTo>
                    <a:pt x="12442" y="6906"/>
                  </a:lnTo>
                  <a:lnTo>
                    <a:pt x="8525" y="6906"/>
                  </a:lnTo>
                  <a:lnTo>
                    <a:pt x="11383" y="4155"/>
                  </a:lnTo>
                  <a:close/>
                  <a:moveTo>
                    <a:pt x="12562" y="7727"/>
                  </a:moveTo>
                  <a:lnTo>
                    <a:pt x="13788" y="9763"/>
                  </a:lnTo>
                  <a:lnTo>
                    <a:pt x="11311" y="10406"/>
                  </a:lnTo>
                  <a:lnTo>
                    <a:pt x="8549" y="7727"/>
                  </a:lnTo>
                  <a:close/>
                  <a:moveTo>
                    <a:pt x="6513" y="7739"/>
                  </a:moveTo>
                  <a:lnTo>
                    <a:pt x="3668" y="10501"/>
                  </a:lnTo>
                  <a:lnTo>
                    <a:pt x="1322" y="9882"/>
                  </a:lnTo>
                  <a:lnTo>
                    <a:pt x="2608" y="7739"/>
                  </a:lnTo>
                  <a:close/>
                  <a:moveTo>
                    <a:pt x="7954" y="8311"/>
                  </a:moveTo>
                  <a:lnTo>
                    <a:pt x="10787" y="11061"/>
                  </a:lnTo>
                  <a:lnTo>
                    <a:pt x="10168" y="13335"/>
                  </a:lnTo>
                  <a:lnTo>
                    <a:pt x="7954" y="12097"/>
                  </a:lnTo>
                  <a:lnTo>
                    <a:pt x="7954" y="8311"/>
                  </a:lnTo>
                  <a:close/>
                  <a:moveTo>
                    <a:pt x="7120" y="8311"/>
                  </a:moveTo>
                  <a:lnTo>
                    <a:pt x="7120" y="12204"/>
                  </a:lnTo>
                  <a:lnTo>
                    <a:pt x="7097" y="12204"/>
                  </a:lnTo>
                  <a:lnTo>
                    <a:pt x="5001" y="13383"/>
                  </a:lnTo>
                  <a:lnTo>
                    <a:pt x="4346" y="10989"/>
                  </a:lnTo>
                  <a:lnTo>
                    <a:pt x="7120" y="8311"/>
                  </a:lnTo>
                  <a:close/>
                  <a:moveTo>
                    <a:pt x="10585" y="0"/>
                  </a:moveTo>
                  <a:lnTo>
                    <a:pt x="9823" y="417"/>
                  </a:lnTo>
                  <a:lnTo>
                    <a:pt x="7430" y="1762"/>
                  </a:lnTo>
                  <a:lnTo>
                    <a:pt x="5120" y="464"/>
                  </a:lnTo>
                  <a:lnTo>
                    <a:pt x="4358" y="48"/>
                  </a:lnTo>
                  <a:lnTo>
                    <a:pt x="4144" y="869"/>
                  </a:lnTo>
                  <a:lnTo>
                    <a:pt x="3429" y="3453"/>
                  </a:lnTo>
                  <a:lnTo>
                    <a:pt x="846" y="4120"/>
                  </a:lnTo>
                  <a:lnTo>
                    <a:pt x="0" y="4346"/>
                  </a:lnTo>
                  <a:lnTo>
                    <a:pt x="429" y="5072"/>
                  </a:lnTo>
                  <a:lnTo>
                    <a:pt x="1822" y="7394"/>
                  </a:lnTo>
                  <a:lnTo>
                    <a:pt x="477" y="9644"/>
                  </a:lnTo>
                  <a:lnTo>
                    <a:pt x="48" y="10382"/>
                  </a:lnTo>
                  <a:lnTo>
                    <a:pt x="893" y="10597"/>
                  </a:lnTo>
                  <a:lnTo>
                    <a:pt x="3560" y="11299"/>
                  </a:lnTo>
                  <a:lnTo>
                    <a:pt x="4239" y="13799"/>
                  </a:lnTo>
                  <a:lnTo>
                    <a:pt x="4465" y="14621"/>
                  </a:lnTo>
                  <a:lnTo>
                    <a:pt x="5227" y="14204"/>
                  </a:lnTo>
                  <a:lnTo>
                    <a:pt x="7620" y="12859"/>
                  </a:lnTo>
                  <a:lnTo>
                    <a:pt x="9930" y="14157"/>
                  </a:lnTo>
                  <a:lnTo>
                    <a:pt x="10692" y="14573"/>
                  </a:lnTo>
                  <a:lnTo>
                    <a:pt x="10907" y="13752"/>
                  </a:lnTo>
                  <a:lnTo>
                    <a:pt x="11621" y="11168"/>
                  </a:lnTo>
                  <a:lnTo>
                    <a:pt x="14205" y="10489"/>
                  </a:lnTo>
                  <a:lnTo>
                    <a:pt x="15050" y="10275"/>
                  </a:lnTo>
                  <a:lnTo>
                    <a:pt x="14621" y="9537"/>
                  </a:lnTo>
                  <a:lnTo>
                    <a:pt x="13228" y="7227"/>
                  </a:lnTo>
                  <a:lnTo>
                    <a:pt x="14574" y="4977"/>
                  </a:lnTo>
                  <a:lnTo>
                    <a:pt x="15002" y="4251"/>
                  </a:lnTo>
                  <a:lnTo>
                    <a:pt x="14157" y="4024"/>
                  </a:lnTo>
                  <a:lnTo>
                    <a:pt x="11490" y="3322"/>
                  </a:lnTo>
                  <a:lnTo>
                    <a:pt x="10811"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1"/>
            <p:cNvSpPr/>
            <p:nvPr/>
          </p:nvSpPr>
          <p:spPr>
            <a:xfrm>
              <a:off x="5139325" y="2307850"/>
              <a:ext cx="376250" cy="365250"/>
            </a:xfrm>
            <a:custGeom>
              <a:avLst/>
              <a:gdLst/>
              <a:ahLst/>
              <a:cxnLst/>
              <a:rect l="l" t="t" r="r" b="b"/>
              <a:pathLst>
                <a:path w="15050" h="14610" extrusionOk="0">
                  <a:moveTo>
                    <a:pt x="4870" y="1298"/>
                  </a:moveTo>
                  <a:lnTo>
                    <a:pt x="7085" y="2525"/>
                  </a:lnTo>
                  <a:lnTo>
                    <a:pt x="7085" y="6323"/>
                  </a:lnTo>
                  <a:lnTo>
                    <a:pt x="4251" y="3573"/>
                  </a:lnTo>
                  <a:lnTo>
                    <a:pt x="4870" y="1298"/>
                  </a:lnTo>
                  <a:close/>
                  <a:moveTo>
                    <a:pt x="10037" y="1251"/>
                  </a:moveTo>
                  <a:lnTo>
                    <a:pt x="10704" y="3644"/>
                  </a:lnTo>
                  <a:lnTo>
                    <a:pt x="7942" y="6323"/>
                  </a:lnTo>
                  <a:lnTo>
                    <a:pt x="7942" y="2430"/>
                  </a:lnTo>
                  <a:lnTo>
                    <a:pt x="10037" y="1251"/>
                  </a:lnTo>
                  <a:close/>
                  <a:moveTo>
                    <a:pt x="11371" y="4132"/>
                  </a:moveTo>
                  <a:lnTo>
                    <a:pt x="13716" y="4751"/>
                  </a:lnTo>
                  <a:lnTo>
                    <a:pt x="12430" y="6894"/>
                  </a:lnTo>
                  <a:lnTo>
                    <a:pt x="8513" y="6894"/>
                  </a:lnTo>
                  <a:lnTo>
                    <a:pt x="11371" y="4132"/>
                  </a:lnTo>
                  <a:close/>
                  <a:moveTo>
                    <a:pt x="3739" y="4227"/>
                  </a:moveTo>
                  <a:lnTo>
                    <a:pt x="6501" y="6906"/>
                  </a:lnTo>
                  <a:lnTo>
                    <a:pt x="2489" y="6906"/>
                  </a:lnTo>
                  <a:lnTo>
                    <a:pt x="1274" y="4870"/>
                  </a:lnTo>
                  <a:lnTo>
                    <a:pt x="3739" y="4227"/>
                  </a:lnTo>
                  <a:close/>
                  <a:moveTo>
                    <a:pt x="12550" y="7728"/>
                  </a:moveTo>
                  <a:lnTo>
                    <a:pt x="13752" y="9764"/>
                  </a:lnTo>
                  <a:lnTo>
                    <a:pt x="11299" y="10407"/>
                  </a:lnTo>
                  <a:lnTo>
                    <a:pt x="8537" y="7728"/>
                  </a:lnTo>
                  <a:close/>
                  <a:moveTo>
                    <a:pt x="6501" y="7728"/>
                  </a:moveTo>
                  <a:lnTo>
                    <a:pt x="3656" y="10478"/>
                  </a:lnTo>
                  <a:lnTo>
                    <a:pt x="1310" y="9871"/>
                  </a:lnTo>
                  <a:lnTo>
                    <a:pt x="2596" y="7728"/>
                  </a:lnTo>
                  <a:close/>
                  <a:moveTo>
                    <a:pt x="7942" y="8299"/>
                  </a:moveTo>
                  <a:lnTo>
                    <a:pt x="10775" y="11062"/>
                  </a:lnTo>
                  <a:lnTo>
                    <a:pt x="10156" y="13336"/>
                  </a:lnTo>
                  <a:lnTo>
                    <a:pt x="7942" y="12097"/>
                  </a:lnTo>
                  <a:lnTo>
                    <a:pt x="7942" y="8299"/>
                  </a:lnTo>
                  <a:close/>
                  <a:moveTo>
                    <a:pt x="7108" y="8299"/>
                  </a:moveTo>
                  <a:lnTo>
                    <a:pt x="7108" y="12205"/>
                  </a:lnTo>
                  <a:lnTo>
                    <a:pt x="7085" y="12205"/>
                  </a:lnTo>
                  <a:lnTo>
                    <a:pt x="4989" y="13383"/>
                  </a:lnTo>
                  <a:lnTo>
                    <a:pt x="4334" y="10978"/>
                  </a:lnTo>
                  <a:lnTo>
                    <a:pt x="7108" y="8299"/>
                  </a:lnTo>
                  <a:close/>
                  <a:moveTo>
                    <a:pt x="10573" y="1"/>
                  </a:moveTo>
                  <a:lnTo>
                    <a:pt x="9811" y="417"/>
                  </a:lnTo>
                  <a:lnTo>
                    <a:pt x="7418" y="1751"/>
                  </a:lnTo>
                  <a:lnTo>
                    <a:pt x="5108" y="465"/>
                  </a:lnTo>
                  <a:lnTo>
                    <a:pt x="4346" y="48"/>
                  </a:lnTo>
                  <a:lnTo>
                    <a:pt x="4132" y="858"/>
                  </a:lnTo>
                  <a:lnTo>
                    <a:pt x="3417" y="3453"/>
                  </a:lnTo>
                  <a:lnTo>
                    <a:pt x="834" y="4120"/>
                  </a:lnTo>
                  <a:lnTo>
                    <a:pt x="0" y="4346"/>
                  </a:lnTo>
                  <a:lnTo>
                    <a:pt x="441" y="5073"/>
                  </a:lnTo>
                  <a:lnTo>
                    <a:pt x="1822" y="7394"/>
                  </a:lnTo>
                  <a:lnTo>
                    <a:pt x="477" y="9645"/>
                  </a:lnTo>
                  <a:lnTo>
                    <a:pt x="48" y="10371"/>
                  </a:lnTo>
                  <a:lnTo>
                    <a:pt x="893" y="10597"/>
                  </a:lnTo>
                  <a:lnTo>
                    <a:pt x="3560" y="11300"/>
                  </a:lnTo>
                  <a:lnTo>
                    <a:pt x="4251" y="13800"/>
                  </a:lnTo>
                  <a:lnTo>
                    <a:pt x="4465" y="14610"/>
                  </a:lnTo>
                  <a:lnTo>
                    <a:pt x="5227" y="14193"/>
                  </a:lnTo>
                  <a:lnTo>
                    <a:pt x="7620" y="12859"/>
                  </a:lnTo>
                  <a:lnTo>
                    <a:pt x="9930" y="14145"/>
                  </a:lnTo>
                  <a:lnTo>
                    <a:pt x="10692" y="14574"/>
                  </a:lnTo>
                  <a:lnTo>
                    <a:pt x="10918" y="13752"/>
                  </a:lnTo>
                  <a:lnTo>
                    <a:pt x="11633" y="11157"/>
                  </a:lnTo>
                  <a:lnTo>
                    <a:pt x="14204" y="10490"/>
                  </a:lnTo>
                  <a:lnTo>
                    <a:pt x="15050" y="10264"/>
                  </a:lnTo>
                  <a:lnTo>
                    <a:pt x="14621" y="9538"/>
                  </a:lnTo>
                  <a:lnTo>
                    <a:pt x="13216" y="7216"/>
                  </a:lnTo>
                  <a:lnTo>
                    <a:pt x="14562" y="4966"/>
                  </a:lnTo>
                  <a:lnTo>
                    <a:pt x="14990" y="4239"/>
                  </a:lnTo>
                  <a:lnTo>
                    <a:pt x="14145" y="4013"/>
                  </a:lnTo>
                  <a:lnTo>
                    <a:pt x="11478" y="3322"/>
                  </a:lnTo>
                  <a:lnTo>
                    <a:pt x="10799" y="822"/>
                  </a:lnTo>
                  <a:lnTo>
                    <a:pt x="10573" y="1"/>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1"/>
            <p:cNvSpPr/>
            <p:nvPr/>
          </p:nvSpPr>
          <p:spPr>
            <a:xfrm>
              <a:off x="5139025" y="4134575"/>
              <a:ext cx="376250" cy="365525"/>
            </a:xfrm>
            <a:custGeom>
              <a:avLst/>
              <a:gdLst/>
              <a:ahLst/>
              <a:cxnLst/>
              <a:rect l="l" t="t" r="r" b="b"/>
              <a:pathLst>
                <a:path w="15050" h="14621" extrusionOk="0">
                  <a:moveTo>
                    <a:pt x="4882" y="1286"/>
                  </a:moveTo>
                  <a:lnTo>
                    <a:pt x="7097" y="2512"/>
                  </a:lnTo>
                  <a:lnTo>
                    <a:pt x="7097" y="6310"/>
                  </a:lnTo>
                  <a:lnTo>
                    <a:pt x="4263" y="3560"/>
                  </a:lnTo>
                  <a:lnTo>
                    <a:pt x="4882" y="1286"/>
                  </a:lnTo>
                  <a:close/>
                  <a:moveTo>
                    <a:pt x="10049" y="1238"/>
                  </a:moveTo>
                  <a:lnTo>
                    <a:pt x="10704" y="3632"/>
                  </a:lnTo>
                  <a:lnTo>
                    <a:pt x="7930" y="6310"/>
                  </a:lnTo>
                  <a:lnTo>
                    <a:pt x="7930" y="2417"/>
                  </a:lnTo>
                  <a:lnTo>
                    <a:pt x="7954" y="2417"/>
                  </a:lnTo>
                  <a:lnTo>
                    <a:pt x="10049" y="1238"/>
                  </a:lnTo>
                  <a:close/>
                  <a:moveTo>
                    <a:pt x="11383" y="4132"/>
                  </a:moveTo>
                  <a:lnTo>
                    <a:pt x="13728" y="4739"/>
                  </a:lnTo>
                  <a:lnTo>
                    <a:pt x="12442" y="6882"/>
                  </a:lnTo>
                  <a:lnTo>
                    <a:pt x="8525" y="6882"/>
                  </a:lnTo>
                  <a:lnTo>
                    <a:pt x="11383" y="4132"/>
                  </a:lnTo>
                  <a:close/>
                  <a:moveTo>
                    <a:pt x="3751" y="4215"/>
                  </a:moveTo>
                  <a:lnTo>
                    <a:pt x="6525" y="6894"/>
                  </a:lnTo>
                  <a:lnTo>
                    <a:pt x="2501" y="6894"/>
                  </a:lnTo>
                  <a:lnTo>
                    <a:pt x="1298" y="4858"/>
                  </a:lnTo>
                  <a:lnTo>
                    <a:pt x="3751" y="4215"/>
                  </a:lnTo>
                  <a:close/>
                  <a:moveTo>
                    <a:pt x="12550" y="7715"/>
                  </a:moveTo>
                  <a:lnTo>
                    <a:pt x="13764" y="9751"/>
                  </a:lnTo>
                  <a:lnTo>
                    <a:pt x="11299" y="10394"/>
                  </a:lnTo>
                  <a:lnTo>
                    <a:pt x="8525" y="7715"/>
                  </a:lnTo>
                  <a:close/>
                  <a:moveTo>
                    <a:pt x="6513" y="7715"/>
                  </a:moveTo>
                  <a:lnTo>
                    <a:pt x="3668" y="10466"/>
                  </a:lnTo>
                  <a:lnTo>
                    <a:pt x="1322" y="9859"/>
                  </a:lnTo>
                  <a:lnTo>
                    <a:pt x="2608" y="7715"/>
                  </a:lnTo>
                  <a:close/>
                  <a:moveTo>
                    <a:pt x="7954" y="8299"/>
                  </a:moveTo>
                  <a:lnTo>
                    <a:pt x="10787" y="11049"/>
                  </a:lnTo>
                  <a:lnTo>
                    <a:pt x="10168" y="13323"/>
                  </a:lnTo>
                  <a:lnTo>
                    <a:pt x="7942" y="12085"/>
                  </a:lnTo>
                  <a:lnTo>
                    <a:pt x="7942" y="8299"/>
                  </a:lnTo>
                  <a:close/>
                  <a:moveTo>
                    <a:pt x="7097" y="8299"/>
                  </a:moveTo>
                  <a:lnTo>
                    <a:pt x="7097" y="12192"/>
                  </a:lnTo>
                  <a:lnTo>
                    <a:pt x="5001" y="13371"/>
                  </a:lnTo>
                  <a:lnTo>
                    <a:pt x="4334" y="10978"/>
                  </a:lnTo>
                  <a:lnTo>
                    <a:pt x="7097" y="8299"/>
                  </a:lnTo>
                  <a:close/>
                  <a:moveTo>
                    <a:pt x="10585" y="0"/>
                  </a:moveTo>
                  <a:lnTo>
                    <a:pt x="9823" y="417"/>
                  </a:lnTo>
                  <a:lnTo>
                    <a:pt x="7430" y="1762"/>
                  </a:lnTo>
                  <a:lnTo>
                    <a:pt x="5120" y="465"/>
                  </a:lnTo>
                  <a:lnTo>
                    <a:pt x="4358" y="48"/>
                  </a:lnTo>
                  <a:lnTo>
                    <a:pt x="4144" y="869"/>
                  </a:lnTo>
                  <a:lnTo>
                    <a:pt x="3429" y="3453"/>
                  </a:lnTo>
                  <a:lnTo>
                    <a:pt x="846" y="4132"/>
                  </a:lnTo>
                  <a:lnTo>
                    <a:pt x="0" y="4346"/>
                  </a:lnTo>
                  <a:lnTo>
                    <a:pt x="429" y="5084"/>
                  </a:lnTo>
                  <a:lnTo>
                    <a:pt x="1822" y="7406"/>
                  </a:lnTo>
                  <a:lnTo>
                    <a:pt x="477" y="9644"/>
                  </a:lnTo>
                  <a:lnTo>
                    <a:pt x="48" y="10382"/>
                  </a:lnTo>
                  <a:lnTo>
                    <a:pt x="893" y="10597"/>
                  </a:lnTo>
                  <a:lnTo>
                    <a:pt x="3560" y="11299"/>
                  </a:lnTo>
                  <a:lnTo>
                    <a:pt x="4239" y="13799"/>
                  </a:lnTo>
                  <a:lnTo>
                    <a:pt x="4465" y="14621"/>
                  </a:lnTo>
                  <a:lnTo>
                    <a:pt x="5227" y="14204"/>
                  </a:lnTo>
                  <a:lnTo>
                    <a:pt x="7620" y="12859"/>
                  </a:lnTo>
                  <a:lnTo>
                    <a:pt x="9930" y="14157"/>
                  </a:lnTo>
                  <a:lnTo>
                    <a:pt x="10680" y="14573"/>
                  </a:lnTo>
                  <a:lnTo>
                    <a:pt x="10907" y="13752"/>
                  </a:lnTo>
                  <a:lnTo>
                    <a:pt x="11621" y="11168"/>
                  </a:lnTo>
                  <a:lnTo>
                    <a:pt x="14193" y="10501"/>
                  </a:lnTo>
                  <a:lnTo>
                    <a:pt x="15050" y="10275"/>
                  </a:lnTo>
                  <a:lnTo>
                    <a:pt x="14609" y="9549"/>
                  </a:lnTo>
                  <a:lnTo>
                    <a:pt x="13228" y="7227"/>
                  </a:lnTo>
                  <a:lnTo>
                    <a:pt x="14574" y="4977"/>
                  </a:lnTo>
                  <a:lnTo>
                    <a:pt x="15002" y="4251"/>
                  </a:lnTo>
                  <a:lnTo>
                    <a:pt x="14157" y="4024"/>
                  </a:lnTo>
                  <a:lnTo>
                    <a:pt x="11490" y="3322"/>
                  </a:lnTo>
                  <a:lnTo>
                    <a:pt x="10799"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1"/>
            <p:cNvSpPr/>
            <p:nvPr/>
          </p:nvSpPr>
          <p:spPr>
            <a:xfrm>
              <a:off x="5139025" y="3403825"/>
              <a:ext cx="376250" cy="365550"/>
            </a:xfrm>
            <a:custGeom>
              <a:avLst/>
              <a:gdLst/>
              <a:ahLst/>
              <a:cxnLst/>
              <a:rect l="l" t="t" r="r" b="b"/>
              <a:pathLst>
                <a:path w="15050" h="14622" extrusionOk="0">
                  <a:moveTo>
                    <a:pt x="4882" y="1286"/>
                  </a:moveTo>
                  <a:lnTo>
                    <a:pt x="7097" y="2525"/>
                  </a:lnTo>
                  <a:lnTo>
                    <a:pt x="7097" y="6311"/>
                  </a:lnTo>
                  <a:lnTo>
                    <a:pt x="4263" y="3560"/>
                  </a:lnTo>
                  <a:lnTo>
                    <a:pt x="4882" y="1286"/>
                  </a:lnTo>
                  <a:close/>
                  <a:moveTo>
                    <a:pt x="10049" y="1239"/>
                  </a:moveTo>
                  <a:lnTo>
                    <a:pt x="10716" y="3632"/>
                  </a:lnTo>
                  <a:lnTo>
                    <a:pt x="7954" y="6311"/>
                  </a:lnTo>
                  <a:lnTo>
                    <a:pt x="7954" y="2417"/>
                  </a:lnTo>
                  <a:lnTo>
                    <a:pt x="10049" y="1239"/>
                  </a:lnTo>
                  <a:close/>
                  <a:moveTo>
                    <a:pt x="3751" y="4215"/>
                  </a:moveTo>
                  <a:lnTo>
                    <a:pt x="6525" y="6894"/>
                  </a:lnTo>
                  <a:lnTo>
                    <a:pt x="2501" y="6894"/>
                  </a:lnTo>
                  <a:lnTo>
                    <a:pt x="1286" y="4858"/>
                  </a:lnTo>
                  <a:lnTo>
                    <a:pt x="3751" y="4215"/>
                  </a:lnTo>
                  <a:close/>
                  <a:moveTo>
                    <a:pt x="11383" y="4144"/>
                  </a:moveTo>
                  <a:lnTo>
                    <a:pt x="13728" y="4751"/>
                  </a:lnTo>
                  <a:lnTo>
                    <a:pt x="12442" y="6894"/>
                  </a:lnTo>
                  <a:lnTo>
                    <a:pt x="8525" y="6894"/>
                  </a:lnTo>
                  <a:lnTo>
                    <a:pt x="11383" y="4144"/>
                  </a:lnTo>
                  <a:close/>
                  <a:moveTo>
                    <a:pt x="12550" y="7716"/>
                  </a:moveTo>
                  <a:lnTo>
                    <a:pt x="13764" y="9752"/>
                  </a:lnTo>
                  <a:lnTo>
                    <a:pt x="11299" y="10395"/>
                  </a:lnTo>
                  <a:lnTo>
                    <a:pt x="8525" y="7716"/>
                  </a:lnTo>
                  <a:close/>
                  <a:moveTo>
                    <a:pt x="6501" y="7728"/>
                  </a:moveTo>
                  <a:lnTo>
                    <a:pt x="3668" y="10478"/>
                  </a:lnTo>
                  <a:lnTo>
                    <a:pt x="1310" y="9871"/>
                  </a:lnTo>
                  <a:lnTo>
                    <a:pt x="2596" y="7728"/>
                  </a:lnTo>
                  <a:close/>
                  <a:moveTo>
                    <a:pt x="7954" y="8299"/>
                  </a:moveTo>
                  <a:lnTo>
                    <a:pt x="10787" y="11049"/>
                  </a:lnTo>
                  <a:lnTo>
                    <a:pt x="10168" y="13323"/>
                  </a:lnTo>
                  <a:lnTo>
                    <a:pt x="7942" y="12085"/>
                  </a:lnTo>
                  <a:lnTo>
                    <a:pt x="7942" y="8299"/>
                  </a:lnTo>
                  <a:close/>
                  <a:moveTo>
                    <a:pt x="7120" y="8299"/>
                  </a:moveTo>
                  <a:lnTo>
                    <a:pt x="7120" y="12192"/>
                  </a:lnTo>
                  <a:lnTo>
                    <a:pt x="7097" y="12192"/>
                  </a:lnTo>
                  <a:lnTo>
                    <a:pt x="5001" y="13371"/>
                  </a:lnTo>
                  <a:lnTo>
                    <a:pt x="4346" y="10978"/>
                  </a:lnTo>
                  <a:lnTo>
                    <a:pt x="7120" y="8299"/>
                  </a:lnTo>
                  <a:close/>
                  <a:moveTo>
                    <a:pt x="10585" y="0"/>
                  </a:moveTo>
                  <a:lnTo>
                    <a:pt x="9823" y="417"/>
                  </a:lnTo>
                  <a:lnTo>
                    <a:pt x="7430" y="1763"/>
                  </a:lnTo>
                  <a:lnTo>
                    <a:pt x="5120" y="465"/>
                  </a:lnTo>
                  <a:lnTo>
                    <a:pt x="4358" y="48"/>
                  </a:lnTo>
                  <a:lnTo>
                    <a:pt x="4132" y="870"/>
                  </a:lnTo>
                  <a:lnTo>
                    <a:pt x="3418" y="3453"/>
                  </a:lnTo>
                  <a:lnTo>
                    <a:pt x="846" y="4132"/>
                  </a:lnTo>
                  <a:lnTo>
                    <a:pt x="0" y="4346"/>
                  </a:lnTo>
                  <a:lnTo>
                    <a:pt x="429" y="5084"/>
                  </a:lnTo>
                  <a:lnTo>
                    <a:pt x="1822" y="7406"/>
                  </a:lnTo>
                  <a:lnTo>
                    <a:pt x="477" y="9644"/>
                  </a:lnTo>
                  <a:lnTo>
                    <a:pt x="48" y="10383"/>
                  </a:lnTo>
                  <a:lnTo>
                    <a:pt x="893" y="10597"/>
                  </a:lnTo>
                  <a:lnTo>
                    <a:pt x="3560" y="11299"/>
                  </a:lnTo>
                  <a:lnTo>
                    <a:pt x="4239" y="13800"/>
                  </a:lnTo>
                  <a:lnTo>
                    <a:pt x="4465" y="14621"/>
                  </a:lnTo>
                  <a:lnTo>
                    <a:pt x="5227" y="14205"/>
                  </a:lnTo>
                  <a:lnTo>
                    <a:pt x="7620" y="12859"/>
                  </a:lnTo>
                  <a:lnTo>
                    <a:pt x="9930" y="14157"/>
                  </a:lnTo>
                  <a:lnTo>
                    <a:pt x="10680" y="14574"/>
                  </a:lnTo>
                  <a:lnTo>
                    <a:pt x="10907" y="13752"/>
                  </a:lnTo>
                  <a:lnTo>
                    <a:pt x="11621" y="11168"/>
                  </a:lnTo>
                  <a:lnTo>
                    <a:pt x="14193" y="10502"/>
                  </a:lnTo>
                  <a:lnTo>
                    <a:pt x="15050" y="10275"/>
                  </a:lnTo>
                  <a:lnTo>
                    <a:pt x="14609" y="9549"/>
                  </a:lnTo>
                  <a:lnTo>
                    <a:pt x="13228" y="7227"/>
                  </a:lnTo>
                  <a:lnTo>
                    <a:pt x="14574" y="4977"/>
                  </a:lnTo>
                  <a:lnTo>
                    <a:pt x="15002" y="4251"/>
                  </a:lnTo>
                  <a:lnTo>
                    <a:pt x="14157" y="4025"/>
                  </a:lnTo>
                  <a:lnTo>
                    <a:pt x="11490" y="3322"/>
                  </a:lnTo>
                  <a:lnTo>
                    <a:pt x="10799"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1"/>
            <p:cNvSpPr/>
            <p:nvPr/>
          </p:nvSpPr>
          <p:spPr>
            <a:xfrm>
              <a:off x="5139025" y="3769350"/>
              <a:ext cx="376250" cy="365250"/>
            </a:xfrm>
            <a:custGeom>
              <a:avLst/>
              <a:gdLst/>
              <a:ahLst/>
              <a:cxnLst/>
              <a:rect l="l" t="t" r="r" b="b"/>
              <a:pathLst>
                <a:path w="15050" h="14610" extrusionOk="0">
                  <a:moveTo>
                    <a:pt x="4882" y="1274"/>
                  </a:moveTo>
                  <a:lnTo>
                    <a:pt x="7097" y="2512"/>
                  </a:lnTo>
                  <a:lnTo>
                    <a:pt x="7097" y="6311"/>
                  </a:lnTo>
                  <a:lnTo>
                    <a:pt x="4263" y="3560"/>
                  </a:lnTo>
                  <a:lnTo>
                    <a:pt x="4882" y="1274"/>
                  </a:lnTo>
                  <a:close/>
                  <a:moveTo>
                    <a:pt x="10049" y="1238"/>
                  </a:moveTo>
                  <a:lnTo>
                    <a:pt x="10704" y="3632"/>
                  </a:lnTo>
                  <a:lnTo>
                    <a:pt x="7930" y="6311"/>
                  </a:lnTo>
                  <a:lnTo>
                    <a:pt x="7930" y="2405"/>
                  </a:lnTo>
                  <a:lnTo>
                    <a:pt x="7954" y="2405"/>
                  </a:lnTo>
                  <a:lnTo>
                    <a:pt x="10049" y="1238"/>
                  </a:lnTo>
                  <a:close/>
                  <a:moveTo>
                    <a:pt x="3751" y="4215"/>
                  </a:moveTo>
                  <a:lnTo>
                    <a:pt x="6525" y="6894"/>
                  </a:lnTo>
                  <a:lnTo>
                    <a:pt x="2501" y="6894"/>
                  </a:lnTo>
                  <a:lnTo>
                    <a:pt x="1286" y="4846"/>
                  </a:lnTo>
                  <a:lnTo>
                    <a:pt x="3751" y="4215"/>
                  </a:lnTo>
                  <a:close/>
                  <a:moveTo>
                    <a:pt x="11383" y="4132"/>
                  </a:moveTo>
                  <a:lnTo>
                    <a:pt x="13740" y="4751"/>
                  </a:lnTo>
                  <a:lnTo>
                    <a:pt x="12454" y="6894"/>
                  </a:lnTo>
                  <a:lnTo>
                    <a:pt x="8549" y="6894"/>
                  </a:lnTo>
                  <a:lnTo>
                    <a:pt x="11383" y="4132"/>
                  </a:lnTo>
                  <a:close/>
                  <a:moveTo>
                    <a:pt x="12550" y="7704"/>
                  </a:moveTo>
                  <a:lnTo>
                    <a:pt x="13764" y="9751"/>
                  </a:lnTo>
                  <a:lnTo>
                    <a:pt x="11299" y="10382"/>
                  </a:lnTo>
                  <a:lnTo>
                    <a:pt x="8525" y="7704"/>
                  </a:lnTo>
                  <a:close/>
                  <a:moveTo>
                    <a:pt x="6513" y="7704"/>
                  </a:moveTo>
                  <a:lnTo>
                    <a:pt x="3668" y="10466"/>
                  </a:lnTo>
                  <a:lnTo>
                    <a:pt x="1322" y="9847"/>
                  </a:lnTo>
                  <a:lnTo>
                    <a:pt x="2608" y="7704"/>
                  </a:lnTo>
                  <a:close/>
                  <a:moveTo>
                    <a:pt x="7954" y="8287"/>
                  </a:moveTo>
                  <a:lnTo>
                    <a:pt x="10787" y="11037"/>
                  </a:lnTo>
                  <a:lnTo>
                    <a:pt x="10168" y="13323"/>
                  </a:lnTo>
                  <a:lnTo>
                    <a:pt x="7942" y="12085"/>
                  </a:lnTo>
                  <a:lnTo>
                    <a:pt x="7942" y="8287"/>
                  </a:lnTo>
                  <a:close/>
                  <a:moveTo>
                    <a:pt x="7120" y="8287"/>
                  </a:moveTo>
                  <a:lnTo>
                    <a:pt x="7120" y="12192"/>
                  </a:lnTo>
                  <a:lnTo>
                    <a:pt x="7097" y="12192"/>
                  </a:lnTo>
                  <a:lnTo>
                    <a:pt x="5001" y="13359"/>
                  </a:lnTo>
                  <a:lnTo>
                    <a:pt x="4346" y="10966"/>
                  </a:lnTo>
                  <a:lnTo>
                    <a:pt x="7120" y="8287"/>
                  </a:lnTo>
                  <a:close/>
                  <a:moveTo>
                    <a:pt x="10585" y="0"/>
                  </a:moveTo>
                  <a:lnTo>
                    <a:pt x="9823" y="417"/>
                  </a:lnTo>
                  <a:lnTo>
                    <a:pt x="7430" y="1750"/>
                  </a:lnTo>
                  <a:lnTo>
                    <a:pt x="5120" y="465"/>
                  </a:lnTo>
                  <a:lnTo>
                    <a:pt x="4358" y="48"/>
                  </a:lnTo>
                  <a:lnTo>
                    <a:pt x="4144" y="857"/>
                  </a:lnTo>
                  <a:lnTo>
                    <a:pt x="3429" y="3453"/>
                  </a:lnTo>
                  <a:lnTo>
                    <a:pt x="846" y="4120"/>
                  </a:lnTo>
                  <a:lnTo>
                    <a:pt x="0" y="4346"/>
                  </a:lnTo>
                  <a:lnTo>
                    <a:pt x="429" y="5072"/>
                  </a:lnTo>
                  <a:lnTo>
                    <a:pt x="1822" y="7394"/>
                  </a:lnTo>
                  <a:lnTo>
                    <a:pt x="477" y="9644"/>
                  </a:lnTo>
                  <a:lnTo>
                    <a:pt x="48" y="10371"/>
                  </a:lnTo>
                  <a:lnTo>
                    <a:pt x="893" y="10597"/>
                  </a:lnTo>
                  <a:lnTo>
                    <a:pt x="3560" y="11299"/>
                  </a:lnTo>
                  <a:lnTo>
                    <a:pt x="4239" y="13800"/>
                  </a:lnTo>
                  <a:lnTo>
                    <a:pt x="4465" y="14609"/>
                  </a:lnTo>
                  <a:lnTo>
                    <a:pt x="5227" y="14192"/>
                  </a:lnTo>
                  <a:lnTo>
                    <a:pt x="7620" y="12859"/>
                  </a:lnTo>
                  <a:lnTo>
                    <a:pt x="9930" y="14157"/>
                  </a:lnTo>
                  <a:lnTo>
                    <a:pt x="10680" y="14573"/>
                  </a:lnTo>
                  <a:lnTo>
                    <a:pt x="10907" y="13752"/>
                  </a:lnTo>
                  <a:lnTo>
                    <a:pt x="11621" y="11156"/>
                  </a:lnTo>
                  <a:lnTo>
                    <a:pt x="14193" y="10490"/>
                  </a:lnTo>
                  <a:lnTo>
                    <a:pt x="15050" y="10263"/>
                  </a:lnTo>
                  <a:lnTo>
                    <a:pt x="14609" y="9537"/>
                  </a:lnTo>
                  <a:lnTo>
                    <a:pt x="13228" y="7215"/>
                  </a:lnTo>
                  <a:lnTo>
                    <a:pt x="14574" y="4965"/>
                  </a:lnTo>
                  <a:lnTo>
                    <a:pt x="15002" y="4239"/>
                  </a:lnTo>
                  <a:lnTo>
                    <a:pt x="14157" y="4013"/>
                  </a:lnTo>
                  <a:lnTo>
                    <a:pt x="11490" y="3322"/>
                  </a:lnTo>
                  <a:lnTo>
                    <a:pt x="10799"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1"/>
            <p:cNvSpPr/>
            <p:nvPr/>
          </p:nvSpPr>
          <p:spPr>
            <a:xfrm>
              <a:off x="5518225" y="3038600"/>
              <a:ext cx="376275" cy="365250"/>
            </a:xfrm>
            <a:custGeom>
              <a:avLst/>
              <a:gdLst/>
              <a:ahLst/>
              <a:cxnLst/>
              <a:rect l="l" t="t" r="r" b="b"/>
              <a:pathLst>
                <a:path w="15051" h="14610" extrusionOk="0">
                  <a:moveTo>
                    <a:pt x="10050" y="1239"/>
                  </a:moveTo>
                  <a:lnTo>
                    <a:pt x="10705" y="3632"/>
                  </a:lnTo>
                  <a:lnTo>
                    <a:pt x="7931" y="6311"/>
                  </a:lnTo>
                  <a:lnTo>
                    <a:pt x="7931" y="2405"/>
                  </a:lnTo>
                  <a:lnTo>
                    <a:pt x="7942" y="2405"/>
                  </a:lnTo>
                  <a:lnTo>
                    <a:pt x="10050" y="1239"/>
                  </a:lnTo>
                  <a:close/>
                  <a:moveTo>
                    <a:pt x="4883" y="1298"/>
                  </a:moveTo>
                  <a:lnTo>
                    <a:pt x="7097" y="2525"/>
                  </a:lnTo>
                  <a:lnTo>
                    <a:pt x="7097" y="6323"/>
                  </a:lnTo>
                  <a:lnTo>
                    <a:pt x="4252" y="3572"/>
                  </a:lnTo>
                  <a:lnTo>
                    <a:pt x="4883" y="1298"/>
                  </a:lnTo>
                  <a:close/>
                  <a:moveTo>
                    <a:pt x="3751" y="4215"/>
                  </a:moveTo>
                  <a:lnTo>
                    <a:pt x="6514" y="6894"/>
                  </a:lnTo>
                  <a:lnTo>
                    <a:pt x="2501" y="6894"/>
                  </a:lnTo>
                  <a:lnTo>
                    <a:pt x="1275" y="4846"/>
                  </a:lnTo>
                  <a:lnTo>
                    <a:pt x="3751" y="4215"/>
                  </a:lnTo>
                  <a:close/>
                  <a:moveTo>
                    <a:pt x="11383" y="4132"/>
                  </a:moveTo>
                  <a:lnTo>
                    <a:pt x="13717" y="4751"/>
                  </a:lnTo>
                  <a:lnTo>
                    <a:pt x="12443" y="6894"/>
                  </a:lnTo>
                  <a:lnTo>
                    <a:pt x="8526" y="6894"/>
                  </a:lnTo>
                  <a:lnTo>
                    <a:pt x="11383" y="4132"/>
                  </a:lnTo>
                  <a:close/>
                  <a:moveTo>
                    <a:pt x="12562" y="7704"/>
                  </a:moveTo>
                  <a:lnTo>
                    <a:pt x="13777" y="9752"/>
                  </a:lnTo>
                  <a:lnTo>
                    <a:pt x="11312" y="10383"/>
                  </a:lnTo>
                  <a:lnTo>
                    <a:pt x="8538" y="7704"/>
                  </a:lnTo>
                  <a:close/>
                  <a:moveTo>
                    <a:pt x="6514" y="7704"/>
                  </a:moveTo>
                  <a:lnTo>
                    <a:pt x="3656" y="10478"/>
                  </a:lnTo>
                  <a:lnTo>
                    <a:pt x="1323" y="9871"/>
                  </a:lnTo>
                  <a:lnTo>
                    <a:pt x="2608" y="7704"/>
                  </a:lnTo>
                  <a:close/>
                  <a:moveTo>
                    <a:pt x="7942" y="8287"/>
                  </a:moveTo>
                  <a:lnTo>
                    <a:pt x="10788" y="11038"/>
                  </a:lnTo>
                  <a:lnTo>
                    <a:pt x="10169" y="13324"/>
                  </a:lnTo>
                  <a:lnTo>
                    <a:pt x="7942" y="12085"/>
                  </a:lnTo>
                  <a:lnTo>
                    <a:pt x="7942" y="8287"/>
                  </a:lnTo>
                  <a:close/>
                  <a:moveTo>
                    <a:pt x="7109" y="8287"/>
                  </a:moveTo>
                  <a:lnTo>
                    <a:pt x="7109" y="12192"/>
                  </a:lnTo>
                  <a:lnTo>
                    <a:pt x="7097" y="12192"/>
                  </a:lnTo>
                  <a:lnTo>
                    <a:pt x="5002" y="13359"/>
                  </a:lnTo>
                  <a:lnTo>
                    <a:pt x="4347" y="10966"/>
                  </a:lnTo>
                  <a:lnTo>
                    <a:pt x="7109" y="8287"/>
                  </a:lnTo>
                  <a:close/>
                  <a:moveTo>
                    <a:pt x="10586" y="0"/>
                  </a:moveTo>
                  <a:lnTo>
                    <a:pt x="9824" y="417"/>
                  </a:lnTo>
                  <a:lnTo>
                    <a:pt x="7430" y="1751"/>
                  </a:lnTo>
                  <a:lnTo>
                    <a:pt x="5121" y="453"/>
                  </a:lnTo>
                  <a:lnTo>
                    <a:pt x="4359" y="48"/>
                  </a:lnTo>
                  <a:lnTo>
                    <a:pt x="4132" y="858"/>
                  </a:lnTo>
                  <a:lnTo>
                    <a:pt x="3418" y="3453"/>
                  </a:lnTo>
                  <a:lnTo>
                    <a:pt x="846" y="4120"/>
                  </a:lnTo>
                  <a:lnTo>
                    <a:pt x="1" y="4346"/>
                  </a:lnTo>
                  <a:lnTo>
                    <a:pt x="430" y="5072"/>
                  </a:lnTo>
                  <a:lnTo>
                    <a:pt x="1811" y="7394"/>
                  </a:lnTo>
                  <a:lnTo>
                    <a:pt x="477" y="9644"/>
                  </a:lnTo>
                  <a:lnTo>
                    <a:pt x="49" y="10371"/>
                  </a:lnTo>
                  <a:lnTo>
                    <a:pt x="894" y="10597"/>
                  </a:lnTo>
                  <a:lnTo>
                    <a:pt x="3561" y="11299"/>
                  </a:lnTo>
                  <a:lnTo>
                    <a:pt x="4240" y="13800"/>
                  </a:lnTo>
                  <a:lnTo>
                    <a:pt x="4466" y="14609"/>
                  </a:lnTo>
                  <a:lnTo>
                    <a:pt x="5228" y="14193"/>
                  </a:lnTo>
                  <a:lnTo>
                    <a:pt x="7621" y="12859"/>
                  </a:lnTo>
                  <a:lnTo>
                    <a:pt x="9931" y="14157"/>
                  </a:lnTo>
                  <a:lnTo>
                    <a:pt x="10681" y="14574"/>
                  </a:lnTo>
                  <a:lnTo>
                    <a:pt x="10907" y="13752"/>
                  </a:lnTo>
                  <a:lnTo>
                    <a:pt x="11621" y="11157"/>
                  </a:lnTo>
                  <a:lnTo>
                    <a:pt x="14193" y="10490"/>
                  </a:lnTo>
                  <a:lnTo>
                    <a:pt x="15050" y="10264"/>
                  </a:lnTo>
                  <a:lnTo>
                    <a:pt x="14610" y="9537"/>
                  </a:lnTo>
                  <a:lnTo>
                    <a:pt x="13229" y="7216"/>
                  </a:lnTo>
                  <a:lnTo>
                    <a:pt x="14574" y="4965"/>
                  </a:lnTo>
                  <a:lnTo>
                    <a:pt x="15003" y="4239"/>
                  </a:lnTo>
                  <a:lnTo>
                    <a:pt x="14158" y="4013"/>
                  </a:lnTo>
                  <a:lnTo>
                    <a:pt x="11491" y="3322"/>
                  </a:lnTo>
                  <a:lnTo>
                    <a:pt x="10800" y="822"/>
                  </a:lnTo>
                  <a:lnTo>
                    <a:pt x="10586"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1"/>
            <p:cNvSpPr/>
            <p:nvPr/>
          </p:nvSpPr>
          <p:spPr>
            <a:xfrm>
              <a:off x="5139025" y="2673075"/>
              <a:ext cx="376250" cy="365550"/>
            </a:xfrm>
            <a:custGeom>
              <a:avLst/>
              <a:gdLst/>
              <a:ahLst/>
              <a:cxnLst/>
              <a:rect l="l" t="t" r="r" b="b"/>
              <a:pathLst>
                <a:path w="15050" h="14622" extrusionOk="0">
                  <a:moveTo>
                    <a:pt x="4894" y="1286"/>
                  </a:moveTo>
                  <a:lnTo>
                    <a:pt x="7120" y="2525"/>
                  </a:lnTo>
                  <a:lnTo>
                    <a:pt x="7120" y="6311"/>
                  </a:lnTo>
                  <a:lnTo>
                    <a:pt x="4275" y="3561"/>
                  </a:lnTo>
                  <a:lnTo>
                    <a:pt x="4894" y="1286"/>
                  </a:lnTo>
                  <a:close/>
                  <a:moveTo>
                    <a:pt x="10049" y="1251"/>
                  </a:moveTo>
                  <a:lnTo>
                    <a:pt x="10704" y="3656"/>
                  </a:lnTo>
                  <a:lnTo>
                    <a:pt x="7930" y="6335"/>
                  </a:lnTo>
                  <a:lnTo>
                    <a:pt x="7930" y="2429"/>
                  </a:lnTo>
                  <a:lnTo>
                    <a:pt x="7954" y="2429"/>
                  </a:lnTo>
                  <a:lnTo>
                    <a:pt x="10049" y="1251"/>
                  </a:lnTo>
                  <a:close/>
                  <a:moveTo>
                    <a:pt x="11383" y="4144"/>
                  </a:moveTo>
                  <a:lnTo>
                    <a:pt x="13728" y="4751"/>
                  </a:lnTo>
                  <a:lnTo>
                    <a:pt x="12442" y="6894"/>
                  </a:lnTo>
                  <a:lnTo>
                    <a:pt x="8525" y="6894"/>
                  </a:lnTo>
                  <a:lnTo>
                    <a:pt x="11383" y="4144"/>
                  </a:lnTo>
                  <a:close/>
                  <a:moveTo>
                    <a:pt x="3751" y="4227"/>
                  </a:moveTo>
                  <a:lnTo>
                    <a:pt x="6513" y="6906"/>
                  </a:lnTo>
                  <a:lnTo>
                    <a:pt x="2501" y="6906"/>
                  </a:lnTo>
                  <a:lnTo>
                    <a:pt x="1286" y="4870"/>
                  </a:lnTo>
                  <a:lnTo>
                    <a:pt x="3751" y="4227"/>
                  </a:lnTo>
                  <a:close/>
                  <a:moveTo>
                    <a:pt x="12562" y="7728"/>
                  </a:moveTo>
                  <a:lnTo>
                    <a:pt x="13788" y="9764"/>
                  </a:lnTo>
                  <a:lnTo>
                    <a:pt x="11311" y="10407"/>
                  </a:lnTo>
                  <a:lnTo>
                    <a:pt x="8549" y="7728"/>
                  </a:lnTo>
                  <a:close/>
                  <a:moveTo>
                    <a:pt x="6525" y="7716"/>
                  </a:moveTo>
                  <a:lnTo>
                    <a:pt x="3679" y="10466"/>
                  </a:lnTo>
                  <a:lnTo>
                    <a:pt x="1346" y="9859"/>
                  </a:lnTo>
                  <a:lnTo>
                    <a:pt x="2608" y="7716"/>
                  </a:lnTo>
                  <a:close/>
                  <a:moveTo>
                    <a:pt x="7954" y="8299"/>
                  </a:moveTo>
                  <a:lnTo>
                    <a:pt x="10787" y="11050"/>
                  </a:lnTo>
                  <a:lnTo>
                    <a:pt x="10168" y="13324"/>
                  </a:lnTo>
                  <a:lnTo>
                    <a:pt x="7942" y="12085"/>
                  </a:lnTo>
                  <a:lnTo>
                    <a:pt x="7942" y="8299"/>
                  </a:lnTo>
                  <a:close/>
                  <a:moveTo>
                    <a:pt x="7120" y="8287"/>
                  </a:moveTo>
                  <a:lnTo>
                    <a:pt x="7120" y="12193"/>
                  </a:lnTo>
                  <a:lnTo>
                    <a:pt x="7097" y="12193"/>
                  </a:lnTo>
                  <a:lnTo>
                    <a:pt x="5001" y="13371"/>
                  </a:lnTo>
                  <a:lnTo>
                    <a:pt x="4346" y="10966"/>
                  </a:lnTo>
                  <a:lnTo>
                    <a:pt x="7120" y="8287"/>
                  </a:lnTo>
                  <a:close/>
                  <a:moveTo>
                    <a:pt x="10585" y="1"/>
                  </a:moveTo>
                  <a:lnTo>
                    <a:pt x="9823" y="417"/>
                  </a:lnTo>
                  <a:lnTo>
                    <a:pt x="7430" y="1763"/>
                  </a:lnTo>
                  <a:lnTo>
                    <a:pt x="5120" y="465"/>
                  </a:lnTo>
                  <a:lnTo>
                    <a:pt x="4358" y="48"/>
                  </a:lnTo>
                  <a:lnTo>
                    <a:pt x="4144" y="870"/>
                  </a:lnTo>
                  <a:lnTo>
                    <a:pt x="3429" y="3453"/>
                  </a:lnTo>
                  <a:lnTo>
                    <a:pt x="846" y="4132"/>
                  </a:lnTo>
                  <a:lnTo>
                    <a:pt x="0" y="4346"/>
                  </a:lnTo>
                  <a:lnTo>
                    <a:pt x="429" y="5085"/>
                  </a:lnTo>
                  <a:lnTo>
                    <a:pt x="1822" y="7406"/>
                  </a:lnTo>
                  <a:lnTo>
                    <a:pt x="477" y="9645"/>
                  </a:lnTo>
                  <a:lnTo>
                    <a:pt x="48" y="10383"/>
                  </a:lnTo>
                  <a:lnTo>
                    <a:pt x="893" y="10597"/>
                  </a:lnTo>
                  <a:lnTo>
                    <a:pt x="3560" y="11300"/>
                  </a:lnTo>
                  <a:lnTo>
                    <a:pt x="4239" y="13800"/>
                  </a:lnTo>
                  <a:lnTo>
                    <a:pt x="4465" y="14621"/>
                  </a:lnTo>
                  <a:lnTo>
                    <a:pt x="5227" y="14205"/>
                  </a:lnTo>
                  <a:lnTo>
                    <a:pt x="7620" y="12859"/>
                  </a:lnTo>
                  <a:lnTo>
                    <a:pt x="9930" y="14157"/>
                  </a:lnTo>
                  <a:lnTo>
                    <a:pt x="10680" y="14574"/>
                  </a:lnTo>
                  <a:lnTo>
                    <a:pt x="10907" y="13752"/>
                  </a:lnTo>
                  <a:lnTo>
                    <a:pt x="11621" y="11169"/>
                  </a:lnTo>
                  <a:lnTo>
                    <a:pt x="14193" y="10502"/>
                  </a:lnTo>
                  <a:lnTo>
                    <a:pt x="15050" y="10276"/>
                  </a:lnTo>
                  <a:lnTo>
                    <a:pt x="14609" y="9549"/>
                  </a:lnTo>
                  <a:lnTo>
                    <a:pt x="13228" y="7228"/>
                  </a:lnTo>
                  <a:lnTo>
                    <a:pt x="14574" y="4977"/>
                  </a:lnTo>
                  <a:lnTo>
                    <a:pt x="15002" y="4251"/>
                  </a:lnTo>
                  <a:lnTo>
                    <a:pt x="14157" y="4025"/>
                  </a:lnTo>
                  <a:lnTo>
                    <a:pt x="11490" y="3322"/>
                  </a:lnTo>
                  <a:lnTo>
                    <a:pt x="10799"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1"/>
            <p:cNvSpPr/>
            <p:nvPr/>
          </p:nvSpPr>
          <p:spPr>
            <a:xfrm>
              <a:off x="5139025" y="846375"/>
              <a:ext cx="376250" cy="365250"/>
            </a:xfrm>
            <a:custGeom>
              <a:avLst/>
              <a:gdLst/>
              <a:ahLst/>
              <a:cxnLst/>
              <a:rect l="l" t="t" r="r" b="b"/>
              <a:pathLst>
                <a:path w="15050" h="14610" extrusionOk="0">
                  <a:moveTo>
                    <a:pt x="10049" y="1250"/>
                  </a:moveTo>
                  <a:lnTo>
                    <a:pt x="10704" y="3643"/>
                  </a:lnTo>
                  <a:lnTo>
                    <a:pt x="7930" y="6322"/>
                  </a:lnTo>
                  <a:lnTo>
                    <a:pt x="7930" y="2429"/>
                  </a:lnTo>
                  <a:lnTo>
                    <a:pt x="7954" y="2429"/>
                  </a:lnTo>
                  <a:lnTo>
                    <a:pt x="10049" y="1250"/>
                  </a:lnTo>
                  <a:close/>
                  <a:moveTo>
                    <a:pt x="4882" y="1310"/>
                  </a:moveTo>
                  <a:lnTo>
                    <a:pt x="7097" y="2548"/>
                  </a:lnTo>
                  <a:lnTo>
                    <a:pt x="7097" y="6334"/>
                  </a:lnTo>
                  <a:lnTo>
                    <a:pt x="4263" y="3584"/>
                  </a:lnTo>
                  <a:lnTo>
                    <a:pt x="4882" y="1310"/>
                  </a:lnTo>
                  <a:close/>
                  <a:moveTo>
                    <a:pt x="3751" y="4227"/>
                  </a:moveTo>
                  <a:lnTo>
                    <a:pt x="6513" y="6906"/>
                  </a:lnTo>
                  <a:lnTo>
                    <a:pt x="2501" y="6906"/>
                  </a:lnTo>
                  <a:lnTo>
                    <a:pt x="1286" y="4870"/>
                  </a:lnTo>
                  <a:lnTo>
                    <a:pt x="3751" y="4227"/>
                  </a:lnTo>
                  <a:close/>
                  <a:moveTo>
                    <a:pt x="11371" y="4143"/>
                  </a:moveTo>
                  <a:lnTo>
                    <a:pt x="13705" y="4763"/>
                  </a:lnTo>
                  <a:lnTo>
                    <a:pt x="12442" y="6906"/>
                  </a:lnTo>
                  <a:lnTo>
                    <a:pt x="8525" y="6906"/>
                  </a:lnTo>
                  <a:lnTo>
                    <a:pt x="11371" y="4143"/>
                  </a:lnTo>
                  <a:close/>
                  <a:moveTo>
                    <a:pt x="12550" y="7727"/>
                  </a:moveTo>
                  <a:lnTo>
                    <a:pt x="13764" y="9763"/>
                  </a:lnTo>
                  <a:lnTo>
                    <a:pt x="11299" y="10406"/>
                  </a:lnTo>
                  <a:lnTo>
                    <a:pt x="8525" y="7727"/>
                  </a:lnTo>
                  <a:close/>
                  <a:moveTo>
                    <a:pt x="6513" y="7739"/>
                  </a:moveTo>
                  <a:lnTo>
                    <a:pt x="3668" y="10489"/>
                  </a:lnTo>
                  <a:lnTo>
                    <a:pt x="1322" y="9882"/>
                  </a:lnTo>
                  <a:lnTo>
                    <a:pt x="2608" y="7739"/>
                  </a:lnTo>
                  <a:close/>
                  <a:moveTo>
                    <a:pt x="7954" y="8299"/>
                  </a:moveTo>
                  <a:lnTo>
                    <a:pt x="10787" y="11061"/>
                  </a:lnTo>
                  <a:lnTo>
                    <a:pt x="10168" y="13335"/>
                  </a:lnTo>
                  <a:lnTo>
                    <a:pt x="7954" y="12097"/>
                  </a:lnTo>
                  <a:lnTo>
                    <a:pt x="7954" y="8299"/>
                  </a:lnTo>
                  <a:close/>
                  <a:moveTo>
                    <a:pt x="7120" y="8299"/>
                  </a:moveTo>
                  <a:lnTo>
                    <a:pt x="7120" y="12204"/>
                  </a:lnTo>
                  <a:lnTo>
                    <a:pt x="7097" y="12204"/>
                  </a:lnTo>
                  <a:lnTo>
                    <a:pt x="5001" y="13383"/>
                  </a:lnTo>
                  <a:lnTo>
                    <a:pt x="4346" y="10978"/>
                  </a:lnTo>
                  <a:lnTo>
                    <a:pt x="7120" y="8299"/>
                  </a:lnTo>
                  <a:close/>
                  <a:moveTo>
                    <a:pt x="10585" y="0"/>
                  </a:moveTo>
                  <a:lnTo>
                    <a:pt x="9823" y="417"/>
                  </a:lnTo>
                  <a:lnTo>
                    <a:pt x="7430" y="1750"/>
                  </a:lnTo>
                  <a:lnTo>
                    <a:pt x="5120" y="464"/>
                  </a:lnTo>
                  <a:lnTo>
                    <a:pt x="4358" y="48"/>
                  </a:lnTo>
                  <a:lnTo>
                    <a:pt x="4144" y="857"/>
                  </a:lnTo>
                  <a:lnTo>
                    <a:pt x="3429" y="3453"/>
                  </a:lnTo>
                  <a:lnTo>
                    <a:pt x="846" y="4120"/>
                  </a:lnTo>
                  <a:lnTo>
                    <a:pt x="0" y="4346"/>
                  </a:lnTo>
                  <a:lnTo>
                    <a:pt x="429" y="5072"/>
                  </a:lnTo>
                  <a:lnTo>
                    <a:pt x="1822" y="7394"/>
                  </a:lnTo>
                  <a:lnTo>
                    <a:pt x="477" y="9644"/>
                  </a:lnTo>
                  <a:lnTo>
                    <a:pt x="48" y="10370"/>
                  </a:lnTo>
                  <a:lnTo>
                    <a:pt x="893" y="10597"/>
                  </a:lnTo>
                  <a:lnTo>
                    <a:pt x="3560" y="11299"/>
                  </a:lnTo>
                  <a:lnTo>
                    <a:pt x="4239" y="13799"/>
                  </a:lnTo>
                  <a:lnTo>
                    <a:pt x="4465" y="14609"/>
                  </a:lnTo>
                  <a:lnTo>
                    <a:pt x="5227" y="14192"/>
                  </a:lnTo>
                  <a:lnTo>
                    <a:pt x="7620" y="12859"/>
                  </a:lnTo>
                  <a:lnTo>
                    <a:pt x="9942" y="14157"/>
                  </a:lnTo>
                  <a:lnTo>
                    <a:pt x="10704" y="14573"/>
                  </a:lnTo>
                  <a:lnTo>
                    <a:pt x="10930" y="13752"/>
                  </a:lnTo>
                  <a:lnTo>
                    <a:pt x="11645" y="11156"/>
                  </a:lnTo>
                  <a:lnTo>
                    <a:pt x="14216" y="10489"/>
                  </a:lnTo>
                  <a:lnTo>
                    <a:pt x="15050" y="10263"/>
                  </a:lnTo>
                  <a:lnTo>
                    <a:pt x="14609" y="9537"/>
                  </a:lnTo>
                  <a:lnTo>
                    <a:pt x="13228" y="7215"/>
                  </a:lnTo>
                  <a:lnTo>
                    <a:pt x="14574" y="4965"/>
                  </a:lnTo>
                  <a:lnTo>
                    <a:pt x="15002" y="4239"/>
                  </a:lnTo>
                  <a:lnTo>
                    <a:pt x="14157" y="4012"/>
                  </a:lnTo>
                  <a:lnTo>
                    <a:pt x="11490" y="3322"/>
                  </a:lnTo>
                  <a:lnTo>
                    <a:pt x="10811" y="810"/>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1"/>
            <p:cNvSpPr/>
            <p:nvPr/>
          </p:nvSpPr>
          <p:spPr>
            <a:xfrm>
              <a:off x="4759800" y="2307850"/>
              <a:ext cx="376275" cy="365250"/>
            </a:xfrm>
            <a:custGeom>
              <a:avLst/>
              <a:gdLst/>
              <a:ahLst/>
              <a:cxnLst/>
              <a:rect l="l" t="t" r="r" b="b"/>
              <a:pathLst>
                <a:path w="15051" h="14610" extrusionOk="0">
                  <a:moveTo>
                    <a:pt x="4882" y="1298"/>
                  </a:moveTo>
                  <a:lnTo>
                    <a:pt x="7109" y="2525"/>
                  </a:lnTo>
                  <a:lnTo>
                    <a:pt x="7109" y="6323"/>
                  </a:lnTo>
                  <a:lnTo>
                    <a:pt x="4263" y="3573"/>
                  </a:lnTo>
                  <a:lnTo>
                    <a:pt x="4882" y="1298"/>
                  </a:lnTo>
                  <a:close/>
                  <a:moveTo>
                    <a:pt x="10050" y="1251"/>
                  </a:moveTo>
                  <a:lnTo>
                    <a:pt x="10705" y="3644"/>
                  </a:lnTo>
                  <a:lnTo>
                    <a:pt x="7942" y="6323"/>
                  </a:lnTo>
                  <a:lnTo>
                    <a:pt x="7942" y="2430"/>
                  </a:lnTo>
                  <a:lnTo>
                    <a:pt x="7954" y="2430"/>
                  </a:lnTo>
                  <a:lnTo>
                    <a:pt x="10050" y="1251"/>
                  </a:lnTo>
                  <a:close/>
                  <a:moveTo>
                    <a:pt x="11395" y="4132"/>
                  </a:moveTo>
                  <a:lnTo>
                    <a:pt x="13729" y="4751"/>
                  </a:lnTo>
                  <a:lnTo>
                    <a:pt x="12443" y="6894"/>
                  </a:lnTo>
                  <a:lnTo>
                    <a:pt x="8538" y="6894"/>
                  </a:lnTo>
                  <a:lnTo>
                    <a:pt x="11395" y="4132"/>
                  </a:lnTo>
                  <a:close/>
                  <a:moveTo>
                    <a:pt x="3751" y="4227"/>
                  </a:moveTo>
                  <a:lnTo>
                    <a:pt x="6525" y="6906"/>
                  </a:lnTo>
                  <a:lnTo>
                    <a:pt x="2501" y="6906"/>
                  </a:lnTo>
                  <a:lnTo>
                    <a:pt x="1287" y="4870"/>
                  </a:lnTo>
                  <a:lnTo>
                    <a:pt x="3751" y="4227"/>
                  </a:lnTo>
                  <a:close/>
                  <a:moveTo>
                    <a:pt x="12562" y="7728"/>
                  </a:moveTo>
                  <a:lnTo>
                    <a:pt x="13788" y="9764"/>
                  </a:lnTo>
                  <a:lnTo>
                    <a:pt x="11312" y="10407"/>
                  </a:lnTo>
                  <a:lnTo>
                    <a:pt x="8550" y="7728"/>
                  </a:lnTo>
                  <a:close/>
                  <a:moveTo>
                    <a:pt x="6525" y="7728"/>
                  </a:moveTo>
                  <a:lnTo>
                    <a:pt x="3668" y="10478"/>
                  </a:lnTo>
                  <a:lnTo>
                    <a:pt x="1334" y="9871"/>
                  </a:lnTo>
                  <a:lnTo>
                    <a:pt x="2608" y="7728"/>
                  </a:lnTo>
                  <a:close/>
                  <a:moveTo>
                    <a:pt x="7954" y="8299"/>
                  </a:moveTo>
                  <a:lnTo>
                    <a:pt x="10788" y="11062"/>
                  </a:lnTo>
                  <a:lnTo>
                    <a:pt x="10169" y="13336"/>
                  </a:lnTo>
                  <a:lnTo>
                    <a:pt x="7954" y="12097"/>
                  </a:lnTo>
                  <a:lnTo>
                    <a:pt x="7954" y="8299"/>
                  </a:lnTo>
                  <a:close/>
                  <a:moveTo>
                    <a:pt x="7121" y="8299"/>
                  </a:moveTo>
                  <a:lnTo>
                    <a:pt x="7121" y="12205"/>
                  </a:lnTo>
                  <a:lnTo>
                    <a:pt x="7109" y="12205"/>
                  </a:lnTo>
                  <a:lnTo>
                    <a:pt x="5001" y="13383"/>
                  </a:lnTo>
                  <a:lnTo>
                    <a:pt x="4347" y="10978"/>
                  </a:lnTo>
                  <a:lnTo>
                    <a:pt x="7121" y="8299"/>
                  </a:lnTo>
                  <a:close/>
                  <a:moveTo>
                    <a:pt x="10586" y="1"/>
                  </a:moveTo>
                  <a:lnTo>
                    <a:pt x="9824" y="417"/>
                  </a:lnTo>
                  <a:lnTo>
                    <a:pt x="7430" y="1751"/>
                  </a:lnTo>
                  <a:lnTo>
                    <a:pt x="5121" y="465"/>
                  </a:lnTo>
                  <a:lnTo>
                    <a:pt x="4370" y="48"/>
                  </a:lnTo>
                  <a:lnTo>
                    <a:pt x="4144" y="858"/>
                  </a:lnTo>
                  <a:lnTo>
                    <a:pt x="3430" y="3453"/>
                  </a:lnTo>
                  <a:lnTo>
                    <a:pt x="858" y="4120"/>
                  </a:lnTo>
                  <a:lnTo>
                    <a:pt x="1" y="4346"/>
                  </a:lnTo>
                  <a:lnTo>
                    <a:pt x="441" y="5073"/>
                  </a:lnTo>
                  <a:lnTo>
                    <a:pt x="1823" y="7394"/>
                  </a:lnTo>
                  <a:lnTo>
                    <a:pt x="477" y="9645"/>
                  </a:lnTo>
                  <a:lnTo>
                    <a:pt x="48" y="10371"/>
                  </a:lnTo>
                  <a:lnTo>
                    <a:pt x="894" y="10597"/>
                  </a:lnTo>
                  <a:lnTo>
                    <a:pt x="3561" y="11300"/>
                  </a:lnTo>
                  <a:lnTo>
                    <a:pt x="4251" y="13800"/>
                  </a:lnTo>
                  <a:lnTo>
                    <a:pt x="4466" y="14610"/>
                  </a:lnTo>
                  <a:lnTo>
                    <a:pt x="5228" y="14193"/>
                  </a:lnTo>
                  <a:lnTo>
                    <a:pt x="7621" y="12859"/>
                  </a:lnTo>
                  <a:lnTo>
                    <a:pt x="9931" y="14145"/>
                  </a:lnTo>
                  <a:lnTo>
                    <a:pt x="10693" y="14574"/>
                  </a:lnTo>
                  <a:lnTo>
                    <a:pt x="10919" y="13752"/>
                  </a:lnTo>
                  <a:lnTo>
                    <a:pt x="11633" y="11157"/>
                  </a:lnTo>
                  <a:lnTo>
                    <a:pt x="14205" y="10490"/>
                  </a:lnTo>
                  <a:lnTo>
                    <a:pt x="15050" y="10264"/>
                  </a:lnTo>
                  <a:lnTo>
                    <a:pt x="14622" y="9538"/>
                  </a:lnTo>
                  <a:lnTo>
                    <a:pt x="13241" y="7216"/>
                  </a:lnTo>
                  <a:lnTo>
                    <a:pt x="14574" y="4966"/>
                  </a:lnTo>
                  <a:lnTo>
                    <a:pt x="15003" y="4239"/>
                  </a:lnTo>
                  <a:lnTo>
                    <a:pt x="14157" y="4013"/>
                  </a:lnTo>
                  <a:lnTo>
                    <a:pt x="11490" y="3322"/>
                  </a:lnTo>
                  <a:lnTo>
                    <a:pt x="10812" y="822"/>
                  </a:lnTo>
                  <a:lnTo>
                    <a:pt x="10586" y="1"/>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1"/>
            <p:cNvSpPr/>
            <p:nvPr/>
          </p:nvSpPr>
          <p:spPr>
            <a:xfrm>
              <a:off x="4759800" y="1942325"/>
              <a:ext cx="376275" cy="365550"/>
            </a:xfrm>
            <a:custGeom>
              <a:avLst/>
              <a:gdLst/>
              <a:ahLst/>
              <a:cxnLst/>
              <a:rect l="l" t="t" r="r" b="b"/>
              <a:pathLst>
                <a:path w="15051" h="14622" extrusionOk="0">
                  <a:moveTo>
                    <a:pt x="4882" y="1299"/>
                  </a:moveTo>
                  <a:lnTo>
                    <a:pt x="7109" y="2537"/>
                  </a:lnTo>
                  <a:lnTo>
                    <a:pt x="7109" y="6335"/>
                  </a:lnTo>
                  <a:lnTo>
                    <a:pt x="4263" y="3573"/>
                  </a:lnTo>
                  <a:lnTo>
                    <a:pt x="4882" y="1299"/>
                  </a:lnTo>
                  <a:close/>
                  <a:moveTo>
                    <a:pt x="10050" y="1251"/>
                  </a:moveTo>
                  <a:lnTo>
                    <a:pt x="10705" y="3656"/>
                  </a:lnTo>
                  <a:lnTo>
                    <a:pt x="7942" y="6335"/>
                  </a:lnTo>
                  <a:lnTo>
                    <a:pt x="7942" y="2430"/>
                  </a:lnTo>
                  <a:lnTo>
                    <a:pt x="7954" y="2430"/>
                  </a:lnTo>
                  <a:lnTo>
                    <a:pt x="10050" y="1251"/>
                  </a:lnTo>
                  <a:close/>
                  <a:moveTo>
                    <a:pt x="11395" y="4144"/>
                  </a:moveTo>
                  <a:lnTo>
                    <a:pt x="13729" y="4751"/>
                  </a:lnTo>
                  <a:lnTo>
                    <a:pt x="12443" y="6895"/>
                  </a:lnTo>
                  <a:lnTo>
                    <a:pt x="8538" y="6895"/>
                  </a:lnTo>
                  <a:lnTo>
                    <a:pt x="11395" y="4144"/>
                  </a:lnTo>
                  <a:close/>
                  <a:moveTo>
                    <a:pt x="3751" y="4228"/>
                  </a:moveTo>
                  <a:lnTo>
                    <a:pt x="6525" y="6906"/>
                  </a:lnTo>
                  <a:lnTo>
                    <a:pt x="2501" y="6906"/>
                  </a:lnTo>
                  <a:lnTo>
                    <a:pt x="1287" y="4870"/>
                  </a:lnTo>
                  <a:lnTo>
                    <a:pt x="3751" y="4228"/>
                  </a:lnTo>
                  <a:close/>
                  <a:moveTo>
                    <a:pt x="12562" y="7728"/>
                  </a:moveTo>
                  <a:lnTo>
                    <a:pt x="13788" y="9764"/>
                  </a:lnTo>
                  <a:lnTo>
                    <a:pt x="11312" y="10407"/>
                  </a:lnTo>
                  <a:lnTo>
                    <a:pt x="8550" y="7728"/>
                  </a:lnTo>
                  <a:close/>
                  <a:moveTo>
                    <a:pt x="6525" y="7728"/>
                  </a:moveTo>
                  <a:lnTo>
                    <a:pt x="3668" y="10478"/>
                  </a:lnTo>
                  <a:lnTo>
                    <a:pt x="1334" y="9871"/>
                  </a:lnTo>
                  <a:lnTo>
                    <a:pt x="2608" y="7728"/>
                  </a:lnTo>
                  <a:close/>
                  <a:moveTo>
                    <a:pt x="7954" y="8311"/>
                  </a:moveTo>
                  <a:lnTo>
                    <a:pt x="10788" y="11062"/>
                  </a:lnTo>
                  <a:lnTo>
                    <a:pt x="10169" y="13336"/>
                  </a:lnTo>
                  <a:lnTo>
                    <a:pt x="7954" y="12109"/>
                  </a:lnTo>
                  <a:lnTo>
                    <a:pt x="7954" y="8311"/>
                  </a:lnTo>
                  <a:close/>
                  <a:moveTo>
                    <a:pt x="7121" y="8311"/>
                  </a:moveTo>
                  <a:lnTo>
                    <a:pt x="7121" y="12205"/>
                  </a:lnTo>
                  <a:lnTo>
                    <a:pt x="7109" y="12205"/>
                  </a:lnTo>
                  <a:lnTo>
                    <a:pt x="5001" y="13383"/>
                  </a:lnTo>
                  <a:lnTo>
                    <a:pt x="4347" y="10990"/>
                  </a:lnTo>
                  <a:lnTo>
                    <a:pt x="7121" y="8311"/>
                  </a:lnTo>
                  <a:close/>
                  <a:moveTo>
                    <a:pt x="10586" y="1"/>
                  </a:moveTo>
                  <a:lnTo>
                    <a:pt x="9824" y="418"/>
                  </a:lnTo>
                  <a:lnTo>
                    <a:pt x="7430" y="1763"/>
                  </a:lnTo>
                  <a:lnTo>
                    <a:pt x="5121" y="465"/>
                  </a:lnTo>
                  <a:lnTo>
                    <a:pt x="4370" y="48"/>
                  </a:lnTo>
                  <a:lnTo>
                    <a:pt x="4144" y="870"/>
                  </a:lnTo>
                  <a:lnTo>
                    <a:pt x="3430" y="3454"/>
                  </a:lnTo>
                  <a:lnTo>
                    <a:pt x="858" y="4132"/>
                  </a:lnTo>
                  <a:lnTo>
                    <a:pt x="1" y="4347"/>
                  </a:lnTo>
                  <a:lnTo>
                    <a:pt x="441" y="5085"/>
                  </a:lnTo>
                  <a:lnTo>
                    <a:pt x="1823" y="7406"/>
                  </a:lnTo>
                  <a:lnTo>
                    <a:pt x="477" y="9645"/>
                  </a:lnTo>
                  <a:lnTo>
                    <a:pt x="48" y="10383"/>
                  </a:lnTo>
                  <a:lnTo>
                    <a:pt x="894" y="10597"/>
                  </a:lnTo>
                  <a:lnTo>
                    <a:pt x="3561" y="11300"/>
                  </a:lnTo>
                  <a:lnTo>
                    <a:pt x="4251" y="13800"/>
                  </a:lnTo>
                  <a:lnTo>
                    <a:pt x="4466" y="14622"/>
                  </a:lnTo>
                  <a:lnTo>
                    <a:pt x="5228" y="14205"/>
                  </a:lnTo>
                  <a:lnTo>
                    <a:pt x="7621" y="12860"/>
                  </a:lnTo>
                  <a:lnTo>
                    <a:pt x="9931" y="14157"/>
                  </a:lnTo>
                  <a:lnTo>
                    <a:pt x="10693" y="14574"/>
                  </a:lnTo>
                  <a:lnTo>
                    <a:pt x="10919" y="13753"/>
                  </a:lnTo>
                  <a:lnTo>
                    <a:pt x="11633" y="11169"/>
                  </a:lnTo>
                  <a:lnTo>
                    <a:pt x="14205" y="10502"/>
                  </a:lnTo>
                  <a:lnTo>
                    <a:pt x="15050" y="10276"/>
                  </a:lnTo>
                  <a:lnTo>
                    <a:pt x="14622" y="9550"/>
                  </a:lnTo>
                  <a:lnTo>
                    <a:pt x="13241" y="7228"/>
                  </a:lnTo>
                  <a:lnTo>
                    <a:pt x="14574" y="4978"/>
                  </a:lnTo>
                  <a:lnTo>
                    <a:pt x="15003" y="4251"/>
                  </a:lnTo>
                  <a:lnTo>
                    <a:pt x="14157" y="4025"/>
                  </a:lnTo>
                  <a:lnTo>
                    <a:pt x="11490" y="3323"/>
                  </a:lnTo>
                  <a:lnTo>
                    <a:pt x="10812" y="822"/>
                  </a:lnTo>
                  <a:lnTo>
                    <a:pt x="10586" y="1"/>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1"/>
            <p:cNvSpPr/>
            <p:nvPr/>
          </p:nvSpPr>
          <p:spPr>
            <a:xfrm>
              <a:off x="4759800" y="2673075"/>
              <a:ext cx="376275" cy="365550"/>
            </a:xfrm>
            <a:custGeom>
              <a:avLst/>
              <a:gdLst/>
              <a:ahLst/>
              <a:cxnLst/>
              <a:rect l="l" t="t" r="r" b="b"/>
              <a:pathLst>
                <a:path w="15051" h="14622" extrusionOk="0">
                  <a:moveTo>
                    <a:pt x="4906" y="1286"/>
                  </a:moveTo>
                  <a:lnTo>
                    <a:pt x="7121" y="2525"/>
                  </a:lnTo>
                  <a:lnTo>
                    <a:pt x="7121" y="6311"/>
                  </a:lnTo>
                  <a:lnTo>
                    <a:pt x="4275" y="3561"/>
                  </a:lnTo>
                  <a:lnTo>
                    <a:pt x="4906" y="1286"/>
                  </a:lnTo>
                  <a:close/>
                  <a:moveTo>
                    <a:pt x="10050" y="1251"/>
                  </a:moveTo>
                  <a:lnTo>
                    <a:pt x="10716" y="3656"/>
                  </a:lnTo>
                  <a:lnTo>
                    <a:pt x="7954" y="6335"/>
                  </a:lnTo>
                  <a:lnTo>
                    <a:pt x="7954" y="2429"/>
                  </a:lnTo>
                  <a:lnTo>
                    <a:pt x="10050" y="1251"/>
                  </a:lnTo>
                  <a:close/>
                  <a:moveTo>
                    <a:pt x="11395" y="4144"/>
                  </a:moveTo>
                  <a:lnTo>
                    <a:pt x="13729" y="4751"/>
                  </a:lnTo>
                  <a:lnTo>
                    <a:pt x="12443" y="6894"/>
                  </a:lnTo>
                  <a:lnTo>
                    <a:pt x="8538" y="6894"/>
                  </a:lnTo>
                  <a:lnTo>
                    <a:pt x="11395" y="4144"/>
                  </a:lnTo>
                  <a:close/>
                  <a:moveTo>
                    <a:pt x="3751" y="4227"/>
                  </a:moveTo>
                  <a:lnTo>
                    <a:pt x="6525" y="6906"/>
                  </a:lnTo>
                  <a:lnTo>
                    <a:pt x="2501" y="6906"/>
                  </a:lnTo>
                  <a:lnTo>
                    <a:pt x="1287" y="4870"/>
                  </a:lnTo>
                  <a:lnTo>
                    <a:pt x="3751" y="4227"/>
                  </a:lnTo>
                  <a:close/>
                  <a:moveTo>
                    <a:pt x="12562" y="7728"/>
                  </a:moveTo>
                  <a:lnTo>
                    <a:pt x="13788" y="9764"/>
                  </a:lnTo>
                  <a:lnTo>
                    <a:pt x="11312" y="10407"/>
                  </a:lnTo>
                  <a:lnTo>
                    <a:pt x="8550" y="7728"/>
                  </a:lnTo>
                  <a:close/>
                  <a:moveTo>
                    <a:pt x="6525" y="7716"/>
                  </a:moveTo>
                  <a:lnTo>
                    <a:pt x="3680" y="10466"/>
                  </a:lnTo>
                  <a:lnTo>
                    <a:pt x="1346" y="9859"/>
                  </a:lnTo>
                  <a:lnTo>
                    <a:pt x="2608" y="7716"/>
                  </a:lnTo>
                  <a:close/>
                  <a:moveTo>
                    <a:pt x="7954" y="8299"/>
                  </a:moveTo>
                  <a:lnTo>
                    <a:pt x="10800" y="11050"/>
                  </a:lnTo>
                  <a:lnTo>
                    <a:pt x="10169" y="13324"/>
                  </a:lnTo>
                  <a:lnTo>
                    <a:pt x="7954" y="12085"/>
                  </a:lnTo>
                  <a:lnTo>
                    <a:pt x="7954" y="8299"/>
                  </a:lnTo>
                  <a:close/>
                  <a:moveTo>
                    <a:pt x="7121" y="8287"/>
                  </a:moveTo>
                  <a:lnTo>
                    <a:pt x="7121" y="12193"/>
                  </a:lnTo>
                  <a:lnTo>
                    <a:pt x="7109" y="12193"/>
                  </a:lnTo>
                  <a:lnTo>
                    <a:pt x="5001" y="13371"/>
                  </a:lnTo>
                  <a:lnTo>
                    <a:pt x="4347" y="10966"/>
                  </a:lnTo>
                  <a:lnTo>
                    <a:pt x="7121" y="8287"/>
                  </a:lnTo>
                  <a:close/>
                  <a:moveTo>
                    <a:pt x="10586" y="1"/>
                  </a:moveTo>
                  <a:lnTo>
                    <a:pt x="9824" y="417"/>
                  </a:lnTo>
                  <a:lnTo>
                    <a:pt x="7430" y="1763"/>
                  </a:lnTo>
                  <a:lnTo>
                    <a:pt x="5121" y="465"/>
                  </a:lnTo>
                  <a:lnTo>
                    <a:pt x="4359" y="48"/>
                  </a:lnTo>
                  <a:lnTo>
                    <a:pt x="4144" y="870"/>
                  </a:lnTo>
                  <a:lnTo>
                    <a:pt x="3430" y="3453"/>
                  </a:lnTo>
                  <a:lnTo>
                    <a:pt x="858" y="4132"/>
                  </a:lnTo>
                  <a:lnTo>
                    <a:pt x="1" y="4346"/>
                  </a:lnTo>
                  <a:lnTo>
                    <a:pt x="441" y="5085"/>
                  </a:lnTo>
                  <a:lnTo>
                    <a:pt x="1823" y="7406"/>
                  </a:lnTo>
                  <a:lnTo>
                    <a:pt x="477" y="9645"/>
                  </a:lnTo>
                  <a:lnTo>
                    <a:pt x="48" y="10383"/>
                  </a:lnTo>
                  <a:lnTo>
                    <a:pt x="894" y="10597"/>
                  </a:lnTo>
                  <a:lnTo>
                    <a:pt x="3561" y="11300"/>
                  </a:lnTo>
                  <a:lnTo>
                    <a:pt x="4251" y="13800"/>
                  </a:lnTo>
                  <a:lnTo>
                    <a:pt x="4466" y="14621"/>
                  </a:lnTo>
                  <a:lnTo>
                    <a:pt x="5228" y="14205"/>
                  </a:lnTo>
                  <a:lnTo>
                    <a:pt x="7621" y="12859"/>
                  </a:lnTo>
                  <a:lnTo>
                    <a:pt x="9931" y="14157"/>
                  </a:lnTo>
                  <a:lnTo>
                    <a:pt x="10693" y="14574"/>
                  </a:lnTo>
                  <a:lnTo>
                    <a:pt x="10907" y="13752"/>
                  </a:lnTo>
                  <a:lnTo>
                    <a:pt x="11621" y="11169"/>
                  </a:lnTo>
                  <a:lnTo>
                    <a:pt x="14205" y="10502"/>
                  </a:lnTo>
                  <a:lnTo>
                    <a:pt x="15050" y="10276"/>
                  </a:lnTo>
                  <a:lnTo>
                    <a:pt x="14622" y="9549"/>
                  </a:lnTo>
                  <a:lnTo>
                    <a:pt x="13229" y="7228"/>
                  </a:lnTo>
                  <a:lnTo>
                    <a:pt x="14574" y="4977"/>
                  </a:lnTo>
                  <a:lnTo>
                    <a:pt x="15003" y="4251"/>
                  </a:lnTo>
                  <a:lnTo>
                    <a:pt x="14157" y="4025"/>
                  </a:lnTo>
                  <a:lnTo>
                    <a:pt x="11490" y="3322"/>
                  </a:lnTo>
                  <a:lnTo>
                    <a:pt x="10812" y="822"/>
                  </a:lnTo>
                  <a:lnTo>
                    <a:pt x="10586" y="1"/>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1"/>
            <p:cNvSpPr/>
            <p:nvPr/>
          </p:nvSpPr>
          <p:spPr>
            <a:xfrm>
              <a:off x="4759800" y="1211600"/>
              <a:ext cx="376275" cy="365525"/>
            </a:xfrm>
            <a:custGeom>
              <a:avLst/>
              <a:gdLst/>
              <a:ahLst/>
              <a:cxnLst/>
              <a:rect l="l" t="t" r="r" b="b"/>
              <a:pathLst>
                <a:path w="15051" h="14621" extrusionOk="0">
                  <a:moveTo>
                    <a:pt x="4882" y="1298"/>
                  </a:moveTo>
                  <a:lnTo>
                    <a:pt x="7109" y="2536"/>
                  </a:lnTo>
                  <a:lnTo>
                    <a:pt x="7109" y="6334"/>
                  </a:lnTo>
                  <a:lnTo>
                    <a:pt x="4263" y="3572"/>
                  </a:lnTo>
                  <a:lnTo>
                    <a:pt x="4882" y="1298"/>
                  </a:lnTo>
                  <a:close/>
                  <a:moveTo>
                    <a:pt x="10050" y="1250"/>
                  </a:moveTo>
                  <a:lnTo>
                    <a:pt x="10705" y="3655"/>
                  </a:lnTo>
                  <a:lnTo>
                    <a:pt x="7942" y="6334"/>
                  </a:lnTo>
                  <a:lnTo>
                    <a:pt x="7942" y="2429"/>
                  </a:lnTo>
                  <a:lnTo>
                    <a:pt x="7954" y="2429"/>
                  </a:lnTo>
                  <a:lnTo>
                    <a:pt x="10050" y="1250"/>
                  </a:lnTo>
                  <a:close/>
                  <a:moveTo>
                    <a:pt x="3751" y="4227"/>
                  </a:moveTo>
                  <a:lnTo>
                    <a:pt x="6525" y="6906"/>
                  </a:lnTo>
                  <a:lnTo>
                    <a:pt x="2501" y="6906"/>
                  </a:lnTo>
                  <a:lnTo>
                    <a:pt x="1287" y="4870"/>
                  </a:lnTo>
                  <a:lnTo>
                    <a:pt x="3751" y="4227"/>
                  </a:lnTo>
                  <a:close/>
                  <a:moveTo>
                    <a:pt x="11395" y="4155"/>
                  </a:moveTo>
                  <a:lnTo>
                    <a:pt x="13741" y="4763"/>
                  </a:lnTo>
                  <a:lnTo>
                    <a:pt x="12467" y="6906"/>
                  </a:lnTo>
                  <a:lnTo>
                    <a:pt x="8550" y="6906"/>
                  </a:lnTo>
                  <a:lnTo>
                    <a:pt x="11395" y="4155"/>
                  </a:lnTo>
                  <a:close/>
                  <a:moveTo>
                    <a:pt x="12562" y="7727"/>
                  </a:moveTo>
                  <a:lnTo>
                    <a:pt x="13788" y="9763"/>
                  </a:lnTo>
                  <a:lnTo>
                    <a:pt x="11312" y="10406"/>
                  </a:lnTo>
                  <a:lnTo>
                    <a:pt x="8550" y="7727"/>
                  </a:lnTo>
                  <a:close/>
                  <a:moveTo>
                    <a:pt x="6525" y="7739"/>
                  </a:moveTo>
                  <a:lnTo>
                    <a:pt x="3668" y="10501"/>
                  </a:lnTo>
                  <a:lnTo>
                    <a:pt x="1334" y="9882"/>
                  </a:lnTo>
                  <a:lnTo>
                    <a:pt x="2608" y="7739"/>
                  </a:lnTo>
                  <a:close/>
                  <a:moveTo>
                    <a:pt x="7954" y="8311"/>
                  </a:moveTo>
                  <a:lnTo>
                    <a:pt x="10788" y="11061"/>
                  </a:lnTo>
                  <a:lnTo>
                    <a:pt x="10169" y="13335"/>
                  </a:lnTo>
                  <a:lnTo>
                    <a:pt x="7954" y="12097"/>
                  </a:lnTo>
                  <a:lnTo>
                    <a:pt x="7954" y="8311"/>
                  </a:lnTo>
                  <a:close/>
                  <a:moveTo>
                    <a:pt x="7121" y="8311"/>
                  </a:moveTo>
                  <a:lnTo>
                    <a:pt x="7121" y="12204"/>
                  </a:lnTo>
                  <a:lnTo>
                    <a:pt x="7109" y="12204"/>
                  </a:lnTo>
                  <a:lnTo>
                    <a:pt x="5001" y="13383"/>
                  </a:lnTo>
                  <a:lnTo>
                    <a:pt x="4347" y="10989"/>
                  </a:lnTo>
                  <a:lnTo>
                    <a:pt x="7121" y="8311"/>
                  </a:lnTo>
                  <a:close/>
                  <a:moveTo>
                    <a:pt x="10586" y="0"/>
                  </a:moveTo>
                  <a:lnTo>
                    <a:pt x="9824" y="417"/>
                  </a:lnTo>
                  <a:lnTo>
                    <a:pt x="7430" y="1762"/>
                  </a:lnTo>
                  <a:lnTo>
                    <a:pt x="5121" y="464"/>
                  </a:lnTo>
                  <a:lnTo>
                    <a:pt x="4370" y="48"/>
                  </a:lnTo>
                  <a:lnTo>
                    <a:pt x="4144" y="869"/>
                  </a:lnTo>
                  <a:lnTo>
                    <a:pt x="3430" y="3453"/>
                  </a:lnTo>
                  <a:lnTo>
                    <a:pt x="858" y="4120"/>
                  </a:lnTo>
                  <a:lnTo>
                    <a:pt x="1" y="4346"/>
                  </a:lnTo>
                  <a:lnTo>
                    <a:pt x="441" y="5072"/>
                  </a:lnTo>
                  <a:lnTo>
                    <a:pt x="1823" y="7394"/>
                  </a:lnTo>
                  <a:lnTo>
                    <a:pt x="477" y="9644"/>
                  </a:lnTo>
                  <a:lnTo>
                    <a:pt x="48" y="10382"/>
                  </a:lnTo>
                  <a:lnTo>
                    <a:pt x="894" y="10597"/>
                  </a:lnTo>
                  <a:lnTo>
                    <a:pt x="3561" y="11299"/>
                  </a:lnTo>
                  <a:lnTo>
                    <a:pt x="4251" y="13799"/>
                  </a:lnTo>
                  <a:lnTo>
                    <a:pt x="4466" y="14621"/>
                  </a:lnTo>
                  <a:lnTo>
                    <a:pt x="5228" y="14204"/>
                  </a:lnTo>
                  <a:lnTo>
                    <a:pt x="7621" y="12859"/>
                  </a:lnTo>
                  <a:lnTo>
                    <a:pt x="9931" y="14157"/>
                  </a:lnTo>
                  <a:lnTo>
                    <a:pt x="10693" y="14573"/>
                  </a:lnTo>
                  <a:lnTo>
                    <a:pt x="10919" y="13752"/>
                  </a:lnTo>
                  <a:lnTo>
                    <a:pt x="11633" y="11168"/>
                  </a:lnTo>
                  <a:lnTo>
                    <a:pt x="14205" y="10489"/>
                  </a:lnTo>
                  <a:lnTo>
                    <a:pt x="15050" y="10275"/>
                  </a:lnTo>
                  <a:lnTo>
                    <a:pt x="14622" y="9537"/>
                  </a:lnTo>
                  <a:lnTo>
                    <a:pt x="13241" y="7227"/>
                  </a:lnTo>
                  <a:lnTo>
                    <a:pt x="14574" y="4977"/>
                  </a:lnTo>
                  <a:lnTo>
                    <a:pt x="15003" y="4251"/>
                  </a:lnTo>
                  <a:lnTo>
                    <a:pt x="14157" y="4024"/>
                  </a:lnTo>
                  <a:lnTo>
                    <a:pt x="11490" y="3322"/>
                  </a:lnTo>
                  <a:lnTo>
                    <a:pt x="10812" y="822"/>
                  </a:lnTo>
                  <a:lnTo>
                    <a:pt x="10586"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1"/>
            <p:cNvSpPr/>
            <p:nvPr/>
          </p:nvSpPr>
          <p:spPr>
            <a:xfrm>
              <a:off x="4759800" y="1577100"/>
              <a:ext cx="376275" cy="365250"/>
            </a:xfrm>
            <a:custGeom>
              <a:avLst/>
              <a:gdLst/>
              <a:ahLst/>
              <a:cxnLst/>
              <a:rect l="l" t="t" r="r" b="b"/>
              <a:pathLst>
                <a:path w="15051" h="14610" extrusionOk="0">
                  <a:moveTo>
                    <a:pt x="4882" y="1299"/>
                  </a:moveTo>
                  <a:lnTo>
                    <a:pt x="7109" y="2525"/>
                  </a:lnTo>
                  <a:lnTo>
                    <a:pt x="7109" y="6323"/>
                  </a:lnTo>
                  <a:lnTo>
                    <a:pt x="4263" y="3573"/>
                  </a:lnTo>
                  <a:lnTo>
                    <a:pt x="4882" y="1299"/>
                  </a:lnTo>
                  <a:close/>
                  <a:moveTo>
                    <a:pt x="10050" y="1251"/>
                  </a:moveTo>
                  <a:lnTo>
                    <a:pt x="10705" y="3644"/>
                  </a:lnTo>
                  <a:lnTo>
                    <a:pt x="7942" y="6323"/>
                  </a:lnTo>
                  <a:lnTo>
                    <a:pt x="7942" y="2430"/>
                  </a:lnTo>
                  <a:lnTo>
                    <a:pt x="7954" y="2430"/>
                  </a:lnTo>
                  <a:lnTo>
                    <a:pt x="10050" y="1251"/>
                  </a:lnTo>
                  <a:close/>
                  <a:moveTo>
                    <a:pt x="3751" y="4228"/>
                  </a:moveTo>
                  <a:lnTo>
                    <a:pt x="6525" y="6906"/>
                  </a:lnTo>
                  <a:lnTo>
                    <a:pt x="2501" y="6906"/>
                  </a:lnTo>
                  <a:lnTo>
                    <a:pt x="1287" y="4871"/>
                  </a:lnTo>
                  <a:lnTo>
                    <a:pt x="3751" y="4228"/>
                  </a:lnTo>
                  <a:close/>
                  <a:moveTo>
                    <a:pt x="11371" y="4156"/>
                  </a:moveTo>
                  <a:lnTo>
                    <a:pt x="13717" y="4763"/>
                  </a:lnTo>
                  <a:lnTo>
                    <a:pt x="12443" y="6906"/>
                  </a:lnTo>
                  <a:lnTo>
                    <a:pt x="8538" y="6906"/>
                  </a:lnTo>
                  <a:lnTo>
                    <a:pt x="11371" y="4156"/>
                  </a:lnTo>
                  <a:close/>
                  <a:moveTo>
                    <a:pt x="12562" y="7728"/>
                  </a:moveTo>
                  <a:lnTo>
                    <a:pt x="13788" y="9764"/>
                  </a:lnTo>
                  <a:lnTo>
                    <a:pt x="11312" y="10407"/>
                  </a:lnTo>
                  <a:lnTo>
                    <a:pt x="8550" y="7728"/>
                  </a:lnTo>
                  <a:close/>
                  <a:moveTo>
                    <a:pt x="6525" y="7704"/>
                  </a:moveTo>
                  <a:lnTo>
                    <a:pt x="3668" y="10478"/>
                  </a:lnTo>
                  <a:lnTo>
                    <a:pt x="1334" y="9859"/>
                  </a:lnTo>
                  <a:lnTo>
                    <a:pt x="2608" y="7704"/>
                  </a:lnTo>
                  <a:close/>
                  <a:moveTo>
                    <a:pt x="7954" y="8300"/>
                  </a:moveTo>
                  <a:lnTo>
                    <a:pt x="10788" y="11050"/>
                  </a:lnTo>
                  <a:lnTo>
                    <a:pt x="10169" y="13336"/>
                  </a:lnTo>
                  <a:lnTo>
                    <a:pt x="7954" y="12098"/>
                  </a:lnTo>
                  <a:lnTo>
                    <a:pt x="7954" y="8300"/>
                  </a:lnTo>
                  <a:close/>
                  <a:moveTo>
                    <a:pt x="7121" y="8300"/>
                  </a:moveTo>
                  <a:lnTo>
                    <a:pt x="7121" y="12205"/>
                  </a:lnTo>
                  <a:lnTo>
                    <a:pt x="7109" y="12205"/>
                  </a:lnTo>
                  <a:lnTo>
                    <a:pt x="5001" y="13383"/>
                  </a:lnTo>
                  <a:lnTo>
                    <a:pt x="4347" y="10978"/>
                  </a:lnTo>
                  <a:lnTo>
                    <a:pt x="7121" y="8300"/>
                  </a:lnTo>
                  <a:close/>
                  <a:moveTo>
                    <a:pt x="10586" y="1"/>
                  </a:moveTo>
                  <a:lnTo>
                    <a:pt x="9824" y="418"/>
                  </a:lnTo>
                  <a:lnTo>
                    <a:pt x="7430" y="1751"/>
                  </a:lnTo>
                  <a:lnTo>
                    <a:pt x="5121" y="465"/>
                  </a:lnTo>
                  <a:lnTo>
                    <a:pt x="4370" y="49"/>
                  </a:lnTo>
                  <a:lnTo>
                    <a:pt x="4144" y="858"/>
                  </a:lnTo>
                  <a:lnTo>
                    <a:pt x="3430" y="3454"/>
                  </a:lnTo>
                  <a:lnTo>
                    <a:pt x="858" y="4120"/>
                  </a:lnTo>
                  <a:lnTo>
                    <a:pt x="1" y="4347"/>
                  </a:lnTo>
                  <a:lnTo>
                    <a:pt x="441" y="5073"/>
                  </a:lnTo>
                  <a:lnTo>
                    <a:pt x="1823" y="7395"/>
                  </a:lnTo>
                  <a:lnTo>
                    <a:pt x="477" y="9645"/>
                  </a:lnTo>
                  <a:lnTo>
                    <a:pt x="48" y="10371"/>
                  </a:lnTo>
                  <a:lnTo>
                    <a:pt x="894" y="10597"/>
                  </a:lnTo>
                  <a:lnTo>
                    <a:pt x="3561" y="11300"/>
                  </a:lnTo>
                  <a:lnTo>
                    <a:pt x="4251" y="13800"/>
                  </a:lnTo>
                  <a:lnTo>
                    <a:pt x="4466" y="14610"/>
                  </a:lnTo>
                  <a:lnTo>
                    <a:pt x="5228" y="14193"/>
                  </a:lnTo>
                  <a:lnTo>
                    <a:pt x="7621" y="12860"/>
                  </a:lnTo>
                  <a:lnTo>
                    <a:pt x="9931" y="14145"/>
                  </a:lnTo>
                  <a:lnTo>
                    <a:pt x="10693" y="14574"/>
                  </a:lnTo>
                  <a:lnTo>
                    <a:pt x="10907" y="13753"/>
                  </a:lnTo>
                  <a:lnTo>
                    <a:pt x="11621" y="11157"/>
                  </a:lnTo>
                  <a:lnTo>
                    <a:pt x="14205" y="10490"/>
                  </a:lnTo>
                  <a:lnTo>
                    <a:pt x="15050" y="10264"/>
                  </a:lnTo>
                  <a:lnTo>
                    <a:pt x="14622" y="9538"/>
                  </a:lnTo>
                  <a:lnTo>
                    <a:pt x="13229" y="7216"/>
                  </a:lnTo>
                  <a:lnTo>
                    <a:pt x="14574" y="4966"/>
                  </a:lnTo>
                  <a:lnTo>
                    <a:pt x="15003" y="4239"/>
                  </a:lnTo>
                  <a:lnTo>
                    <a:pt x="14157" y="4013"/>
                  </a:lnTo>
                  <a:lnTo>
                    <a:pt x="11490" y="3323"/>
                  </a:lnTo>
                  <a:lnTo>
                    <a:pt x="10812" y="822"/>
                  </a:lnTo>
                  <a:lnTo>
                    <a:pt x="10586" y="1"/>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1"/>
            <p:cNvSpPr/>
            <p:nvPr/>
          </p:nvSpPr>
          <p:spPr>
            <a:xfrm>
              <a:off x="5139025" y="3038600"/>
              <a:ext cx="376250" cy="365250"/>
            </a:xfrm>
            <a:custGeom>
              <a:avLst/>
              <a:gdLst/>
              <a:ahLst/>
              <a:cxnLst/>
              <a:rect l="l" t="t" r="r" b="b"/>
              <a:pathLst>
                <a:path w="15050" h="14610" extrusionOk="0">
                  <a:moveTo>
                    <a:pt x="10049" y="1239"/>
                  </a:moveTo>
                  <a:lnTo>
                    <a:pt x="10704" y="3632"/>
                  </a:lnTo>
                  <a:lnTo>
                    <a:pt x="7930" y="6311"/>
                  </a:lnTo>
                  <a:lnTo>
                    <a:pt x="7930" y="2405"/>
                  </a:lnTo>
                  <a:lnTo>
                    <a:pt x="7954" y="2405"/>
                  </a:lnTo>
                  <a:lnTo>
                    <a:pt x="10049" y="1239"/>
                  </a:lnTo>
                  <a:close/>
                  <a:moveTo>
                    <a:pt x="4882" y="1298"/>
                  </a:moveTo>
                  <a:lnTo>
                    <a:pt x="7097" y="2525"/>
                  </a:lnTo>
                  <a:lnTo>
                    <a:pt x="7097" y="6323"/>
                  </a:lnTo>
                  <a:lnTo>
                    <a:pt x="4263" y="3572"/>
                  </a:lnTo>
                  <a:lnTo>
                    <a:pt x="4882" y="1298"/>
                  </a:lnTo>
                  <a:close/>
                  <a:moveTo>
                    <a:pt x="3751" y="4215"/>
                  </a:moveTo>
                  <a:lnTo>
                    <a:pt x="6513" y="6894"/>
                  </a:lnTo>
                  <a:lnTo>
                    <a:pt x="2501" y="6894"/>
                  </a:lnTo>
                  <a:lnTo>
                    <a:pt x="1286" y="4846"/>
                  </a:lnTo>
                  <a:lnTo>
                    <a:pt x="3751" y="4215"/>
                  </a:lnTo>
                  <a:close/>
                  <a:moveTo>
                    <a:pt x="11383" y="4132"/>
                  </a:moveTo>
                  <a:lnTo>
                    <a:pt x="13728" y="4751"/>
                  </a:lnTo>
                  <a:lnTo>
                    <a:pt x="12442" y="6894"/>
                  </a:lnTo>
                  <a:lnTo>
                    <a:pt x="8525" y="6894"/>
                  </a:lnTo>
                  <a:lnTo>
                    <a:pt x="11383" y="4132"/>
                  </a:lnTo>
                  <a:close/>
                  <a:moveTo>
                    <a:pt x="12562" y="7704"/>
                  </a:moveTo>
                  <a:lnTo>
                    <a:pt x="13764" y="9752"/>
                  </a:lnTo>
                  <a:lnTo>
                    <a:pt x="11311" y="10383"/>
                  </a:lnTo>
                  <a:lnTo>
                    <a:pt x="8549" y="7704"/>
                  </a:lnTo>
                  <a:close/>
                  <a:moveTo>
                    <a:pt x="6513" y="7704"/>
                  </a:moveTo>
                  <a:lnTo>
                    <a:pt x="3668" y="10478"/>
                  </a:lnTo>
                  <a:lnTo>
                    <a:pt x="1322" y="9871"/>
                  </a:lnTo>
                  <a:lnTo>
                    <a:pt x="2608" y="7704"/>
                  </a:lnTo>
                  <a:close/>
                  <a:moveTo>
                    <a:pt x="7954" y="8287"/>
                  </a:moveTo>
                  <a:lnTo>
                    <a:pt x="10787" y="11038"/>
                  </a:lnTo>
                  <a:lnTo>
                    <a:pt x="10168" y="13324"/>
                  </a:lnTo>
                  <a:lnTo>
                    <a:pt x="7954" y="12085"/>
                  </a:lnTo>
                  <a:lnTo>
                    <a:pt x="7954" y="8287"/>
                  </a:lnTo>
                  <a:close/>
                  <a:moveTo>
                    <a:pt x="7120" y="8287"/>
                  </a:moveTo>
                  <a:lnTo>
                    <a:pt x="7120" y="12192"/>
                  </a:lnTo>
                  <a:lnTo>
                    <a:pt x="7097" y="12192"/>
                  </a:lnTo>
                  <a:lnTo>
                    <a:pt x="5001" y="13359"/>
                  </a:lnTo>
                  <a:lnTo>
                    <a:pt x="4346" y="10966"/>
                  </a:lnTo>
                  <a:lnTo>
                    <a:pt x="7120" y="8287"/>
                  </a:lnTo>
                  <a:close/>
                  <a:moveTo>
                    <a:pt x="10585" y="0"/>
                  </a:moveTo>
                  <a:lnTo>
                    <a:pt x="9823" y="417"/>
                  </a:lnTo>
                  <a:lnTo>
                    <a:pt x="7430" y="1751"/>
                  </a:lnTo>
                  <a:lnTo>
                    <a:pt x="5120" y="453"/>
                  </a:lnTo>
                  <a:lnTo>
                    <a:pt x="4358" y="48"/>
                  </a:lnTo>
                  <a:lnTo>
                    <a:pt x="4144" y="858"/>
                  </a:lnTo>
                  <a:lnTo>
                    <a:pt x="3429" y="3453"/>
                  </a:lnTo>
                  <a:lnTo>
                    <a:pt x="846" y="4120"/>
                  </a:lnTo>
                  <a:lnTo>
                    <a:pt x="0" y="4346"/>
                  </a:lnTo>
                  <a:lnTo>
                    <a:pt x="429" y="5072"/>
                  </a:lnTo>
                  <a:lnTo>
                    <a:pt x="1822" y="7394"/>
                  </a:lnTo>
                  <a:lnTo>
                    <a:pt x="477" y="9644"/>
                  </a:lnTo>
                  <a:lnTo>
                    <a:pt x="48" y="10371"/>
                  </a:lnTo>
                  <a:lnTo>
                    <a:pt x="893" y="10597"/>
                  </a:lnTo>
                  <a:lnTo>
                    <a:pt x="3560" y="11299"/>
                  </a:lnTo>
                  <a:lnTo>
                    <a:pt x="4239" y="13800"/>
                  </a:lnTo>
                  <a:lnTo>
                    <a:pt x="4465" y="14609"/>
                  </a:lnTo>
                  <a:lnTo>
                    <a:pt x="5227" y="14193"/>
                  </a:lnTo>
                  <a:lnTo>
                    <a:pt x="7620" y="12859"/>
                  </a:lnTo>
                  <a:lnTo>
                    <a:pt x="9930" y="14157"/>
                  </a:lnTo>
                  <a:lnTo>
                    <a:pt x="10692" y="14574"/>
                  </a:lnTo>
                  <a:lnTo>
                    <a:pt x="10907" y="13752"/>
                  </a:lnTo>
                  <a:lnTo>
                    <a:pt x="11621" y="11157"/>
                  </a:lnTo>
                  <a:lnTo>
                    <a:pt x="14205" y="10490"/>
                  </a:lnTo>
                  <a:lnTo>
                    <a:pt x="15050" y="10264"/>
                  </a:lnTo>
                  <a:lnTo>
                    <a:pt x="14621" y="9537"/>
                  </a:lnTo>
                  <a:lnTo>
                    <a:pt x="13228" y="7216"/>
                  </a:lnTo>
                  <a:lnTo>
                    <a:pt x="14574" y="4965"/>
                  </a:lnTo>
                  <a:lnTo>
                    <a:pt x="15002" y="4239"/>
                  </a:lnTo>
                  <a:lnTo>
                    <a:pt x="14157" y="4013"/>
                  </a:lnTo>
                  <a:lnTo>
                    <a:pt x="11490" y="3322"/>
                  </a:lnTo>
                  <a:lnTo>
                    <a:pt x="10811"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1"/>
            <p:cNvSpPr/>
            <p:nvPr/>
          </p:nvSpPr>
          <p:spPr>
            <a:xfrm>
              <a:off x="5138725" y="4499800"/>
              <a:ext cx="375975" cy="365250"/>
            </a:xfrm>
            <a:custGeom>
              <a:avLst/>
              <a:gdLst/>
              <a:ahLst/>
              <a:cxnLst/>
              <a:rect l="l" t="t" r="r" b="b"/>
              <a:pathLst>
                <a:path w="15039" h="14610" extrusionOk="0">
                  <a:moveTo>
                    <a:pt x="4894" y="1286"/>
                  </a:moveTo>
                  <a:lnTo>
                    <a:pt x="7109" y="2524"/>
                  </a:lnTo>
                  <a:lnTo>
                    <a:pt x="7109" y="6322"/>
                  </a:lnTo>
                  <a:lnTo>
                    <a:pt x="4275" y="3572"/>
                  </a:lnTo>
                  <a:lnTo>
                    <a:pt x="4894" y="1286"/>
                  </a:lnTo>
                  <a:close/>
                  <a:moveTo>
                    <a:pt x="10061" y="1250"/>
                  </a:moveTo>
                  <a:lnTo>
                    <a:pt x="10716" y="3643"/>
                  </a:lnTo>
                  <a:lnTo>
                    <a:pt x="7942" y="6322"/>
                  </a:lnTo>
                  <a:lnTo>
                    <a:pt x="7942" y="2417"/>
                  </a:lnTo>
                  <a:lnTo>
                    <a:pt x="7966" y="2417"/>
                  </a:lnTo>
                  <a:lnTo>
                    <a:pt x="10061" y="1250"/>
                  </a:lnTo>
                  <a:close/>
                  <a:moveTo>
                    <a:pt x="3763" y="4203"/>
                  </a:moveTo>
                  <a:lnTo>
                    <a:pt x="6537" y="6882"/>
                  </a:lnTo>
                  <a:lnTo>
                    <a:pt x="2513" y="6882"/>
                  </a:lnTo>
                  <a:lnTo>
                    <a:pt x="1310" y="4846"/>
                  </a:lnTo>
                  <a:lnTo>
                    <a:pt x="3763" y="4203"/>
                  </a:lnTo>
                  <a:close/>
                  <a:moveTo>
                    <a:pt x="11395" y="4132"/>
                  </a:moveTo>
                  <a:lnTo>
                    <a:pt x="13740" y="4739"/>
                  </a:lnTo>
                  <a:lnTo>
                    <a:pt x="12454" y="6882"/>
                  </a:lnTo>
                  <a:lnTo>
                    <a:pt x="8537" y="6882"/>
                  </a:lnTo>
                  <a:lnTo>
                    <a:pt x="11395" y="4132"/>
                  </a:lnTo>
                  <a:close/>
                  <a:moveTo>
                    <a:pt x="12562" y="7715"/>
                  </a:moveTo>
                  <a:lnTo>
                    <a:pt x="13776" y="9763"/>
                  </a:lnTo>
                  <a:lnTo>
                    <a:pt x="11311" y="10394"/>
                  </a:lnTo>
                  <a:lnTo>
                    <a:pt x="8537" y="7715"/>
                  </a:lnTo>
                  <a:close/>
                  <a:moveTo>
                    <a:pt x="6525" y="7715"/>
                  </a:moveTo>
                  <a:lnTo>
                    <a:pt x="3680" y="10478"/>
                  </a:lnTo>
                  <a:lnTo>
                    <a:pt x="1334" y="9858"/>
                  </a:lnTo>
                  <a:lnTo>
                    <a:pt x="2620" y="7715"/>
                  </a:lnTo>
                  <a:close/>
                  <a:moveTo>
                    <a:pt x="7966" y="8287"/>
                  </a:moveTo>
                  <a:lnTo>
                    <a:pt x="10799" y="11037"/>
                  </a:lnTo>
                  <a:lnTo>
                    <a:pt x="10180" y="13311"/>
                  </a:lnTo>
                  <a:lnTo>
                    <a:pt x="7954" y="12085"/>
                  </a:lnTo>
                  <a:lnTo>
                    <a:pt x="7954" y="8287"/>
                  </a:lnTo>
                  <a:close/>
                  <a:moveTo>
                    <a:pt x="7132" y="8299"/>
                  </a:moveTo>
                  <a:lnTo>
                    <a:pt x="7132" y="12204"/>
                  </a:lnTo>
                  <a:lnTo>
                    <a:pt x="7109" y="12204"/>
                  </a:lnTo>
                  <a:lnTo>
                    <a:pt x="5013" y="13371"/>
                  </a:lnTo>
                  <a:lnTo>
                    <a:pt x="4358" y="10978"/>
                  </a:lnTo>
                  <a:lnTo>
                    <a:pt x="7132" y="8299"/>
                  </a:lnTo>
                  <a:close/>
                  <a:moveTo>
                    <a:pt x="10573" y="0"/>
                  </a:moveTo>
                  <a:lnTo>
                    <a:pt x="9823" y="405"/>
                  </a:lnTo>
                  <a:lnTo>
                    <a:pt x="7418" y="1750"/>
                  </a:lnTo>
                  <a:lnTo>
                    <a:pt x="5120" y="453"/>
                  </a:lnTo>
                  <a:lnTo>
                    <a:pt x="4358" y="36"/>
                  </a:lnTo>
                  <a:lnTo>
                    <a:pt x="4132" y="857"/>
                  </a:lnTo>
                  <a:lnTo>
                    <a:pt x="3418" y="3441"/>
                  </a:lnTo>
                  <a:lnTo>
                    <a:pt x="846" y="4120"/>
                  </a:lnTo>
                  <a:lnTo>
                    <a:pt x="1" y="4334"/>
                  </a:lnTo>
                  <a:lnTo>
                    <a:pt x="429" y="5072"/>
                  </a:lnTo>
                  <a:lnTo>
                    <a:pt x="1834" y="7394"/>
                  </a:lnTo>
                  <a:lnTo>
                    <a:pt x="489" y="9632"/>
                  </a:lnTo>
                  <a:lnTo>
                    <a:pt x="60" y="10370"/>
                  </a:lnTo>
                  <a:lnTo>
                    <a:pt x="905" y="10597"/>
                  </a:lnTo>
                  <a:lnTo>
                    <a:pt x="3572" y="11287"/>
                  </a:lnTo>
                  <a:lnTo>
                    <a:pt x="4251" y="13788"/>
                  </a:lnTo>
                  <a:lnTo>
                    <a:pt x="4477" y="14609"/>
                  </a:lnTo>
                  <a:lnTo>
                    <a:pt x="5239" y="14192"/>
                  </a:lnTo>
                  <a:lnTo>
                    <a:pt x="7632" y="12859"/>
                  </a:lnTo>
                  <a:lnTo>
                    <a:pt x="9942" y="14145"/>
                  </a:lnTo>
                  <a:lnTo>
                    <a:pt x="10692" y="14561"/>
                  </a:lnTo>
                  <a:lnTo>
                    <a:pt x="10919" y="13752"/>
                  </a:lnTo>
                  <a:lnTo>
                    <a:pt x="11633" y="11156"/>
                  </a:lnTo>
                  <a:lnTo>
                    <a:pt x="14205" y="10489"/>
                  </a:lnTo>
                  <a:lnTo>
                    <a:pt x="15038" y="10263"/>
                  </a:lnTo>
                  <a:lnTo>
                    <a:pt x="14609" y="9537"/>
                  </a:lnTo>
                  <a:lnTo>
                    <a:pt x="13228" y="7215"/>
                  </a:lnTo>
                  <a:lnTo>
                    <a:pt x="14562" y="4965"/>
                  </a:lnTo>
                  <a:lnTo>
                    <a:pt x="15002" y="4239"/>
                  </a:lnTo>
                  <a:lnTo>
                    <a:pt x="14145" y="4012"/>
                  </a:lnTo>
                  <a:lnTo>
                    <a:pt x="11490" y="3310"/>
                  </a:lnTo>
                  <a:lnTo>
                    <a:pt x="10799" y="810"/>
                  </a:lnTo>
                  <a:lnTo>
                    <a:pt x="10573"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1"/>
            <p:cNvSpPr/>
            <p:nvPr/>
          </p:nvSpPr>
          <p:spPr>
            <a:xfrm>
              <a:off x="4759800" y="846375"/>
              <a:ext cx="376275" cy="365250"/>
            </a:xfrm>
            <a:custGeom>
              <a:avLst/>
              <a:gdLst/>
              <a:ahLst/>
              <a:cxnLst/>
              <a:rect l="l" t="t" r="r" b="b"/>
              <a:pathLst>
                <a:path w="15051" h="14610" extrusionOk="0">
                  <a:moveTo>
                    <a:pt x="10050" y="1250"/>
                  </a:moveTo>
                  <a:lnTo>
                    <a:pt x="10705" y="3643"/>
                  </a:lnTo>
                  <a:lnTo>
                    <a:pt x="7942" y="6322"/>
                  </a:lnTo>
                  <a:lnTo>
                    <a:pt x="7942" y="2429"/>
                  </a:lnTo>
                  <a:lnTo>
                    <a:pt x="7954" y="2429"/>
                  </a:lnTo>
                  <a:lnTo>
                    <a:pt x="10050" y="1250"/>
                  </a:lnTo>
                  <a:close/>
                  <a:moveTo>
                    <a:pt x="4882" y="1310"/>
                  </a:moveTo>
                  <a:lnTo>
                    <a:pt x="7109" y="2548"/>
                  </a:lnTo>
                  <a:lnTo>
                    <a:pt x="7109" y="6334"/>
                  </a:lnTo>
                  <a:lnTo>
                    <a:pt x="4263" y="3584"/>
                  </a:lnTo>
                  <a:lnTo>
                    <a:pt x="4882" y="1310"/>
                  </a:lnTo>
                  <a:close/>
                  <a:moveTo>
                    <a:pt x="3751" y="4227"/>
                  </a:moveTo>
                  <a:lnTo>
                    <a:pt x="6525" y="6906"/>
                  </a:lnTo>
                  <a:lnTo>
                    <a:pt x="2501" y="6906"/>
                  </a:lnTo>
                  <a:lnTo>
                    <a:pt x="1287" y="4870"/>
                  </a:lnTo>
                  <a:lnTo>
                    <a:pt x="3751" y="4227"/>
                  </a:lnTo>
                  <a:close/>
                  <a:moveTo>
                    <a:pt x="11371" y="4143"/>
                  </a:moveTo>
                  <a:lnTo>
                    <a:pt x="13717" y="4763"/>
                  </a:lnTo>
                  <a:lnTo>
                    <a:pt x="12443" y="6906"/>
                  </a:lnTo>
                  <a:lnTo>
                    <a:pt x="8538" y="6906"/>
                  </a:lnTo>
                  <a:lnTo>
                    <a:pt x="11371" y="4143"/>
                  </a:lnTo>
                  <a:close/>
                  <a:moveTo>
                    <a:pt x="12550" y="7727"/>
                  </a:moveTo>
                  <a:lnTo>
                    <a:pt x="13776" y="9763"/>
                  </a:lnTo>
                  <a:lnTo>
                    <a:pt x="11300" y="10406"/>
                  </a:lnTo>
                  <a:lnTo>
                    <a:pt x="8538" y="7727"/>
                  </a:lnTo>
                  <a:close/>
                  <a:moveTo>
                    <a:pt x="6525" y="7739"/>
                  </a:moveTo>
                  <a:lnTo>
                    <a:pt x="3668" y="10489"/>
                  </a:lnTo>
                  <a:lnTo>
                    <a:pt x="1334" y="9882"/>
                  </a:lnTo>
                  <a:lnTo>
                    <a:pt x="2608" y="7739"/>
                  </a:lnTo>
                  <a:close/>
                  <a:moveTo>
                    <a:pt x="7954" y="8299"/>
                  </a:moveTo>
                  <a:lnTo>
                    <a:pt x="10788" y="11061"/>
                  </a:lnTo>
                  <a:lnTo>
                    <a:pt x="10169" y="13335"/>
                  </a:lnTo>
                  <a:lnTo>
                    <a:pt x="7954" y="12097"/>
                  </a:lnTo>
                  <a:lnTo>
                    <a:pt x="7954" y="8299"/>
                  </a:lnTo>
                  <a:close/>
                  <a:moveTo>
                    <a:pt x="7109" y="8299"/>
                  </a:moveTo>
                  <a:lnTo>
                    <a:pt x="7109" y="12204"/>
                  </a:lnTo>
                  <a:lnTo>
                    <a:pt x="5001" y="13383"/>
                  </a:lnTo>
                  <a:lnTo>
                    <a:pt x="4335" y="10978"/>
                  </a:lnTo>
                  <a:lnTo>
                    <a:pt x="7109" y="8299"/>
                  </a:lnTo>
                  <a:close/>
                  <a:moveTo>
                    <a:pt x="10586" y="0"/>
                  </a:moveTo>
                  <a:lnTo>
                    <a:pt x="9824" y="417"/>
                  </a:lnTo>
                  <a:lnTo>
                    <a:pt x="7430" y="1750"/>
                  </a:lnTo>
                  <a:lnTo>
                    <a:pt x="5121" y="464"/>
                  </a:lnTo>
                  <a:lnTo>
                    <a:pt x="4370" y="48"/>
                  </a:lnTo>
                  <a:lnTo>
                    <a:pt x="4144" y="857"/>
                  </a:lnTo>
                  <a:lnTo>
                    <a:pt x="3430" y="3453"/>
                  </a:lnTo>
                  <a:lnTo>
                    <a:pt x="858" y="4120"/>
                  </a:lnTo>
                  <a:lnTo>
                    <a:pt x="1" y="4346"/>
                  </a:lnTo>
                  <a:lnTo>
                    <a:pt x="441" y="5072"/>
                  </a:lnTo>
                  <a:lnTo>
                    <a:pt x="1823" y="7394"/>
                  </a:lnTo>
                  <a:lnTo>
                    <a:pt x="477" y="9644"/>
                  </a:lnTo>
                  <a:lnTo>
                    <a:pt x="48" y="10370"/>
                  </a:lnTo>
                  <a:lnTo>
                    <a:pt x="894" y="10597"/>
                  </a:lnTo>
                  <a:lnTo>
                    <a:pt x="3561" y="11299"/>
                  </a:lnTo>
                  <a:lnTo>
                    <a:pt x="4251" y="13799"/>
                  </a:lnTo>
                  <a:lnTo>
                    <a:pt x="4466" y="14609"/>
                  </a:lnTo>
                  <a:lnTo>
                    <a:pt x="5228" y="14192"/>
                  </a:lnTo>
                  <a:lnTo>
                    <a:pt x="7621" y="12859"/>
                  </a:lnTo>
                  <a:lnTo>
                    <a:pt x="9931" y="14157"/>
                  </a:lnTo>
                  <a:lnTo>
                    <a:pt x="10693" y="14573"/>
                  </a:lnTo>
                  <a:lnTo>
                    <a:pt x="10907" y="13752"/>
                  </a:lnTo>
                  <a:lnTo>
                    <a:pt x="11621" y="11156"/>
                  </a:lnTo>
                  <a:lnTo>
                    <a:pt x="14205" y="10489"/>
                  </a:lnTo>
                  <a:lnTo>
                    <a:pt x="15050" y="10263"/>
                  </a:lnTo>
                  <a:lnTo>
                    <a:pt x="14622" y="9537"/>
                  </a:lnTo>
                  <a:lnTo>
                    <a:pt x="13229" y="7215"/>
                  </a:lnTo>
                  <a:lnTo>
                    <a:pt x="14574" y="4965"/>
                  </a:lnTo>
                  <a:lnTo>
                    <a:pt x="15003" y="4239"/>
                  </a:lnTo>
                  <a:lnTo>
                    <a:pt x="14157" y="4012"/>
                  </a:lnTo>
                  <a:lnTo>
                    <a:pt x="11490" y="3322"/>
                  </a:lnTo>
                  <a:lnTo>
                    <a:pt x="10812" y="810"/>
                  </a:lnTo>
                  <a:lnTo>
                    <a:pt x="10586"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1"/>
            <p:cNvSpPr/>
            <p:nvPr/>
          </p:nvSpPr>
          <p:spPr>
            <a:xfrm>
              <a:off x="5518225" y="4134575"/>
              <a:ext cx="375975" cy="365525"/>
            </a:xfrm>
            <a:custGeom>
              <a:avLst/>
              <a:gdLst/>
              <a:ahLst/>
              <a:cxnLst/>
              <a:rect l="l" t="t" r="r" b="b"/>
              <a:pathLst>
                <a:path w="15039" h="14621" extrusionOk="0">
                  <a:moveTo>
                    <a:pt x="4883" y="1286"/>
                  </a:moveTo>
                  <a:lnTo>
                    <a:pt x="7097" y="2512"/>
                  </a:lnTo>
                  <a:lnTo>
                    <a:pt x="7097" y="6310"/>
                  </a:lnTo>
                  <a:lnTo>
                    <a:pt x="4252" y="3560"/>
                  </a:lnTo>
                  <a:lnTo>
                    <a:pt x="4883" y="1286"/>
                  </a:lnTo>
                  <a:close/>
                  <a:moveTo>
                    <a:pt x="10050" y="1238"/>
                  </a:moveTo>
                  <a:lnTo>
                    <a:pt x="10705" y="3632"/>
                  </a:lnTo>
                  <a:lnTo>
                    <a:pt x="7931" y="6310"/>
                  </a:lnTo>
                  <a:lnTo>
                    <a:pt x="7931" y="2417"/>
                  </a:lnTo>
                  <a:lnTo>
                    <a:pt x="7942" y="2417"/>
                  </a:lnTo>
                  <a:lnTo>
                    <a:pt x="10050" y="1238"/>
                  </a:lnTo>
                  <a:close/>
                  <a:moveTo>
                    <a:pt x="11383" y="4132"/>
                  </a:moveTo>
                  <a:lnTo>
                    <a:pt x="13717" y="4739"/>
                  </a:lnTo>
                  <a:lnTo>
                    <a:pt x="12443" y="6882"/>
                  </a:lnTo>
                  <a:lnTo>
                    <a:pt x="8526" y="6882"/>
                  </a:lnTo>
                  <a:lnTo>
                    <a:pt x="11383" y="4132"/>
                  </a:lnTo>
                  <a:close/>
                  <a:moveTo>
                    <a:pt x="3751" y="4215"/>
                  </a:moveTo>
                  <a:lnTo>
                    <a:pt x="6514" y="6894"/>
                  </a:lnTo>
                  <a:lnTo>
                    <a:pt x="2501" y="6894"/>
                  </a:lnTo>
                  <a:lnTo>
                    <a:pt x="1299" y="4858"/>
                  </a:lnTo>
                  <a:lnTo>
                    <a:pt x="3751" y="4215"/>
                  </a:lnTo>
                  <a:close/>
                  <a:moveTo>
                    <a:pt x="12550" y="7715"/>
                  </a:moveTo>
                  <a:lnTo>
                    <a:pt x="13765" y="9751"/>
                  </a:lnTo>
                  <a:lnTo>
                    <a:pt x="11300" y="10394"/>
                  </a:lnTo>
                  <a:lnTo>
                    <a:pt x="8526" y="7715"/>
                  </a:lnTo>
                  <a:close/>
                  <a:moveTo>
                    <a:pt x="6514" y="7715"/>
                  </a:moveTo>
                  <a:lnTo>
                    <a:pt x="3656" y="10466"/>
                  </a:lnTo>
                  <a:lnTo>
                    <a:pt x="1323" y="9859"/>
                  </a:lnTo>
                  <a:lnTo>
                    <a:pt x="2608" y="7715"/>
                  </a:lnTo>
                  <a:close/>
                  <a:moveTo>
                    <a:pt x="7942" y="8299"/>
                  </a:moveTo>
                  <a:lnTo>
                    <a:pt x="10788" y="11049"/>
                  </a:lnTo>
                  <a:lnTo>
                    <a:pt x="10169" y="13323"/>
                  </a:lnTo>
                  <a:lnTo>
                    <a:pt x="7942" y="12085"/>
                  </a:lnTo>
                  <a:lnTo>
                    <a:pt x="7942" y="8299"/>
                  </a:lnTo>
                  <a:close/>
                  <a:moveTo>
                    <a:pt x="7109" y="8299"/>
                  </a:moveTo>
                  <a:lnTo>
                    <a:pt x="7109" y="12192"/>
                  </a:lnTo>
                  <a:lnTo>
                    <a:pt x="7097" y="12192"/>
                  </a:lnTo>
                  <a:lnTo>
                    <a:pt x="5002" y="13371"/>
                  </a:lnTo>
                  <a:lnTo>
                    <a:pt x="4347" y="10978"/>
                  </a:lnTo>
                  <a:lnTo>
                    <a:pt x="7109" y="8299"/>
                  </a:lnTo>
                  <a:close/>
                  <a:moveTo>
                    <a:pt x="10574" y="0"/>
                  </a:moveTo>
                  <a:lnTo>
                    <a:pt x="9824" y="417"/>
                  </a:lnTo>
                  <a:lnTo>
                    <a:pt x="7419" y="1762"/>
                  </a:lnTo>
                  <a:lnTo>
                    <a:pt x="5121" y="465"/>
                  </a:lnTo>
                  <a:lnTo>
                    <a:pt x="4359" y="48"/>
                  </a:lnTo>
                  <a:lnTo>
                    <a:pt x="4132" y="869"/>
                  </a:lnTo>
                  <a:lnTo>
                    <a:pt x="3418" y="3453"/>
                  </a:lnTo>
                  <a:lnTo>
                    <a:pt x="846" y="4132"/>
                  </a:lnTo>
                  <a:lnTo>
                    <a:pt x="1" y="4346"/>
                  </a:lnTo>
                  <a:lnTo>
                    <a:pt x="430" y="5084"/>
                  </a:lnTo>
                  <a:lnTo>
                    <a:pt x="1811" y="7406"/>
                  </a:lnTo>
                  <a:lnTo>
                    <a:pt x="477" y="9644"/>
                  </a:lnTo>
                  <a:lnTo>
                    <a:pt x="49" y="10382"/>
                  </a:lnTo>
                  <a:lnTo>
                    <a:pt x="894" y="10597"/>
                  </a:lnTo>
                  <a:lnTo>
                    <a:pt x="3561" y="11299"/>
                  </a:lnTo>
                  <a:lnTo>
                    <a:pt x="4240" y="13799"/>
                  </a:lnTo>
                  <a:lnTo>
                    <a:pt x="4466" y="14621"/>
                  </a:lnTo>
                  <a:lnTo>
                    <a:pt x="5216" y="14204"/>
                  </a:lnTo>
                  <a:lnTo>
                    <a:pt x="7621" y="12859"/>
                  </a:lnTo>
                  <a:lnTo>
                    <a:pt x="9919" y="14157"/>
                  </a:lnTo>
                  <a:lnTo>
                    <a:pt x="10681" y="14573"/>
                  </a:lnTo>
                  <a:lnTo>
                    <a:pt x="10907" y="13752"/>
                  </a:lnTo>
                  <a:lnTo>
                    <a:pt x="11621" y="11168"/>
                  </a:lnTo>
                  <a:lnTo>
                    <a:pt x="14193" y="10501"/>
                  </a:lnTo>
                  <a:lnTo>
                    <a:pt x="15039" y="10275"/>
                  </a:lnTo>
                  <a:lnTo>
                    <a:pt x="14610" y="9549"/>
                  </a:lnTo>
                  <a:lnTo>
                    <a:pt x="13229" y="7227"/>
                  </a:lnTo>
                  <a:lnTo>
                    <a:pt x="14562" y="4977"/>
                  </a:lnTo>
                  <a:lnTo>
                    <a:pt x="15003" y="4251"/>
                  </a:lnTo>
                  <a:lnTo>
                    <a:pt x="14146" y="4024"/>
                  </a:lnTo>
                  <a:lnTo>
                    <a:pt x="11491" y="3322"/>
                  </a:lnTo>
                  <a:lnTo>
                    <a:pt x="10800" y="822"/>
                  </a:lnTo>
                  <a:lnTo>
                    <a:pt x="10574"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1"/>
            <p:cNvSpPr/>
            <p:nvPr/>
          </p:nvSpPr>
          <p:spPr>
            <a:xfrm>
              <a:off x="5897750" y="3769050"/>
              <a:ext cx="372100" cy="365250"/>
            </a:xfrm>
            <a:custGeom>
              <a:avLst/>
              <a:gdLst/>
              <a:ahLst/>
              <a:cxnLst/>
              <a:rect l="l" t="t" r="r" b="b"/>
              <a:pathLst>
                <a:path w="14884" h="14610" extrusionOk="0">
                  <a:moveTo>
                    <a:pt x="4870" y="1286"/>
                  </a:moveTo>
                  <a:lnTo>
                    <a:pt x="7085" y="2524"/>
                  </a:lnTo>
                  <a:lnTo>
                    <a:pt x="7085" y="6323"/>
                  </a:lnTo>
                  <a:lnTo>
                    <a:pt x="4239" y="3572"/>
                  </a:lnTo>
                  <a:lnTo>
                    <a:pt x="4870" y="1286"/>
                  </a:lnTo>
                  <a:close/>
                  <a:moveTo>
                    <a:pt x="10026" y="1250"/>
                  </a:moveTo>
                  <a:lnTo>
                    <a:pt x="10680" y="3644"/>
                  </a:lnTo>
                  <a:lnTo>
                    <a:pt x="7918" y="6323"/>
                  </a:lnTo>
                  <a:lnTo>
                    <a:pt x="7918" y="2417"/>
                  </a:lnTo>
                  <a:lnTo>
                    <a:pt x="7930" y="2417"/>
                  </a:lnTo>
                  <a:lnTo>
                    <a:pt x="10026" y="1250"/>
                  </a:lnTo>
                  <a:close/>
                  <a:moveTo>
                    <a:pt x="3727" y="4227"/>
                  </a:moveTo>
                  <a:lnTo>
                    <a:pt x="6501" y="6906"/>
                  </a:lnTo>
                  <a:lnTo>
                    <a:pt x="2477" y="6906"/>
                  </a:lnTo>
                  <a:lnTo>
                    <a:pt x="1263" y="4858"/>
                  </a:lnTo>
                  <a:lnTo>
                    <a:pt x="3727" y="4227"/>
                  </a:lnTo>
                  <a:close/>
                  <a:moveTo>
                    <a:pt x="11371" y="4144"/>
                  </a:moveTo>
                  <a:lnTo>
                    <a:pt x="13716" y="4763"/>
                  </a:lnTo>
                  <a:lnTo>
                    <a:pt x="12442" y="6906"/>
                  </a:lnTo>
                  <a:lnTo>
                    <a:pt x="8525" y="6906"/>
                  </a:lnTo>
                  <a:lnTo>
                    <a:pt x="11371" y="4144"/>
                  </a:lnTo>
                  <a:close/>
                  <a:moveTo>
                    <a:pt x="12526" y="7716"/>
                  </a:moveTo>
                  <a:lnTo>
                    <a:pt x="13752" y="9763"/>
                  </a:lnTo>
                  <a:lnTo>
                    <a:pt x="11276" y="10394"/>
                  </a:lnTo>
                  <a:lnTo>
                    <a:pt x="8513" y="7716"/>
                  </a:lnTo>
                  <a:close/>
                  <a:moveTo>
                    <a:pt x="6501" y="7716"/>
                  </a:moveTo>
                  <a:lnTo>
                    <a:pt x="3644" y="10478"/>
                  </a:lnTo>
                  <a:lnTo>
                    <a:pt x="1310" y="9859"/>
                  </a:lnTo>
                  <a:lnTo>
                    <a:pt x="2584" y="7716"/>
                  </a:lnTo>
                  <a:close/>
                  <a:moveTo>
                    <a:pt x="7930" y="8299"/>
                  </a:moveTo>
                  <a:lnTo>
                    <a:pt x="10776" y="11049"/>
                  </a:lnTo>
                  <a:lnTo>
                    <a:pt x="10145" y="13335"/>
                  </a:lnTo>
                  <a:lnTo>
                    <a:pt x="7930" y="12097"/>
                  </a:lnTo>
                  <a:lnTo>
                    <a:pt x="7930" y="8299"/>
                  </a:lnTo>
                  <a:close/>
                  <a:moveTo>
                    <a:pt x="7097" y="8299"/>
                  </a:moveTo>
                  <a:lnTo>
                    <a:pt x="7097" y="12204"/>
                  </a:lnTo>
                  <a:lnTo>
                    <a:pt x="7085" y="12204"/>
                  </a:lnTo>
                  <a:lnTo>
                    <a:pt x="4989" y="13371"/>
                  </a:lnTo>
                  <a:lnTo>
                    <a:pt x="4334" y="10978"/>
                  </a:lnTo>
                  <a:lnTo>
                    <a:pt x="7097" y="8299"/>
                  </a:lnTo>
                  <a:close/>
                  <a:moveTo>
                    <a:pt x="10585" y="0"/>
                  </a:moveTo>
                  <a:lnTo>
                    <a:pt x="9823" y="417"/>
                  </a:lnTo>
                  <a:lnTo>
                    <a:pt x="7430" y="1751"/>
                  </a:lnTo>
                  <a:lnTo>
                    <a:pt x="5120" y="453"/>
                  </a:lnTo>
                  <a:lnTo>
                    <a:pt x="4358" y="36"/>
                  </a:lnTo>
                  <a:lnTo>
                    <a:pt x="4132" y="858"/>
                  </a:lnTo>
                  <a:lnTo>
                    <a:pt x="3418" y="3441"/>
                  </a:lnTo>
                  <a:lnTo>
                    <a:pt x="846" y="4120"/>
                  </a:lnTo>
                  <a:lnTo>
                    <a:pt x="0" y="4334"/>
                  </a:lnTo>
                  <a:lnTo>
                    <a:pt x="429" y="5072"/>
                  </a:lnTo>
                  <a:lnTo>
                    <a:pt x="1810" y="7394"/>
                  </a:lnTo>
                  <a:lnTo>
                    <a:pt x="477" y="9644"/>
                  </a:lnTo>
                  <a:lnTo>
                    <a:pt x="48" y="10371"/>
                  </a:lnTo>
                  <a:lnTo>
                    <a:pt x="893" y="10585"/>
                  </a:lnTo>
                  <a:lnTo>
                    <a:pt x="3560" y="11287"/>
                  </a:lnTo>
                  <a:lnTo>
                    <a:pt x="4239" y="13788"/>
                  </a:lnTo>
                  <a:lnTo>
                    <a:pt x="4465" y="14609"/>
                  </a:lnTo>
                  <a:lnTo>
                    <a:pt x="5227" y="14193"/>
                  </a:lnTo>
                  <a:lnTo>
                    <a:pt x="7620" y="12859"/>
                  </a:lnTo>
                  <a:lnTo>
                    <a:pt x="9930" y="14145"/>
                  </a:lnTo>
                  <a:lnTo>
                    <a:pt x="10680" y="14562"/>
                  </a:lnTo>
                  <a:lnTo>
                    <a:pt x="10907" y="13752"/>
                  </a:lnTo>
                  <a:lnTo>
                    <a:pt x="11621" y="11156"/>
                  </a:lnTo>
                  <a:lnTo>
                    <a:pt x="14193" y="10490"/>
                  </a:lnTo>
                  <a:lnTo>
                    <a:pt x="14883" y="10311"/>
                  </a:lnTo>
                  <a:lnTo>
                    <a:pt x="14883" y="10013"/>
                  </a:lnTo>
                  <a:lnTo>
                    <a:pt x="14598" y="9537"/>
                  </a:lnTo>
                  <a:lnTo>
                    <a:pt x="13216" y="7215"/>
                  </a:lnTo>
                  <a:lnTo>
                    <a:pt x="14550" y="4965"/>
                  </a:lnTo>
                  <a:lnTo>
                    <a:pt x="14883" y="4418"/>
                  </a:lnTo>
                  <a:lnTo>
                    <a:pt x="14883" y="4203"/>
                  </a:lnTo>
                  <a:lnTo>
                    <a:pt x="14157" y="4013"/>
                  </a:lnTo>
                  <a:lnTo>
                    <a:pt x="11490" y="3310"/>
                  </a:lnTo>
                  <a:lnTo>
                    <a:pt x="10799" y="810"/>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1"/>
            <p:cNvSpPr/>
            <p:nvPr/>
          </p:nvSpPr>
          <p:spPr>
            <a:xfrm>
              <a:off x="5897450" y="3403825"/>
              <a:ext cx="372100" cy="365550"/>
            </a:xfrm>
            <a:custGeom>
              <a:avLst/>
              <a:gdLst/>
              <a:ahLst/>
              <a:cxnLst/>
              <a:rect l="l" t="t" r="r" b="b"/>
              <a:pathLst>
                <a:path w="14884" h="14622" extrusionOk="0">
                  <a:moveTo>
                    <a:pt x="4882" y="1286"/>
                  </a:moveTo>
                  <a:lnTo>
                    <a:pt x="7097" y="2525"/>
                  </a:lnTo>
                  <a:lnTo>
                    <a:pt x="7097" y="6311"/>
                  </a:lnTo>
                  <a:lnTo>
                    <a:pt x="4251" y="3560"/>
                  </a:lnTo>
                  <a:lnTo>
                    <a:pt x="4882" y="1286"/>
                  </a:lnTo>
                  <a:close/>
                  <a:moveTo>
                    <a:pt x="10038" y="1239"/>
                  </a:moveTo>
                  <a:lnTo>
                    <a:pt x="10692" y="3632"/>
                  </a:lnTo>
                  <a:lnTo>
                    <a:pt x="7930" y="6311"/>
                  </a:lnTo>
                  <a:lnTo>
                    <a:pt x="7930" y="2417"/>
                  </a:lnTo>
                  <a:lnTo>
                    <a:pt x="7942" y="2417"/>
                  </a:lnTo>
                  <a:lnTo>
                    <a:pt x="10038" y="1239"/>
                  </a:lnTo>
                  <a:close/>
                  <a:moveTo>
                    <a:pt x="3739" y="4215"/>
                  </a:moveTo>
                  <a:lnTo>
                    <a:pt x="6513" y="6894"/>
                  </a:lnTo>
                  <a:lnTo>
                    <a:pt x="2489" y="6894"/>
                  </a:lnTo>
                  <a:lnTo>
                    <a:pt x="1275" y="4858"/>
                  </a:lnTo>
                  <a:lnTo>
                    <a:pt x="3739" y="4215"/>
                  </a:lnTo>
                  <a:close/>
                  <a:moveTo>
                    <a:pt x="11371" y="4144"/>
                  </a:moveTo>
                  <a:lnTo>
                    <a:pt x="13705" y="4751"/>
                  </a:lnTo>
                  <a:lnTo>
                    <a:pt x="12443" y="6894"/>
                  </a:lnTo>
                  <a:lnTo>
                    <a:pt x="8525" y="6894"/>
                  </a:lnTo>
                  <a:lnTo>
                    <a:pt x="11371" y="4144"/>
                  </a:lnTo>
                  <a:close/>
                  <a:moveTo>
                    <a:pt x="12538" y="7716"/>
                  </a:moveTo>
                  <a:lnTo>
                    <a:pt x="13764" y="9752"/>
                  </a:lnTo>
                  <a:lnTo>
                    <a:pt x="11288" y="10395"/>
                  </a:lnTo>
                  <a:lnTo>
                    <a:pt x="8525" y="7716"/>
                  </a:lnTo>
                  <a:close/>
                  <a:moveTo>
                    <a:pt x="6501" y="7728"/>
                  </a:moveTo>
                  <a:lnTo>
                    <a:pt x="3656" y="10478"/>
                  </a:lnTo>
                  <a:lnTo>
                    <a:pt x="1310" y="9871"/>
                  </a:lnTo>
                  <a:lnTo>
                    <a:pt x="2584" y="7728"/>
                  </a:lnTo>
                  <a:close/>
                  <a:moveTo>
                    <a:pt x="7942" y="8299"/>
                  </a:moveTo>
                  <a:lnTo>
                    <a:pt x="10788" y="11049"/>
                  </a:lnTo>
                  <a:lnTo>
                    <a:pt x="10157" y="13323"/>
                  </a:lnTo>
                  <a:lnTo>
                    <a:pt x="7942" y="12085"/>
                  </a:lnTo>
                  <a:lnTo>
                    <a:pt x="7942" y="8299"/>
                  </a:lnTo>
                  <a:close/>
                  <a:moveTo>
                    <a:pt x="7109" y="8299"/>
                  </a:moveTo>
                  <a:lnTo>
                    <a:pt x="7109" y="12192"/>
                  </a:lnTo>
                  <a:lnTo>
                    <a:pt x="7097" y="12192"/>
                  </a:lnTo>
                  <a:lnTo>
                    <a:pt x="5001" y="13371"/>
                  </a:lnTo>
                  <a:lnTo>
                    <a:pt x="4346" y="10978"/>
                  </a:lnTo>
                  <a:lnTo>
                    <a:pt x="7109" y="8299"/>
                  </a:lnTo>
                  <a:close/>
                  <a:moveTo>
                    <a:pt x="10573" y="0"/>
                  </a:moveTo>
                  <a:lnTo>
                    <a:pt x="9823" y="417"/>
                  </a:lnTo>
                  <a:lnTo>
                    <a:pt x="7418" y="1763"/>
                  </a:lnTo>
                  <a:lnTo>
                    <a:pt x="5120" y="465"/>
                  </a:lnTo>
                  <a:lnTo>
                    <a:pt x="4358" y="48"/>
                  </a:lnTo>
                  <a:lnTo>
                    <a:pt x="4132" y="870"/>
                  </a:lnTo>
                  <a:lnTo>
                    <a:pt x="3418" y="3453"/>
                  </a:lnTo>
                  <a:lnTo>
                    <a:pt x="846" y="4132"/>
                  </a:lnTo>
                  <a:lnTo>
                    <a:pt x="1" y="4346"/>
                  </a:lnTo>
                  <a:lnTo>
                    <a:pt x="429" y="5084"/>
                  </a:lnTo>
                  <a:lnTo>
                    <a:pt x="1810" y="7406"/>
                  </a:lnTo>
                  <a:lnTo>
                    <a:pt x="477" y="9644"/>
                  </a:lnTo>
                  <a:lnTo>
                    <a:pt x="36" y="10383"/>
                  </a:lnTo>
                  <a:lnTo>
                    <a:pt x="894" y="10597"/>
                  </a:lnTo>
                  <a:lnTo>
                    <a:pt x="3549" y="11299"/>
                  </a:lnTo>
                  <a:lnTo>
                    <a:pt x="4239" y="13800"/>
                  </a:lnTo>
                  <a:lnTo>
                    <a:pt x="4465" y="14621"/>
                  </a:lnTo>
                  <a:lnTo>
                    <a:pt x="5215" y="14205"/>
                  </a:lnTo>
                  <a:lnTo>
                    <a:pt x="7621" y="12859"/>
                  </a:lnTo>
                  <a:lnTo>
                    <a:pt x="9918" y="14157"/>
                  </a:lnTo>
                  <a:lnTo>
                    <a:pt x="10680" y="14574"/>
                  </a:lnTo>
                  <a:lnTo>
                    <a:pt x="10907" y="13752"/>
                  </a:lnTo>
                  <a:lnTo>
                    <a:pt x="11621" y="11168"/>
                  </a:lnTo>
                  <a:lnTo>
                    <a:pt x="14193" y="10502"/>
                  </a:lnTo>
                  <a:lnTo>
                    <a:pt x="14883" y="10323"/>
                  </a:lnTo>
                  <a:lnTo>
                    <a:pt x="14883" y="10025"/>
                  </a:lnTo>
                  <a:lnTo>
                    <a:pt x="14598" y="9549"/>
                  </a:lnTo>
                  <a:lnTo>
                    <a:pt x="13216" y="7227"/>
                  </a:lnTo>
                  <a:lnTo>
                    <a:pt x="14550" y="4977"/>
                  </a:lnTo>
                  <a:lnTo>
                    <a:pt x="14883" y="4418"/>
                  </a:lnTo>
                  <a:lnTo>
                    <a:pt x="14883" y="4215"/>
                  </a:lnTo>
                  <a:lnTo>
                    <a:pt x="14145" y="4025"/>
                  </a:lnTo>
                  <a:lnTo>
                    <a:pt x="11490" y="3322"/>
                  </a:lnTo>
                  <a:lnTo>
                    <a:pt x="10800" y="822"/>
                  </a:lnTo>
                  <a:lnTo>
                    <a:pt x="10573"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1"/>
            <p:cNvSpPr/>
            <p:nvPr/>
          </p:nvSpPr>
          <p:spPr>
            <a:xfrm>
              <a:off x="5897750" y="1942025"/>
              <a:ext cx="372100" cy="365550"/>
            </a:xfrm>
            <a:custGeom>
              <a:avLst/>
              <a:gdLst/>
              <a:ahLst/>
              <a:cxnLst/>
              <a:rect l="l" t="t" r="r" b="b"/>
              <a:pathLst>
                <a:path w="14884" h="14622" extrusionOk="0">
                  <a:moveTo>
                    <a:pt x="4870" y="1311"/>
                  </a:moveTo>
                  <a:lnTo>
                    <a:pt x="7085" y="2549"/>
                  </a:lnTo>
                  <a:lnTo>
                    <a:pt x="7085" y="6347"/>
                  </a:lnTo>
                  <a:lnTo>
                    <a:pt x="4239" y="3585"/>
                  </a:lnTo>
                  <a:lnTo>
                    <a:pt x="4870" y="1311"/>
                  </a:lnTo>
                  <a:close/>
                  <a:moveTo>
                    <a:pt x="10026" y="1263"/>
                  </a:moveTo>
                  <a:lnTo>
                    <a:pt x="10680" y="3668"/>
                  </a:lnTo>
                  <a:lnTo>
                    <a:pt x="7918" y="6347"/>
                  </a:lnTo>
                  <a:lnTo>
                    <a:pt x="7918" y="2442"/>
                  </a:lnTo>
                  <a:lnTo>
                    <a:pt x="7930" y="2442"/>
                  </a:lnTo>
                  <a:lnTo>
                    <a:pt x="10026" y="1263"/>
                  </a:lnTo>
                  <a:close/>
                  <a:moveTo>
                    <a:pt x="11371" y="4156"/>
                  </a:moveTo>
                  <a:lnTo>
                    <a:pt x="13705" y="4763"/>
                  </a:lnTo>
                  <a:lnTo>
                    <a:pt x="12431" y="6907"/>
                  </a:lnTo>
                  <a:lnTo>
                    <a:pt x="8513" y="6907"/>
                  </a:lnTo>
                  <a:lnTo>
                    <a:pt x="11371" y="4156"/>
                  </a:lnTo>
                  <a:close/>
                  <a:moveTo>
                    <a:pt x="3727" y="4240"/>
                  </a:moveTo>
                  <a:lnTo>
                    <a:pt x="6501" y="6918"/>
                  </a:lnTo>
                  <a:lnTo>
                    <a:pt x="2477" y="6918"/>
                  </a:lnTo>
                  <a:lnTo>
                    <a:pt x="1263" y="4882"/>
                  </a:lnTo>
                  <a:lnTo>
                    <a:pt x="3727" y="4240"/>
                  </a:lnTo>
                  <a:close/>
                  <a:moveTo>
                    <a:pt x="12550" y="7740"/>
                  </a:moveTo>
                  <a:lnTo>
                    <a:pt x="13764" y="9776"/>
                  </a:lnTo>
                  <a:lnTo>
                    <a:pt x="11299" y="10419"/>
                  </a:lnTo>
                  <a:lnTo>
                    <a:pt x="8525" y="7740"/>
                  </a:lnTo>
                  <a:close/>
                  <a:moveTo>
                    <a:pt x="6501" y="7740"/>
                  </a:moveTo>
                  <a:lnTo>
                    <a:pt x="3644" y="10490"/>
                  </a:lnTo>
                  <a:lnTo>
                    <a:pt x="1310" y="9883"/>
                  </a:lnTo>
                  <a:lnTo>
                    <a:pt x="2584" y="7740"/>
                  </a:lnTo>
                  <a:close/>
                  <a:moveTo>
                    <a:pt x="7930" y="8323"/>
                  </a:moveTo>
                  <a:lnTo>
                    <a:pt x="10776" y="11074"/>
                  </a:lnTo>
                  <a:lnTo>
                    <a:pt x="10145" y="13348"/>
                  </a:lnTo>
                  <a:lnTo>
                    <a:pt x="7930" y="12121"/>
                  </a:lnTo>
                  <a:lnTo>
                    <a:pt x="7930" y="8323"/>
                  </a:lnTo>
                  <a:close/>
                  <a:moveTo>
                    <a:pt x="7097" y="8323"/>
                  </a:moveTo>
                  <a:lnTo>
                    <a:pt x="7097" y="12217"/>
                  </a:lnTo>
                  <a:lnTo>
                    <a:pt x="7085" y="12217"/>
                  </a:lnTo>
                  <a:lnTo>
                    <a:pt x="4989" y="13395"/>
                  </a:lnTo>
                  <a:lnTo>
                    <a:pt x="4334" y="11002"/>
                  </a:lnTo>
                  <a:lnTo>
                    <a:pt x="7097" y="8323"/>
                  </a:lnTo>
                  <a:close/>
                  <a:moveTo>
                    <a:pt x="10585" y="1"/>
                  </a:moveTo>
                  <a:lnTo>
                    <a:pt x="9823" y="418"/>
                  </a:lnTo>
                  <a:lnTo>
                    <a:pt x="7430" y="1763"/>
                  </a:lnTo>
                  <a:lnTo>
                    <a:pt x="5120" y="465"/>
                  </a:lnTo>
                  <a:lnTo>
                    <a:pt x="4358" y="49"/>
                  </a:lnTo>
                  <a:lnTo>
                    <a:pt x="4132" y="870"/>
                  </a:lnTo>
                  <a:lnTo>
                    <a:pt x="3418" y="3454"/>
                  </a:lnTo>
                  <a:lnTo>
                    <a:pt x="846" y="4120"/>
                  </a:lnTo>
                  <a:lnTo>
                    <a:pt x="0" y="4347"/>
                  </a:lnTo>
                  <a:lnTo>
                    <a:pt x="429" y="5073"/>
                  </a:lnTo>
                  <a:lnTo>
                    <a:pt x="1810" y="7395"/>
                  </a:lnTo>
                  <a:lnTo>
                    <a:pt x="477" y="9645"/>
                  </a:lnTo>
                  <a:lnTo>
                    <a:pt x="48" y="10371"/>
                  </a:lnTo>
                  <a:lnTo>
                    <a:pt x="893" y="10597"/>
                  </a:lnTo>
                  <a:lnTo>
                    <a:pt x="3560" y="11300"/>
                  </a:lnTo>
                  <a:lnTo>
                    <a:pt x="4239" y="13800"/>
                  </a:lnTo>
                  <a:lnTo>
                    <a:pt x="4465" y="14622"/>
                  </a:lnTo>
                  <a:lnTo>
                    <a:pt x="5227" y="14193"/>
                  </a:lnTo>
                  <a:lnTo>
                    <a:pt x="7620" y="12860"/>
                  </a:lnTo>
                  <a:lnTo>
                    <a:pt x="9930" y="14157"/>
                  </a:lnTo>
                  <a:lnTo>
                    <a:pt x="10680" y="14574"/>
                  </a:lnTo>
                  <a:lnTo>
                    <a:pt x="10907" y="13753"/>
                  </a:lnTo>
                  <a:lnTo>
                    <a:pt x="11621" y="11169"/>
                  </a:lnTo>
                  <a:lnTo>
                    <a:pt x="14193" y="10490"/>
                  </a:lnTo>
                  <a:lnTo>
                    <a:pt x="14883" y="10312"/>
                  </a:lnTo>
                  <a:lnTo>
                    <a:pt x="14883" y="10002"/>
                  </a:lnTo>
                  <a:lnTo>
                    <a:pt x="14598" y="9562"/>
                  </a:lnTo>
                  <a:lnTo>
                    <a:pt x="13216" y="7240"/>
                  </a:lnTo>
                  <a:lnTo>
                    <a:pt x="14550" y="4990"/>
                  </a:lnTo>
                  <a:lnTo>
                    <a:pt x="14883" y="4442"/>
                  </a:lnTo>
                  <a:lnTo>
                    <a:pt x="14883" y="4216"/>
                  </a:lnTo>
                  <a:lnTo>
                    <a:pt x="14157" y="4013"/>
                  </a:lnTo>
                  <a:lnTo>
                    <a:pt x="11490" y="3323"/>
                  </a:lnTo>
                  <a:lnTo>
                    <a:pt x="10799"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1"/>
            <p:cNvSpPr/>
            <p:nvPr/>
          </p:nvSpPr>
          <p:spPr>
            <a:xfrm>
              <a:off x="5897750" y="4499800"/>
              <a:ext cx="372100" cy="365250"/>
            </a:xfrm>
            <a:custGeom>
              <a:avLst/>
              <a:gdLst/>
              <a:ahLst/>
              <a:cxnLst/>
              <a:rect l="l" t="t" r="r" b="b"/>
              <a:pathLst>
                <a:path w="14884" h="14610" extrusionOk="0">
                  <a:moveTo>
                    <a:pt x="4870" y="1286"/>
                  </a:moveTo>
                  <a:lnTo>
                    <a:pt x="7085" y="2524"/>
                  </a:lnTo>
                  <a:lnTo>
                    <a:pt x="7085" y="6322"/>
                  </a:lnTo>
                  <a:lnTo>
                    <a:pt x="4239" y="3572"/>
                  </a:lnTo>
                  <a:lnTo>
                    <a:pt x="4870" y="1286"/>
                  </a:lnTo>
                  <a:close/>
                  <a:moveTo>
                    <a:pt x="10026" y="1250"/>
                  </a:moveTo>
                  <a:lnTo>
                    <a:pt x="10680" y="3643"/>
                  </a:lnTo>
                  <a:lnTo>
                    <a:pt x="7918" y="6322"/>
                  </a:lnTo>
                  <a:lnTo>
                    <a:pt x="7918" y="2417"/>
                  </a:lnTo>
                  <a:lnTo>
                    <a:pt x="7930" y="2417"/>
                  </a:lnTo>
                  <a:lnTo>
                    <a:pt x="10026" y="1250"/>
                  </a:lnTo>
                  <a:close/>
                  <a:moveTo>
                    <a:pt x="11371" y="4132"/>
                  </a:moveTo>
                  <a:lnTo>
                    <a:pt x="13705" y="4739"/>
                  </a:lnTo>
                  <a:lnTo>
                    <a:pt x="12431" y="6882"/>
                  </a:lnTo>
                  <a:lnTo>
                    <a:pt x="8513" y="6882"/>
                  </a:lnTo>
                  <a:lnTo>
                    <a:pt x="11371" y="4132"/>
                  </a:lnTo>
                  <a:close/>
                  <a:moveTo>
                    <a:pt x="3727" y="4227"/>
                  </a:moveTo>
                  <a:lnTo>
                    <a:pt x="6501" y="6906"/>
                  </a:lnTo>
                  <a:lnTo>
                    <a:pt x="2477" y="6906"/>
                  </a:lnTo>
                  <a:lnTo>
                    <a:pt x="1263" y="4858"/>
                  </a:lnTo>
                  <a:lnTo>
                    <a:pt x="3727" y="4227"/>
                  </a:lnTo>
                  <a:close/>
                  <a:moveTo>
                    <a:pt x="12526" y="7715"/>
                  </a:moveTo>
                  <a:lnTo>
                    <a:pt x="13752" y="9763"/>
                  </a:lnTo>
                  <a:lnTo>
                    <a:pt x="11276" y="10394"/>
                  </a:lnTo>
                  <a:lnTo>
                    <a:pt x="8513" y="7715"/>
                  </a:lnTo>
                  <a:close/>
                  <a:moveTo>
                    <a:pt x="6501" y="7715"/>
                  </a:moveTo>
                  <a:lnTo>
                    <a:pt x="3644" y="10478"/>
                  </a:lnTo>
                  <a:lnTo>
                    <a:pt x="1310" y="9858"/>
                  </a:lnTo>
                  <a:lnTo>
                    <a:pt x="2584" y="7715"/>
                  </a:lnTo>
                  <a:close/>
                  <a:moveTo>
                    <a:pt x="7930" y="8299"/>
                  </a:moveTo>
                  <a:lnTo>
                    <a:pt x="10776" y="11049"/>
                  </a:lnTo>
                  <a:lnTo>
                    <a:pt x="10145" y="13335"/>
                  </a:lnTo>
                  <a:lnTo>
                    <a:pt x="7930" y="12097"/>
                  </a:lnTo>
                  <a:lnTo>
                    <a:pt x="7930" y="8299"/>
                  </a:lnTo>
                  <a:close/>
                  <a:moveTo>
                    <a:pt x="7085" y="8299"/>
                  </a:moveTo>
                  <a:lnTo>
                    <a:pt x="7085" y="12204"/>
                  </a:lnTo>
                  <a:lnTo>
                    <a:pt x="4989" y="13371"/>
                  </a:lnTo>
                  <a:lnTo>
                    <a:pt x="4311" y="10978"/>
                  </a:lnTo>
                  <a:lnTo>
                    <a:pt x="7085" y="8299"/>
                  </a:lnTo>
                  <a:close/>
                  <a:moveTo>
                    <a:pt x="10585" y="0"/>
                  </a:moveTo>
                  <a:lnTo>
                    <a:pt x="9823" y="405"/>
                  </a:lnTo>
                  <a:lnTo>
                    <a:pt x="7430" y="1750"/>
                  </a:lnTo>
                  <a:lnTo>
                    <a:pt x="5120" y="453"/>
                  </a:lnTo>
                  <a:lnTo>
                    <a:pt x="4358" y="36"/>
                  </a:lnTo>
                  <a:lnTo>
                    <a:pt x="4132" y="857"/>
                  </a:lnTo>
                  <a:lnTo>
                    <a:pt x="3418" y="3441"/>
                  </a:lnTo>
                  <a:lnTo>
                    <a:pt x="846" y="4120"/>
                  </a:lnTo>
                  <a:lnTo>
                    <a:pt x="0" y="4334"/>
                  </a:lnTo>
                  <a:lnTo>
                    <a:pt x="429" y="5072"/>
                  </a:lnTo>
                  <a:lnTo>
                    <a:pt x="1810" y="7394"/>
                  </a:lnTo>
                  <a:lnTo>
                    <a:pt x="477" y="9632"/>
                  </a:lnTo>
                  <a:lnTo>
                    <a:pt x="48" y="10370"/>
                  </a:lnTo>
                  <a:lnTo>
                    <a:pt x="893" y="10585"/>
                  </a:lnTo>
                  <a:lnTo>
                    <a:pt x="3560" y="11287"/>
                  </a:lnTo>
                  <a:lnTo>
                    <a:pt x="4239" y="13788"/>
                  </a:lnTo>
                  <a:lnTo>
                    <a:pt x="4465" y="14609"/>
                  </a:lnTo>
                  <a:lnTo>
                    <a:pt x="5227" y="14192"/>
                  </a:lnTo>
                  <a:lnTo>
                    <a:pt x="7620" y="12847"/>
                  </a:lnTo>
                  <a:lnTo>
                    <a:pt x="9930" y="14145"/>
                  </a:lnTo>
                  <a:lnTo>
                    <a:pt x="10680" y="14561"/>
                  </a:lnTo>
                  <a:lnTo>
                    <a:pt x="10907" y="13740"/>
                  </a:lnTo>
                  <a:lnTo>
                    <a:pt x="11621" y="11156"/>
                  </a:lnTo>
                  <a:lnTo>
                    <a:pt x="14193" y="10489"/>
                  </a:lnTo>
                  <a:lnTo>
                    <a:pt x="14883" y="10311"/>
                  </a:lnTo>
                  <a:lnTo>
                    <a:pt x="14883" y="9989"/>
                  </a:lnTo>
                  <a:lnTo>
                    <a:pt x="14598" y="9537"/>
                  </a:lnTo>
                  <a:lnTo>
                    <a:pt x="13216" y="7215"/>
                  </a:lnTo>
                  <a:lnTo>
                    <a:pt x="14550" y="4965"/>
                  </a:lnTo>
                  <a:lnTo>
                    <a:pt x="14883" y="4417"/>
                  </a:lnTo>
                  <a:lnTo>
                    <a:pt x="14883" y="4203"/>
                  </a:lnTo>
                  <a:lnTo>
                    <a:pt x="14157" y="4012"/>
                  </a:lnTo>
                  <a:lnTo>
                    <a:pt x="11490" y="3310"/>
                  </a:lnTo>
                  <a:lnTo>
                    <a:pt x="10799" y="810"/>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1"/>
            <p:cNvSpPr/>
            <p:nvPr/>
          </p:nvSpPr>
          <p:spPr>
            <a:xfrm>
              <a:off x="5897750" y="2307850"/>
              <a:ext cx="372100" cy="365250"/>
            </a:xfrm>
            <a:custGeom>
              <a:avLst/>
              <a:gdLst/>
              <a:ahLst/>
              <a:cxnLst/>
              <a:rect l="l" t="t" r="r" b="b"/>
              <a:pathLst>
                <a:path w="14884" h="14610" extrusionOk="0">
                  <a:moveTo>
                    <a:pt x="4870" y="1298"/>
                  </a:moveTo>
                  <a:lnTo>
                    <a:pt x="7085" y="2525"/>
                  </a:lnTo>
                  <a:lnTo>
                    <a:pt x="7085" y="6323"/>
                  </a:lnTo>
                  <a:lnTo>
                    <a:pt x="4239" y="3573"/>
                  </a:lnTo>
                  <a:lnTo>
                    <a:pt x="4870" y="1298"/>
                  </a:lnTo>
                  <a:close/>
                  <a:moveTo>
                    <a:pt x="10026" y="1251"/>
                  </a:moveTo>
                  <a:lnTo>
                    <a:pt x="10680" y="3644"/>
                  </a:lnTo>
                  <a:lnTo>
                    <a:pt x="7918" y="6323"/>
                  </a:lnTo>
                  <a:lnTo>
                    <a:pt x="7918" y="2430"/>
                  </a:lnTo>
                  <a:lnTo>
                    <a:pt x="7930" y="2430"/>
                  </a:lnTo>
                  <a:lnTo>
                    <a:pt x="10026" y="1251"/>
                  </a:lnTo>
                  <a:close/>
                  <a:moveTo>
                    <a:pt x="11371" y="4132"/>
                  </a:moveTo>
                  <a:lnTo>
                    <a:pt x="13705" y="4751"/>
                  </a:lnTo>
                  <a:lnTo>
                    <a:pt x="12431" y="6894"/>
                  </a:lnTo>
                  <a:lnTo>
                    <a:pt x="8513" y="6894"/>
                  </a:lnTo>
                  <a:lnTo>
                    <a:pt x="11371" y="4132"/>
                  </a:lnTo>
                  <a:close/>
                  <a:moveTo>
                    <a:pt x="3727" y="4227"/>
                  </a:moveTo>
                  <a:lnTo>
                    <a:pt x="6501" y="6906"/>
                  </a:lnTo>
                  <a:lnTo>
                    <a:pt x="2477" y="6906"/>
                  </a:lnTo>
                  <a:lnTo>
                    <a:pt x="1263" y="4870"/>
                  </a:lnTo>
                  <a:lnTo>
                    <a:pt x="3727" y="4227"/>
                  </a:lnTo>
                  <a:close/>
                  <a:moveTo>
                    <a:pt x="12550" y="7728"/>
                  </a:moveTo>
                  <a:lnTo>
                    <a:pt x="13764" y="9764"/>
                  </a:lnTo>
                  <a:lnTo>
                    <a:pt x="11299" y="10407"/>
                  </a:lnTo>
                  <a:lnTo>
                    <a:pt x="8525" y="7728"/>
                  </a:lnTo>
                  <a:close/>
                  <a:moveTo>
                    <a:pt x="6501" y="7728"/>
                  </a:moveTo>
                  <a:lnTo>
                    <a:pt x="3644" y="10478"/>
                  </a:lnTo>
                  <a:lnTo>
                    <a:pt x="1310" y="9871"/>
                  </a:lnTo>
                  <a:lnTo>
                    <a:pt x="2584" y="7728"/>
                  </a:lnTo>
                  <a:close/>
                  <a:moveTo>
                    <a:pt x="7930" y="8299"/>
                  </a:moveTo>
                  <a:lnTo>
                    <a:pt x="10776" y="11062"/>
                  </a:lnTo>
                  <a:lnTo>
                    <a:pt x="10145" y="13336"/>
                  </a:lnTo>
                  <a:lnTo>
                    <a:pt x="7930" y="12097"/>
                  </a:lnTo>
                  <a:lnTo>
                    <a:pt x="7930" y="8299"/>
                  </a:lnTo>
                  <a:close/>
                  <a:moveTo>
                    <a:pt x="7097" y="8299"/>
                  </a:moveTo>
                  <a:lnTo>
                    <a:pt x="7097" y="12205"/>
                  </a:lnTo>
                  <a:lnTo>
                    <a:pt x="7085" y="12205"/>
                  </a:lnTo>
                  <a:lnTo>
                    <a:pt x="4989" y="13383"/>
                  </a:lnTo>
                  <a:lnTo>
                    <a:pt x="4334" y="10978"/>
                  </a:lnTo>
                  <a:lnTo>
                    <a:pt x="7097" y="8299"/>
                  </a:lnTo>
                  <a:close/>
                  <a:moveTo>
                    <a:pt x="10585" y="1"/>
                  </a:moveTo>
                  <a:lnTo>
                    <a:pt x="9823" y="417"/>
                  </a:lnTo>
                  <a:lnTo>
                    <a:pt x="7430" y="1751"/>
                  </a:lnTo>
                  <a:lnTo>
                    <a:pt x="5120" y="465"/>
                  </a:lnTo>
                  <a:lnTo>
                    <a:pt x="4358" y="48"/>
                  </a:lnTo>
                  <a:lnTo>
                    <a:pt x="4132" y="858"/>
                  </a:lnTo>
                  <a:lnTo>
                    <a:pt x="3418" y="3453"/>
                  </a:lnTo>
                  <a:lnTo>
                    <a:pt x="846" y="4120"/>
                  </a:lnTo>
                  <a:lnTo>
                    <a:pt x="0" y="4346"/>
                  </a:lnTo>
                  <a:lnTo>
                    <a:pt x="429" y="5073"/>
                  </a:lnTo>
                  <a:lnTo>
                    <a:pt x="1810" y="7394"/>
                  </a:lnTo>
                  <a:lnTo>
                    <a:pt x="477" y="9645"/>
                  </a:lnTo>
                  <a:lnTo>
                    <a:pt x="48" y="10371"/>
                  </a:lnTo>
                  <a:lnTo>
                    <a:pt x="893" y="10597"/>
                  </a:lnTo>
                  <a:lnTo>
                    <a:pt x="3560" y="11300"/>
                  </a:lnTo>
                  <a:lnTo>
                    <a:pt x="4239" y="13800"/>
                  </a:lnTo>
                  <a:lnTo>
                    <a:pt x="4465" y="14610"/>
                  </a:lnTo>
                  <a:lnTo>
                    <a:pt x="5227" y="14193"/>
                  </a:lnTo>
                  <a:lnTo>
                    <a:pt x="7620" y="12859"/>
                  </a:lnTo>
                  <a:lnTo>
                    <a:pt x="9930" y="14145"/>
                  </a:lnTo>
                  <a:lnTo>
                    <a:pt x="10680" y="14574"/>
                  </a:lnTo>
                  <a:lnTo>
                    <a:pt x="10907" y="13752"/>
                  </a:lnTo>
                  <a:lnTo>
                    <a:pt x="11621" y="11157"/>
                  </a:lnTo>
                  <a:lnTo>
                    <a:pt x="14193" y="10490"/>
                  </a:lnTo>
                  <a:lnTo>
                    <a:pt x="14883" y="10311"/>
                  </a:lnTo>
                  <a:lnTo>
                    <a:pt x="14883" y="10002"/>
                  </a:lnTo>
                  <a:lnTo>
                    <a:pt x="14598" y="9538"/>
                  </a:lnTo>
                  <a:lnTo>
                    <a:pt x="13216" y="7216"/>
                  </a:lnTo>
                  <a:lnTo>
                    <a:pt x="14550" y="4966"/>
                  </a:lnTo>
                  <a:lnTo>
                    <a:pt x="14883" y="4418"/>
                  </a:lnTo>
                  <a:lnTo>
                    <a:pt x="14883" y="4215"/>
                  </a:lnTo>
                  <a:lnTo>
                    <a:pt x="14157" y="4013"/>
                  </a:lnTo>
                  <a:lnTo>
                    <a:pt x="11490" y="3322"/>
                  </a:lnTo>
                  <a:lnTo>
                    <a:pt x="10799"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1"/>
            <p:cNvSpPr/>
            <p:nvPr/>
          </p:nvSpPr>
          <p:spPr>
            <a:xfrm>
              <a:off x="5897450" y="1212175"/>
              <a:ext cx="372100" cy="365250"/>
            </a:xfrm>
            <a:custGeom>
              <a:avLst/>
              <a:gdLst/>
              <a:ahLst/>
              <a:cxnLst/>
              <a:rect l="l" t="t" r="r" b="b"/>
              <a:pathLst>
                <a:path w="14884" h="14610" extrusionOk="0">
                  <a:moveTo>
                    <a:pt x="4882" y="1275"/>
                  </a:moveTo>
                  <a:lnTo>
                    <a:pt x="7097" y="2513"/>
                  </a:lnTo>
                  <a:lnTo>
                    <a:pt x="7097" y="6311"/>
                  </a:lnTo>
                  <a:lnTo>
                    <a:pt x="4251" y="3549"/>
                  </a:lnTo>
                  <a:lnTo>
                    <a:pt x="4882" y="1275"/>
                  </a:lnTo>
                  <a:close/>
                  <a:moveTo>
                    <a:pt x="10038" y="1227"/>
                  </a:moveTo>
                  <a:lnTo>
                    <a:pt x="10692" y="3632"/>
                  </a:lnTo>
                  <a:lnTo>
                    <a:pt x="7930" y="6311"/>
                  </a:lnTo>
                  <a:lnTo>
                    <a:pt x="7930" y="2406"/>
                  </a:lnTo>
                  <a:lnTo>
                    <a:pt x="7942" y="2406"/>
                  </a:lnTo>
                  <a:lnTo>
                    <a:pt x="10038" y="1227"/>
                  </a:lnTo>
                  <a:close/>
                  <a:moveTo>
                    <a:pt x="3739" y="4204"/>
                  </a:moveTo>
                  <a:lnTo>
                    <a:pt x="6513" y="6883"/>
                  </a:lnTo>
                  <a:lnTo>
                    <a:pt x="2489" y="6883"/>
                  </a:lnTo>
                  <a:lnTo>
                    <a:pt x="1275" y="4847"/>
                  </a:lnTo>
                  <a:lnTo>
                    <a:pt x="3739" y="4204"/>
                  </a:lnTo>
                  <a:close/>
                  <a:moveTo>
                    <a:pt x="11371" y="4132"/>
                  </a:moveTo>
                  <a:lnTo>
                    <a:pt x="13705" y="4740"/>
                  </a:lnTo>
                  <a:lnTo>
                    <a:pt x="12443" y="6883"/>
                  </a:lnTo>
                  <a:lnTo>
                    <a:pt x="8525" y="6883"/>
                  </a:lnTo>
                  <a:lnTo>
                    <a:pt x="11371" y="4132"/>
                  </a:lnTo>
                  <a:close/>
                  <a:moveTo>
                    <a:pt x="12538" y="7704"/>
                  </a:moveTo>
                  <a:lnTo>
                    <a:pt x="13764" y="9740"/>
                  </a:lnTo>
                  <a:lnTo>
                    <a:pt x="11288" y="10383"/>
                  </a:lnTo>
                  <a:lnTo>
                    <a:pt x="8525" y="7704"/>
                  </a:lnTo>
                  <a:close/>
                  <a:moveTo>
                    <a:pt x="6513" y="7716"/>
                  </a:moveTo>
                  <a:lnTo>
                    <a:pt x="3656" y="10478"/>
                  </a:lnTo>
                  <a:lnTo>
                    <a:pt x="1322" y="9859"/>
                  </a:lnTo>
                  <a:lnTo>
                    <a:pt x="2596" y="7716"/>
                  </a:lnTo>
                  <a:close/>
                  <a:moveTo>
                    <a:pt x="7942" y="8288"/>
                  </a:moveTo>
                  <a:lnTo>
                    <a:pt x="10788" y="11038"/>
                  </a:lnTo>
                  <a:lnTo>
                    <a:pt x="10157" y="13312"/>
                  </a:lnTo>
                  <a:lnTo>
                    <a:pt x="7942" y="12074"/>
                  </a:lnTo>
                  <a:lnTo>
                    <a:pt x="7942" y="8288"/>
                  </a:lnTo>
                  <a:close/>
                  <a:moveTo>
                    <a:pt x="7109" y="8288"/>
                  </a:moveTo>
                  <a:lnTo>
                    <a:pt x="7109" y="12181"/>
                  </a:lnTo>
                  <a:lnTo>
                    <a:pt x="7097" y="12181"/>
                  </a:lnTo>
                  <a:lnTo>
                    <a:pt x="5001" y="13360"/>
                  </a:lnTo>
                  <a:lnTo>
                    <a:pt x="4346" y="10966"/>
                  </a:lnTo>
                  <a:lnTo>
                    <a:pt x="7109" y="8288"/>
                  </a:lnTo>
                  <a:close/>
                  <a:moveTo>
                    <a:pt x="10573" y="1"/>
                  </a:moveTo>
                  <a:lnTo>
                    <a:pt x="9823" y="418"/>
                  </a:lnTo>
                  <a:lnTo>
                    <a:pt x="7418" y="1751"/>
                  </a:lnTo>
                  <a:lnTo>
                    <a:pt x="5120" y="453"/>
                  </a:lnTo>
                  <a:lnTo>
                    <a:pt x="4358" y="37"/>
                  </a:lnTo>
                  <a:lnTo>
                    <a:pt x="4132" y="858"/>
                  </a:lnTo>
                  <a:lnTo>
                    <a:pt x="3418" y="3454"/>
                  </a:lnTo>
                  <a:lnTo>
                    <a:pt x="846" y="4120"/>
                  </a:lnTo>
                  <a:lnTo>
                    <a:pt x="1" y="4347"/>
                  </a:lnTo>
                  <a:lnTo>
                    <a:pt x="429" y="5073"/>
                  </a:lnTo>
                  <a:lnTo>
                    <a:pt x="1810" y="7395"/>
                  </a:lnTo>
                  <a:lnTo>
                    <a:pt x="477" y="9645"/>
                  </a:lnTo>
                  <a:lnTo>
                    <a:pt x="36" y="10371"/>
                  </a:lnTo>
                  <a:lnTo>
                    <a:pt x="894" y="10597"/>
                  </a:lnTo>
                  <a:lnTo>
                    <a:pt x="3549" y="11288"/>
                  </a:lnTo>
                  <a:lnTo>
                    <a:pt x="4239" y="13788"/>
                  </a:lnTo>
                  <a:lnTo>
                    <a:pt x="4465" y="14610"/>
                  </a:lnTo>
                  <a:lnTo>
                    <a:pt x="5215" y="14193"/>
                  </a:lnTo>
                  <a:lnTo>
                    <a:pt x="7621" y="12860"/>
                  </a:lnTo>
                  <a:lnTo>
                    <a:pt x="9918" y="14145"/>
                  </a:lnTo>
                  <a:lnTo>
                    <a:pt x="10680" y="14562"/>
                  </a:lnTo>
                  <a:lnTo>
                    <a:pt x="10907" y="13753"/>
                  </a:lnTo>
                  <a:lnTo>
                    <a:pt x="11621" y="11157"/>
                  </a:lnTo>
                  <a:lnTo>
                    <a:pt x="14193" y="10490"/>
                  </a:lnTo>
                  <a:lnTo>
                    <a:pt x="14883" y="10312"/>
                  </a:lnTo>
                  <a:lnTo>
                    <a:pt x="14883" y="10002"/>
                  </a:lnTo>
                  <a:lnTo>
                    <a:pt x="14598" y="9538"/>
                  </a:lnTo>
                  <a:lnTo>
                    <a:pt x="13216" y="7216"/>
                  </a:lnTo>
                  <a:lnTo>
                    <a:pt x="14550" y="4966"/>
                  </a:lnTo>
                  <a:lnTo>
                    <a:pt x="14883" y="4418"/>
                  </a:lnTo>
                  <a:lnTo>
                    <a:pt x="14883" y="4204"/>
                  </a:lnTo>
                  <a:lnTo>
                    <a:pt x="14145" y="4013"/>
                  </a:lnTo>
                  <a:lnTo>
                    <a:pt x="11490" y="3311"/>
                  </a:lnTo>
                  <a:lnTo>
                    <a:pt x="10800" y="810"/>
                  </a:lnTo>
                  <a:lnTo>
                    <a:pt x="10573" y="1"/>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1"/>
            <p:cNvSpPr/>
            <p:nvPr/>
          </p:nvSpPr>
          <p:spPr>
            <a:xfrm>
              <a:off x="5897750" y="4134275"/>
              <a:ext cx="372100" cy="365550"/>
            </a:xfrm>
            <a:custGeom>
              <a:avLst/>
              <a:gdLst/>
              <a:ahLst/>
              <a:cxnLst/>
              <a:rect l="l" t="t" r="r" b="b"/>
              <a:pathLst>
                <a:path w="14884" h="14622" extrusionOk="0">
                  <a:moveTo>
                    <a:pt x="4870" y="1298"/>
                  </a:moveTo>
                  <a:lnTo>
                    <a:pt x="7085" y="2536"/>
                  </a:lnTo>
                  <a:lnTo>
                    <a:pt x="7085" y="6322"/>
                  </a:lnTo>
                  <a:lnTo>
                    <a:pt x="4239" y="3572"/>
                  </a:lnTo>
                  <a:lnTo>
                    <a:pt x="4870" y="1298"/>
                  </a:lnTo>
                  <a:close/>
                  <a:moveTo>
                    <a:pt x="10026" y="1250"/>
                  </a:moveTo>
                  <a:lnTo>
                    <a:pt x="10680" y="3644"/>
                  </a:lnTo>
                  <a:lnTo>
                    <a:pt x="7918" y="6322"/>
                  </a:lnTo>
                  <a:lnTo>
                    <a:pt x="7918" y="2429"/>
                  </a:lnTo>
                  <a:lnTo>
                    <a:pt x="7930" y="2429"/>
                  </a:lnTo>
                  <a:lnTo>
                    <a:pt x="10026" y="1250"/>
                  </a:lnTo>
                  <a:close/>
                  <a:moveTo>
                    <a:pt x="11371" y="4144"/>
                  </a:moveTo>
                  <a:lnTo>
                    <a:pt x="13705" y="4751"/>
                  </a:lnTo>
                  <a:lnTo>
                    <a:pt x="12431" y="6894"/>
                  </a:lnTo>
                  <a:lnTo>
                    <a:pt x="8513" y="6894"/>
                  </a:lnTo>
                  <a:lnTo>
                    <a:pt x="11371" y="4144"/>
                  </a:lnTo>
                  <a:close/>
                  <a:moveTo>
                    <a:pt x="3727" y="4227"/>
                  </a:moveTo>
                  <a:lnTo>
                    <a:pt x="6501" y="6906"/>
                  </a:lnTo>
                  <a:lnTo>
                    <a:pt x="2477" y="6906"/>
                  </a:lnTo>
                  <a:lnTo>
                    <a:pt x="1263" y="4870"/>
                  </a:lnTo>
                  <a:lnTo>
                    <a:pt x="3727" y="4227"/>
                  </a:lnTo>
                  <a:close/>
                  <a:moveTo>
                    <a:pt x="12526" y="7727"/>
                  </a:moveTo>
                  <a:lnTo>
                    <a:pt x="13752" y="9763"/>
                  </a:lnTo>
                  <a:lnTo>
                    <a:pt x="11276" y="10406"/>
                  </a:lnTo>
                  <a:lnTo>
                    <a:pt x="8513" y="7727"/>
                  </a:lnTo>
                  <a:close/>
                  <a:moveTo>
                    <a:pt x="6501" y="7727"/>
                  </a:moveTo>
                  <a:lnTo>
                    <a:pt x="3644" y="10478"/>
                  </a:lnTo>
                  <a:lnTo>
                    <a:pt x="1310" y="9871"/>
                  </a:lnTo>
                  <a:lnTo>
                    <a:pt x="2584" y="7727"/>
                  </a:lnTo>
                  <a:close/>
                  <a:moveTo>
                    <a:pt x="7930" y="8311"/>
                  </a:moveTo>
                  <a:lnTo>
                    <a:pt x="10776" y="11061"/>
                  </a:lnTo>
                  <a:lnTo>
                    <a:pt x="10145" y="13335"/>
                  </a:lnTo>
                  <a:lnTo>
                    <a:pt x="7930" y="12097"/>
                  </a:lnTo>
                  <a:lnTo>
                    <a:pt x="7930" y="8311"/>
                  </a:lnTo>
                  <a:close/>
                  <a:moveTo>
                    <a:pt x="7097" y="8311"/>
                  </a:moveTo>
                  <a:lnTo>
                    <a:pt x="7097" y="12204"/>
                  </a:lnTo>
                  <a:lnTo>
                    <a:pt x="7085" y="12204"/>
                  </a:lnTo>
                  <a:lnTo>
                    <a:pt x="4989" y="13383"/>
                  </a:lnTo>
                  <a:lnTo>
                    <a:pt x="4334" y="10990"/>
                  </a:lnTo>
                  <a:lnTo>
                    <a:pt x="7097" y="8311"/>
                  </a:lnTo>
                  <a:close/>
                  <a:moveTo>
                    <a:pt x="10585" y="0"/>
                  </a:moveTo>
                  <a:lnTo>
                    <a:pt x="9823" y="417"/>
                  </a:lnTo>
                  <a:lnTo>
                    <a:pt x="7430" y="1762"/>
                  </a:lnTo>
                  <a:lnTo>
                    <a:pt x="5120" y="465"/>
                  </a:lnTo>
                  <a:lnTo>
                    <a:pt x="4358" y="48"/>
                  </a:lnTo>
                  <a:lnTo>
                    <a:pt x="4132" y="869"/>
                  </a:lnTo>
                  <a:lnTo>
                    <a:pt x="3418" y="3453"/>
                  </a:lnTo>
                  <a:lnTo>
                    <a:pt x="846" y="4120"/>
                  </a:lnTo>
                  <a:lnTo>
                    <a:pt x="0" y="4346"/>
                  </a:lnTo>
                  <a:lnTo>
                    <a:pt x="429" y="5072"/>
                  </a:lnTo>
                  <a:lnTo>
                    <a:pt x="1810" y="7394"/>
                  </a:lnTo>
                  <a:lnTo>
                    <a:pt x="477" y="9644"/>
                  </a:lnTo>
                  <a:lnTo>
                    <a:pt x="48" y="10371"/>
                  </a:lnTo>
                  <a:lnTo>
                    <a:pt x="893" y="10597"/>
                  </a:lnTo>
                  <a:lnTo>
                    <a:pt x="3560" y="11299"/>
                  </a:lnTo>
                  <a:lnTo>
                    <a:pt x="4239" y="13800"/>
                  </a:lnTo>
                  <a:lnTo>
                    <a:pt x="4465" y="14621"/>
                  </a:lnTo>
                  <a:lnTo>
                    <a:pt x="5227" y="14204"/>
                  </a:lnTo>
                  <a:lnTo>
                    <a:pt x="7620" y="12859"/>
                  </a:lnTo>
                  <a:lnTo>
                    <a:pt x="9930" y="14157"/>
                  </a:lnTo>
                  <a:lnTo>
                    <a:pt x="10680" y="14573"/>
                  </a:lnTo>
                  <a:lnTo>
                    <a:pt x="10907" y="13752"/>
                  </a:lnTo>
                  <a:lnTo>
                    <a:pt x="11621" y="11168"/>
                  </a:lnTo>
                  <a:lnTo>
                    <a:pt x="14193" y="10490"/>
                  </a:lnTo>
                  <a:lnTo>
                    <a:pt x="14883" y="10311"/>
                  </a:lnTo>
                  <a:lnTo>
                    <a:pt x="14883" y="10013"/>
                  </a:lnTo>
                  <a:lnTo>
                    <a:pt x="14598" y="9561"/>
                  </a:lnTo>
                  <a:lnTo>
                    <a:pt x="13216" y="7215"/>
                  </a:lnTo>
                  <a:lnTo>
                    <a:pt x="14550" y="4977"/>
                  </a:lnTo>
                  <a:lnTo>
                    <a:pt x="14883" y="4417"/>
                  </a:lnTo>
                  <a:lnTo>
                    <a:pt x="14883" y="4215"/>
                  </a:lnTo>
                  <a:lnTo>
                    <a:pt x="14157" y="4025"/>
                  </a:lnTo>
                  <a:lnTo>
                    <a:pt x="11490" y="3322"/>
                  </a:lnTo>
                  <a:lnTo>
                    <a:pt x="10799"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1"/>
            <p:cNvSpPr/>
            <p:nvPr/>
          </p:nvSpPr>
          <p:spPr>
            <a:xfrm>
              <a:off x="5897750" y="846675"/>
              <a:ext cx="372100" cy="365525"/>
            </a:xfrm>
            <a:custGeom>
              <a:avLst/>
              <a:gdLst/>
              <a:ahLst/>
              <a:cxnLst/>
              <a:rect l="l" t="t" r="r" b="b"/>
              <a:pathLst>
                <a:path w="14884" h="14621" extrusionOk="0">
                  <a:moveTo>
                    <a:pt x="10026" y="1238"/>
                  </a:moveTo>
                  <a:lnTo>
                    <a:pt x="10680" y="3631"/>
                  </a:lnTo>
                  <a:lnTo>
                    <a:pt x="7918" y="6310"/>
                  </a:lnTo>
                  <a:lnTo>
                    <a:pt x="7918" y="2417"/>
                  </a:lnTo>
                  <a:lnTo>
                    <a:pt x="7930" y="2417"/>
                  </a:lnTo>
                  <a:lnTo>
                    <a:pt x="10026" y="1238"/>
                  </a:lnTo>
                  <a:close/>
                  <a:moveTo>
                    <a:pt x="4870" y="1298"/>
                  </a:moveTo>
                  <a:lnTo>
                    <a:pt x="7085" y="2536"/>
                  </a:lnTo>
                  <a:lnTo>
                    <a:pt x="7085" y="6322"/>
                  </a:lnTo>
                  <a:lnTo>
                    <a:pt x="4239" y="3572"/>
                  </a:lnTo>
                  <a:lnTo>
                    <a:pt x="4870" y="1298"/>
                  </a:lnTo>
                  <a:close/>
                  <a:moveTo>
                    <a:pt x="3727" y="4215"/>
                  </a:moveTo>
                  <a:lnTo>
                    <a:pt x="6501" y="6894"/>
                  </a:lnTo>
                  <a:lnTo>
                    <a:pt x="2477" y="6894"/>
                  </a:lnTo>
                  <a:lnTo>
                    <a:pt x="1263" y="4858"/>
                  </a:lnTo>
                  <a:lnTo>
                    <a:pt x="3727" y="4215"/>
                  </a:lnTo>
                  <a:close/>
                  <a:moveTo>
                    <a:pt x="11359" y="4131"/>
                  </a:moveTo>
                  <a:lnTo>
                    <a:pt x="13693" y="4751"/>
                  </a:lnTo>
                  <a:lnTo>
                    <a:pt x="12431" y="6894"/>
                  </a:lnTo>
                  <a:lnTo>
                    <a:pt x="8513" y="6894"/>
                  </a:lnTo>
                  <a:lnTo>
                    <a:pt x="11359" y="4131"/>
                  </a:lnTo>
                  <a:close/>
                  <a:moveTo>
                    <a:pt x="12526" y="7715"/>
                  </a:moveTo>
                  <a:lnTo>
                    <a:pt x="13752" y="9751"/>
                  </a:lnTo>
                  <a:lnTo>
                    <a:pt x="11276" y="10394"/>
                  </a:lnTo>
                  <a:lnTo>
                    <a:pt x="8513" y="7715"/>
                  </a:lnTo>
                  <a:close/>
                  <a:moveTo>
                    <a:pt x="6501" y="7727"/>
                  </a:moveTo>
                  <a:lnTo>
                    <a:pt x="3644" y="10477"/>
                  </a:lnTo>
                  <a:lnTo>
                    <a:pt x="1310" y="9870"/>
                  </a:lnTo>
                  <a:lnTo>
                    <a:pt x="2584" y="7727"/>
                  </a:lnTo>
                  <a:close/>
                  <a:moveTo>
                    <a:pt x="7930" y="8287"/>
                  </a:moveTo>
                  <a:lnTo>
                    <a:pt x="10776" y="11049"/>
                  </a:lnTo>
                  <a:lnTo>
                    <a:pt x="10145" y="13323"/>
                  </a:lnTo>
                  <a:lnTo>
                    <a:pt x="7930" y="12085"/>
                  </a:lnTo>
                  <a:lnTo>
                    <a:pt x="7930" y="8287"/>
                  </a:lnTo>
                  <a:close/>
                  <a:moveTo>
                    <a:pt x="7085" y="8287"/>
                  </a:moveTo>
                  <a:lnTo>
                    <a:pt x="7085" y="12192"/>
                  </a:lnTo>
                  <a:lnTo>
                    <a:pt x="4989" y="13371"/>
                  </a:lnTo>
                  <a:lnTo>
                    <a:pt x="4311" y="10966"/>
                  </a:lnTo>
                  <a:lnTo>
                    <a:pt x="7085" y="8287"/>
                  </a:lnTo>
                  <a:close/>
                  <a:moveTo>
                    <a:pt x="10573" y="0"/>
                  </a:moveTo>
                  <a:lnTo>
                    <a:pt x="9823" y="417"/>
                  </a:lnTo>
                  <a:lnTo>
                    <a:pt x="7430" y="1762"/>
                  </a:lnTo>
                  <a:lnTo>
                    <a:pt x="5120" y="464"/>
                  </a:lnTo>
                  <a:lnTo>
                    <a:pt x="4358" y="48"/>
                  </a:lnTo>
                  <a:lnTo>
                    <a:pt x="4132" y="869"/>
                  </a:lnTo>
                  <a:lnTo>
                    <a:pt x="3418" y="3453"/>
                  </a:lnTo>
                  <a:lnTo>
                    <a:pt x="846" y="4120"/>
                  </a:lnTo>
                  <a:lnTo>
                    <a:pt x="0" y="4346"/>
                  </a:lnTo>
                  <a:lnTo>
                    <a:pt x="429" y="5072"/>
                  </a:lnTo>
                  <a:lnTo>
                    <a:pt x="1810" y="7394"/>
                  </a:lnTo>
                  <a:lnTo>
                    <a:pt x="477" y="9644"/>
                  </a:lnTo>
                  <a:lnTo>
                    <a:pt x="48" y="10370"/>
                  </a:lnTo>
                  <a:lnTo>
                    <a:pt x="893" y="10597"/>
                  </a:lnTo>
                  <a:lnTo>
                    <a:pt x="3560" y="11299"/>
                  </a:lnTo>
                  <a:lnTo>
                    <a:pt x="4239" y="13799"/>
                  </a:lnTo>
                  <a:lnTo>
                    <a:pt x="4465" y="14621"/>
                  </a:lnTo>
                  <a:lnTo>
                    <a:pt x="5227" y="14204"/>
                  </a:lnTo>
                  <a:lnTo>
                    <a:pt x="7620" y="12859"/>
                  </a:lnTo>
                  <a:lnTo>
                    <a:pt x="9930" y="14157"/>
                  </a:lnTo>
                  <a:lnTo>
                    <a:pt x="10680" y="14573"/>
                  </a:lnTo>
                  <a:lnTo>
                    <a:pt x="10907" y="13752"/>
                  </a:lnTo>
                  <a:lnTo>
                    <a:pt x="11621" y="11168"/>
                  </a:lnTo>
                  <a:lnTo>
                    <a:pt x="14193" y="10489"/>
                  </a:lnTo>
                  <a:lnTo>
                    <a:pt x="14883" y="10311"/>
                  </a:lnTo>
                  <a:lnTo>
                    <a:pt x="14883" y="10001"/>
                  </a:lnTo>
                  <a:lnTo>
                    <a:pt x="14598" y="9537"/>
                  </a:lnTo>
                  <a:lnTo>
                    <a:pt x="13216" y="7215"/>
                  </a:lnTo>
                  <a:lnTo>
                    <a:pt x="14550" y="4977"/>
                  </a:lnTo>
                  <a:lnTo>
                    <a:pt x="14883" y="4417"/>
                  </a:lnTo>
                  <a:lnTo>
                    <a:pt x="14883" y="4215"/>
                  </a:lnTo>
                  <a:lnTo>
                    <a:pt x="14145" y="4024"/>
                  </a:lnTo>
                  <a:lnTo>
                    <a:pt x="11490" y="3322"/>
                  </a:lnTo>
                  <a:lnTo>
                    <a:pt x="10799" y="822"/>
                  </a:lnTo>
                  <a:lnTo>
                    <a:pt x="10573"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1"/>
            <p:cNvSpPr/>
            <p:nvPr/>
          </p:nvSpPr>
          <p:spPr>
            <a:xfrm>
              <a:off x="5897150" y="2672775"/>
              <a:ext cx="372100" cy="365850"/>
            </a:xfrm>
            <a:custGeom>
              <a:avLst/>
              <a:gdLst/>
              <a:ahLst/>
              <a:cxnLst/>
              <a:rect l="l" t="t" r="r" b="b"/>
              <a:pathLst>
                <a:path w="14884" h="14634" extrusionOk="0">
                  <a:moveTo>
                    <a:pt x="4906" y="1298"/>
                  </a:moveTo>
                  <a:lnTo>
                    <a:pt x="7121" y="2537"/>
                  </a:lnTo>
                  <a:lnTo>
                    <a:pt x="7121" y="6323"/>
                  </a:lnTo>
                  <a:lnTo>
                    <a:pt x="4275" y="3573"/>
                  </a:lnTo>
                  <a:lnTo>
                    <a:pt x="4906" y="1298"/>
                  </a:lnTo>
                  <a:close/>
                  <a:moveTo>
                    <a:pt x="10050" y="1263"/>
                  </a:moveTo>
                  <a:lnTo>
                    <a:pt x="10728" y="3668"/>
                  </a:lnTo>
                  <a:lnTo>
                    <a:pt x="7954" y="6347"/>
                  </a:lnTo>
                  <a:lnTo>
                    <a:pt x="7954" y="2441"/>
                  </a:lnTo>
                  <a:lnTo>
                    <a:pt x="10050" y="1263"/>
                  </a:lnTo>
                  <a:close/>
                  <a:moveTo>
                    <a:pt x="11395" y="4156"/>
                  </a:moveTo>
                  <a:lnTo>
                    <a:pt x="13729" y="4763"/>
                  </a:lnTo>
                  <a:lnTo>
                    <a:pt x="12455" y="6906"/>
                  </a:lnTo>
                  <a:lnTo>
                    <a:pt x="8537" y="6906"/>
                  </a:lnTo>
                  <a:lnTo>
                    <a:pt x="11395" y="4156"/>
                  </a:lnTo>
                  <a:close/>
                  <a:moveTo>
                    <a:pt x="3751" y="4239"/>
                  </a:moveTo>
                  <a:lnTo>
                    <a:pt x="6525" y="6918"/>
                  </a:lnTo>
                  <a:lnTo>
                    <a:pt x="2501" y="6918"/>
                  </a:lnTo>
                  <a:lnTo>
                    <a:pt x="1287" y="4882"/>
                  </a:lnTo>
                  <a:lnTo>
                    <a:pt x="3751" y="4239"/>
                  </a:lnTo>
                  <a:close/>
                  <a:moveTo>
                    <a:pt x="12574" y="7740"/>
                  </a:moveTo>
                  <a:lnTo>
                    <a:pt x="13788" y="9776"/>
                  </a:lnTo>
                  <a:lnTo>
                    <a:pt x="11323" y="10419"/>
                  </a:lnTo>
                  <a:lnTo>
                    <a:pt x="8549" y="7740"/>
                  </a:lnTo>
                  <a:close/>
                  <a:moveTo>
                    <a:pt x="6525" y="7728"/>
                  </a:moveTo>
                  <a:lnTo>
                    <a:pt x="3680" y="10478"/>
                  </a:lnTo>
                  <a:lnTo>
                    <a:pt x="1346" y="9871"/>
                  </a:lnTo>
                  <a:lnTo>
                    <a:pt x="2608" y="7728"/>
                  </a:lnTo>
                  <a:close/>
                  <a:moveTo>
                    <a:pt x="7954" y="8311"/>
                  </a:moveTo>
                  <a:lnTo>
                    <a:pt x="10800" y="11062"/>
                  </a:lnTo>
                  <a:lnTo>
                    <a:pt x="10169" y="13336"/>
                  </a:lnTo>
                  <a:lnTo>
                    <a:pt x="7954" y="12097"/>
                  </a:lnTo>
                  <a:lnTo>
                    <a:pt x="7954" y="8311"/>
                  </a:lnTo>
                  <a:close/>
                  <a:moveTo>
                    <a:pt x="7121" y="8299"/>
                  </a:moveTo>
                  <a:lnTo>
                    <a:pt x="7121" y="12205"/>
                  </a:lnTo>
                  <a:lnTo>
                    <a:pt x="7109" y="12205"/>
                  </a:lnTo>
                  <a:lnTo>
                    <a:pt x="5013" y="13383"/>
                  </a:lnTo>
                  <a:lnTo>
                    <a:pt x="4358" y="10978"/>
                  </a:lnTo>
                  <a:lnTo>
                    <a:pt x="7121" y="8299"/>
                  </a:lnTo>
                  <a:close/>
                  <a:moveTo>
                    <a:pt x="10585" y="1"/>
                  </a:moveTo>
                  <a:lnTo>
                    <a:pt x="9823" y="417"/>
                  </a:lnTo>
                  <a:lnTo>
                    <a:pt x="7430" y="1751"/>
                  </a:lnTo>
                  <a:lnTo>
                    <a:pt x="5120" y="465"/>
                  </a:lnTo>
                  <a:lnTo>
                    <a:pt x="4370" y="48"/>
                  </a:lnTo>
                  <a:lnTo>
                    <a:pt x="4144" y="858"/>
                  </a:lnTo>
                  <a:lnTo>
                    <a:pt x="3430" y="3453"/>
                  </a:lnTo>
                  <a:lnTo>
                    <a:pt x="858" y="4120"/>
                  </a:lnTo>
                  <a:lnTo>
                    <a:pt x="1" y="4346"/>
                  </a:lnTo>
                  <a:lnTo>
                    <a:pt x="441" y="5073"/>
                  </a:lnTo>
                  <a:lnTo>
                    <a:pt x="1822" y="7394"/>
                  </a:lnTo>
                  <a:lnTo>
                    <a:pt x="477" y="9645"/>
                  </a:lnTo>
                  <a:lnTo>
                    <a:pt x="48" y="10395"/>
                  </a:lnTo>
                  <a:lnTo>
                    <a:pt x="906" y="10609"/>
                  </a:lnTo>
                  <a:lnTo>
                    <a:pt x="3561" y="11312"/>
                  </a:lnTo>
                  <a:lnTo>
                    <a:pt x="4251" y="13812"/>
                  </a:lnTo>
                  <a:lnTo>
                    <a:pt x="4477" y="14633"/>
                  </a:lnTo>
                  <a:lnTo>
                    <a:pt x="5227" y="14217"/>
                  </a:lnTo>
                  <a:lnTo>
                    <a:pt x="7621" y="12871"/>
                  </a:lnTo>
                  <a:lnTo>
                    <a:pt x="9930" y="14169"/>
                  </a:lnTo>
                  <a:lnTo>
                    <a:pt x="10692" y="14586"/>
                  </a:lnTo>
                  <a:lnTo>
                    <a:pt x="10919" y="13764"/>
                  </a:lnTo>
                  <a:lnTo>
                    <a:pt x="11633" y="11181"/>
                  </a:lnTo>
                  <a:lnTo>
                    <a:pt x="14205" y="10514"/>
                  </a:lnTo>
                  <a:lnTo>
                    <a:pt x="14883" y="10335"/>
                  </a:lnTo>
                  <a:lnTo>
                    <a:pt x="14883" y="10014"/>
                  </a:lnTo>
                  <a:lnTo>
                    <a:pt x="14610" y="9561"/>
                  </a:lnTo>
                  <a:lnTo>
                    <a:pt x="13217" y="7240"/>
                  </a:lnTo>
                  <a:lnTo>
                    <a:pt x="14562" y="4989"/>
                  </a:lnTo>
                  <a:lnTo>
                    <a:pt x="14883" y="4430"/>
                  </a:lnTo>
                  <a:lnTo>
                    <a:pt x="14883" y="4215"/>
                  </a:lnTo>
                  <a:lnTo>
                    <a:pt x="14157" y="4013"/>
                  </a:lnTo>
                  <a:lnTo>
                    <a:pt x="11490" y="3323"/>
                  </a:lnTo>
                  <a:lnTo>
                    <a:pt x="10812"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1"/>
            <p:cNvSpPr/>
            <p:nvPr/>
          </p:nvSpPr>
          <p:spPr>
            <a:xfrm>
              <a:off x="5518225" y="2307850"/>
              <a:ext cx="376275" cy="365250"/>
            </a:xfrm>
            <a:custGeom>
              <a:avLst/>
              <a:gdLst/>
              <a:ahLst/>
              <a:cxnLst/>
              <a:rect l="l" t="t" r="r" b="b"/>
              <a:pathLst>
                <a:path w="15051" h="14610" extrusionOk="0">
                  <a:moveTo>
                    <a:pt x="4883" y="1298"/>
                  </a:moveTo>
                  <a:lnTo>
                    <a:pt x="7097" y="2525"/>
                  </a:lnTo>
                  <a:lnTo>
                    <a:pt x="7097" y="6323"/>
                  </a:lnTo>
                  <a:lnTo>
                    <a:pt x="4252" y="3573"/>
                  </a:lnTo>
                  <a:lnTo>
                    <a:pt x="4883" y="1298"/>
                  </a:lnTo>
                  <a:close/>
                  <a:moveTo>
                    <a:pt x="10050" y="1251"/>
                  </a:moveTo>
                  <a:lnTo>
                    <a:pt x="10705" y="3644"/>
                  </a:lnTo>
                  <a:lnTo>
                    <a:pt x="7931" y="6323"/>
                  </a:lnTo>
                  <a:lnTo>
                    <a:pt x="7931" y="2430"/>
                  </a:lnTo>
                  <a:lnTo>
                    <a:pt x="7942" y="2430"/>
                  </a:lnTo>
                  <a:lnTo>
                    <a:pt x="10050" y="1251"/>
                  </a:lnTo>
                  <a:close/>
                  <a:moveTo>
                    <a:pt x="11383" y="4132"/>
                  </a:moveTo>
                  <a:lnTo>
                    <a:pt x="13717" y="4751"/>
                  </a:lnTo>
                  <a:lnTo>
                    <a:pt x="12443" y="6894"/>
                  </a:lnTo>
                  <a:lnTo>
                    <a:pt x="8526" y="6894"/>
                  </a:lnTo>
                  <a:lnTo>
                    <a:pt x="11383" y="4132"/>
                  </a:lnTo>
                  <a:close/>
                  <a:moveTo>
                    <a:pt x="3751" y="4227"/>
                  </a:moveTo>
                  <a:lnTo>
                    <a:pt x="6514" y="6906"/>
                  </a:lnTo>
                  <a:lnTo>
                    <a:pt x="2501" y="6906"/>
                  </a:lnTo>
                  <a:lnTo>
                    <a:pt x="1275" y="4870"/>
                  </a:lnTo>
                  <a:lnTo>
                    <a:pt x="3751" y="4227"/>
                  </a:lnTo>
                  <a:close/>
                  <a:moveTo>
                    <a:pt x="12562" y="7728"/>
                  </a:moveTo>
                  <a:lnTo>
                    <a:pt x="13777" y="9764"/>
                  </a:lnTo>
                  <a:lnTo>
                    <a:pt x="11312" y="10407"/>
                  </a:lnTo>
                  <a:lnTo>
                    <a:pt x="8538" y="7728"/>
                  </a:lnTo>
                  <a:close/>
                  <a:moveTo>
                    <a:pt x="6514" y="7728"/>
                  </a:moveTo>
                  <a:lnTo>
                    <a:pt x="3656" y="10478"/>
                  </a:lnTo>
                  <a:lnTo>
                    <a:pt x="1323" y="9871"/>
                  </a:lnTo>
                  <a:lnTo>
                    <a:pt x="2608" y="7728"/>
                  </a:lnTo>
                  <a:close/>
                  <a:moveTo>
                    <a:pt x="7942" y="8299"/>
                  </a:moveTo>
                  <a:lnTo>
                    <a:pt x="10788" y="11062"/>
                  </a:lnTo>
                  <a:lnTo>
                    <a:pt x="10169" y="13336"/>
                  </a:lnTo>
                  <a:lnTo>
                    <a:pt x="7942" y="12097"/>
                  </a:lnTo>
                  <a:lnTo>
                    <a:pt x="7942" y="8299"/>
                  </a:lnTo>
                  <a:close/>
                  <a:moveTo>
                    <a:pt x="7109" y="8299"/>
                  </a:moveTo>
                  <a:lnTo>
                    <a:pt x="7109" y="12205"/>
                  </a:lnTo>
                  <a:lnTo>
                    <a:pt x="7097" y="12205"/>
                  </a:lnTo>
                  <a:lnTo>
                    <a:pt x="5002" y="13383"/>
                  </a:lnTo>
                  <a:lnTo>
                    <a:pt x="4347" y="10978"/>
                  </a:lnTo>
                  <a:lnTo>
                    <a:pt x="7109" y="8299"/>
                  </a:lnTo>
                  <a:close/>
                  <a:moveTo>
                    <a:pt x="10586" y="1"/>
                  </a:moveTo>
                  <a:lnTo>
                    <a:pt x="9824" y="417"/>
                  </a:lnTo>
                  <a:lnTo>
                    <a:pt x="7430" y="1751"/>
                  </a:lnTo>
                  <a:lnTo>
                    <a:pt x="5121" y="465"/>
                  </a:lnTo>
                  <a:lnTo>
                    <a:pt x="4359" y="48"/>
                  </a:lnTo>
                  <a:lnTo>
                    <a:pt x="4132" y="858"/>
                  </a:lnTo>
                  <a:lnTo>
                    <a:pt x="3418" y="3453"/>
                  </a:lnTo>
                  <a:lnTo>
                    <a:pt x="846" y="4120"/>
                  </a:lnTo>
                  <a:lnTo>
                    <a:pt x="1" y="4346"/>
                  </a:lnTo>
                  <a:lnTo>
                    <a:pt x="430" y="5073"/>
                  </a:lnTo>
                  <a:lnTo>
                    <a:pt x="1811" y="7394"/>
                  </a:lnTo>
                  <a:lnTo>
                    <a:pt x="477" y="9645"/>
                  </a:lnTo>
                  <a:lnTo>
                    <a:pt x="49" y="10371"/>
                  </a:lnTo>
                  <a:lnTo>
                    <a:pt x="894" y="10597"/>
                  </a:lnTo>
                  <a:lnTo>
                    <a:pt x="3561" y="11300"/>
                  </a:lnTo>
                  <a:lnTo>
                    <a:pt x="4240" y="13800"/>
                  </a:lnTo>
                  <a:lnTo>
                    <a:pt x="4466" y="14610"/>
                  </a:lnTo>
                  <a:lnTo>
                    <a:pt x="5228" y="14193"/>
                  </a:lnTo>
                  <a:lnTo>
                    <a:pt x="7621" y="12859"/>
                  </a:lnTo>
                  <a:lnTo>
                    <a:pt x="9931" y="14145"/>
                  </a:lnTo>
                  <a:lnTo>
                    <a:pt x="10681" y="14574"/>
                  </a:lnTo>
                  <a:lnTo>
                    <a:pt x="10907" y="13752"/>
                  </a:lnTo>
                  <a:lnTo>
                    <a:pt x="11621" y="11157"/>
                  </a:lnTo>
                  <a:lnTo>
                    <a:pt x="14193" y="10490"/>
                  </a:lnTo>
                  <a:lnTo>
                    <a:pt x="15050" y="10264"/>
                  </a:lnTo>
                  <a:lnTo>
                    <a:pt x="14610" y="9538"/>
                  </a:lnTo>
                  <a:lnTo>
                    <a:pt x="13229" y="7216"/>
                  </a:lnTo>
                  <a:lnTo>
                    <a:pt x="14574" y="4966"/>
                  </a:lnTo>
                  <a:lnTo>
                    <a:pt x="15003" y="4239"/>
                  </a:lnTo>
                  <a:lnTo>
                    <a:pt x="14158" y="4013"/>
                  </a:lnTo>
                  <a:lnTo>
                    <a:pt x="11491" y="3322"/>
                  </a:lnTo>
                  <a:lnTo>
                    <a:pt x="10800" y="822"/>
                  </a:lnTo>
                  <a:lnTo>
                    <a:pt x="10586" y="1"/>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1"/>
            <p:cNvSpPr/>
            <p:nvPr/>
          </p:nvSpPr>
          <p:spPr>
            <a:xfrm>
              <a:off x="5518225" y="1211600"/>
              <a:ext cx="375675" cy="365525"/>
            </a:xfrm>
            <a:custGeom>
              <a:avLst/>
              <a:gdLst/>
              <a:ahLst/>
              <a:cxnLst/>
              <a:rect l="l" t="t" r="r" b="b"/>
              <a:pathLst>
                <a:path w="15027" h="14621" extrusionOk="0">
                  <a:moveTo>
                    <a:pt x="4883" y="1298"/>
                  </a:moveTo>
                  <a:lnTo>
                    <a:pt x="7097" y="2536"/>
                  </a:lnTo>
                  <a:lnTo>
                    <a:pt x="7097" y="6334"/>
                  </a:lnTo>
                  <a:lnTo>
                    <a:pt x="4252" y="3572"/>
                  </a:lnTo>
                  <a:lnTo>
                    <a:pt x="4883" y="1298"/>
                  </a:lnTo>
                  <a:close/>
                  <a:moveTo>
                    <a:pt x="10050" y="1250"/>
                  </a:moveTo>
                  <a:lnTo>
                    <a:pt x="10705" y="3655"/>
                  </a:lnTo>
                  <a:lnTo>
                    <a:pt x="7931" y="6334"/>
                  </a:lnTo>
                  <a:lnTo>
                    <a:pt x="7931" y="2429"/>
                  </a:lnTo>
                  <a:lnTo>
                    <a:pt x="7942" y="2429"/>
                  </a:lnTo>
                  <a:lnTo>
                    <a:pt x="10050" y="1250"/>
                  </a:lnTo>
                  <a:close/>
                  <a:moveTo>
                    <a:pt x="3751" y="4227"/>
                  </a:moveTo>
                  <a:lnTo>
                    <a:pt x="6514" y="6906"/>
                  </a:lnTo>
                  <a:lnTo>
                    <a:pt x="2501" y="6906"/>
                  </a:lnTo>
                  <a:lnTo>
                    <a:pt x="1275" y="4870"/>
                  </a:lnTo>
                  <a:lnTo>
                    <a:pt x="3751" y="4227"/>
                  </a:lnTo>
                  <a:close/>
                  <a:moveTo>
                    <a:pt x="11383" y="4155"/>
                  </a:moveTo>
                  <a:lnTo>
                    <a:pt x="13717" y="4763"/>
                  </a:lnTo>
                  <a:lnTo>
                    <a:pt x="12443" y="6906"/>
                  </a:lnTo>
                  <a:lnTo>
                    <a:pt x="8526" y="6906"/>
                  </a:lnTo>
                  <a:lnTo>
                    <a:pt x="11383" y="4155"/>
                  </a:lnTo>
                  <a:close/>
                  <a:moveTo>
                    <a:pt x="12550" y="7727"/>
                  </a:moveTo>
                  <a:lnTo>
                    <a:pt x="13765" y="9763"/>
                  </a:lnTo>
                  <a:lnTo>
                    <a:pt x="11300" y="10406"/>
                  </a:lnTo>
                  <a:lnTo>
                    <a:pt x="8526" y="7727"/>
                  </a:lnTo>
                  <a:close/>
                  <a:moveTo>
                    <a:pt x="6514" y="7739"/>
                  </a:moveTo>
                  <a:lnTo>
                    <a:pt x="3656" y="10501"/>
                  </a:lnTo>
                  <a:lnTo>
                    <a:pt x="1323" y="9882"/>
                  </a:lnTo>
                  <a:lnTo>
                    <a:pt x="2608" y="7739"/>
                  </a:lnTo>
                  <a:close/>
                  <a:moveTo>
                    <a:pt x="7942" y="8311"/>
                  </a:moveTo>
                  <a:lnTo>
                    <a:pt x="10788" y="11061"/>
                  </a:lnTo>
                  <a:lnTo>
                    <a:pt x="10169" y="13335"/>
                  </a:lnTo>
                  <a:lnTo>
                    <a:pt x="7942" y="12097"/>
                  </a:lnTo>
                  <a:lnTo>
                    <a:pt x="7942" y="8311"/>
                  </a:lnTo>
                  <a:close/>
                  <a:moveTo>
                    <a:pt x="7109" y="8311"/>
                  </a:moveTo>
                  <a:lnTo>
                    <a:pt x="7109" y="12204"/>
                  </a:lnTo>
                  <a:lnTo>
                    <a:pt x="7097" y="12204"/>
                  </a:lnTo>
                  <a:lnTo>
                    <a:pt x="5002" y="13383"/>
                  </a:lnTo>
                  <a:lnTo>
                    <a:pt x="4347" y="10989"/>
                  </a:lnTo>
                  <a:lnTo>
                    <a:pt x="7109" y="8311"/>
                  </a:lnTo>
                  <a:close/>
                  <a:moveTo>
                    <a:pt x="10586" y="0"/>
                  </a:moveTo>
                  <a:lnTo>
                    <a:pt x="9824" y="417"/>
                  </a:lnTo>
                  <a:lnTo>
                    <a:pt x="7430" y="1762"/>
                  </a:lnTo>
                  <a:lnTo>
                    <a:pt x="5121" y="464"/>
                  </a:lnTo>
                  <a:lnTo>
                    <a:pt x="4359" y="48"/>
                  </a:lnTo>
                  <a:lnTo>
                    <a:pt x="4132" y="869"/>
                  </a:lnTo>
                  <a:lnTo>
                    <a:pt x="3418" y="3453"/>
                  </a:lnTo>
                  <a:lnTo>
                    <a:pt x="846" y="4120"/>
                  </a:lnTo>
                  <a:lnTo>
                    <a:pt x="1" y="4346"/>
                  </a:lnTo>
                  <a:lnTo>
                    <a:pt x="430" y="5072"/>
                  </a:lnTo>
                  <a:lnTo>
                    <a:pt x="1811" y="7394"/>
                  </a:lnTo>
                  <a:lnTo>
                    <a:pt x="477" y="9644"/>
                  </a:lnTo>
                  <a:lnTo>
                    <a:pt x="49" y="10382"/>
                  </a:lnTo>
                  <a:lnTo>
                    <a:pt x="894" y="10597"/>
                  </a:lnTo>
                  <a:lnTo>
                    <a:pt x="3561" y="11299"/>
                  </a:lnTo>
                  <a:lnTo>
                    <a:pt x="4240" y="13799"/>
                  </a:lnTo>
                  <a:lnTo>
                    <a:pt x="4466" y="14621"/>
                  </a:lnTo>
                  <a:lnTo>
                    <a:pt x="5228" y="14204"/>
                  </a:lnTo>
                  <a:lnTo>
                    <a:pt x="7621" y="12859"/>
                  </a:lnTo>
                  <a:lnTo>
                    <a:pt x="9931" y="14157"/>
                  </a:lnTo>
                  <a:lnTo>
                    <a:pt x="10681" y="14573"/>
                  </a:lnTo>
                  <a:lnTo>
                    <a:pt x="10907" y="13752"/>
                  </a:lnTo>
                  <a:lnTo>
                    <a:pt x="11621" y="11168"/>
                  </a:lnTo>
                  <a:lnTo>
                    <a:pt x="14193" y="10489"/>
                  </a:lnTo>
                  <a:lnTo>
                    <a:pt x="15027" y="10275"/>
                  </a:lnTo>
                  <a:lnTo>
                    <a:pt x="14598" y="9537"/>
                  </a:lnTo>
                  <a:lnTo>
                    <a:pt x="13229" y="7227"/>
                  </a:lnTo>
                  <a:lnTo>
                    <a:pt x="14574" y="4977"/>
                  </a:lnTo>
                  <a:lnTo>
                    <a:pt x="15003" y="4251"/>
                  </a:lnTo>
                  <a:lnTo>
                    <a:pt x="14158" y="4024"/>
                  </a:lnTo>
                  <a:lnTo>
                    <a:pt x="11491" y="3322"/>
                  </a:lnTo>
                  <a:lnTo>
                    <a:pt x="10800" y="822"/>
                  </a:lnTo>
                  <a:lnTo>
                    <a:pt x="10586"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1"/>
            <p:cNvSpPr/>
            <p:nvPr/>
          </p:nvSpPr>
          <p:spPr>
            <a:xfrm>
              <a:off x="5518225" y="3403825"/>
              <a:ext cx="375975" cy="365550"/>
            </a:xfrm>
            <a:custGeom>
              <a:avLst/>
              <a:gdLst/>
              <a:ahLst/>
              <a:cxnLst/>
              <a:rect l="l" t="t" r="r" b="b"/>
              <a:pathLst>
                <a:path w="15039" h="14622" extrusionOk="0">
                  <a:moveTo>
                    <a:pt x="4883" y="1286"/>
                  </a:moveTo>
                  <a:lnTo>
                    <a:pt x="7097" y="2525"/>
                  </a:lnTo>
                  <a:lnTo>
                    <a:pt x="7097" y="6311"/>
                  </a:lnTo>
                  <a:lnTo>
                    <a:pt x="4252" y="3560"/>
                  </a:lnTo>
                  <a:lnTo>
                    <a:pt x="4883" y="1286"/>
                  </a:lnTo>
                  <a:close/>
                  <a:moveTo>
                    <a:pt x="10050" y="1239"/>
                  </a:moveTo>
                  <a:lnTo>
                    <a:pt x="10705" y="3632"/>
                  </a:lnTo>
                  <a:lnTo>
                    <a:pt x="7931" y="6311"/>
                  </a:lnTo>
                  <a:lnTo>
                    <a:pt x="7931" y="2417"/>
                  </a:lnTo>
                  <a:lnTo>
                    <a:pt x="7942" y="2417"/>
                  </a:lnTo>
                  <a:lnTo>
                    <a:pt x="10050" y="1239"/>
                  </a:lnTo>
                  <a:close/>
                  <a:moveTo>
                    <a:pt x="3751" y="4215"/>
                  </a:moveTo>
                  <a:lnTo>
                    <a:pt x="6514" y="6894"/>
                  </a:lnTo>
                  <a:lnTo>
                    <a:pt x="2501" y="6894"/>
                  </a:lnTo>
                  <a:lnTo>
                    <a:pt x="1275" y="4858"/>
                  </a:lnTo>
                  <a:lnTo>
                    <a:pt x="3751" y="4215"/>
                  </a:lnTo>
                  <a:close/>
                  <a:moveTo>
                    <a:pt x="11383" y="4144"/>
                  </a:moveTo>
                  <a:lnTo>
                    <a:pt x="13717" y="4751"/>
                  </a:lnTo>
                  <a:lnTo>
                    <a:pt x="12443" y="6894"/>
                  </a:lnTo>
                  <a:lnTo>
                    <a:pt x="8526" y="6894"/>
                  </a:lnTo>
                  <a:lnTo>
                    <a:pt x="11383" y="4144"/>
                  </a:lnTo>
                  <a:close/>
                  <a:moveTo>
                    <a:pt x="12550" y="7716"/>
                  </a:moveTo>
                  <a:lnTo>
                    <a:pt x="13765" y="9752"/>
                  </a:lnTo>
                  <a:lnTo>
                    <a:pt x="11300" y="10395"/>
                  </a:lnTo>
                  <a:lnTo>
                    <a:pt x="8526" y="7716"/>
                  </a:lnTo>
                  <a:close/>
                  <a:moveTo>
                    <a:pt x="6514" y="7728"/>
                  </a:moveTo>
                  <a:lnTo>
                    <a:pt x="3656" y="10478"/>
                  </a:lnTo>
                  <a:lnTo>
                    <a:pt x="1323" y="9871"/>
                  </a:lnTo>
                  <a:lnTo>
                    <a:pt x="2608" y="7728"/>
                  </a:lnTo>
                  <a:close/>
                  <a:moveTo>
                    <a:pt x="7942" y="8299"/>
                  </a:moveTo>
                  <a:lnTo>
                    <a:pt x="10788" y="11049"/>
                  </a:lnTo>
                  <a:lnTo>
                    <a:pt x="10169" y="13323"/>
                  </a:lnTo>
                  <a:lnTo>
                    <a:pt x="7942" y="12085"/>
                  </a:lnTo>
                  <a:lnTo>
                    <a:pt x="7942" y="8299"/>
                  </a:lnTo>
                  <a:close/>
                  <a:moveTo>
                    <a:pt x="7109" y="8299"/>
                  </a:moveTo>
                  <a:lnTo>
                    <a:pt x="7109" y="12192"/>
                  </a:lnTo>
                  <a:lnTo>
                    <a:pt x="7097" y="12192"/>
                  </a:lnTo>
                  <a:lnTo>
                    <a:pt x="5002" y="13371"/>
                  </a:lnTo>
                  <a:lnTo>
                    <a:pt x="4347" y="10978"/>
                  </a:lnTo>
                  <a:lnTo>
                    <a:pt x="7109" y="8299"/>
                  </a:lnTo>
                  <a:close/>
                  <a:moveTo>
                    <a:pt x="10574" y="0"/>
                  </a:moveTo>
                  <a:lnTo>
                    <a:pt x="9824" y="417"/>
                  </a:lnTo>
                  <a:lnTo>
                    <a:pt x="7419" y="1763"/>
                  </a:lnTo>
                  <a:lnTo>
                    <a:pt x="5121" y="465"/>
                  </a:lnTo>
                  <a:lnTo>
                    <a:pt x="4359" y="48"/>
                  </a:lnTo>
                  <a:lnTo>
                    <a:pt x="4132" y="870"/>
                  </a:lnTo>
                  <a:lnTo>
                    <a:pt x="3418" y="3453"/>
                  </a:lnTo>
                  <a:lnTo>
                    <a:pt x="846" y="4132"/>
                  </a:lnTo>
                  <a:lnTo>
                    <a:pt x="1" y="4346"/>
                  </a:lnTo>
                  <a:lnTo>
                    <a:pt x="430" y="5084"/>
                  </a:lnTo>
                  <a:lnTo>
                    <a:pt x="1811" y="7406"/>
                  </a:lnTo>
                  <a:lnTo>
                    <a:pt x="477" y="9644"/>
                  </a:lnTo>
                  <a:lnTo>
                    <a:pt x="49" y="10383"/>
                  </a:lnTo>
                  <a:lnTo>
                    <a:pt x="894" y="10597"/>
                  </a:lnTo>
                  <a:lnTo>
                    <a:pt x="3561" y="11299"/>
                  </a:lnTo>
                  <a:lnTo>
                    <a:pt x="4240" y="13800"/>
                  </a:lnTo>
                  <a:lnTo>
                    <a:pt x="4466" y="14621"/>
                  </a:lnTo>
                  <a:lnTo>
                    <a:pt x="5216" y="14205"/>
                  </a:lnTo>
                  <a:lnTo>
                    <a:pt x="7621" y="12859"/>
                  </a:lnTo>
                  <a:lnTo>
                    <a:pt x="9919" y="14157"/>
                  </a:lnTo>
                  <a:lnTo>
                    <a:pt x="10681" y="14574"/>
                  </a:lnTo>
                  <a:lnTo>
                    <a:pt x="10907" y="13752"/>
                  </a:lnTo>
                  <a:lnTo>
                    <a:pt x="11621" y="11168"/>
                  </a:lnTo>
                  <a:lnTo>
                    <a:pt x="14193" y="10502"/>
                  </a:lnTo>
                  <a:lnTo>
                    <a:pt x="15039" y="10275"/>
                  </a:lnTo>
                  <a:lnTo>
                    <a:pt x="14610" y="9549"/>
                  </a:lnTo>
                  <a:lnTo>
                    <a:pt x="13229" y="7227"/>
                  </a:lnTo>
                  <a:lnTo>
                    <a:pt x="14562" y="4977"/>
                  </a:lnTo>
                  <a:lnTo>
                    <a:pt x="15003" y="4251"/>
                  </a:lnTo>
                  <a:lnTo>
                    <a:pt x="14146" y="4025"/>
                  </a:lnTo>
                  <a:lnTo>
                    <a:pt x="11491" y="3322"/>
                  </a:lnTo>
                  <a:lnTo>
                    <a:pt x="10800" y="822"/>
                  </a:lnTo>
                  <a:lnTo>
                    <a:pt x="10574"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1"/>
            <p:cNvSpPr/>
            <p:nvPr/>
          </p:nvSpPr>
          <p:spPr>
            <a:xfrm>
              <a:off x="5518225" y="1577100"/>
              <a:ext cx="376275" cy="365250"/>
            </a:xfrm>
            <a:custGeom>
              <a:avLst/>
              <a:gdLst/>
              <a:ahLst/>
              <a:cxnLst/>
              <a:rect l="l" t="t" r="r" b="b"/>
              <a:pathLst>
                <a:path w="15051" h="14610" extrusionOk="0">
                  <a:moveTo>
                    <a:pt x="4883" y="1299"/>
                  </a:moveTo>
                  <a:lnTo>
                    <a:pt x="7097" y="2525"/>
                  </a:lnTo>
                  <a:lnTo>
                    <a:pt x="7097" y="6323"/>
                  </a:lnTo>
                  <a:lnTo>
                    <a:pt x="4252" y="3573"/>
                  </a:lnTo>
                  <a:lnTo>
                    <a:pt x="4883" y="1299"/>
                  </a:lnTo>
                  <a:close/>
                  <a:moveTo>
                    <a:pt x="10050" y="1251"/>
                  </a:moveTo>
                  <a:lnTo>
                    <a:pt x="10705" y="3644"/>
                  </a:lnTo>
                  <a:lnTo>
                    <a:pt x="7931" y="6323"/>
                  </a:lnTo>
                  <a:lnTo>
                    <a:pt x="7931" y="2430"/>
                  </a:lnTo>
                  <a:lnTo>
                    <a:pt x="7942" y="2430"/>
                  </a:lnTo>
                  <a:lnTo>
                    <a:pt x="10050" y="1251"/>
                  </a:lnTo>
                  <a:close/>
                  <a:moveTo>
                    <a:pt x="3751" y="4228"/>
                  </a:moveTo>
                  <a:lnTo>
                    <a:pt x="6514" y="6906"/>
                  </a:lnTo>
                  <a:lnTo>
                    <a:pt x="2501" y="6906"/>
                  </a:lnTo>
                  <a:lnTo>
                    <a:pt x="1275" y="4871"/>
                  </a:lnTo>
                  <a:lnTo>
                    <a:pt x="3751" y="4228"/>
                  </a:lnTo>
                  <a:close/>
                  <a:moveTo>
                    <a:pt x="11383" y="4156"/>
                  </a:moveTo>
                  <a:lnTo>
                    <a:pt x="13717" y="4763"/>
                  </a:lnTo>
                  <a:lnTo>
                    <a:pt x="12443" y="6906"/>
                  </a:lnTo>
                  <a:lnTo>
                    <a:pt x="8526" y="6906"/>
                  </a:lnTo>
                  <a:lnTo>
                    <a:pt x="11383" y="4156"/>
                  </a:lnTo>
                  <a:close/>
                  <a:moveTo>
                    <a:pt x="12562" y="7728"/>
                  </a:moveTo>
                  <a:lnTo>
                    <a:pt x="13765" y="9764"/>
                  </a:lnTo>
                  <a:lnTo>
                    <a:pt x="11312" y="10407"/>
                  </a:lnTo>
                  <a:lnTo>
                    <a:pt x="8538" y="7728"/>
                  </a:lnTo>
                  <a:close/>
                  <a:moveTo>
                    <a:pt x="6514" y="7704"/>
                  </a:moveTo>
                  <a:lnTo>
                    <a:pt x="3656" y="10478"/>
                  </a:lnTo>
                  <a:lnTo>
                    <a:pt x="1323" y="9859"/>
                  </a:lnTo>
                  <a:lnTo>
                    <a:pt x="2608" y="7704"/>
                  </a:lnTo>
                  <a:close/>
                  <a:moveTo>
                    <a:pt x="7942" y="8300"/>
                  </a:moveTo>
                  <a:lnTo>
                    <a:pt x="10788" y="11050"/>
                  </a:lnTo>
                  <a:lnTo>
                    <a:pt x="10169" y="13336"/>
                  </a:lnTo>
                  <a:lnTo>
                    <a:pt x="7942" y="12098"/>
                  </a:lnTo>
                  <a:lnTo>
                    <a:pt x="7942" y="8300"/>
                  </a:lnTo>
                  <a:close/>
                  <a:moveTo>
                    <a:pt x="7109" y="8300"/>
                  </a:moveTo>
                  <a:lnTo>
                    <a:pt x="7109" y="12205"/>
                  </a:lnTo>
                  <a:lnTo>
                    <a:pt x="7097" y="12205"/>
                  </a:lnTo>
                  <a:lnTo>
                    <a:pt x="5002" y="13383"/>
                  </a:lnTo>
                  <a:lnTo>
                    <a:pt x="4347" y="10978"/>
                  </a:lnTo>
                  <a:lnTo>
                    <a:pt x="7109" y="8300"/>
                  </a:lnTo>
                  <a:close/>
                  <a:moveTo>
                    <a:pt x="10586" y="1"/>
                  </a:moveTo>
                  <a:lnTo>
                    <a:pt x="9824" y="418"/>
                  </a:lnTo>
                  <a:lnTo>
                    <a:pt x="7430" y="1751"/>
                  </a:lnTo>
                  <a:lnTo>
                    <a:pt x="5121" y="465"/>
                  </a:lnTo>
                  <a:lnTo>
                    <a:pt x="4359" y="49"/>
                  </a:lnTo>
                  <a:lnTo>
                    <a:pt x="4132" y="858"/>
                  </a:lnTo>
                  <a:lnTo>
                    <a:pt x="3418" y="3454"/>
                  </a:lnTo>
                  <a:lnTo>
                    <a:pt x="846" y="4120"/>
                  </a:lnTo>
                  <a:lnTo>
                    <a:pt x="1" y="4347"/>
                  </a:lnTo>
                  <a:lnTo>
                    <a:pt x="430" y="5073"/>
                  </a:lnTo>
                  <a:lnTo>
                    <a:pt x="1811" y="7395"/>
                  </a:lnTo>
                  <a:lnTo>
                    <a:pt x="477" y="9645"/>
                  </a:lnTo>
                  <a:lnTo>
                    <a:pt x="49" y="10371"/>
                  </a:lnTo>
                  <a:lnTo>
                    <a:pt x="894" y="10597"/>
                  </a:lnTo>
                  <a:lnTo>
                    <a:pt x="3561" y="11300"/>
                  </a:lnTo>
                  <a:lnTo>
                    <a:pt x="4240" y="13800"/>
                  </a:lnTo>
                  <a:lnTo>
                    <a:pt x="4466" y="14610"/>
                  </a:lnTo>
                  <a:lnTo>
                    <a:pt x="5228" y="14193"/>
                  </a:lnTo>
                  <a:lnTo>
                    <a:pt x="7621" y="12860"/>
                  </a:lnTo>
                  <a:lnTo>
                    <a:pt x="9931" y="14145"/>
                  </a:lnTo>
                  <a:lnTo>
                    <a:pt x="10681" y="14574"/>
                  </a:lnTo>
                  <a:lnTo>
                    <a:pt x="10907" y="13753"/>
                  </a:lnTo>
                  <a:lnTo>
                    <a:pt x="11621" y="11157"/>
                  </a:lnTo>
                  <a:lnTo>
                    <a:pt x="14193" y="10490"/>
                  </a:lnTo>
                  <a:lnTo>
                    <a:pt x="15050" y="10264"/>
                  </a:lnTo>
                  <a:lnTo>
                    <a:pt x="14610" y="9538"/>
                  </a:lnTo>
                  <a:lnTo>
                    <a:pt x="13229" y="7216"/>
                  </a:lnTo>
                  <a:lnTo>
                    <a:pt x="14574" y="4966"/>
                  </a:lnTo>
                  <a:lnTo>
                    <a:pt x="15003" y="4239"/>
                  </a:lnTo>
                  <a:lnTo>
                    <a:pt x="14158" y="4013"/>
                  </a:lnTo>
                  <a:lnTo>
                    <a:pt x="11491" y="3323"/>
                  </a:lnTo>
                  <a:lnTo>
                    <a:pt x="10800" y="822"/>
                  </a:lnTo>
                  <a:lnTo>
                    <a:pt x="10586" y="1"/>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1"/>
            <p:cNvSpPr/>
            <p:nvPr/>
          </p:nvSpPr>
          <p:spPr>
            <a:xfrm>
              <a:off x="5518225" y="3769350"/>
              <a:ext cx="375975" cy="365250"/>
            </a:xfrm>
            <a:custGeom>
              <a:avLst/>
              <a:gdLst/>
              <a:ahLst/>
              <a:cxnLst/>
              <a:rect l="l" t="t" r="r" b="b"/>
              <a:pathLst>
                <a:path w="15039" h="14610" extrusionOk="0">
                  <a:moveTo>
                    <a:pt x="4883" y="1274"/>
                  </a:moveTo>
                  <a:lnTo>
                    <a:pt x="7097" y="2512"/>
                  </a:lnTo>
                  <a:lnTo>
                    <a:pt x="7097" y="6311"/>
                  </a:lnTo>
                  <a:lnTo>
                    <a:pt x="4252" y="3560"/>
                  </a:lnTo>
                  <a:lnTo>
                    <a:pt x="4883" y="1274"/>
                  </a:lnTo>
                  <a:close/>
                  <a:moveTo>
                    <a:pt x="10050" y="1238"/>
                  </a:moveTo>
                  <a:lnTo>
                    <a:pt x="10705" y="3632"/>
                  </a:lnTo>
                  <a:lnTo>
                    <a:pt x="7931" y="6311"/>
                  </a:lnTo>
                  <a:lnTo>
                    <a:pt x="7931" y="2405"/>
                  </a:lnTo>
                  <a:lnTo>
                    <a:pt x="7942" y="2405"/>
                  </a:lnTo>
                  <a:lnTo>
                    <a:pt x="10050" y="1238"/>
                  </a:lnTo>
                  <a:close/>
                  <a:moveTo>
                    <a:pt x="3751" y="4215"/>
                  </a:moveTo>
                  <a:lnTo>
                    <a:pt x="6514" y="6894"/>
                  </a:lnTo>
                  <a:lnTo>
                    <a:pt x="2501" y="6894"/>
                  </a:lnTo>
                  <a:lnTo>
                    <a:pt x="1299" y="4846"/>
                  </a:lnTo>
                  <a:lnTo>
                    <a:pt x="3751" y="4215"/>
                  </a:lnTo>
                  <a:close/>
                  <a:moveTo>
                    <a:pt x="11383" y="4132"/>
                  </a:moveTo>
                  <a:lnTo>
                    <a:pt x="13717" y="4751"/>
                  </a:lnTo>
                  <a:lnTo>
                    <a:pt x="12443" y="6894"/>
                  </a:lnTo>
                  <a:lnTo>
                    <a:pt x="8526" y="6894"/>
                  </a:lnTo>
                  <a:lnTo>
                    <a:pt x="11383" y="4132"/>
                  </a:lnTo>
                  <a:close/>
                  <a:moveTo>
                    <a:pt x="12550" y="7704"/>
                  </a:moveTo>
                  <a:lnTo>
                    <a:pt x="13765" y="9751"/>
                  </a:lnTo>
                  <a:lnTo>
                    <a:pt x="11300" y="10382"/>
                  </a:lnTo>
                  <a:lnTo>
                    <a:pt x="8526" y="7704"/>
                  </a:lnTo>
                  <a:close/>
                  <a:moveTo>
                    <a:pt x="6514" y="7704"/>
                  </a:moveTo>
                  <a:lnTo>
                    <a:pt x="3656" y="10466"/>
                  </a:lnTo>
                  <a:lnTo>
                    <a:pt x="1323" y="9847"/>
                  </a:lnTo>
                  <a:lnTo>
                    <a:pt x="2608" y="7704"/>
                  </a:lnTo>
                  <a:close/>
                  <a:moveTo>
                    <a:pt x="7942" y="8287"/>
                  </a:moveTo>
                  <a:lnTo>
                    <a:pt x="10788" y="11037"/>
                  </a:lnTo>
                  <a:lnTo>
                    <a:pt x="10169" y="13323"/>
                  </a:lnTo>
                  <a:lnTo>
                    <a:pt x="7942" y="12085"/>
                  </a:lnTo>
                  <a:lnTo>
                    <a:pt x="7942" y="8287"/>
                  </a:lnTo>
                  <a:close/>
                  <a:moveTo>
                    <a:pt x="7109" y="8287"/>
                  </a:moveTo>
                  <a:lnTo>
                    <a:pt x="7109" y="12192"/>
                  </a:lnTo>
                  <a:lnTo>
                    <a:pt x="7097" y="12192"/>
                  </a:lnTo>
                  <a:lnTo>
                    <a:pt x="5002" y="13359"/>
                  </a:lnTo>
                  <a:lnTo>
                    <a:pt x="4347" y="10966"/>
                  </a:lnTo>
                  <a:lnTo>
                    <a:pt x="7109" y="8287"/>
                  </a:lnTo>
                  <a:close/>
                  <a:moveTo>
                    <a:pt x="10574" y="0"/>
                  </a:moveTo>
                  <a:lnTo>
                    <a:pt x="9824" y="417"/>
                  </a:lnTo>
                  <a:lnTo>
                    <a:pt x="7419" y="1750"/>
                  </a:lnTo>
                  <a:lnTo>
                    <a:pt x="5121" y="465"/>
                  </a:lnTo>
                  <a:lnTo>
                    <a:pt x="4359" y="48"/>
                  </a:lnTo>
                  <a:lnTo>
                    <a:pt x="4132" y="857"/>
                  </a:lnTo>
                  <a:lnTo>
                    <a:pt x="3418" y="3453"/>
                  </a:lnTo>
                  <a:lnTo>
                    <a:pt x="846" y="4120"/>
                  </a:lnTo>
                  <a:lnTo>
                    <a:pt x="1" y="4346"/>
                  </a:lnTo>
                  <a:lnTo>
                    <a:pt x="430" y="5072"/>
                  </a:lnTo>
                  <a:lnTo>
                    <a:pt x="1811" y="7394"/>
                  </a:lnTo>
                  <a:lnTo>
                    <a:pt x="477" y="9644"/>
                  </a:lnTo>
                  <a:lnTo>
                    <a:pt x="49" y="10371"/>
                  </a:lnTo>
                  <a:lnTo>
                    <a:pt x="894" y="10597"/>
                  </a:lnTo>
                  <a:lnTo>
                    <a:pt x="3561" y="11299"/>
                  </a:lnTo>
                  <a:lnTo>
                    <a:pt x="4240" y="13800"/>
                  </a:lnTo>
                  <a:lnTo>
                    <a:pt x="4466" y="14609"/>
                  </a:lnTo>
                  <a:lnTo>
                    <a:pt x="5216" y="14192"/>
                  </a:lnTo>
                  <a:lnTo>
                    <a:pt x="7621" y="12859"/>
                  </a:lnTo>
                  <a:lnTo>
                    <a:pt x="9919" y="14157"/>
                  </a:lnTo>
                  <a:lnTo>
                    <a:pt x="10681" y="14573"/>
                  </a:lnTo>
                  <a:lnTo>
                    <a:pt x="10907" y="13752"/>
                  </a:lnTo>
                  <a:lnTo>
                    <a:pt x="11621" y="11156"/>
                  </a:lnTo>
                  <a:lnTo>
                    <a:pt x="14193" y="10490"/>
                  </a:lnTo>
                  <a:lnTo>
                    <a:pt x="15039" y="10263"/>
                  </a:lnTo>
                  <a:lnTo>
                    <a:pt x="14610" y="9537"/>
                  </a:lnTo>
                  <a:lnTo>
                    <a:pt x="13229" y="7215"/>
                  </a:lnTo>
                  <a:lnTo>
                    <a:pt x="14562" y="4965"/>
                  </a:lnTo>
                  <a:lnTo>
                    <a:pt x="15003" y="4239"/>
                  </a:lnTo>
                  <a:lnTo>
                    <a:pt x="14146" y="4013"/>
                  </a:lnTo>
                  <a:lnTo>
                    <a:pt x="11491" y="3322"/>
                  </a:lnTo>
                  <a:lnTo>
                    <a:pt x="10800" y="822"/>
                  </a:lnTo>
                  <a:lnTo>
                    <a:pt x="10574"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1"/>
            <p:cNvSpPr/>
            <p:nvPr/>
          </p:nvSpPr>
          <p:spPr>
            <a:xfrm>
              <a:off x="4759800" y="3403825"/>
              <a:ext cx="376275" cy="365550"/>
            </a:xfrm>
            <a:custGeom>
              <a:avLst/>
              <a:gdLst/>
              <a:ahLst/>
              <a:cxnLst/>
              <a:rect l="l" t="t" r="r" b="b"/>
              <a:pathLst>
                <a:path w="15051" h="14622" extrusionOk="0">
                  <a:moveTo>
                    <a:pt x="4882" y="1286"/>
                  </a:moveTo>
                  <a:lnTo>
                    <a:pt x="7109" y="2525"/>
                  </a:lnTo>
                  <a:lnTo>
                    <a:pt x="7109" y="6311"/>
                  </a:lnTo>
                  <a:lnTo>
                    <a:pt x="4263" y="3560"/>
                  </a:lnTo>
                  <a:lnTo>
                    <a:pt x="4882" y="1286"/>
                  </a:lnTo>
                  <a:close/>
                  <a:moveTo>
                    <a:pt x="10050" y="1239"/>
                  </a:moveTo>
                  <a:lnTo>
                    <a:pt x="10705" y="3632"/>
                  </a:lnTo>
                  <a:lnTo>
                    <a:pt x="7942" y="6311"/>
                  </a:lnTo>
                  <a:lnTo>
                    <a:pt x="7942" y="2417"/>
                  </a:lnTo>
                  <a:lnTo>
                    <a:pt x="7954" y="2417"/>
                  </a:lnTo>
                  <a:lnTo>
                    <a:pt x="10050" y="1239"/>
                  </a:lnTo>
                  <a:close/>
                  <a:moveTo>
                    <a:pt x="3751" y="4215"/>
                  </a:moveTo>
                  <a:lnTo>
                    <a:pt x="6525" y="6894"/>
                  </a:lnTo>
                  <a:lnTo>
                    <a:pt x="2501" y="6894"/>
                  </a:lnTo>
                  <a:lnTo>
                    <a:pt x="1299" y="4858"/>
                  </a:lnTo>
                  <a:lnTo>
                    <a:pt x="3751" y="4215"/>
                  </a:lnTo>
                  <a:close/>
                  <a:moveTo>
                    <a:pt x="11395" y="4144"/>
                  </a:moveTo>
                  <a:lnTo>
                    <a:pt x="13729" y="4751"/>
                  </a:lnTo>
                  <a:lnTo>
                    <a:pt x="12443" y="6894"/>
                  </a:lnTo>
                  <a:lnTo>
                    <a:pt x="8538" y="6894"/>
                  </a:lnTo>
                  <a:lnTo>
                    <a:pt x="11395" y="4144"/>
                  </a:lnTo>
                  <a:close/>
                  <a:moveTo>
                    <a:pt x="12550" y="7716"/>
                  </a:moveTo>
                  <a:lnTo>
                    <a:pt x="13776" y="9752"/>
                  </a:lnTo>
                  <a:lnTo>
                    <a:pt x="11300" y="10395"/>
                  </a:lnTo>
                  <a:lnTo>
                    <a:pt x="8538" y="7716"/>
                  </a:lnTo>
                  <a:close/>
                  <a:moveTo>
                    <a:pt x="6525" y="7728"/>
                  </a:moveTo>
                  <a:lnTo>
                    <a:pt x="3668" y="10478"/>
                  </a:lnTo>
                  <a:lnTo>
                    <a:pt x="1334" y="9871"/>
                  </a:lnTo>
                  <a:lnTo>
                    <a:pt x="2608" y="7728"/>
                  </a:lnTo>
                  <a:close/>
                  <a:moveTo>
                    <a:pt x="7954" y="8299"/>
                  </a:moveTo>
                  <a:lnTo>
                    <a:pt x="10800" y="11049"/>
                  </a:lnTo>
                  <a:lnTo>
                    <a:pt x="10169" y="13323"/>
                  </a:lnTo>
                  <a:lnTo>
                    <a:pt x="7954" y="12085"/>
                  </a:lnTo>
                  <a:lnTo>
                    <a:pt x="7954" y="8299"/>
                  </a:lnTo>
                  <a:close/>
                  <a:moveTo>
                    <a:pt x="7121" y="8299"/>
                  </a:moveTo>
                  <a:lnTo>
                    <a:pt x="7121" y="12192"/>
                  </a:lnTo>
                  <a:lnTo>
                    <a:pt x="7109" y="12192"/>
                  </a:lnTo>
                  <a:lnTo>
                    <a:pt x="5001" y="13371"/>
                  </a:lnTo>
                  <a:lnTo>
                    <a:pt x="4347" y="10978"/>
                  </a:lnTo>
                  <a:lnTo>
                    <a:pt x="7121" y="8299"/>
                  </a:lnTo>
                  <a:close/>
                  <a:moveTo>
                    <a:pt x="10586" y="0"/>
                  </a:moveTo>
                  <a:lnTo>
                    <a:pt x="9824" y="417"/>
                  </a:lnTo>
                  <a:lnTo>
                    <a:pt x="7430" y="1763"/>
                  </a:lnTo>
                  <a:lnTo>
                    <a:pt x="5121" y="465"/>
                  </a:lnTo>
                  <a:lnTo>
                    <a:pt x="4359" y="48"/>
                  </a:lnTo>
                  <a:lnTo>
                    <a:pt x="4144" y="870"/>
                  </a:lnTo>
                  <a:lnTo>
                    <a:pt x="3430" y="3453"/>
                  </a:lnTo>
                  <a:lnTo>
                    <a:pt x="858" y="4132"/>
                  </a:lnTo>
                  <a:lnTo>
                    <a:pt x="1" y="4346"/>
                  </a:lnTo>
                  <a:lnTo>
                    <a:pt x="441" y="5084"/>
                  </a:lnTo>
                  <a:lnTo>
                    <a:pt x="1823" y="7406"/>
                  </a:lnTo>
                  <a:lnTo>
                    <a:pt x="477" y="9644"/>
                  </a:lnTo>
                  <a:lnTo>
                    <a:pt x="48" y="10383"/>
                  </a:lnTo>
                  <a:lnTo>
                    <a:pt x="894" y="10597"/>
                  </a:lnTo>
                  <a:lnTo>
                    <a:pt x="3561" y="11299"/>
                  </a:lnTo>
                  <a:lnTo>
                    <a:pt x="4251" y="13800"/>
                  </a:lnTo>
                  <a:lnTo>
                    <a:pt x="4466" y="14621"/>
                  </a:lnTo>
                  <a:lnTo>
                    <a:pt x="5228" y="14205"/>
                  </a:lnTo>
                  <a:lnTo>
                    <a:pt x="7621" y="12859"/>
                  </a:lnTo>
                  <a:lnTo>
                    <a:pt x="9931" y="14157"/>
                  </a:lnTo>
                  <a:lnTo>
                    <a:pt x="10693" y="14574"/>
                  </a:lnTo>
                  <a:lnTo>
                    <a:pt x="10907" y="13752"/>
                  </a:lnTo>
                  <a:lnTo>
                    <a:pt x="11621" y="11168"/>
                  </a:lnTo>
                  <a:lnTo>
                    <a:pt x="14205" y="10502"/>
                  </a:lnTo>
                  <a:lnTo>
                    <a:pt x="15050" y="10275"/>
                  </a:lnTo>
                  <a:lnTo>
                    <a:pt x="14622" y="9549"/>
                  </a:lnTo>
                  <a:lnTo>
                    <a:pt x="13229" y="7227"/>
                  </a:lnTo>
                  <a:lnTo>
                    <a:pt x="14574" y="4977"/>
                  </a:lnTo>
                  <a:lnTo>
                    <a:pt x="15003" y="4251"/>
                  </a:lnTo>
                  <a:lnTo>
                    <a:pt x="14157" y="4025"/>
                  </a:lnTo>
                  <a:lnTo>
                    <a:pt x="11490" y="3322"/>
                  </a:lnTo>
                  <a:lnTo>
                    <a:pt x="10812" y="822"/>
                  </a:lnTo>
                  <a:lnTo>
                    <a:pt x="10586"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1"/>
            <p:cNvSpPr/>
            <p:nvPr/>
          </p:nvSpPr>
          <p:spPr>
            <a:xfrm>
              <a:off x="5518225" y="2673075"/>
              <a:ext cx="375975" cy="365550"/>
            </a:xfrm>
            <a:custGeom>
              <a:avLst/>
              <a:gdLst/>
              <a:ahLst/>
              <a:cxnLst/>
              <a:rect l="l" t="t" r="r" b="b"/>
              <a:pathLst>
                <a:path w="15039" h="14622" extrusionOk="0">
                  <a:moveTo>
                    <a:pt x="4894" y="1286"/>
                  </a:moveTo>
                  <a:lnTo>
                    <a:pt x="7109" y="2525"/>
                  </a:lnTo>
                  <a:lnTo>
                    <a:pt x="7109" y="6311"/>
                  </a:lnTo>
                  <a:lnTo>
                    <a:pt x="4275" y="3561"/>
                  </a:lnTo>
                  <a:lnTo>
                    <a:pt x="4894" y="1286"/>
                  </a:lnTo>
                  <a:close/>
                  <a:moveTo>
                    <a:pt x="10050" y="1251"/>
                  </a:moveTo>
                  <a:lnTo>
                    <a:pt x="10717" y="3656"/>
                  </a:lnTo>
                  <a:lnTo>
                    <a:pt x="7942" y="6335"/>
                  </a:lnTo>
                  <a:lnTo>
                    <a:pt x="7942" y="2429"/>
                  </a:lnTo>
                  <a:lnTo>
                    <a:pt x="10050" y="1251"/>
                  </a:lnTo>
                  <a:close/>
                  <a:moveTo>
                    <a:pt x="11383" y="4144"/>
                  </a:moveTo>
                  <a:lnTo>
                    <a:pt x="13717" y="4751"/>
                  </a:lnTo>
                  <a:lnTo>
                    <a:pt x="12443" y="6894"/>
                  </a:lnTo>
                  <a:lnTo>
                    <a:pt x="8526" y="6894"/>
                  </a:lnTo>
                  <a:lnTo>
                    <a:pt x="11383" y="4144"/>
                  </a:lnTo>
                  <a:close/>
                  <a:moveTo>
                    <a:pt x="3751" y="4227"/>
                  </a:moveTo>
                  <a:lnTo>
                    <a:pt x="6514" y="6906"/>
                  </a:lnTo>
                  <a:lnTo>
                    <a:pt x="2501" y="6906"/>
                  </a:lnTo>
                  <a:lnTo>
                    <a:pt x="1275" y="4870"/>
                  </a:lnTo>
                  <a:lnTo>
                    <a:pt x="3751" y="4227"/>
                  </a:lnTo>
                  <a:close/>
                  <a:moveTo>
                    <a:pt x="12562" y="7728"/>
                  </a:moveTo>
                  <a:lnTo>
                    <a:pt x="13777" y="9764"/>
                  </a:lnTo>
                  <a:lnTo>
                    <a:pt x="11312" y="10407"/>
                  </a:lnTo>
                  <a:lnTo>
                    <a:pt x="8538" y="7728"/>
                  </a:lnTo>
                  <a:close/>
                  <a:moveTo>
                    <a:pt x="6514" y="7716"/>
                  </a:moveTo>
                  <a:lnTo>
                    <a:pt x="3680" y="10466"/>
                  </a:lnTo>
                  <a:lnTo>
                    <a:pt x="1334" y="9859"/>
                  </a:lnTo>
                  <a:lnTo>
                    <a:pt x="2608" y="7716"/>
                  </a:lnTo>
                  <a:close/>
                  <a:moveTo>
                    <a:pt x="7942" y="8299"/>
                  </a:moveTo>
                  <a:lnTo>
                    <a:pt x="10788" y="11050"/>
                  </a:lnTo>
                  <a:lnTo>
                    <a:pt x="10169" y="13324"/>
                  </a:lnTo>
                  <a:lnTo>
                    <a:pt x="7942" y="12085"/>
                  </a:lnTo>
                  <a:lnTo>
                    <a:pt x="7942" y="8299"/>
                  </a:lnTo>
                  <a:close/>
                  <a:moveTo>
                    <a:pt x="7109" y="8287"/>
                  </a:moveTo>
                  <a:lnTo>
                    <a:pt x="7109" y="12193"/>
                  </a:lnTo>
                  <a:lnTo>
                    <a:pt x="7097" y="12193"/>
                  </a:lnTo>
                  <a:lnTo>
                    <a:pt x="5002" y="13371"/>
                  </a:lnTo>
                  <a:lnTo>
                    <a:pt x="4347" y="10966"/>
                  </a:lnTo>
                  <a:lnTo>
                    <a:pt x="7109" y="8287"/>
                  </a:lnTo>
                  <a:close/>
                  <a:moveTo>
                    <a:pt x="10574" y="1"/>
                  </a:moveTo>
                  <a:lnTo>
                    <a:pt x="9824" y="417"/>
                  </a:lnTo>
                  <a:lnTo>
                    <a:pt x="7430" y="1763"/>
                  </a:lnTo>
                  <a:lnTo>
                    <a:pt x="5121" y="465"/>
                  </a:lnTo>
                  <a:lnTo>
                    <a:pt x="4359" y="48"/>
                  </a:lnTo>
                  <a:lnTo>
                    <a:pt x="4132" y="870"/>
                  </a:lnTo>
                  <a:lnTo>
                    <a:pt x="3418" y="3453"/>
                  </a:lnTo>
                  <a:lnTo>
                    <a:pt x="846" y="4132"/>
                  </a:lnTo>
                  <a:lnTo>
                    <a:pt x="1" y="4346"/>
                  </a:lnTo>
                  <a:lnTo>
                    <a:pt x="430" y="5085"/>
                  </a:lnTo>
                  <a:lnTo>
                    <a:pt x="1811" y="7406"/>
                  </a:lnTo>
                  <a:lnTo>
                    <a:pt x="477" y="9645"/>
                  </a:lnTo>
                  <a:lnTo>
                    <a:pt x="49" y="10383"/>
                  </a:lnTo>
                  <a:lnTo>
                    <a:pt x="894" y="10597"/>
                  </a:lnTo>
                  <a:lnTo>
                    <a:pt x="3561" y="11300"/>
                  </a:lnTo>
                  <a:lnTo>
                    <a:pt x="4240" y="13800"/>
                  </a:lnTo>
                  <a:lnTo>
                    <a:pt x="4466" y="14621"/>
                  </a:lnTo>
                  <a:lnTo>
                    <a:pt x="5228" y="14205"/>
                  </a:lnTo>
                  <a:lnTo>
                    <a:pt x="7621" y="12859"/>
                  </a:lnTo>
                  <a:lnTo>
                    <a:pt x="9931" y="14157"/>
                  </a:lnTo>
                  <a:lnTo>
                    <a:pt x="10681" y="14574"/>
                  </a:lnTo>
                  <a:lnTo>
                    <a:pt x="10907" y="13752"/>
                  </a:lnTo>
                  <a:lnTo>
                    <a:pt x="11621" y="11169"/>
                  </a:lnTo>
                  <a:lnTo>
                    <a:pt x="14193" y="10502"/>
                  </a:lnTo>
                  <a:lnTo>
                    <a:pt x="15039" y="10276"/>
                  </a:lnTo>
                  <a:lnTo>
                    <a:pt x="14610" y="9549"/>
                  </a:lnTo>
                  <a:lnTo>
                    <a:pt x="13229" y="7228"/>
                  </a:lnTo>
                  <a:lnTo>
                    <a:pt x="14562" y="4977"/>
                  </a:lnTo>
                  <a:lnTo>
                    <a:pt x="15003" y="4251"/>
                  </a:lnTo>
                  <a:lnTo>
                    <a:pt x="14146" y="4025"/>
                  </a:lnTo>
                  <a:lnTo>
                    <a:pt x="11491" y="3322"/>
                  </a:lnTo>
                  <a:lnTo>
                    <a:pt x="10800" y="822"/>
                  </a:lnTo>
                  <a:lnTo>
                    <a:pt x="10574" y="1"/>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1"/>
            <p:cNvSpPr/>
            <p:nvPr/>
          </p:nvSpPr>
          <p:spPr>
            <a:xfrm>
              <a:off x="5518225" y="1942325"/>
              <a:ext cx="376275" cy="365550"/>
            </a:xfrm>
            <a:custGeom>
              <a:avLst/>
              <a:gdLst/>
              <a:ahLst/>
              <a:cxnLst/>
              <a:rect l="l" t="t" r="r" b="b"/>
              <a:pathLst>
                <a:path w="15051" h="14622" extrusionOk="0">
                  <a:moveTo>
                    <a:pt x="4883" y="1299"/>
                  </a:moveTo>
                  <a:lnTo>
                    <a:pt x="7097" y="2537"/>
                  </a:lnTo>
                  <a:lnTo>
                    <a:pt x="7097" y="6335"/>
                  </a:lnTo>
                  <a:lnTo>
                    <a:pt x="4252" y="3573"/>
                  </a:lnTo>
                  <a:lnTo>
                    <a:pt x="4883" y="1299"/>
                  </a:lnTo>
                  <a:close/>
                  <a:moveTo>
                    <a:pt x="10050" y="1251"/>
                  </a:moveTo>
                  <a:lnTo>
                    <a:pt x="10705" y="3656"/>
                  </a:lnTo>
                  <a:lnTo>
                    <a:pt x="7931" y="6335"/>
                  </a:lnTo>
                  <a:lnTo>
                    <a:pt x="7931" y="2430"/>
                  </a:lnTo>
                  <a:lnTo>
                    <a:pt x="7942" y="2430"/>
                  </a:lnTo>
                  <a:lnTo>
                    <a:pt x="10050" y="1251"/>
                  </a:lnTo>
                  <a:close/>
                  <a:moveTo>
                    <a:pt x="11383" y="4144"/>
                  </a:moveTo>
                  <a:lnTo>
                    <a:pt x="13717" y="4751"/>
                  </a:lnTo>
                  <a:lnTo>
                    <a:pt x="12443" y="6895"/>
                  </a:lnTo>
                  <a:lnTo>
                    <a:pt x="8526" y="6895"/>
                  </a:lnTo>
                  <a:lnTo>
                    <a:pt x="11383" y="4144"/>
                  </a:lnTo>
                  <a:close/>
                  <a:moveTo>
                    <a:pt x="3751" y="4228"/>
                  </a:moveTo>
                  <a:lnTo>
                    <a:pt x="6514" y="6906"/>
                  </a:lnTo>
                  <a:lnTo>
                    <a:pt x="2501" y="6906"/>
                  </a:lnTo>
                  <a:lnTo>
                    <a:pt x="1275" y="4870"/>
                  </a:lnTo>
                  <a:lnTo>
                    <a:pt x="3751" y="4228"/>
                  </a:lnTo>
                  <a:close/>
                  <a:moveTo>
                    <a:pt x="12562" y="7728"/>
                  </a:moveTo>
                  <a:lnTo>
                    <a:pt x="13765" y="9764"/>
                  </a:lnTo>
                  <a:lnTo>
                    <a:pt x="11312" y="10407"/>
                  </a:lnTo>
                  <a:lnTo>
                    <a:pt x="8538" y="7728"/>
                  </a:lnTo>
                  <a:close/>
                  <a:moveTo>
                    <a:pt x="6514" y="7728"/>
                  </a:moveTo>
                  <a:lnTo>
                    <a:pt x="3656" y="10478"/>
                  </a:lnTo>
                  <a:lnTo>
                    <a:pt x="1323" y="9871"/>
                  </a:lnTo>
                  <a:lnTo>
                    <a:pt x="2608" y="7728"/>
                  </a:lnTo>
                  <a:close/>
                  <a:moveTo>
                    <a:pt x="7942" y="8311"/>
                  </a:moveTo>
                  <a:lnTo>
                    <a:pt x="10788" y="11062"/>
                  </a:lnTo>
                  <a:lnTo>
                    <a:pt x="10169" y="13336"/>
                  </a:lnTo>
                  <a:lnTo>
                    <a:pt x="7942" y="12109"/>
                  </a:lnTo>
                  <a:lnTo>
                    <a:pt x="7942" y="8311"/>
                  </a:lnTo>
                  <a:close/>
                  <a:moveTo>
                    <a:pt x="7109" y="8311"/>
                  </a:moveTo>
                  <a:lnTo>
                    <a:pt x="7109" y="12205"/>
                  </a:lnTo>
                  <a:lnTo>
                    <a:pt x="7097" y="12205"/>
                  </a:lnTo>
                  <a:lnTo>
                    <a:pt x="5002" y="13383"/>
                  </a:lnTo>
                  <a:lnTo>
                    <a:pt x="4347" y="10990"/>
                  </a:lnTo>
                  <a:lnTo>
                    <a:pt x="7109" y="8311"/>
                  </a:lnTo>
                  <a:close/>
                  <a:moveTo>
                    <a:pt x="10586" y="1"/>
                  </a:moveTo>
                  <a:lnTo>
                    <a:pt x="9824" y="418"/>
                  </a:lnTo>
                  <a:lnTo>
                    <a:pt x="7430" y="1763"/>
                  </a:lnTo>
                  <a:lnTo>
                    <a:pt x="5121" y="465"/>
                  </a:lnTo>
                  <a:lnTo>
                    <a:pt x="4359" y="48"/>
                  </a:lnTo>
                  <a:lnTo>
                    <a:pt x="4132" y="870"/>
                  </a:lnTo>
                  <a:lnTo>
                    <a:pt x="3418" y="3454"/>
                  </a:lnTo>
                  <a:lnTo>
                    <a:pt x="846" y="4132"/>
                  </a:lnTo>
                  <a:lnTo>
                    <a:pt x="1" y="4347"/>
                  </a:lnTo>
                  <a:lnTo>
                    <a:pt x="430" y="5085"/>
                  </a:lnTo>
                  <a:lnTo>
                    <a:pt x="1811" y="7406"/>
                  </a:lnTo>
                  <a:lnTo>
                    <a:pt x="477" y="9645"/>
                  </a:lnTo>
                  <a:lnTo>
                    <a:pt x="49" y="10383"/>
                  </a:lnTo>
                  <a:lnTo>
                    <a:pt x="894" y="10597"/>
                  </a:lnTo>
                  <a:lnTo>
                    <a:pt x="3561" y="11300"/>
                  </a:lnTo>
                  <a:lnTo>
                    <a:pt x="4240" y="13800"/>
                  </a:lnTo>
                  <a:lnTo>
                    <a:pt x="4466" y="14622"/>
                  </a:lnTo>
                  <a:lnTo>
                    <a:pt x="5228" y="14205"/>
                  </a:lnTo>
                  <a:lnTo>
                    <a:pt x="7621" y="12860"/>
                  </a:lnTo>
                  <a:lnTo>
                    <a:pt x="9931" y="14157"/>
                  </a:lnTo>
                  <a:lnTo>
                    <a:pt x="10681" y="14574"/>
                  </a:lnTo>
                  <a:lnTo>
                    <a:pt x="10907" y="13753"/>
                  </a:lnTo>
                  <a:lnTo>
                    <a:pt x="11621" y="11169"/>
                  </a:lnTo>
                  <a:lnTo>
                    <a:pt x="14193" y="10502"/>
                  </a:lnTo>
                  <a:lnTo>
                    <a:pt x="15050" y="10276"/>
                  </a:lnTo>
                  <a:lnTo>
                    <a:pt x="14610" y="9550"/>
                  </a:lnTo>
                  <a:lnTo>
                    <a:pt x="13229" y="7228"/>
                  </a:lnTo>
                  <a:lnTo>
                    <a:pt x="14574" y="4978"/>
                  </a:lnTo>
                  <a:lnTo>
                    <a:pt x="15003" y="4251"/>
                  </a:lnTo>
                  <a:lnTo>
                    <a:pt x="14158" y="4025"/>
                  </a:lnTo>
                  <a:lnTo>
                    <a:pt x="11491" y="3323"/>
                  </a:lnTo>
                  <a:lnTo>
                    <a:pt x="10800" y="822"/>
                  </a:lnTo>
                  <a:lnTo>
                    <a:pt x="10586" y="1"/>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1"/>
            <p:cNvSpPr/>
            <p:nvPr/>
          </p:nvSpPr>
          <p:spPr>
            <a:xfrm>
              <a:off x="5518225" y="846375"/>
              <a:ext cx="376275" cy="365250"/>
            </a:xfrm>
            <a:custGeom>
              <a:avLst/>
              <a:gdLst/>
              <a:ahLst/>
              <a:cxnLst/>
              <a:rect l="l" t="t" r="r" b="b"/>
              <a:pathLst>
                <a:path w="15051" h="14610" extrusionOk="0">
                  <a:moveTo>
                    <a:pt x="10050" y="1250"/>
                  </a:moveTo>
                  <a:lnTo>
                    <a:pt x="10705" y="3643"/>
                  </a:lnTo>
                  <a:lnTo>
                    <a:pt x="7931" y="6322"/>
                  </a:lnTo>
                  <a:lnTo>
                    <a:pt x="7931" y="2429"/>
                  </a:lnTo>
                  <a:lnTo>
                    <a:pt x="7942" y="2429"/>
                  </a:lnTo>
                  <a:lnTo>
                    <a:pt x="10050" y="1250"/>
                  </a:lnTo>
                  <a:close/>
                  <a:moveTo>
                    <a:pt x="4883" y="1310"/>
                  </a:moveTo>
                  <a:lnTo>
                    <a:pt x="7097" y="2548"/>
                  </a:lnTo>
                  <a:lnTo>
                    <a:pt x="7097" y="6334"/>
                  </a:lnTo>
                  <a:lnTo>
                    <a:pt x="4252" y="3584"/>
                  </a:lnTo>
                  <a:lnTo>
                    <a:pt x="4883" y="1310"/>
                  </a:lnTo>
                  <a:close/>
                  <a:moveTo>
                    <a:pt x="3751" y="4227"/>
                  </a:moveTo>
                  <a:lnTo>
                    <a:pt x="6514" y="6906"/>
                  </a:lnTo>
                  <a:lnTo>
                    <a:pt x="2501" y="6906"/>
                  </a:lnTo>
                  <a:lnTo>
                    <a:pt x="1275" y="4870"/>
                  </a:lnTo>
                  <a:lnTo>
                    <a:pt x="3751" y="4227"/>
                  </a:lnTo>
                  <a:close/>
                  <a:moveTo>
                    <a:pt x="11371" y="4143"/>
                  </a:moveTo>
                  <a:lnTo>
                    <a:pt x="13705" y="4763"/>
                  </a:lnTo>
                  <a:lnTo>
                    <a:pt x="12443" y="6906"/>
                  </a:lnTo>
                  <a:lnTo>
                    <a:pt x="8526" y="6906"/>
                  </a:lnTo>
                  <a:lnTo>
                    <a:pt x="11371" y="4143"/>
                  </a:lnTo>
                  <a:close/>
                  <a:moveTo>
                    <a:pt x="12550" y="7727"/>
                  </a:moveTo>
                  <a:lnTo>
                    <a:pt x="13765" y="9763"/>
                  </a:lnTo>
                  <a:lnTo>
                    <a:pt x="11300" y="10406"/>
                  </a:lnTo>
                  <a:lnTo>
                    <a:pt x="8526" y="7727"/>
                  </a:lnTo>
                  <a:close/>
                  <a:moveTo>
                    <a:pt x="6514" y="7739"/>
                  </a:moveTo>
                  <a:lnTo>
                    <a:pt x="3656" y="10489"/>
                  </a:lnTo>
                  <a:lnTo>
                    <a:pt x="1323" y="9882"/>
                  </a:lnTo>
                  <a:lnTo>
                    <a:pt x="2608" y="7739"/>
                  </a:lnTo>
                  <a:close/>
                  <a:moveTo>
                    <a:pt x="7942" y="8299"/>
                  </a:moveTo>
                  <a:lnTo>
                    <a:pt x="10788" y="11061"/>
                  </a:lnTo>
                  <a:lnTo>
                    <a:pt x="10169" y="13335"/>
                  </a:lnTo>
                  <a:lnTo>
                    <a:pt x="7942" y="12097"/>
                  </a:lnTo>
                  <a:lnTo>
                    <a:pt x="7942" y="8299"/>
                  </a:lnTo>
                  <a:close/>
                  <a:moveTo>
                    <a:pt x="7109" y="8299"/>
                  </a:moveTo>
                  <a:lnTo>
                    <a:pt x="7109" y="12204"/>
                  </a:lnTo>
                  <a:lnTo>
                    <a:pt x="7097" y="12204"/>
                  </a:lnTo>
                  <a:lnTo>
                    <a:pt x="5002" y="13383"/>
                  </a:lnTo>
                  <a:lnTo>
                    <a:pt x="4347" y="10978"/>
                  </a:lnTo>
                  <a:lnTo>
                    <a:pt x="7109" y="8299"/>
                  </a:lnTo>
                  <a:close/>
                  <a:moveTo>
                    <a:pt x="10586" y="0"/>
                  </a:moveTo>
                  <a:lnTo>
                    <a:pt x="9824" y="417"/>
                  </a:lnTo>
                  <a:lnTo>
                    <a:pt x="7430" y="1750"/>
                  </a:lnTo>
                  <a:lnTo>
                    <a:pt x="5121" y="464"/>
                  </a:lnTo>
                  <a:lnTo>
                    <a:pt x="4359" y="48"/>
                  </a:lnTo>
                  <a:lnTo>
                    <a:pt x="4132" y="857"/>
                  </a:lnTo>
                  <a:lnTo>
                    <a:pt x="3418" y="3453"/>
                  </a:lnTo>
                  <a:lnTo>
                    <a:pt x="846" y="4120"/>
                  </a:lnTo>
                  <a:lnTo>
                    <a:pt x="1" y="4346"/>
                  </a:lnTo>
                  <a:lnTo>
                    <a:pt x="430" y="5072"/>
                  </a:lnTo>
                  <a:lnTo>
                    <a:pt x="1811" y="7394"/>
                  </a:lnTo>
                  <a:lnTo>
                    <a:pt x="477" y="9644"/>
                  </a:lnTo>
                  <a:lnTo>
                    <a:pt x="49" y="10370"/>
                  </a:lnTo>
                  <a:lnTo>
                    <a:pt x="894" y="10597"/>
                  </a:lnTo>
                  <a:lnTo>
                    <a:pt x="3561" y="11299"/>
                  </a:lnTo>
                  <a:lnTo>
                    <a:pt x="4240" y="13799"/>
                  </a:lnTo>
                  <a:lnTo>
                    <a:pt x="4466" y="14609"/>
                  </a:lnTo>
                  <a:lnTo>
                    <a:pt x="5228" y="14192"/>
                  </a:lnTo>
                  <a:lnTo>
                    <a:pt x="7621" y="12859"/>
                  </a:lnTo>
                  <a:lnTo>
                    <a:pt x="9931" y="14157"/>
                  </a:lnTo>
                  <a:lnTo>
                    <a:pt x="10681" y="14573"/>
                  </a:lnTo>
                  <a:lnTo>
                    <a:pt x="10907" y="13752"/>
                  </a:lnTo>
                  <a:lnTo>
                    <a:pt x="11621" y="11156"/>
                  </a:lnTo>
                  <a:lnTo>
                    <a:pt x="14193" y="10489"/>
                  </a:lnTo>
                  <a:lnTo>
                    <a:pt x="15050" y="10263"/>
                  </a:lnTo>
                  <a:lnTo>
                    <a:pt x="14610" y="9537"/>
                  </a:lnTo>
                  <a:lnTo>
                    <a:pt x="13229" y="7215"/>
                  </a:lnTo>
                  <a:lnTo>
                    <a:pt x="14574" y="4965"/>
                  </a:lnTo>
                  <a:lnTo>
                    <a:pt x="15003" y="4239"/>
                  </a:lnTo>
                  <a:lnTo>
                    <a:pt x="14158" y="4012"/>
                  </a:lnTo>
                  <a:lnTo>
                    <a:pt x="11491" y="3322"/>
                  </a:lnTo>
                  <a:lnTo>
                    <a:pt x="10800" y="810"/>
                  </a:lnTo>
                  <a:lnTo>
                    <a:pt x="10586"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1"/>
            <p:cNvSpPr/>
            <p:nvPr/>
          </p:nvSpPr>
          <p:spPr>
            <a:xfrm>
              <a:off x="5897750" y="1577100"/>
              <a:ext cx="372100" cy="365250"/>
            </a:xfrm>
            <a:custGeom>
              <a:avLst/>
              <a:gdLst/>
              <a:ahLst/>
              <a:cxnLst/>
              <a:rect l="l" t="t" r="r" b="b"/>
              <a:pathLst>
                <a:path w="14884" h="14610" extrusionOk="0">
                  <a:moveTo>
                    <a:pt x="4870" y="1299"/>
                  </a:moveTo>
                  <a:lnTo>
                    <a:pt x="7085" y="2525"/>
                  </a:lnTo>
                  <a:lnTo>
                    <a:pt x="7085" y="6323"/>
                  </a:lnTo>
                  <a:lnTo>
                    <a:pt x="4239" y="3573"/>
                  </a:lnTo>
                  <a:lnTo>
                    <a:pt x="4870" y="1299"/>
                  </a:lnTo>
                  <a:close/>
                  <a:moveTo>
                    <a:pt x="10026" y="1251"/>
                  </a:moveTo>
                  <a:lnTo>
                    <a:pt x="10680" y="3644"/>
                  </a:lnTo>
                  <a:lnTo>
                    <a:pt x="7918" y="6323"/>
                  </a:lnTo>
                  <a:lnTo>
                    <a:pt x="7918" y="2430"/>
                  </a:lnTo>
                  <a:lnTo>
                    <a:pt x="7930" y="2430"/>
                  </a:lnTo>
                  <a:lnTo>
                    <a:pt x="10026" y="1251"/>
                  </a:lnTo>
                  <a:close/>
                  <a:moveTo>
                    <a:pt x="3727" y="4228"/>
                  </a:moveTo>
                  <a:lnTo>
                    <a:pt x="6501" y="6906"/>
                  </a:lnTo>
                  <a:lnTo>
                    <a:pt x="2477" y="6906"/>
                  </a:lnTo>
                  <a:lnTo>
                    <a:pt x="1263" y="4871"/>
                  </a:lnTo>
                  <a:lnTo>
                    <a:pt x="3727" y="4228"/>
                  </a:lnTo>
                  <a:close/>
                  <a:moveTo>
                    <a:pt x="11371" y="4156"/>
                  </a:moveTo>
                  <a:lnTo>
                    <a:pt x="13705" y="4763"/>
                  </a:lnTo>
                  <a:lnTo>
                    <a:pt x="12431" y="6906"/>
                  </a:lnTo>
                  <a:lnTo>
                    <a:pt x="8513" y="6906"/>
                  </a:lnTo>
                  <a:lnTo>
                    <a:pt x="11371" y="4156"/>
                  </a:lnTo>
                  <a:close/>
                  <a:moveTo>
                    <a:pt x="12550" y="7728"/>
                  </a:moveTo>
                  <a:lnTo>
                    <a:pt x="13764" y="9764"/>
                  </a:lnTo>
                  <a:lnTo>
                    <a:pt x="11299" y="10407"/>
                  </a:lnTo>
                  <a:lnTo>
                    <a:pt x="8525" y="7728"/>
                  </a:lnTo>
                  <a:close/>
                  <a:moveTo>
                    <a:pt x="6501" y="7704"/>
                  </a:moveTo>
                  <a:lnTo>
                    <a:pt x="3644" y="10478"/>
                  </a:lnTo>
                  <a:lnTo>
                    <a:pt x="1310" y="9859"/>
                  </a:lnTo>
                  <a:lnTo>
                    <a:pt x="2584" y="7704"/>
                  </a:lnTo>
                  <a:close/>
                  <a:moveTo>
                    <a:pt x="7930" y="8300"/>
                  </a:moveTo>
                  <a:lnTo>
                    <a:pt x="10776" y="11050"/>
                  </a:lnTo>
                  <a:lnTo>
                    <a:pt x="10145" y="13336"/>
                  </a:lnTo>
                  <a:lnTo>
                    <a:pt x="7930" y="12098"/>
                  </a:lnTo>
                  <a:lnTo>
                    <a:pt x="7930" y="8300"/>
                  </a:lnTo>
                  <a:close/>
                  <a:moveTo>
                    <a:pt x="7097" y="8300"/>
                  </a:moveTo>
                  <a:lnTo>
                    <a:pt x="7097" y="12205"/>
                  </a:lnTo>
                  <a:lnTo>
                    <a:pt x="7085" y="12205"/>
                  </a:lnTo>
                  <a:lnTo>
                    <a:pt x="4989" y="13383"/>
                  </a:lnTo>
                  <a:lnTo>
                    <a:pt x="4334" y="10978"/>
                  </a:lnTo>
                  <a:lnTo>
                    <a:pt x="7097" y="8300"/>
                  </a:lnTo>
                  <a:close/>
                  <a:moveTo>
                    <a:pt x="10585" y="1"/>
                  </a:moveTo>
                  <a:lnTo>
                    <a:pt x="9823" y="418"/>
                  </a:lnTo>
                  <a:lnTo>
                    <a:pt x="7430" y="1751"/>
                  </a:lnTo>
                  <a:lnTo>
                    <a:pt x="5120" y="465"/>
                  </a:lnTo>
                  <a:lnTo>
                    <a:pt x="4358" y="49"/>
                  </a:lnTo>
                  <a:lnTo>
                    <a:pt x="4132" y="858"/>
                  </a:lnTo>
                  <a:lnTo>
                    <a:pt x="3418" y="3454"/>
                  </a:lnTo>
                  <a:lnTo>
                    <a:pt x="846" y="4120"/>
                  </a:lnTo>
                  <a:lnTo>
                    <a:pt x="0" y="4347"/>
                  </a:lnTo>
                  <a:lnTo>
                    <a:pt x="429" y="5073"/>
                  </a:lnTo>
                  <a:lnTo>
                    <a:pt x="1810" y="7395"/>
                  </a:lnTo>
                  <a:lnTo>
                    <a:pt x="477" y="9645"/>
                  </a:lnTo>
                  <a:lnTo>
                    <a:pt x="48" y="10371"/>
                  </a:lnTo>
                  <a:lnTo>
                    <a:pt x="893" y="10597"/>
                  </a:lnTo>
                  <a:lnTo>
                    <a:pt x="3560" y="11300"/>
                  </a:lnTo>
                  <a:lnTo>
                    <a:pt x="4239" y="13800"/>
                  </a:lnTo>
                  <a:lnTo>
                    <a:pt x="4465" y="14610"/>
                  </a:lnTo>
                  <a:lnTo>
                    <a:pt x="5227" y="14193"/>
                  </a:lnTo>
                  <a:lnTo>
                    <a:pt x="7620" y="12860"/>
                  </a:lnTo>
                  <a:lnTo>
                    <a:pt x="9930" y="14145"/>
                  </a:lnTo>
                  <a:lnTo>
                    <a:pt x="10680" y="14574"/>
                  </a:lnTo>
                  <a:lnTo>
                    <a:pt x="10907" y="13753"/>
                  </a:lnTo>
                  <a:lnTo>
                    <a:pt x="11621" y="11157"/>
                  </a:lnTo>
                  <a:lnTo>
                    <a:pt x="14193" y="10490"/>
                  </a:lnTo>
                  <a:lnTo>
                    <a:pt x="14883" y="10312"/>
                  </a:lnTo>
                  <a:lnTo>
                    <a:pt x="14883" y="10002"/>
                  </a:lnTo>
                  <a:lnTo>
                    <a:pt x="14598" y="9538"/>
                  </a:lnTo>
                  <a:lnTo>
                    <a:pt x="13216" y="7216"/>
                  </a:lnTo>
                  <a:lnTo>
                    <a:pt x="14550" y="4966"/>
                  </a:lnTo>
                  <a:lnTo>
                    <a:pt x="14883" y="4418"/>
                  </a:lnTo>
                  <a:lnTo>
                    <a:pt x="14883" y="4216"/>
                  </a:lnTo>
                  <a:lnTo>
                    <a:pt x="14157" y="4013"/>
                  </a:lnTo>
                  <a:lnTo>
                    <a:pt x="11490" y="3323"/>
                  </a:lnTo>
                  <a:lnTo>
                    <a:pt x="10799"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1"/>
            <p:cNvSpPr/>
            <p:nvPr/>
          </p:nvSpPr>
          <p:spPr>
            <a:xfrm>
              <a:off x="5518225" y="4499800"/>
              <a:ext cx="375975" cy="365250"/>
            </a:xfrm>
            <a:custGeom>
              <a:avLst/>
              <a:gdLst/>
              <a:ahLst/>
              <a:cxnLst/>
              <a:rect l="l" t="t" r="r" b="b"/>
              <a:pathLst>
                <a:path w="15039" h="14610" extrusionOk="0">
                  <a:moveTo>
                    <a:pt x="4883" y="1286"/>
                  </a:moveTo>
                  <a:lnTo>
                    <a:pt x="7097" y="2524"/>
                  </a:lnTo>
                  <a:lnTo>
                    <a:pt x="7097" y="6322"/>
                  </a:lnTo>
                  <a:lnTo>
                    <a:pt x="4252" y="3572"/>
                  </a:lnTo>
                  <a:lnTo>
                    <a:pt x="4883" y="1286"/>
                  </a:lnTo>
                  <a:close/>
                  <a:moveTo>
                    <a:pt x="10050" y="1250"/>
                  </a:moveTo>
                  <a:lnTo>
                    <a:pt x="10705" y="3643"/>
                  </a:lnTo>
                  <a:lnTo>
                    <a:pt x="7931" y="6322"/>
                  </a:lnTo>
                  <a:lnTo>
                    <a:pt x="7931" y="2417"/>
                  </a:lnTo>
                  <a:lnTo>
                    <a:pt x="7942" y="2417"/>
                  </a:lnTo>
                  <a:lnTo>
                    <a:pt x="10050" y="1250"/>
                  </a:lnTo>
                  <a:close/>
                  <a:moveTo>
                    <a:pt x="3751" y="4203"/>
                  </a:moveTo>
                  <a:lnTo>
                    <a:pt x="6514" y="6882"/>
                  </a:lnTo>
                  <a:lnTo>
                    <a:pt x="2501" y="6882"/>
                  </a:lnTo>
                  <a:lnTo>
                    <a:pt x="1299" y="4846"/>
                  </a:lnTo>
                  <a:lnTo>
                    <a:pt x="3751" y="4203"/>
                  </a:lnTo>
                  <a:close/>
                  <a:moveTo>
                    <a:pt x="11383" y="4132"/>
                  </a:moveTo>
                  <a:lnTo>
                    <a:pt x="13717" y="4739"/>
                  </a:lnTo>
                  <a:lnTo>
                    <a:pt x="12443" y="6882"/>
                  </a:lnTo>
                  <a:lnTo>
                    <a:pt x="8526" y="6882"/>
                  </a:lnTo>
                  <a:lnTo>
                    <a:pt x="11383" y="4132"/>
                  </a:lnTo>
                  <a:close/>
                  <a:moveTo>
                    <a:pt x="12550" y="7715"/>
                  </a:moveTo>
                  <a:lnTo>
                    <a:pt x="13765" y="9763"/>
                  </a:lnTo>
                  <a:lnTo>
                    <a:pt x="11300" y="10394"/>
                  </a:lnTo>
                  <a:lnTo>
                    <a:pt x="8526" y="7715"/>
                  </a:lnTo>
                  <a:close/>
                  <a:moveTo>
                    <a:pt x="6514" y="7715"/>
                  </a:moveTo>
                  <a:lnTo>
                    <a:pt x="3656" y="10478"/>
                  </a:lnTo>
                  <a:lnTo>
                    <a:pt x="1323" y="9858"/>
                  </a:lnTo>
                  <a:lnTo>
                    <a:pt x="2608" y="7715"/>
                  </a:lnTo>
                  <a:close/>
                  <a:moveTo>
                    <a:pt x="7942" y="8287"/>
                  </a:moveTo>
                  <a:lnTo>
                    <a:pt x="10788" y="11037"/>
                  </a:lnTo>
                  <a:lnTo>
                    <a:pt x="10169" y="13311"/>
                  </a:lnTo>
                  <a:lnTo>
                    <a:pt x="7942" y="12085"/>
                  </a:lnTo>
                  <a:lnTo>
                    <a:pt x="7942" y="8287"/>
                  </a:lnTo>
                  <a:close/>
                  <a:moveTo>
                    <a:pt x="7109" y="8299"/>
                  </a:moveTo>
                  <a:lnTo>
                    <a:pt x="7109" y="12204"/>
                  </a:lnTo>
                  <a:lnTo>
                    <a:pt x="7097" y="12204"/>
                  </a:lnTo>
                  <a:lnTo>
                    <a:pt x="5002" y="13371"/>
                  </a:lnTo>
                  <a:lnTo>
                    <a:pt x="4347" y="10978"/>
                  </a:lnTo>
                  <a:lnTo>
                    <a:pt x="7109" y="8299"/>
                  </a:lnTo>
                  <a:close/>
                  <a:moveTo>
                    <a:pt x="10574" y="0"/>
                  </a:moveTo>
                  <a:lnTo>
                    <a:pt x="9824" y="405"/>
                  </a:lnTo>
                  <a:lnTo>
                    <a:pt x="7419" y="1750"/>
                  </a:lnTo>
                  <a:lnTo>
                    <a:pt x="5121" y="453"/>
                  </a:lnTo>
                  <a:lnTo>
                    <a:pt x="4359" y="36"/>
                  </a:lnTo>
                  <a:lnTo>
                    <a:pt x="4132" y="857"/>
                  </a:lnTo>
                  <a:lnTo>
                    <a:pt x="3418" y="3441"/>
                  </a:lnTo>
                  <a:lnTo>
                    <a:pt x="846" y="4120"/>
                  </a:lnTo>
                  <a:lnTo>
                    <a:pt x="1" y="4334"/>
                  </a:lnTo>
                  <a:lnTo>
                    <a:pt x="430" y="5072"/>
                  </a:lnTo>
                  <a:lnTo>
                    <a:pt x="1811" y="7394"/>
                  </a:lnTo>
                  <a:lnTo>
                    <a:pt x="477" y="9632"/>
                  </a:lnTo>
                  <a:lnTo>
                    <a:pt x="49" y="10370"/>
                  </a:lnTo>
                  <a:lnTo>
                    <a:pt x="894" y="10597"/>
                  </a:lnTo>
                  <a:lnTo>
                    <a:pt x="3561" y="11287"/>
                  </a:lnTo>
                  <a:lnTo>
                    <a:pt x="4240" y="13788"/>
                  </a:lnTo>
                  <a:lnTo>
                    <a:pt x="4466" y="14609"/>
                  </a:lnTo>
                  <a:lnTo>
                    <a:pt x="5216" y="14192"/>
                  </a:lnTo>
                  <a:lnTo>
                    <a:pt x="7621" y="12859"/>
                  </a:lnTo>
                  <a:lnTo>
                    <a:pt x="9919" y="14145"/>
                  </a:lnTo>
                  <a:lnTo>
                    <a:pt x="10681" y="14561"/>
                  </a:lnTo>
                  <a:lnTo>
                    <a:pt x="10907" y="13752"/>
                  </a:lnTo>
                  <a:lnTo>
                    <a:pt x="11621" y="11156"/>
                  </a:lnTo>
                  <a:lnTo>
                    <a:pt x="14193" y="10489"/>
                  </a:lnTo>
                  <a:lnTo>
                    <a:pt x="15039" y="10263"/>
                  </a:lnTo>
                  <a:lnTo>
                    <a:pt x="14610" y="9537"/>
                  </a:lnTo>
                  <a:lnTo>
                    <a:pt x="13229" y="7215"/>
                  </a:lnTo>
                  <a:lnTo>
                    <a:pt x="14562" y="4965"/>
                  </a:lnTo>
                  <a:lnTo>
                    <a:pt x="15003" y="4239"/>
                  </a:lnTo>
                  <a:lnTo>
                    <a:pt x="14146" y="4012"/>
                  </a:lnTo>
                  <a:lnTo>
                    <a:pt x="11491" y="3310"/>
                  </a:lnTo>
                  <a:lnTo>
                    <a:pt x="10800" y="810"/>
                  </a:lnTo>
                  <a:lnTo>
                    <a:pt x="10574"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1"/>
            <p:cNvSpPr/>
            <p:nvPr/>
          </p:nvSpPr>
          <p:spPr>
            <a:xfrm>
              <a:off x="3622475" y="4499800"/>
              <a:ext cx="376250" cy="365250"/>
            </a:xfrm>
            <a:custGeom>
              <a:avLst/>
              <a:gdLst/>
              <a:ahLst/>
              <a:cxnLst/>
              <a:rect l="l" t="t" r="r" b="b"/>
              <a:pathLst>
                <a:path w="15050" h="14610" extrusionOk="0">
                  <a:moveTo>
                    <a:pt x="4894" y="1286"/>
                  </a:moveTo>
                  <a:lnTo>
                    <a:pt x="7120" y="2524"/>
                  </a:lnTo>
                  <a:lnTo>
                    <a:pt x="7120" y="6322"/>
                  </a:lnTo>
                  <a:lnTo>
                    <a:pt x="4274" y="3572"/>
                  </a:lnTo>
                  <a:lnTo>
                    <a:pt x="4894" y="1286"/>
                  </a:lnTo>
                  <a:close/>
                  <a:moveTo>
                    <a:pt x="10049" y="1250"/>
                  </a:moveTo>
                  <a:lnTo>
                    <a:pt x="10704" y="3643"/>
                  </a:lnTo>
                  <a:lnTo>
                    <a:pt x="7930" y="6322"/>
                  </a:lnTo>
                  <a:lnTo>
                    <a:pt x="7930" y="2417"/>
                  </a:lnTo>
                  <a:lnTo>
                    <a:pt x="7953" y="2417"/>
                  </a:lnTo>
                  <a:lnTo>
                    <a:pt x="10049" y="1250"/>
                  </a:lnTo>
                  <a:close/>
                  <a:moveTo>
                    <a:pt x="3751" y="4203"/>
                  </a:moveTo>
                  <a:lnTo>
                    <a:pt x="6525" y="6882"/>
                  </a:lnTo>
                  <a:lnTo>
                    <a:pt x="2500" y="6882"/>
                  </a:lnTo>
                  <a:lnTo>
                    <a:pt x="1298" y="4846"/>
                  </a:lnTo>
                  <a:lnTo>
                    <a:pt x="3751" y="4203"/>
                  </a:lnTo>
                  <a:close/>
                  <a:moveTo>
                    <a:pt x="11382" y="4132"/>
                  </a:moveTo>
                  <a:lnTo>
                    <a:pt x="13728" y="4739"/>
                  </a:lnTo>
                  <a:lnTo>
                    <a:pt x="12442" y="6882"/>
                  </a:lnTo>
                  <a:lnTo>
                    <a:pt x="8549" y="6882"/>
                  </a:lnTo>
                  <a:lnTo>
                    <a:pt x="11382" y="4132"/>
                  </a:lnTo>
                  <a:close/>
                  <a:moveTo>
                    <a:pt x="12561" y="7715"/>
                  </a:moveTo>
                  <a:lnTo>
                    <a:pt x="13788" y="9763"/>
                  </a:lnTo>
                  <a:lnTo>
                    <a:pt x="11311" y="10394"/>
                  </a:lnTo>
                  <a:lnTo>
                    <a:pt x="8549" y="7715"/>
                  </a:lnTo>
                  <a:close/>
                  <a:moveTo>
                    <a:pt x="6525" y="7715"/>
                  </a:moveTo>
                  <a:lnTo>
                    <a:pt x="3667" y="10478"/>
                  </a:lnTo>
                  <a:lnTo>
                    <a:pt x="1322" y="9858"/>
                  </a:lnTo>
                  <a:lnTo>
                    <a:pt x="2608" y="7715"/>
                  </a:lnTo>
                  <a:close/>
                  <a:moveTo>
                    <a:pt x="7953" y="8287"/>
                  </a:moveTo>
                  <a:lnTo>
                    <a:pt x="10787" y="11037"/>
                  </a:lnTo>
                  <a:lnTo>
                    <a:pt x="10168" y="13311"/>
                  </a:lnTo>
                  <a:lnTo>
                    <a:pt x="7953" y="12085"/>
                  </a:lnTo>
                  <a:lnTo>
                    <a:pt x="7953" y="8287"/>
                  </a:lnTo>
                  <a:close/>
                  <a:moveTo>
                    <a:pt x="7120" y="8299"/>
                  </a:moveTo>
                  <a:lnTo>
                    <a:pt x="7120" y="12204"/>
                  </a:lnTo>
                  <a:lnTo>
                    <a:pt x="7096" y="12204"/>
                  </a:lnTo>
                  <a:lnTo>
                    <a:pt x="5001" y="13371"/>
                  </a:lnTo>
                  <a:lnTo>
                    <a:pt x="4346" y="10978"/>
                  </a:lnTo>
                  <a:lnTo>
                    <a:pt x="7120" y="8299"/>
                  </a:lnTo>
                  <a:close/>
                  <a:moveTo>
                    <a:pt x="10585" y="0"/>
                  </a:moveTo>
                  <a:lnTo>
                    <a:pt x="9823" y="405"/>
                  </a:lnTo>
                  <a:lnTo>
                    <a:pt x="7430" y="1750"/>
                  </a:lnTo>
                  <a:lnTo>
                    <a:pt x="5120" y="476"/>
                  </a:lnTo>
                  <a:lnTo>
                    <a:pt x="4358" y="60"/>
                  </a:lnTo>
                  <a:lnTo>
                    <a:pt x="4143" y="869"/>
                  </a:lnTo>
                  <a:lnTo>
                    <a:pt x="3429" y="3465"/>
                  </a:lnTo>
                  <a:lnTo>
                    <a:pt x="845" y="4132"/>
                  </a:lnTo>
                  <a:lnTo>
                    <a:pt x="0" y="4358"/>
                  </a:lnTo>
                  <a:lnTo>
                    <a:pt x="429" y="5084"/>
                  </a:lnTo>
                  <a:lnTo>
                    <a:pt x="1822" y="7394"/>
                  </a:lnTo>
                  <a:lnTo>
                    <a:pt x="476" y="9632"/>
                  </a:lnTo>
                  <a:lnTo>
                    <a:pt x="48" y="10370"/>
                  </a:lnTo>
                  <a:lnTo>
                    <a:pt x="893" y="10597"/>
                  </a:lnTo>
                  <a:lnTo>
                    <a:pt x="3560" y="11287"/>
                  </a:lnTo>
                  <a:lnTo>
                    <a:pt x="4239" y="13788"/>
                  </a:lnTo>
                  <a:lnTo>
                    <a:pt x="4465" y="14609"/>
                  </a:lnTo>
                  <a:lnTo>
                    <a:pt x="5227" y="14192"/>
                  </a:lnTo>
                  <a:lnTo>
                    <a:pt x="7620" y="12859"/>
                  </a:lnTo>
                  <a:lnTo>
                    <a:pt x="9930" y="14145"/>
                  </a:lnTo>
                  <a:lnTo>
                    <a:pt x="10692" y="14561"/>
                  </a:lnTo>
                  <a:lnTo>
                    <a:pt x="10906" y="13752"/>
                  </a:lnTo>
                  <a:lnTo>
                    <a:pt x="11621" y="11156"/>
                  </a:lnTo>
                  <a:lnTo>
                    <a:pt x="14204" y="10489"/>
                  </a:lnTo>
                  <a:lnTo>
                    <a:pt x="15050" y="10263"/>
                  </a:lnTo>
                  <a:lnTo>
                    <a:pt x="14621" y="9537"/>
                  </a:lnTo>
                  <a:lnTo>
                    <a:pt x="13228" y="7215"/>
                  </a:lnTo>
                  <a:lnTo>
                    <a:pt x="14573" y="4965"/>
                  </a:lnTo>
                  <a:lnTo>
                    <a:pt x="15002" y="4239"/>
                  </a:lnTo>
                  <a:lnTo>
                    <a:pt x="14157" y="4012"/>
                  </a:lnTo>
                  <a:lnTo>
                    <a:pt x="11490" y="3310"/>
                  </a:lnTo>
                  <a:lnTo>
                    <a:pt x="10811" y="810"/>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1"/>
            <p:cNvSpPr/>
            <p:nvPr/>
          </p:nvSpPr>
          <p:spPr>
            <a:xfrm>
              <a:off x="3622475" y="2673075"/>
              <a:ext cx="376250" cy="365550"/>
            </a:xfrm>
            <a:custGeom>
              <a:avLst/>
              <a:gdLst/>
              <a:ahLst/>
              <a:cxnLst/>
              <a:rect l="l" t="t" r="r" b="b"/>
              <a:pathLst>
                <a:path w="15050" h="14622" extrusionOk="0">
                  <a:moveTo>
                    <a:pt x="4894" y="1286"/>
                  </a:moveTo>
                  <a:lnTo>
                    <a:pt x="7120" y="2525"/>
                  </a:lnTo>
                  <a:lnTo>
                    <a:pt x="7120" y="6311"/>
                  </a:lnTo>
                  <a:lnTo>
                    <a:pt x="4274" y="3561"/>
                  </a:lnTo>
                  <a:lnTo>
                    <a:pt x="4894" y="1286"/>
                  </a:lnTo>
                  <a:close/>
                  <a:moveTo>
                    <a:pt x="10049" y="1251"/>
                  </a:moveTo>
                  <a:lnTo>
                    <a:pt x="10704" y="3656"/>
                  </a:lnTo>
                  <a:lnTo>
                    <a:pt x="7930" y="6335"/>
                  </a:lnTo>
                  <a:lnTo>
                    <a:pt x="7930" y="2429"/>
                  </a:lnTo>
                  <a:lnTo>
                    <a:pt x="7953" y="2429"/>
                  </a:lnTo>
                  <a:lnTo>
                    <a:pt x="10049" y="1251"/>
                  </a:lnTo>
                  <a:close/>
                  <a:moveTo>
                    <a:pt x="11382" y="4144"/>
                  </a:moveTo>
                  <a:lnTo>
                    <a:pt x="13728" y="4751"/>
                  </a:lnTo>
                  <a:lnTo>
                    <a:pt x="12442" y="6894"/>
                  </a:lnTo>
                  <a:lnTo>
                    <a:pt x="8549" y="6894"/>
                  </a:lnTo>
                  <a:lnTo>
                    <a:pt x="11382" y="4144"/>
                  </a:lnTo>
                  <a:close/>
                  <a:moveTo>
                    <a:pt x="3751" y="4227"/>
                  </a:moveTo>
                  <a:lnTo>
                    <a:pt x="6525" y="6906"/>
                  </a:lnTo>
                  <a:lnTo>
                    <a:pt x="2500" y="6906"/>
                  </a:lnTo>
                  <a:lnTo>
                    <a:pt x="1286" y="4870"/>
                  </a:lnTo>
                  <a:lnTo>
                    <a:pt x="3751" y="4227"/>
                  </a:lnTo>
                  <a:close/>
                  <a:moveTo>
                    <a:pt x="12561" y="7728"/>
                  </a:moveTo>
                  <a:lnTo>
                    <a:pt x="13788" y="9764"/>
                  </a:lnTo>
                  <a:lnTo>
                    <a:pt x="11311" y="10407"/>
                  </a:lnTo>
                  <a:lnTo>
                    <a:pt x="8549" y="7728"/>
                  </a:lnTo>
                  <a:close/>
                  <a:moveTo>
                    <a:pt x="6525" y="7716"/>
                  </a:moveTo>
                  <a:lnTo>
                    <a:pt x="3679" y="10466"/>
                  </a:lnTo>
                  <a:lnTo>
                    <a:pt x="1334" y="9859"/>
                  </a:lnTo>
                  <a:lnTo>
                    <a:pt x="2608" y="7716"/>
                  </a:lnTo>
                  <a:close/>
                  <a:moveTo>
                    <a:pt x="7953" y="8299"/>
                  </a:moveTo>
                  <a:lnTo>
                    <a:pt x="10787" y="11050"/>
                  </a:lnTo>
                  <a:lnTo>
                    <a:pt x="10168" y="13324"/>
                  </a:lnTo>
                  <a:lnTo>
                    <a:pt x="7953" y="12085"/>
                  </a:lnTo>
                  <a:lnTo>
                    <a:pt x="7953" y="8299"/>
                  </a:lnTo>
                  <a:close/>
                  <a:moveTo>
                    <a:pt x="7132" y="8287"/>
                  </a:moveTo>
                  <a:lnTo>
                    <a:pt x="7132" y="12193"/>
                  </a:lnTo>
                  <a:lnTo>
                    <a:pt x="7120" y="12193"/>
                  </a:lnTo>
                  <a:lnTo>
                    <a:pt x="5013" y="13371"/>
                  </a:lnTo>
                  <a:lnTo>
                    <a:pt x="4358" y="10966"/>
                  </a:lnTo>
                  <a:lnTo>
                    <a:pt x="7132" y="8287"/>
                  </a:lnTo>
                  <a:close/>
                  <a:moveTo>
                    <a:pt x="10585" y="1"/>
                  </a:moveTo>
                  <a:lnTo>
                    <a:pt x="9823" y="417"/>
                  </a:lnTo>
                  <a:lnTo>
                    <a:pt x="7430" y="1763"/>
                  </a:lnTo>
                  <a:lnTo>
                    <a:pt x="5120" y="465"/>
                  </a:lnTo>
                  <a:lnTo>
                    <a:pt x="4358" y="48"/>
                  </a:lnTo>
                  <a:lnTo>
                    <a:pt x="4143" y="870"/>
                  </a:lnTo>
                  <a:lnTo>
                    <a:pt x="3429" y="3453"/>
                  </a:lnTo>
                  <a:lnTo>
                    <a:pt x="845" y="4132"/>
                  </a:lnTo>
                  <a:lnTo>
                    <a:pt x="0" y="4346"/>
                  </a:lnTo>
                  <a:lnTo>
                    <a:pt x="429" y="5085"/>
                  </a:lnTo>
                  <a:lnTo>
                    <a:pt x="1822" y="7406"/>
                  </a:lnTo>
                  <a:lnTo>
                    <a:pt x="476" y="9645"/>
                  </a:lnTo>
                  <a:lnTo>
                    <a:pt x="48" y="10383"/>
                  </a:lnTo>
                  <a:lnTo>
                    <a:pt x="893" y="10597"/>
                  </a:lnTo>
                  <a:lnTo>
                    <a:pt x="3560" y="11300"/>
                  </a:lnTo>
                  <a:lnTo>
                    <a:pt x="4239" y="13800"/>
                  </a:lnTo>
                  <a:lnTo>
                    <a:pt x="4465" y="14621"/>
                  </a:lnTo>
                  <a:lnTo>
                    <a:pt x="5227" y="14205"/>
                  </a:lnTo>
                  <a:lnTo>
                    <a:pt x="7620" y="12859"/>
                  </a:lnTo>
                  <a:lnTo>
                    <a:pt x="9930" y="14157"/>
                  </a:lnTo>
                  <a:lnTo>
                    <a:pt x="10692" y="14574"/>
                  </a:lnTo>
                  <a:lnTo>
                    <a:pt x="10906" y="13752"/>
                  </a:lnTo>
                  <a:lnTo>
                    <a:pt x="11621" y="11169"/>
                  </a:lnTo>
                  <a:lnTo>
                    <a:pt x="14204" y="10502"/>
                  </a:lnTo>
                  <a:lnTo>
                    <a:pt x="15050" y="10276"/>
                  </a:lnTo>
                  <a:lnTo>
                    <a:pt x="14621" y="9549"/>
                  </a:lnTo>
                  <a:lnTo>
                    <a:pt x="13228" y="7228"/>
                  </a:lnTo>
                  <a:lnTo>
                    <a:pt x="14573" y="4977"/>
                  </a:lnTo>
                  <a:lnTo>
                    <a:pt x="15002" y="4251"/>
                  </a:lnTo>
                  <a:lnTo>
                    <a:pt x="14157" y="4025"/>
                  </a:lnTo>
                  <a:lnTo>
                    <a:pt x="11490" y="3322"/>
                  </a:lnTo>
                  <a:lnTo>
                    <a:pt x="10811"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1"/>
            <p:cNvSpPr/>
            <p:nvPr/>
          </p:nvSpPr>
          <p:spPr>
            <a:xfrm>
              <a:off x="4001675" y="4499800"/>
              <a:ext cx="375975" cy="365250"/>
            </a:xfrm>
            <a:custGeom>
              <a:avLst/>
              <a:gdLst/>
              <a:ahLst/>
              <a:cxnLst/>
              <a:rect l="l" t="t" r="r" b="b"/>
              <a:pathLst>
                <a:path w="15039" h="14610" extrusionOk="0">
                  <a:moveTo>
                    <a:pt x="4882" y="1286"/>
                  </a:moveTo>
                  <a:lnTo>
                    <a:pt x="7097" y="2524"/>
                  </a:lnTo>
                  <a:lnTo>
                    <a:pt x="7097" y="6322"/>
                  </a:lnTo>
                  <a:lnTo>
                    <a:pt x="4251" y="3572"/>
                  </a:lnTo>
                  <a:lnTo>
                    <a:pt x="4882" y="1286"/>
                  </a:lnTo>
                  <a:close/>
                  <a:moveTo>
                    <a:pt x="10050" y="1250"/>
                  </a:moveTo>
                  <a:lnTo>
                    <a:pt x="10704" y="3643"/>
                  </a:lnTo>
                  <a:lnTo>
                    <a:pt x="7930" y="6322"/>
                  </a:lnTo>
                  <a:lnTo>
                    <a:pt x="7930" y="2417"/>
                  </a:lnTo>
                  <a:lnTo>
                    <a:pt x="7942" y="2417"/>
                  </a:lnTo>
                  <a:lnTo>
                    <a:pt x="10050" y="1250"/>
                  </a:lnTo>
                  <a:close/>
                  <a:moveTo>
                    <a:pt x="3751" y="4203"/>
                  </a:moveTo>
                  <a:lnTo>
                    <a:pt x="6513" y="6882"/>
                  </a:lnTo>
                  <a:lnTo>
                    <a:pt x="2501" y="6882"/>
                  </a:lnTo>
                  <a:lnTo>
                    <a:pt x="1275" y="4846"/>
                  </a:lnTo>
                  <a:lnTo>
                    <a:pt x="3751" y="4203"/>
                  </a:lnTo>
                  <a:close/>
                  <a:moveTo>
                    <a:pt x="11383" y="4132"/>
                  </a:moveTo>
                  <a:lnTo>
                    <a:pt x="13717" y="4739"/>
                  </a:lnTo>
                  <a:lnTo>
                    <a:pt x="12443" y="6882"/>
                  </a:lnTo>
                  <a:lnTo>
                    <a:pt x="8526" y="6882"/>
                  </a:lnTo>
                  <a:lnTo>
                    <a:pt x="11383" y="4132"/>
                  </a:lnTo>
                  <a:close/>
                  <a:moveTo>
                    <a:pt x="12562" y="7715"/>
                  </a:moveTo>
                  <a:lnTo>
                    <a:pt x="13776" y="9763"/>
                  </a:lnTo>
                  <a:lnTo>
                    <a:pt x="11312" y="10394"/>
                  </a:lnTo>
                  <a:lnTo>
                    <a:pt x="8537" y="7715"/>
                  </a:lnTo>
                  <a:close/>
                  <a:moveTo>
                    <a:pt x="6513" y="7715"/>
                  </a:moveTo>
                  <a:lnTo>
                    <a:pt x="3656" y="10478"/>
                  </a:lnTo>
                  <a:lnTo>
                    <a:pt x="1322" y="9858"/>
                  </a:lnTo>
                  <a:lnTo>
                    <a:pt x="2596" y="7715"/>
                  </a:lnTo>
                  <a:close/>
                  <a:moveTo>
                    <a:pt x="7942" y="8287"/>
                  </a:moveTo>
                  <a:lnTo>
                    <a:pt x="10788" y="11037"/>
                  </a:lnTo>
                  <a:lnTo>
                    <a:pt x="10169" y="13311"/>
                  </a:lnTo>
                  <a:lnTo>
                    <a:pt x="7942" y="12085"/>
                  </a:lnTo>
                  <a:lnTo>
                    <a:pt x="7942" y="8287"/>
                  </a:lnTo>
                  <a:close/>
                  <a:moveTo>
                    <a:pt x="7109" y="8299"/>
                  </a:moveTo>
                  <a:lnTo>
                    <a:pt x="7109" y="12204"/>
                  </a:lnTo>
                  <a:lnTo>
                    <a:pt x="7097" y="12204"/>
                  </a:lnTo>
                  <a:lnTo>
                    <a:pt x="5001" y="13371"/>
                  </a:lnTo>
                  <a:lnTo>
                    <a:pt x="4346" y="10978"/>
                  </a:lnTo>
                  <a:lnTo>
                    <a:pt x="7109" y="8299"/>
                  </a:lnTo>
                  <a:close/>
                  <a:moveTo>
                    <a:pt x="10573" y="0"/>
                  </a:moveTo>
                  <a:lnTo>
                    <a:pt x="9823" y="405"/>
                  </a:lnTo>
                  <a:lnTo>
                    <a:pt x="7418" y="1750"/>
                  </a:lnTo>
                  <a:lnTo>
                    <a:pt x="5120" y="453"/>
                  </a:lnTo>
                  <a:lnTo>
                    <a:pt x="4358" y="36"/>
                  </a:lnTo>
                  <a:lnTo>
                    <a:pt x="4132" y="857"/>
                  </a:lnTo>
                  <a:lnTo>
                    <a:pt x="3418" y="3441"/>
                  </a:lnTo>
                  <a:lnTo>
                    <a:pt x="846" y="4120"/>
                  </a:lnTo>
                  <a:lnTo>
                    <a:pt x="1" y="4334"/>
                  </a:lnTo>
                  <a:lnTo>
                    <a:pt x="429" y="5072"/>
                  </a:lnTo>
                  <a:lnTo>
                    <a:pt x="1810" y="7394"/>
                  </a:lnTo>
                  <a:lnTo>
                    <a:pt x="477" y="9632"/>
                  </a:lnTo>
                  <a:lnTo>
                    <a:pt x="48" y="10370"/>
                  </a:lnTo>
                  <a:lnTo>
                    <a:pt x="894" y="10597"/>
                  </a:lnTo>
                  <a:lnTo>
                    <a:pt x="3561" y="11287"/>
                  </a:lnTo>
                  <a:lnTo>
                    <a:pt x="4239" y="13788"/>
                  </a:lnTo>
                  <a:lnTo>
                    <a:pt x="4465" y="14609"/>
                  </a:lnTo>
                  <a:lnTo>
                    <a:pt x="5216" y="14192"/>
                  </a:lnTo>
                  <a:lnTo>
                    <a:pt x="7621" y="12859"/>
                  </a:lnTo>
                  <a:lnTo>
                    <a:pt x="9919" y="14145"/>
                  </a:lnTo>
                  <a:lnTo>
                    <a:pt x="10681" y="14561"/>
                  </a:lnTo>
                  <a:lnTo>
                    <a:pt x="10907" y="13752"/>
                  </a:lnTo>
                  <a:lnTo>
                    <a:pt x="11621" y="11156"/>
                  </a:lnTo>
                  <a:lnTo>
                    <a:pt x="14193" y="10489"/>
                  </a:lnTo>
                  <a:lnTo>
                    <a:pt x="15038" y="10263"/>
                  </a:lnTo>
                  <a:lnTo>
                    <a:pt x="14610" y="9537"/>
                  </a:lnTo>
                  <a:lnTo>
                    <a:pt x="13228" y="7215"/>
                  </a:lnTo>
                  <a:lnTo>
                    <a:pt x="14562" y="4965"/>
                  </a:lnTo>
                  <a:lnTo>
                    <a:pt x="15003" y="4239"/>
                  </a:lnTo>
                  <a:lnTo>
                    <a:pt x="14145" y="4012"/>
                  </a:lnTo>
                  <a:lnTo>
                    <a:pt x="11490" y="3310"/>
                  </a:lnTo>
                  <a:lnTo>
                    <a:pt x="10800" y="810"/>
                  </a:lnTo>
                  <a:lnTo>
                    <a:pt x="10573"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1"/>
            <p:cNvSpPr/>
            <p:nvPr/>
          </p:nvSpPr>
          <p:spPr>
            <a:xfrm>
              <a:off x="3622475" y="846675"/>
              <a:ext cx="376250" cy="365825"/>
            </a:xfrm>
            <a:custGeom>
              <a:avLst/>
              <a:gdLst/>
              <a:ahLst/>
              <a:cxnLst/>
              <a:rect l="l" t="t" r="r" b="b"/>
              <a:pathLst>
                <a:path w="15050" h="14633" extrusionOk="0">
                  <a:moveTo>
                    <a:pt x="10049" y="1238"/>
                  </a:moveTo>
                  <a:lnTo>
                    <a:pt x="10704" y="3631"/>
                  </a:lnTo>
                  <a:lnTo>
                    <a:pt x="7930" y="6310"/>
                  </a:lnTo>
                  <a:lnTo>
                    <a:pt x="7930" y="2417"/>
                  </a:lnTo>
                  <a:lnTo>
                    <a:pt x="7953" y="2417"/>
                  </a:lnTo>
                  <a:lnTo>
                    <a:pt x="10049" y="1238"/>
                  </a:lnTo>
                  <a:close/>
                  <a:moveTo>
                    <a:pt x="4882" y="1298"/>
                  </a:moveTo>
                  <a:lnTo>
                    <a:pt x="7096" y="2536"/>
                  </a:lnTo>
                  <a:lnTo>
                    <a:pt x="7096" y="6322"/>
                  </a:lnTo>
                  <a:lnTo>
                    <a:pt x="4263" y="3572"/>
                  </a:lnTo>
                  <a:lnTo>
                    <a:pt x="4882" y="1298"/>
                  </a:lnTo>
                  <a:close/>
                  <a:moveTo>
                    <a:pt x="3751" y="4215"/>
                  </a:moveTo>
                  <a:lnTo>
                    <a:pt x="6525" y="6894"/>
                  </a:lnTo>
                  <a:lnTo>
                    <a:pt x="2500" y="6894"/>
                  </a:lnTo>
                  <a:lnTo>
                    <a:pt x="1286" y="4858"/>
                  </a:lnTo>
                  <a:lnTo>
                    <a:pt x="3751" y="4215"/>
                  </a:lnTo>
                  <a:close/>
                  <a:moveTo>
                    <a:pt x="11382" y="4131"/>
                  </a:moveTo>
                  <a:lnTo>
                    <a:pt x="13728" y="4751"/>
                  </a:lnTo>
                  <a:lnTo>
                    <a:pt x="12442" y="6894"/>
                  </a:lnTo>
                  <a:lnTo>
                    <a:pt x="8549" y="6894"/>
                  </a:lnTo>
                  <a:lnTo>
                    <a:pt x="11382" y="4131"/>
                  </a:lnTo>
                  <a:close/>
                  <a:moveTo>
                    <a:pt x="12561" y="7715"/>
                  </a:moveTo>
                  <a:lnTo>
                    <a:pt x="13788" y="9751"/>
                  </a:lnTo>
                  <a:lnTo>
                    <a:pt x="11311" y="10394"/>
                  </a:lnTo>
                  <a:lnTo>
                    <a:pt x="8549" y="7715"/>
                  </a:lnTo>
                  <a:close/>
                  <a:moveTo>
                    <a:pt x="6525" y="7727"/>
                  </a:moveTo>
                  <a:lnTo>
                    <a:pt x="3667" y="10477"/>
                  </a:lnTo>
                  <a:lnTo>
                    <a:pt x="1322" y="9870"/>
                  </a:lnTo>
                  <a:lnTo>
                    <a:pt x="2608" y="7727"/>
                  </a:lnTo>
                  <a:close/>
                  <a:moveTo>
                    <a:pt x="7953" y="8287"/>
                  </a:moveTo>
                  <a:lnTo>
                    <a:pt x="10787" y="11049"/>
                  </a:lnTo>
                  <a:lnTo>
                    <a:pt x="10168" y="13323"/>
                  </a:lnTo>
                  <a:lnTo>
                    <a:pt x="7953" y="12085"/>
                  </a:lnTo>
                  <a:lnTo>
                    <a:pt x="7953" y="8287"/>
                  </a:lnTo>
                  <a:close/>
                  <a:moveTo>
                    <a:pt x="7120" y="8287"/>
                  </a:moveTo>
                  <a:lnTo>
                    <a:pt x="7120" y="12192"/>
                  </a:lnTo>
                  <a:lnTo>
                    <a:pt x="7096" y="12192"/>
                  </a:lnTo>
                  <a:lnTo>
                    <a:pt x="5001" y="13371"/>
                  </a:lnTo>
                  <a:lnTo>
                    <a:pt x="4346" y="10966"/>
                  </a:lnTo>
                  <a:lnTo>
                    <a:pt x="7120" y="8287"/>
                  </a:lnTo>
                  <a:close/>
                  <a:moveTo>
                    <a:pt x="10585" y="0"/>
                  </a:moveTo>
                  <a:lnTo>
                    <a:pt x="9823" y="417"/>
                  </a:lnTo>
                  <a:lnTo>
                    <a:pt x="7430" y="1762"/>
                  </a:lnTo>
                  <a:lnTo>
                    <a:pt x="5120" y="476"/>
                  </a:lnTo>
                  <a:lnTo>
                    <a:pt x="4358" y="60"/>
                  </a:lnTo>
                  <a:lnTo>
                    <a:pt x="4143" y="881"/>
                  </a:lnTo>
                  <a:lnTo>
                    <a:pt x="3429" y="3465"/>
                  </a:lnTo>
                  <a:lnTo>
                    <a:pt x="845" y="4131"/>
                  </a:lnTo>
                  <a:lnTo>
                    <a:pt x="0" y="4358"/>
                  </a:lnTo>
                  <a:lnTo>
                    <a:pt x="429" y="5084"/>
                  </a:lnTo>
                  <a:lnTo>
                    <a:pt x="1822" y="7418"/>
                  </a:lnTo>
                  <a:lnTo>
                    <a:pt x="476" y="9656"/>
                  </a:lnTo>
                  <a:lnTo>
                    <a:pt x="48" y="10394"/>
                  </a:lnTo>
                  <a:lnTo>
                    <a:pt x="893" y="10608"/>
                  </a:lnTo>
                  <a:lnTo>
                    <a:pt x="3560" y="11311"/>
                  </a:lnTo>
                  <a:lnTo>
                    <a:pt x="4239" y="13811"/>
                  </a:lnTo>
                  <a:lnTo>
                    <a:pt x="4465" y="14633"/>
                  </a:lnTo>
                  <a:lnTo>
                    <a:pt x="5227" y="14216"/>
                  </a:lnTo>
                  <a:lnTo>
                    <a:pt x="7620" y="12871"/>
                  </a:lnTo>
                  <a:lnTo>
                    <a:pt x="9930" y="14168"/>
                  </a:lnTo>
                  <a:lnTo>
                    <a:pt x="10692" y="14585"/>
                  </a:lnTo>
                  <a:lnTo>
                    <a:pt x="10906" y="13764"/>
                  </a:lnTo>
                  <a:lnTo>
                    <a:pt x="11621" y="11180"/>
                  </a:lnTo>
                  <a:lnTo>
                    <a:pt x="14204" y="10501"/>
                  </a:lnTo>
                  <a:lnTo>
                    <a:pt x="15050" y="10287"/>
                  </a:lnTo>
                  <a:lnTo>
                    <a:pt x="14621" y="9549"/>
                  </a:lnTo>
                  <a:lnTo>
                    <a:pt x="13228" y="7227"/>
                  </a:lnTo>
                  <a:lnTo>
                    <a:pt x="14573" y="4989"/>
                  </a:lnTo>
                  <a:lnTo>
                    <a:pt x="15002" y="4227"/>
                  </a:lnTo>
                  <a:lnTo>
                    <a:pt x="14157" y="4000"/>
                  </a:lnTo>
                  <a:lnTo>
                    <a:pt x="11490" y="3310"/>
                  </a:lnTo>
                  <a:lnTo>
                    <a:pt x="10811" y="798"/>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1"/>
            <p:cNvSpPr/>
            <p:nvPr/>
          </p:nvSpPr>
          <p:spPr>
            <a:xfrm>
              <a:off x="4001675" y="3038600"/>
              <a:ext cx="376275" cy="365250"/>
            </a:xfrm>
            <a:custGeom>
              <a:avLst/>
              <a:gdLst/>
              <a:ahLst/>
              <a:cxnLst/>
              <a:rect l="l" t="t" r="r" b="b"/>
              <a:pathLst>
                <a:path w="15051" h="14610" extrusionOk="0">
                  <a:moveTo>
                    <a:pt x="10050" y="1239"/>
                  </a:moveTo>
                  <a:lnTo>
                    <a:pt x="10704" y="3632"/>
                  </a:lnTo>
                  <a:lnTo>
                    <a:pt x="7930" y="6311"/>
                  </a:lnTo>
                  <a:lnTo>
                    <a:pt x="7930" y="2405"/>
                  </a:lnTo>
                  <a:lnTo>
                    <a:pt x="7942" y="2405"/>
                  </a:lnTo>
                  <a:lnTo>
                    <a:pt x="10050" y="1239"/>
                  </a:lnTo>
                  <a:close/>
                  <a:moveTo>
                    <a:pt x="4894" y="1298"/>
                  </a:moveTo>
                  <a:lnTo>
                    <a:pt x="7109" y="2525"/>
                  </a:lnTo>
                  <a:lnTo>
                    <a:pt x="7109" y="6323"/>
                  </a:lnTo>
                  <a:lnTo>
                    <a:pt x="4275" y="3572"/>
                  </a:lnTo>
                  <a:lnTo>
                    <a:pt x="4894" y="1298"/>
                  </a:lnTo>
                  <a:close/>
                  <a:moveTo>
                    <a:pt x="3751" y="4215"/>
                  </a:moveTo>
                  <a:lnTo>
                    <a:pt x="6513" y="6894"/>
                  </a:lnTo>
                  <a:lnTo>
                    <a:pt x="2501" y="6894"/>
                  </a:lnTo>
                  <a:lnTo>
                    <a:pt x="1275" y="4846"/>
                  </a:lnTo>
                  <a:lnTo>
                    <a:pt x="3751" y="4215"/>
                  </a:lnTo>
                  <a:close/>
                  <a:moveTo>
                    <a:pt x="11383" y="4132"/>
                  </a:moveTo>
                  <a:lnTo>
                    <a:pt x="13717" y="4751"/>
                  </a:lnTo>
                  <a:lnTo>
                    <a:pt x="12443" y="6894"/>
                  </a:lnTo>
                  <a:lnTo>
                    <a:pt x="8526" y="6894"/>
                  </a:lnTo>
                  <a:lnTo>
                    <a:pt x="11383" y="4132"/>
                  </a:lnTo>
                  <a:close/>
                  <a:moveTo>
                    <a:pt x="12562" y="7704"/>
                  </a:moveTo>
                  <a:lnTo>
                    <a:pt x="13776" y="9752"/>
                  </a:lnTo>
                  <a:lnTo>
                    <a:pt x="11312" y="10383"/>
                  </a:lnTo>
                  <a:lnTo>
                    <a:pt x="8537" y="7704"/>
                  </a:lnTo>
                  <a:close/>
                  <a:moveTo>
                    <a:pt x="6525" y="7704"/>
                  </a:moveTo>
                  <a:lnTo>
                    <a:pt x="3680" y="10478"/>
                  </a:lnTo>
                  <a:lnTo>
                    <a:pt x="1334" y="9871"/>
                  </a:lnTo>
                  <a:lnTo>
                    <a:pt x="2620" y="7704"/>
                  </a:lnTo>
                  <a:close/>
                  <a:moveTo>
                    <a:pt x="7942" y="8287"/>
                  </a:moveTo>
                  <a:lnTo>
                    <a:pt x="10788" y="11038"/>
                  </a:lnTo>
                  <a:lnTo>
                    <a:pt x="10169" y="13324"/>
                  </a:lnTo>
                  <a:lnTo>
                    <a:pt x="7942" y="12085"/>
                  </a:lnTo>
                  <a:lnTo>
                    <a:pt x="7942" y="8287"/>
                  </a:lnTo>
                  <a:close/>
                  <a:moveTo>
                    <a:pt x="7121" y="8287"/>
                  </a:moveTo>
                  <a:lnTo>
                    <a:pt x="7121" y="12192"/>
                  </a:lnTo>
                  <a:lnTo>
                    <a:pt x="7109" y="12192"/>
                  </a:lnTo>
                  <a:lnTo>
                    <a:pt x="5013" y="13359"/>
                  </a:lnTo>
                  <a:lnTo>
                    <a:pt x="4358" y="10966"/>
                  </a:lnTo>
                  <a:lnTo>
                    <a:pt x="7121" y="8287"/>
                  </a:lnTo>
                  <a:close/>
                  <a:moveTo>
                    <a:pt x="10585" y="0"/>
                  </a:moveTo>
                  <a:lnTo>
                    <a:pt x="9823" y="417"/>
                  </a:lnTo>
                  <a:lnTo>
                    <a:pt x="7430" y="1751"/>
                  </a:lnTo>
                  <a:lnTo>
                    <a:pt x="5120" y="453"/>
                  </a:lnTo>
                  <a:lnTo>
                    <a:pt x="4358" y="48"/>
                  </a:lnTo>
                  <a:lnTo>
                    <a:pt x="4132" y="858"/>
                  </a:lnTo>
                  <a:lnTo>
                    <a:pt x="3418" y="3453"/>
                  </a:lnTo>
                  <a:lnTo>
                    <a:pt x="846" y="4120"/>
                  </a:lnTo>
                  <a:lnTo>
                    <a:pt x="1" y="4346"/>
                  </a:lnTo>
                  <a:lnTo>
                    <a:pt x="429" y="5072"/>
                  </a:lnTo>
                  <a:lnTo>
                    <a:pt x="1810" y="7394"/>
                  </a:lnTo>
                  <a:lnTo>
                    <a:pt x="477" y="9644"/>
                  </a:lnTo>
                  <a:lnTo>
                    <a:pt x="48" y="10371"/>
                  </a:lnTo>
                  <a:lnTo>
                    <a:pt x="894" y="10597"/>
                  </a:lnTo>
                  <a:lnTo>
                    <a:pt x="3561" y="11299"/>
                  </a:lnTo>
                  <a:lnTo>
                    <a:pt x="4239" y="13800"/>
                  </a:lnTo>
                  <a:lnTo>
                    <a:pt x="4465" y="14609"/>
                  </a:lnTo>
                  <a:lnTo>
                    <a:pt x="5227" y="14193"/>
                  </a:lnTo>
                  <a:lnTo>
                    <a:pt x="7621" y="12859"/>
                  </a:lnTo>
                  <a:lnTo>
                    <a:pt x="9930" y="14157"/>
                  </a:lnTo>
                  <a:lnTo>
                    <a:pt x="10681" y="14574"/>
                  </a:lnTo>
                  <a:lnTo>
                    <a:pt x="10907" y="13752"/>
                  </a:lnTo>
                  <a:lnTo>
                    <a:pt x="11621" y="11157"/>
                  </a:lnTo>
                  <a:lnTo>
                    <a:pt x="14193" y="10490"/>
                  </a:lnTo>
                  <a:lnTo>
                    <a:pt x="15050" y="10264"/>
                  </a:lnTo>
                  <a:lnTo>
                    <a:pt x="14610" y="9537"/>
                  </a:lnTo>
                  <a:lnTo>
                    <a:pt x="13228" y="7216"/>
                  </a:lnTo>
                  <a:lnTo>
                    <a:pt x="14574" y="4965"/>
                  </a:lnTo>
                  <a:lnTo>
                    <a:pt x="15003" y="4239"/>
                  </a:lnTo>
                  <a:lnTo>
                    <a:pt x="14157" y="4013"/>
                  </a:lnTo>
                  <a:lnTo>
                    <a:pt x="11490" y="3322"/>
                  </a:lnTo>
                  <a:lnTo>
                    <a:pt x="10800"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1"/>
            <p:cNvSpPr/>
            <p:nvPr/>
          </p:nvSpPr>
          <p:spPr>
            <a:xfrm>
              <a:off x="4001675" y="1577100"/>
              <a:ext cx="376275" cy="365250"/>
            </a:xfrm>
            <a:custGeom>
              <a:avLst/>
              <a:gdLst/>
              <a:ahLst/>
              <a:cxnLst/>
              <a:rect l="l" t="t" r="r" b="b"/>
              <a:pathLst>
                <a:path w="15051" h="14610" extrusionOk="0">
                  <a:moveTo>
                    <a:pt x="4882" y="1299"/>
                  </a:moveTo>
                  <a:lnTo>
                    <a:pt x="7097" y="2525"/>
                  </a:lnTo>
                  <a:lnTo>
                    <a:pt x="7097" y="6323"/>
                  </a:lnTo>
                  <a:lnTo>
                    <a:pt x="4251" y="3573"/>
                  </a:lnTo>
                  <a:lnTo>
                    <a:pt x="4882" y="1299"/>
                  </a:lnTo>
                  <a:close/>
                  <a:moveTo>
                    <a:pt x="10050" y="1251"/>
                  </a:moveTo>
                  <a:lnTo>
                    <a:pt x="10704" y="3644"/>
                  </a:lnTo>
                  <a:lnTo>
                    <a:pt x="7930" y="6323"/>
                  </a:lnTo>
                  <a:lnTo>
                    <a:pt x="7930" y="2430"/>
                  </a:lnTo>
                  <a:lnTo>
                    <a:pt x="7942" y="2430"/>
                  </a:lnTo>
                  <a:lnTo>
                    <a:pt x="10050" y="1251"/>
                  </a:lnTo>
                  <a:close/>
                  <a:moveTo>
                    <a:pt x="3751" y="4228"/>
                  </a:moveTo>
                  <a:lnTo>
                    <a:pt x="6513" y="6906"/>
                  </a:lnTo>
                  <a:lnTo>
                    <a:pt x="2501" y="6906"/>
                  </a:lnTo>
                  <a:lnTo>
                    <a:pt x="1275" y="4871"/>
                  </a:lnTo>
                  <a:lnTo>
                    <a:pt x="3751" y="4228"/>
                  </a:lnTo>
                  <a:close/>
                  <a:moveTo>
                    <a:pt x="11383" y="4156"/>
                  </a:moveTo>
                  <a:lnTo>
                    <a:pt x="13717" y="4763"/>
                  </a:lnTo>
                  <a:lnTo>
                    <a:pt x="12443" y="6906"/>
                  </a:lnTo>
                  <a:lnTo>
                    <a:pt x="8526" y="6906"/>
                  </a:lnTo>
                  <a:lnTo>
                    <a:pt x="11383" y="4156"/>
                  </a:lnTo>
                  <a:close/>
                  <a:moveTo>
                    <a:pt x="12562" y="7728"/>
                  </a:moveTo>
                  <a:lnTo>
                    <a:pt x="13764" y="9764"/>
                  </a:lnTo>
                  <a:lnTo>
                    <a:pt x="11312" y="10407"/>
                  </a:lnTo>
                  <a:lnTo>
                    <a:pt x="8537" y="7728"/>
                  </a:lnTo>
                  <a:close/>
                  <a:moveTo>
                    <a:pt x="6513" y="7704"/>
                  </a:moveTo>
                  <a:lnTo>
                    <a:pt x="3656" y="10478"/>
                  </a:lnTo>
                  <a:lnTo>
                    <a:pt x="1322" y="9859"/>
                  </a:lnTo>
                  <a:lnTo>
                    <a:pt x="2596" y="7704"/>
                  </a:lnTo>
                  <a:close/>
                  <a:moveTo>
                    <a:pt x="7942" y="8300"/>
                  </a:moveTo>
                  <a:lnTo>
                    <a:pt x="10788" y="11050"/>
                  </a:lnTo>
                  <a:lnTo>
                    <a:pt x="10169" y="13336"/>
                  </a:lnTo>
                  <a:lnTo>
                    <a:pt x="7942" y="12098"/>
                  </a:lnTo>
                  <a:lnTo>
                    <a:pt x="7942" y="8300"/>
                  </a:lnTo>
                  <a:close/>
                  <a:moveTo>
                    <a:pt x="7109" y="8300"/>
                  </a:moveTo>
                  <a:lnTo>
                    <a:pt x="7109" y="12205"/>
                  </a:lnTo>
                  <a:lnTo>
                    <a:pt x="7097" y="12205"/>
                  </a:lnTo>
                  <a:lnTo>
                    <a:pt x="5001" y="13383"/>
                  </a:lnTo>
                  <a:lnTo>
                    <a:pt x="4346" y="10978"/>
                  </a:lnTo>
                  <a:lnTo>
                    <a:pt x="7109" y="8300"/>
                  </a:lnTo>
                  <a:close/>
                  <a:moveTo>
                    <a:pt x="10585" y="1"/>
                  </a:moveTo>
                  <a:lnTo>
                    <a:pt x="9823" y="418"/>
                  </a:lnTo>
                  <a:lnTo>
                    <a:pt x="7430" y="1751"/>
                  </a:lnTo>
                  <a:lnTo>
                    <a:pt x="5120" y="465"/>
                  </a:lnTo>
                  <a:lnTo>
                    <a:pt x="4358" y="49"/>
                  </a:lnTo>
                  <a:lnTo>
                    <a:pt x="4132" y="858"/>
                  </a:lnTo>
                  <a:lnTo>
                    <a:pt x="3418" y="3454"/>
                  </a:lnTo>
                  <a:lnTo>
                    <a:pt x="846" y="4120"/>
                  </a:lnTo>
                  <a:lnTo>
                    <a:pt x="1" y="4347"/>
                  </a:lnTo>
                  <a:lnTo>
                    <a:pt x="429" y="5073"/>
                  </a:lnTo>
                  <a:lnTo>
                    <a:pt x="1810" y="7395"/>
                  </a:lnTo>
                  <a:lnTo>
                    <a:pt x="477" y="9645"/>
                  </a:lnTo>
                  <a:lnTo>
                    <a:pt x="48" y="10371"/>
                  </a:lnTo>
                  <a:lnTo>
                    <a:pt x="894" y="10597"/>
                  </a:lnTo>
                  <a:lnTo>
                    <a:pt x="3561" y="11300"/>
                  </a:lnTo>
                  <a:lnTo>
                    <a:pt x="4239" y="13800"/>
                  </a:lnTo>
                  <a:lnTo>
                    <a:pt x="4465" y="14610"/>
                  </a:lnTo>
                  <a:lnTo>
                    <a:pt x="5227" y="14193"/>
                  </a:lnTo>
                  <a:lnTo>
                    <a:pt x="7621" y="12860"/>
                  </a:lnTo>
                  <a:lnTo>
                    <a:pt x="9930" y="14145"/>
                  </a:lnTo>
                  <a:lnTo>
                    <a:pt x="10681" y="14574"/>
                  </a:lnTo>
                  <a:lnTo>
                    <a:pt x="10907" y="13753"/>
                  </a:lnTo>
                  <a:lnTo>
                    <a:pt x="11621" y="11157"/>
                  </a:lnTo>
                  <a:lnTo>
                    <a:pt x="14193" y="10490"/>
                  </a:lnTo>
                  <a:lnTo>
                    <a:pt x="15050" y="10264"/>
                  </a:lnTo>
                  <a:lnTo>
                    <a:pt x="14610" y="9538"/>
                  </a:lnTo>
                  <a:lnTo>
                    <a:pt x="13228" y="7216"/>
                  </a:lnTo>
                  <a:lnTo>
                    <a:pt x="14574" y="4966"/>
                  </a:lnTo>
                  <a:lnTo>
                    <a:pt x="15003" y="4239"/>
                  </a:lnTo>
                  <a:lnTo>
                    <a:pt x="14157" y="4013"/>
                  </a:lnTo>
                  <a:lnTo>
                    <a:pt x="11490" y="3323"/>
                  </a:lnTo>
                  <a:lnTo>
                    <a:pt x="10800"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1"/>
            <p:cNvSpPr/>
            <p:nvPr/>
          </p:nvSpPr>
          <p:spPr>
            <a:xfrm>
              <a:off x="4001675" y="1211600"/>
              <a:ext cx="376275" cy="365525"/>
            </a:xfrm>
            <a:custGeom>
              <a:avLst/>
              <a:gdLst/>
              <a:ahLst/>
              <a:cxnLst/>
              <a:rect l="l" t="t" r="r" b="b"/>
              <a:pathLst>
                <a:path w="15051" h="14621" extrusionOk="0">
                  <a:moveTo>
                    <a:pt x="4882" y="1298"/>
                  </a:moveTo>
                  <a:lnTo>
                    <a:pt x="7097" y="2536"/>
                  </a:lnTo>
                  <a:lnTo>
                    <a:pt x="7097" y="6334"/>
                  </a:lnTo>
                  <a:lnTo>
                    <a:pt x="4251" y="3572"/>
                  </a:lnTo>
                  <a:lnTo>
                    <a:pt x="4882" y="1298"/>
                  </a:lnTo>
                  <a:close/>
                  <a:moveTo>
                    <a:pt x="10050" y="1250"/>
                  </a:moveTo>
                  <a:lnTo>
                    <a:pt x="10704" y="3655"/>
                  </a:lnTo>
                  <a:lnTo>
                    <a:pt x="7930" y="6334"/>
                  </a:lnTo>
                  <a:lnTo>
                    <a:pt x="7930" y="2429"/>
                  </a:lnTo>
                  <a:lnTo>
                    <a:pt x="7942" y="2429"/>
                  </a:lnTo>
                  <a:lnTo>
                    <a:pt x="10050" y="1250"/>
                  </a:lnTo>
                  <a:close/>
                  <a:moveTo>
                    <a:pt x="3751" y="4227"/>
                  </a:moveTo>
                  <a:lnTo>
                    <a:pt x="6513" y="6906"/>
                  </a:lnTo>
                  <a:lnTo>
                    <a:pt x="2501" y="6906"/>
                  </a:lnTo>
                  <a:lnTo>
                    <a:pt x="1275" y="4870"/>
                  </a:lnTo>
                  <a:lnTo>
                    <a:pt x="3751" y="4227"/>
                  </a:lnTo>
                  <a:close/>
                  <a:moveTo>
                    <a:pt x="11383" y="4155"/>
                  </a:moveTo>
                  <a:lnTo>
                    <a:pt x="13717" y="4763"/>
                  </a:lnTo>
                  <a:lnTo>
                    <a:pt x="12443" y="6906"/>
                  </a:lnTo>
                  <a:lnTo>
                    <a:pt x="8526" y="6906"/>
                  </a:lnTo>
                  <a:lnTo>
                    <a:pt x="11383" y="4155"/>
                  </a:lnTo>
                  <a:close/>
                  <a:moveTo>
                    <a:pt x="12562" y="7727"/>
                  </a:moveTo>
                  <a:lnTo>
                    <a:pt x="13776" y="9763"/>
                  </a:lnTo>
                  <a:lnTo>
                    <a:pt x="11312" y="10406"/>
                  </a:lnTo>
                  <a:lnTo>
                    <a:pt x="8537" y="7727"/>
                  </a:lnTo>
                  <a:close/>
                  <a:moveTo>
                    <a:pt x="6513" y="7739"/>
                  </a:moveTo>
                  <a:lnTo>
                    <a:pt x="3656" y="10501"/>
                  </a:lnTo>
                  <a:lnTo>
                    <a:pt x="1322" y="9882"/>
                  </a:lnTo>
                  <a:lnTo>
                    <a:pt x="2596" y="7739"/>
                  </a:lnTo>
                  <a:close/>
                  <a:moveTo>
                    <a:pt x="7942" y="8311"/>
                  </a:moveTo>
                  <a:lnTo>
                    <a:pt x="10788" y="11061"/>
                  </a:lnTo>
                  <a:lnTo>
                    <a:pt x="10169" y="13335"/>
                  </a:lnTo>
                  <a:lnTo>
                    <a:pt x="7942" y="12097"/>
                  </a:lnTo>
                  <a:lnTo>
                    <a:pt x="7942" y="8311"/>
                  </a:lnTo>
                  <a:close/>
                  <a:moveTo>
                    <a:pt x="7109" y="8311"/>
                  </a:moveTo>
                  <a:lnTo>
                    <a:pt x="7109" y="12204"/>
                  </a:lnTo>
                  <a:lnTo>
                    <a:pt x="7097" y="12204"/>
                  </a:lnTo>
                  <a:lnTo>
                    <a:pt x="5001" y="13383"/>
                  </a:lnTo>
                  <a:lnTo>
                    <a:pt x="4346" y="10989"/>
                  </a:lnTo>
                  <a:lnTo>
                    <a:pt x="7109" y="8311"/>
                  </a:lnTo>
                  <a:close/>
                  <a:moveTo>
                    <a:pt x="10585" y="0"/>
                  </a:moveTo>
                  <a:lnTo>
                    <a:pt x="9823" y="417"/>
                  </a:lnTo>
                  <a:lnTo>
                    <a:pt x="7430" y="1762"/>
                  </a:lnTo>
                  <a:lnTo>
                    <a:pt x="5120" y="464"/>
                  </a:lnTo>
                  <a:lnTo>
                    <a:pt x="4358" y="48"/>
                  </a:lnTo>
                  <a:lnTo>
                    <a:pt x="4132" y="869"/>
                  </a:lnTo>
                  <a:lnTo>
                    <a:pt x="3418" y="3453"/>
                  </a:lnTo>
                  <a:lnTo>
                    <a:pt x="846" y="4120"/>
                  </a:lnTo>
                  <a:lnTo>
                    <a:pt x="1" y="4346"/>
                  </a:lnTo>
                  <a:lnTo>
                    <a:pt x="429" y="5072"/>
                  </a:lnTo>
                  <a:lnTo>
                    <a:pt x="1810" y="7394"/>
                  </a:lnTo>
                  <a:lnTo>
                    <a:pt x="477" y="9644"/>
                  </a:lnTo>
                  <a:lnTo>
                    <a:pt x="48" y="10382"/>
                  </a:lnTo>
                  <a:lnTo>
                    <a:pt x="894" y="10597"/>
                  </a:lnTo>
                  <a:lnTo>
                    <a:pt x="3561" y="11299"/>
                  </a:lnTo>
                  <a:lnTo>
                    <a:pt x="4239" y="13799"/>
                  </a:lnTo>
                  <a:lnTo>
                    <a:pt x="4465" y="14621"/>
                  </a:lnTo>
                  <a:lnTo>
                    <a:pt x="5227" y="14204"/>
                  </a:lnTo>
                  <a:lnTo>
                    <a:pt x="7621" y="12859"/>
                  </a:lnTo>
                  <a:lnTo>
                    <a:pt x="9930" y="14157"/>
                  </a:lnTo>
                  <a:lnTo>
                    <a:pt x="10681" y="14573"/>
                  </a:lnTo>
                  <a:lnTo>
                    <a:pt x="10907" y="13752"/>
                  </a:lnTo>
                  <a:lnTo>
                    <a:pt x="11621" y="11168"/>
                  </a:lnTo>
                  <a:lnTo>
                    <a:pt x="14193" y="10489"/>
                  </a:lnTo>
                  <a:lnTo>
                    <a:pt x="15050" y="10275"/>
                  </a:lnTo>
                  <a:lnTo>
                    <a:pt x="14610" y="9537"/>
                  </a:lnTo>
                  <a:lnTo>
                    <a:pt x="13228" y="7227"/>
                  </a:lnTo>
                  <a:lnTo>
                    <a:pt x="14574" y="4977"/>
                  </a:lnTo>
                  <a:lnTo>
                    <a:pt x="15003" y="4251"/>
                  </a:lnTo>
                  <a:lnTo>
                    <a:pt x="14157" y="4024"/>
                  </a:lnTo>
                  <a:lnTo>
                    <a:pt x="11490" y="3322"/>
                  </a:lnTo>
                  <a:lnTo>
                    <a:pt x="10800"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1"/>
            <p:cNvSpPr/>
            <p:nvPr/>
          </p:nvSpPr>
          <p:spPr>
            <a:xfrm>
              <a:off x="4001675" y="3403825"/>
              <a:ext cx="375975" cy="365550"/>
            </a:xfrm>
            <a:custGeom>
              <a:avLst/>
              <a:gdLst/>
              <a:ahLst/>
              <a:cxnLst/>
              <a:rect l="l" t="t" r="r" b="b"/>
              <a:pathLst>
                <a:path w="15039" h="14622" extrusionOk="0">
                  <a:moveTo>
                    <a:pt x="4882" y="1286"/>
                  </a:moveTo>
                  <a:lnTo>
                    <a:pt x="7097" y="2525"/>
                  </a:lnTo>
                  <a:lnTo>
                    <a:pt x="7097" y="6311"/>
                  </a:lnTo>
                  <a:lnTo>
                    <a:pt x="4251" y="3560"/>
                  </a:lnTo>
                  <a:lnTo>
                    <a:pt x="4882" y="1286"/>
                  </a:lnTo>
                  <a:close/>
                  <a:moveTo>
                    <a:pt x="10050" y="1239"/>
                  </a:moveTo>
                  <a:lnTo>
                    <a:pt x="10704" y="3632"/>
                  </a:lnTo>
                  <a:lnTo>
                    <a:pt x="7930" y="6311"/>
                  </a:lnTo>
                  <a:lnTo>
                    <a:pt x="7930" y="2417"/>
                  </a:lnTo>
                  <a:lnTo>
                    <a:pt x="7942" y="2417"/>
                  </a:lnTo>
                  <a:lnTo>
                    <a:pt x="10050" y="1239"/>
                  </a:lnTo>
                  <a:close/>
                  <a:moveTo>
                    <a:pt x="3751" y="4215"/>
                  </a:moveTo>
                  <a:lnTo>
                    <a:pt x="6513" y="6894"/>
                  </a:lnTo>
                  <a:lnTo>
                    <a:pt x="2501" y="6894"/>
                  </a:lnTo>
                  <a:lnTo>
                    <a:pt x="1275" y="4858"/>
                  </a:lnTo>
                  <a:lnTo>
                    <a:pt x="3751" y="4215"/>
                  </a:lnTo>
                  <a:close/>
                  <a:moveTo>
                    <a:pt x="11383" y="4144"/>
                  </a:moveTo>
                  <a:lnTo>
                    <a:pt x="13717" y="4751"/>
                  </a:lnTo>
                  <a:lnTo>
                    <a:pt x="12443" y="6894"/>
                  </a:lnTo>
                  <a:lnTo>
                    <a:pt x="8526" y="6894"/>
                  </a:lnTo>
                  <a:lnTo>
                    <a:pt x="11383" y="4144"/>
                  </a:lnTo>
                  <a:close/>
                  <a:moveTo>
                    <a:pt x="12550" y="7716"/>
                  </a:moveTo>
                  <a:lnTo>
                    <a:pt x="13764" y="9752"/>
                  </a:lnTo>
                  <a:lnTo>
                    <a:pt x="11300" y="10395"/>
                  </a:lnTo>
                  <a:lnTo>
                    <a:pt x="8526" y="7716"/>
                  </a:lnTo>
                  <a:close/>
                  <a:moveTo>
                    <a:pt x="6513" y="7728"/>
                  </a:moveTo>
                  <a:lnTo>
                    <a:pt x="3656" y="10478"/>
                  </a:lnTo>
                  <a:lnTo>
                    <a:pt x="1322" y="9871"/>
                  </a:lnTo>
                  <a:lnTo>
                    <a:pt x="2596" y="7728"/>
                  </a:lnTo>
                  <a:close/>
                  <a:moveTo>
                    <a:pt x="7942" y="8299"/>
                  </a:moveTo>
                  <a:lnTo>
                    <a:pt x="10788" y="11049"/>
                  </a:lnTo>
                  <a:lnTo>
                    <a:pt x="10169" y="13323"/>
                  </a:lnTo>
                  <a:lnTo>
                    <a:pt x="7942" y="12085"/>
                  </a:lnTo>
                  <a:lnTo>
                    <a:pt x="7942" y="8299"/>
                  </a:lnTo>
                  <a:close/>
                  <a:moveTo>
                    <a:pt x="7109" y="8299"/>
                  </a:moveTo>
                  <a:lnTo>
                    <a:pt x="7109" y="12192"/>
                  </a:lnTo>
                  <a:lnTo>
                    <a:pt x="7097" y="12192"/>
                  </a:lnTo>
                  <a:lnTo>
                    <a:pt x="5001" y="13371"/>
                  </a:lnTo>
                  <a:lnTo>
                    <a:pt x="4346" y="10978"/>
                  </a:lnTo>
                  <a:lnTo>
                    <a:pt x="7109" y="8299"/>
                  </a:lnTo>
                  <a:close/>
                  <a:moveTo>
                    <a:pt x="10573" y="0"/>
                  </a:moveTo>
                  <a:lnTo>
                    <a:pt x="9823" y="417"/>
                  </a:lnTo>
                  <a:lnTo>
                    <a:pt x="7418" y="1763"/>
                  </a:lnTo>
                  <a:lnTo>
                    <a:pt x="5120" y="465"/>
                  </a:lnTo>
                  <a:lnTo>
                    <a:pt x="4358" y="48"/>
                  </a:lnTo>
                  <a:lnTo>
                    <a:pt x="4132" y="870"/>
                  </a:lnTo>
                  <a:lnTo>
                    <a:pt x="3418" y="3453"/>
                  </a:lnTo>
                  <a:lnTo>
                    <a:pt x="846" y="4132"/>
                  </a:lnTo>
                  <a:lnTo>
                    <a:pt x="1" y="4346"/>
                  </a:lnTo>
                  <a:lnTo>
                    <a:pt x="429" y="5084"/>
                  </a:lnTo>
                  <a:lnTo>
                    <a:pt x="1810" y="7406"/>
                  </a:lnTo>
                  <a:lnTo>
                    <a:pt x="477" y="9644"/>
                  </a:lnTo>
                  <a:lnTo>
                    <a:pt x="48" y="10383"/>
                  </a:lnTo>
                  <a:lnTo>
                    <a:pt x="894" y="10597"/>
                  </a:lnTo>
                  <a:lnTo>
                    <a:pt x="3561" y="11299"/>
                  </a:lnTo>
                  <a:lnTo>
                    <a:pt x="4239" y="13800"/>
                  </a:lnTo>
                  <a:lnTo>
                    <a:pt x="4465" y="14621"/>
                  </a:lnTo>
                  <a:lnTo>
                    <a:pt x="5216" y="14205"/>
                  </a:lnTo>
                  <a:lnTo>
                    <a:pt x="7621" y="12859"/>
                  </a:lnTo>
                  <a:lnTo>
                    <a:pt x="9919" y="14157"/>
                  </a:lnTo>
                  <a:lnTo>
                    <a:pt x="10681" y="14574"/>
                  </a:lnTo>
                  <a:lnTo>
                    <a:pt x="10907" y="13752"/>
                  </a:lnTo>
                  <a:lnTo>
                    <a:pt x="11621" y="11168"/>
                  </a:lnTo>
                  <a:lnTo>
                    <a:pt x="14193" y="10502"/>
                  </a:lnTo>
                  <a:lnTo>
                    <a:pt x="15038" y="10275"/>
                  </a:lnTo>
                  <a:lnTo>
                    <a:pt x="14610" y="9549"/>
                  </a:lnTo>
                  <a:lnTo>
                    <a:pt x="13228" y="7227"/>
                  </a:lnTo>
                  <a:lnTo>
                    <a:pt x="14562" y="4977"/>
                  </a:lnTo>
                  <a:lnTo>
                    <a:pt x="15003" y="4251"/>
                  </a:lnTo>
                  <a:lnTo>
                    <a:pt x="14145" y="4025"/>
                  </a:lnTo>
                  <a:lnTo>
                    <a:pt x="11490" y="3322"/>
                  </a:lnTo>
                  <a:lnTo>
                    <a:pt x="10800" y="822"/>
                  </a:lnTo>
                  <a:lnTo>
                    <a:pt x="10573"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1"/>
            <p:cNvSpPr/>
            <p:nvPr/>
          </p:nvSpPr>
          <p:spPr>
            <a:xfrm>
              <a:off x="4001675" y="4134575"/>
              <a:ext cx="375975" cy="365525"/>
            </a:xfrm>
            <a:custGeom>
              <a:avLst/>
              <a:gdLst/>
              <a:ahLst/>
              <a:cxnLst/>
              <a:rect l="l" t="t" r="r" b="b"/>
              <a:pathLst>
                <a:path w="15039" h="14621" extrusionOk="0">
                  <a:moveTo>
                    <a:pt x="4882" y="1286"/>
                  </a:moveTo>
                  <a:lnTo>
                    <a:pt x="7097" y="2512"/>
                  </a:lnTo>
                  <a:lnTo>
                    <a:pt x="7097" y="6310"/>
                  </a:lnTo>
                  <a:lnTo>
                    <a:pt x="4251" y="3560"/>
                  </a:lnTo>
                  <a:lnTo>
                    <a:pt x="4882" y="1286"/>
                  </a:lnTo>
                  <a:close/>
                  <a:moveTo>
                    <a:pt x="10050" y="1238"/>
                  </a:moveTo>
                  <a:lnTo>
                    <a:pt x="10704" y="3632"/>
                  </a:lnTo>
                  <a:lnTo>
                    <a:pt x="7930" y="6310"/>
                  </a:lnTo>
                  <a:lnTo>
                    <a:pt x="7930" y="2417"/>
                  </a:lnTo>
                  <a:lnTo>
                    <a:pt x="7942" y="2417"/>
                  </a:lnTo>
                  <a:lnTo>
                    <a:pt x="10050" y="1238"/>
                  </a:lnTo>
                  <a:close/>
                  <a:moveTo>
                    <a:pt x="11383" y="4132"/>
                  </a:moveTo>
                  <a:lnTo>
                    <a:pt x="13717" y="4739"/>
                  </a:lnTo>
                  <a:lnTo>
                    <a:pt x="12443" y="6882"/>
                  </a:lnTo>
                  <a:lnTo>
                    <a:pt x="8526" y="6882"/>
                  </a:lnTo>
                  <a:lnTo>
                    <a:pt x="11383" y="4132"/>
                  </a:lnTo>
                  <a:close/>
                  <a:moveTo>
                    <a:pt x="3751" y="4215"/>
                  </a:moveTo>
                  <a:lnTo>
                    <a:pt x="6513" y="6894"/>
                  </a:lnTo>
                  <a:lnTo>
                    <a:pt x="2501" y="6894"/>
                  </a:lnTo>
                  <a:lnTo>
                    <a:pt x="1275" y="4858"/>
                  </a:lnTo>
                  <a:lnTo>
                    <a:pt x="3751" y="4215"/>
                  </a:lnTo>
                  <a:close/>
                  <a:moveTo>
                    <a:pt x="12550" y="7715"/>
                  </a:moveTo>
                  <a:lnTo>
                    <a:pt x="13764" y="9751"/>
                  </a:lnTo>
                  <a:lnTo>
                    <a:pt x="11300" y="10394"/>
                  </a:lnTo>
                  <a:lnTo>
                    <a:pt x="8526" y="7715"/>
                  </a:lnTo>
                  <a:close/>
                  <a:moveTo>
                    <a:pt x="6513" y="7715"/>
                  </a:moveTo>
                  <a:lnTo>
                    <a:pt x="3656" y="10466"/>
                  </a:lnTo>
                  <a:lnTo>
                    <a:pt x="1322" y="9859"/>
                  </a:lnTo>
                  <a:lnTo>
                    <a:pt x="2596" y="7715"/>
                  </a:lnTo>
                  <a:close/>
                  <a:moveTo>
                    <a:pt x="7942" y="8299"/>
                  </a:moveTo>
                  <a:lnTo>
                    <a:pt x="10788" y="11049"/>
                  </a:lnTo>
                  <a:lnTo>
                    <a:pt x="10169" y="13323"/>
                  </a:lnTo>
                  <a:lnTo>
                    <a:pt x="7942" y="12085"/>
                  </a:lnTo>
                  <a:lnTo>
                    <a:pt x="7942" y="8299"/>
                  </a:lnTo>
                  <a:close/>
                  <a:moveTo>
                    <a:pt x="7109" y="8299"/>
                  </a:moveTo>
                  <a:lnTo>
                    <a:pt x="7109" y="12192"/>
                  </a:lnTo>
                  <a:lnTo>
                    <a:pt x="7097" y="12192"/>
                  </a:lnTo>
                  <a:lnTo>
                    <a:pt x="5001" y="13371"/>
                  </a:lnTo>
                  <a:lnTo>
                    <a:pt x="4346" y="10978"/>
                  </a:lnTo>
                  <a:lnTo>
                    <a:pt x="7109" y="8299"/>
                  </a:lnTo>
                  <a:close/>
                  <a:moveTo>
                    <a:pt x="10573" y="0"/>
                  </a:moveTo>
                  <a:lnTo>
                    <a:pt x="9823" y="417"/>
                  </a:lnTo>
                  <a:lnTo>
                    <a:pt x="7418" y="1762"/>
                  </a:lnTo>
                  <a:lnTo>
                    <a:pt x="5120" y="465"/>
                  </a:lnTo>
                  <a:lnTo>
                    <a:pt x="4358" y="48"/>
                  </a:lnTo>
                  <a:lnTo>
                    <a:pt x="4132" y="869"/>
                  </a:lnTo>
                  <a:lnTo>
                    <a:pt x="3418" y="3453"/>
                  </a:lnTo>
                  <a:lnTo>
                    <a:pt x="846" y="4132"/>
                  </a:lnTo>
                  <a:lnTo>
                    <a:pt x="1" y="4346"/>
                  </a:lnTo>
                  <a:lnTo>
                    <a:pt x="429" y="5084"/>
                  </a:lnTo>
                  <a:lnTo>
                    <a:pt x="1810" y="7406"/>
                  </a:lnTo>
                  <a:lnTo>
                    <a:pt x="477" y="9644"/>
                  </a:lnTo>
                  <a:lnTo>
                    <a:pt x="48" y="10382"/>
                  </a:lnTo>
                  <a:lnTo>
                    <a:pt x="894" y="10597"/>
                  </a:lnTo>
                  <a:lnTo>
                    <a:pt x="3561" y="11299"/>
                  </a:lnTo>
                  <a:lnTo>
                    <a:pt x="4239" y="13799"/>
                  </a:lnTo>
                  <a:lnTo>
                    <a:pt x="4465" y="14621"/>
                  </a:lnTo>
                  <a:lnTo>
                    <a:pt x="5216" y="14204"/>
                  </a:lnTo>
                  <a:lnTo>
                    <a:pt x="7621" y="12859"/>
                  </a:lnTo>
                  <a:lnTo>
                    <a:pt x="9919" y="14157"/>
                  </a:lnTo>
                  <a:lnTo>
                    <a:pt x="10681" y="14573"/>
                  </a:lnTo>
                  <a:lnTo>
                    <a:pt x="10907" y="13752"/>
                  </a:lnTo>
                  <a:lnTo>
                    <a:pt x="11621" y="11168"/>
                  </a:lnTo>
                  <a:lnTo>
                    <a:pt x="14193" y="10501"/>
                  </a:lnTo>
                  <a:lnTo>
                    <a:pt x="15038" y="10275"/>
                  </a:lnTo>
                  <a:lnTo>
                    <a:pt x="14610" y="9549"/>
                  </a:lnTo>
                  <a:lnTo>
                    <a:pt x="13228" y="7227"/>
                  </a:lnTo>
                  <a:lnTo>
                    <a:pt x="14562" y="4977"/>
                  </a:lnTo>
                  <a:lnTo>
                    <a:pt x="15003" y="4251"/>
                  </a:lnTo>
                  <a:lnTo>
                    <a:pt x="14145" y="4024"/>
                  </a:lnTo>
                  <a:lnTo>
                    <a:pt x="11490" y="3322"/>
                  </a:lnTo>
                  <a:lnTo>
                    <a:pt x="10800" y="822"/>
                  </a:lnTo>
                  <a:lnTo>
                    <a:pt x="10573"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1"/>
            <p:cNvSpPr/>
            <p:nvPr/>
          </p:nvSpPr>
          <p:spPr>
            <a:xfrm>
              <a:off x="4001675" y="1942325"/>
              <a:ext cx="376275" cy="365550"/>
            </a:xfrm>
            <a:custGeom>
              <a:avLst/>
              <a:gdLst/>
              <a:ahLst/>
              <a:cxnLst/>
              <a:rect l="l" t="t" r="r" b="b"/>
              <a:pathLst>
                <a:path w="15051" h="14622" extrusionOk="0">
                  <a:moveTo>
                    <a:pt x="4882" y="1299"/>
                  </a:moveTo>
                  <a:lnTo>
                    <a:pt x="7097" y="2537"/>
                  </a:lnTo>
                  <a:lnTo>
                    <a:pt x="7097" y="6335"/>
                  </a:lnTo>
                  <a:lnTo>
                    <a:pt x="4251" y="3573"/>
                  </a:lnTo>
                  <a:lnTo>
                    <a:pt x="4882" y="1299"/>
                  </a:lnTo>
                  <a:close/>
                  <a:moveTo>
                    <a:pt x="10050" y="1251"/>
                  </a:moveTo>
                  <a:lnTo>
                    <a:pt x="10704" y="3656"/>
                  </a:lnTo>
                  <a:lnTo>
                    <a:pt x="7930" y="6335"/>
                  </a:lnTo>
                  <a:lnTo>
                    <a:pt x="7930" y="2430"/>
                  </a:lnTo>
                  <a:lnTo>
                    <a:pt x="7942" y="2430"/>
                  </a:lnTo>
                  <a:lnTo>
                    <a:pt x="10050" y="1251"/>
                  </a:lnTo>
                  <a:close/>
                  <a:moveTo>
                    <a:pt x="11383" y="4144"/>
                  </a:moveTo>
                  <a:lnTo>
                    <a:pt x="13717" y="4751"/>
                  </a:lnTo>
                  <a:lnTo>
                    <a:pt x="12443" y="6895"/>
                  </a:lnTo>
                  <a:lnTo>
                    <a:pt x="8526" y="6895"/>
                  </a:lnTo>
                  <a:lnTo>
                    <a:pt x="11383" y="4144"/>
                  </a:lnTo>
                  <a:close/>
                  <a:moveTo>
                    <a:pt x="3751" y="4228"/>
                  </a:moveTo>
                  <a:lnTo>
                    <a:pt x="6513" y="6906"/>
                  </a:lnTo>
                  <a:lnTo>
                    <a:pt x="2501" y="6906"/>
                  </a:lnTo>
                  <a:lnTo>
                    <a:pt x="1275" y="4870"/>
                  </a:lnTo>
                  <a:lnTo>
                    <a:pt x="3751" y="4228"/>
                  </a:lnTo>
                  <a:close/>
                  <a:moveTo>
                    <a:pt x="12562" y="7728"/>
                  </a:moveTo>
                  <a:lnTo>
                    <a:pt x="13764" y="9764"/>
                  </a:lnTo>
                  <a:lnTo>
                    <a:pt x="11312" y="10407"/>
                  </a:lnTo>
                  <a:lnTo>
                    <a:pt x="8537" y="7728"/>
                  </a:lnTo>
                  <a:close/>
                  <a:moveTo>
                    <a:pt x="6513" y="7728"/>
                  </a:moveTo>
                  <a:lnTo>
                    <a:pt x="3656" y="10478"/>
                  </a:lnTo>
                  <a:lnTo>
                    <a:pt x="1322" y="9871"/>
                  </a:lnTo>
                  <a:lnTo>
                    <a:pt x="2596" y="7728"/>
                  </a:lnTo>
                  <a:close/>
                  <a:moveTo>
                    <a:pt x="7942" y="8311"/>
                  </a:moveTo>
                  <a:lnTo>
                    <a:pt x="10788" y="11062"/>
                  </a:lnTo>
                  <a:lnTo>
                    <a:pt x="10169" y="13336"/>
                  </a:lnTo>
                  <a:lnTo>
                    <a:pt x="7942" y="12109"/>
                  </a:lnTo>
                  <a:lnTo>
                    <a:pt x="7942" y="8311"/>
                  </a:lnTo>
                  <a:close/>
                  <a:moveTo>
                    <a:pt x="7109" y="8311"/>
                  </a:moveTo>
                  <a:lnTo>
                    <a:pt x="7109" y="12205"/>
                  </a:lnTo>
                  <a:lnTo>
                    <a:pt x="7097" y="12205"/>
                  </a:lnTo>
                  <a:lnTo>
                    <a:pt x="5001" y="13383"/>
                  </a:lnTo>
                  <a:lnTo>
                    <a:pt x="4346" y="10990"/>
                  </a:lnTo>
                  <a:lnTo>
                    <a:pt x="7109" y="8311"/>
                  </a:lnTo>
                  <a:close/>
                  <a:moveTo>
                    <a:pt x="10585" y="1"/>
                  </a:moveTo>
                  <a:lnTo>
                    <a:pt x="9823" y="418"/>
                  </a:lnTo>
                  <a:lnTo>
                    <a:pt x="7430" y="1763"/>
                  </a:lnTo>
                  <a:lnTo>
                    <a:pt x="5120" y="465"/>
                  </a:lnTo>
                  <a:lnTo>
                    <a:pt x="4358" y="48"/>
                  </a:lnTo>
                  <a:lnTo>
                    <a:pt x="4132" y="870"/>
                  </a:lnTo>
                  <a:lnTo>
                    <a:pt x="3418" y="3454"/>
                  </a:lnTo>
                  <a:lnTo>
                    <a:pt x="846" y="4132"/>
                  </a:lnTo>
                  <a:lnTo>
                    <a:pt x="1" y="4347"/>
                  </a:lnTo>
                  <a:lnTo>
                    <a:pt x="429" y="5085"/>
                  </a:lnTo>
                  <a:lnTo>
                    <a:pt x="1810" y="7406"/>
                  </a:lnTo>
                  <a:lnTo>
                    <a:pt x="477" y="9645"/>
                  </a:lnTo>
                  <a:lnTo>
                    <a:pt x="48" y="10383"/>
                  </a:lnTo>
                  <a:lnTo>
                    <a:pt x="894" y="10597"/>
                  </a:lnTo>
                  <a:lnTo>
                    <a:pt x="3561" y="11300"/>
                  </a:lnTo>
                  <a:lnTo>
                    <a:pt x="4239" y="13800"/>
                  </a:lnTo>
                  <a:lnTo>
                    <a:pt x="4465" y="14622"/>
                  </a:lnTo>
                  <a:lnTo>
                    <a:pt x="5227" y="14205"/>
                  </a:lnTo>
                  <a:lnTo>
                    <a:pt x="7621" y="12860"/>
                  </a:lnTo>
                  <a:lnTo>
                    <a:pt x="9930" y="14157"/>
                  </a:lnTo>
                  <a:lnTo>
                    <a:pt x="10681" y="14574"/>
                  </a:lnTo>
                  <a:lnTo>
                    <a:pt x="10907" y="13753"/>
                  </a:lnTo>
                  <a:lnTo>
                    <a:pt x="11621" y="11169"/>
                  </a:lnTo>
                  <a:lnTo>
                    <a:pt x="14193" y="10502"/>
                  </a:lnTo>
                  <a:lnTo>
                    <a:pt x="15050" y="10276"/>
                  </a:lnTo>
                  <a:lnTo>
                    <a:pt x="14610" y="9550"/>
                  </a:lnTo>
                  <a:lnTo>
                    <a:pt x="13228" y="7228"/>
                  </a:lnTo>
                  <a:lnTo>
                    <a:pt x="14574" y="4978"/>
                  </a:lnTo>
                  <a:lnTo>
                    <a:pt x="15003" y="4251"/>
                  </a:lnTo>
                  <a:lnTo>
                    <a:pt x="14157" y="4025"/>
                  </a:lnTo>
                  <a:lnTo>
                    <a:pt x="11490" y="3323"/>
                  </a:lnTo>
                  <a:lnTo>
                    <a:pt x="10800"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1"/>
            <p:cNvSpPr/>
            <p:nvPr/>
          </p:nvSpPr>
          <p:spPr>
            <a:xfrm>
              <a:off x="4001675" y="3769350"/>
              <a:ext cx="375975" cy="365250"/>
            </a:xfrm>
            <a:custGeom>
              <a:avLst/>
              <a:gdLst/>
              <a:ahLst/>
              <a:cxnLst/>
              <a:rect l="l" t="t" r="r" b="b"/>
              <a:pathLst>
                <a:path w="15039" h="14610" extrusionOk="0">
                  <a:moveTo>
                    <a:pt x="4882" y="1274"/>
                  </a:moveTo>
                  <a:lnTo>
                    <a:pt x="7097" y="2512"/>
                  </a:lnTo>
                  <a:lnTo>
                    <a:pt x="7097" y="6311"/>
                  </a:lnTo>
                  <a:lnTo>
                    <a:pt x="4251" y="3560"/>
                  </a:lnTo>
                  <a:lnTo>
                    <a:pt x="4882" y="1274"/>
                  </a:lnTo>
                  <a:close/>
                  <a:moveTo>
                    <a:pt x="10050" y="1238"/>
                  </a:moveTo>
                  <a:lnTo>
                    <a:pt x="10704" y="3632"/>
                  </a:lnTo>
                  <a:lnTo>
                    <a:pt x="7930" y="6311"/>
                  </a:lnTo>
                  <a:lnTo>
                    <a:pt x="7930" y="2405"/>
                  </a:lnTo>
                  <a:lnTo>
                    <a:pt x="7942" y="2405"/>
                  </a:lnTo>
                  <a:lnTo>
                    <a:pt x="10050" y="1238"/>
                  </a:lnTo>
                  <a:close/>
                  <a:moveTo>
                    <a:pt x="3751" y="4215"/>
                  </a:moveTo>
                  <a:lnTo>
                    <a:pt x="6513" y="6894"/>
                  </a:lnTo>
                  <a:lnTo>
                    <a:pt x="2501" y="6894"/>
                  </a:lnTo>
                  <a:lnTo>
                    <a:pt x="1275" y="4846"/>
                  </a:lnTo>
                  <a:lnTo>
                    <a:pt x="3751" y="4215"/>
                  </a:lnTo>
                  <a:close/>
                  <a:moveTo>
                    <a:pt x="11383" y="4132"/>
                  </a:moveTo>
                  <a:lnTo>
                    <a:pt x="13717" y="4751"/>
                  </a:lnTo>
                  <a:lnTo>
                    <a:pt x="12443" y="6894"/>
                  </a:lnTo>
                  <a:lnTo>
                    <a:pt x="8526" y="6894"/>
                  </a:lnTo>
                  <a:lnTo>
                    <a:pt x="11383" y="4132"/>
                  </a:lnTo>
                  <a:close/>
                  <a:moveTo>
                    <a:pt x="12550" y="7704"/>
                  </a:moveTo>
                  <a:lnTo>
                    <a:pt x="13764" y="9751"/>
                  </a:lnTo>
                  <a:lnTo>
                    <a:pt x="11300" y="10382"/>
                  </a:lnTo>
                  <a:lnTo>
                    <a:pt x="8526" y="7704"/>
                  </a:lnTo>
                  <a:close/>
                  <a:moveTo>
                    <a:pt x="6513" y="7704"/>
                  </a:moveTo>
                  <a:lnTo>
                    <a:pt x="3680" y="10466"/>
                  </a:lnTo>
                  <a:lnTo>
                    <a:pt x="1334" y="9847"/>
                  </a:lnTo>
                  <a:lnTo>
                    <a:pt x="2608" y="7704"/>
                  </a:lnTo>
                  <a:close/>
                  <a:moveTo>
                    <a:pt x="7942" y="8287"/>
                  </a:moveTo>
                  <a:lnTo>
                    <a:pt x="10788" y="11037"/>
                  </a:lnTo>
                  <a:lnTo>
                    <a:pt x="10169" y="13323"/>
                  </a:lnTo>
                  <a:lnTo>
                    <a:pt x="7942" y="12085"/>
                  </a:lnTo>
                  <a:lnTo>
                    <a:pt x="7942" y="8287"/>
                  </a:lnTo>
                  <a:close/>
                  <a:moveTo>
                    <a:pt x="7109" y="8287"/>
                  </a:moveTo>
                  <a:lnTo>
                    <a:pt x="7109" y="12192"/>
                  </a:lnTo>
                  <a:lnTo>
                    <a:pt x="7097" y="12192"/>
                  </a:lnTo>
                  <a:lnTo>
                    <a:pt x="5001" y="13359"/>
                  </a:lnTo>
                  <a:lnTo>
                    <a:pt x="4346" y="10966"/>
                  </a:lnTo>
                  <a:lnTo>
                    <a:pt x="7109" y="8287"/>
                  </a:lnTo>
                  <a:close/>
                  <a:moveTo>
                    <a:pt x="10573" y="0"/>
                  </a:moveTo>
                  <a:lnTo>
                    <a:pt x="9823" y="417"/>
                  </a:lnTo>
                  <a:lnTo>
                    <a:pt x="7418" y="1750"/>
                  </a:lnTo>
                  <a:lnTo>
                    <a:pt x="5120" y="465"/>
                  </a:lnTo>
                  <a:lnTo>
                    <a:pt x="4358" y="48"/>
                  </a:lnTo>
                  <a:lnTo>
                    <a:pt x="4132" y="857"/>
                  </a:lnTo>
                  <a:lnTo>
                    <a:pt x="3418" y="3453"/>
                  </a:lnTo>
                  <a:lnTo>
                    <a:pt x="846" y="4120"/>
                  </a:lnTo>
                  <a:lnTo>
                    <a:pt x="1" y="4346"/>
                  </a:lnTo>
                  <a:lnTo>
                    <a:pt x="429" y="5072"/>
                  </a:lnTo>
                  <a:lnTo>
                    <a:pt x="1810" y="7394"/>
                  </a:lnTo>
                  <a:lnTo>
                    <a:pt x="477" y="9644"/>
                  </a:lnTo>
                  <a:lnTo>
                    <a:pt x="48" y="10371"/>
                  </a:lnTo>
                  <a:lnTo>
                    <a:pt x="894" y="10597"/>
                  </a:lnTo>
                  <a:lnTo>
                    <a:pt x="3561" y="11299"/>
                  </a:lnTo>
                  <a:lnTo>
                    <a:pt x="4239" y="13800"/>
                  </a:lnTo>
                  <a:lnTo>
                    <a:pt x="4465" y="14609"/>
                  </a:lnTo>
                  <a:lnTo>
                    <a:pt x="5216" y="14192"/>
                  </a:lnTo>
                  <a:lnTo>
                    <a:pt x="7621" y="12859"/>
                  </a:lnTo>
                  <a:lnTo>
                    <a:pt x="9919" y="14157"/>
                  </a:lnTo>
                  <a:lnTo>
                    <a:pt x="10681" y="14573"/>
                  </a:lnTo>
                  <a:lnTo>
                    <a:pt x="10907" y="13752"/>
                  </a:lnTo>
                  <a:lnTo>
                    <a:pt x="11621" y="11156"/>
                  </a:lnTo>
                  <a:lnTo>
                    <a:pt x="14193" y="10490"/>
                  </a:lnTo>
                  <a:lnTo>
                    <a:pt x="15038" y="10263"/>
                  </a:lnTo>
                  <a:lnTo>
                    <a:pt x="14610" y="9537"/>
                  </a:lnTo>
                  <a:lnTo>
                    <a:pt x="13228" y="7215"/>
                  </a:lnTo>
                  <a:lnTo>
                    <a:pt x="14562" y="4965"/>
                  </a:lnTo>
                  <a:lnTo>
                    <a:pt x="15003" y="4239"/>
                  </a:lnTo>
                  <a:lnTo>
                    <a:pt x="14145" y="4013"/>
                  </a:lnTo>
                  <a:lnTo>
                    <a:pt x="11490" y="3322"/>
                  </a:lnTo>
                  <a:lnTo>
                    <a:pt x="10800" y="822"/>
                  </a:lnTo>
                  <a:lnTo>
                    <a:pt x="10573"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1"/>
            <p:cNvSpPr/>
            <p:nvPr/>
          </p:nvSpPr>
          <p:spPr>
            <a:xfrm>
              <a:off x="3622475" y="4134575"/>
              <a:ext cx="376250" cy="365525"/>
            </a:xfrm>
            <a:custGeom>
              <a:avLst/>
              <a:gdLst/>
              <a:ahLst/>
              <a:cxnLst/>
              <a:rect l="l" t="t" r="r" b="b"/>
              <a:pathLst>
                <a:path w="15050" h="14621" extrusionOk="0">
                  <a:moveTo>
                    <a:pt x="4882" y="1286"/>
                  </a:moveTo>
                  <a:lnTo>
                    <a:pt x="7096" y="2512"/>
                  </a:lnTo>
                  <a:lnTo>
                    <a:pt x="7096" y="6310"/>
                  </a:lnTo>
                  <a:lnTo>
                    <a:pt x="4263" y="3560"/>
                  </a:lnTo>
                  <a:lnTo>
                    <a:pt x="4882" y="1286"/>
                  </a:lnTo>
                  <a:close/>
                  <a:moveTo>
                    <a:pt x="10049" y="1238"/>
                  </a:moveTo>
                  <a:lnTo>
                    <a:pt x="10704" y="3632"/>
                  </a:lnTo>
                  <a:lnTo>
                    <a:pt x="7930" y="6310"/>
                  </a:lnTo>
                  <a:lnTo>
                    <a:pt x="7930" y="2417"/>
                  </a:lnTo>
                  <a:lnTo>
                    <a:pt x="7953" y="2417"/>
                  </a:lnTo>
                  <a:lnTo>
                    <a:pt x="10049" y="1238"/>
                  </a:lnTo>
                  <a:close/>
                  <a:moveTo>
                    <a:pt x="11382" y="4132"/>
                  </a:moveTo>
                  <a:lnTo>
                    <a:pt x="13728" y="4739"/>
                  </a:lnTo>
                  <a:lnTo>
                    <a:pt x="12442" y="6882"/>
                  </a:lnTo>
                  <a:lnTo>
                    <a:pt x="8549" y="6882"/>
                  </a:lnTo>
                  <a:lnTo>
                    <a:pt x="11382" y="4132"/>
                  </a:lnTo>
                  <a:close/>
                  <a:moveTo>
                    <a:pt x="3751" y="4215"/>
                  </a:moveTo>
                  <a:lnTo>
                    <a:pt x="6525" y="6894"/>
                  </a:lnTo>
                  <a:lnTo>
                    <a:pt x="2500" y="6894"/>
                  </a:lnTo>
                  <a:lnTo>
                    <a:pt x="1286" y="4858"/>
                  </a:lnTo>
                  <a:lnTo>
                    <a:pt x="3751" y="4215"/>
                  </a:lnTo>
                  <a:close/>
                  <a:moveTo>
                    <a:pt x="12561" y="7715"/>
                  </a:moveTo>
                  <a:lnTo>
                    <a:pt x="13788" y="9751"/>
                  </a:lnTo>
                  <a:lnTo>
                    <a:pt x="11311" y="10394"/>
                  </a:lnTo>
                  <a:lnTo>
                    <a:pt x="8549" y="7715"/>
                  </a:lnTo>
                  <a:close/>
                  <a:moveTo>
                    <a:pt x="6525" y="7715"/>
                  </a:moveTo>
                  <a:lnTo>
                    <a:pt x="3667" y="10466"/>
                  </a:lnTo>
                  <a:lnTo>
                    <a:pt x="1322" y="9859"/>
                  </a:lnTo>
                  <a:lnTo>
                    <a:pt x="2608" y="7715"/>
                  </a:lnTo>
                  <a:close/>
                  <a:moveTo>
                    <a:pt x="7953" y="8299"/>
                  </a:moveTo>
                  <a:lnTo>
                    <a:pt x="10787" y="11049"/>
                  </a:lnTo>
                  <a:lnTo>
                    <a:pt x="10168" y="13323"/>
                  </a:lnTo>
                  <a:lnTo>
                    <a:pt x="7953" y="12085"/>
                  </a:lnTo>
                  <a:lnTo>
                    <a:pt x="7953" y="8299"/>
                  </a:lnTo>
                  <a:close/>
                  <a:moveTo>
                    <a:pt x="7120" y="8299"/>
                  </a:moveTo>
                  <a:lnTo>
                    <a:pt x="7120" y="12192"/>
                  </a:lnTo>
                  <a:lnTo>
                    <a:pt x="7096" y="12192"/>
                  </a:lnTo>
                  <a:lnTo>
                    <a:pt x="5001" y="13371"/>
                  </a:lnTo>
                  <a:lnTo>
                    <a:pt x="4346" y="10978"/>
                  </a:lnTo>
                  <a:lnTo>
                    <a:pt x="7120" y="8299"/>
                  </a:lnTo>
                  <a:close/>
                  <a:moveTo>
                    <a:pt x="10585" y="0"/>
                  </a:moveTo>
                  <a:lnTo>
                    <a:pt x="9823" y="417"/>
                  </a:lnTo>
                  <a:lnTo>
                    <a:pt x="7430" y="1762"/>
                  </a:lnTo>
                  <a:lnTo>
                    <a:pt x="5120" y="465"/>
                  </a:lnTo>
                  <a:lnTo>
                    <a:pt x="4358" y="48"/>
                  </a:lnTo>
                  <a:lnTo>
                    <a:pt x="4143" y="869"/>
                  </a:lnTo>
                  <a:lnTo>
                    <a:pt x="3429" y="3453"/>
                  </a:lnTo>
                  <a:lnTo>
                    <a:pt x="845" y="4132"/>
                  </a:lnTo>
                  <a:lnTo>
                    <a:pt x="0" y="4346"/>
                  </a:lnTo>
                  <a:lnTo>
                    <a:pt x="429" y="5084"/>
                  </a:lnTo>
                  <a:lnTo>
                    <a:pt x="1822" y="7406"/>
                  </a:lnTo>
                  <a:lnTo>
                    <a:pt x="476" y="9644"/>
                  </a:lnTo>
                  <a:lnTo>
                    <a:pt x="48" y="10382"/>
                  </a:lnTo>
                  <a:lnTo>
                    <a:pt x="893" y="10597"/>
                  </a:lnTo>
                  <a:lnTo>
                    <a:pt x="3560" y="11299"/>
                  </a:lnTo>
                  <a:lnTo>
                    <a:pt x="4239" y="13799"/>
                  </a:lnTo>
                  <a:lnTo>
                    <a:pt x="4465" y="14621"/>
                  </a:lnTo>
                  <a:lnTo>
                    <a:pt x="5227" y="14204"/>
                  </a:lnTo>
                  <a:lnTo>
                    <a:pt x="7620" y="12859"/>
                  </a:lnTo>
                  <a:lnTo>
                    <a:pt x="9930" y="14157"/>
                  </a:lnTo>
                  <a:lnTo>
                    <a:pt x="10692" y="14573"/>
                  </a:lnTo>
                  <a:lnTo>
                    <a:pt x="10906" y="13752"/>
                  </a:lnTo>
                  <a:lnTo>
                    <a:pt x="11621" y="11168"/>
                  </a:lnTo>
                  <a:lnTo>
                    <a:pt x="14204" y="10501"/>
                  </a:lnTo>
                  <a:lnTo>
                    <a:pt x="15050" y="10275"/>
                  </a:lnTo>
                  <a:lnTo>
                    <a:pt x="14621" y="9549"/>
                  </a:lnTo>
                  <a:lnTo>
                    <a:pt x="13228" y="7227"/>
                  </a:lnTo>
                  <a:lnTo>
                    <a:pt x="14573" y="4977"/>
                  </a:lnTo>
                  <a:lnTo>
                    <a:pt x="15002" y="4251"/>
                  </a:lnTo>
                  <a:lnTo>
                    <a:pt x="14157" y="4024"/>
                  </a:lnTo>
                  <a:lnTo>
                    <a:pt x="11490" y="3322"/>
                  </a:lnTo>
                  <a:lnTo>
                    <a:pt x="10811"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1"/>
            <p:cNvSpPr/>
            <p:nvPr/>
          </p:nvSpPr>
          <p:spPr>
            <a:xfrm>
              <a:off x="3622475" y="3038600"/>
              <a:ext cx="376250" cy="365250"/>
            </a:xfrm>
            <a:custGeom>
              <a:avLst/>
              <a:gdLst/>
              <a:ahLst/>
              <a:cxnLst/>
              <a:rect l="l" t="t" r="r" b="b"/>
              <a:pathLst>
                <a:path w="15050" h="14610" extrusionOk="0">
                  <a:moveTo>
                    <a:pt x="10049" y="1239"/>
                  </a:moveTo>
                  <a:lnTo>
                    <a:pt x="10704" y="3632"/>
                  </a:lnTo>
                  <a:lnTo>
                    <a:pt x="7930" y="6311"/>
                  </a:lnTo>
                  <a:lnTo>
                    <a:pt x="7930" y="2405"/>
                  </a:lnTo>
                  <a:lnTo>
                    <a:pt x="7953" y="2405"/>
                  </a:lnTo>
                  <a:lnTo>
                    <a:pt x="10049" y="1239"/>
                  </a:lnTo>
                  <a:close/>
                  <a:moveTo>
                    <a:pt x="4894" y="1274"/>
                  </a:moveTo>
                  <a:lnTo>
                    <a:pt x="7120" y="2513"/>
                  </a:lnTo>
                  <a:lnTo>
                    <a:pt x="7120" y="6323"/>
                  </a:lnTo>
                  <a:lnTo>
                    <a:pt x="4274" y="3560"/>
                  </a:lnTo>
                  <a:lnTo>
                    <a:pt x="4894" y="1274"/>
                  </a:lnTo>
                  <a:close/>
                  <a:moveTo>
                    <a:pt x="3751" y="4215"/>
                  </a:moveTo>
                  <a:lnTo>
                    <a:pt x="6525" y="6894"/>
                  </a:lnTo>
                  <a:lnTo>
                    <a:pt x="2500" y="6894"/>
                  </a:lnTo>
                  <a:lnTo>
                    <a:pt x="1286" y="4846"/>
                  </a:lnTo>
                  <a:lnTo>
                    <a:pt x="3751" y="4215"/>
                  </a:lnTo>
                  <a:close/>
                  <a:moveTo>
                    <a:pt x="11382" y="4132"/>
                  </a:moveTo>
                  <a:lnTo>
                    <a:pt x="13728" y="4751"/>
                  </a:lnTo>
                  <a:lnTo>
                    <a:pt x="12442" y="6894"/>
                  </a:lnTo>
                  <a:lnTo>
                    <a:pt x="8549" y="6894"/>
                  </a:lnTo>
                  <a:lnTo>
                    <a:pt x="11382" y="4132"/>
                  </a:lnTo>
                  <a:close/>
                  <a:moveTo>
                    <a:pt x="12561" y="7704"/>
                  </a:moveTo>
                  <a:lnTo>
                    <a:pt x="13788" y="9752"/>
                  </a:lnTo>
                  <a:lnTo>
                    <a:pt x="11311" y="10383"/>
                  </a:lnTo>
                  <a:lnTo>
                    <a:pt x="8549" y="7704"/>
                  </a:lnTo>
                  <a:close/>
                  <a:moveTo>
                    <a:pt x="6537" y="7704"/>
                  </a:moveTo>
                  <a:lnTo>
                    <a:pt x="3679" y="10478"/>
                  </a:lnTo>
                  <a:lnTo>
                    <a:pt x="1334" y="9871"/>
                  </a:lnTo>
                  <a:lnTo>
                    <a:pt x="2619" y="7704"/>
                  </a:lnTo>
                  <a:close/>
                  <a:moveTo>
                    <a:pt x="7953" y="8287"/>
                  </a:moveTo>
                  <a:lnTo>
                    <a:pt x="10787" y="11038"/>
                  </a:lnTo>
                  <a:lnTo>
                    <a:pt x="10168" y="13324"/>
                  </a:lnTo>
                  <a:lnTo>
                    <a:pt x="7953" y="12085"/>
                  </a:lnTo>
                  <a:lnTo>
                    <a:pt x="7953" y="8287"/>
                  </a:lnTo>
                  <a:close/>
                  <a:moveTo>
                    <a:pt x="7132" y="8287"/>
                  </a:moveTo>
                  <a:lnTo>
                    <a:pt x="7132" y="12192"/>
                  </a:lnTo>
                  <a:lnTo>
                    <a:pt x="7120" y="12192"/>
                  </a:lnTo>
                  <a:lnTo>
                    <a:pt x="5013" y="13359"/>
                  </a:lnTo>
                  <a:lnTo>
                    <a:pt x="4358" y="10966"/>
                  </a:lnTo>
                  <a:lnTo>
                    <a:pt x="7132" y="8287"/>
                  </a:lnTo>
                  <a:close/>
                  <a:moveTo>
                    <a:pt x="10585" y="0"/>
                  </a:moveTo>
                  <a:lnTo>
                    <a:pt x="9823" y="417"/>
                  </a:lnTo>
                  <a:lnTo>
                    <a:pt x="7430" y="1751"/>
                  </a:lnTo>
                  <a:lnTo>
                    <a:pt x="5120" y="453"/>
                  </a:lnTo>
                  <a:lnTo>
                    <a:pt x="4358" y="48"/>
                  </a:lnTo>
                  <a:lnTo>
                    <a:pt x="4132" y="858"/>
                  </a:lnTo>
                  <a:lnTo>
                    <a:pt x="3417" y="3453"/>
                  </a:lnTo>
                  <a:lnTo>
                    <a:pt x="845" y="4120"/>
                  </a:lnTo>
                  <a:lnTo>
                    <a:pt x="0" y="4346"/>
                  </a:lnTo>
                  <a:lnTo>
                    <a:pt x="429" y="5072"/>
                  </a:lnTo>
                  <a:lnTo>
                    <a:pt x="1810" y="7394"/>
                  </a:lnTo>
                  <a:lnTo>
                    <a:pt x="476" y="9644"/>
                  </a:lnTo>
                  <a:lnTo>
                    <a:pt x="48" y="10371"/>
                  </a:lnTo>
                  <a:lnTo>
                    <a:pt x="893" y="10597"/>
                  </a:lnTo>
                  <a:lnTo>
                    <a:pt x="3560" y="11299"/>
                  </a:lnTo>
                  <a:lnTo>
                    <a:pt x="4239" y="13800"/>
                  </a:lnTo>
                  <a:lnTo>
                    <a:pt x="4465" y="14609"/>
                  </a:lnTo>
                  <a:lnTo>
                    <a:pt x="5227" y="14193"/>
                  </a:lnTo>
                  <a:lnTo>
                    <a:pt x="7620" y="12859"/>
                  </a:lnTo>
                  <a:lnTo>
                    <a:pt x="9930" y="14157"/>
                  </a:lnTo>
                  <a:lnTo>
                    <a:pt x="10692" y="14574"/>
                  </a:lnTo>
                  <a:lnTo>
                    <a:pt x="10906" y="13752"/>
                  </a:lnTo>
                  <a:lnTo>
                    <a:pt x="11621" y="11157"/>
                  </a:lnTo>
                  <a:lnTo>
                    <a:pt x="14192" y="10490"/>
                  </a:lnTo>
                  <a:lnTo>
                    <a:pt x="15050" y="10264"/>
                  </a:lnTo>
                  <a:lnTo>
                    <a:pt x="14621" y="9537"/>
                  </a:lnTo>
                  <a:lnTo>
                    <a:pt x="13228" y="7216"/>
                  </a:lnTo>
                  <a:lnTo>
                    <a:pt x="14573" y="4965"/>
                  </a:lnTo>
                  <a:lnTo>
                    <a:pt x="15002" y="4239"/>
                  </a:lnTo>
                  <a:lnTo>
                    <a:pt x="14157" y="4013"/>
                  </a:lnTo>
                  <a:lnTo>
                    <a:pt x="11490" y="3322"/>
                  </a:lnTo>
                  <a:lnTo>
                    <a:pt x="10811"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1"/>
            <p:cNvSpPr/>
            <p:nvPr/>
          </p:nvSpPr>
          <p:spPr>
            <a:xfrm>
              <a:off x="3622475" y="1942325"/>
              <a:ext cx="376250" cy="365550"/>
            </a:xfrm>
            <a:custGeom>
              <a:avLst/>
              <a:gdLst/>
              <a:ahLst/>
              <a:cxnLst/>
              <a:rect l="l" t="t" r="r" b="b"/>
              <a:pathLst>
                <a:path w="15050" h="14622" extrusionOk="0">
                  <a:moveTo>
                    <a:pt x="4882" y="1299"/>
                  </a:moveTo>
                  <a:lnTo>
                    <a:pt x="7096" y="2537"/>
                  </a:lnTo>
                  <a:lnTo>
                    <a:pt x="7096" y="6335"/>
                  </a:lnTo>
                  <a:lnTo>
                    <a:pt x="4263" y="3573"/>
                  </a:lnTo>
                  <a:lnTo>
                    <a:pt x="4882" y="1299"/>
                  </a:lnTo>
                  <a:close/>
                  <a:moveTo>
                    <a:pt x="10049" y="1251"/>
                  </a:moveTo>
                  <a:lnTo>
                    <a:pt x="10704" y="3656"/>
                  </a:lnTo>
                  <a:lnTo>
                    <a:pt x="7953" y="6335"/>
                  </a:lnTo>
                  <a:lnTo>
                    <a:pt x="7953" y="2430"/>
                  </a:lnTo>
                  <a:lnTo>
                    <a:pt x="10049" y="1251"/>
                  </a:lnTo>
                  <a:close/>
                  <a:moveTo>
                    <a:pt x="11382" y="4144"/>
                  </a:moveTo>
                  <a:lnTo>
                    <a:pt x="13728" y="4751"/>
                  </a:lnTo>
                  <a:lnTo>
                    <a:pt x="12442" y="6895"/>
                  </a:lnTo>
                  <a:lnTo>
                    <a:pt x="8549" y="6895"/>
                  </a:lnTo>
                  <a:lnTo>
                    <a:pt x="11382" y="4144"/>
                  </a:lnTo>
                  <a:close/>
                  <a:moveTo>
                    <a:pt x="3751" y="4228"/>
                  </a:moveTo>
                  <a:lnTo>
                    <a:pt x="6525" y="6906"/>
                  </a:lnTo>
                  <a:lnTo>
                    <a:pt x="2500" y="6906"/>
                  </a:lnTo>
                  <a:lnTo>
                    <a:pt x="1286" y="4870"/>
                  </a:lnTo>
                  <a:lnTo>
                    <a:pt x="3751" y="4228"/>
                  </a:lnTo>
                  <a:close/>
                  <a:moveTo>
                    <a:pt x="12561" y="7728"/>
                  </a:moveTo>
                  <a:lnTo>
                    <a:pt x="13788" y="9764"/>
                  </a:lnTo>
                  <a:lnTo>
                    <a:pt x="11311" y="10407"/>
                  </a:lnTo>
                  <a:lnTo>
                    <a:pt x="8549" y="7728"/>
                  </a:lnTo>
                  <a:close/>
                  <a:moveTo>
                    <a:pt x="6525" y="7728"/>
                  </a:moveTo>
                  <a:lnTo>
                    <a:pt x="3667" y="10478"/>
                  </a:lnTo>
                  <a:lnTo>
                    <a:pt x="1322" y="9871"/>
                  </a:lnTo>
                  <a:lnTo>
                    <a:pt x="2608" y="7728"/>
                  </a:lnTo>
                  <a:close/>
                  <a:moveTo>
                    <a:pt x="7953" y="8311"/>
                  </a:moveTo>
                  <a:lnTo>
                    <a:pt x="10787" y="11062"/>
                  </a:lnTo>
                  <a:lnTo>
                    <a:pt x="10168" y="13336"/>
                  </a:lnTo>
                  <a:lnTo>
                    <a:pt x="7953" y="12109"/>
                  </a:lnTo>
                  <a:lnTo>
                    <a:pt x="7953" y="8311"/>
                  </a:lnTo>
                  <a:close/>
                  <a:moveTo>
                    <a:pt x="7120" y="8311"/>
                  </a:moveTo>
                  <a:lnTo>
                    <a:pt x="7120" y="12205"/>
                  </a:lnTo>
                  <a:lnTo>
                    <a:pt x="7096" y="12205"/>
                  </a:lnTo>
                  <a:lnTo>
                    <a:pt x="5001" y="13383"/>
                  </a:lnTo>
                  <a:lnTo>
                    <a:pt x="4346" y="10990"/>
                  </a:lnTo>
                  <a:lnTo>
                    <a:pt x="7120" y="8311"/>
                  </a:lnTo>
                  <a:close/>
                  <a:moveTo>
                    <a:pt x="10585" y="1"/>
                  </a:moveTo>
                  <a:lnTo>
                    <a:pt x="9823" y="418"/>
                  </a:lnTo>
                  <a:lnTo>
                    <a:pt x="7430" y="1763"/>
                  </a:lnTo>
                  <a:lnTo>
                    <a:pt x="5120" y="465"/>
                  </a:lnTo>
                  <a:lnTo>
                    <a:pt x="4358" y="48"/>
                  </a:lnTo>
                  <a:lnTo>
                    <a:pt x="4132" y="870"/>
                  </a:lnTo>
                  <a:lnTo>
                    <a:pt x="3417" y="3454"/>
                  </a:lnTo>
                  <a:lnTo>
                    <a:pt x="845" y="4132"/>
                  </a:lnTo>
                  <a:lnTo>
                    <a:pt x="0" y="4347"/>
                  </a:lnTo>
                  <a:lnTo>
                    <a:pt x="429" y="5085"/>
                  </a:lnTo>
                  <a:lnTo>
                    <a:pt x="1810" y="7406"/>
                  </a:lnTo>
                  <a:lnTo>
                    <a:pt x="476" y="9645"/>
                  </a:lnTo>
                  <a:lnTo>
                    <a:pt x="48" y="10383"/>
                  </a:lnTo>
                  <a:lnTo>
                    <a:pt x="893" y="10597"/>
                  </a:lnTo>
                  <a:lnTo>
                    <a:pt x="3560" y="11300"/>
                  </a:lnTo>
                  <a:lnTo>
                    <a:pt x="4239" y="13800"/>
                  </a:lnTo>
                  <a:lnTo>
                    <a:pt x="4465" y="14622"/>
                  </a:lnTo>
                  <a:lnTo>
                    <a:pt x="5227" y="14205"/>
                  </a:lnTo>
                  <a:lnTo>
                    <a:pt x="7620" y="12860"/>
                  </a:lnTo>
                  <a:lnTo>
                    <a:pt x="9930" y="14157"/>
                  </a:lnTo>
                  <a:lnTo>
                    <a:pt x="10692" y="14574"/>
                  </a:lnTo>
                  <a:lnTo>
                    <a:pt x="10906" y="13753"/>
                  </a:lnTo>
                  <a:lnTo>
                    <a:pt x="11621" y="11169"/>
                  </a:lnTo>
                  <a:lnTo>
                    <a:pt x="14192" y="10502"/>
                  </a:lnTo>
                  <a:lnTo>
                    <a:pt x="15050" y="10276"/>
                  </a:lnTo>
                  <a:lnTo>
                    <a:pt x="14621" y="9550"/>
                  </a:lnTo>
                  <a:lnTo>
                    <a:pt x="13228" y="7228"/>
                  </a:lnTo>
                  <a:lnTo>
                    <a:pt x="14573" y="4978"/>
                  </a:lnTo>
                  <a:lnTo>
                    <a:pt x="15002" y="4251"/>
                  </a:lnTo>
                  <a:lnTo>
                    <a:pt x="14157" y="4025"/>
                  </a:lnTo>
                  <a:lnTo>
                    <a:pt x="11490" y="3323"/>
                  </a:lnTo>
                  <a:lnTo>
                    <a:pt x="10811"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1"/>
            <p:cNvSpPr/>
            <p:nvPr/>
          </p:nvSpPr>
          <p:spPr>
            <a:xfrm>
              <a:off x="3622475" y="1577100"/>
              <a:ext cx="376250" cy="365250"/>
            </a:xfrm>
            <a:custGeom>
              <a:avLst/>
              <a:gdLst/>
              <a:ahLst/>
              <a:cxnLst/>
              <a:rect l="l" t="t" r="r" b="b"/>
              <a:pathLst>
                <a:path w="15050" h="14610" extrusionOk="0">
                  <a:moveTo>
                    <a:pt x="4882" y="1299"/>
                  </a:moveTo>
                  <a:lnTo>
                    <a:pt x="7096" y="2525"/>
                  </a:lnTo>
                  <a:lnTo>
                    <a:pt x="7096" y="6323"/>
                  </a:lnTo>
                  <a:lnTo>
                    <a:pt x="4263" y="3573"/>
                  </a:lnTo>
                  <a:lnTo>
                    <a:pt x="4882" y="1299"/>
                  </a:lnTo>
                  <a:close/>
                  <a:moveTo>
                    <a:pt x="10049" y="1251"/>
                  </a:moveTo>
                  <a:lnTo>
                    <a:pt x="10704" y="3644"/>
                  </a:lnTo>
                  <a:lnTo>
                    <a:pt x="7930" y="6323"/>
                  </a:lnTo>
                  <a:lnTo>
                    <a:pt x="7930" y="2430"/>
                  </a:lnTo>
                  <a:lnTo>
                    <a:pt x="7953" y="2430"/>
                  </a:lnTo>
                  <a:lnTo>
                    <a:pt x="10049" y="1251"/>
                  </a:lnTo>
                  <a:close/>
                  <a:moveTo>
                    <a:pt x="3751" y="4228"/>
                  </a:moveTo>
                  <a:lnTo>
                    <a:pt x="6525" y="6906"/>
                  </a:lnTo>
                  <a:lnTo>
                    <a:pt x="2500" y="6906"/>
                  </a:lnTo>
                  <a:lnTo>
                    <a:pt x="1286" y="4871"/>
                  </a:lnTo>
                  <a:lnTo>
                    <a:pt x="3751" y="4228"/>
                  </a:lnTo>
                  <a:close/>
                  <a:moveTo>
                    <a:pt x="11382" y="4156"/>
                  </a:moveTo>
                  <a:lnTo>
                    <a:pt x="13728" y="4763"/>
                  </a:lnTo>
                  <a:lnTo>
                    <a:pt x="12442" y="6906"/>
                  </a:lnTo>
                  <a:lnTo>
                    <a:pt x="8549" y="6906"/>
                  </a:lnTo>
                  <a:lnTo>
                    <a:pt x="11382" y="4156"/>
                  </a:lnTo>
                  <a:close/>
                  <a:moveTo>
                    <a:pt x="12561" y="7728"/>
                  </a:moveTo>
                  <a:lnTo>
                    <a:pt x="13764" y="9764"/>
                  </a:lnTo>
                  <a:lnTo>
                    <a:pt x="11311" y="10407"/>
                  </a:lnTo>
                  <a:lnTo>
                    <a:pt x="8549" y="7728"/>
                  </a:lnTo>
                  <a:close/>
                  <a:moveTo>
                    <a:pt x="6525" y="7704"/>
                  </a:moveTo>
                  <a:lnTo>
                    <a:pt x="3667" y="10478"/>
                  </a:lnTo>
                  <a:lnTo>
                    <a:pt x="1322" y="9859"/>
                  </a:lnTo>
                  <a:lnTo>
                    <a:pt x="2608" y="7704"/>
                  </a:lnTo>
                  <a:close/>
                  <a:moveTo>
                    <a:pt x="7953" y="8300"/>
                  </a:moveTo>
                  <a:lnTo>
                    <a:pt x="10787" y="11050"/>
                  </a:lnTo>
                  <a:lnTo>
                    <a:pt x="10168" y="13336"/>
                  </a:lnTo>
                  <a:lnTo>
                    <a:pt x="7953" y="12098"/>
                  </a:lnTo>
                  <a:lnTo>
                    <a:pt x="7953" y="8300"/>
                  </a:lnTo>
                  <a:close/>
                  <a:moveTo>
                    <a:pt x="7120" y="8300"/>
                  </a:moveTo>
                  <a:lnTo>
                    <a:pt x="7120" y="12205"/>
                  </a:lnTo>
                  <a:lnTo>
                    <a:pt x="7096" y="12205"/>
                  </a:lnTo>
                  <a:lnTo>
                    <a:pt x="5001" y="13383"/>
                  </a:lnTo>
                  <a:lnTo>
                    <a:pt x="4346" y="10978"/>
                  </a:lnTo>
                  <a:lnTo>
                    <a:pt x="7120" y="8300"/>
                  </a:lnTo>
                  <a:close/>
                  <a:moveTo>
                    <a:pt x="10585" y="1"/>
                  </a:moveTo>
                  <a:lnTo>
                    <a:pt x="9823" y="418"/>
                  </a:lnTo>
                  <a:lnTo>
                    <a:pt x="7430" y="1751"/>
                  </a:lnTo>
                  <a:lnTo>
                    <a:pt x="5120" y="465"/>
                  </a:lnTo>
                  <a:lnTo>
                    <a:pt x="4358" y="49"/>
                  </a:lnTo>
                  <a:lnTo>
                    <a:pt x="4132" y="858"/>
                  </a:lnTo>
                  <a:lnTo>
                    <a:pt x="3417" y="3454"/>
                  </a:lnTo>
                  <a:lnTo>
                    <a:pt x="845" y="4120"/>
                  </a:lnTo>
                  <a:lnTo>
                    <a:pt x="0" y="4347"/>
                  </a:lnTo>
                  <a:lnTo>
                    <a:pt x="429" y="5073"/>
                  </a:lnTo>
                  <a:lnTo>
                    <a:pt x="1810" y="7395"/>
                  </a:lnTo>
                  <a:lnTo>
                    <a:pt x="476" y="9645"/>
                  </a:lnTo>
                  <a:lnTo>
                    <a:pt x="48" y="10371"/>
                  </a:lnTo>
                  <a:lnTo>
                    <a:pt x="893" y="10597"/>
                  </a:lnTo>
                  <a:lnTo>
                    <a:pt x="3560" y="11300"/>
                  </a:lnTo>
                  <a:lnTo>
                    <a:pt x="4239" y="13800"/>
                  </a:lnTo>
                  <a:lnTo>
                    <a:pt x="4465" y="14610"/>
                  </a:lnTo>
                  <a:lnTo>
                    <a:pt x="5227" y="14193"/>
                  </a:lnTo>
                  <a:lnTo>
                    <a:pt x="7620" y="12860"/>
                  </a:lnTo>
                  <a:lnTo>
                    <a:pt x="9930" y="14145"/>
                  </a:lnTo>
                  <a:lnTo>
                    <a:pt x="10692" y="14574"/>
                  </a:lnTo>
                  <a:lnTo>
                    <a:pt x="10906" y="13753"/>
                  </a:lnTo>
                  <a:lnTo>
                    <a:pt x="11621" y="11157"/>
                  </a:lnTo>
                  <a:lnTo>
                    <a:pt x="14192" y="10490"/>
                  </a:lnTo>
                  <a:lnTo>
                    <a:pt x="15050" y="10264"/>
                  </a:lnTo>
                  <a:lnTo>
                    <a:pt x="14621" y="9538"/>
                  </a:lnTo>
                  <a:lnTo>
                    <a:pt x="13228" y="7216"/>
                  </a:lnTo>
                  <a:lnTo>
                    <a:pt x="14573" y="4966"/>
                  </a:lnTo>
                  <a:lnTo>
                    <a:pt x="15002" y="4239"/>
                  </a:lnTo>
                  <a:lnTo>
                    <a:pt x="14157" y="4013"/>
                  </a:lnTo>
                  <a:lnTo>
                    <a:pt x="11490" y="3323"/>
                  </a:lnTo>
                  <a:lnTo>
                    <a:pt x="10811"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1"/>
            <p:cNvSpPr/>
            <p:nvPr/>
          </p:nvSpPr>
          <p:spPr>
            <a:xfrm>
              <a:off x="4759800" y="3769350"/>
              <a:ext cx="376275" cy="365250"/>
            </a:xfrm>
            <a:custGeom>
              <a:avLst/>
              <a:gdLst/>
              <a:ahLst/>
              <a:cxnLst/>
              <a:rect l="l" t="t" r="r" b="b"/>
              <a:pathLst>
                <a:path w="15051" h="14610" extrusionOk="0">
                  <a:moveTo>
                    <a:pt x="4882" y="1274"/>
                  </a:moveTo>
                  <a:lnTo>
                    <a:pt x="7109" y="2512"/>
                  </a:lnTo>
                  <a:lnTo>
                    <a:pt x="7109" y="6311"/>
                  </a:lnTo>
                  <a:lnTo>
                    <a:pt x="4263" y="3560"/>
                  </a:lnTo>
                  <a:lnTo>
                    <a:pt x="4882" y="1274"/>
                  </a:lnTo>
                  <a:close/>
                  <a:moveTo>
                    <a:pt x="10050" y="1238"/>
                  </a:moveTo>
                  <a:lnTo>
                    <a:pt x="10705" y="3632"/>
                  </a:lnTo>
                  <a:lnTo>
                    <a:pt x="7942" y="6311"/>
                  </a:lnTo>
                  <a:lnTo>
                    <a:pt x="7942" y="2405"/>
                  </a:lnTo>
                  <a:lnTo>
                    <a:pt x="7954" y="2405"/>
                  </a:lnTo>
                  <a:lnTo>
                    <a:pt x="10050" y="1238"/>
                  </a:lnTo>
                  <a:close/>
                  <a:moveTo>
                    <a:pt x="3751" y="4215"/>
                  </a:moveTo>
                  <a:lnTo>
                    <a:pt x="6525" y="6894"/>
                  </a:lnTo>
                  <a:lnTo>
                    <a:pt x="2501" y="6894"/>
                  </a:lnTo>
                  <a:lnTo>
                    <a:pt x="1299" y="4846"/>
                  </a:lnTo>
                  <a:lnTo>
                    <a:pt x="3751" y="4215"/>
                  </a:lnTo>
                  <a:close/>
                  <a:moveTo>
                    <a:pt x="11395" y="4132"/>
                  </a:moveTo>
                  <a:lnTo>
                    <a:pt x="13729" y="4751"/>
                  </a:lnTo>
                  <a:lnTo>
                    <a:pt x="12443" y="6894"/>
                  </a:lnTo>
                  <a:lnTo>
                    <a:pt x="8538" y="6894"/>
                  </a:lnTo>
                  <a:lnTo>
                    <a:pt x="11395" y="4132"/>
                  </a:lnTo>
                  <a:close/>
                  <a:moveTo>
                    <a:pt x="12550" y="7704"/>
                  </a:moveTo>
                  <a:lnTo>
                    <a:pt x="13776" y="9751"/>
                  </a:lnTo>
                  <a:lnTo>
                    <a:pt x="11300" y="10382"/>
                  </a:lnTo>
                  <a:lnTo>
                    <a:pt x="8538" y="7704"/>
                  </a:lnTo>
                  <a:close/>
                  <a:moveTo>
                    <a:pt x="6525" y="7704"/>
                  </a:moveTo>
                  <a:lnTo>
                    <a:pt x="3668" y="10466"/>
                  </a:lnTo>
                  <a:lnTo>
                    <a:pt x="1334" y="9847"/>
                  </a:lnTo>
                  <a:lnTo>
                    <a:pt x="2608" y="7704"/>
                  </a:lnTo>
                  <a:close/>
                  <a:moveTo>
                    <a:pt x="7954" y="8287"/>
                  </a:moveTo>
                  <a:lnTo>
                    <a:pt x="10800" y="11037"/>
                  </a:lnTo>
                  <a:lnTo>
                    <a:pt x="10169" y="13323"/>
                  </a:lnTo>
                  <a:lnTo>
                    <a:pt x="7954" y="12085"/>
                  </a:lnTo>
                  <a:lnTo>
                    <a:pt x="7954" y="8287"/>
                  </a:lnTo>
                  <a:close/>
                  <a:moveTo>
                    <a:pt x="7121" y="8287"/>
                  </a:moveTo>
                  <a:lnTo>
                    <a:pt x="7121" y="12192"/>
                  </a:lnTo>
                  <a:lnTo>
                    <a:pt x="7109" y="12192"/>
                  </a:lnTo>
                  <a:lnTo>
                    <a:pt x="5001" y="13359"/>
                  </a:lnTo>
                  <a:lnTo>
                    <a:pt x="4347" y="10966"/>
                  </a:lnTo>
                  <a:lnTo>
                    <a:pt x="7121" y="8287"/>
                  </a:lnTo>
                  <a:close/>
                  <a:moveTo>
                    <a:pt x="10586" y="0"/>
                  </a:moveTo>
                  <a:lnTo>
                    <a:pt x="9824" y="417"/>
                  </a:lnTo>
                  <a:lnTo>
                    <a:pt x="7430" y="1750"/>
                  </a:lnTo>
                  <a:lnTo>
                    <a:pt x="5121" y="465"/>
                  </a:lnTo>
                  <a:lnTo>
                    <a:pt x="4359" y="48"/>
                  </a:lnTo>
                  <a:lnTo>
                    <a:pt x="4144" y="857"/>
                  </a:lnTo>
                  <a:lnTo>
                    <a:pt x="3430" y="3453"/>
                  </a:lnTo>
                  <a:lnTo>
                    <a:pt x="858" y="4120"/>
                  </a:lnTo>
                  <a:lnTo>
                    <a:pt x="1" y="4346"/>
                  </a:lnTo>
                  <a:lnTo>
                    <a:pt x="441" y="5072"/>
                  </a:lnTo>
                  <a:lnTo>
                    <a:pt x="1823" y="7394"/>
                  </a:lnTo>
                  <a:lnTo>
                    <a:pt x="477" y="9644"/>
                  </a:lnTo>
                  <a:lnTo>
                    <a:pt x="48" y="10371"/>
                  </a:lnTo>
                  <a:lnTo>
                    <a:pt x="894" y="10597"/>
                  </a:lnTo>
                  <a:lnTo>
                    <a:pt x="3561" y="11299"/>
                  </a:lnTo>
                  <a:lnTo>
                    <a:pt x="4251" y="13800"/>
                  </a:lnTo>
                  <a:lnTo>
                    <a:pt x="4466" y="14609"/>
                  </a:lnTo>
                  <a:lnTo>
                    <a:pt x="5228" y="14192"/>
                  </a:lnTo>
                  <a:lnTo>
                    <a:pt x="7621" y="12859"/>
                  </a:lnTo>
                  <a:lnTo>
                    <a:pt x="9931" y="14157"/>
                  </a:lnTo>
                  <a:lnTo>
                    <a:pt x="10693" y="14573"/>
                  </a:lnTo>
                  <a:lnTo>
                    <a:pt x="10907" y="13752"/>
                  </a:lnTo>
                  <a:lnTo>
                    <a:pt x="11621" y="11156"/>
                  </a:lnTo>
                  <a:lnTo>
                    <a:pt x="14205" y="10490"/>
                  </a:lnTo>
                  <a:lnTo>
                    <a:pt x="15050" y="10263"/>
                  </a:lnTo>
                  <a:lnTo>
                    <a:pt x="14622" y="9537"/>
                  </a:lnTo>
                  <a:lnTo>
                    <a:pt x="13229" y="7215"/>
                  </a:lnTo>
                  <a:lnTo>
                    <a:pt x="14574" y="4965"/>
                  </a:lnTo>
                  <a:lnTo>
                    <a:pt x="15003" y="4239"/>
                  </a:lnTo>
                  <a:lnTo>
                    <a:pt x="14157" y="4013"/>
                  </a:lnTo>
                  <a:lnTo>
                    <a:pt x="11490" y="3322"/>
                  </a:lnTo>
                  <a:lnTo>
                    <a:pt x="10812" y="822"/>
                  </a:lnTo>
                  <a:lnTo>
                    <a:pt x="10586"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1"/>
            <p:cNvSpPr/>
            <p:nvPr/>
          </p:nvSpPr>
          <p:spPr>
            <a:xfrm>
              <a:off x="3622475" y="3769350"/>
              <a:ext cx="376250" cy="365250"/>
            </a:xfrm>
            <a:custGeom>
              <a:avLst/>
              <a:gdLst/>
              <a:ahLst/>
              <a:cxnLst/>
              <a:rect l="l" t="t" r="r" b="b"/>
              <a:pathLst>
                <a:path w="15050" h="14610" extrusionOk="0">
                  <a:moveTo>
                    <a:pt x="4882" y="1274"/>
                  </a:moveTo>
                  <a:lnTo>
                    <a:pt x="7096" y="2512"/>
                  </a:lnTo>
                  <a:lnTo>
                    <a:pt x="7096" y="6311"/>
                  </a:lnTo>
                  <a:lnTo>
                    <a:pt x="4263" y="3560"/>
                  </a:lnTo>
                  <a:lnTo>
                    <a:pt x="4882" y="1274"/>
                  </a:lnTo>
                  <a:close/>
                  <a:moveTo>
                    <a:pt x="10049" y="1238"/>
                  </a:moveTo>
                  <a:lnTo>
                    <a:pt x="10704" y="3632"/>
                  </a:lnTo>
                  <a:lnTo>
                    <a:pt x="7930" y="6311"/>
                  </a:lnTo>
                  <a:lnTo>
                    <a:pt x="7930" y="2405"/>
                  </a:lnTo>
                  <a:lnTo>
                    <a:pt x="7953" y="2405"/>
                  </a:lnTo>
                  <a:lnTo>
                    <a:pt x="10049" y="1238"/>
                  </a:lnTo>
                  <a:close/>
                  <a:moveTo>
                    <a:pt x="3751" y="4215"/>
                  </a:moveTo>
                  <a:lnTo>
                    <a:pt x="6525" y="6894"/>
                  </a:lnTo>
                  <a:lnTo>
                    <a:pt x="2500" y="6894"/>
                  </a:lnTo>
                  <a:lnTo>
                    <a:pt x="1298" y="4846"/>
                  </a:lnTo>
                  <a:lnTo>
                    <a:pt x="3751" y="4215"/>
                  </a:lnTo>
                  <a:close/>
                  <a:moveTo>
                    <a:pt x="11382" y="4132"/>
                  </a:moveTo>
                  <a:lnTo>
                    <a:pt x="13728" y="4751"/>
                  </a:lnTo>
                  <a:lnTo>
                    <a:pt x="12442" y="6894"/>
                  </a:lnTo>
                  <a:lnTo>
                    <a:pt x="8549" y="6894"/>
                  </a:lnTo>
                  <a:lnTo>
                    <a:pt x="11382" y="4132"/>
                  </a:lnTo>
                  <a:close/>
                  <a:moveTo>
                    <a:pt x="12549" y="7704"/>
                  </a:moveTo>
                  <a:lnTo>
                    <a:pt x="13764" y="9751"/>
                  </a:lnTo>
                  <a:lnTo>
                    <a:pt x="11299" y="10382"/>
                  </a:lnTo>
                  <a:lnTo>
                    <a:pt x="8525" y="7704"/>
                  </a:lnTo>
                  <a:close/>
                  <a:moveTo>
                    <a:pt x="6525" y="7704"/>
                  </a:moveTo>
                  <a:lnTo>
                    <a:pt x="3667" y="10466"/>
                  </a:lnTo>
                  <a:lnTo>
                    <a:pt x="1322" y="9847"/>
                  </a:lnTo>
                  <a:lnTo>
                    <a:pt x="2608" y="7704"/>
                  </a:lnTo>
                  <a:close/>
                  <a:moveTo>
                    <a:pt x="7953" y="8287"/>
                  </a:moveTo>
                  <a:lnTo>
                    <a:pt x="10787" y="11037"/>
                  </a:lnTo>
                  <a:lnTo>
                    <a:pt x="10168" y="13323"/>
                  </a:lnTo>
                  <a:lnTo>
                    <a:pt x="7953" y="12085"/>
                  </a:lnTo>
                  <a:lnTo>
                    <a:pt x="7953" y="8287"/>
                  </a:lnTo>
                  <a:close/>
                  <a:moveTo>
                    <a:pt x="7120" y="8287"/>
                  </a:moveTo>
                  <a:lnTo>
                    <a:pt x="7120" y="12192"/>
                  </a:lnTo>
                  <a:lnTo>
                    <a:pt x="7096" y="12192"/>
                  </a:lnTo>
                  <a:lnTo>
                    <a:pt x="5001" y="13359"/>
                  </a:lnTo>
                  <a:lnTo>
                    <a:pt x="4346" y="10966"/>
                  </a:lnTo>
                  <a:lnTo>
                    <a:pt x="7120" y="8287"/>
                  </a:lnTo>
                  <a:close/>
                  <a:moveTo>
                    <a:pt x="10585" y="0"/>
                  </a:moveTo>
                  <a:lnTo>
                    <a:pt x="9823" y="417"/>
                  </a:lnTo>
                  <a:lnTo>
                    <a:pt x="7430" y="1750"/>
                  </a:lnTo>
                  <a:lnTo>
                    <a:pt x="5120" y="465"/>
                  </a:lnTo>
                  <a:lnTo>
                    <a:pt x="4358" y="48"/>
                  </a:lnTo>
                  <a:lnTo>
                    <a:pt x="4143" y="857"/>
                  </a:lnTo>
                  <a:lnTo>
                    <a:pt x="3429" y="3453"/>
                  </a:lnTo>
                  <a:lnTo>
                    <a:pt x="845" y="4120"/>
                  </a:lnTo>
                  <a:lnTo>
                    <a:pt x="0" y="4346"/>
                  </a:lnTo>
                  <a:lnTo>
                    <a:pt x="429" y="5072"/>
                  </a:lnTo>
                  <a:lnTo>
                    <a:pt x="1822" y="7394"/>
                  </a:lnTo>
                  <a:lnTo>
                    <a:pt x="476" y="9644"/>
                  </a:lnTo>
                  <a:lnTo>
                    <a:pt x="48" y="10371"/>
                  </a:lnTo>
                  <a:lnTo>
                    <a:pt x="893" y="10597"/>
                  </a:lnTo>
                  <a:lnTo>
                    <a:pt x="3560" y="11299"/>
                  </a:lnTo>
                  <a:lnTo>
                    <a:pt x="4239" y="13800"/>
                  </a:lnTo>
                  <a:lnTo>
                    <a:pt x="4465" y="14609"/>
                  </a:lnTo>
                  <a:lnTo>
                    <a:pt x="5227" y="14192"/>
                  </a:lnTo>
                  <a:lnTo>
                    <a:pt x="7620" y="12859"/>
                  </a:lnTo>
                  <a:lnTo>
                    <a:pt x="9930" y="14157"/>
                  </a:lnTo>
                  <a:lnTo>
                    <a:pt x="10692" y="14573"/>
                  </a:lnTo>
                  <a:lnTo>
                    <a:pt x="10906" y="13752"/>
                  </a:lnTo>
                  <a:lnTo>
                    <a:pt x="11621" y="11156"/>
                  </a:lnTo>
                  <a:lnTo>
                    <a:pt x="14204" y="10490"/>
                  </a:lnTo>
                  <a:lnTo>
                    <a:pt x="15050" y="10263"/>
                  </a:lnTo>
                  <a:lnTo>
                    <a:pt x="14621" y="9537"/>
                  </a:lnTo>
                  <a:lnTo>
                    <a:pt x="13228" y="7215"/>
                  </a:lnTo>
                  <a:lnTo>
                    <a:pt x="14573" y="4965"/>
                  </a:lnTo>
                  <a:lnTo>
                    <a:pt x="15002" y="4239"/>
                  </a:lnTo>
                  <a:lnTo>
                    <a:pt x="14157" y="4013"/>
                  </a:lnTo>
                  <a:lnTo>
                    <a:pt x="11490" y="3322"/>
                  </a:lnTo>
                  <a:lnTo>
                    <a:pt x="10811"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1"/>
            <p:cNvSpPr/>
            <p:nvPr/>
          </p:nvSpPr>
          <p:spPr>
            <a:xfrm>
              <a:off x="3622475" y="3403825"/>
              <a:ext cx="376250" cy="365550"/>
            </a:xfrm>
            <a:custGeom>
              <a:avLst/>
              <a:gdLst/>
              <a:ahLst/>
              <a:cxnLst/>
              <a:rect l="l" t="t" r="r" b="b"/>
              <a:pathLst>
                <a:path w="15050" h="14622" extrusionOk="0">
                  <a:moveTo>
                    <a:pt x="4882" y="1286"/>
                  </a:moveTo>
                  <a:lnTo>
                    <a:pt x="7096" y="2525"/>
                  </a:lnTo>
                  <a:lnTo>
                    <a:pt x="7096" y="6311"/>
                  </a:lnTo>
                  <a:lnTo>
                    <a:pt x="4263" y="3560"/>
                  </a:lnTo>
                  <a:lnTo>
                    <a:pt x="4882" y="1286"/>
                  </a:lnTo>
                  <a:close/>
                  <a:moveTo>
                    <a:pt x="10049" y="1239"/>
                  </a:moveTo>
                  <a:lnTo>
                    <a:pt x="10704" y="3632"/>
                  </a:lnTo>
                  <a:lnTo>
                    <a:pt x="7930" y="6311"/>
                  </a:lnTo>
                  <a:lnTo>
                    <a:pt x="7930" y="2417"/>
                  </a:lnTo>
                  <a:lnTo>
                    <a:pt x="7953" y="2417"/>
                  </a:lnTo>
                  <a:lnTo>
                    <a:pt x="10049" y="1239"/>
                  </a:lnTo>
                  <a:close/>
                  <a:moveTo>
                    <a:pt x="3751" y="4215"/>
                  </a:moveTo>
                  <a:lnTo>
                    <a:pt x="6525" y="6894"/>
                  </a:lnTo>
                  <a:lnTo>
                    <a:pt x="2500" y="6894"/>
                  </a:lnTo>
                  <a:lnTo>
                    <a:pt x="1286" y="4858"/>
                  </a:lnTo>
                  <a:lnTo>
                    <a:pt x="3751" y="4215"/>
                  </a:lnTo>
                  <a:close/>
                  <a:moveTo>
                    <a:pt x="11382" y="4144"/>
                  </a:moveTo>
                  <a:lnTo>
                    <a:pt x="13728" y="4751"/>
                  </a:lnTo>
                  <a:lnTo>
                    <a:pt x="12442" y="6894"/>
                  </a:lnTo>
                  <a:lnTo>
                    <a:pt x="8549" y="6894"/>
                  </a:lnTo>
                  <a:lnTo>
                    <a:pt x="11382" y="4144"/>
                  </a:lnTo>
                  <a:close/>
                  <a:moveTo>
                    <a:pt x="12549" y="7716"/>
                  </a:moveTo>
                  <a:lnTo>
                    <a:pt x="13764" y="9752"/>
                  </a:lnTo>
                  <a:lnTo>
                    <a:pt x="11299" y="10395"/>
                  </a:lnTo>
                  <a:lnTo>
                    <a:pt x="8525" y="7716"/>
                  </a:lnTo>
                  <a:close/>
                  <a:moveTo>
                    <a:pt x="6525" y="7728"/>
                  </a:moveTo>
                  <a:lnTo>
                    <a:pt x="3667" y="10478"/>
                  </a:lnTo>
                  <a:lnTo>
                    <a:pt x="1322" y="9871"/>
                  </a:lnTo>
                  <a:lnTo>
                    <a:pt x="2608" y="7728"/>
                  </a:lnTo>
                  <a:close/>
                  <a:moveTo>
                    <a:pt x="7953" y="8299"/>
                  </a:moveTo>
                  <a:lnTo>
                    <a:pt x="10787" y="11049"/>
                  </a:lnTo>
                  <a:lnTo>
                    <a:pt x="10168" y="13323"/>
                  </a:lnTo>
                  <a:lnTo>
                    <a:pt x="7953" y="12085"/>
                  </a:lnTo>
                  <a:lnTo>
                    <a:pt x="7953" y="8299"/>
                  </a:lnTo>
                  <a:close/>
                  <a:moveTo>
                    <a:pt x="7120" y="8299"/>
                  </a:moveTo>
                  <a:lnTo>
                    <a:pt x="7120" y="12192"/>
                  </a:lnTo>
                  <a:lnTo>
                    <a:pt x="7096" y="12192"/>
                  </a:lnTo>
                  <a:lnTo>
                    <a:pt x="5001" y="13371"/>
                  </a:lnTo>
                  <a:lnTo>
                    <a:pt x="4346" y="10978"/>
                  </a:lnTo>
                  <a:lnTo>
                    <a:pt x="7120" y="8299"/>
                  </a:lnTo>
                  <a:close/>
                  <a:moveTo>
                    <a:pt x="10585" y="0"/>
                  </a:moveTo>
                  <a:lnTo>
                    <a:pt x="9823" y="417"/>
                  </a:lnTo>
                  <a:lnTo>
                    <a:pt x="7430" y="1763"/>
                  </a:lnTo>
                  <a:lnTo>
                    <a:pt x="5120" y="465"/>
                  </a:lnTo>
                  <a:lnTo>
                    <a:pt x="4358" y="48"/>
                  </a:lnTo>
                  <a:lnTo>
                    <a:pt x="4143" y="870"/>
                  </a:lnTo>
                  <a:lnTo>
                    <a:pt x="3429" y="3453"/>
                  </a:lnTo>
                  <a:lnTo>
                    <a:pt x="845" y="4132"/>
                  </a:lnTo>
                  <a:lnTo>
                    <a:pt x="0" y="4346"/>
                  </a:lnTo>
                  <a:lnTo>
                    <a:pt x="429" y="5084"/>
                  </a:lnTo>
                  <a:lnTo>
                    <a:pt x="1822" y="7406"/>
                  </a:lnTo>
                  <a:lnTo>
                    <a:pt x="476" y="9644"/>
                  </a:lnTo>
                  <a:lnTo>
                    <a:pt x="48" y="10383"/>
                  </a:lnTo>
                  <a:lnTo>
                    <a:pt x="893" y="10597"/>
                  </a:lnTo>
                  <a:lnTo>
                    <a:pt x="3560" y="11299"/>
                  </a:lnTo>
                  <a:lnTo>
                    <a:pt x="4239" y="13800"/>
                  </a:lnTo>
                  <a:lnTo>
                    <a:pt x="4465" y="14621"/>
                  </a:lnTo>
                  <a:lnTo>
                    <a:pt x="5227" y="14205"/>
                  </a:lnTo>
                  <a:lnTo>
                    <a:pt x="7620" y="12859"/>
                  </a:lnTo>
                  <a:lnTo>
                    <a:pt x="9930" y="14157"/>
                  </a:lnTo>
                  <a:lnTo>
                    <a:pt x="10692" y="14574"/>
                  </a:lnTo>
                  <a:lnTo>
                    <a:pt x="10906" y="13752"/>
                  </a:lnTo>
                  <a:lnTo>
                    <a:pt x="11621" y="11168"/>
                  </a:lnTo>
                  <a:lnTo>
                    <a:pt x="14204" y="10502"/>
                  </a:lnTo>
                  <a:lnTo>
                    <a:pt x="15050" y="10275"/>
                  </a:lnTo>
                  <a:lnTo>
                    <a:pt x="14621" y="9549"/>
                  </a:lnTo>
                  <a:lnTo>
                    <a:pt x="13228" y="7227"/>
                  </a:lnTo>
                  <a:lnTo>
                    <a:pt x="14573" y="4977"/>
                  </a:lnTo>
                  <a:lnTo>
                    <a:pt x="15002" y="4251"/>
                  </a:lnTo>
                  <a:lnTo>
                    <a:pt x="14157" y="4025"/>
                  </a:lnTo>
                  <a:lnTo>
                    <a:pt x="11490" y="3322"/>
                  </a:lnTo>
                  <a:lnTo>
                    <a:pt x="10811"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1"/>
            <p:cNvSpPr/>
            <p:nvPr/>
          </p:nvSpPr>
          <p:spPr>
            <a:xfrm>
              <a:off x="3622475" y="1211600"/>
              <a:ext cx="376250" cy="365525"/>
            </a:xfrm>
            <a:custGeom>
              <a:avLst/>
              <a:gdLst/>
              <a:ahLst/>
              <a:cxnLst/>
              <a:rect l="l" t="t" r="r" b="b"/>
              <a:pathLst>
                <a:path w="15050" h="14621" extrusionOk="0">
                  <a:moveTo>
                    <a:pt x="4882" y="1298"/>
                  </a:moveTo>
                  <a:lnTo>
                    <a:pt x="7096" y="2536"/>
                  </a:lnTo>
                  <a:lnTo>
                    <a:pt x="7096" y="6334"/>
                  </a:lnTo>
                  <a:lnTo>
                    <a:pt x="4263" y="3572"/>
                  </a:lnTo>
                  <a:lnTo>
                    <a:pt x="4882" y="1298"/>
                  </a:lnTo>
                  <a:close/>
                  <a:moveTo>
                    <a:pt x="10049" y="1250"/>
                  </a:moveTo>
                  <a:lnTo>
                    <a:pt x="10704" y="3655"/>
                  </a:lnTo>
                  <a:lnTo>
                    <a:pt x="7930" y="6334"/>
                  </a:lnTo>
                  <a:lnTo>
                    <a:pt x="7930" y="2429"/>
                  </a:lnTo>
                  <a:lnTo>
                    <a:pt x="7953" y="2429"/>
                  </a:lnTo>
                  <a:lnTo>
                    <a:pt x="10049" y="1250"/>
                  </a:lnTo>
                  <a:close/>
                  <a:moveTo>
                    <a:pt x="3751" y="4227"/>
                  </a:moveTo>
                  <a:lnTo>
                    <a:pt x="6525" y="6906"/>
                  </a:lnTo>
                  <a:lnTo>
                    <a:pt x="2500" y="6906"/>
                  </a:lnTo>
                  <a:lnTo>
                    <a:pt x="1286" y="4870"/>
                  </a:lnTo>
                  <a:lnTo>
                    <a:pt x="3751" y="4227"/>
                  </a:lnTo>
                  <a:close/>
                  <a:moveTo>
                    <a:pt x="11382" y="4155"/>
                  </a:moveTo>
                  <a:lnTo>
                    <a:pt x="13728" y="4763"/>
                  </a:lnTo>
                  <a:lnTo>
                    <a:pt x="12442" y="6906"/>
                  </a:lnTo>
                  <a:lnTo>
                    <a:pt x="8549" y="6906"/>
                  </a:lnTo>
                  <a:lnTo>
                    <a:pt x="11382" y="4155"/>
                  </a:lnTo>
                  <a:close/>
                  <a:moveTo>
                    <a:pt x="12561" y="7727"/>
                  </a:moveTo>
                  <a:lnTo>
                    <a:pt x="13764" y="9763"/>
                  </a:lnTo>
                  <a:lnTo>
                    <a:pt x="11311" y="10406"/>
                  </a:lnTo>
                  <a:lnTo>
                    <a:pt x="8549" y="7727"/>
                  </a:lnTo>
                  <a:close/>
                  <a:moveTo>
                    <a:pt x="6525" y="7739"/>
                  </a:moveTo>
                  <a:lnTo>
                    <a:pt x="3667" y="10501"/>
                  </a:lnTo>
                  <a:lnTo>
                    <a:pt x="1322" y="9882"/>
                  </a:lnTo>
                  <a:lnTo>
                    <a:pt x="2608" y="7739"/>
                  </a:lnTo>
                  <a:close/>
                  <a:moveTo>
                    <a:pt x="7953" y="8311"/>
                  </a:moveTo>
                  <a:lnTo>
                    <a:pt x="10787" y="11061"/>
                  </a:lnTo>
                  <a:lnTo>
                    <a:pt x="10168" y="13335"/>
                  </a:lnTo>
                  <a:lnTo>
                    <a:pt x="7953" y="12097"/>
                  </a:lnTo>
                  <a:lnTo>
                    <a:pt x="7953" y="8311"/>
                  </a:lnTo>
                  <a:close/>
                  <a:moveTo>
                    <a:pt x="7120" y="8311"/>
                  </a:moveTo>
                  <a:lnTo>
                    <a:pt x="7120" y="12204"/>
                  </a:lnTo>
                  <a:lnTo>
                    <a:pt x="7096" y="12204"/>
                  </a:lnTo>
                  <a:lnTo>
                    <a:pt x="5001" y="13383"/>
                  </a:lnTo>
                  <a:lnTo>
                    <a:pt x="4346" y="10989"/>
                  </a:lnTo>
                  <a:lnTo>
                    <a:pt x="7120" y="8311"/>
                  </a:lnTo>
                  <a:close/>
                  <a:moveTo>
                    <a:pt x="10585" y="0"/>
                  </a:moveTo>
                  <a:lnTo>
                    <a:pt x="9823" y="417"/>
                  </a:lnTo>
                  <a:lnTo>
                    <a:pt x="7430" y="1762"/>
                  </a:lnTo>
                  <a:lnTo>
                    <a:pt x="5120" y="464"/>
                  </a:lnTo>
                  <a:lnTo>
                    <a:pt x="4358" y="48"/>
                  </a:lnTo>
                  <a:lnTo>
                    <a:pt x="4132" y="869"/>
                  </a:lnTo>
                  <a:lnTo>
                    <a:pt x="3417" y="3453"/>
                  </a:lnTo>
                  <a:lnTo>
                    <a:pt x="845" y="4120"/>
                  </a:lnTo>
                  <a:lnTo>
                    <a:pt x="0" y="4346"/>
                  </a:lnTo>
                  <a:lnTo>
                    <a:pt x="429" y="5072"/>
                  </a:lnTo>
                  <a:lnTo>
                    <a:pt x="1810" y="7394"/>
                  </a:lnTo>
                  <a:lnTo>
                    <a:pt x="476" y="9644"/>
                  </a:lnTo>
                  <a:lnTo>
                    <a:pt x="48" y="10382"/>
                  </a:lnTo>
                  <a:lnTo>
                    <a:pt x="893" y="10597"/>
                  </a:lnTo>
                  <a:lnTo>
                    <a:pt x="3560" y="11299"/>
                  </a:lnTo>
                  <a:lnTo>
                    <a:pt x="4239" y="13799"/>
                  </a:lnTo>
                  <a:lnTo>
                    <a:pt x="4465" y="14621"/>
                  </a:lnTo>
                  <a:lnTo>
                    <a:pt x="5227" y="14204"/>
                  </a:lnTo>
                  <a:lnTo>
                    <a:pt x="7620" y="12859"/>
                  </a:lnTo>
                  <a:lnTo>
                    <a:pt x="9930" y="14157"/>
                  </a:lnTo>
                  <a:lnTo>
                    <a:pt x="10692" y="14573"/>
                  </a:lnTo>
                  <a:lnTo>
                    <a:pt x="10906" y="13752"/>
                  </a:lnTo>
                  <a:lnTo>
                    <a:pt x="11621" y="11168"/>
                  </a:lnTo>
                  <a:lnTo>
                    <a:pt x="14192" y="10489"/>
                  </a:lnTo>
                  <a:lnTo>
                    <a:pt x="15050" y="10275"/>
                  </a:lnTo>
                  <a:lnTo>
                    <a:pt x="14621" y="9537"/>
                  </a:lnTo>
                  <a:lnTo>
                    <a:pt x="13228" y="7227"/>
                  </a:lnTo>
                  <a:lnTo>
                    <a:pt x="14573" y="4977"/>
                  </a:lnTo>
                  <a:lnTo>
                    <a:pt x="15002" y="4251"/>
                  </a:lnTo>
                  <a:lnTo>
                    <a:pt x="14157" y="4024"/>
                  </a:lnTo>
                  <a:lnTo>
                    <a:pt x="11490" y="3322"/>
                  </a:lnTo>
                  <a:lnTo>
                    <a:pt x="10811"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1"/>
            <p:cNvSpPr/>
            <p:nvPr/>
          </p:nvSpPr>
          <p:spPr>
            <a:xfrm>
              <a:off x="3622475" y="2307850"/>
              <a:ext cx="376250" cy="365250"/>
            </a:xfrm>
            <a:custGeom>
              <a:avLst/>
              <a:gdLst/>
              <a:ahLst/>
              <a:cxnLst/>
              <a:rect l="l" t="t" r="r" b="b"/>
              <a:pathLst>
                <a:path w="15050" h="14610" extrusionOk="0">
                  <a:moveTo>
                    <a:pt x="4882" y="1298"/>
                  </a:moveTo>
                  <a:lnTo>
                    <a:pt x="7096" y="2525"/>
                  </a:lnTo>
                  <a:lnTo>
                    <a:pt x="7096" y="6323"/>
                  </a:lnTo>
                  <a:lnTo>
                    <a:pt x="4263" y="3573"/>
                  </a:lnTo>
                  <a:lnTo>
                    <a:pt x="4882" y="1298"/>
                  </a:lnTo>
                  <a:close/>
                  <a:moveTo>
                    <a:pt x="10049" y="1251"/>
                  </a:moveTo>
                  <a:lnTo>
                    <a:pt x="10704" y="3644"/>
                  </a:lnTo>
                  <a:lnTo>
                    <a:pt x="7930" y="6323"/>
                  </a:lnTo>
                  <a:lnTo>
                    <a:pt x="7930" y="2430"/>
                  </a:lnTo>
                  <a:lnTo>
                    <a:pt x="7953" y="2430"/>
                  </a:lnTo>
                  <a:lnTo>
                    <a:pt x="10049" y="1251"/>
                  </a:lnTo>
                  <a:close/>
                  <a:moveTo>
                    <a:pt x="11382" y="4132"/>
                  </a:moveTo>
                  <a:lnTo>
                    <a:pt x="13728" y="4751"/>
                  </a:lnTo>
                  <a:lnTo>
                    <a:pt x="12442" y="6894"/>
                  </a:lnTo>
                  <a:lnTo>
                    <a:pt x="8549" y="6894"/>
                  </a:lnTo>
                  <a:lnTo>
                    <a:pt x="11382" y="4132"/>
                  </a:lnTo>
                  <a:close/>
                  <a:moveTo>
                    <a:pt x="3751" y="4227"/>
                  </a:moveTo>
                  <a:lnTo>
                    <a:pt x="6525" y="6906"/>
                  </a:lnTo>
                  <a:lnTo>
                    <a:pt x="2500" y="6906"/>
                  </a:lnTo>
                  <a:lnTo>
                    <a:pt x="1286" y="4870"/>
                  </a:lnTo>
                  <a:lnTo>
                    <a:pt x="3751" y="4227"/>
                  </a:lnTo>
                  <a:close/>
                  <a:moveTo>
                    <a:pt x="12561" y="7728"/>
                  </a:moveTo>
                  <a:lnTo>
                    <a:pt x="13788" y="9764"/>
                  </a:lnTo>
                  <a:lnTo>
                    <a:pt x="11311" y="10407"/>
                  </a:lnTo>
                  <a:lnTo>
                    <a:pt x="8549" y="7728"/>
                  </a:lnTo>
                  <a:close/>
                  <a:moveTo>
                    <a:pt x="6525" y="7728"/>
                  </a:moveTo>
                  <a:lnTo>
                    <a:pt x="3667" y="10478"/>
                  </a:lnTo>
                  <a:lnTo>
                    <a:pt x="1322" y="9871"/>
                  </a:lnTo>
                  <a:lnTo>
                    <a:pt x="2608" y="7728"/>
                  </a:lnTo>
                  <a:close/>
                  <a:moveTo>
                    <a:pt x="7953" y="8299"/>
                  </a:moveTo>
                  <a:lnTo>
                    <a:pt x="10787" y="11062"/>
                  </a:lnTo>
                  <a:lnTo>
                    <a:pt x="10168" y="13336"/>
                  </a:lnTo>
                  <a:lnTo>
                    <a:pt x="7953" y="12097"/>
                  </a:lnTo>
                  <a:lnTo>
                    <a:pt x="7953" y="8299"/>
                  </a:lnTo>
                  <a:close/>
                  <a:moveTo>
                    <a:pt x="7096" y="8299"/>
                  </a:moveTo>
                  <a:lnTo>
                    <a:pt x="7096" y="12205"/>
                  </a:lnTo>
                  <a:lnTo>
                    <a:pt x="5001" y="13383"/>
                  </a:lnTo>
                  <a:lnTo>
                    <a:pt x="4334" y="10978"/>
                  </a:lnTo>
                  <a:lnTo>
                    <a:pt x="7096" y="8299"/>
                  </a:lnTo>
                  <a:close/>
                  <a:moveTo>
                    <a:pt x="10585" y="1"/>
                  </a:moveTo>
                  <a:lnTo>
                    <a:pt x="9823" y="417"/>
                  </a:lnTo>
                  <a:lnTo>
                    <a:pt x="7430" y="1751"/>
                  </a:lnTo>
                  <a:lnTo>
                    <a:pt x="5120" y="465"/>
                  </a:lnTo>
                  <a:lnTo>
                    <a:pt x="4358" y="48"/>
                  </a:lnTo>
                  <a:lnTo>
                    <a:pt x="4132" y="858"/>
                  </a:lnTo>
                  <a:lnTo>
                    <a:pt x="3417" y="3453"/>
                  </a:lnTo>
                  <a:lnTo>
                    <a:pt x="845" y="4120"/>
                  </a:lnTo>
                  <a:lnTo>
                    <a:pt x="0" y="4346"/>
                  </a:lnTo>
                  <a:lnTo>
                    <a:pt x="429" y="5073"/>
                  </a:lnTo>
                  <a:lnTo>
                    <a:pt x="1810" y="7394"/>
                  </a:lnTo>
                  <a:lnTo>
                    <a:pt x="476" y="9645"/>
                  </a:lnTo>
                  <a:lnTo>
                    <a:pt x="48" y="10371"/>
                  </a:lnTo>
                  <a:lnTo>
                    <a:pt x="893" y="10597"/>
                  </a:lnTo>
                  <a:lnTo>
                    <a:pt x="3560" y="11300"/>
                  </a:lnTo>
                  <a:lnTo>
                    <a:pt x="4239" y="13800"/>
                  </a:lnTo>
                  <a:lnTo>
                    <a:pt x="4465" y="14610"/>
                  </a:lnTo>
                  <a:lnTo>
                    <a:pt x="5227" y="14193"/>
                  </a:lnTo>
                  <a:lnTo>
                    <a:pt x="7620" y="12859"/>
                  </a:lnTo>
                  <a:lnTo>
                    <a:pt x="9930" y="14145"/>
                  </a:lnTo>
                  <a:lnTo>
                    <a:pt x="10692" y="14574"/>
                  </a:lnTo>
                  <a:lnTo>
                    <a:pt x="10906" y="13752"/>
                  </a:lnTo>
                  <a:lnTo>
                    <a:pt x="11621" y="11157"/>
                  </a:lnTo>
                  <a:lnTo>
                    <a:pt x="14192" y="10490"/>
                  </a:lnTo>
                  <a:lnTo>
                    <a:pt x="15050" y="10264"/>
                  </a:lnTo>
                  <a:lnTo>
                    <a:pt x="14621" y="9538"/>
                  </a:lnTo>
                  <a:lnTo>
                    <a:pt x="13228" y="7216"/>
                  </a:lnTo>
                  <a:lnTo>
                    <a:pt x="14573" y="4966"/>
                  </a:lnTo>
                  <a:lnTo>
                    <a:pt x="15002" y="4239"/>
                  </a:lnTo>
                  <a:lnTo>
                    <a:pt x="14157" y="4013"/>
                  </a:lnTo>
                  <a:lnTo>
                    <a:pt x="11490" y="3322"/>
                  </a:lnTo>
                  <a:lnTo>
                    <a:pt x="10811"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1"/>
            <p:cNvSpPr/>
            <p:nvPr/>
          </p:nvSpPr>
          <p:spPr>
            <a:xfrm>
              <a:off x="4380900" y="2673075"/>
              <a:ext cx="375950" cy="365550"/>
            </a:xfrm>
            <a:custGeom>
              <a:avLst/>
              <a:gdLst/>
              <a:ahLst/>
              <a:cxnLst/>
              <a:rect l="l" t="t" r="r" b="b"/>
              <a:pathLst>
                <a:path w="15038" h="14622" extrusionOk="0">
                  <a:moveTo>
                    <a:pt x="4894" y="1286"/>
                  </a:moveTo>
                  <a:lnTo>
                    <a:pt x="7108" y="2525"/>
                  </a:lnTo>
                  <a:lnTo>
                    <a:pt x="7108" y="6311"/>
                  </a:lnTo>
                  <a:lnTo>
                    <a:pt x="4263" y="3561"/>
                  </a:lnTo>
                  <a:lnTo>
                    <a:pt x="4894" y="1286"/>
                  </a:lnTo>
                  <a:close/>
                  <a:moveTo>
                    <a:pt x="10037" y="1251"/>
                  </a:moveTo>
                  <a:lnTo>
                    <a:pt x="10692" y="3656"/>
                  </a:lnTo>
                  <a:lnTo>
                    <a:pt x="7930" y="6335"/>
                  </a:lnTo>
                  <a:lnTo>
                    <a:pt x="7930" y="2429"/>
                  </a:lnTo>
                  <a:lnTo>
                    <a:pt x="7942" y="2429"/>
                  </a:lnTo>
                  <a:lnTo>
                    <a:pt x="10037" y="1251"/>
                  </a:lnTo>
                  <a:close/>
                  <a:moveTo>
                    <a:pt x="11383" y="4144"/>
                  </a:moveTo>
                  <a:lnTo>
                    <a:pt x="13716" y="4751"/>
                  </a:lnTo>
                  <a:lnTo>
                    <a:pt x="12442" y="6894"/>
                  </a:lnTo>
                  <a:lnTo>
                    <a:pt x="8525" y="6894"/>
                  </a:lnTo>
                  <a:lnTo>
                    <a:pt x="11383" y="4144"/>
                  </a:lnTo>
                  <a:close/>
                  <a:moveTo>
                    <a:pt x="3739" y="4227"/>
                  </a:moveTo>
                  <a:lnTo>
                    <a:pt x="6513" y="6906"/>
                  </a:lnTo>
                  <a:lnTo>
                    <a:pt x="2489" y="6906"/>
                  </a:lnTo>
                  <a:lnTo>
                    <a:pt x="1274" y="4870"/>
                  </a:lnTo>
                  <a:lnTo>
                    <a:pt x="3739" y="4227"/>
                  </a:lnTo>
                  <a:close/>
                  <a:moveTo>
                    <a:pt x="12561" y="7728"/>
                  </a:moveTo>
                  <a:lnTo>
                    <a:pt x="13776" y="9764"/>
                  </a:lnTo>
                  <a:lnTo>
                    <a:pt x="11311" y="10407"/>
                  </a:lnTo>
                  <a:lnTo>
                    <a:pt x="8537" y="7728"/>
                  </a:lnTo>
                  <a:close/>
                  <a:moveTo>
                    <a:pt x="6513" y="7716"/>
                  </a:moveTo>
                  <a:lnTo>
                    <a:pt x="3667" y="10466"/>
                  </a:lnTo>
                  <a:lnTo>
                    <a:pt x="1334" y="9859"/>
                  </a:lnTo>
                  <a:lnTo>
                    <a:pt x="2596" y="7716"/>
                  </a:lnTo>
                  <a:close/>
                  <a:moveTo>
                    <a:pt x="7942" y="8299"/>
                  </a:moveTo>
                  <a:lnTo>
                    <a:pt x="10787" y="11050"/>
                  </a:lnTo>
                  <a:lnTo>
                    <a:pt x="10156" y="13324"/>
                  </a:lnTo>
                  <a:lnTo>
                    <a:pt x="7942" y="12085"/>
                  </a:lnTo>
                  <a:lnTo>
                    <a:pt x="7942" y="8299"/>
                  </a:lnTo>
                  <a:close/>
                  <a:moveTo>
                    <a:pt x="7108" y="8287"/>
                  </a:moveTo>
                  <a:lnTo>
                    <a:pt x="7108" y="12193"/>
                  </a:lnTo>
                  <a:lnTo>
                    <a:pt x="7096" y="12193"/>
                  </a:lnTo>
                  <a:lnTo>
                    <a:pt x="5001" y="13371"/>
                  </a:lnTo>
                  <a:lnTo>
                    <a:pt x="4334" y="10966"/>
                  </a:lnTo>
                  <a:lnTo>
                    <a:pt x="7108" y="8287"/>
                  </a:lnTo>
                  <a:close/>
                  <a:moveTo>
                    <a:pt x="10573" y="1"/>
                  </a:moveTo>
                  <a:lnTo>
                    <a:pt x="9811" y="417"/>
                  </a:lnTo>
                  <a:lnTo>
                    <a:pt x="7418" y="1763"/>
                  </a:lnTo>
                  <a:lnTo>
                    <a:pt x="5120" y="465"/>
                  </a:lnTo>
                  <a:lnTo>
                    <a:pt x="4358" y="48"/>
                  </a:lnTo>
                  <a:lnTo>
                    <a:pt x="4132" y="870"/>
                  </a:lnTo>
                  <a:lnTo>
                    <a:pt x="3417" y="3453"/>
                  </a:lnTo>
                  <a:lnTo>
                    <a:pt x="846" y="4132"/>
                  </a:lnTo>
                  <a:lnTo>
                    <a:pt x="0" y="4346"/>
                  </a:lnTo>
                  <a:lnTo>
                    <a:pt x="429" y="5085"/>
                  </a:lnTo>
                  <a:lnTo>
                    <a:pt x="1810" y="7406"/>
                  </a:lnTo>
                  <a:lnTo>
                    <a:pt x="476" y="9645"/>
                  </a:lnTo>
                  <a:lnTo>
                    <a:pt x="36" y="10383"/>
                  </a:lnTo>
                  <a:lnTo>
                    <a:pt x="893" y="10597"/>
                  </a:lnTo>
                  <a:lnTo>
                    <a:pt x="3548" y="11300"/>
                  </a:lnTo>
                  <a:lnTo>
                    <a:pt x="4239" y="13800"/>
                  </a:lnTo>
                  <a:lnTo>
                    <a:pt x="4465" y="14621"/>
                  </a:lnTo>
                  <a:lnTo>
                    <a:pt x="5215" y="14205"/>
                  </a:lnTo>
                  <a:lnTo>
                    <a:pt x="7608" y="12859"/>
                  </a:lnTo>
                  <a:lnTo>
                    <a:pt x="9918" y="14157"/>
                  </a:lnTo>
                  <a:lnTo>
                    <a:pt x="10680" y="14574"/>
                  </a:lnTo>
                  <a:lnTo>
                    <a:pt x="10906" y="13752"/>
                  </a:lnTo>
                  <a:lnTo>
                    <a:pt x="11621" y="11169"/>
                  </a:lnTo>
                  <a:lnTo>
                    <a:pt x="14192" y="10502"/>
                  </a:lnTo>
                  <a:lnTo>
                    <a:pt x="15038" y="10276"/>
                  </a:lnTo>
                  <a:lnTo>
                    <a:pt x="14609" y="9549"/>
                  </a:lnTo>
                  <a:lnTo>
                    <a:pt x="13228" y="7228"/>
                  </a:lnTo>
                  <a:lnTo>
                    <a:pt x="14562" y="4977"/>
                  </a:lnTo>
                  <a:lnTo>
                    <a:pt x="14990" y="4251"/>
                  </a:lnTo>
                  <a:lnTo>
                    <a:pt x="14145" y="4025"/>
                  </a:lnTo>
                  <a:lnTo>
                    <a:pt x="11478" y="3322"/>
                  </a:lnTo>
                  <a:lnTo>
                    <a:pt x="10799" y="822"/>
                  </a:lnTo>
                  <a:lnTo>
                    <a:pt x="10573" y="1"/>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1"/>
            <p:cNvSpPr/>
            <p:nvPr/>
          </p:nvSpPr>
          <p:spPr>
            <a:xfrm>
              <a:off x="4380900" y="846675"/>
              <a:ext cx="375950" cy="365525"/>
            </a:xfrm>
            <a:custGeom>
              <a:avLst/>
              <a:gdLst/>
              <a:ahLst/>
              <a:cxnLst/>
              <a:rect l="l" t="t" r="r" b="b"/>
              <a:pathLst>
                <a:path w="15038" h="14621" extrusionOk="0">
                  <a:moveTo>
                    <a:pt x="10037" y="1238"/>
                  </a:moveTo>
                  <a:lnTo>
                    <a:pt x="10692" y="3631"/>
                  </a:lnTo>
                  <a:lnTo>
                    <a:pt x="7930" y="6310"/>
                  </a:lnTo>
                  <a:lnTo>
                    <a:pt x="7930" y="2417"/>
                  </a:lnTo>
                  <a:lnTo>
                    <a:pt x="7942" y="2417"/>
                  </a:lnTo>
                  <a:lnTo>
                    <a:pt x="10037" y="1238"/>
                  </a:lnTo>
                  <a:close/>
                  <a:moveTo>
                    <a:pt x="4882" y="1274"/>
                  </a:moveTo>
                  <a:lnTo>
                    <a:pt x="7096" y="2512"/>
                  </a:lnTo>
                  <a:lnTo>
                    <a:pt x="7096" y="6322"/>
                  </a:lnTo>
                  <a:lnTo>
                    <a:pt x="4251" y="3560"/>
                  </a:lnTo>
                  <a:lnTo>
                    <a:pt x="4882" y="1274"/>
                  </a:lnTo>
                  <a:close/>
                  <a:moveTo>
                    <a:pt x="3739" y="4215"/>
                  </a:moveTo>
                  <a:lnTo>
                    <a:pt x="6513" y="6894"/>
                  </a:lnTo>
                  <a:lnTo>
                    <a:pt x="2489" y="6894"/>
                  </a:lnTo>
                  <a:lnTo>
                    <a:pt x="1274" y="4858"/>
                  </a:lnTo>
                  <a:lnTo>
                    <a:pt x="3739" y="4215"/>
                  </a:lnTo>
                  <a:close/>
                  <a:moveTo>
                    <a:pt x="11371" y="4131"/>
                  </a:moveTo>
                  <a:lnTo>
                    <a:pt x="13704" y="4751"/>
                  </a:lnTo>
                  <a:lnTo>
                    <a:pt x="12442" y="6894"/>
                  </a:lnTo>
                  <a:lnTo>
                    <a:pt x="8525" y="6894"/>
                  </a:lnTo>
                  <a:lnTo>
                    <a:pt x="11371" y="4131"/>
                  </a:lnTo>
                  <a:close/>
                  <a:moveTo>
                    <a:pt x="12561" y="7715"/>
                  </a:moveTo>
                  <a:lnTo>
                    <a:pt x="13776" y="9751"/>
                  </a:lnTo>
                  <a:lnTo>
                    <a:pt x="11311" y="10394"/>
                  </a:lnTo>
                  <a:lnTo>
                    <a:pt x="8537" y="7715"/>
                  </a:lnTo>
                  <a:close/>
                  <a:moveTo>
                    <a:pt x="6513" y="7727"/>
                  </a:moveTo>
                  <a:lnTo>
                    <a:pt x="3655" y="10477"/>
                  </a:lnTo>
                  <a:lnTo>
                    <a:pt x="1322" y="9870"/>
                  </a:lnTo>
                  <a:lnTo>
                    <a:pt x="2596" y="7727"/>
                  </a:lnTo>
                  <a:close/>
                  <a:moveTo>
                    <a:pt x="7942" y="8287"/>
                  </a:moveTo>
                  <a:lnTo>
                    <a:pt x="10787" y="11049"/>
                  </a:lnTo>
                  <a:lnTo>
                    <a:pt x="10156" y="13323"/>
                  </a:lnTo>
                  <a:lnTo>
                    <a:pt x="7942" y="12085"/>
                  </a:lnTo>
                  <a:lnTo>
                    <a:pt x="7942" y="8287"/>
                  </a:lnTo>
                  <a:close/>
                  <a:moveTo>
                    <a:pt x="7108" y="8287"/>
                  </a:moveTo>
                  <a:lnTo>
                    <a:pt x="7108" y="12192"/>
                  </a:lnTo>
                  <a:lnTo>
                    <a:pt x="7096" y="12192"/>
                  </a:lnTo>
                  <a:lnTo>
                    <a:pt x="5001" y="13371"/>
                  </a:lnTo>
                  <a:lnTo>
                    <a:pt x="4334" y="10966"/>
                  </a:lnTo>
                  <a:lnTo>
                    <a:pt x="7108" y="8287"/>
                  </a:lnTo>
                  <a:close/>
                  <a:moveTo>
                    <a:pt x="10573" y="0"/>
                  </a:moveTo>
                  <a:lnTo>
                    <a:pt x="9823" y="417"/>
                  </a:lnTo>
                  <a:lnTo>
                    <a:pt x="7418" y="1762"/>
                  </a:lnTo>
                  <a:lnTo>
                    <a:pt x="5120" y="464"/>
                  </a:lnTo>
                  <a:lnTo>
                    <a:pt x="4358" y="48"/>
                  </a:lnTo>
                  <a:lnTo>
                    <a:pt x="4132" y="869"/>
                  </a:lnTo>
                  <a:lnTo>
                    <a:pt x="3417" y="3453"/>
                  </a:lnTo>
                  <a:lnTo>
                    <a:pt x="846" y="4120"/>
                  </a:lnTo>
                  <a:lnTo>
                    <a:pt x="0" y="4346"/>
                  </a:lnTo>
                  <a:lnTo>
                    <a:pt x="429" y="5072"/>
                  </a:lnTo>
                  <a:lnTo>
                    <a:pt x="1810" y="7394"/>
                  </a:lnTo>
                  <a:lnTo>
                    <a:pt x="476" y="9644"/>
                  </a:lnTo>
                  <a:lnTo>
                    <a:pt x="36" y="10370"/>
                  </a:lnTo>
                  <a:lnTo>
                    <a:pt x="893" y="10597"/>
                  </a:lnTo>
                  <a:lnTo>
                    <a:pt x="3548" y="11299"/>
                  </a:lnTo>
                  <a:lnTo>
                    <a:pt x="4239" y="13799"/>
                  </a:lnTo>
                  <a:lnTo>
                    <a:pt x="4465" y="14621"/>
                  </a:lnTo>
                  <a:lnTo>
                    <a:pt x="5215" y="14204"/>
                  </a:lnTo>
                  <a:lnTo>
                    <a:pt x="7620" y="12859"/>
                  </a:lnTo>
                  <a:lnTo>
                    <a:pt x="9918" y="14157"/>
                  </a:lnTo>
                  <a:lnTo>
                    <a:pt x="10680" y="14573"/>
                  </a:lnTo>
                  <a:lnTo>
                    <a:pt x="10906" y="13752"/>
                  </a:lnTo>
                  <a:lnTo>
                    <a:pt x="11621" y="11168"/>
                  </a:lnTo>
                  <a:lnTo>
                    <a:pt x="14192" y="10489"/>
                  </a:lnTo>
                  <a:lnTo>
                    <a:pt x="15038" y="10275"/>
                  </a:lnTo>
                  <a:lnTo>
                    <a:pt x="14609" y="9537"/>
                  </a:lnTo>
                  <a:lnTo>
                    <a:pt x="13228" y="7215"/>
                  </a:lnTo>
                  <a:lnTo>
                    <a:pt x="14562" y="4965"/>
                  </a:lnTo>
                  <a:lnTo>
                    <a:pt x="15002" y="4227"/>
                  </a:lnTo>
                  <a:lnTo>
                    <a:pt x="14145" y="4000"/>
                  </a:lnTo>
                  <a:lnTo>
                    <a:pt x="11478" y="3310"/>
                  </a:lnTo>
                  <a:lnTo>
                    <a:pt x="10799" y="822"/>
                  </a:lnTo>
                  <a:lnTo>
                    <a:pt x="10573"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1"/>
            <p:cNvSpPr/>
            <p:nvPr/>
          </p:nvSpPr>
          <p:spPr>
            <a:xfrm>
              <a:off x="4380900" y="2307850"/>
              <a:ext cx="375950" cy="365250"/>
            </a:xfrm>
            <a:custGeom>
              <a:avLst/>
              <a:gdLst/>
              <a:ahLst/>
              <a:cxnLst/>
              <a:rect l="l" t="t" r="r" b="b"/>
              <a:pathLst>
                <a:path w="15038" h="14610" extrusionOk="0">
                  <a:moveTo>
                    <a:pt x="4882" y="1298"/>
                  </a:moveTo>
                  <a:lnTo>
                    <a:pt x="7096" y="2525"/>
                  </a:lnTo>
                  <a:lnTo>
                    <a:pt x="7096" y="6323"/>
                  </a:lnTo>
                  <a:lnTo>
                    <a:pt x="4251" y="3573"/>
                  </a:lnTo>
                  <a:lnTo>
                    <a:pt x="4882" y="1298"/>
                  </a:lnTo>
                  <a:close/>
                  <a:moveTo>
                    <a:pt x="10037" y="1251"/>
                  </a:moveTo>
                  <a:lnTo>
                    <a:pt x="10692" y="3644"/>
                  </a:lnTo>
                  <a:lnTo>
                    <a:pt x="7930" y="6323"/>
                  </a:lnTo>
                  <a:lnTo>
                    <a:pt x="7930" y="2430"/>
                  </a:lnTo>
                  <a:lnTo>
                    <a:pt x="7942" y="2430"/>
                  </a:lnTo>
                  <a:lnTo>
                    <a:pt x="10037" y="1251"/>
                  </a:lnTo>
                  <a:close/>
                  <a:moveTo>
                    <a:pt x="11383" y="4132"/>
                  </a:moveTo>
                  <a:lnTo>
                    <a:pt x="13716" y="4751"/>
                  </a:lnTo>
                  <a:lnTo>
                    <a:pt x="12442" y="6894"/>
                  </a:lnTo>
                  <a:lnTo>
                    <a:pt x="8525" y="6894"/>
                  </a:lnTo>
                  <a:lnTo>
                    <a:pt x="11383" y="4132"/>
                  </a:lnTo>
                  <a:close/>
                  <a:moveTo>
                    <a:pt x="3739" y="4227"/>
                  </a:moveTo>
                  <a:lnTo>
                    <a:pt x="6513" y="6906"/>
                  </a:lnTo>
                  <a:lnTo>
                    <a:pt x="2489" y="6906"/>
                  </a:lnTo>
                  <a:lnTo>
                    <a:pt x="1274" y="4870"/>
                  </a:lnTo>
                  <a:lnTo>
                    <a:pt x="3739" y="4227"/>
                  </a:lnTo>
                  <a:close/>
                  <a:moveTo>
                    <a:pt x="12561" y="7728"/>
                  </a:moveTo>
                  <a:lnTo>
                    <a:pt x="13776" y="9764"/>
                  </a:lnTo>
                  <a:lnTo>
                    <a:pt x="11311" y="10407"/>
                  </a:lnTo>
                  <a:lnTo>
                    <a:pt x="8537" y="7728"/>
                  </a:lnTo>
                  <a:close/>
                  <a:moveTo>
                    <a:pt x="6513" y="7728"/>
                  </a:moveTo>
                  <a:lnTo>
                    <a:pt x="3655" y="10478"/>
                  </a:lnTo>
                  <a:lnTo>
                    <a:pt x="1322" y="9871"/>
                  </a:lnTo>
                  <a:lnTo>
                    <a:pt x="2596" y="7728"/>
                  </a:lnTo>
                  <a:close/>
                  <a:moveTo>
                    <a:pt x="7942" y="8299"/>
                  </a:moveTo>
                  <a:lnTo>
                    <a:pt x="10787" y="11062"/>
                  </a:lnTo>
                  <a:lnTo>
                    <a:pt x="10156" y="13336"/>
                  </a:lnTo>
                  <a:lnTo>
                    <a:pt x="7942" y="12097"/>
                  </a:lnTo>
                  <a:lnTo>
                    <a:pt x="7942" y="8299"/>
                  </a:lnTo>
                  <a:close/>
                  <a:moveTo>
                    <a:pt x="7108" y="8299"/>
                  </a:moveTo>
                  <a:lnTo>
                    <a:pt x="7108" y="12205"/>
                  </a:lnTo>
                  <a:lnTo>
                    <a:pt x="7096" y="12205"/>
                  </a:lnTo>
                  <a:lnTo>
                    <a:pt x="5001" y="13383"/>
                  </a:lnTo>
                  <a:lnTo>
                    <a:pt x="4334" y="10978"/>
                  </a:lnTo>
                  <a:lnTo>
                    <a:pt x="7108" y="8299"/>
                  </a:lnTo>
                  <a:close/>
                  <a:moveTo>
                    <a:pt x="10573" y="1"/>
                  </a:moveTo>
                  <a:lnTo>
                    <a:pt x="9823" y="417"/>
                  </a:lnTo>
                  <a:lnTo>
                    <a:pt x="7418" y="1751"/>
                  </a:lnTo>
                  <a:lnTo>
                    <a:pt x="5120" y="465"/>
                  </a:lnTo>
                  <a:lnTo>
                    <a:pt x="4358" y="48"/>
                  </a:lnTo>
                  <a:lnTo>
                    <a:pt x="4132" y="858"/>
                  </a:lnTo>
                  <a:lnTo>
                    <a:pt x="3417" y="3453"/>
                  </a:lnTo>
                  <a:lnTo>
                    <a:pt x="846" y="4120"/>
                  </a:lnTo>
                  <a:lnTo>
                    <a:pt x="0" y="4346"/>
                  </a:lnTo>
                  <a:lnTo>
                    <a:pt x="429" y="5073"/>
                  </a:lnTo>
                  <a:lnTo>
                    <a:pt x="1810" y="7394"/>
                  </a:lnTo>
                  <a:lnTo>
                    <a:pt x="476" y="9645"/>
                  </a:lnTo>
                  <a:lnTo>
                    <a:pt x="36" y="10371"/>
                  </a:lnTo>
                  <a:lnTo>
                    <a:pt x="893" y="10597"/>
                  </a:lnTo>
                  <a:lnTo>
                    <a:pt x="3548" y="11300"/>
                  </a:lnTo>
                  <a:lnTo>
                    <a:pt x="4239" y="13800"/>
                  </a:lnTo>
                  <a:lnTo>
                    <a:pt x="4465" y="14610"/>
                  </a:lnTo>
                  <a:lnTo>
                    <a:pt x="5215" y="14193"/>
                  </a:lnTo>
                  <a:lnTo>
                    <a:pt x="7620" y="12859"/>
                  </a:lnTo>
                  <a:lnTo>
                    <a:pt x="9918" y="14145"/>
                  </a:lnTo>
                  <a:lnTo>
                    <a:pt x="10680" y="14574"/>
                  </a:lnTo>
                  <a:lnTo>
                    <a:pt x="10906" y="13752"/>
                  </a:lnTo>
                  <a:lnTo>
                    <a:pt x="11621" y="11157"/>
                  </a:lnTo>
                  <a:lnTo>
                    <a:pt x="14192" y="10490"/>
                  </a:lnTo>
                  <a:lnTo>
                    <a:pt x="15038" y="10264"/>
                  </a:lnTo>
                  <a:lnTo>
                    <a:pt x="14609" y="9538"/>
                  </a:lnTo>
                  <a:lnTo>
                    <a:pt x="13228" y="7216"/>
                  </a:lnTo>
                  <a:lnTo>
                    <a:pt x="14562" y="4966"/>
                  </a:lnTo>
                  <a:lnTo>
                    <a:pt x="15002" y="4239"/>
                  </a:lnTo>
                  <a:lnTo>
                    <a:pt x="14145" y="4013"/>
                  </a:lnTo>
                  <a:lnTo>
                    <a:pt x="11478" y="3322"/>
                  </a:lnTo>
                  <a:lnTo>
                    <a:pt x="10799" y="822"/>
                  </a:lnTo>
                  <a:lnTo>
                    <a:pt x="10573" y="1"/>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1"/>
            <p:cNvSpPr/>
            <p:nvPr/>
          </p:nvSpPr>
          <p:spPr>
            <a:xfrm>
              <a:off x="4380900" y="1942325"/>
              <a:ext cx="375950" cy="365550"/>
            </a:xfrm>
            <a:custGeom>
              <a:avLst/>
              <a:gdLst/>
              <a:ahLst/>
              <a:cxnLst/>
              <a:rect l="l" t="t" r="r" b="b"/>
              <a:pathLst>
                <a:path w="15038" h="14622" extrusionOk="0">
                  <a:moveTo>
                    <a:pt x="4882" y="1299"/>
                  </a:moveTo>
                  <a:lnTo>
                    <a:pt x="7096" y="2537"/>
                  </a:lnTo>
                  <a:lnTo>
                    <a:pt x="7096" y="6335"/>
                  </a:lnTo>
                  <a:lnTo>
                    <a:pt x="4251" y="3573"/>
                  </a:lnTo>
                  <a:lnTo>
                    <a:pt x="4882" y="1299"/>
                  </a:lnTo>
                  <a:close/>
                  <a:moveTo>
                    <a:pt x="10037" y="1251"/>
                  </a:moveTo>
                  <a:lnTo>
                    <a:pt x="10692" y="3656"/>
                  </a:lnTo>
                  <a:lnTo>
                    <a:pt x="7930" y="6335"/>
                  </a:lnTo>
                  <a:lnTo>
                    <a:pt x="7930" y="2430"/>
                  </a:lnTo>
                  <a:lnTo>
                    <a:pt x="7942" y="2430"/>
                  </a:lnTo>
                  <a:lnTo>
                    <a:pt x="10037" y="1251"/>
                  </a:lnTo>
                  <a:close/>
                  <a:moveTo>
                    <a:pt x="11383" y="4144"/>
                  </a:moveTo>
                  <a:lnTo>
                    <a:pt x="13716" y="4751"/>
                  </a:lnTo>
                  <a:lnTo>
                    <a:pt x="12442" y="6895"/>
                  </a:lnTo>
                  <a:lnTo>
                    <a:pt x="8525" y="6895"/>
                  </a:lnTo>
                  <a:lnTo>
                    <a:pt x="11383" y="4144"/>
                  </a:lnTo>
                  <a:close/>
                  <a:moveTo>
                    <a:pt x="3739" y="4228"/>
                  </a:moveTo>
                  <a:lnTo>
                    <a:pt x="6513" y="6906"/>
                  </a:lnTo>
                  <a:lnTo>
                    <a:pt x="2489" y="6906"/>
                  </a:lnTo>
                  <a:lnTo>
                    <a:pt x="1274" y="4870"/>
                  </a:lnTo>
                  <a:lnTo>
                    <a:pt x="3739" y="4228"/>
                  </a:lnTo>
                  <a:close/>
                  <a:moveTo>
                    <a:pt x="12561" y="7728"/>
                  </a:moveTo>
                  <a:lnTo>
                    <a:pt x="13776" y="9764"/>
                  </a:lnTo>
                  <a:lnTo>
                    <a:pt x="11311" y="10407"/>
                  </a:lnTo>
                  <a:lnTo>
                    <a:pt x="8537" y="7728"/>
                  </a:lnTo>
                  <a:close/>
                  <a:moveTo>
                    <a:pt x="6513" y="7728"/>
                  </a:moveTo>
                  <a:lnTo>
                    <a:pt x="3655" y="10478"/>
                  </a:lnTo>
                  <a:lnTo>
                    <a:pt x="1322" y="9871"/>
                  </a:lnTo>
                  <a:lnTo>
                    <a:pt x="2596" y="7728"/>
                  </a:lnTo>
                  <a:close/>
                  <a:moveTo>
                    <a:pt x="7942" y="8311"/>
                  </a:moveTo>
                  <a:lnTo>
                    <a:pt x="10787" y="11062"/>
                  </a:lnTo>
                  <a:lnTo>
                    <a:pt x="10156" y="13336"/>
                  </a:lnTo>
                  <a:lnTo>
                    <a:pt x="7942" y="12109"/>
                  </a:lnTo>
                  <a:lnTo>
                    <a:pt x="7942" y="8311"/>
                  </a:lnTo>
                  <a:close/>
                  <a:moveTo>
                    <a:pt x="7108" y="8311"/>
                  </a:moveTo>
                  <a:lnTo>
                    <a:pt x="7108" y="12205"/>
                  </a:lnTo>
                  <a:lnTo>
                    <a:pt x="7096" y="12205"/>
                  </a:lnTo>
                  <a:lnTo>
                    <a:pt x="5001" y="13383"/>
                  </a:lnTo>
                  <a:lnTo>
                    <a:pt x="4334" y="10990"/>
                  </a:lnTo>
                  <a:lnTo>
                    <a:pt x="7108" y="8311"/>
                  </a:lnTo>
                  <a:close/>
                  <a:moveTo>
                    <a:pt x="10573" y="1"/>
                  </a:moveTo>
                  <a:lnTo>
                    <a:pt x="9823" y="418"/>
                  </a:lnTo>
                  <a:lnTo>
                    <a:pt x="7418" y="1763"/>
                  </a:lnTo>
                  <a:lnTo>
                    <a:pt x="5120" y="465"/>
                  </a:lnTo>
                  <a:lnTo>
                    <a:pt x="4358" y="48"/>
                  </a:lnTo>
                  <a:lnTo>
                    <a:pt x="4132" y="870"/>
                  </a:lnTo>
                  <a:lnTo>
                    <a:pt x="3417" y="3454"/>
                  </a:lnTo>
                  <a:lnTo>
                    <a:pt x="846" y="4132"/>
                  </a:lnTo>
                  <a:lnTo>
                    <a:pt x="0" y="4347"/>
                  </a:lnTo>
                  <a:lnTo>
                    <a:pt x="429" y="5085"/>
                  </a:lnTo>
                  <a:lnTo>
                    <a:pt x="1810" y="7406"/>
                  </a:lnTo>
                  <a:lnTo>
                    <a:pt x="476" y="9645"/>
                  </a:lnTo>
                  <a:lnTo>
                    <a:pt x="36" y="10383"/>
                  </a:lnTo>
                  <a:lnTo>
                    <a:pt x="893" y="10597"/>
                  </a:lnTo>
                  <a:lnTo>
                    <a:pt x="3548" y="11300"/>
                  </a:lnTo>
                  <a:lnTo>
                    <a:pt x="4239" y="13800"/>
                  </a:lnTo>
                  <a:lnTo>
                    <a:pt x="4465" y="14622"/>
                  </a:lnTo>
                  <a:lnTo>
                    <a:pt x="5215" y="14205"/>
                  </a:lnTo>
                  <a:lnTo>
                    <a:pt x="7620" y="12860"/>
                  </a:lnTo>
                  <a:lnTo>
                    <a:pt x="9918" y="14157"/>
                  </a:lnTo>
                  <a:lnTo>
                    <a:pt x="10680" y="14574"/>
                  </a:lnTo>
                  <a:lnTo>
                    <a:pt x="10906" y="13753"/>
                  </a:lnTo>
                  <a:lnTo>
                    <a:pt x="11621" y="11169"/>
                  </a:lnTo>
                  <a:lnTo>
                    <a:pt x="14192" y="10502"/>
                  </a:lnTo>
                  <a:lnTo>
                    <a:pt x="15038" y="10276"/>
                  </a:lnTo>
                  <a:lnTo>
                    <a:pt x="14609" y="9550"/>
                  </a:lnTo>
                  <a:lnTo>
                    <a:pt x="13228" y="7228"/>
                  </a:lnTo>
                  <a:lnTo>
                    <a:pt x="14562" y="4978"/>
                  </a:lnTo>
                  <a:lnTo>
                    <a:pt x="15002" y="4251"/>
                  </a:lnTo>
                  <a:lnTo>
                    <a:pt x="14145" y="4025"/>
                  </a:lnTo>
                  <a:lnTo>
                    <a:pt x="11478" y="3323"/>
                  </a:lnTo>
                  <a:lnTo>
                    <a:pt x="10799" y="822"/>
                  </a:lnTo>
                  <a:lnTo>
                    <a:pt x="10573" y="1"/>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1"/>
            <p:cNvSpPr/>
            <p:nvPr/>
          </p:nvSpPr>
          <p:spPr>
            <a:xfrm>
              <a:off x="4380900" y="1577100"/>
              <a:ext cx="375950" cy="365250"/>
            </a:xfrm>
            <a:custGeom>
              <a:avLst/>
              <a:gdLst/>
              <a:ahLst/>
              <a:cxnLst/>
              <a:rect l="l" t="t" r="r" b="b"/>
              <a:pathLst>
                <a:path w="15038" h="14610" extrusionOk="0">
                  <a:moveTo>
                    <a:pt x="4882" y="1299"/>
                  </a:moveTo>
                  <a:lnTo>
                    <a:pt x="7096" y="2525"/>
                  </a:lnTo>
                  <a:lnTo>
                    <a:pt x="7096" y="6323"/>
                  </a:lnTo>
                  <a:lnTo>
                    <a:pt x="4251" y="3573"/>
                  </a:lnTo>
                  <a:lnTo>
                    <a:pt x="4882" y="1299"/>
                  </a:lnTo>
                  <a:close/>
                  <a:moveTo>
                    <a:pt x="10037" y="1251"/>
                  </a:moveTo>
                  <a:lnTo>
                    <a:pt x="10692" y="3644"/>
                  </a:lnTo>
                  <a:lnTo>
                    <a:pt x="7930" y="6323"/>
                  </a:lnTo>
                  <a:lnTo>
                    <a:pt x="7930" y="2430"/>
                  </a:lnTo>
                  <a:lnTo>
                    <a:pt x="7942" y="2430"/>
                  </a:lnTo>
                  <a:lnTo>
                    <a:pt x="10037" y="1251"/>
                  </a:lnTo>
                  <a:close/>
                  <a:moveTo>
                    <a:pt x="3739" y="4228"/>
                  </a:moveTo>
                  <a:lnTo>
                    <a:pt x="6513" y="6906"/>
                  </a:lnTo>
                  <a:lnTo>
                    <a:pt x="2489" y="6906"/>
                  </a:lnTo>
                  <a:lnTo>
                    <a:pt x="1274" y="4871"/>
                  </a:lnTo>
                  <a:lnTo>
                    <a:pt x="3739" y="4228"/>
                  </a:lnTo>
                  <a:close/>
                  <a:moveTo>
                    <a:pt x="11383" y="4156"/>
                  </a:moveTo>
                  <a:lnTo>
                    <a:pt x="13716" y="4763"/>
                  </a:lnTo>
                  <a:lnTo>
                    <a:pt x="12442" y="6906"/>
                  </a:lnTo>
                  <a:lnTo>
                    <a:pt x="8525" y="6906"/>
                  </a:lnTo>
                  <a:lnTo>
                    <a:pt x="11383" y="4156"/>
                  </a:lnTo>
                  <a:close/>
                  <a:moveTo>
                    <a:pt x="12561" y="7728"/>
                  </a:moveTo>
                  <a:lnTo>
                    <a:pt x="13776" y="9764"/>
                  </a:lnTo>
                  <a:lnTo>
                    <a:pt x="11311" y="10407"/>
                  </a:lnTo>
                  <a:lnTo>
                    <a:pt x="8537" y="7728"/>
                  </a:lnTo>
                  <a:close/>
                  <a:moveTo>
                    <a:pt x="6513" y="7704"/>
                  </a:moveTo>
                  <a:lnTo>
                    <a:pt x="3655" y="10478"/>
                  </a:lnTo>
                  <a:lnTo>
                    <a:pt x="1322" y="9859"/>
                  </a:lnTo>
                  <a:lnTo>
                    <a:pt x="2596" y="7704"/>
                  </a:lnTo>
                  <a:close/>
                  <a:moveTo>
                    <a:pt x="7942" y="8300"/>
                  </a:moveTo>
                  <a:lnTo>
                    <a:pt x="10787" y="11050"/>
                  </a:lnTo>
                  <a:lnTo>
                    <a:pt x="10156" y="13336"/>
                  </a:lnTo>
                  <a:lnTo>
                    <a:pt x="7942" y="12098"/>
                  </a:lnTo>
                  <a:lnTo>
                    <a:pt x="7942" y="8300"/>
                  </a:lnTo>
                  <a:close/>
                  <a:moveTo>
                    <a:pt x="7108" y="8300"/>
                  </a:moveTo>
                  <a:lnTo>
                    <a:pt x="7108" y="12205"/>
                  </a:lnTo>
                  <a:lnTo>
                    <a:pt x="7096" y="12205"/>
                  </a:lnTo>
                  <a:lnTo>
                    <a:pt x="5001" y="13383"/>
                  </a:lnTo>
                  <a:lnTo>
                    <a:pt x="4334" y="10978"/>
                  </a:lnTo>
                  <a:lnTo>
                    <a:pt x="7108" y="8300"/>
                  </a:lnTo>
                  <a:close/>
                  <a:moveTo>
                    <a:pt x="10573" y="1"/>
                  </a:moveTo>
                  <a:lnTo>
                    <a:pt x="9823" y="418"/>
                  </a:lnTo>
                  <a:lnTo>
                    <a:pt x="7418" y="1751"/>
                  </a:lnTo>
                  <a:lnTo>
                    <a:pt x="5120" y="465"/>
                  </a:lnTo>
                  <a:lnTo>
                    <a:pt x="4358" y="49"/>
                  </a:lnTo>
                  <a:lnTo>
                    <a:pt x="4132" y="858"/>
                  </a:lnTo>
                  <a:lnTo>
                    <a:pt x="3417" y="3454"/>
                  </a:lnTo>
                  <a:lnTo>
                    <a:pt x="846" y="4120"/>
                  </a:lnTo>
                  <a:lnTo>
                    <a:pt x="0" y="4347"/>
                  </a:lnTo>
                  <a:lnTo>
                    <a:pt x="429" y="5073"/>
                  </a:lnTo>
                  <a:lnTo>
                    <a:pt x="1810" y="7395"/>
                  </a:lnTo>
                  <a:lnTo>
                    <a:pt x="476" y="9645"/>
                  </a:lnTo>
                  <a:lnTo>
                    <a:pt x="36" y="10371"/>
                  </a:lnTo>
                  <a:lnTo>
                    <a:pt x="893" y="10597"/>
                  </a:lnTo>
                  <a:lnTo>
                    <a:pt x="3548" y="11300"/>
                  </a:lnTo>
                  <a:lnTo>
                    <a:pt x="4239" y="13800"/>
                  </a:lnTo>
                  <a:lnTo>
                    <a:pt x="4465" y="14610"/>
                  </a:lnTo>
                  <a:lnTo>
                    <a:pt x="5215" y="14193"/>
                  </a:lnTo>
                  <a:lnTo>
                    <a:pt x="7620" y="12860"/>
                  </a:lnTo>
                  <a:lnTo>
                    <a:pt x="9918" y="14145"/>
                  </a:lnTo>
                  <a:lnTo>
                    <a:pt x="10680" y="14574"/>
                  </a:lnTo>
                  <a:lnTo>
                    <a:pt x="10906" y="13753"/>
                  </a:lnTo>
                  <a:lnTo>
                    <a:pt x="11621" y="11157"/>
                  </a:lnTo>
                  <a:lnTo>
                    <a:pt x="14192" y="10490"/>
                  </a:lnTo>
                  <a:lnTo>
                    <a:pt x="15038" y="10264"/>
                  </a:lnTo>
                  <a:lnTo>
                    <a:pt x="14609" y="9538"/>
                  </a:lnTo>
                  <a:lnTo>
                    <a:pt x="13228" y="7216"/>
                  </a:lnTo>
                  <a:lnTo>
                    <a:pt x="14562" y="4966"/>
                  </a:lnTo>
                  <a:lnTo>
                    <a:pt x="15002" y="4239"/>
                  </a:lnTo>
                  <a:lnTo>
                    <a:pt x="14145" y="4013"/>
                  </a:lnTo>
                  <a:lnTo>
                    <a:pt x="11478" y="3323"/>
                  </a:lnTo>
                  <a:lnTo>
                    <a:pt x="10799" y="822"/>
                  </a:lnTo>
                  <a:lnTo>
                    <a:pt x="10573" y="1"/>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1"/>
            <p:cNvSpPr/>
            <p:nvPr/>
          </p:nvSpPr>
          <p:spPr>
            <a:xfrm>
              <a:off x="4759800" y="4499800"/>
              <a:ext cx="376275" cy="365250"/>
            </a:xfrm>
            <a:custGeom>
              <a:avLst/>
              <a:gdLst/>
              <a:ahLst/>
              <a:cxnLst/>
              <a:rect l="l" t="t" r="r" b="b"/>
              <a:pathLst>
                <a:path w="15051" h="14610" extrusionOk="0">
                  <a:moveTo>
                    <a:pt x="4882" y="1286"/>
                  </a:moveTo>
                  <a:lnTo>
                    <a:pt x="7109" y="2524"/>
                  </a:lnTo>
                  <a:lnTo>
                    <a:pt x="7109" y="6322"/>
                  </a:lnTo>
                  <a:lnTo>
                    <a:pt x="4263" y="3572"/>
                  </a:lnTo>
                  <a:lnTo>
                    <a:pt x="4882" y="1286"/>
                  </a:lnTo>
                  <a:close/>
                  <a:moveTo>
                    <a:pt x="10050" y="1250"/>
                  </a:moveTo>
                  <a:lnTo>
                    <a:pt x="10705" y="3643"/>
                  </a:lnTo>
                  <a:lnTo>
                    <a:pt x="7942" y="6322"/>
                  </a:lnTo>
                  <a:lnTo>
                    <a:pt x="7942" y="2417"/>
                  </a:lnTo>
                  <a:lnTo>
                    <a:pt x="7954" y="2417"/>
                  </a:lnTo>
                  <a:lnTo>
                    <a:pt x="10050" y="1250"/>
                  </a:lnTo>
                  <a:close/>
                  <a:moveTo>
                    <a:pt x="3751" y="4203"/>
                  </a:moveTo>
                  <a:lnTo>
                    <a:pt x="6525" y="6882"/>
                  </a:lnTo>
                  <a:lnTo>
                    <a:pt x="2501" y="6882"/>
                  </a:lnTo>
                  <a:lnTo>
                    <a:pt x="1287" y="4846"/>
                  </a:lnTo>
                  <a:lnTo>
                    <a:pt x="3751" y="4203"/>
                  </a:lnTo>
                  <a:close/>
                  <a:moveTo>
                    <a:pt x="11395" y="4132"/>
                  </a:moveTo>
                  <a:lnTo>
                    <a:pt x="13729" y="4739"/>
                  </a:lnTo>
                  <a:lnTo>
                    <a:pt x="12443" y="6882"/>
                  </a:lnTo>
                  <a:lnTo>
                    <a:pt x="8538" y="6882"/>
                  </a:lnTo>
                  <a:lnTo>
                    <a:pt x="11395" y="4132"/>
                  </a:lnTo>
                  <a:close/>
                  <a:moveTo>
                    <a:pt x="12550" y="7715"/>
                  </a:moveTo>
                  <a:lnTo>
                    <a:pt x="13776" y="9763"/>
                  </a:lnTo>
                  <a:lnTo>
                    <a:pt x="11300" y="10394"/>
                  </a:lnTo>
                  <a:lnTo>
                    <a:pt x="8538" y="7715"/>
                  </a:lnTo>
                  <a:close/>
                  <a:moveTo>
                    <a:pt x="6525" y="7715"/>
                  </a:moveTo>
                  <a:lnTo>
                    <a:pt x="3668" y="10478"/>
                  </a:lnTo>
                  <a:lnTo>
                    <a:pt x="1334" y="9858"/>
                  </a:lnTo>
                  <a:lnTo>
                    <a:pt x="2608" y="7715"/>
                  </a:lnTo>
                  <a:close/>
                  <a:moveTo>
                    <a:pt x="7954" y="8287"/>
                  </a:moveTo>
                  <a:lnTo>
                    <a:pt x="10800" y="11037"/>
                  </a:lnTo>
                  <a:lnTo>
                    <a:pt x="10169" y="13311"/>
                  </a:lnTo>
                  <a:lnTo>
                    <a:pt x="7954" y="12085"/>
                  </a:lnTo>
                  <a:lnTo>
                    <a:pt x="7954" y="8287"/>
                  </a:lnTo>
                  <a:close/>
                  <a:moveTo>
                    <a:pt x="7109" y="8299"/>
                  </a:moveTo>
                  <a:lnTo>
                    <a:pt x="7109" y="12204"/>
                  </a:lnTo>
                  <a:lnTo>
                    <a:pt x="5001" y="13371"/>
                  </a:lnTo>
                  <a:lnTo>
                    <a:pt x="4335" y="10978"/>
                  </a:lnTo>
                  <a:lnTo>
                    <a:pt x="7109" y="8299"/>
                  </a:lnTo>
                  <a:close/>
                  <a:moveTo>
                    <a:pt x="10586" y="0"/>
                  </a:moveTo>
                  <a:lnTo>
                    <a:pt x="9824" y="405"/>
                  </a:lnTo>
                  <a:lnTo>
                    <a:pt x="7430" y="1750"/>
                  </a:lnTo>
                  <a:lnTo>
                    <a:pt x="5121" y="453"/>
                  </a:lnTo>
                  <a:lnTo>
                    <a:pt x="4359" y="36"/>
                  </a:lnTo>
                  <a:lnTo>
                    <a:pt x="4144" y="857"/>
                  </a:lnTo>
                  <a:lnTo>
                    <a:pt x="3430" y="3441"/>
                  </a:lnTo>
                  <a:lnTo>
                    <a:pt x="858" y="4120"/>
                  </a:lnTo>
                  <a:lnTo>
                    <a:pt x="1" y="4334"/>
                  </a:lnTo>
                  <a:lnTo>
                    <a:pt x="441" y="5072"/>
                  </a:lnTo>
                  <a:lnTo>
                    <a:pt x="1823" y="7394"/>
                  </a:lnTo>
                  <a:lnTo>
                    <a:pt x="477" y="9632"/>
                  </a:lnTo>
                  <a:lnTo>
                    <a:pt x="48" y="10370"/>
                  </a:lnTo>
                  <a:lnTo>
                    <a:pt x="894" y="10597"/>
                  </a:lnTo>
                  <a:lnTo>
                    <a:pt x="3561" y="11287"/>
                  </a:lnTo>
                  <a:lnTo>
                    <a:pt x="4251" y="13788"/>
                  </a:lnTo>
                  <a:lnTo>
                    <a:pt x="4466" y="14609"/>
                  </a:lnTo>
                  <a:lnTo>
                    <a:pt x="5228" y="14192"/>
                  </a:lnTo>
                  <a:lnTo>
                    <a:pt x="7621" y="12859"/>
                  </a:lnTo>
                  <a:lnTo>
                    <a:pt x="9931" y="14145"/>
                  </a:lnTo>
                  <a:lnTo>
                    <a:pt x="10693" y="14561"/>
                  </a:lnTo>
                  <a:lnTo>
                    <a:pt x="10907" y="13752"/>
                  </a:lnTo>
                  <a:lnTo>
                    <a:pt x="11621" y="11156"/>
                  </a:lnTo>
                  <a:lnTo>
                    <a:pt x="14205" y="10489"/>
                  </a:lnTo>
                  <a:lnTo>
                    <a:pt x="15050" y="10263"/>
                  </a:lnTo>
                  <a:lnTo>
                    <a:pt x="14622" y="9537"/>
                  </a:lnTo>
                  <a:lnTo>
                    <a:pt x="13229" y="7215"/>
                  </a:lnTo>
                  <a:lnTo>
                    <a:pt x="14574" y="4965"/>
                  </a:lnTo>
                  <a:lnTo>
                    <a:pt x="15003" y="4239"/>
                  </a:lnTo>
                  <a:lnTo>
                    <a:pt x="14157" y="4012"/>
                  </a:lnTo>
                  <a:lnTo>
                    <a:pt x="11490" y="3310"/>
                  </a:lnTo>
                  <a:lnTo>
                    <a:pt x="10812" y="810"/>
                  </a:lnTo>
                  <a:lnTo>
                    <a:pt x="10586"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1"/>
            <p:cNvSpPr/>
            <p:nvPr/>
          </p:nvSpPr>
          <p:spPr>
            <a:xfrm>
              <a:off x="4759800" y="3038600"/>
              <a:ext cx="376275" cy="365250"/>
            </a:xfrm>
            <a:custGeom>
              <a:avLst/>
              <a:gdLst/>
              <a:ahLst/>
              <a:cxnLst/>
              <a:rect l="l" t="t" r="r" b="b"/>
              <a:pathLst>
                <a:path w="15051" h="14610" extrusionOk="0">
                  <a:moveTo>
                    <a:pt x="10050" y="1239"/>
                  </a:moveTo>
                  <a:lnTo>
                    <a:pt x="10705" y="3632"/>
                  </a:lnTo>
                  <a:lnTo>
                    <a:pt x="7942" y="6311"/>
                  </a:lnTo>
                  <a:lnTo>
                    <a:pt x="7942" y="2405"/>
                  </a:lnTo>
                  <a:lnTo>
                    <a:pt x="7954" y="2405"/>
                  </a:lnTo>
                  <a:lnTo>
                    <a:pt x="10050" y="1239"/>
                  </a:lnTo>
                  <a:close/>
                  <a:moveTo>
                    <a:pt x="4906" y="1298"/>
                  </a:moveTo>
                  <a:lnTo>
                    <a:pt x="7121" y="2525"/>
                  </a:lnTo>
                  <a:lnTo>
                    <a:pt x="7121" y="6323"/>
                  </a:lnTo>
                  <a:lnTo>
                    <a:pt x="4275" y="3572"/>
                  </a:lnTo>
                  <a:lnTo>
                    <a:pt x="4906" y="1298"/>
                  </a:lnTo>
                  <a:close/>
                  <a:moveTo>
                    <a:pt x="3751" y="4215"/>
                  </a:moveTo>
                  <a:lnTo>
                    <a:pt x="6525" y="6894"/>
                  </a:lnTo>
                  <a:lnTo>
                    <a:pt x="2501" y="6894"/>
                  </a:lnTo>
                  <a:lnTo>
                    <a:pt x="1287" y="4846"/>
                  </a:lnTo>
                  <a:lnTo>
                    <a:pt x="3751" y="4215"/>
                  </a:lnTo>
                  <a:close/>
                  <a:moveTo>
                    <a:pt x="11395" y="4132"/>
                  </a:moveTo>
                  <a:lnTo>
                    <a:pt x="13729" y="4751"/>
                  </a:lnTo>
                  <a:lnTo>
                    <a:pt x="12443" y="6894"/>
                  </a:lnTo>
                  <a:lnTo>
                    <a:pt x="8538" y="6894"/>
                  </a:lnTo>
                  <a:lnTo>
                    <a:pt x="11395" y="4132"/>
                  </a:lnTo>
                  <a:close/>
                  <a:moveTo>
                    <a:pt x="12562" y="7704"/>
                  </a:moveTo>
                  <a:lnTo>
                    <a:pt x="13788" y="9752"/>
                  </a:lnTo>
                  <a:lnTo>
                    <a:pt x="11312" y="10383"/>
                  </a:lnTo>
                  <a:lnTo>
                    <a:pt x="8550" y="7704"/>
                  </a:lnTo>
                  <a:close/>
                  <a:moveTo>
                    <a:pt x="6525" y="7704"/>
                  </a:moveTo>
                  <a:lnTo>
                    <a:pt x="3668" y="10478"/>
                  </a:lnTo>
                  <a:lnTo>
                    <a:pt x="1334" y="9871"/>
                  </a:lnTo>
                  <a:lnTo>
                    <a:pt x="2608" y="7704"/>
                  </a:lnTo>
                  <a:close/>
                  <a:moveTo>
                    <a:pt x="7954" y="8287"/>
                  </a:moveTo>
                  <a:lnTo>
                    <a:pt x="10788" y="11038"/>
                  </a:lnTo>
                  <a:lnTo>
                    <a:pt x="10169" y="13324"/>
                  </a:lnTo>
                  <a:lnTo>
                    <a:pt x="7954" y="12085"/>
                  </a:lnTo>
                  <a:lnTo>
                    <a:pt x="7954" y="8287"/>
                  </a:lnTo>
                  <a:close/>
                  <a:moveTo>
                    <a:pt x="7133" y="8287"/>
                  </a:moveTo>
                  <a:lnTo>
                    <a:pt x="7133" y="12192"/>
                  </a:lnTo>
                  <a:lnTo>
                    <a:pt x="7121" y="12192"/>
                  </a:lnTo>
                  <a:lnTo>
                    <a:pt x="5025" y="13359"/>
                  </a:lnTo>
                  <a:lnTo>
                    <a:pt x="4359" y="10966"/>
                  </a:lnTo>
                  <a:lnTo>
                    <a:pt x="7133" y="8287"/>
                  </a:lnTo>
                  <a:close/>
                  <a:moveTo>
                    <a:pt x="10586" y="0"/>
                  </a:moveTo>
                  <a:lnTo>
                    <a:pt x="9824" y="417"/>
                  </a:lnTo>
                  <a:lnTo>
                    <a:pt x="7430" y="1751"/>
                  </a:lnTo>
                  <a:lnTo>
                    <a:pt x="5121" y="453"/>
                  </a:lnTo>
                  <a:lnTo>
                    <a:pt x="4370" y="48"/>
                  </a:lnTo>
                  <a:lnTo>
                    <a:pt x="4144" y="858"/>
                  </a:lnTo>
                  <a:lnTo>
                    <a:pt x="3430" y="3453"/>
                  </a:lnTo>
                  <a:lnTo>
                    <a:pt x="858" y="4120"/>
                  </a:lnTo>
                  <a:lnTo>
                    <a:pt x="1" y="4346"/>
                  </a:lnTo>
                  <a:lnTo>
                    <a:pt x="441" y="5072"/>
                  </a:lnTo>
                  <a:lnTo>
                    <a:pt x="1823" y="7394"/>
                  </a:lnTo>
                  <a:lnTo>
                    <a:pt x="477" y="9644"/>
                  </a:lnTo>
                  <a:lnTo>
                    <a:pt x="48" y="10371"/>
                  </a:lnTo>
                  <a:lnTo>
                    <a:pt x="894" y="10597"/>
                  </a:lnTo>
                  <a:lnTo>
                    <a:pt x="3561" y="11299"/>
                  </a:lnTo>
                  <a:lnTo>
                    <a:pt x="4251" y="13800"/>
                  </a:lnTo>
                  <a:lnTo>
                    <a:pt x="4466" y="14609"/>
                  </a:lnTo>
                  <a:lnTo>
                    <a:pt x="5228" y="14193"/>
                  </a:lnTo>
                  <a:lnTo>
                    <a:pt x="7621" y="12859"/>
                  </a:lnTo>
                  <a:lnTo>
                    <a:pt x="9931" y="14157"/>
                  </a:lnTo>
                  <a:lnTo>
                    <a:pt x="10693" y="14574"/>
                  </a:lnTo>
                  <a:lnTo>
                    <a:pt x="10919" y="13752"/>
                  </a:lnTo>
                  <a:lnTo>
                    <a:pt x="11633" y="11157"/>
                  </a:lnTo>
                  <a:lnTo>
                    <a:pt x="14205" y="10490"/>
                  </a:lnTo>
                  <a:lnTo>
                    <a:pt x="15050" y="10264"/>
                  </a:lnTo>
                  <a:lnTo>
                    <a:pt x="14622" y="9537"/>
                  </a:lnTo>
                  <a:lnTo>
                    <a:pt x="13241" y="7216"/>
                  </a:lnTo>
                  <a:lnTo>
                    <a:pt x="14574" y="4965"/>
                  </a:lnTo>
                  <a:lnTo>
                    <a:pt x="15003" y="4239"/>
                  </a:lnTo>
                  <a:lnTo>
                    <a:pt x="14157" y="4013"/>
                  </a:lnTo>
                  <a:lnTo>
                    <a:pt x="11490" y="3322"/>
                  </a:lnTo>
                  <a:lnTo>
                    <a:pt x="10812" y="822"/>
                  </a:lnTo>
                  <a:lnTo>
                    <a:pt x="10586"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1"/>
            <p:cNvSpPr/>
            <p:nvPr/>
          </p:nvSpPr>
          <p:spPr>
            <a:xfrm>
              <a:off x="4759800" y="4134575"/>
              <a:ext cx="376275" cy="365525"/>
            </a:xfrm>
            <a:custGeom>
              <a:avLst/>
              <a:gdLst/>
              <a:ahLst/>
              <a:cxnLst/>
              <a:rect l="l" t="t" r="r" b="b"/>
              <a:pathLst>
                <a:path w="15051" h="14621" extrusionOk="0">
                  <a:moveTo>
                    <a:pt x="4882" y="1286"/>
                  </a:moveTo>
                  <a:lnTo>
                    <a:pt x="7109" y="2512"/>
                  </a:lnTo>
                  <a:lnTo>
                    <a:pt x="7109" y="6310"/>
                  </a:lnTo>
                  <a:lnTo>
                    <a:pt x="4263" y="3560"/>
                  </a:lnTo>
                  <a:lnTo>
                    <a:pt x="4882" y="1286"/>
                  </a:lnTo>
                  <a:close/>
                  <a:moveTo>
                    <a:pt x="10050" y="1238"/>
                  </a:moveTo>
                  <a:lnTo>
                    <a:pt x="10705" y="3632"/>
                  </a:lnTo>
                  <a:lnTo>
                    <a:pt x="7942" y="6310"/>
                  </a:lnTo>
                  <a:lnTo>
                    <a:pt x="7942" y="2417"/>
                  </a:lnTo>
                  <a:lnTo>
                    <a:pt x="7954" y="2417"/>
                  </a:lnTo>
                  <a:lnTo>
                    <a:pt x="10050" y="1238"/>
                  </a:lnTo>
                  <a:close/>
                  <a:moveTo>
                    <a:pt x="11395" y="4132"/>
                  </a:moveTo>
                  <a:lnTo>
                    <a:pt x="13729" y="4739"/>
                  </a:lnTo>
                  <a:lnTo>
                    <a:pt x="12443" y="6882"/>
                  </a:lnTo>
                  <a:lnTo>
                    <a:pt x="8538" y="6882"/>
                  </a:lnTo>
                  <a:lnTo>
                    <a:pt x="11395" y="4132"/>
                  </a:lnTo>
                  <a:close/>
                  <a:moveTo>
                    <a:pt x="3751" y="4215"/>
                  </a:moveTo>
                  <a:lnTo>
                    <a:pt x="6525" y="6894"/>
                  </a:lnTo>
                  <a:lnTo>
                    <a:pt x="2501" y="6894"/>
                  </a:lnTo>
                  <a:lnTo>
                    <a:pt x="1287" y="4858"/>
                  </a:lnTo>
                  <a:lnTo>
                    <a:pt x="3751" y="4215"/>
                  </a:lnTo>
                  <a:close/>
                  <a:moveTo>
                    <a:pt x="12550" y="7715"/>
                  </a:moveTo>
                  <a:lnTo>
                    <a:pt x="13776" y="9751"/>
                  </a:lnTo>
                  <a:lnTo>
                    <a:pt x="11300" y="10394"/>
                  </a:lnTo>
                  <a:lnTo>
                    <a:pt x="8538" y="7715"/>
                  </a:lnTo>
                  <a:close/>
                  <a:moveTo>
                    <a:pt x="6525" y="7715"/>
                  </a:moveTo>
                  <a:lnTo>
                    <a:pt x="3668" y="10466"/>
                  </a:lnTo>
                  <a:lnTo>
                    <a:pt x="1334" y="9859"/>
                  </a:lnTo>
                  <a:lnTo>
                    <a:pt x="2608" y="7715"/>
                  </a:lnTo>
                  <a:close/>
                  <a:moveTo>
                    <a:pt x="7954" y="8299"/>
                  </a:moveTo>
                  <a:lnTo>
                    <a:pt x="10800" y="11049"/>
                  </a:lnTo>
                  <a:lnTo>
                    <a:pt x="10169" y="13323"/>
                  </a:lnTo>
                  <a:lnTo>
                    <a:pt x="7954" y="12085"/>
                  </a:lnTo>
                  <a:lnTo>
                    <a:pt x="7954" y="8299"/>
                  </a:lnTo>
                  <a:close/>
                  <a:moveTo>
                    <a:pt x="7121" y="8299"/>
                  </a:moveTo>
                  <a:lnTo>
                    <a:pt x="7121" y="12192"/>
                  </a:lnTo>
                  <a:lnTo>
                    <a:pt x="7109" y="12192"/>
                  </a:lnTo>
                  <a:lnTo>
                    <a:pt x="5001" y="13371"/>
                  </a:lnTo>
                  <a:lnTo>
                    <a:pt x="4347" y="10978"/>
                  </a:lnTo>
                  <a:lnTo>
                    <a:pt x="7121" y="8299"/>
                  </a:lnTo>
                  <a:close/>
                  <a:moveTo>
                    <a:pt x="10586" y="0"/>
                  </a:moveTo>
                  <a:lnTo>
                    <a:pt x="9824" y="417"/>
                  </a:lnTo>
                  <a:lnTo>
                    <a:pt x="7430" y="1762"/>
                  </a:lnTo>
                  <a:lnTo>
                    <a:pt x="5121" y="465"/>
                  </a:lnTo>
                  <a:lnTo>
                    <a:pt x="4359" y="48"/>
                  </a:lnTo>
                  <a:lnTo>
                    <a:pt x="4144" y="869"/>
                  </a:lnTo>
                  <a:lnTo>
                    <a:pt x="3430" y="3453"/>
                  </a:lnTo>
                  <a:lnTo>
                    <a:pt x="858" y="4132"/>
                  </a:lnTo>
                  <a:lnTo>
                    <a:pt x="1" y="4346"/>
                  </a:lnTo>
                  <a:lnTo>
                    <a:pt x="441" y="5084"/>
                  </a:lnTo>
                  <a:lnTo>
                    <a:pt x="1823" y="7406"/>
                  </a:lnTo>
                  <a:lnTo>
                    <a:pt x="477" y="9644"/>
                  </a:lnTo>
                  <a:lnTo>
                    <a:pt x="48" y="10382"/>
                  </a:lnTo>
                  <a:lnTo>
                    <a:pt x="894" y="10597"/>
                  </a:lnTo>
                  <a:lnTo>
                    <a:pt x="3561" y="11299"/>
                  </a:lnTo>
                  <a:lnTo>
                    <a:pt x="4251" y="13799"/>
                  </a:lnTo>
                  <a:lnTo>
                    <a:pt x="4466" y="14621"/>
                  </a:lnTo>
                  <a:lnTo>
                    <a:pt x="5228" y="14204"/>
                  </a:lnTo>
                  <a:lnTo>
                    <a:pt x="7621" y="12859"/>
                  </a:lnTo>
                  <a:lnTo>
                    <a:pt x="9931" y="14157"/>
                  </a:lnTo>
                  <a:lnTo>
                    <a:pt x="10693" y="14573"/>
                  </a:lnTo>
                  <a:lnTo>
                    <a:pt x="10907" y="13752"/>
                  </a:lnTo>
                  <a:lnTo>
                    <a:pt x="11621" y="11168"/>
                  </a:lnTo>
                  <a:lnTo>
                    <a:pt x="14205" y="10501"/>
                  </a:lnTo>
                  <a:lnTo>
                    <a:pt x="15050" y="10275"/>
                  </a:lnTo>
                  <a:lnTo>
                    <a:pt x="14622" y="9549"/>
                  </a:lnTo>
                  <a:lnTo>
                    <a:pt x="13229" y="7227"/>
                  </a:lnTo>
                  <a:lnTo>
                    <a:pt x="14574" y="4977"/>
                  </a:lnTo>
                  <a:lnTo>
                    <a:pt x="15003" y="4251"/>
                  </a:lnTo>
                  <a:lnTo>
                    <a:pt x="14157" y="4024"/>
                  </a:lnTo>
                  <a:lnTo>
                    <a:pt x="11490" y="3322"/>
                  </a:lnTo>
                  <a:lnTo>
                    <a:pt x="10812" y="822"/>
                  </a:lnTo>
                  <a:lnTo>
                    <a:pt x="10586"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1"/>
            <p:cNvSpPr/>
            <p:nvPr/>
          </p:nvSpPr>
          <p:spPr>
            <a:xfrm>
              <a:off x="4380900" y="3038600"/>
              <a:ext cx="375950" cy="365250"/>
            </a:xfrm>
            <a:custGeom>
              <a:avLst/>
              <a:gdLst/>
              <a:ahLst/>
              <a:cxnLst/>
              <a:rect l="l" t="t" r="r" b="b"/>
              <a:pathLst>
                <a:path w="15038" h="14610" extrusionOk="0">
                  <a:moveTo>
                    <a:pt x="10037" y="1239"/>
                  </a:moveTo>
                  <a:lnTo>
                    <a:pt x="10692" y="3632"/>
                  </a:lnTo>
                  <a:lnTo>
                    <a:pt x="7930" y="6311"/>
                  </a:lnTo>
                  <a:lnTo>
                    <a:pt x="7930" y="2405"/>
                  </a:lnTo>
                  <a:lnTo>
                    <a:pt x="7942" y="2405"/>
                  </a:lnTo>
                  <a:lnTo>
                    <a:pt x="10037" y="1239"/>
                  </a:lnTo>
                  <a:close/>
                  <a:moveTo>
                    <a:pt x="4882" y="1274"/>
                  </a:moveTo>
                  <a:lnTo>
                    <a:pt x="7096" y="2513"/>
                  </a:lnTo>
                  <a:lnTo>
                    <a:pt x="7096" y="6311"/>
                  </a:lnTo>
                  <a:lnTo>
                    <a:pt x="4251" y="3560"/>
                  </a:lnTo>
                  <a:lnTo>
                    <a:pt x="4882" y="1274"/>
                  </a:lnTo>
                  <a:close/>
                  <a:moveTo>
                    <a:pt x="3739" y="4215"/>
                  </a:moveTo>
                  <a:lnTo>
                    <a:pt x="6513" y="6894"/>
                  </a:lnTo>
                  <a:lnTo>
                    <a:pt x="2489" y="6894"/>
                  </a:lnTo>
                  <a:lnTo>
                    <a:pt x="1274" y="4846"/>
                  </a:lnTo>
                  <a:lnTo>
                    <a:pt x="3739" y="4215"/>
                  </a:lnTo>
                  <a:close/>
                  <a:moveTo>
                    <a:pt x="11383" y="4132"/>
                  </a:moveTo>
                  <a:lnTo>
                    <a:pt x="13716" y="4751"/>
                  </a:lnTo>
                  <a:lnTo>
                    <a:pt x="12442" y="6894"/>
                  </a:lnTo>
                  <a:lnTo>
                    <a:pt x="8525" y="6894"/>
                  </a:lnTo>
                  <a:lnTo>
                    <a:pt x="11383" y="4132"/>
                  </a:lnTo>
                  <a:close/>
                  <a:moveTo>
                    <a:pt x="12561" y="7704"/>
                  </a:moveTo>
                  <a:lnTo>
                    <a:pt x="13776" y="9752"/>
                  </a:lnTo>
                  <a:lnTo>
                    <a:pt x="11311" y="10383"/>
                  </a:lnTo>
                  <a:lnTo>
                    <a:pt x="8537" y="7704"/>
                  </a:lnTo>
                  <a:close/>
                  <a:moveTo>
                    <a:pt x="6525" y="7704"/>
                  </a:moveTo>
                  <a:lnTo>
                    <a:pt x="3667" y="10478"/>
                  </a:lnTo>
                  <a:lnTo>
                    <a:pt x="1334" y="9871"/>
                  </a:lnTo>
                  <a:lnTo>
                    <a:pt x="2608" y="7704"/>
                  </a:lnTo>
                  <a:close/>
                  <a:moveTo>
                    <a:pt x="7942" y="8287"/>
                  </a:moveTo>
                  <a:lnTo>
                    <a:pt x="10787" y="11038"/>
                  </a:lnTo>
                  <a:lnTo>
                    <a:pt x="10156" y="13324"/>
                  </a:lnTo>
                  <a:lnTo>
                    <a:pt x="7942" y="12085"/>
                  </a:lnTo>
                  <a:lnTo>
                    <a:pt x="7942" y="8287"/>
                  </a:lnTo>
                  <a:close/>
                  <a:moveTo>
                    <a:pt x="7120" y="8287"/>
                  </a:moveTo>
                  <a:lnTo>
                    <a:pt x="7120" y="12192"/>
                  </a:lnTo>
                  <a:lnTo>
                    <a:pt x="7108" y="12192"/>
                  </a:lnTo>
                  <a:lnTo>
                    <a:pt x="5013" y="13359"/>
                  </a:lnTo>
                  <a:lnTo>
                    <a:pt x="4358" y="10966"/>
                  </a:lnTo>
                  <a:lnTo>
                    <a:pt x="7120" y="8287"/>
                  </a:lnTo>
                  <a:close/>
                  <a:moveTo>
                    <a:pt x="10573" y="0"/>
                  </a:moveTo>
                  <a:lnTo>
                    <a:pt x="9823" y="417"/>
                  </a:lnTo>
                  <a:lnTo>
                    <a:pt x="7418" y="1751"/>
                  </a:lnTo>
                  <a:lnTo>
                    <a:pt x="5120" y="453"/>
                  </a:lnTo>
                  <a:lnTo>
                    <a:pt x="4358" y="48"/>
                  </a:lnTo>
                  <a:lnTo>
                    <a:pt x="4132" y="858"/>
                  </a:lnTo>
                  <a:lnTo>
                    <a:pt x="3417" y="3453"/>
                  </a:lnTo>
                  <a:lnTo>
                    <a:pt x="846" y="4120"/>
                  </a:lnTo>
                  <a:lnTo>
                    <a:pt x="0" y="4346"/>
                  </a:lnTo>
                  <a:lnTo>
                    <a:pt x="429" y="5072"/>
                  </a:lnTo>
                  <a:lnTo>
                    <a:pt x="1810" y="7394"/>
                  </a:lnTo>
                  <a:lnTo>
                    <a:pt x="476" y="9644"/>
                  </a:lnTo>
                  <a:lnTo>
                    <a:pt x="36" y="10371"/>
                  </a:lnTo>
                  <a:lnTo>
                    <a:pt x="893" y="10597"/>
                  </a:lnTo>
                  <a:lnTo>
                    <a:pt x="3548" y="11299"/>
                  </a:lnTo>
                  <a:lnTo>
                    <a:pt x="4239" y="13800"/>
                  </a:lnTo>
                  <a:lnTo>
                    <a:pt x="4465" y="14609"/>
                  </a:lnTo>
                  <a:lnTo>
                    <a:pt x="5215" y="14193"/>
                  </a:lnTo>
                  <a:lnTo>
                    <a:pt x="7620" y="12859"/>
                  </a:lnTo>
                  <a:lnTo>
                    <a:pt x="9918" y="14157"/>
                  </a:lnTo>
                  <a:lnTo>
                    <a:pt x="10680" y="14574"/>
                  </a:lnTo>
                  <a:lnTo>
                    <a:pt x="10906" y="13752"/>
                  </a:lnTo>
                  <a:lnTo>
                    <a:pt x="11621" y="11157"/>
                  </a:lnTo>
                  <a:lnTo>
                    <a:pt x="14192" y="10490"/>
                  </a:lnTo>
                  <a:lnTo>
                    <a:pt x="15038" y="10264"/>
                  </a:lnTo>
                  <a:lnTo>
                    <a:pt x="14609" y="9537"/>
                  </a:lnTo>
                  <a:lnTo>
                    <a:pt x="13228" y="7216"/>
                  </a:lnTo>
                  <a:lnTo>
                    <a:pt x="14562" y="4965"/>
                  </a:lnTo>
                  <a:lnTo>
                    <a:pt x="15002" y="4239"/>
                  </a:lnTo>
                  <a:lnTo>
                    <a:pt x="14145" y="4013"/>
                  </a:lnTo>
                  <a:lnTo>
                    <a:pt x="11478" y="3322"/>
                  </a:lnTo>
                  <a:lnTo>
                    <a:pt x="10799" y="822"/>
                  </a:lnTo>
                  <a:lnTo>
                    <a:pt x="10573"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1"/>
            <p:cNvSpPr/>
            <p:nvPr/>
          </p:nvSpPr>
          <p:spPr>
            <a:xfrm>
              <a:off x="4001675" y="2307850"/>
              <a:ext cx="376275" cy="365250"/>
            </a:xfrm>
            <a:custGeom>
              <a:avLst/>
              <a:gdLst/>
              <a:ahLst/>
              <a:cxnLst/>
              <a:rect l="l" t="t" r="r" b="b"/>
              <a:pathLst>
                <a:path w="15051" h="14610" extrusionOk="0">
                  <a:moveTo>
                    <a:pt x="4882" y="1298"/>
                  </a:moveTo>
                  <a:lnTo>
                    <a:pt x="7097" y="2525"/>
                  </a:lnTo>
                  <a:lnTo>
                    <a:pt x="7097" y="6323"/>
                  </a:lnTo>
                  <a:lnTo>
                    <a:pt x="4251" y="3573"/>
                  </a:lnTo>
                  <a:lnTo>
                    <a:pt x="4882" y="1298"/>
                  </a:lnTo>
                  <a:close/>
                  <a:moveTo>
                    <a:pt x="10050" y="1251"/>
                  </a:moveTo>
                  <a:lnTo>
                    <a:pt x="10704" y="3644"/>
                  </a:lnTo>
                  <a:lnTo>
                    <a:pt x="7930" y="6323"/>
                  </a:lnTo>
                  <a:lnTo>
                    <a:pt x="7930" y="2430"/>
                  </a:lnTo>
                  <a:lnTo>
                    <a:pt x="7942" y="2430"/>
                  </a:lnTo>
                  <a:lnTo>
                    <a:pt x="10050" y="1251"/>
                  </a:lnTo>
                  <a:close/>
                  <a:moveTo>
                    <a:pt x="11383" y="4132"/>
                  </a:moveTo>
                  <a:lnTo>
                    <a:pt x="13717" y="4751"/>
                  </a:lnTo>
                  <a:lnTo>
                    <a:pt x="12443" y="6894"/>
                  </a:lnTo>
                  <a:lnTo>
                    <a:pt x="8526" y="6894"/>
                  </a:lnTo>
                  <a:lnTo>
                    <a:pt x="11383" y="4132"/>
                  </a:lnTo>
                  <a:close/>
                  <a:moveTo>
                    <a:pt x="3751" y="4227"/>
                  </a:moveTo>
                  <a:lnTo>
                    <a:pt x="6513" y="6906"/>
                  </a:lnTo>
                  <a:lnTo>
                    <a:pt x="2501" y="6906"/>
                  </a:lnTo>
                  <a:lnTo>
                    <a:pt x="1275" y="4870"/>
                  </a:lnTo>
                  <a:lnTo>
                    <a:pt x="3751" y="4227"/>
                  </a:lnTo>
                  <a:close/>
                  <a:moveTo>
                    <a:pt x="12562" y="7728"/>
                  </a:moveTo>
                  <a:lnTo>
                    <a:pt x="13776" y="9764"/>
                  </a:lnTo>
                  <a:lnTo>
                    <a:pt x="11312" y="10407"/>
                  </a:lnTo>
                  <a:lnTo>
                    <a:pt x="8537" y="7728"/>
                  </a:lnTo>
                  <a:close/>
                  <a:moveTo>
                    <a:pt x="6513" y="7728"/>
                  </a:moveTo>
                  <a:lnTo>
                    <a:pt x="3656" y="10478"/>
                  </a:lnTo>
                  <a:lnTo>
                    <a:pt x="1322" y="9871"/>
                  </a:lnTo>
                  <a:lnTo>
                    <a:pt x="2596" y="7728"/>
                  </a:lnTo>
                  <a:close/>
                  <a:moveTo>
                    <a:pt x="7942" y="8299"/>
                  </a:moveTo>
                  <a:lnTo>
                    <a:pt x="10788" y="11062"/>
                  </a:lnTo>
                  <a:lnTo>
                    <a:pt x="10169" y="13336"/>
                  </a:lnTo>
                  <a:lnTo>
                    <a:pt x="7942" y="12097"/>
                  </a:lnTo>
                  <a:lnTo>
                    <a:pt x="7942" y="8299"/>
                  </a:lnTo>
                  <a:close/>
                  <a:moveTo>
                    <a:pt x="7109" y="8299"/>
                  </a:moveTo>
                  <a:lnTo>
                    <a:pt x="7109" y="12205"/>
                  </a:lnTo>
                  <a:lnTo>
                    <a:pt x="7097" y="12205"/>
                  </a:lnTo>
                  <a:lnTo>
                    <a:pt x="5001" y="13383"/>
                  </a:lnTo>
                  <a:lnTo>
                    <a:pt x="4346" y="10978"/>
                  </a:lnTo>
                  <a:lnTo>
                    <a:pt x="7109" y="8299"/>
                  </a:lnTo>
                  <a:close/>
                  <a:moveTo>
                    <a:pt x="10585" y="1"/>
                  </a:moveTo>
                  <a:lnTo>
                    <a:pt x="9823" y="417"/>
                  </a:lnTo>
                  <a:lnTo>
                    <a:pt x="7430" y="1751"/>
                  </a:lnTo>
                  <a:lnTo>
                    <a:pt x="5120" y="465"/>
                  </a:lnTo>
                  <a:lnTo>
                    <a:pt x="4358" y="48"/>
                  </a:lnTo>
                  <a:lnTo>
                    <a:pt x="4132" y="858"/>
                  </a:lnTo>
                  <a:lnTo>
                    <a:pt x="3418" y="3453"/>
                  </a:lnTo>
                  <a:lnTo>
                    <a:pt x="846" y="4120"/>
                  </a:lnTo>
                  <a:lnTo>
                    <a:pt x="1" y="4346"/>
                  </a:lnTo>
                  <a:lnTo>
                    <a:pt x="429" y="5073"/>
                  </a:lnTo>
                  <a:lnTo>
                    <a:pt x="1810" y="7394"/>
                  </a:lnTo>
                  <a:lnTo>
                    <a:pt x="477" y="9645"/>
                  </a:lnTo>
                  <a:lnTo>
                    <a:pt x="48" y="10371"/>
                  </a:lnTo>
                  <a:lnTo>
                    <a:pt x="894" y="10597"/>
                  </a:lnTo>
                  <a:lnTo>
                    <a:pt x="3561" y="11300"/>
                  </a:lnTo>
                  <a:lnTo>
                    <a:pt x="4239" y="13800"/>
                  </a:lnTo>
                  <a:lnTo>
                    <a:pt x="4465" y="14610"/>
                  </a:lnTo>
                  <a:lnTo>
                    <a:pt x="5227" y="14193"/>
                  </a:lnTo>
                  <a:lnTo>
                    <a:pt x="7621" y="12859"/>
                  </a:lnTo>
                  <a:lnTo>
                    <a:pt x="9930" y="14145"/>
                  </a:lnTo>
                  <a:lnTo>
                    <a:pt x="10681" y="14574"/>
                  </a:lnTo>
                  <a:lnTo>
                    <a:pt x="10907" y="13752"/>
                  </a:lnTo>
                  <a:lnTo>
                    <a:pt x="11621" y="11157"/>
                  </a:lnTo>
                  <a:lnTo>
                    <a:pt x="14193" y="10490"/>
                  </a:lnTo>
                  <a:lnTo>
                    <a:pt x="15050" y="10264"/>
                  </a:lnTo>
                  <a:lnTo>
                    <a:pt x="14610" y="9538"/>
                  </a:lnTo>
                  <a:lnTo>
                    <a:pt x="13228" y="7216"/>
                  </a:lnTo>
                  <a:lnTo>
                    <a:pt x="14574" y="4966"/>
                  </a:lnTo>
                  <a:lnTo>
                    <a:pt x="15003" y="4239"/>
                  </a:lnTo>
                  <a:lnTo>
                    <a:pt x="14157" y="4013"/>
                  </a:lnTo>
                  <a:lnTo>
                    <a:pt x="11490" y="3322"/>
                  </a:lnTo>
                  <a:lnTo>
                    <a:pt x="10800"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1"/>
            <p:cNvSpPr/>
            <p:nvPr/>
          </p:nvSpPr>
          <p:spPr>
            <a:xfrm>
              <a:off x="4001675" y="846375"/>
              <a:ext cx="375975" cy="365250"/>
            </a:xfrm>
            <a:custGeom>
              <a:avLst/>
              <a:gdLst/>
              <a:ahLst/>
              <a:cxnLst/>
              <a:rect l="l" t="t" r="r" b="b"/>
              <a:pathLst>
                <a:path w="15039" h="14610" extrusionOk="0">
                  <a:moveTo>
                    <a:pt x="10050" y="1250"/>
                  </a:moveTo>
                  <a:lnTo>
                    <a:pt x="10704" y="3643"/>
                  </a:lnTo>
                  <a:lnTo>
                    <a:pt x="7930" y="6322"/>
                  </a:lnTo>
                  <a:lnTo>
                    <a:pt x="7930" y="2429"/>
                  </a:lnTo>
                  <a:lnTo>
                    <a:pt x="7942" y="2429"/>
                  </a:lnTo>
                  <a:lnTo>
                    <a:pt x="10050" y="1250"/>
                  </a:lnTo>
                  <a:close/>
                  <a:moveTo>
                    <a:pt x="4882" y="1310"/>
                  </a:moveTo>
                  <a:lnTo>
                    <a:pt x="7097" y="2548"/>
                  </a:lnTo>
                  <a:lnTo>
                    <a:pt x="7097" y="6334"/>
                  </a:lnTo>
                  <a:lnTo>
                    <a:pt x="4251" y="3584"/>
                  </a:lnTo>
                  <a:lnTo>
                    <a:pt x="4882" y="1310"/>
                  </a:lnTo>
                  <a:close/>
                  <a:moveTo>
                    <a:pt x="3751" y="4227"/>
                  </a:moveTo>
                  <a:lnTo>
                    <a:pt x="6513" y="6906"/>
                  </a:lnTo>
                  <a:lnTo>
                    <a:pt x="2501" y="6906"/>
                  </a:lnTo>
                  <a:lnTo>
                    <a:pt x="1275" y="4870"/>
                  </a:lnTo>
                  <a:lnTo>
                    <a:pt x="3751" y="4227"/>
                  </a:lnTo>
                  <a:close/>
                  <a:moveTo>
                    <a:pt x="11371" y="4143"/>
                  </a:moveTo>
                  <a:lnTo>
                    <a:pt x="13705" y="4763"/>
                  </a:lnTo>
                  <a:lnTo>
                    <a:pt x="12443" y="6906"/>
                  </a:lnTo>
                  <a:lnTo>
                    <a:pt x="8526" y="6906"/>
                  </a:lnTo>
                  <a:lnTo>
                    <a:pt x="11371" y="4143"/>
                  </a:lnTo>
                  <a:close/>
                  <a:moveTo>
                    <a:pt x="12562" y="7727"/>
                  </a:moveTo>
                  <a:lnTo>
                    <a:pt x="13776" y="9763"/>
                  </a:lnTo>
                  <a:lnTo>
                    <a:pt x="11312" y="10406"/>
                  </a:lnTo>
                  <a:lnTo>
                    <a:pt x="8537" y="7727"/>
                  </a:lnTo>
                  <a:close/>
                  <a:moveTo>
                    <a:pt x="6513" y="7739"/>
                  </a:moveTo>
                  <a:lnTo>
                    <a:pt x="3656" y="10489"/>
                  </a:lnTo>
                  <a:lnTo>
                    <a:pt x="1322" y="9882"/>
                  </a:lnTo>
                  <a:lnTo>
                    <a:pt x="2596" y="7739"/>
                  </a:lnTo>
                  <a:close/>
                  <a:moveTo>
                    <a:pt x="7942" y="8299"/>
                  </a:moveTo>
                  <a:lnTo>
                    <a:pt x="10788" y="11061"/>
                  </a:lnTo>
                  <a:lnTo>
                    <a:pt x="10169" y="13335"/>
                  </a:lnTo>
                  <a:lnTo>
                    <a:pt x="7942" y="12097"/>
                  </a:lnTo>
                  <a:lnTo>
                    <a:pt x="7942" y="8299"/>
                  </a:lnTo>
                  <a:close/>
                  <a:moveTo>
                    <a:pt x="7109" y="8299"/>
                  </a:moveTo>
                  <a:lnTo>
                    <a:pt x="7109" y="12204"/>
                  </a:lnTo>
                  <a:lnTo>
                    <a:pt x="7097" y="12204"/>
                  </a:lnTo>
                  <a:lnTo>
                    <a:pt x="5001" y="13383"/>
                  </a:lnTo>
                  <a:lnTo>
                    <a:pt x="4346" y="10978"/>
                  </a:lnTo>
                  <a:lnTo>
                    <a:pt x="7109" y="8299"/>
                  </a:lnTo>
                  <a:close/>
                  <a:moveTo>
                    <a:pt x="10573" y="0"/>
                  </a:moveTo>
                  <a:lnTo>
                    <a:pt x="9823" y="417"/>
                  </a:lnTo>
                  <a:lnTo>
                    <a:pt x="7430" y="1750"/>
                  </a:lnTo>
                  <a:lnTo>
                    <a:pt x="5120" y="464"/>
                  </a:lnTo>
                  <a:lnTo>
                    <a:pt x="4358" y="48"/>
                  </a:lnTo>
                  <a:lnTo>
                    <a:pt x="4132" y="857"/>
                  </a:lnTo>
                  <a:lnTo>
                    <a:pt x="3418" y="3453"/>
                  </a:lnTo>
                  <a:lnTo>
                    <a:pt x="846" y="4120"/>
                  </a:lnTo>
                  <a:lnTo>
                    <a:pt x="1" y="4346"/>
                  </a:lnTo>
                  <a:lnTo>
                    <a:pt x="429" y="5072"/>
                  </a:lnTo>
                  <a:lnTo>
                    <a:pt x="1810" y="7394"/>
                  </a:lnTo>
                  <a:lnTo>
                    <a:pt x="477" y="9644"/>
                  </a:lnTo>
                  <a:lnTo>
                    <a:pt x="48" y="10370"/>
                  </a:lnTo>
                  <a:lnTo>
                    <a:pt x="894" y="10597"/>
                  </a:lnTo>
                  <a:lnTo>
                    <a:pt x="3561" y="11299"/>
                  </a:lnTo>
                  <a:lnTo>
                    <a:pt x="4239" y="13799"/>
                  </a:lnTo>
                  <a:lnTo>
                    <a:pt x="4465" y="14609"/>
                  </a:lnTo>
                  <a:lnTo>
                    <a:pt x="5227" y="14192"/>
                  </a:lnTo>
                  <a:lnTo>
                    <a:pt x="7621" y="12859"/>
                  </a:lnTo>
                  <a:lnTo>
                    <a:pt x="9930" y="14157"/>
                  </a:lnTo>
                  <a:lnTo>
                    <a:pt x="10681" y="14573"/>
                  </a:lnTo>
                  <a:lnTo>
                    <a:pt x="10907" y="13752"/>
                  </a:lnTo>
                  <a:lnTo>
                    <a:pt x="11621" y="11156"/>
                  </a:lnTo>
                  <a:lnTo>
                    <a:pt x="14193" y="10489"/>
                  </a:lnTo>
                  <a:lnTo>
                    <a:pt x="15038" y="10263"/>
                  </a:lnTo>
                  <a:lnTo>
                    <a:pt x="14610" y="9537"/>
                  </a:lnTo>
                  <a:lnTo>
                    <a:pt x="13228" y="7215"/>
                  </a:lnTo>
                  <a:lnTo>
                    <a:pt x="14562" y="4965"/>
                  </a:lnTo>
                  <a:lnTo>
                    <a:pt x="15003" y="4239"/>
                  </a:lnTo>
                  <a:lnTo>
                    <a:pt x="14145" y="4012"/>
                  </a:lnTo>
                  <a:lnTo>
                    <a:pt x="11490" y="3322"/>
                  </a:lnTo>
                  <a:lnTo>
                    <a:pt x="10800" y="810"/>
                  </a:lnTo>
                  <a:lnTo>
                    <a:pt x="10573"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1"/>
            <p:cNvSpPr/>
            <p:nvPr/>
          </p:nvSpPr>
          <p:spPr>
            <a:xfrm>
              <a:off x="4001675" y="2673075"/>
              <a:ext cx="375975" cy="365550"/>
            </a:xfrm>
            <a:custGeom>
              <a:avLst/>
              <a:gdLst/>
              <a:ahLst/>
              <a:cxnLst/>
              <a:rect l="l" t="t" r="r" b="b"/>
              <a:pathLst>
                <a:path w="15039" h="14622" extrusionOk="0">
                  <a:moveTo>
                    <a:pt x="4894" y="1286"/>
                  </a:moveTo>
                  <a:lnTo>
                    <a:pt x="7109" y="2525"/>
                  </a:lnTo>
                  <a:lnTo>
                    <a:pt x="7109" y="6311"/>
                  </a:lnTo>
                  <a:lnTo>
                    <a:pt x="4275" y="3561"/>
                  </a:lnTo>
                  <a:lnTo>
                    <a:pt x="4894" y="1286"/>
                  </a:lnTo>
                  <a:close/>
                  <a:moveTo>
                    <a:pt x="10050" y="1251"/>
                  </a:moveTo>
                  <a:lnTo>
                    <a:pt x="10704" y="3656"/>
                  </a:lnTo>
                  <a:lnTo>
                    <a:pt x="7930" y="6335"/>
                  </a:lnTo>
                  <a:lnTo>
                    <a:pt x="7930" y="2429"/>
                  </a:lnTo>
                  <a:lnTo>
                    <a:pt x="7942" y="2429"/>
                  </a:lnTo>
                  <a:lnTo>
                    <a:pt x="10050" y="1251"/>
                  </a:lnTo>
                  <a:close/>
                  <a:moveTo>
                    <a:pt x="11383" y="4144"/>
                  </a:moveTo>
                  <a:lnTo>
                    <a:pt x="13717" y="4751"/>
                  </a:lnTo>
                  <a:lnTo>
                    <a:pt x="12443" y="6894"/>
                  </a:lnTo>
                  <a:lnTo>
                    <a:pt x="8526" y="6894"/>
                  </a:lnTo>
                  <a:lnTo>
                    <a:pt x="11383" y="4144"/>
                  </a:lnTo>
                  <a:close/>
                  <a:moveTo>
                    <a:pt x="3751" y="4227"/>
                  </a:moveTo>
                  <a:lnTo>
                    <a:pt x="6513" y="6906"/>
                  </a:lnTo>
                  <a:lnTo>
                    <a:pt x="2501" y="6906"/>
                  </a:lnTo>
                  <a:lnTo>
                    <a:pt x="1275" y="4870"/>
                  </a:lnTo>
                  <a:lnTo>
                    <a:pt x="3751" y="4227"/>
                  </a:lnTo>
                  <a:close/>
                  <a:moveTo>
                    <a:pt x="12562" y="7728"/>
                  </a:moveTo>
                  <a:lnTo>
                    <a:pt x="13776" y="9764"/>
                  </a:lnTo>
                  <a:lnTo>
                    <a:pt x="11312" y="10407"/>
                  </a:lnTo>
                  <a:lnTo>
                    <a:pt x="8537" y="7728"/>
                  </a:lnTo>
                  <a:close/>
                  <a:moveTo>
                    <a:pt x="6513" y="7716"/>
                  </a:moveTo>
                  <a:lnTo>
                    <a:pt x="3680" y="10466"/>
                  </a:lnTo>
                  <a:lnTo>
                    <a:pt x="1334" y="9859"/>
                  </a:lnTo>
                  <a:lnTo>
                    <a:pt x="2608" y="7716"/>
                  </a:lnTo>
                  <a:close/>
                  <a:moveTo>
                    <a:pt x="7942" y="8299"/>
                  </a:moveTo>
                  <a:lnTo>
                    <a:pt x="10788" y="11050"/>
                  </a:lnTo>
                  <a:lnTo>
                    <a:pt x="10169" y="13324"/>
                  </a:lnTo>
                  <a:lnTo>
                    <a:pt x="7942" y="12085"/>
                  </a:lnTo>
                  <a:lnTo>
                    <a:pt x="7942" y="8299"/>
                  </a:lnTo>
                  <a:close/>
                  <a:moveTo>
                    <a:pt x="7109" y="8287"/>
                  </a:moveTo>
                  <a:lnTo>
                    <a:pt x="7109" y="12193"/>
                  </a:lnTo>
                  <a:lnTo>
                    <a:pt x="7097" y="12193"/>
                  </a:lnTo>
                  <a:lnTo>
                    <a:pt x="5001" y="13371"/>
                  </a:lnTo>
                  <a:lnTo>
                    <a:pt x="4346" y="10966"/>
                  </a:lnTo>
                  <a:lnTo>
                    <a:pt x="7109" y="8287"/>
                  </a:lnTo>
                  <a:close/>
                  <a:moveTo>
                    <a:pt x="10573" y="1"/>
                  </a:moveTo>
                  <a:lnTo>
                    <a:pt x="9823" y="417"/>
                  </a:lnTo>
                  <a:lnTo>
                    <a:pt x="7418" y="1763"/>
                  </a:lnTo>
                  <a:lnTo>
                    <a:pt x="5120" y="465"/>
                  </a:lnTo>
                  <a:lnTo>
                    <a:pt x="4358" y="48"/>
                  </a:lnTo>
                  <a:lnTo>
                    <a:pt x="4132" y="870"/>
                  </a:lnTo>
                  <a:lnTo>
                    <a:pt x="3418" y="3453"/>
                  </a:lnTo>
                  <a:lnTo>
                    <a:pt x="846" y="4132"/>
                  </a:lnTo>
                  <a:lnTo>
                    <a:pt x="1" y="4346"/>
                  </a:lnTo>
                  <a:lnTo>
                    <a:pt x="429" y="5085"/>
                  </a:lnTo>
                  <a:lnTo>
                    <a:pt x="1810" y="7406"/>
                  </a:lnTo>
                  <a:lnTo>
                    <a:pt x="477" y="9645"/>
                  </a:lnTo>
                  <a:lnTo>
                    <a:pt x="48" y="10383"/>
                  </a:lnTo>
                  <a:lnTo>
                    <a:pt x="894" y="10597"/>
                  </a:lnTo>
                  <a:lnTo>
                    <a:pt x="3561" y="11300"/>
                  </a:lnTo>
                  <a:lnTo>
                    <a:pt x="4239" y="13800"/>
                  </a:lnTo>
                  <a:lnTo>
                    <a:pt x="4465" y="14621"/>
                  </a:lnTo>
                  <a:lnTo>
                    <a:pt x="5216" y="14205"/>
                  </a:lnTo>
                  <a:lnTo>
                    <a:pt x="7621" y="12859"/>
                  </a:lnTo>
                  <a:lnTo>
                    <a:pt x="9919" y="14157"/>
                  </a:lnTo>
                  <a:lnTo>
                    <a:pt x="10681" y="14574"/>
                  </a:lnTo>
                  <a:lnTo>
                    <a:pt x="10907" y="13752"/>
                  </a:lnTo>
                  <a:lnTo>
                    <a:pt x="11621" y="11169"/>
                  </a:lnTo>
                  <a:lnTo>
                    <a:pt x="14193" y="10502"/>
                  </a:lnTo>
                  <a:lnTo>
                    <a:pt x="15038" y="10276"/>
                  </a:lnTo>
                  <a:lnTo>
                    <a:pt x="14610" y="9549"/>
                  </a:lnTo>
                  <a:lnTo>
                    <a:pt x="13228" y="7228"/>
                  </a:lnTo>
                  <a:lnTo>
                    <a:pt x="14562" y="4977"/>
                  </a:lnTo>
                  <a:lnTo>
                    <a:pt x="15003" y="4251"/>
                  </a:lnTo>
                  <a:lnTo>
                    <a:pt x="14145" y="4025"/>
                  </a:lnTo>
                  <a:lnTo>
                    <a:pt x="11490" y="3322"/>
                  </a:lnTo>
                  <a:lnTo>
                    <a:pt x="10800" y="822"/>
                  </a:lnTo>
                  <a:lnTo>
                    <a:pt x="10573" y="1"/>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1"/>
            <p:cNvSpPr/>
            <p:nvPr/>
          </p:nvSpPr>
          <p:spPr>
            <a:xfrm>
              <a:off x="4380600" y="4134575"/>
              <a:ext cx="376250" cy="365525"/>
            </a:xfrm>
            <a:custGeom>
              <a:avLst/>
              <a:gdLst/>
              <a:ahLst/>
              <a:cxnLst/>
              <a:rect l="l" t="t" r="r" b="b"/>
              <a:pathLst>
                <a:path w="15050" h="14621" extrusionOk="0">
                  <a:moveTo>
                    <a:pt x="4894" y="1286"/>
                  </a:moveTo>
                  <a:lnTo>
                    <a:pt x="7108" y="2512"/>
                  </a:lnTo>
                  <a:lnTo>
                    <a:pt x="7108" y="6310"/>
                  </a:lnTo>
                  <a:lnTo>
                    <a:pt x="4263" y="3560"/>
                  </a:lnTo>
                  <a:lnTo>
                    <a:pt x="4894" y="1286"/>
                  </a:lnTo>
                  <a:close/>
                  <a:moveTo>
                    <a:pt x="10049" y="1238"/>
                  </a:moveTo>
                  <a:lnTo>
                    <a:pt x="10704" y="3632"/>
                  </a:lnTo>
                  <a:lnTo>
                    <a:pt x="7942" y="6310"/>
                  </a:lnTo>
                  <a:lnTo>
                    <a:pt x="7942" y="2417"/>
                  </a:lnTo>
                  <a:lnTo>
                    <a:pt x="7954" y="2417"/>
                  </a:lnTo>
                  <a:lnTo>
                    <a:pt x="10049" y="1238"/>
                  </a:lnTo>
                  <a:close/>
                  <a:moveTo>
                    <a:pt x="3751" y="4215"/>
                  </a:moveTo>
                  <a:lnTo>
                    <a:pt x="6525" y="6894"/>
                  </a:lnTo>
                  <a:lnTo>
                    <a:pt x="2501" y="6894"/>
                  </a:lnTo>
                  <a:lnTo>
                    <a:pt x="1286" y="4858"/>
                  </a:lnTo>
                  <a:lnTo>
                    <a:pt x="3751" y="4215"/>
                  </a:lnTo>
                  <a:close/>
                  <a:moveTo>
                    <a:pt x="11395" y="4132"/>
                  </a:moveTo>
                  <a:lnTo>
                    <a:pt x="13728" y="4739"/>
                  </a:lnTo>
                  <a:lnTo>
                    <a:pt x="12454" y="6894"/>
                  </a:lnTo>
                  <a:lnTo>
                    <a:pt x="8537" y="6894"/>
                  </a:lnTo>
                  <a:lnTo>
                    <a:pt x="11395" y="4132"/>
                  </a:lnTo>
                  <a:close/>
                  <a:moveTo>
                    <a:pt x="12549" y="7715"/>
                  </a:moveTo>
                  <a:lnTo>
                    <a:pt x="13776" y="9751"/>
                  </a:lnTo>
                  <a:lnTo>
                    <a:pt x="11299" y="10394"/>
                  </a:lnTo>
                  <a:lnTo>
                    <a:pt x="8537" y="7715"/>
                  </a:lnTo>
                  <a:close/>
                  <a:moveTo>
                    <a:pt x="6525" y="7715"/>
                  </a:moveTo>
                  <a:lnTo>
                    <a:pt x="3667" y="10466"/>
                  </a:lnTo>
                  <a:lnTo>
                    <a:pt x="1334" y="9859"/>
                  </a:lnTo>
                  <a:lnTo>
                    <a:pt x="2608" y="7715"/>
                  </a:lnTo>
                  <a:close/>
                  <a:moveTo>
                    <a:pt x="7954" y="8299"/>
                  </a:moveTo>
                  <a:lnTo>
                    <a:pt x="10799" y="11049"/>
                  </a:lnTo>
                  <a:lnTo>
                    <a:pt x="10168" y="13323"/>
                  </a:lnTo>
                  <a:lnTo>
                    <a:pt x="7954" y="12085"/>
                  </a:lnTo>
                  <a:lnTo>
                    <a:pt x="7954" y="8299"/>
                  </a:lnTo>
                  <a:close/>
                  <a:moveTo>
                    <a:pt x="7120" y="8299"/>
                  </a:moveTo>
                  <a:lnTo>
                    <a:pt x="7120" y="12192"/>
                  </a:lnTo>
                  <a:lnTo>
                    <a:pt x="7108" y="12192"/>
                  </a:lnTo>
                  <a:lnTo>
                    <a:pt x="5013" y="13371"/>
                  </a:lnTo>
                  <a:lnTo>
                    <a:pt x="4346" y="10978"/>
                  </a:lnTo>
                  <a:lnTo>
                    <a:pt x="7120" y="8299"/>
                  </a:lnTo>
                  <a:close/>
                  <a:moveTo>
                    <a:pt x="10585" y="0"/>
                  </a:moveTo>
                  <a:lnTo>
                    <a:pt x="9823" y="417"/>
                  </a:lnTo>
                  <a:lnTo>
                    <a:pt x="7430" y="1762"/>
                  </a:lnTo>
                  <a:lnTo>
                    <a:pt x="5120" y="465"/>
                  </a:lnTo>
                  <a:lnTo>
                    <a:pt x="4370" y="48"/>
                  </a:lnTo>
                  <a:lnTo>
                    <a:pt x="4144" y="869"/>
                  </a:lnTo>
                  <a:lnTo>
                    <a:pt x="3429" y="3453"/>
                  </a:lnTo>
                  <a:lnTo>
                    <a:pt x="858" y="4132"/>
                  </a:lnTo>
                  <a:lnTo>
                    <a:pt x="0" y="4346"/>
                  </a:lnTo>
                  <a:lnTo>
                    <a:pt x="441" y="5084"/>
                  </a:lnTo>
                  <a:lnTo>
                    <a:pt x="1822" y="7406"/>
                  </a:lnTo>
                  <a:lnTo>
                    <a:pt x="477" y="9644"/>
                  </a:lnTo>
                  <a:lnTo>
                    <a:pt x="48" y="10382"/>
                  </a:lnTo>
                  <a:lnTo>
                    <a:pt x="893" y="10597"/>
                  </a:lnTo>
                  <a:lnTo>
                    <a:pt x="3560" y="11299"/>
                  </a:lnTo>
                  <a:lnTo>
                    <a:pt x="4251" y="13799"/>
                  </a:lnTo>
                  <a:lnTo>
                    <a:pt x="4465" y="14621"/>
                  </a:lnTo>
                  <a:lnTo>
                    <a:pt x="5227" y="14204"/>
                  </a:lnTo>
                  <a:lnTo>
                    <a:pt x="7620" y="12859"/>
                  </a:lnTo>
                  <a:lnTo>
                    <a:pt x="9930" y="14157"/>
                  </a:lnTo>
                  <a:lnTo>
                    <a:pt x="10692" y="14573"/>
                  </a:lnTo>
                  <a:lnTo>
                    <a:pt x="10918" y="13752"/>
                  </a:lnTo>
                  <a:lnTo>
                    <a:pt x="11633" y="11168"/>
                  </a:lnTo>
                  <a:lnTo>
                    <a:pt x="14204" y="10501"/>
                  </a:lnTo>
                  <a:lnTo>
                    <a:pt x="15050" y="10275"/>
                  </a:lnTo>
                  <a:lnTo>
                    <a:pt x="14621" y="9549"/>
                  </a:lnTo>
                  <a:lnTo>
                    <a:pt x="13240" y="7227"/>
                  </a:lnTo>
                  <a:lnTo>
                    <a:pt x="14574" y="4977"/>
                  </a:lnTo>
                  <a:lnTo>
                    <a:pt x="15002" y="4251"/>
                  </a:lnTo>
                  <a:lnTo>
                    <a:pt x="14157" y="4024"/>
                  </a:lnTo>
                  <a:lnTo>
                    <a:pt x="11490" y="3322"/>
                  </a:lnTo>
                  <a:lnTo>
                    <a:pt x="10811"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1"/>
            <p:cNvSpPr/>
            <p:nvPr/>
          </p:nvSpPr>
          <p:spPr>
            <a:xfrm>
              <a:off x="4380600" y="3769350"/>
              <a:ext cx="376250" cy="365250"/>
            </a:xfrm>
            <a:custGeom>
              <a:avLst/>
              <a:gdLst/>
              <a:ahLst/>
              <a:cxnLst/>
              <a:rect l="l" t="t" r="r" b="b"/>
              <a:pathLst>
                <a:path w="15050" h="14610" extrusionOk="0">
                  <a:moveTo>
                    <a:pt x="4894" y="1274"/>
                  </a:moveTo>
                  <a:lnTo>
                    <a:pt x="7108" y="2512"/>
                  </a:lnTo>
                  <a:lnTo>
                    <a:pt x="7108" y="6311"/>
                  </a:lnTo>
                  <a:lnTo>
                    <a:pt x="4263" y="3560"/>
                  </a:lnTo>
                  <a:lnTo>
                    <a:pt x="4894" y="1274"/>
                  </a:lnTo>
                  <a:close/>
                  <a:moveTo>
                    <a:pt x="10049" y="1238"/>
                  </a:moveTo>
                  <a:lnTo>
                    <a:pt x="10704" y="3632"/>
                  </a:lnTo>
                  <a:lnTo>
                    <a:pt x="7942" y="6311"/>
                  </a:lnTo>
                  <a:lnTo>
                    <a:pt x="7942" y="2405"/>
                  </a:lnTo>
                  <a:lnTo>
                    <a:pt x="7954" y="2405"/>
                  </a:lnTo>
                  <a:lnTo>
                    <a:pt x="10049" y="1238"/>
                  </a:lnTo>
                  <a:close/>
                  <a:moveTo>
                    <a:pt x="3751" y="4215"/>
                  </a:moveTo>
                  <a:lnTo>
                    <a:pt x="6525" y="6894"/>
                  </a:lnTo>
                  <a:lnTo>
                    <a:pt x="2501" y="6894"/>
                  </a:lnTo>
                  <a:lnTo>
                    <a:pt x="1286" y="4846"/>
                  </a:lnTo>
                  <a:lnTo>
                    <a:pt x="3751" y="4215"/>
                  </a:lnTo>
                  <a:close/>
                  <a:moveTo>
                    <a:pt x="11395" y="4132"/>
                  </a:moveTo>
                  <a:lnTo>
                    <a:pt x="13728" y="4751"/>
                  </a:lnTo>
                  <a:lnTo>
                    <a:pt x="12454" y="6894"/>
                  </a:lnTo>
                  <a:lnTo>
                    <a:pt x="8537" y="6894"/>
                  </a:lnTo>
                  <a:lnTo>
                    <a:pt x="11395" y="4132"/>
                  </a:lnTo>
                  <a:close/>
                  <a:moveTo>
                    <a:pt x="12549" y="7704"/>
                  </a:moveTo>
                  <a:lnTo>
                    <a:pt x="13776" y="9751"/>
                  </a:lnTo>
                  <a:lnTo>
                    <a:pt x="11299" y="10382"/>
                  </a:lnTo>
                  <a:lnTo>
                    <a:pt x="8537" y="7704"/>
                  </a:lnTo>
                  <a:close/>
                  <a:moveTo>
                    <a:pt x="6525" y="7704"/>
                  </a:moveTo>
                  <a:lnTo>
                    <a:pt x="3667" y="10466"/>
                  </a:lnTo>
                  <a:lnTo>
                    <a:pt x="1334" y="9847"/>
                  </a:lnTo>
                  <a:lnTo>
                    <a:pt x="2608" y="7704"/>
                  </a:lnTo>
                  <a:close/>
                  <a:moveTo>
                    <a:pt x="7954" y="8287"/>
                  </a:moveTo>
                  <a:lnTo>
                    <a:pt x="10799" y="11037"/>
                  </a:lnTo>
                  <a:lnTo>
                    <a:pt x="10168" y="13323"/>
                  </a:lnTo>
                  <a:lnTo>
                    <a:pt x="7954" y="12085"/>
                  </a:lnTo>
                  <a:lnTo>
                    <a:pt x="7954" y="8287"/>
                  </a:lnTo>
                  <a:close/>
                  <a:moveTo>
                    <a:pt x="7120" y="8287"/>
                  </a:moveTo>
                  <a:lnTo>
                    <a:pt x="7120" y="12192"/>
                  </a:lnTo>
                  <a:lnTo>
                    <a:pt x="7108" y="12192"/>
                  </a:lnTo>
                  <a:lnTo>
                    <a:pt x="5013" y="13359"/>
                  </a:lnTo>
                  <a:lnTo>
                    <a:pt x="4346" y="10966"/>
                  </a:lnTo>
                  <a:lnTo>
                    <a:pt x="7120" y="8287"/>
                  </a:lnTo>
                  <a:close/>
                  <a:moveTo>
                    <a:pt x="10585" y="0"/>
                  </a:moveTo>
                  <a:lnTo>
                    <a:pt x="9823" y="417"/>
                  </a:lnTo>
                  <a:lnTo>
                    <a:pt x="7430" y="1750"/>
                  </a:lnTo>
                  <a:lnTo>
                    <a:pt x="5120" y="465"/>
                  </a:lnTo>
                  <a:lnTo>
                    <a:pt x="4370" y="48"/>
                  </a:lnTo>
                  <a:lnTo>
                    <a:pt x="4144" y="857"/>
                  </a:lnTo>
                  <a:lnTo>
                    <a:pt x="3429" y="3453"/>
                  </a:lnTo>
                  <a:lnTo>
                    <a:pt x="858" y="4120"/>
                  </a:lnTo>
                  <a:lnTo>
                    <a:pt x="0" y="4346"/>
                  </a:lnTo>
                  <a:lnTo>
                    <a:pt x="441" y="5072"/>
                  </a:lnTo>
                  <a:lnTo>
                    <a:pt x="1822" y="7394"/>
                  </a:lnTo>
                  <a:lnTo>
                    <a:pt x="477" y="9644"/>
                  </a:lnTo>
                  <a:lnTo>
                    <a:pt x="48" y="10371"/>
                  </a:lnTo>
                  <a:lnTo>
                    <a:pt x="893" y="10597"/>
                  </a:lnTo>
                  <a:lnTo>
                    <a:pt x="3560" y="11299"/>
                  </a:lnTo>
                  <a:lnTo>
                    <a:pt x="4251" y="13800"/>
                  </a:lnTo>
                  <a:lnTo>
                    <a:pt x="4465" y="14609"/>
                  </a:lnTo>
                  <a:lnTo>
                    <a:pt x="5227" y="14192"/>
                  </a:lnTo>
                  <a:lnTo>
                    <a:pt x="7620" y="12859"/>
                  </a:lnTo>
                  <a:lnTo>
                    <a:pt x="9930" y="14157"/>
                  </a:lnTo>
                  <a:lnTo>
                    <a:pt x="10692" y="14573"/>
                  </a:lnTo>
                  <a:lnTo>
                    <a:pt x="10918" y="13752"/>
                  </a:lnTo>
                  <a:lnTo>
                    <a:pt x="11633" y="11156"/>
                  </a:lnTo>
                  <a:lnTo>
                    <a:pt x="14204" y="10490"/>
                  </a:lnTo>
                  <a:lnTo>
                    <a:pt x="15050" y="10263"/>
                  </a:lnTo>
                  <a:lnTo>
                    <a:pt x="14621" y="9537"/>
                  </a:lnTo>
                  <a:lnTo>
                    <a:pt x="13240" y="7215"/>
                  </a:lnTo>
                  <a:lnTo>
                    <a:pt x="14574" y="4965"/>
                  </a:lnTo>
                  <a:lnTo>
                    <a:pt x="15002" y="4239"/>
                  </a:lnTo>
                  <a:lnTo>
                    <a:pt x="14157" y="4013"/>
                  </a:lnTo>
                  <a:lnTo>
                    <a:pt x="11490" y="3322"/>
                  </a:lnTo>
                  <a:lnTo>
                    <a:pt x="10811"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1"/>
            <p:cNvSpPr/>
            <p:nvPr/>
          </p:nvSpPr>
          <p:spPr>
            <a:xfrm>
              <a:off x="4380300" y="3403825"/>
              <a:ext cx="376550" cy="365550"/>
            </a:xfrm>
            <a:custGeom>
              <a:avLst/>
              <a:gdLst/>
              <a:ahLst/>
              <a:cxnLst/>
              <a:rect l="l" t="t" r="r" b="b"/>
              <a:pathLst>
                <a:path w="15062" h="14622" extrusionOk="0">
                  <a:moveTo>
                    <a:pt x="4906" y="1286"/>
                  </a:moveTo>
                  <a:lnTo>
                    <a:pt x="7120" y="2525"/>
                  </a:lnTo>
                  <a:lnTo>
                    <a:pt x="7120" y="6311"/>
                  </a:lnTo>
                  <a:lnTo>
                    <a:pt x="4275" y="3560"/>
                  </a:lnTo>
                  <a:lnTo>
                    <a:pt x="4906" y="1286"/>
                  </a:lnTo>
                  <a:close/>
                  <a:moveTo>
                    <a:pt x="10061" y="1239"/>
                  </a:moveTo>
                  <a:lnTo>
                    <a:pt x="10716" y="3632"/>
                  </a:lnTo>
                  <a:lnTo>
                    <a:pt x="7954" y="6311"/>
                  </a:lnTo>
                  <a:lnTo>
                    <a:pt x="7954" y="2417"/>
                  </a:lnTo>
                  <a:lnTo>
                    <a:pt x="7966" y="2417"/>
                  </a:lnTo>
                  <a:lnTo>
                    <a:pt x="10061" y="1239"/>
                  </a:lnTo>
                  <a:close/>
                  <a:moveTo>
                    <a:pt x="3763" y="4215"/>
                  </a:moveTo>
                  <a:lnTo>
                    <a:pt x="6537" y="6894"/>
                  </a:lnTo>
                  <a:lnTo>
                    <a:pt x="2513" y="6894"/>
                  </a:lnTo>
                  <a:lnTo>
                    <a:pt x="1310" y="4858"/>
                  </a:lnTo>
                  <a:lnTo>
                    <a:pt x="3763" y="4215"/>
                  </a:lnTo>
                  <a:close/>
                  <a:moveTo>
                    <a:pt x="11407" y="4144"/>
                  </a:moveTo>
                  <a:lnTo>
                    <a:pt x="13740" y="4751"/>
                  </a:lnTo>
                  <a:lnTo>
                    <a:pt x="12466" y="6894"/>
                  </a:lnTo>
                  <a:lnTo>
                    <a:pt x="8549" y="6894"/>
                  </a:lnTo>
                  <a:lnTo>
                    <a:pt x="11407" y="4144"/>
                  </a:lnTo>
                  <a:close/>
                  <a:moveTo>
                    <a:pt x="12561" y="7716"/>
                  </a:moveTo>
                  <a:lnTo>
                    <a:pt x="13788" y="9752"/>
                  </a:lnTo>
                  <a:lnTo>
                    <a:pt x="11311" y="10395"/>
                  </a:lnTo>
                  <a:lnTo>
                    <a:pt x="8549" y="7716"/>
                  </a:lnTo>
                  <a:close/>
                  <a:moveTo>
                    <a:pt x="6537" y="7728"/>
                  </a:moveTo>
                  <a:lnTo>
                    <a:pt x="3679" y="10478"/>
                  </a:lnTo>
                  <a:lnTo>
                    <a:pt x="1346" y="9871"/>
                  </a:lnTo>
                  <a:lnTo>
                    <a:pt x="2620" y="7728"/>
                  </a:lnTo>
                  <a:close/>
                  <a:moveTo>
                    <a:pt x="7966" y="8299"/>
                  </a:moveTo>
                  <a:lnTo>
                    <a:pt x="10811" y="11049"/>
                  </a:lnTo>
                  <a:lnTo>
                    <a:pt x="10180" y="13323"/>
                  </a:lnTo>
                  <a:lnTo>
                    <a:pt x="7966" y="12085"/>
                  </a:lnTo>
                  <a:lnTo>
                    <a:pt x="7966" y="8299"/>
                  </a:lnTo>
                  <a:close/>
                  <a:moveTo>
                    <a:pt x="7132" y="8299"/>
                  </a:moveTo>
                  <a:lnTo>
                    <a:pt x="7132" y="12192"/>
                  </a:lnTo>
                  <a:lnTo>
                    <a:pt x="7120" y="12192"/>
                  </a:lnTo>
                  <a:lnTo>
                    <a:pt x="5025" y="13371"/>
                  </a:lnTo>
                  <a:lnTo>
                    <a:pt x="4358" y="10978"/>
                  </a:lnTo>
                  <a:lnTo>
                    <a:pt x="7132" y="8299"/>
                  </a:lnTo>
                  <a:close/>
                  <a:moveTo>
                    <a:pt x="10597" y="0"/>
                  </a:moveTo>
                  <a:lnTo>
                    <a:pt x="9835" y="417"/>
                  </a:lnTo>
                  <a:lnTo>
                    <a:pt x="7442" y="1763"/>
                  </a:lnTo>
                  <a:lnTo>
                    <a:pt x="5132" y="465"/>
                  </a:lnTo>
                  <a:lnTo>
                    <a:pt x="4382" y="48"/>
                  </a:lnTo>
                  <a:lnTo>
                    <a:pt x="4156" y="870"/>
                  </a:lnTo>
                  <a:lnTo>
                    <a:pt x="3441" y="3453"/>
                  </a:lnTo>
                  <a:lnTo>
                    <a:pt x="858" y="4132"/>
                  </a:lnTo>
                  <a:lnTo>
                    <a:pt x="0" y="4346"/>
                  </a:lnTo>
                  <a:lnTo>
                    <a:pt x="453" y="5084"/>
                  </a:lnTo>
                  <a:lnTo>
                    <a:pt x="1834" y="7406"/>
                  </a:lnTo>
                  <a:lnTo>
                    <a:pt x="489" y="9644"/>
                  </a:lnTo>
                  <a:lnTo>
                    <a:pt x="60" y="10383"/>
                  </a:lnTo>
                  <a:lnTo>
                    <a:pt x="905" y="10597"/>
                  </a:lnTo>
                  <a:lnTo>
                    <a:pt x="3572" y="11299"/>
                  </a:lnTo>
                  <a:lnTo>
                    <a:pt x="4263" y="13800"/>
                  </a:lnTo>
                  <a:lnTo>
                    <a:pt x="4477" y="14621"/>
                  </a:lnTo>
                  <a:lnTo>
                    <a:pt x="5239" y="14205"/>
                  </a:lnTo>
                  <a:lnTo>
                    <a:pt x="7632" y="12859"/>
                  </a:lnTo>
                  <a:lnTo>
                    <a:pt x="9942" y="14157"/>
                  </a:lnTo>
                  <a:lnTo>
                    <a:pt x="10704" y="14574"/>
                  </a:lnTo>
                  <a:lnTo>
                    <a:pt x="10930" y="13752"/>
                  </a:lnTo>
                  <a:lnTo>
                    <a:pt x="11645" y="11168"/>
                  </a:lnTo>
                  <a:lnTo>
                    <a:pt x="14216" y="10502"/>
                  </a:lnTo>
                  <a:lnTo>
                    <a:pt x="15062" y="10275"/>
                  </a:lnTo>
                  <a:lnTo>
                    <a:pt x="14633" y="9549"/>
                  </a:lnTo>
                  <a:lnTo>
                    <a:pt x="13252" y="7227"/>
                  </a:lnTo>
                  <a:lnTo>
                    <a:pt x="14586" y="4977"/>
                  </a:lnTo>
                  <a:lnTo>
                    <a:pt x="15014" y="4251"/>
                  </a:lnTo>
                  <a:lnTo>
                    <a:pt x="14169" y="4025"/>
                  </a:lnTo>
                  <a:lnTo>
                    <a:pt x="11502" y="3322"/>
                  </a:lnTo>
                  <a:lnTo>
                    <a:pt x="10823" y="822"/>
                  </a:lnTo>
                  <a:lnTo>
                    <a:pt x="10597"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1"/>
            <p:cNvSpPr/>
            <p:nvPr/>
          </p:nvSpPr>
          <p:spPr>
            <a:xfrm>
              <a:off x="4380900" y="1211600"/>
              <a:ext cx="375950" cy="365525"/>
            </a:xfrm>
            <a:custGeom>
              <a:avLst/>
              <a:gdLst/>
              <a:ahLst/>
              <a:cxnLst/>
              <a:rect l="l" t="t" r="r" b="b"/>
              <a:pathLst>
                <a:path w="15038" h="14621" extrusionOk="0">
                  <a:moveTo>
                    <a:pt x="4882" y="1298"/>
                  </a:moveTo>
                  <a:lnTo>
                    <a:pt x="7096" y="2536"/>
                  </a:lnTo>
                  <a:lnTo>
                    <a:pt x="7096" y="6334"/>
                  </a:lnTo>
                  <a:lnTo>
                    <a:pt x="4251" y="3572"/>
                  </a:lnTo>
                  <a:lnTo>
                    <a:pt x="4882" y="1298"/>
                  </a:lnTo>
                  <a:close/>
                  <a:moveTo>
                    <a:pt x="10037" y="1250"/>
                  </a:moveTo>
                  <a:lnTo>
                    <a:pt x="10692" y="3655"/>
                  </a:lnTo>
                  <a:lnTo>
                    <a:pt x="7930" y="6334"/>
                  </a:lnTo>
                  <a:lnTo>
                    <a:pt x="7930" y="2429"/>
                  </a:lnTo>
                  <a:lnTo>
                    <a:pt x="7942" y="2429"/>
                  </a:lnTo>
                  <a:lnTo>
                    <a:pt x="10037" y="1250"/>
                  </a:lnTo>
                  <a:close/>
                  <a:moveTo>
                    <a:pt x="3739" y="4227"/>
                  </a:moveTo>
                  <a:lnTo>
                    <a:pt x="6513" y="6906"/>
                  </a:lnTo>
                  <a:lnTo>
                    <a:pt x="2489" y="6906"/>
                  </a:lnTo>
                  <a:lnTo>
                    <a:pt x="1274" y="4870"/>
                  </a:lnTo>
                  <a:lnTo>
                    <a:pt x="3739" y="4227"/>
                  </a:lnTo>
                  <a:close/>
                  <a:moveTo>
                    <a:pt x="11383" y="4155"/>
                  </a:moveTo>
                  <a:lnTo>
                    <a:pt x="13716" y="4763"/>
                  </a:lnTo>
                  <a:lnTo>
                    <a:pt x="12442" y="6906"/>
                  </a:lnTo>
                  <a:lnTo>
                    <a:pt x="8525" y="6906"/>
                  </a:lnTo>
                  <a:lnTo>
                    <a:pt x="11383" y="4155"/>
                  </a:lnTo>
                  <a:close/>
                  <a:moveTo>
                    <a:pt x="12561" y="7727"/>
                  </a:moveTo>
                  <a:lnTo>
                    <a:pt x="13776" y="9763"/>
                  </a:lnTo>
                  <a:lnTo>
                    <a:pt x="11311" y="10406"/>
                  </a:lnTo>
                  <a:lnTo>
                    <a:pt x="8537" y="7727"/>
                  </a:lnTo>
                  <a:close/>
                  <a:moveTo>
                    <a:pt x="6513" y="7739"/>
                  </a:moveTo>
                  <a:lnTo>
                    <a:pt x="3655" y="10501"/>
                  </a:lnTo>
                  <a:lnTo>
                    <a:pt x="1322" y="9882"/>
                  </a:lnTo>
                  <a:lnTo>
                    <a:pt x="2596" y="7739"/>
                  </a:lnTo>
                  <a:close/>
                  <a:moveTo>
                    <a:pt x="7942" y="8311"/>
                  </a:moveTo>
                  <a:lnTo>
                    <a:pt x="10787" y="11061"/>
                  </a:lnTo>
                  <a:lnTo>
                    <a:pt x="10156" y="13335"/>
                  </a:lnTo>
                  <a:lnTo>
                    <a:pt x="7942" y="12097"/>
                  </a:lnTo>
                  <a:lnTo>
                    <a:pt x="7942" y="8311"/>
                  </a:lnTo>
                  <a:close/>
                  <a:moveTo>
                    <a:pt x="7096" y="8311"/>
                  </a:moveTo>
                  <a:lnTo>
                    <a:pt x="7096" y="12204"/>
                  </a:lnTo>
                  <a:lnTo>
                    <a:pt x="5001" y="13383"/>
                  </a:lnTo>
                  <a:lnTo>
                    <a:pt x="4322" y="10989"/>
                  </a:lnTo>
                  <a:lnTo>
                    <a:pt x="7096" y="8311"/>
                  </a:lnTo>
                  <a:close/>
                  <a:moveTo>
                    <a:pt x="10573" y="0"/>
                  </a:moveTo>
                  <a:lnTo>
                    <a:pt x="9823" y="417"/>
                  </a:lnTo>
                  <a:lnTo>
                    <a:pt x="7418" y="1762"/>
                  </a:lnTo>
                  <a:lnTo>
                    <a:pt x="5120" y="464"/>
                  </a:lnTo>
                  <a:lnTo>
                    <a:pt x="4358" y="48"/>
                  </a:lnTo>
                  <a:lnTo>
                    <a:pt x="4132" y="869"/>
                  </a:lnTo>
                  <a:lnTo>
                    <a:pt x="3417" y="3453"/>
                  </a:lnTo>
                  <a:lnTo>
                    <a:pt x="846" y="4120"/>
                  </a:lnTo>
                  <a:lnTo>
                    <a:pt x="0" y="4346"/>
                  </a:lnTo>
                  <a:lnTo>
                    <a:pt x="429" y="5072"/>
                  </a:lnTo>
                  <a:lnTo>
                    <a:pt x="1810" y="7394"/>
                  </a:lnTo>
                  <a:lnTo>
                    <a:pt x="476" y="9644"/>
                  </a:lnTo>
                  <a:lnTo>
                    <a:pt x="36" y="10382"/>
                  </a:lnTo>
                  <a:lnTo>
                    <a:pt x="893" y="10597"/>
                  </a:lnTo>
                  <a:lnTo>
                    <a:pt x="3548" y="11299"/>
                  </a:lnTo>
                  <a:lnTo>
                    <a:pt x="4239" y="13799"/>
                  </a:lnTo>
                  <a:lnTo>
                    <a:pt x="4465" y="14621"/>
                  </a:lnTo>
                  <a:lnTo>
                    <a:pt x="5215" y="14204"/>
                  </a:lnTo>
                  <a:lnTo>
                    <a:pt x="7620" y="12859"/>
                  </a:lnTo>
                  <a:lnTo>
                    <a:pt x="9918" y="14157"/>
                  </a:lnTo>
                  <a:lnTo>
                    <a:pt x="10680" y="14573"/>
                  </a:lnTo>
                  <a:lnTo>
                    <a:pt x="10906" y="13752"/>
                  </a:lnTo>
                  <a:lnTo>
                    <a:pt x="11621" y="11168"/>
                  </a:lnTo>
                  <a:lnTo>
                    <a:pt x="14192" y="10489"/>
                  </a:lnTo>
                  <a:lnTo>
                    <a:pt x="15038" y="10275"/>
                  </a:lnTo>
                  <a:lnTo>
                    <a:pt x="14609" y="9537"/>
                  </a:lnTo>
                  <a:lnTo>
                    <a:pt x="13228" y="7227"/>
                  </a:lnTo>
                  <a:lnTo>
                    <a:pt x="14562" y="4977"/>
                  </a:lnTo>
                  <a:lnTo>
                    <a:pt x="15002" y="4251"/>
                  </a:lnTo>
                  <a:lnTo>
                    <a:pt x="14145" y="4024"/>
                  </a:lnTo>
                  <a:lnTo>
                    <a:pt x="11478" y="3322"/>
                  </a:lnTo>
                  <a:lnTo>
                    <a:pt x="10799" y="822"/>
                  </a:lnTo>
                  <a:lnTo>
                    <a:pt x="10573"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1"/>
            <p:cNvSpPr/>
            <p:nvPr/>
          </p:nvSpPr>
          <p:spPr>
            <a:xfrm>
              <a:off x="4380600" y="4499800"/>
              <a:ext cx="376250" cy="365250"/>
            </a:xfrm>
            <a:custGeom>
              <a:avLst/>
              <a:gdLst/>
              <a:ahLst/>
              <a:cxnLst/>
              <a:rect l="l" t="t" r="r" b="b"/>
              <a:pathLst>
                <a:path w="15050" h="14610" extrusionOk="0">
                  <a:moveTo>
                    <a:pt x="4894" y="1286"/>
                  </a:moveTo>
                  <a:lnTo>
                    <a:pt x="7108" y="2524"/>
                  </a:lnTo>
                  <a:lnTo>
                    <a:pt x="7108" y="6322"/>
                  </a:lnTo>
                  <a:lnTo>
                    <a:pt x="4263" y="3572"/>
                  </a:lnTo>
                  <a:lnTo>
                    <a:pt x="4894" y="1286"/>
                  </a:lnTo>
                  <a:close/>
                  <a:moveTo>
                    <a:pt x="10049" y="1250"/>
                  </a:moveTo>
                  <a:lnTo>
                    <a:pt x="10704" y="3643"/>
                  </a:lnTo>
                  <a:lnTo>
                    <a:pt x="7942" y="6322"/>
                  </a:lnTo>
                  <a:lnTo>
                    <a:pt x="7942" y="2417"/>
                  </a:lnTo>
                  <a:lnTo>
                    <a:pt x="7954" y="2417"/>
                  </a:lnTo>
                  <a:lnTo>
                    <a:pt x="10049" y="1250"/>
                  </a:lnTo>
                  <a:close/>
                  <a:moveTo>
                    <a:pt x="3751" y="4203"/>
                  </a:moveTo>
                  <a:lnTo>
                    <a:pt x="6525" y="6882"/>
                  </a:lnTo>
                  <a:lnTo>
                    <a:pt x="2501" y="6882"/>
                  </a:lnTo>
                  <a:lnTo>
                    <a:pt x="1286" y="4846"/>
                  </a:lnTo>
                  <a:lnTo>
                    <a:pt x="3751" y="4203"/>
                  </a:lnTo>
                  <a:close/>
                  <a:moveTo>
                    <a:pt x="11395" y="4132"/>
                  </a:moveTo>
                  <a:lnTo>
                    <a:pt x="13728" y="4739"/>
                  </a:lnTo>
                  <a:lnTo>
                    <a:pt x="12454" y="6882"/>
                  </a:lnTo>
                  <a:lnTo>
                    <a:pt x="8537" y="6882"/>
                  </a:lnTo>
                  <a:lnTo>
                    <a:pt x="11395" y="4132"/>
                  </a:lnTo>
                  <a:close/>
                  <a:moveTo>
                    <a:pt x="12573" y="7715"/>
                  </a:moveTo>
                  <a:lnTo>
                    <a:pt x="13788" y="9763"/>
                  </a:lnTo>
                  <a:lnTo>
                    <a:pt x="11323" y="10394"/>
                  </a:lnTo>
                  <a:lnTo>
                    <a:pt x="8549" y="7715"/>
                  </a:lnTo>
                  <a:close/>
                  <a:moveTo>
                    <a:pt x="6525" y="7715"/>
                  </a:moveTo>
                  <a:lnTo>
                    <a:pt x="3667" y="10478"/>
                  </a:lnTo>
                  <a:lnTo>
                    <a:pt x="1334" y="9858"/>
                  </a:lnTo>
                  <a:lnTo>
                    <a:pt x="2608" y="7715"/>
                  </a:lnTo>
                  <a:close/>
                  <a:moveTo>
                    <a:pt x="7954" y="8287"/>
                  </a:moveTo>
                  <a:lnTo>
                    <a:pt x="10799" y="11037"/>
                  </a:lnTo>
                  <a:lnTo>
                    <a:pt x="10168" y="13311"/>
                  </a:lnTo>
                  <a:lnTo>
                    <a:pt x="7954" y="12085"/>
                  </a:lnTo>
                  <a:lnTo>
                    <a:pt x="7954" y="8287"/>
                  </a:lnTo>
                  <a:close/>
                  <a:moveTo>
                    <a:pt x="7120" y="8299"/>
                  </a:moveTo>
                  <a:lnTo>
                    <a:pt x="7120" y="12204"/>
                  </a:lnTo>
                  <a:lnTo>
                    <a:pt x="7108" y="12204"/>
                  </a:lnTo>
                  <a:lnTo>
                    <a:pt x="5013" y="13371"/>
                  </a:lnTo>
                  <a:lnTo>
                    <a:pt x="4346" y="10978"/>
                  </a:lnTo>
                  <a:lnTo>
                    <a:pt x="7120" y="8299"/>
                  </a:lnTo>
                  <a:close/>
                  <a:moveTo>
                    <a:pt x="10585" y="0"/>
                  </a:moveTo>
                  <a:lnTo>
                    <a:pt x="9823" y="405"/>
                  </a:lnTo>
                  <a:lnTo>
                    <a:pt x="7430" y="1750"/>
                  </a:lnTo>
                  <a:lnTo>
                    <a:pt x="5120" y="453"/>
                  </a:lnTo>
                  <a:lnTo>
                    <a:pt x="4370" y="36"/>
                  </a:lnTo>
                  <a:lnTo>
                    <a:pt x="4144" y="857"/>
                  </a:lnTo>
                  <a:lnTo>
                    <a:pt x="3429" y="3441"/>
                  </a:lnTo>
                  <a:lnTo>
                    <a:pt x="858" y="4120"/>
                  </a:lnTo>
                  <a:lnTo>
                    <a:pt x="0" y="4334"/>
                  </a:lnTo>
                  <a:lnTo>
                    <a:pt x="441" y="5072"/>
                  </a:lnTo>
                  <a:lnTo>
                    <a:pt x="1822" y="7394"/>
                  </a:lnTo>
                  <a:lnTo>
                    <a:pt x="477" y="9632"/>
                  </a:lnTo>
                  <a:lnTo>
                    <a:pt x="48" y="10370"/>
                  </a:lnTo>
                  <a:lnTo>
                    <a:pt x="893" y="10597"/>
                  </a:lnTo>
                  <a:lnTo>
                    <a:pt x="3560" y="11287"/>
                  </a:lnTo>
                  <a:lnTo>
                    <a:pt x="4251" y="13788"/>
                  </a:lnTo>
                  <a:lnTo>
                    <a:pt x="4465" y="14609"/>
                  </a:lnTo>
                  <a:lnTo>
                    <a:pt x="5227" y="14192"/>
                  </a:lnTo>
                  <a:lnTo>
                    <a:pt x="7620" y="12859"/>
                  </a:lnTo>
                  <a:lnTo>
                    <a:pt x="9930" y="14145"/>
                  </a:lnTo>
                  <a:lnTo>
                    <a:pt x="10692" y="14561"/>
                  </a:lnTo>
                  <a:lnTo>
                    <a:pt x="10918" y="13752"/>
                  </a:lnTo>
                  <a:lnTo>
                    <a:pt x="11633" y="11156"/>
                  </a:lnTo>
                  <a:lnTo>
                    <a:pt x="14204" y="10489"/>
                  </a:lnTo>
                  <a:lnTo>
                    <a:pt x="15050" y="10263"/>
                  </a:lnTo>
                  <a:lnTo>
                    <a:pt x="14621" y="9537"/>
                  </a:lnTo>
                  <a:lnTo>
                    <a:pt x="13240" y="7215"/>
                  </a:lnTo>
                  <a:lnTo>
                    <a:pt x="14574" y="4965"/>
                  </a:lnTo>
                  <a:lnTo>
                    <a:pt x="15002" y="4239"/>
                  </a:lnTo>
                  <a:lnTo>
                    <a:pt x="14157" y="4012"/>
                  </a:lnTo>
                  <a:lnTo>
                    <a:pt x="11490" y="3310"/>
                  </a:lnTo>
                  <a:lnTo>
                    <a:pt x="10811" y="810"/>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1"/>
            <p:cNvSpPr/>
            <p:nvPr/>
          </p:nvSpPr>
          <p:spPr>
            <a:xfrm>
              <a:off x="7027350" y="2673075"/>
              <a:ext cx="375975" cy="365550"/>
            </a:xfrm>
            <a:custGeom>
              <a:avLst/>
              <a:gdLst/>
              <a:ahLst/>
              <a:cxnLst/>
              <a:rect l="l" t="t" r="r" b="b"/>
              <a:pathLst>
                <a:path w="15039" h="14622" extrusionOk="0">
                  <a:moveTo>
                    <a:pt x="4894" y="1286"/>
                  </a:moveTo>
                  <a:lnTo>
                    <a:pt x="7109" y="2525"/>
                  </a:lnTo>
                  <a:lnTo>
                    <a:pt x="7109" y="6311"/>
                  </a:lnTo>
                  <a:lnTo>
                    <a:pt x="4275" y="3561"/>
                  </a:lnTo>
                  <a:lnTo>
                    <a:pt x="4894" y="1286"/>
                  </a:lnTo>
                  <a:close/>
                  <a:moveTo>
                    <a:pt x="10038" y="1251"/>
                  </a:moveTo>
                  <a:lnTo>
                    <a:pt x="10704" y="3656"/>
                  </a:lnTo>
                  <a:lnTo>
                    <a:pt x="7930" y="6335"/>
                  </a:lnTo>
                  <a:lnTo>
                    <a:pt x="7930" y="2429"/>
                  </a:lnTo>
                  <a:lnTo>
                    <a:pt x="7942" y="2429"/>
                  </a:lnTo>
                  <a:lnTo>
                    <a:pt x="10038" y="1251"/>
                  </a:lnTo>
                  <a:close/>
                  <a:moveTo>
                    <a:pt x="11383" y="4144"/>
                  </a:moveTo>
                  <a:lnTo>
                    <a:pt x="13717" y="4751"/>
                  </a:lnTo>
                  <a:lnTo>
                    <a:pt x="12443" y="6894"/>
                  </a:lnTo>
                  <a:lnTo>
                    <a:pt x="8526" y="6894"/>
                  </a:lnTo>
                  <a:lnTo>
                    <a:pt x="11383" y="4144"/>
                  </a:lnTo>
                  <a:close/>
                  <a:moveTo>
                    <a:pt x="3751" y="4227"/>
                  </a:moveTo>
                  <a:lnTo>
                    <a:pt x="6513" y="6906"/>
                  </a:lnTo>
                  <a:lnTo>
                    <a:pt x="2501" y="6906"/>
                  </a:lnTo>
                  <a:lnTo>
                    <a:pt x="1275" y="4870"/>
                  </a:lnTo>
                  <a:lnTo>
                    <a:pt x="3751" y="4227"/>
                  </a:lnTo>
                  <a:close/>
                  <a:moveTo>
                    <a:pt x="12562" y="7728"/>
                  </a:moveTo>
                  <a:lnTo>
                    <a:pt x="13776" y="9764"/>
                  </a:lnTo>
                  <a:lnTo>
                    <a:pt x="11312" y="10407"/>
                  </a:lnTo>
                  <a:lnTo>
                    <a:pt x="8537" y="7728"/>
                  </a:lnTo>
                  <a:close/>
                  <a:moveTo>
                    <a:pt x="6513" y="7716"/>
                  </a:moveTo>
                  <a:lnTo>
                    <a:pt x="3680" y="10466"/>
                  </a:lnTo>
                  <a:lnTo>
                    <a:pt x="1334" y="9859"/>
                  </a:lnTo>
                  <a:lnTo>
                    <a:pt x="2608" y="7716"/>
                  </a:lnTo>
                  <a:close/>
                  <a:moveTo>
                    <a:pt x="7942" y="8299"/>
                  </a:moveTo>
                  <a:lnTo>
                    <a:pt x="10788" y="11050"/>
                  </a:lnTo>
                  <a:lnTo>
                    <a:pt x="10157" y="13324"/>
                  </a:lnTo>
                  <a:lnTo>
                    <a:pt x="7942" y="12085"/>
                  </a:lnTo>
                  <a:lnTo>
                    <a:pt x="7942" y="8299"/>
                  </a:lnTo>
                  <a:close/>
                  <a:moveTo>
                    <a:pt x="7133" y="8287"/>
                  </a:moveTo>
                  <a:lnTo>
                    <a:pt x="7133" y="12193"/>
                  </a:lnTo>
                  <a:lnTo>
                    <a:pt x="7109" y="12193"/>
                  </a:lnTo>
                  <a:lnTo>
                    <a:pt x="5013" y="13371"/>
                  </a:lnTo>
                  <a:lnTo>
                    <a:pt x="4358" y="10966"/>
                  </a:lnTo>
                  <a:lnTo>
                    <a:pt x="7133" y="8287"/>
                  </a:lnTo>
                  <a:close/>
                  <a:moveTo>
                    <a:pt x="10573" y="1"/>
                  </a:moveTo>
                  <a:lnTo>
                    <a:pt x="9823" y="417"/>
                  </a:lnTo>
                  <a:lnTo>
                    <a:pt x="7430" y="1763"/>
                  </a:lnTo>
                  <a:lnTo>
                    <a:pt x="5120" y="465"/>
                  </a:lnTo>
                  <a:lnTo>
                    <a:pt x="4358" y="48"/>
                  </a:lnTo>
                  <a:lnTo>
                    <a:pt x="4132" y="870"/>
                  </a:lnTo>
                  <a:lnTo>
                    <a:pt x="3418" y="3453"/>
                  </a:lnTo>
                  <a:lnTo>
                    <a:pt x="846" y="4132"/>
                  </a:lnTo>
                  <a:lnTo>
                    <a:pt x="1" y="4346"/>
                  </a:lnTo>
                  <a:lnTo>
                    <a:pt x="429" y="5085"/>
                  </a:lnTo>
                  <a:lnTo>
                    <a:pt x="1810" y="7406"/>
                  </a:lnTo>
                  <a:lnTo>
                    <a:pt x="477" y="9645"/>
                  </a:lnTo>
                  <a:lnTo>
                    <a:pt x="48" y="10383"/>
                  </a:lnTo>
                  <a:lnTo>
                    <a:pt x="894" y="10597"/>
                  </a:lnTo>
                  <a:lnTo>
                    <a:pt x="3561" y="11300"/>
                  </a:lnTo>
                  <a:lnTo>
                    <a:pt x="4239" y="13800"/>
                  </a:lnTo>
                  <a:lnTo>
                    <a:pt x="4466" y="14621"/>
                  </a:lnTo>
                  <a:lnTo>
                    <a:pt x="5228" y="14205"/>
                  </a:lnTo>
                  <a:lnTo>
                    <a:pt x="7621" y="12859"/>
                  </a:lnTo>
                  <a:lnTo>
                    <a:pt x="9930" y="14157"/>
                  </a:lnTo>
                  <a:lnTo>
                    <a:pt x="10681" y="14574"/>
                  </a:lnTo>
                  <a:lnTo>
                    <a:pt x="10907" y="13752"/>
                  </a:lnTo>
                  <a:lnTo>
                    <a:pt x="11621" y="11169"/>
                  </a:lnTo>
                  <a:lnTo>
                    <a:pt x="14193" y="10502"/>
                  </a:lnTo>
                  <a:lnTo>
                    <a:pt x="15038" y="10276"/>
                  </a:lnTo>
                  <a:lnTo>
                    <a:pt x="14610" y="9549"/>
                  </a:lnTo>
                  <a:lnTo>
                    <a:pt x="13229" y="7228"/>
                  </a:lnTo>
                  <a:lnTo>
                    <a:pt x="14562" y="4977"/>
                  </a:lnTo>
                  <a:lnTo>
                    <a:pt x="15003" y="4251"/>
                  </a:lnTo>
                  <a:lnTo>
                    <a:pt x="14145" y="4025"/>
                  </a:lnTo>
                  <a:lnTo>
                    <a:pt x="11490" y="3322"/>
                  </a:lnTo>
                  <a:lnTo>
                    <a:pt x="10800" y="822"/>
                  </a:lnTo>
                  <a:lnTo>
                    <a:pt x="10573" y="1"/>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1"/>
            <p:cNvSpPr/>
            <p:nvPr/>
          </p:nvSpPr>
          <p:spPr>
            <a:xfrm>
              <a:off x="7027350" y="2307850"/>
              <a:ext cx="376275" cy="365250"/>
            </a:xfrm>
            <a:custGeom>
              <a:avLst/>
              <a:gdLst/>
              <a:ahLst/>
              <a:cxnLst/>
              <a:rect l="l" t="t" r="r" b="b"/>
              <a:pathLst>
                <a:path w="15051" h="14610" extrusionOk="0">
                  <a:moveTo>
                    <a:pt x="4882" y="1298"/>
                  </a:moveTo>
                  <a:lnTo>
                    <a:pt x="7097" y="2525"/>
                  </a:lnTo>
                  <a:lnTo>
                    <a:pt x="7097" y="6323"/>
                  </a:lnTo>
                  <a:lnTo>
                    <a:pt x="4251" y="3573"/>
                  </a:lnTo>
                  <a:lnTo>
                    <a:pt x="4882" y="1298"/>
                  </a:lnTo>
                  <a:close/>
                  <a:moveTo>
                    <a:pt x="10038" y="1251"/>
                  </a:moveTo>
                  <a:lnTo>
                    <a:pt x="10704" y="3644"/>
                  </a:lnTo>
                  <a:lnTo>
                    <a:pt x="7930" y="6323"/>
                  </a:lnTo>
                  <a:lnTo>
                    <a:pt x="7930" y="2430"/>
                  </a:lnTo>
                  <a:lnTo>
                    <a:pt x="7942" y="2430"/>
                  </a:lnTo>
                  <a:lnTo>
                    <a:pt x="10038" y="1251"/>
                  </a:lnTo>
                  <a:close/>
                  <a:moveTo>
                    <a:pt x="11383" y="4132"/>
                  </a:moveTo>
                  <a:lnTo>
                    <a:pt x="13717" y="4751"/>
                  </a:lnTo>
                  <a:lnTo>
                    <a:pt x="12443" y="6894"/>
                  </a:lnTo>
                  <a:lnTo>
                    <a:pt x="8526" y="6894"/>
                  </a:lnTo>
                  <a:lnTo>
                    <a:pt x="11383" y="4132"/>
                  </a:lnTo>
                  <a:close/>
                  <a:moveTo>
                    <a:pt x="3751" y="4227"/>
                  </a:moveTo>
                  <a:lnTo>
                    <a:pt x="6513" y="6906"/>
                  </a:lnTo>
                  <a:lnTo>
                    <a:pt x="2501" y="6906"/>
                  </a:lnTo>
                  <a:lnTo>
                    <a:pt x="1275" y="4870"/>
                  </a:lnTo>
                  <a:lnTo>
                    <a:pt x="3751" y="4227"/>
                  </a:lnTo>
                  <a:close/>
                  <a:moveTo>
                    <a:pt x="12562" y="7728"/>
                  </a:moveTo>
                  <a:lnTo>
                    <a:pt x="13764" y="9764"/>
                  </a:lnTo>
                  <a:lnTo>
                    <a:pt x="11312" y="10407"/>
                  </a:lnTo>
                  <a:lnTo>
                    <a:pt x="8537" y="7728"/>
                  </a:lnTo>
                  <a:close/>
                  <a:moveTo>
                    <a:pt x="6513" y="7728"/>
                  </a:moveTo>
                  <a:lnTo>
                    <a:pt x="3656" y="10478"/>
                  </a:lnTo>
                  <a:lnTo>
                    <a:pt x="1322" y="9871"/>
                  </a:lnTo>
                  <a:lnTo>
                    <a:pt x="2596" y="7728"/>
                  </a:lnTo>
                  <a:close/>
                  <a:moveTo>
                    <a:pt x="7942" y="8299"/>
                  </a:moveTo>
                  <a:lnTo>
                    <a:pt x="10788" y="11062"/>
                  </a:lnTo>
                  <a:lnTo>
                    <a:pt x="10169" y="13336"/>
                  </a:lnTo>
                  <a:lnTo>
                    <a:pt x="7942" y="12097"/>
                  </a:lnTo>
                  <a:lnTo>
                    <a:pt x="7942" y="8299"/>
                  </a:lnTo>
                  <a:close/>
                  <a:moveTo>
                    <a:pt x="7109" y="8299"/>
                  </a:moveTo>
                  <a:lnTo>
                    <a:pt x="7109" y="12205"/>
                  </a:lnTo>
                  <a:lnTo>
                    <a:pt x="7097" y="12205"/>
                  </a:lnTo>
                  <a:lnTo>
                    <a:pt x="5001" y="13383"/>
                  </a:lnTo>
                  <a:lnTo>
                    <a:pt x="4346" y="10978"/>
                  </a:lnTo>
                  <a:lnTo>
                    <a:pt x="7109" y="8299"/>
                  </a:lnTo>
                  <a:close/>
                  <a:moveTo>
                    <a:pt x="10585" y="1"/>
                  </a:moveTo>
                  <a:lnTo>
                    <a:pt x="9823" y="417"/>
                  </a:lnTo>
                  <a:lnTo>
                    <a:pt x="7430" y="1751"/>
                  </a:lnTo>
                  <a:lnTo>
                    <a:pt x="5120" y="465"/>
                  </a:lnTo>
                  <a:lnTo>
                    <a:pt x="4358" y="48"/>
                  </a:lnTo>
                  <a:lnTo>
                    <a:pt x="4132" y="858"/>
                  </a:lnTo>
                  <a:lnTo>
                    <a:pt x="3418" y="3453"/>
                  </a:lnTo>
                  <a:lnTo>
                    <a:pt x="846" y="4120"/>
                  </a:lnTo>
                  <a:lnTo>
                    <a:pt x="1" y="4346"/>
                  </a:lnTo>
                  <a:lnTo>
                    <a:pt x="429" y="5073"/>
                  </a:lnTo>
                  <a:lnTo>
                    <a:pt x="1810" y="7394"/>
                  </a:lnTo>
                  <a:lnTo>
                    <a:pt x="477" y="9645"/>
                  </a:lnTo>
                  <a:lnTo>
                    <a:pt x="48" y="10371"/>
                  </a:lnTo>
                  <a:lnTo>
                    <a:pt x="894" y="10597"/>
                  </a:lnTo>
                  <a:lnTo>
                    <a:pt x="3561" y="11300"/>
                  </a:lnTo>
                  <a:lnTo>
                    <a:pt x="4239" y="13800"/>
                  </a:lnTo>
                  <a:lnTo>
                    <a:pt x="4466" y="14610"/>
                  </a:lnTo>
                  <a:lnTo>
                    <a:pt x="5228" y="14193"/>
                  </a:lnTo>
                  <a:lnTo>
                    <a:pt x="7621" y="12859"/>
                  </a:lnTo>
                  <a:lnTo>
                    <a:pt x="9930" y="14145"/>
                  </a:lnTo>
                  <a:lnTo>
                    <a:pt x="10681" y="14574"/>
                  </a:lnTo>
                  <a:lnTo>
                    <a:pt x="10907" y="13752"/>
                  </a:lnTo>
                  <a:lnTo>
                    <a:pt x="11621" y="11157"/>
                  </a:lnTo>
                  <a:lnTo>
                    <a:pt x="14193" y="10490"/>
                  </a:lnTo>
                  <a:lnTo>
                    <a:pt x="15050" y="10264"/>
                  </a:lnTo>
                  <a:lnTo>
                    <a:pt x="14610" y="9538"/>
                  </a:lnTo>
                  <a:lnTo>
                    <a:pt x="13229" y="7216"/>
                  </a:lnTo>
                  <a:lnTo>
                    <a:pt x="14574" y="4966"/>
                  </a:lnTo>
                  <a:lnTo>
                    <a:pt x="15003" y="4239"/>
                  </a:lnTo>
                  <a:lnTo>
                    <a:pt x="14157" y="4013"/>
                  </a:lnTo>
                  <a:lnTo>
                    <a:pt x="11490" y="3322"/>
                  </a:lnTo>
                  <a:lnTo>
                    <a:pt x="10800"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1"/>
            <p:cNvSpPr/>
            <p:nvPr/>
          </p:nvSpPr>
          <p:spPr>
            <a:xfrm>
              <a:off x="7027350" y="1942325"/>
              <a:ext cx="376275" cy="365550"/>
            </a:xfrm>
            <a:custGeom>
              <a:avLst/>
              <a:gdLst/>
              <a:ahLst/>
              <a:cxnLst/>
              <a:rect l="l" t="t" r="r" b="b"/>
              <a:pathLst>
                <a:path w="15051" h="14622" extrusionOk="0">
                  <a:moveTo>
                    <a:pt x="4882" y="1299"/>
                  </a:moveTo>
                  <a:lnTo>
                    <a:pt x="7097" y="2537"/>
                  </a:lnTo>
                  <a:lnTo>
                    <a:pt x="7097" y="6335"/>
                  </a:lnTo>
                  <a:lnTo>
                    <a:pt x="4251" y="3573"/>
                  </a:lnTo>
                  <a:lnTo>
                    <a:pt x="4882" y="1299"/>
                  </a:lnTo>
                  <a:close/>
                  <a:moveTo>
                    <a:pt x="10038" y="1251"/>
                  </a:moveTo>
                  <a:lnTo>
                    <a:pt x="10704" y="3656"/>
                  </a:lnTo>
                  <a:lnTo>
                    <a:pt x="7930" y="6335"/>
                  </a:lnTo>
                  <a:lnTo>
                    <a:pt x="7930" y="2430"/>
                  </a:lnTo>
                  <a:lnTo>
                    <a:pt x="7942" y="2430"/>
                  </a:lnTo>
                  <a:lnTo>
                    <a:pt x="10038" y="1251"/>
                  </a:lnTo>
                  <a:close/>
                  <a:moveTo>
                    <a:pt x="11383" y="4144"/>
                  </a:moveTo>
                  <a:lnTo>
                    <a:pt x="13717" y="4751"/>
                  </a:lnTo>
                  <a:lnTo>
                    <a:pt x="12443" y="6895"/>
                  </a:lnTo>
                  <a:lnTo>
                    <a:pt x="8526" y="6895"/>
                  </a:lnTo>
                  <a:lnTo>
                    <a:pt x="11383" y="4144"/>
                  </a:lnTo>
                  <a:close/>
                  <a:moveTo>
                    <a:pt x="3751" y="4228"/>
                  </a:moveTo>
                  <a:lnTo>
                    <a:pt x="6513" y="6906"/>
                  </a:lnTo>
                  <a:lnTo>
                    <a:pt x="2501" y="6906"/>
                  </a:lnTo>
                  <a:lnTo>
                    <a:pt x="1275" y="4870"/>
                  </a:lnTo>
                  <a:lnTo>
                    <a:pt x="3751" y="4228"/>
                  </a:lnTo>
                  <a:close/>
                  <a:moveTo>
                    <a:pt x="12562" y="7728"/>
                  </a:moveTo>
                  <a:lnTo>
                    <a:pt x="13776" y="9764"/>
                  </a:lnTo>
                  <a:lnTo>
                    <a:pt x="11312" y="10407"/>
                  </a:lnTo>
                  <a:lnTo>
                    <a:pt x="8537" y="7728"/>
                  </a:lnTo>
                  <a:close/>
                  <a:moveTo>
                    <a:pt x="6513" y="7728"/>
                  </a:moveTo>
                  <a:lnTo>
                    <a:pt x="3656" y="10478"/>
                  </a:lnTo>
                  <a:lnTo>
                    <a:pt x="1322" y="9871"/>
                  </a:lnTo>
                  <a:lnTo>
                    <a:pt x="2596" y="7728"/>
                  </a:lnTo>
                  <a:close/>
                  <a:moveTo>
                    <a:pt x="7942" y="8311"/>
                  </a:moveTo>
                  <a:lnTo>
                    <a:pt x="10788" y="11062"/>
                  </a:lnTo>
                  <a:lnTo>
                    <a:pt x="10169" y="13336"/>
                  </a:lnTo>
                  <a:lnTo>
                    <a:pt x="7942" y="12109"/>
                  </a:lnTo>
                  <a:lnTo>
                    <a:pt x="7942" y="8311"/>
                  </a:lnTo>
                  <a:close/>
                  <a:moveTo>
                    <a:pt x="7109" y="8311"/>
                  </a:moveTo>
                  <a:lnTo>
                    <a:pt x="7109" y="12205"/>
                  </a:lnTo>
                  <a:lnTo>
                    <a:pt x="7097" y="12205"/>
                  </a:lnTo>
                  <a:lnTo>
                    <a:pt x="5001" y="13383"/>
                  </a:lnTo>
                  <a:lnTo>
                    <a:pt x="4346" y="10990"/>
                  </a:lnTo>
                  <a:lnTo>
                    <a:pt x="7109" y="8311"/>
                  </a:lnTo>
                  <a:close/>
                  <a:moveTo>
                    <a:pt x="10585" y="1"/>
                  </a:moveTo>
                  <a:lnTo>
                    <a:pt x="9823" y="418"/>
                  </a:lnTo>
                  <a:lnTo>
                    <a:pt x="7430" y="1763"/>
                  </a:lnTo>
                  <a:lnTo>
                    <a:pt x="5120" y="465"/>
                  </a:lnTo>
                  <a:lnTo>
                    <a:pt x="4358" y="48"/>
                  </a:lnTo>
                  <a:lnTo>
                    <a:pt x="4132" y="870"/>
                  </a:lnTo>
                  <a:lnTo>
                    <a:pt x="3418" y="3454"/>
                  </a:lnTo>
                  <a:lnTo>
                    <a:pt x="846" y="4132"/>
                  </a:lnTo>
                  <a:lnTo>
                    <a:pt x="1" y="4347"/>
                  </a:lnTo>
                  <a:lnTo>
                    <a:pt x="429" y="5085"/>
                  </a:lnTo>
                  <a:lnTo>
                    <a:pt x="1810" y="7406"/>
                  </a:lnTo>
                  <a:lnTo>
                    <a:pt x="477" y="9645"/>
                  </a:lnTo>
                  <a:lnTo>
                    <a:pt x="48" y="10383"/>
                  </a:lnTo>
                  <a:lnTo>
                    <a:pt x="894" y="10597"/>
                  </a:lnTo>
                  <a:lnTo>
                    <a:pt x="3561" y="11300"/>
                  </a:lnTo>
                  <a:lnTo>
                    <a:pt x="4239" y="13800"/>
                  </a:lnTo>
                  <a:lnTo>
                    <a:pt x="4466" y="14622"/>
                  </a:lnTo>
                  <a:lnTo>
                    <a:pt x="5228" y="14205"/>
                  </a:lnTo>
                  <a:lnTo>
                    <a:pt x="7621" y="12860"/>
                  </a:lnTo>
                  <a:lnTo>
                    <a:pt x="9930" y="14157"/>
                  </a:lnTo>
                  <a:lnTo>
                    <a:pt x="10681" y="14574"/>
                  </a:lnTo>
                  <a:lnTo>
                    <a:pt x="10907" y="13753"/>
                  </a:lnTo>
                  <a:lnTo>
                    <a:pt x="11621" y="11169"/>
                  </a:lnTo>
                  <a:lnTo>
                    <a:pt x="14193" y="10502"/>
                  </a:lnTo>
                  <a:lnTo>
                    <a:pt x="15050" y="10276"/>
                  </a:lnTo>
                  <a:lnTo>
                    <a:pt x="14610" y="9550"/>
                  </a:lnTo>
                  <a:lnTo>
                    <a:pt x="13229" y="7228"/>
                  </a:lnTo>
                  <a:lnTo>
                    <a:pt x="14574" y="4978"/>
                  </a:lnTo>
                  <a:lnTo>
                    <a:pt x="15003" y="4251"/>
                  </a:lnTo>
                  <a:lnTo>
                    <a:pt x="14157" y="4025"/>
                  </a:lnTo>
                  <a:lnTo>
                    <a:pt x="11490" y="3323"/>
                  </a:lnTo>
                  <a:lnTo>
                    <a:pt x="10800"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1"/>
            <p:cNvSpPr/>
            <p:nvPr/>
          </p:nvSpPr>
          <p:spPr>
            <a:xfrm>
              <a:off x="7027350" y="846375"/>
              <a:ext cx="376275" cy="365250"/>
            </a:xfrm>
            <a:custGeom>
              <a:avLst/>
              <a:gdLst/>
              <a:ahLst/>
              <a:cxnLst/>
              <a:rect l="l" t="t" r="r" b="b"/>
              <a:pathLst>
                <a:path w="15051" h="14610" extrusionOk="0">
                  <a:moveTo>
                    <a:pt x="10038" y="1250"/>
                  </a:moveTo>
                  <a:lnTo>
                    <a:pt x="10704" y="3643"/>
                  </a:lnTo>
                  <a:lnTo>
                    <a:pt x="7930" y="6322"/>
                  </a:lnTo>
                  <a:lnTo>
                    <a:pt x="7930" y="2429"/>
                  </a:lnTo>
                  <a:lnTo>
                    <a:pt x="7942" y="2429"/>
                  </a:lnTo>
                  <a:lnTo>
                    <a:pt x="10038" y="1250"/>
                  </a:lnTo>
                  <a:close/>
                  <a:moveTo>
                    <a:pt x="4882" y="1310"/>
                  </a:moveTo>
                  <a:lnTo>
                    <a:pt x="7097" y="2548"/>
                  </a:lnTo>
                  <a:lnTo>
                    <a:pt x="7097" y="6334"/>
                  </a:lnTo>
                  <a:lnTo>
                    <a:pt x="4251" y="3584"/>
                  </a:lnTo>
                  <a:lnTo>
                    <a:pt x="4882" y="1310"/>
                  </a:lnTo>
                  <a:close/>
                  <a:moveTo>
                    <a:pt x="3751" y="4227"/>
                  </a:moveTo>
                  <a:lnTo>
                    <a:pt x="6513" y="6906"/>
                  </a:lnTo>
                  <a:lnTo>
                    <a:pt x="2501" y="6906"/>
                  </a:lnTo>
                  <a:lnTo>
                    <a:pt x="1275" y="4870"/>
                  </a:lnTo>
                  <a:lnTo>
                    <a:pt x="3751" y="4227"/>
                  </a:lnTo>
                  <a:close/>
                  <a:moveTo>
                    <a:pt x="11371" y="4143"/>
                  </a:moveTo>
                  <a:lnTo>
                    <a:pt x="13705" y="4763"/>
                  </a:lnTo>
                  <a:lnTo>
                    <a:pt x="12443" y="6906"/>
                  </a:lnTo>
                  <a:lnTo>
                    <a:pt x="8526" y="6906"/>
                  </a:lnTo>
                  <a:lnTo>
                    <a:pt x="11371" y="4143"/>
                  </a:lnTo>
                  <a:close/>
                  <a:moveTo>
                    <a:pt x="12562" y="7727"/>
                  </a:moveTo>
                  <a:lnTo>
                    <a:pt x="13776" y="9763"/>
                  </a:lnTo>
                  <a:lnTo>
                    <a:pt x="11312" y="10406"/>
                  </a:lnTo>
                  <a:lnTo>
                    <a:pt x="8537" y="7727"/>
                  </a:lnTo>
                  <a:close/>
                  <a:moveTo>
                    <a:pt x="6513" y="7739"/>
                  </a:moveTo>
                  <a:lnTo>
                    <a:pt x="3656" y="10489"/>
                  </a:lnTo>
                  <a:lnTo>
                    <a:pt x="1322" y="9882"/>
                  </a:lnTo>
                  <a:lnTo>
                    <a:pt x="2596" y="7739"/>
                  </a:lnTo>
                  <a:close/>
                  <a:moveTo>
                    <a:pt x="7942" y="8299"/>
                  </a:moveTo>
                  <a:lnTo>
                    <a:pt x="10788" y="11061"/>
                  </a:lnTo>
                  <a:lnTo>
                    <a:pt x="10169" y="13335"/>
                  </a:lnTo>
                  <a:lnTo>
                    <a:pt x="7942" y="12097"/>
                  </a:lnTo>
                  <a:lnTo>
                    <a:pt x="7942" y="8299"/>
                  </a:lnTo>
                  <a:close/>
                  <a:moveTo>
                    <a:pt x="7109" y="8299"/>
                  </a:moveTo>
                  <a:lnTo>
                    <a:pt x="7109" y="12204"/>
                  </a:lnTo>
                  <a:lnTo>
                    <a:pt x="7097" y="12204"/>
                  </a:lnTo>
                  <a:lnTo>
                    <a:pt x="5001" y="13383"/>
                  </a:lnTo>
                  <a:lnTo>
                    <a:pt x="4346" y="10978"/>
                  </a:lnTo>
                  <a:lnTo>
                    <a:pt x="7109" y="8299"/>
                  </a:lnTo>
                  <a:close/>
                  <a:moveTo>
                    <a:pt x="10585" y="0"/>
                  </a:moveTo>
                  <a:lnTo>
                    <a:pt x="9823" y="417"/>
                  </a:lnTo>
                  <a:lnTo>
                    <a:pt x="7430" y="1750"/>
                  </a:lnTo>
                  <a:lnTo>
                    <a:pt x="5120" y="464"/>
                  </a:lnTo>
                  <a:lnTo>
                    <a:pt x="4358" y="48"/>
                  </a:lnTo>
                  <a:lnTo>
                    <a:pt x="4132" y="857"/>
                  </a:lnTo>
                  <a:lnTo>
                    <a:pt x="3418" y="3453"/>
                  </a:lnTo>
                  <a:lnTo>
                    <a:pt x="846" y="4120"/>
                  </a:lnTo>
                  <a:lnTo>
                    <a:pt x="1" y="4346"/>
                  </a:lnTo>
                  <a:lnTo>
                    <a:pt x="429" y="5072"/>
                  </a:lnTo>
                  <a:lnTo>
                    <a:pt x="1810" y="7394"/>
                  </a:lnTo>
                  <a:lnTo>
                    <a:pt x="477" y="9644"/>
                  </a:lnTo>
                  <a:lnTo>
                    <a:pt x="48" y="10370"/>
                  </a:lnTo>
                  <a:lnTo>
                    <a:pt x="894" y="10597"/>
                  </a:lnTo>
                  <a:lnTo>
                    <a:pt x="3561" y="11299"/>
                  </a:lnTo>
                  <a:lnTo>
                    <a:pt x="4239" y="13799"/>
                  </a:lnTo>
                  <a:lnTo>
                    <a:pt x="4466" y="14609"/>
                  </a:lnTo>
                  <a:lnTo>
                    <a:pt x="5228" y="14192"/>
                  </a:lnTo>
                  <a:lnTo>
                    <a:pt x="7621" y="12859"/>
                  </a:lnTo>
                  <a:lnTo>
                    <a:pt x="9930" y="14157"/>
                  </a:lnTo>
                  <a:lnTo>
                    <a:pt x="10681" y="14573"/>
                  </a:lnTo>
                  <a:lnTo>
                    <a:pt x="10907" y="13752"/>
                  </a:lnTo>
                  <a:lnTo>
                    <a:pt x="11621" y="11156"/>
                  </a:lnTo>
                  <a:lnTo>
                    <a:pt x="14193" y="10489"/>
                  </a:lnTo>
                  <a:lnTo>
                    <a:pt x="15050" y="10263"/>
                  </a:lnTo>
                  <a:lnTo>
                    <a:pt x="14610" y="9537"/>
                  </a:lnTo>
                  <a:lnTo>
                    <a:pt x="13229" y="7215"/>
                  </a:lnTo>
                  <a:lnTo>
                    <a:pt x="14574" y="4965"/>
                  </a:lnTo>
                  <a:lnTo>
                    <a:pt x="15003" y="4239"/>
                  </a:lnTo>
                  <a:lnTo>
                    <a:pt x="14157" y="4012"/>
                  </a:lnTo>
                  <a:lnTo>
                    <a:pt x="11490" y="3322"/>
                  </a:lnTo>
                  <a:lnTo>
                    <a:pt x="10800" y="810"/>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1"/>
            <p:cNvSpPr/>
            <p:nvPr/>
          </p:nvSpPr>
          <p:spPr>
            <a:xfrm>
              <a:off x="7027350" y="1211600"/>
              <a:ext cx="376275" cy="365525"/>
            </a:xfrm>
            <a:custGeom>
              <a:avLst/>
              <a:gdLst/>
              <a:ahLst/>
              <a:cxnLst/>
              <a:rect l="l" t="t" r="r" b="b"/>
              <a:pathLst>
                <a:path w="15051" h="14621" extrusionOk="0">
                  <a:moveTo>
                    <a:pt x="4882" y="1298"/>
                  </a:moveTo>
                  <a:lnTo>
                    <a:pt x="7097" y="2536"/>
                  </a:lnTo>
                  <a:lnTo>
                    <a:pt x="7097" y="6334"/>
                  </a:lnTo>
                  <a:lnTo>
                    <a:pt x="4251" y="3572"/>
                  </a:lnTo>
                  <a:lnTo>
                    <a:pt x="4882" y="1298"/>
                  </a:lnTo>
                  <a:close/>
                  <a:moveTo>
                    <a:pt x="10038" y="1250"/>
                  </a:moveTo>
                  <a:lnTo>
                    <a:pt x="10704" y="3655"/>
                  </a:lnTo>
                  <a:lnTo>
                    <a:pt x="7930" y="6334"/>
                  </a:lnTo>
                  <a:lnTo>
                    <a:pt x="7930" y="2429"/>
                  </a:lnTo>
                  <a:lnTo>
                    <a:pt x="7942" y="2429"/>
                  </a:lnTo>
                  <a:lnTo>
                    <a:pt x="10038" y="1250"/>
                  </a:lnTo>
                  <a:close/>
                  <a:moveTo>
                    <a:pt x="3751" y="4227"/>
                  </a:moveTo>
                  <a:lnTo>
                    <a:pt x="6513" y="6906"/>
                  </a:lnTo>
                  <a:lnTo>
                    <a:pt x="2501" y="6906"/>
                  </a:lnTo>
                  <a:lnTo>
                    <a:pt x="1275" y="4870"/>
                  </a:lnTo>
                  <a:lnTo>
                    <a:pt x="3751" y="4227"/>
                  </a:lnTo>
                  <a:close/>
                  <a:moveTo>
                    <a:pt x="11383" y="4155"/>
                  </a:moveTo>
                  <a:lnTo>
                    <a:pt x="13717" y="4763"/>
                  </a:lnTo>
                  <a:lnTo>
                    <a:pt x="12443" y="6906"/>
                  </a:lnTo>
                  <a:lnTo>
                    <a:pt x="8526" y="6906"/>
                  </a:lnTo>
                  <a:lnTo>
                    <a:pt x="11383" y="4155"/>
                  </a:lnTo>
                  <a:close/>
                  <a:moveTo>
                    <a:pt x="12562" y="7727"/>
                  </a:moveTo>
                  <a:lnTo>
                    <a:pt x="13776" y="9763"/>
                  </a:lnTo>
                  <a:lnTo>
                    <a:pt x="11312" y="10406"/>
                  </a:lnTo>
                  <a:lnTo>
                    <a:pt x="8537" y="7727"/>
                  </a:lnTo>
                  <a:close/>
                  <a:moveTo>
                    <a:pt x="6513" y="7739"/>
                  </a:moveTo>
                  <a:lnTo>
                    <a:pt x="3656" y="10501"/>
                  </a:lnTo>
                  <a:lnTo>
                    <a:pt x="1322" y="9882"/>
                  </a:lnTo>
                  <a:lnTo>
                    <a:pt x="2596" y="7739"/>
                  </a:lnTo>
                  <a:close/>
                  <a:moveTo>
                    <a:pt x="7942" y="8311"/>
                  </a:moveTo>
                  <a:lnTo>
                    <a:pt x="10788" y="11061"/>
                  </a:lnTo>
                  <a:lnTo>
                    <a:pt x="10169" y="13335"/>
                  </a:lnTo>
                  <a:lnTo>
                    <a:pt x="7942" y="12097"/>
                  </a:lnTo>
                  <a:lnTo>
                    <a:pt x="7942" y="8311"/>
                  </a:lnTo>
                  <a:close/>
                  <a:moveTo>
                    <a:pt x="7109" y="8311"/>
                  </a:moveTo>
                  <a:lnTo>
                    <a:pt x="7109" y="12204"/>
                  </a:lnTo>
                  <a:lnTo>
                    <a:pt x="7097" y="12204"/>
                  </a:lnTo>
                  <a:lnTo>
                    <a:pt x="5001" y="13383"/>
                  </a:lnTo>
                  <a:lnTo>
                    <a:pt x="4346" y="10989"/>
                  </a:lnTo>
                  <a:lnTo>
                    <a:pt x="7109" y="8311"/>
                  </a:lnTo>
                  <a:close/>
                  <a:moveTo>
                    <a:pt x="10585" y="0"/>
                  </a:moveTo>
                  <a:lnTo>
                    <a:pt x="9823" y="417"/>
                  </a:lnTo>
                  <a:lnTo>
                    <a:pt x="7430" y="1762"/>
                  </a:lnTo>
                  <a:lnTo>
                    <a:pt x="5120" y="464"/>
                  </a:lnTo>
                  <a:lnTo>
                    <a:pt x="4358" y="48"/>
                  </a:lnTo>
                  <a:lnTo>
                    <a:pt x="4132" y="869"/>
                  </a:lnTo>
                  <a:lnTo>
                    <a:pt x="3418" y="3453"/>
                  </a:lnTo>
                  <a:lnTo>
                    <a:pt x="846" y="4120"/>
                  </a:lnTo>
                  <a:lnTo>
                    <a:pt x="1" y="4346"/>
                  </a:lnTo>
                  <a:lnTo>
                    <a:pt x="429" y="5072"/>
                  </a:lnTo>
                  <a:lnTo>
                    <a:pt x="1810" y="7394"/>
                  </a:lnTo>
                  <a:lnTo>
                    <a:pt x="477" y="9644"/>
                  </a:lnTo>
                  <a:lnTo>
                    <a:pt x="48" y="10382"/>
                  </a:lnTo>
                  <a:lnTo>
                    <a:pt x="894" y="10597"/>
                  </a:lnTo>
                  <a:lnTo>
                    <a:pt x="3561" y="11299"/>
                  </a:lnTo>
                  <a:lnTo>
                    <a:pt x="4239" y="13799"/>
                  </a:lnTo>
                  <a:lnTo>
                    <a:pt x="4466" y="14621"/>
                  </a:lnTo>
                  <a:lnTo>
                    <a:pt x="5228" y="14204"/>
                  </a:lnTo>
                  <a:lnTo>
                    <a:pt x="7621" y="12859"/>
                  </a:lnTo>
                  <a:lnTo>
                    <a:pt x="9930" y="14157"/>
                  </a:lnTo>
                  <a:lnTo>
                    <a:pt x="10681" y="14573"/>
                  </a:lnTo>
                  <a:lnTo>
                    <a:pt x="10907" y="13752"/>
                  </a:lnTo>
                  <a:lnTo>
                    <a:pt x="11621" y="11168"/>
                  </a:lnTo>
                  <a:lnTo>
                    <a:pt x="14193" y="10489"/>
                  </a:lnTo>
                  <a:lnTo>
                    <a:pt x="15050" y="10275"/>
                  </a:lnTo>
                  <a:lnTo>
                    <a:pt x="14610" y="9537"/>
                  </a:lnTo>
                  <a:lnTo>
                    <a:pt x="13229" y="7227"/>
                  </a:lnTo>
                  <a:lnTo>
                    <a:pt x="14574" y="4977"/>
                  </a:lnTo>
                  <a:lnTo>
                    <a:pt x="15003" y="4251"/>
                  </a:lnTo>
                  <a:lnTo>
                    <a:pt x="14157" y="4024"/>
                  </a:lnTo>
                  <a:lnTo>
                    <a:pt x="11490" y="3322"/>
                  </a:lnTo>
                  <a:lnTo>
                    <a:pt x="10800"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1"/>
            <p:cNvSpPr/>
            <p:nvPr/>
          </p:nvSpPr>
          <p:spPr>
            <a:xfrm>
              <a:off x="7027350" y="1577100"/>
              <a:ext cx="376275" cy="365250"/>
            </a:xfrm>
            <a:custGeom>
              <a:avLst/>
              <a:gdLst/>
              <a:ahLst/>
              <a:cxnLst/>
              <a:rect l="l" t="t" r="r" b="b"/>
              <a:pathLst>
                <a:path w="15051" h="14610" extrusionOk="0">
                  <a:moveTo>
                    <a:pt x="4882" y="1299"/>
                  </a:moveTo>
                  <a:lnTo>
                    <a:pt x="7097" y="2525"/>
                  </a:lnTo>
                  <a:lnTo>
                    <a:pt x="7097" y="6323"/>
                  </a:lnTo>
                  <a:lnTo>
                    <a:pt x="4251" y="3573"/>
                  </a:lnTo>
                  <a:lnTo>
                    <a:pt x="4882" y="1299"/>
                  </a:lnTo>
                  <a:close/>
                  <a:moveTo>
                    <a:pt x="10038" y="1251"/>
                  </a:moveTo>
                  <a:lnTo>
                    <a:pt x="10704" y="3644"/>
                  </a:lnTo>
                  <a:lnTo>
                    <a:pt x="7930" y="6323"/>
                  </a:lnTo>
                  <a:lnTo>
                    <a:pt x="7930" y="2430"/>
                  </a:lnTo>
                  <a:lnTo>
                    <a:pt x="7942" y="2430"/>
                  </a:lnTo>
                  <a:lnTo>
                    <a:pt x="10038" y="1251"/>
                  </a:lnTo>
                  <a:close/>
                  <a:moveTo>
                    <a:pt x="3751" y="4228"/>
                  </a:moveTo>
                  <a:lnTo>
                    <a:pt x="6513" y="6906"/>
                  </a:lnTo>
                  <a:lnTo>
                    <a:pt x="2501" y="6906"/>
                  </a:lnTo>
                  <a:lnTo>
                    <a:pt x="1275" y="4871"/>
                  </a:lnTo>
                  <a:lnTo>
                    <a:pt x="3751" y="4228"/>
                  </a:lnTo>
                  <a:close/>
                  <a:moveTo>
                    <a:pt x="11383" y="4156"/>
                  </a:moveTo>
                  <a:lnTo>
                    <a:pt x="13717" y="4763"/>
                  </a:lnTo>
                  <a:lnTo>
                    <a:pt x="12443" y="6906"/>
                  </a:lnTo>
                  <a:lnTo>
                    <a:pt x="8526" y="6906"/>
                  </a:lnTo>
                  <a:lnTo>
                    <a:pt x="11383" y="4156"/>
                  </a:lnTo>
                  <a:close/>
                  <a:moveTo>
                    <a:pt x="12562" y="7728"/>
                  </a:moveTo>
                  <a:lnTo>
                    <a:pt x="13764" y="9764"/>
                  </a:lnTo>
                  <a:lnTo>
                    <a:pt x="11312" y="10407"/>
                  </a:lnTo>
                  <a:lnTo>
                    <a:pt x="8537" y="7728"/>
                  </a:lnTo>
                  <a:close/>
                  <a:moveTo>
                    <a:pt x="6513" y="7704"/>
                  </a:moveTo>
                  <a:lnTo>
                    <a:pt x="3656" y="10478"/>
                  </a:lnTo>
                  <a:lnTo>
                    <a:pt x="1322" y="9859"/>
                  </a:lnTo>
                  <a:lnTo>
                    <a:pt x="2596" y="7704"/>
                  </a:lnTo>
                  <a:close/>
                  <a:moveTo>
                    <a:pt x="7942" y="8300"/>
                  </a:moveTo>
                  <a:lnTo>
                    <a:pt x="10788" y="11050"/>
                  </a:lnTo>
                  <a:lnTo>
                    <a:pt x="10169" y="13336"/>
                  </a:lnTo>
                  <a:lnTo>
                    <a:pt x="7942" y="12098"/>
                  </a:lnTo>
                  <a:lnTo>
                    <a:pt x="7942" y="8300"/>
                  </a:lnTo>
                  <a:close/>
                  <a:moveTo>
                    <a:pt x="7109" y="8300"/>
                  </a:moveTo>
                  <a:lnTo>
                    <a:pt x="7109" y="12205"/>
                  </a:lnTo>
                  <a:lnTo>
                    <a:pt x="7097" y="12205"/>
                  </a:lnTo>
                  <a:lnTo>
                    <a:pt x="5001" y="13383"/>
                  </a:lnTo>
                  <a:lnTo>
                    <a:pt x="4346" y="10978"/>
                  </a:lnTo>
                  <a:lnTo>
                    <a:pt x="7109" y="8300"/>
                  </a:lnTo>
                  <a:close/>
                  <a:moveTo>
                    <a:pt x="10585" y="1"/>
                  </a:moveTo>
                  <a:lnTo>
                    <a:pt x="9823" y="418"/>
                  </a:lnTo>
                  <a:lnTo>
                    <a:pt x="7430" y="1751"/>
                  </a:lnTo>
                  <a:lnTo>
                    <a:pt x="5120" y="465"/>
                  </a:lnTo>
                  <a:lnTo>
                    <a:pt x="4358" y="49"/>
                  </a:lnTo>
                  <a:lnTo>
                    <a:pt x="4132" y="858"/>
                  </a:lnTo>
                  <a:lnTo>
                    <a:pt x="3418" y="3454"/>
                  </a:lnTo>
                  <a:lnTo>
                    <a:pt x="846" y="4120"/>
                  </a:lnTo>
                  <a:lnTo>
                    <a:pt x="1" y="4347"/>
                  </a:lnTo>
                  <a:lnTo>
                    <a:pt x="429" y="5073"/>
                  </a:lnTo>
                  <a:lnTo>
                    <a:pt x="1810" y="7395"/>
                  </a:lnTo>
                  <a:lnTo>
                    <a:pt x="477" y="9645"/>
                  </a:lnTo>
                  <a:lnTo>
                    <a:pt x="48" y="10371"/>
                  </a:lnTo>
                  <a:lnTo>
                    <a:pt x="894" y="10597"/>
                  </a:lnTo>
                  <a:lnTo>
                    <a:pt x="3561" y="11300"/>
                  </a:lnTo>
                  <a:lnTo>
                    <a:pt x="4239" y="13800"/>
                  </a:lnTo>
                  <a:lnTo>
                    <a:pt x="4466" y="14610"/>
                  </a:lnTo>
                  <a:lnTo>
                    <a:pt x="5228" y="14193"/>
                  </a:lnTo>
                  <a:lnTo>
                    <a:pt x="7621" y="12860"/>
                  </a:lnTo>
                  <a:lnTo>
                    <a:pt x="9930" y="14145"/>
                  </a:lnTo>
                  <a:lnTo>
                    <a:pt x="10681" y="14574"/>
                  </a:lnTo>
                  <a:lnTo>
                    <a:pt x="10907" y="13753"/>
                  </a:lnTo>
                  <a:lnTo>
                    <a:pt x="11621" y="11157"/>
                  </a:lnTo>
                  <a:lnTo>
                    <a:pt x="14193" y="10490"/>
                  </a:lnTo>
                  <a:lnTo>
                    <a:pt x="15050" y="10264"/>
                  </a:lnTo>
                  <a:lnTo>
                    <a:pt x="14610" y="9538"/>
                  </a:lnTo>
                  <a:lnTo>
                    <a:pt x="13229" y="7216"/>
                  </a:lnTo>
                  <a:lnTo>
                    <a:pt x="14574" y="4966"/>
                  </a:lnTo>
                  <a:lnTo>
                    <a:pt x="15003" y="4239"/>
                  </a:lnTo>
                  <a:lnTo>
                    <a:pt x="14157" y="4013"/>
                  </a:lnTo>
                  <a:lnTo>
                    <a:pt x="11490" y="3323"/>
                  </a:lnTo>
                  <a:lnTo>
                    <a:pt x="10800"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1"/>
            <p:cNvSpPr/>
            <p:nvPr/>
          </p:nvSpPr>
          <p:spPr>
            <a:xfrm>
              <a:off x="7027350" y="3403825"/>
              <a:ext cx="375975" cy="365550"/>
            </a:xfrm>
            <a:custGeom>
              <a:avLst/>
              <a:gdLst/>
              <a:ahLst/>
              <a:cxnLst/>
              <a:rect l="l" t="t" r="r" b="b"/>
              <a:pathLst>
                <a:path w="15039" h="14622" extrusionOk="0">
                  <a:moveTo>
                    <a:pt x="4882" y="1286"/>
                  </a:moveTo>
                  <a:lnTo>
                    <a:pt x="7097" y="2525"/>
                  </a:lnTo>
                  <a:lnTo>
                    <a:pt x="7097" y="6311"/>
                  </a:lnTo>
                  <a:lnTo>
                    <a:pt x="4251" y="3560"/>
                  </a:lnTo>
                  <a:lnTo>
                    <a:pt x="4882" y="1286"/>
                  </a:lnTo>
                  <a:close/>
                  <a:moveTo>
                    <a:pt x="10038" y="1239"/>
                  </a:moveTo>
                  <a:lnTo>
                    <a:pt x="10704" y="3632"/>
                  </a:lnTo>
                  <a:lnTo>
                    <a:pt x="7930" y="6311"/>
                  </a:lnTo>
                  <a:lnTo>
                    <a:pt x="7930" y="2417"/>
                  </a:lnTo>
                  <a:lnTo>
                    <a:pt x="7942" y="2417"/>
                  </a:lnTo>
                  <a:lnTo>
                    <a:pt x="10038" y="1239"/>
                  </a:lnTo>
                  <a:close/>
                  <a:moveTo>
                    <a:pt x="3751" y="4215"/>
                  </a:moveTo>
                  <a:lnTo>
                    <a:pt x="6513" y="6894"/>
                  </a:lnTo>
                  <a:lnTo>
                    <a:pt x="2501" y="6894"/>
                  </a:lnTo>
                  <a:lnTo>
                    <a:pt x="1298" y="4858"/>
                  </a:lnTo>
                  <a:lnTo>
                    <a:pt x="3751" y="4215"/>
                  </a:lnTo>
                  <a:close/>
                  <a:moveTo>
                    <a:pt x="11383" y="4144"/>
                  </a:moveTo>
                  <a:lnTo>
                    <a:pt x="13717" y="4751"/>
                  </a:lnTo>
                  <a:lnTo>
                    <a:pt x="12443" y="6894"/>
                  </a:lnTo>
                  <a:lnTo>
                    <a:pt x="8526" y="6894"/>
                  </a:lnTo>
                  <a:lnTo>
                    <a:pt x="11383" y="4144"/>
                  </a:lnTo>
                  <a:close/>
                  <a:moveTo>
                    <a:pt x="12550" y="7716"/>
                  </a:moveTo>
                  <a:lnTo>
                    <a:pt x="13764" y="9752"/>
                  </a:lnTo>
                  <a:lnTo>
                    <a:pt x="11300" y="10395"/>
                  </a:lnTo>
                  <a:lnTo>
                    <a:pt x="8526" y="7716"/>
                  </a:lnTo>
                  <a:close/>
                  <a:moveTo>
                    <a:pt x="6513" y="7728"/>
                  </a:moveTo>
                  <a:lnTo>
                    <a:pt x="3656" y="10478"/>
                  </a:lnTo>
                  <a:lnTo>
                    <a:pt x="1322" y="9871"/>
                  </a:lnTo>
                  <a:lnTo>
                    <a:pt x="2596" y="7728"/>
                  </a:lnTo>
                  <a:close/>
                  <a:moveTo>
                    <a:pt x="7942" y="8299"/>
                  </a:moveTo>
                  <a:lnTo>
                    <a:pt x="10788" y="11049"/>
                  </a:lnTo>
                  <a:lnTo>
                    <a:pt x="10157" y="13323"/>
                  </a:lnTo>
                  <a:lnTo>
                    <a:pt x="7942" y="12085"/>
                  </a:lnTo>
                  <a:lnTo>
                    <a:pt x="7942" y="8299"/>
                  </a:lnTo>
                  <a:close/>
                  <a:moveTo>
                    <a:pt x="7109" y="8299"/>
                  </a:moveTo>
                  <a:lnTo>
                    <a:pt x="7109" y="12192"/>
                  </a:lnTo>
                  <a:lnTo>
                    <a:pt x="7097" y="12192"/>
                  </a:lnTo>
                  <a:lnTo>
                    <a:pt x="5001" y="13371"/>
                  </a:lnTo>
                  <a:lnTo>
                    <a:pt x="4346" y="10978"/>
                  </a:lnTo>
                  <a:lnTo>
                    <a:pt x="7109" y="8299"/>
                  </a:lnTo>
                  <a:close/>
                  <a:moveTo>
                    <a:pt x="10573" y="0"/>
                  </a:moveTo>
                  <a:lnTo>
                    <a:pt x="9823" y="417"/>
                  </a:lnTo>
                  <a:lnTo>
                    <a:pt x="7418" y="1763"/>
                  </a:lnTo>
                  <a:lnTo>
                    <a:pt x="5120" y="465"/>
                  </a:lnTo>
                  <a:lnTo>
                    <a:pt x="4358" y="48"/>
                  </a:lnTo>
                  <a:lnTo>
                    <a:pt x="4132" y="870"/>
                  </a:lnTo>
                  <a:lnTo>
                    <a:pt x="3418" y="3453"/>
                  </a:lnTo>
                  <a:lnTo>
                    <a:pt x="846" y="4132"/>
                  </a:lnTo>
                  <a:lnTo>
                    <a:pt x="1" y="4346"/>
                  </a:lnTo>
                  <a:lnTo>
                    <a:pt x="429" y="5084"/>
                  </a:lnTo>
                  <a:lnTo>
                    <a:pt x="1810" y="7406"/>
                  </a:lnTo>
                  <a:lnTo>
                    <a:pt x="477" y="9644"/>
                  </a:lnTo>
                  <a:lnTo>
                    <a:pt x="36" y="10383"/>
                  </a:lnTo>
                  <a:lnTo>
                    <a:pt x="894" y="10597"/>
                  </a:lnTo>
                  <a:lnTo>
                    <a:pt x="3561" y="11299"/>
                  </a:lnTo>
                  <a:lnTo>
                    <a:pt x="4239" y="13800"/>
                  </a:lnTo>
                  <a:lnTo>
                    <a:pt x="4466" y="14621"/>
                  </a:lnTo>
                  <a:lnTo>
                    <a:pt x="5216" y="14205"/>
                  </a:lnTo>
                  <a:lnTo>
                    <a:pt x="7621" y="12859"/>
                  </a:lnTo>
                  <a:lnTo>
                    <a:pt x="9919" y="14157"/>
                  </a:lnTo>
                  <a:lnTo>
                    <a:pt x="10681" y="14574"/>
                  </a:lnTo>
                  <a:lnTo>
                    <a:pt x="10907" y="13752"/>
                  </a:lnTo>
                  <a:lnTo>
                    <a:pt x="11621" y="11168"/>
                  </a:lnTo>
                  <a:lnTo>
                    <a:pt x="14193" y="10502"/>
                  </a:lnTo>
                  <a:lnTo>
                    <a:pt x="15038" y="10275"/>
                  </a:lnTo>
                  <a:lnTo>
                    <a:pt x="14610" y="9549"/>
                  </a:lnTo>
                  <a:lnTo>
                    <a:pt x="13229" y="7227"/>
                  </a:lnTo>
                  <a:lnTo>
                    <a:pt x="14562" y="4977"/>
                  </a:lnTo>
                  <a:lnTo>
                    <a:pt x="15003" y="4251"/>
                  </a:lnTo>
                  <a:lnTo>
                    <a:pt x="14145" y="4025"/>
                  </a:lnTo>
                  <a:lnTo>
                    <a:pt x="11490" y="3322"/>
                  </a:lnTo>
                  <a:lnTo>
                    <a:pt x="10800" y="822"/>
                  </a:lnTo>
                  <a:lnTo>
                    <a:pt x="10573"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1"/>
            <p:cNvSpPr/>
            <p:nvPr/>
          </p:nvSpPr>
          <p:spPr>
            <a:xfrm>
              <a:off x="6648150" y="3403825"/>
              <a:ext cx="376250" cy="365550"/>
            </a:xfrm>
            <a:custGeom>
              <a:avLst/>
              <a:gdLst/>
              <a:ahLst/>
              <a:cxnLst/>
              <a:rect l="l" t="t" r="r" b="b"/>
              <a:pathLst>
                <a:path w="15050" h="14622" extrusionOk="0">
                  <a:moveTo>
                    <a:pt x="4882" y="1286"/>
                  </a:moveTo>
                  <a:lnTo>
                    <a:pt x="7096" y="2525"/>
                  </a:lnTo>
                  <a:lnTo>
                    <a:pt x="7096" y="6311"/>
                  </a:lnTo>
                  <a:lnTo>
                    <a:pt x="4263" y="3560"/>
                  </a:lnTo>
                  <a:lnTo>
                    <a:pt x="4882" y="1286"/>
                  </a:lnTo>
                  <a:close/>
                  <a:moveTo>
                    <a:pt x="10049" y="1239"/>
                  </a:moveTo>
                  <a:lnTo>
                    <a:pt x="10704" y="3632"/>
                  </a:lnTo>
                  <a:lnTo>
                    <a:pt x="7930" y="6311"/>
                  </a:lnTo>
                  <a:lnTo>
                    <a:pt x="7930" y="2417"/>
                  </a:lnTo>
                  <a:lnTo>
                    <a:pt x="7953" y="2417"/>
                  </a:lnTo>
                  <a:lnTo>
                    <a:pt x="10049" y="1239"/>
                  </a:lnTo>
                  <a:close/>
                  <a:moveTo>
                    <a:pt x="3751" y="4215"/>
                  </a:moveTo>
                  <a:lnTo>
                    <a:pt x="6525" y="6894"/>
                  </a:lnTo>
                  <a:lnTo>
                    <a:pt x="2500" y="6894"/>
                  </a:lnTo>
                  <a:lnTo>
                    <a:pt x="1286" y="4858"/>
                  </a:lnTo>
                  <a:lnTo>
                    <a:pt x="3751" y="4215"/>
                  </a:lnTo>
                  <a:close/>
                  <a:moveTo>
                    <a:pt x="11382" y="4144"/>
                  </a:moveTo>
                  <a:lnTo>
                    <a:pt x="13728" y="4751"/>
                  </a:lnTo>
                  <a:lnTo>
                    <a:pt x="12442" y="6894"/>
                  </a:lnTo>
                  <a:lnTo>
                    <a:pt x="8525" y="6894"/>
                  </a:lnTo>
                  <a:lnTo>
                    <a:pt x="11382" y="4144"/>
                  </a:lnTo>
                  <a:close/>
                  <a:moveTo>
                    <a:pt x="12549" y="7716"/>
                  </a:moveTo>
                  <a:lnTo>
                    <a:pt x="13764" y="9752"/>
                  </a:lnTo>
                  <a:lnTo>
                    <a:pt x="11299" y="10395"/>
                  </a:lnTo>
                  <a:lnTo>
                    <a:pt x="8525" y="7716"/>
                  </a:lnTo>
                  <a:close/>
                  <a:moveTo>
                    <a:pt x="6525" y="7728"/>
                  </a:moveTo>
                  <a:lnTo>
                    <a:pt x="3667" y="10478"/>
                  </a:lnTo>
                  <a:lnTo>
                    <a:pt x="1322" y="9871"/>
                  </a:lnTo>
                  <a:lnTo>
                    <a:pt x="2608" y="7728"/>
                  </a:lnTo>
                  <a:close/>
                  <a:moveTo>
                    <a:pt x="7953" y="8299"/>
                  </a:moveTo>
                  <a:lnTo>
                    <a:pt x="10787" y="11049"/>
                  </a:lnTo>
                  <a:lnTo>
                    <a:pt x="10168" y="13323"/>
                  </a:lnTo>
                  <a:lnTo>
                    <a:pt x="7942" y="12085"/>
                  </a:lnTo>
                  <a:lnTo>
                    <a:pt x="7942" y="8299"/>
                  </a:lnTo>
                  <a:close/>
                  <a:moveTo>
                    <a:pt x="7120" y="8299"/>
                  </a:moveTo>
                  <a:lnTo>
                    <a:pt x="7120" y="12192"/>
                  </a:lnTo>
                  <a:lnTo>
                    <a:pt x="7096" y="12192"/>
                  </a:lnTo>
                  <a:lnTo>
                    <a:pt x="5001" y="13371"/>
                  </a:lnTo>
                  <a:lnTo>
                    <a:pt x="4346" y="10978"/>
                  </a:lnTo>
                  <a:lnTo>
                    <a:pt x="7120" y="8299"/>
                  </a:lnTo>
                  <a:close/>
                  <a:moveTo>
                    <a:pt x="10585" y="0"/>
                  </a:moveTo>
                  <a:lnTo>
                    <a:pt x="9823" y="417"/>
                  </a:lnTo>
                  <a:lnTo>
                    <a:pt x="7430" y="1763"/>
                  </a:lnTo>
                  <a:lnTo>
                    <a:pt x="5120" y="465"/>
                  </a:lnTo>
                  <a:lnTo>
                    <a:pt x="4358" y="48"/>
                  </a:lnTo>
                  <a:lnTo>
                    <a:pt x="4143" y="870"/>
                  </a:lnTo>
                  <a:lnTo>
                    <a:pt x="3429" y="3453"/>
                  </a:lnTo>
                  <a:lnTo>
                    <a:pt x="845" y="4132"/>
                  </a:lnTo>
                  <a:lnTo>
                    <a:pt x="0" y="4346"/>
                  </a:lnTo>
                  <a:lnTo>
                    <a:pt x="429" y="5084"/>
                  </a:lnTo>
                  <a:lnTo>
                    <a:pt x="1822" y="7406"/>
                  </a:lnTo>
                  <a:lnTo>
                    <a:pt x="476" y="9644"/>
                  </a:lnTo>
                  <a:lnTo>
                    <a:pt x="48" y="10383"/>
                  </a:lnTo>
                  <a:lnTo>
                    <a:pt x="893" y="10597"/>
                  </a:lnTo>
                  <a:lnTo>
                    <a:pt x="3560" y="11299"/>
                  </a:lnTo>
                  <a:lnTo>
                    <a:pt x="4239" y="13800"/>
                  </a:lnTo>
                  <a:lnTo>
                    <a:pt x="4465" y="14621"/>
                  </a:lnTo>
                  <a:lnTo>
                    <a:pt x="5227" y="14205"/>
                  </a:lnTo>
                  <a:lnTo>
                    <a:pt x="7620" y="12859"/>
                  </a:lnTo>
                  <a:lnTo>
                    <a:pt x="9930" y="14157"/>
                  </a:lnTo>
                  <a:lnTo>
                    <a:pt x="10680" y="14574"/>
                  </a:lnTo>
                  <a:lnTo>
                    <a:pt x="10906" y="13752"/>
                  </a:lnTo>
                  <a:lnTo>
                    <a:pt x="11621" y="11168"/>
                  </a:lnTo>
                  <a:lnTo>
                    <a:pt x="14192" y="10502"/>
                  </a:lnTo>
                  <a:lnTo>
                    <a:pt x="15050" y="10275"/>
                  </a:lnTo>
                  <a:lnTo>
                    <a:pt x="14609" y="9549"/>
                  </a:lnTo>
                  <a:lnTo>
                    <a:pt x="13228" y="7227"/>
                  </a:lnTo>
                  <a:lnTo>
                    <a:pt x="14573" y="4977"/>
                  </a:lnTo>
                  <a:lnTo>
                    <a:pt x="15002" y="4251"/>
                  </a:lnTo>
                  <a:lnTo>
                    <a:pt x="14157" y="4025"/>
                  </a:lnTo>
                  <a:lnTo>
                    <a:pt x="11490" y="3322"/>
                  </a:lnTo>
                  <a:lnTo>
                    <a:pt x="10799"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1"/>
            <p:cNvSpPr/>
            <p:nvPr/>
          </p:nvSpPr>
          <p:spPr>
            <a:xfrm>
              <a:off x="6268925" y="3038600"/>
              <a:ext cx="376275" cy="365250"/>
            </a:xfrm>
            <a:custGeom>
              <a:avLst/>
              <a:gdLst/>
              <a:ahLst/>
              <a:cxnLst/>
              <a:rect l="l" t="t" r="r" b="b"/>
              <a:pathLst>
                <a:path w="15051" h="14610" extrusionOk="0">
                  <a:moveTo>
                    <a:pt x="10049" y="1239"/>
                  </a:moveTo>
                  <a:lnTo>
                    <a:pt x="10704" y="3632"/>
                  </a:lnTo>
                  <a:lnTo>
                    <a:pt x="7942" y="6311"/>
                  </a:lnTo>
                  <a:lnTo>
                    <a:pt x="7942" y="2405"/>
                  </a:lnTo>
                  <a:lnTo>
                    <a:pt x="7954" y="2405"/>
                  </a:lnTo>
                  <a:lnTo>
                    <a:pt x="10049" y="1239"/>
                  </a:lnTo>
                  <a:close/>
                  <a:moveTo>
                    <a:pt x="4906" y="1298"/>
                  </a:moveTo>
                  <a:lnTo>
                    <a:pt x="7120" y="2525"/>
                  </a:lnTo>
                  <a:lnTo>
                    <a:pt x="7120" y="6323"/>
                  </a:lnTo>
                  <a:lnTo>
                    <a:pt x="4275" y="3572"/>
                  </a:lnTo>
                  <a:lnTo>
                    <a:pt x="4906" y="1298"/>
                  </a:lnTo>
                  <a:close/>
                  <a:moveTo>
                    <a:pt x="3751" y="4215"/>
                  </a:moveTo>
                  <a:lnTo>
                    <a:pt x="6525" y="6894"/>
                  </a:lnTo>
                  <a:lnTo>
                    <a:pt x="2501" y="6894"/>
                  </a:lnTo>
                  <a:lnTo>
                    <a:pt x="1286" y="4846"/>
                  </a:lnTo>
                  <a:lnTo>
                    <a:pt x="3751" y="4215"/>
                  </a:lnTo>
                  <a:close/>
                  <a:moveTo>
                    <a:pt x="11395" y="4132"/>
                  </a:moveTo>
                  <a:lnTo>
                    <a:pt x="13728" y="4751"/>
                  </a:lnTo>
                  <a:lnTo>
                    <a:pt x="12443" y="6894"/>
                  </a:lnTo>
                  <a:lnTo>
                    <a:pt x="8537" y="6894"/>
                  </a:lnTo>
                  <a:lnTo>
                    <a:pt x="11395" y="4132"/>
                  </a:lnTo>
                  <a:close/>
                  <a:moveTo>
                    <a:pt x="12562" y="7704"/>
                  </a:moveTo>
                  <a:lnTo>
                    <a:pt x="13788" y="9752"/>
                  </a:lnTo>
                  <a:lnTo>
                    <a:pt x="11311" y="10383"/>
                  </a:lnTo>
                  <a:lnTo>
                    <a:pt x="8549" y="7704"/>
                  </a:lnTo>
                  <a:close/>
                  <a:moveTo>
                    <a:pt x="6537" y="7704"/>
                  </a:moveTo>
                  <a:lnTo>
                    <a:pt x="3680" y="10478"/>
                  </a:lnTo>
                  <a:lnTo>
                    <a:pt x="1346" y="9871"/>
                  </a:lnTo>
                  <a:lnTo>
                    <a:pt x="2620" y="7704"/>
                  </a:lnTo>
                  <a:close/>
                  <a:moveTo>
                    <a:pt x="7954" y="8287"/>
                  </a:moveTo>
                  <a:lnTo>
                    <a:pt x="10800" y="11038"/>
                  </a:lnTo>
                  <a:lnTo>
                    <a:pt x="10168" y="13324"/>
                  </a:lnTo>
                  <a:lnTo>
                    <a:pt x="7954" y="12085"/>
                  </a:lnTo>
                  <a:lnTo>
                    <a:pt x="7954" y="8287"/>
                  </a:lnTo>
                  <a:close/>
                  <a:moveTo>
                    <a:pt x="7132" y="8287"/>
                  </a:moveTo>
                  <a:lnTo>
                    <a:pt x="7132" y="12192"/>
                  </a:lnTo>
                  <a:lnTo>
                    <a:pt x="7120" y="12192"/>
                  </a:lnTo>
                  <a:lnTo>
                    <a:pt x="5025" y="13359"/>
                  </a:lnTo>
                  <a:lnTo>
                    <a:pt x="4370" y="10966"/>
                  </a:lnTo>
                  <a:lnTo>
                    <a:pt x="7132" y="8287"/>
                  </a:lnTo>
                  <a:close/>
                  <a:moveTo>
                    <a:pt x="10585" y="0"/>
                  </a:moveTo>
                  <a:lnTo>
                    <a:pt x="9823" y="417"/>
                  </a:lnTo>
                  <a:lnTo>
                    <a:pt x="7430" y="1751"/>
                  </a:lnTo>
                  <a:lnTo>
                    <a:pt x="5120" y="453"/>
                  </a:lnTo>
                  <a:lnTo>
                    <a:pt x="4370" y="48"/>
                  </a:lnTo>
                  <a:lnTo>
                    <a:pt x="4144" y="858"/>
                  </a:lnTo>
                  <a:lnTo>
                    <a:pt x="3430" y="3453"/>
                  </a:lnTo>
                  <a:lnTo>
                    <a:pt x="858" y="4120"/>
                  </a:lnTo>
                  <a:lnTo>
                    <a:pt x="1" y="4346"/>
                  </a:lnTo>
                  <a:lnTo>
                    <a:pt x="441" y="5072"/>
                  </a:lnTo>
                  <a:lnTo>
                    <a:pt x="1822" y="7394"/>
                  </a:lnTo>
                  <a:lnTo>
                    <a:pt x="477" y="9644"/>
                  </a:lnTo>
                  <a:lnTo>
                    <a:pt x="48" y="10371"/>
                  </a:lnTo>
                  <a:lnTo>
                    <a:pt x="894" y="10597"/>
                  </a:lnTo>
                  <a:lnTo>
                    <a:pt x="3561" y="11299"/>
                  </a:lnTo>
                  <a:lnTo>
                    <a:pt x="4251" y="13800"/>
                  </a:lnTo>
                  <a:lnTo>
                    <a:pt x="4465" y="14609"/>
                  </a:lnTo>
                  <a:lnTo>
                    <a:pt x="5227" y="14193"/>
                  </a:lnTo>
                  <a:lnTo>
                    <a:pt x="7621" y="12859"/>
                  </a:lnTo>
                  <a:lnTo>
                    <a:pt x="9930" y="14157"/>
                  </a:lnTo>
                  <a:lnTo>
                    <a:pt x="10692" y="14574"/>
                  </a:lnTo>
                  <a:lnTo>
                    <a:pt x="10919" y="13752"/>
                  </a:lnTo>
                  <a:lnTo>
                    <a:pt x="11633" y="11157"/>
                  </a:lnTo>
                  <a:lnTo>
                    <a:pt x="14205" y="10490"/>
                  </a:lnTo>
                  <a:lnTo>
                    <a:pt x="15050" y="10264"/>
                  </a:lnTo>
                  <a:lnTo>
                    <a:pt x="14621" y="9537"/>
                  </a:lnTo>
                  <a:lnTo>
                    <a:pt x="13240" y="7216"/>
                  </a:lnTo>
                  <a:lnTo>
                    <a:pt x="14574" y="4965"/>
                  </a:lnTo>
                  <a:lnTo>
                    <a:pt x="15002" y="4239"/>
                  </a:lnTo>
                  <a:lnTo>
                    <a:pt x="14157" y="4013"/>
                  </a:lnTo>
                  <a:lnTo>
                    <a:pt x="11490" y="3322"/>
                  </a:lnTo>
                  <a:lnTo>
                    <a:pt x="10811"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1"/>
            <p:cNvSpPr/>
            <p:nvPr/>
          </p:nvSpPr>
          <p:spPr>
            <a:xfrm>
              <a:off x="6268925" y="1577100"/>
              <a:ext cx="376275" cy="365250"/>
            </a:xfrm>
            <a:custGeom>
              <a:avLst/>
              <a:gdLst/>
              <a:ahLst/>
              <a:cxnLst/>
              <a:rect l="l" t="t" r="r" b="b"/>
              <a:pathLst>
                <a:path w="15051" h="14610" extrusionOk="0">
                  <a:moveTo>
                    <a:pt x="4882" y="1299"/>
                  </a:moveTo>
                  <a:lnTo>
                    <a:pt x="7109" y="2525"/>
                  </a:lnTo>
                  <a:lnTo>
                    <a:pt x="7109" y="6323"/>
                  </a:lnTo>
                  <a:lnTo>
                    <a:pt x="4263" y="3573"/>
                  </a:lnTo>
                  <a:lnTo>
                    <a:pt x="4882" y="1299"/>
                  </a:lnTo>
                  <a:close/>
                  <a:moveTo>
                    <a:pt x="10049" y="1251"/>
                  </a:moveTo>
                  <a:lnTo>
                    <a:pt x="10704" y="3644"/>
                  </a:lnTo>
                  <a:lnTo>
                    <a:pt x="7942" y="6323"/>
                  </a:lnTo>
                  <a:lnTo>
                    <a:pt x="7942" y="2430"/>
                  </a:lnTo>
                  <a:lnTo>
                    <a:pt x="7954" y="2430"/>
                  </a:lnTo>
                  <a:lnTo>
                    <a:pt x="10049" y="1251"/>
                  </a:lnTo>
                  <a:close/>
                  <a:moveTo>
                    <a:pt x="3751" y="4228"/>
                  </a:moveTo>
                  <a:lnTo>
                    <a:pt x="6525" y="6906"/>
                  </a:lnTo>
                  <a:lnTo>
                    <a:pt x="2501" y="6906"/>
                  </a:lnTo>
                  <a:lnTo>
                    <a:pt x="1286" y="4871"/>
                  </a:lnTo>
                  <a:lnTo>
                    <a:pt x="3751" y="4228"/>
                  </a:lnTo>
                  <a:close/>
                  <a:moveTo>
                    <a:pt x="11395" y="4156"/>
                  </a:moveTo>
                  <a:lnTo>
                    <a:pt x="13728" y="4763"/>
                  </a:lnTo>
                  <a:lnTo>
                    <a:pt x="12443" y="6906"/>
                  </a:lnTo>
                  <a:lnTo>
                    <a:pt x="8537" y="6906"/>
                  </a:lnTo>
                  <a:lnTo>
                    <a:pt x="11395" y="4156"/>
                  </a:lnTo>
                  <a:close/>
                  <a:moveTo>
                    <a:pt x="12562" y="7728"/>
                  </a:moveTo>
                  <a:lnTo>
                    <a:pt x="13788" y="9764"/>
                  </a:lnTo>
                  <a:lnTo>
                    <a:pt x="11311" y="10407"/>
                  </a:lnTo>
                  <a:lnTo>
                    <a:pt x="8549" y="7728"/>
                  </a:lnTo>
                  <a:close/>
                  <a:moveTo>
                    <a:pt x="6525" y="7704"/>
                  </a:moveTo>
                  <a:lnTo>
                    <a:pt x="3668" y="10478"/>
                  </a:lnTo>
                  <a:lnTo>
                    <a:pt x="1334" y="9859"/>
                  </a:lnTo>
                  <a:lnTo>
                    <a:pt x="2608" y="7704"/>
                  </a:lnTo>
                  <a:close/>
                  <a:moveTo>
                    <a:pt x="7954" y="8300"/>
                  </a:moveTo>
                  <a:lnTo>
                    <a:pt x="10800" y="11050"/>
                  </a:lnTo>
                  <a:lnTo>
                    <a:pt x="10168" y="13336"/>
                  </a:lnTo>
                  <a:lnTo>
                    <a:pt x="7954" y="12098"/>
                  </a:lnTo>
                  <a:lnTo>
                    <a:pt x="7954" y="8300"/>
                  </a:lnTo>
                  <a:close/>
                  <a:moveTo>
                    <a:pt x="7120" y="8300"/>
                  </a:moveTo>
                  <a:lnTo>
                    <a:pt x="7120" y="12205"/>
                  </a:lnTo>
                  <a:lnTo>
                    <a:pt x="7109" y="12205"/>
                  </a:lnTo>
                  <a:lnTo>
                    <a:pt x="5001" y="13383"/>
                  </a:lnTo>
                  <a:lnTo>
                    <a:pt x="4346" y="10978"/>
                  </a:lnTo>
                  <a:lnTo>
                    <a:pt x="7120" y="8300"/>
                  </a:lnTo>
                  <a:close/>
                  <a:moveTo>
                    <a:pt x="10585" y="1"/>
                  </a:moveTo>
                  <a:lnTo>
                    <a:pt x="9823" y="418"/>
                  </a:lnTo>
                  <a:lnTo>
                    <a:pt x="7430" y="1751"/>
                  </a:lnTo>
                  <a:lnTo>
                    <a:pt x="5120" y="465"/>
                  </a:lnTo>
                  <a:lnTo>
                    <a:pt x="4370" y="49"/>
                  </a:lnTo>
                  <a:lnTo>
                    <a:pt x="4144" y="858"/>
                  </a:lnTo>
                  <a:lnTo>
                    <a:pt x="3430" y="3454"/>
                  </a:lnTo>
                  <a:lnTo>
                    <a:pt x="858" y="4120"/>
                  </a:lnTo>
                  <a:lnTo>
                    <a:pt x="1" y="4347"/>
                  </a:lnTo>
                  <a:lnTo>
                    <a:pt x="441" y="5073"/>
                  </a:lnTo>
                  <a:lnTo>
                    <a:pt x="1822" y="7395"/>
                  </a:lnTo>
                  <a:lnTo>
                    <a:pt x="477" y="9645"/>
                  </a:lnTo>
                  <a:lnTo>
                    <a:pt x="48" y="10371"/>
                  </a:lnTo>
                  <a:lnTo>
                    <a:pt x="894" y="10597"/>
                  </a:lnTo>
                  <a:lnTo>
                    <a:pt x="3561" y="11300"/>
                  </a:lnTo>
                  <a:lnTo>
                    <a:pt x="4251" y="13800"/>
                  </a:lnTo>
                  <a:lnTo>
                    <a:pt x="4465" y="14610"/>
                  </a:lnTo>
                  <a:lnTo>
                    <a:pt x="5227" y="14193"/>
                  </a:lnTo>
                  <a:lnTo>
                    <a:pt x="7621" y="12860"/>
                  </a:lnTo>
                  <a:lnTo>
                    <a:pt x="9930" y="14145"/>
                  </a:lnTo>
                  <a:lnTo>
                    <a:pt x="10692" y="14574"/>
                  </a:lnTo>
                  <a:lnTo>
                    <a:pt x="10919" y="13753"/>
                  </a:lnTo>
                  <a:lnTo>
                    <a:pt x="11633" y="11157"/>
                  </a:lnTo>
                  <a:lnTo>
                    <a:pt x="14205" y="10490"/>
                  </a:lnTo>
                  <a:lnTo>
                    <a:pt x="15050" y="10264"/>
                  </a:lnTo>
                  <a:lnTo>
                    <a:pt x="14621" y="9538"/>
                  </a:lnTo>
                  <a:lnTo>
                    <a:pt x="13240" y="7216"/>
                  </a:lnTo>
                  <a:lnTo>
                    <a:pt x="14574" y="4966"/>
                  </a:lnTo>
                  <a:lnTo>
                    <a:pt x="15002" y="4239"/>
                  </a:lnTo>
                  <a:lnTo>
                    <a:pt x="14157" y="4013"/>
                  </a:lnTo>
                  <a:lnTo>
                    <a:pt x="11490" y="3323"/>
                  </a:lnTo>
                  <a:lnTo>
                    <a:pt x="10811"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1"/>
            <p:cNvSpPr/>
            <p:nvPr/>
          </p:nvSpPr>
          <p:spPr>
            <a:xfrm>
              <a:off x="6268925" y="3403825"/>
              <a:ext cx="376275" cy="365550"/>
            </a:xfrm>
            <a:custGeom>
              <a:avLst/>
              <a:gdLst/>
              <a:ahLst/>
              <a:cxnLst/>
              <a:rect l="l" t="t" r="r" b="b"/>
              <a:pathLst>
                <a:path w="15051" h="14622" extrusionOk="0">
                  <a:moveTo>
                    <a:pt x="4882" y="1286"/>
                  </a:moveTo>
                  <a:lnTo>
                    <a:pt x="7109" y="2525"/>
                  </a:lnTo>
                  <a:lnTo>
                    <a:pt x="7109" y="6311"/>
                  </a:lnTo>
                  <a:lnTo>
                    <a:pt x="4263" y="3560"/>
                  </a:lnTo>
                  <a:lnTo>
                    <a:pt x="4882" y="1286"/>
                  </a:lnTo>
                  <a:close/>
                  <a:moveTo>
                    <a:pt x="10049" y="1239"/>
                  </a:moveTo>
                  <a:lnTo>
                    <a:pt x="10704" y="3632"/>
                  </a:lnTo>
                  <a:lnTo>
                    <a:pt x="7942" y="6311"/>
                  </a:lnTo>
                  <a:lnTo>
                    <a:pt x="7942" y="2417"/>
                  </a:lnTo>
                  <a:lnTo>
                    <a:pt x="7954" y="2417"/>
                  </a:lnTo>
                  <a:lnTo>
                    <a:pt x="10049" y="1239"/>
                  </a:lnTo>
                  <a:close/>
                  <a:moveTo>
                    <a:pt x="3751" y="4215"/>
                  </a:moveTo>
                  <a:lnTo>
                    <a:pt x="6525" y="6894"/>
                  </a:lnTo>
                  <a:lnTo>
                    <a:pt x="2501" y="6894"/>
                  </a:lnTo>
                  <a:lnTo>
                    <a:pt x="1298" y="4858"/>
                  </a:lnTo>
                  <a:lnTo>
                    <a:pt x="3751" y="4215"/>
                  </a:lnTo>
                  <a:close/>
                  <a:moveTo>
                    <a:pt x="11395" y="4144"/>
                  </a:moveTo>
                  <a:lnTo>
                    <a:pt x="13728" y="4751"/>
                  </a:lnTo>
                  <a:lnTo>
                    <a:pt x="12443" y="6894"/>
                  </a:lnTo>
                  <a:lnTo>
                    <a:pt x="8537" y="6894"/>
                  </a:lnTo>
                  <a:lnTo>
                    <a:pt x="11395" y="4144"/>
                  </a:lnTo>
                  <a:close/>
                  <a:moveTo>
                    <a:pt x="12550" y="7716"/>
                  </a:moveTo>
                  <a:lnTo>
                    <a:pt x="13776" y="9752"/>
                  </a:lnTo>
                  <a:lnTo>
                    <a:pt x="11300" y="10395"/>
                  </a:lnTo>
                  <a:lnTo>
                    <a:pt x="8537" y="7716"/>
                  </a:lnTo>
                  <a:close/>
                  <a:moveTo>
                    <a:pt x="6525" y="7728"/>
                  </a:moveTo>
                  <a:lnTo>
                    <a:pt x="3668" y="10478"/>
                  </a:lnTo>
                  <a:lnTo>
                    <a:pt x="1334" y="9871"/>
                  </a:lnTo>
                  <a:lnTo>
                    <a:pt x="2608" y="7728"/>
                  </a:lnTo>
                  <a:close/>
                  <a:moveTo>
                    <a:pt x="7954" y="8299"/>
                  </a:moveTo>
                  <a:lnTo>
                    <a:pt x="10800" y="11049"/>
                  </a:lnTo>
                  <a:lnTo>
                    <a:pt x="10168" y="13323"/>
                  </a:lnTo>
                  <a:lnTo>
                    <a:pt x="7954" y="12085"/>
                  </a:lnTo>
                  <a:lnTo>
                    <a:pt x="7954" y="8299"/>
                  </a:lnTo>
                  <a:close/>
                  <a:moveTo>
                    <a:pt x="7120" y="8299"/>
                  </a:moveTo>
                  <a:lnTo>
                    <a:pt x="7120" y="12192"/>
                  </a:lnTo>
                  <a:lnTo>
                    <a:pt x="7109" y="12192"/>
                  </a:lnTo>
                  <a:lnTo>
                    <a:pt x="5001" y="13371"/>
                  </a:lnTo>
                  <a:lnTo>
                    <a:pt x="4346" y="10978"/>
                  </a:lnTo>
                  <a:lnTo>
                    <a:pt x="7120" y="8299"/>
                  </a:lnTo>
                  <a:close/>
                  <a:moveTo>
                    <a:pt x="10585" y="0"/>
                  </a:moveTo>
                  <a:lnTo>
                    <a:pt x="9823" y="417"/>
                  </a:lnTo>
                  <a:lnTo>
                    <a:pt x="7430" y="1763"/>
                  </a:lnTo>
                  <a:lnTo>
                    <a:pt x="5120" y="465"/>
                  </a:lnTo>
                  <a:lnTo>
                    <a:pt x="4358" y="48"/>
                  </a:lnTo>
                  <a:lnTo>
                    <a:pt x="4144" y="870"/>
                  </a:lnTo>
                  <a:lnTo>
                    <a:pt x="3430" y="3453"/>
                  </a:lnTo>
                  <a:lnTo>
                    <a:pt x="858" y="4132"/>
                  </a:lnTo>
                  <a:lnTo>
                    <a:pt x="1" y="4346"/>
                  </a:lnTo>
                  <a:lnTo>
                    <a:pt x="441" y="5084"/>
                  </a:lnTo>
                  <a:lnTo>
                    <a:pt x="1822" y="7406"/>
                  </a:lnTo>
                  <a:lnTo>
                    <a:pt x="477" y="9644"/>
                  </a:lnTo>
                  <a:lnTo>
                    <a:pt x="48" y="10383"/>
                  </a:lnTo>
                  <a:lnTo>
                    <a:pt x="894" y="10597"/>
                  </a:lnTo>
                  <a:lnTo>
                    <a:pt x="3561" y="11299"/>
                  </a:lnTo>
                  <a:lnTo>
                    <a:pt x="4251" y="13800"/>
                  </a:lnTo>
                  <a:lnTo>
                    <a:pt x="4465" y="14621"/>
                  </a:lnTo>
                  <a:lnTo>
                    <a:pt x="5227" y="14205"/>
                  </a:lnTo>
                  <a:lnTo>
                    <a:pt x="7621" y="12859"/>
                  </a:lnTo>
                  <a:lnTo>
                    <a:pt x="9930" y="14157"/>
                  </a:lnTo>
                  <a:lnTo>
                    <a:pt x="10692" y="14574"/>
                  </a:lnTo>
                  <a:lnTo>
                    <a:pt x="10907" y="13752"/>
                  </a:lnTo>
                  <a:lnTo>
                    <a:pt x="11621" y="11168"/>
                  </a:lnTo>
                  <a:lnTo>
                    <a:pt x="14205" y="10502"/>
                  </a:lnTo>
                  <a:lnTo>
                    <a:pt x="15050" y="10275"/>
                  </a:lnTo>
                  <a:lnTo>
                    <a:pt x="14621" y="9549"/>
                  </a:lnTo>
                  <a:lnTo>
                    <a:pt x="13228" y="7227"/>
                  </a:lnTo>
                  <a:lnTo>
                    <a:pt x="14574" y="4977"/>
                  </a:lnTo>
                  <a:lnTo>
                    <a:pt x="15002" y="4251"/>
                  </a:lnTo>
                  <a:lnTo>
                    <a:pt x="14157" y="4025"/>
                  </a:lnTo>
                  <a:lnTo>
                    <a:pt x="11490" y="3322"/>
                  </a:lnTo>
                  <a:lnTo>
                    <a:pt x="10811"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1"/>
            <p:cNvSpPr/>
            <p:nvPr/>
          </p:nvSpPr>
          <p:spPr>
            <a:xfrm>
              <a:off x="6268925" y="1211600"/>
              <a:ext cx="376275" cy="365525"/>
            </a:xfrm>
            <a:custGeom>
              <a:avLst/>
              <a:gdLst/>
              <a:ahLst/>
              <a:cxnLst/>
              <a:rect l="l" t="t" r="r" b="b"/>
              <a:pathLst>
                <a:path w="15051" h="14621" extrusionOk="0">
                  <a:moveTo>
                    <a:pt x="4882" y="1298"/>
                  </a:moveTo>
                  <a:lnTo>
                    <a:pt x="7109" y="2536"/>
                  </a:lnTo>
                  <a:lnTo>
                    <a:pt x="7109" y="6334"/>
                  </a:lnTo>
                  <a:lnTo>
                    <a:pt x="4263" y="3572"/>
                  </a:lnTo>
                  <a:lnTo>
                    <a:pt x="4882" y="1298"/>
                  </a:lnTo>
                  <a:close/>
                  <a:moveTo>
                    <a:pt x="10049" y="1250"/>
                  </a:moveTo>
                  <a:lnTo>
                    <a:pt x="10704" y="3655"/>
                  </a:lnTo>
                  <a:lnTo>
                    <a:pt x="7942" y="6334"/>
                  </a:lnTo>
                  <a:lnTo>
                    <a:pt x="7942" y="2429"/>
                  </a:lnTo>
                  <a:lnTo>
                    <a:pt x="7954" y="2429"/>
                  </a:lnTo>
                  <a:lnTo>
                    <a:pt x="10049" y="1250"/>
                  </a:lnTo>
                  <a:close/>
                  <a:moveTo>
                    <a:pt x="3751" y="4227"/>
                  </a:moveTo>
                  <a:lnTo>
                    <a:pt x="6525" y="6906"/>
                  </a:lnTo>
                  <a:lnTo>
                    <a:pt x="2501" y="6906"/>
                  </a:lnTo>
                  <a:lnTo>
                    <a:pt x="1286" y="4870"/>
                  </a:lnTo>
                  <a:lnTo>
                    <a:pt x="3751" y="4227"/>
                  </a:lnTo>
                  <a:close/>
                  <a:moveTo>
                    <a:pt x="11395" y="4155"/>
                  </a:moveTo>
                  <a:lnTo>
                    <a:pt x="13728" y="4763"/>
                  </a:lnTo>
                  <a:lnTo>
                    <a:pt x="12443" y="6906"/>
                  </a:lnTo>
                  <a:lnTo>
                    <a:pt x="8537" y="6906"/>
                  </a:lnTo>
                  <a:lnTo>
                    <a:pt x="11395" y="4155"/>
                  </a:lnTo>
                  <a:close/>
                  <a:moveTo>
                    <a:pt x="12562" y="7727"/>
                  </a:moveTo>
                  <a:lnTo>
                    <a:pt x="13776" y="9763"/>
                  </a:lnTo>
                  <a:lnTo>
                    <a:pt x="11311" y="10406"/>
                  </a:lnTo>
                  <a:lnTo>
                    <a:pt x="8549" y="7727"/>
                  </a:lnTo>
                  <a:close/>
                  <a:moveTo>
                    <a:pt x="6525" y="7739"/>
                  </a:moveTo>
                  <a:lnTo>
                    <a:pt x="3668" y="10501"/>
                  </a:lnTo>
                  <a:lnTo>
                    <a:pt x="1334" y="9882"/>
                  </a:lnTo>
                  <a:lnTo>
                    <a:pt x="2608" y="7739"/>
                  </a:lnTo>
                  <a:close/>
                  <a:moveTo>
                    <a:pt x="7954" y="8311"/>
                  </a:moveTo>
                  <a:lnTo>
                    <a:pt x="10800" y="11061"/>
                  </a:lnTo>
                  <a:lnTo>
                    <a:pt x="10168" y="13335"/>
                  </a:lnTo>
                  <a:lnTo>
                    <a:pt x="7954" y="12097"/>
                  </a:lnTo>
                  <a:lnTo>
                    <a:pt x="7954" y="8311"/>
                  </a:lnTo>
                  <a:close/>
                  <a:moveTo>
                    <a:pt x="7120" y="8311"/>
                  </a:moveTo>
                  <a:lnTo>
                    <a:pt x="7120" y="12204"/>
                  </a:lnTo>
                  <a:lnTo>
                    <a:pt x="7109" y="12204"/>
                  </a:lnTo>
                  <a:lnTo>
                    <a:pt x="5001" y="13383"/>
                  </a:lnTo>
                  <a:lnTo>
                    <a:pt x="4346" y="10989"/>
                  </a:lnTo>
                  <a:lnTo>
                    <a:pt x="7120" y="8311"/>
                  </a:lnTo>
                  <a:close/>
                  <a:moveTo>
                    <a:pt x="10585" y="0"/>
                  </a:moveTo>
                  <a:lnTo>
                    <a:pt x="9823" y="417"/>
                  </a:lnTo>
                  <a:lnTo>
                    <a:pt x="7430" y="1762"/>
                  </a:lnTo>
                  <a:lnTo>
                    <a:pt x="5120" y="464"/>
                  </a:lnTo>
                  <a:lnTo>
                    <a:pt x="4370" y="48"/>
                  </a:lnTo>
                  <a:lnTo>
                    <a:pt x="4144" y="869"/>
                  </a:lnTo>
                  <a:lnTo>
                    <a:pt x="3430" y="3453"/>
                  </a:lnTo>
                  <a:lnTo>
                    <a:pt x="858" y="4120"/>
                  </a:lnTo>
                  <a:lnTo>
                    <a:pt x="1" y="4346"/>
                  </a:lnTo>
                  <a:lnTo>
                    <a:pt x="441" y="5072"/>
                  </a:lnTo>
                  <a:lnTo>
                    <a:pt x="1822" y="7394"/>
                  </a:lnTo>
                  <a:lnTo>
                    <a:pt x="477" y="9644"/>
                  </a:lnTo>
                  <a:lnTo>
                    <a:pt x="48" y="10382"/>
                  </a:lnTo>
                  <a:lnTo>
                    <a:pt x="894" y="10597"/>
                  </a:lnTo>
                  <a:lnTo>
                    <a:pt x="3561" y="11299"/>
                  </a:lnTo>
                  <a:lnTo>
                    <a:pt x="4251" y="13799"/>
                  </a:lnTo>
                  <a:lnTo>
                    <a:pt x="4465" y="14621"/>
                  </a:lnTo>
                  <a:lnTo>
                    <a:pt x="5227" y="14204"/>
                  </a:lnTo>
                  <a:lnTo>
                    <a:pt x="7621" y="12859"/>
                  </a:lnTo>
                  <a:lnTo>
                    <a:pt x="9930" y="14157"/>
                  </a:lnTo>
                  <a:lnTo>
                    <a:pt x="10692" y="14573"/>
                  </a:lnTo>
                  <a:lnTo>
                    <a:pt x="10919" y="13752"/>
                  </a:lnTo>
                  <a:lnTo>
                    <a:pt x="11633" y="11168"/>
                  </a:lnTo>
                  <a:lnTo>
                    <a:pt x="14205" y="10489"/>
                  </a:lnTo>
                  <a:lnTo>
                    <a:pt x="15050" y="10275"/>
                  </a:lnTo>
                  <a:lnTo>
                    <a:pt x="14621" y="9537"/>
                  </a:lnTo>
                  <a:lnTo>
                    <a:pt x="13240" y="7227"/>
                  </a:lnTo>
                  <a:lnTo>
                    <a:pt x="14574" y="4977"/>
                  </a:lnTo>
                  <a:lnTo>
                    <a:pt x="15002" y="4251"/>
                  </a:lnTo>
                  <a:lnTo>
                    <a:pt x="14157" y="4024"/>
                  </a:lnTo>
                  <a:lnTo>
                    <a:pt x="11490" y="3322"/>
                  </a:lnTo>
                  <a:lnTo>
                    <a:pt x="10811"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1"/>
            <p:cNvSpPr/>
            <p:nvPr/>
          </p:nvSpPr>
          <p:spPr>
            <a:xfrm>
              <a:off x="6268925" y="4134575"/>
              <a:ext cx="376275" cy="365525"/>
            </a:xfrm>
            <a:custGeom>
              <a:avLst/>
              <a:gdLst/>
              <a:ahLst/>
              <a:cxnLst/>
              <a:rect l="l" t="t" r="r" b="b"/>
              <a:pathLst>
                <a:path w="15051" h="14621" extrusionOk="0">
                  <a:moveTo>
                    <a:pt x="4906" y="1286"/>
                  </a:moveTo>
                  <a:lnTo>
                    <a:pt x="7120" y="2512"/>
                  </a:lnTo>
                  <a:lnTo>
                    <a:pt x="7120" y="6310"/>
                  </a:lnTo>
                  <a:lnTo>
                    <a:pt x="4275" y="3560"/>
                  </a:lnTo>
                  <a:lnTo>
                    <a:pt x="4906" y="1286"/>
                  </a:lnTo>
                  <a:close/>
                  <a:moveTo>
                    <a:pt x="10049" y="1238"/>
                  </a:moveTo>
                  <a:lnTo>
                    <a:pt x="10704" y="3632"/>
                  </a:lnTo>
                  <a:lnTo>
                    <a:pt x="7942" y="6310"/>
                  </a:lnTo>
                  <a:lnTo>
                    <a:pt x="7942" y="2417"/>
                  </a:lnTo>
                  <a:lnTo>
                    <a:pt x="7954" y="2417"/>
                  </a:lnTo>
                  <a:lnTo>
                    <a:pt x="10049" y="1238"/>
                  </a:lnTo>
                  <a:close/>
                  <a:moveTo>
                    <a:pt x="11395" y="4132"/>
                  </a:moveTo>
                  <a:lnTo>
                    <a:pt x="13728" y="4739"/>
                  </a:lnTo>
                  <a:lnTo>
                    <a:pt x="12443" y="6882"/>
                  </a:lnTo>
                  <a:lnTo>
                    <a:pt x="8537" y="6882"/>
                  </a:lnTo>
                  <a:lnTo>
                    <a:pt x="11395" y="4132"/>
                  </a:lnTo>
                  <a:close/>
                  <a:moveTo>
                    <a:pt x="3751" y="4215"/>
                  </a:moveTo>
                  <a:lnTo>
                    <a:pt x="6525" y="6894"/>
                  </a:lnTo>
                  <a:lnTo>
                    <a:pt x="2501" y="6894"/>
                  </a:lnTo>
                  <a:lnTo>
                    <a:pt x="1286" y="4858"/>
                  </a:lnTo>
                  <a:lnTo>
                    <a:pt x="3751" y="4215"/>
                  </a:lnTo>
                  <a:close/>
                  <a:moveTo>
                    <a:pt x="12562" y="7715"/>
                  </a:moveTo>
                  <a:lnTo>
                    <a:pt x="13788" y="9751"/>
                  </a:lnTo>
                  <a:lnTo>
                    <a:pt x="11311" y="10394"/>
                  </a:lnTo>
                  <a:lnTo>
                    <a:pt x="8549" y="7715"/>
                  </a:lnTo>
                  <a:close/>
                  <a:moveTo>
                    <a:pt x="6525" y="7715"/>
                  </a:moveTo>
                  <a:lnTo>
                    <a:pt x="3668" y="10466"/>
                  </a:lnTo>
                  <a:lnTo>
                    <a:pt x="1334" y="9859"/>
                  </a:lnTo>
                  <a:lnTo>
                    <a:pt x="2608" y="7715"/>
                  </a:lnTo>
                  <a:close/>
                  <a:moveTo>
                    <a:pt x="7954" y="8299"/>
                  </a:moveTo>
                  <a:lnTo>
                    <a:pt x="10800" y="11049"/>
                  </a:lnTo>
                  <a:lnTo>
                    <a:pt x="10168" y="13323"/>
                  </a:lnTo>
                  <a:lnTo>
                    <a:pt x="7954" y="12085"/>
                  </a:lnTo>
                  <a:lnTo>
                    <a:pt x="7954" y="8299"/>
                  </a:lnTo>
                  <a:close/>
                  <a:moveTo>
                    <a:pt x="7120" y="8299"/>
                  </a:moveTo>
                  <a:lnTo>
                    <a:pt x="7120" y="12192"/>
                  </a:lnTo>
                  <a:lnTo>
                    <a:pt x="7109" y="12192"/>
                  </a:lnTo>
                  <a:lnTo>
                    <a:pt x="5001" y="13371"/>
                  </a:lnTo>
                  <a:lnTo>
                    <a:pt x="4346" y="10978"/>
                  </a:lnTo>
                  <a:lnTo>
                    <a:pt x="7120" y="8299"/>
                  </a:lnTo>
                  <a:close/>
                  <a:moveTo>
                    <a:pt x="10585" y="0"/>
                  </a:moveTo>
                  <a:lnTo>
                    <a:pt x="9823" y="417"/>
                  </a:lnTo>
                  <a:lnTo>
                    <a:pt x="7430" y="1762"/>
                  </a:lnTo>
                  <a:lnTo>
                    <a:pt x="5120" y="465"/>
                  </a:lnTo>
                  <a:lnTo>
                    <a:pt x="4358" y="48"/>
                  </a:lnTo>
                  <a:lnTo>
                    <a:pt x="4144" y="869"/>
                  </a:lnTo>
                  <a:lnTo>
                    <a:pt x="3430" y="3453"/>
                  </a:lnTo>
                  <a:lnTo>
                    <a:pt x="858" y="4132"/>
                  </a:lnTo>
                  <a:lnTo>
                    <a:pt x="1" y="4346"/>
                  </a:lnTo>
                  <a:lnTo>
                    <a:pt x="441" y="5084"/>
                  </a:lnTo>
                  <a:lnTo>
                    <a:pt x="1822" y="7406"/>
                  </a:lnTo>
                  <a:lnTo>
                    <a:pt x="477" y="9644"/>
                  </a:lnTo>
                  <a:lnTo>
                    <a:pt x="48" y="10382"/>
                  </a:lnTo>
                  <a:lnTo>
                    <a:pt x="894" y="10597"/>
                  </a:lnTo>
                  <a:lnTo>
                    <a:pt x="3561" y="11299"/>
                  </a:lnTo>
                  <a:lnTo>
                    <a:pt x="4251" y="13799"/>
                  </a:lnTo>
                  <a:lnTo>
                    <a:pt x="4465" y="14621"/>
                  </a:lnTo>
                  <a:lnTo>
                    <a:pt x="5227" y="14204"/>
                  </a:lnTo>
                  <a:lnTo>
                    <a:pt x="7621" y="12859"/>
                  </a:lnTo>
                  <a:lnTo>
                    <a:pt x="9930" y="14157"/>
                  </a:lnTo>
                  <a:lnTo>
                    <a:pt x="10692" y="14573"/>
                  </a:lnTo>
                  <a:lnTo>
                    <a:pt x="10907" y="13752"/>
                  </a:lnTo>
                  <a:lnTo>
                    <a:pt x="11621" y="11168"/>
                  </a:lnTo>
                  <a:lnTo>
                    <a:pt x="14205" y="10501"/>
                  </a:lnTo>
                  <a:lnTo>
                    <a:pt x="15050" y="10275"/>
                  </a:lnTo>
                  <a:lnTo>
                    <a:pt x="14621" y="9549"/>
                  </a:lnTo>
                  <a:lnTo>
                    <a:pt x="13228" y="7227"/>
                  </a:lnTo>
                  <a:lnTo>
                    <a:pt x="14574" y="4977"/>
                  </a:lnTo>
                  <a:lnTo>
                    <a:pt x="15002" y="4251"/>
                  </a:lnTo>
                  <a:lnTo>
                    <a:pt x="14157" y="4024"/>
                  </a:lnTo>
                  <a:lnTo>
                    <a:pt x="11490" y="3322"/>
                  </a:lnTo>
                  <a:lnTo>
                    <a:pt x="10811"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1"/>
            <p:cNvSpPr/>
            <p:nvPr/>
          </p:nvSpPr>
          <p:spPr>
            <a:xfrm>
              <a:off x="6268925" y="3769350"/>
              <a:ext cx="376275" cy="365250"/>
            </a:xfrm>
            <a:custGeom>
              <a:avLst/>
              <a:gdLst/>
              <a:ahLst/>
              <a:cxnLst/>
              <a:rect l="l" t="t" r="r" b="b"/>
              <a:pathLst>
                <a:path w="15051" h="14610" extrusionOk="0">
                  <a:moveTo>
                    <a:pt x="4882" y="1274"/>
                  </a:moveTo>
                  <a:lnTo>
                    <a:pt x="7109" y="2512"/>
                  </a:lnTo>
                  <a:lnTo>
                    <a:pt x="7109" y="6311"/>
                  </a:lnTo>
                  <a:lnTo>
                    <a:pt x="4263" y="3560"/>
                  </a:lnTo>
                  <a:lnTo>
                    <a:pt x="4882" y="1274"/>
                  </a:lnTo>
                  <a:close/>
                  <a:moveTo>
                    <a:pt x="10049" y="1238"/>
                  </a:moveTo>
                  <a:lnTo>
                    <a:pt x="10704" y="3632"/>
                  </a:lnTo>
                  <a:lnTo>
                    <a:pt x="7942" y="6311"/>
                  </a:lnTo>
                  <a:lnTo>
                    <a:pt x="7942" y="2405"/>
                  </a:lnTo>
                  <a:lnTo>
                    <a:pt x="7954" y="2405"/>
                  </a:lnTo>
                  <a:lnTo>
                    <a:pt x="10049" y="1238"/>
                  </a:lnTo>
                  <a:close/>
                  <a:moveTo>
                    <a:pt x="3751" y="4215"/>
                  </a:moveTo>
                  <a:lnTo>
                    <a:pt x="6525" y="6894"/>
                  </a:lnTo>
                  <a:lnTo>
                    <a:pt x="2501" y="6894"/>
                  </a:lnTo>
                  <a:lnTo>
                    <a:pt x="1298" y="4846"/>
                  </a:lnTo>
                  <a:lnTo>
                    <a:pt x="3751" y="4215"/>
                  </a:lnTo>
                  <a:close/>
                  <a:moveTo>
                    <a:pt x="11395" y="4132"/>
                  </a:moveTo>
                  <a:lnTo>
                    <a:pt x="13728" y="4751"/>
                  </a:lnTo>
                  <a:lnTo>
                    <a:pt x="12443" y="6894"/>
                  </a:lnTo>
                  <a:lnTo>
                    <a:pt x="8537" y="6894"/>
                  </a:lnTo>
                  <a:lnTo>
                    <a:pt x="11395" y="4132"/>
                  </a:lnTo>
                  <a:close/>
                  <a:moveTo>
                    <a:pt x="12562" y="7704"/>
                  </a:moveTo>
                  <a:lnTo>
                    <a:pt x="13788" y="9751"/>
                  </a:lnTo>
                  <a:lnTo>
                    <a:pt x="11311" y="10382"/>
                  </a:lnTo>
                  <a:lnTo>
                    <a:pt x="8549" y="7704"/>
                  </a:lnTo>
                  <a:close/>
                  <a:moveTo>
                    <a:pt x="6525" y="7704"/>
                  </a:moveTo>
                  <a:lnTo>
                    <a:pt x="3668" y="10466"/>
                  </a:lnTo>
                  <a:lnTo>
                    <a:pt x="1334" y="9847"/>
                  </a:lnTo>
                  <a:lnTo>
                    <a:pt x="2608" y="7704"/>
                  </a:lnTo>
                  <a:close/>
                  <a:moveTo>
                    <a:pt x="7954" y="8287"/>
                  </a:moveTo>
                  <a:lnTo>
                    <a:pt x="10800" y="11037"/>
                  </a:lnTo>
                  <a:lnTo>
                    <a:pt x="10168" y="13323"/>
                  </a:lnTo>
                  <a:lnTo>
                    <a:pt x="7954" y="12085"/>
                  </a:lnTo>
                  <a:lnTo>
                    <a:pt x="7954" y="8287"/>
                  </a:lnTo>
                  <a:close/>
                  <a:moveTo>
                    <a:pt x="7120" y="8287"/>
                  </a:moveTo>
                  <a:lnTo>
                    <a:pt x="7120" y="12192"/>
                  </a:lnTo>
                  <a:lnTo>
                    <a:pt x="7109" y="12192"/>
                  </a:lnTo>
                  <a:lnTo>
                    <a:pt x="5001" y="13359"/>
                  </a:lnTo>
                  <a:lnTo>
                    <a:pt x="4346" y="10966"/>
                  </a:lnTo>
                  <a:lnTo>
                    <a:pt x="7120" y="8287"/>
                  </a:lnTo>
                  <a:close/>
                  <a:moveTo>
                    <a:pt x="10585" y="0"/>
                  </a:moveTo>
                  <a:lnTo>
                    <a:pt x="9823" y="417"/>
                  </a:lnTo>
                  <a:lnTo>
                    <a:pt x="7430" y="1750"/>
                  </a:lnTo>
                  <a:lnTo>
                    <a:pt x="5120" y="465"/>
                  </a:lnTo>
                  <a:lnTo>
                    <a:pt x="4358" y="48"/>
                  </a:lnTo>
                  <a:lnTo>
                    <a:pt x="4144" y="857"/>
                  </a:lnTo>
                  <a:lnTo>
                    <a:pt x="3430" y="3453"/>
                  </a:lnTo>
                  <a:lnTo>
                    <a:pt x="858" y="4120"/>
                  </a:lnTo>
                  <a:lnTo>
                    <a:pt x="1" y="4346"/>
                  </a:lnTo>
                  <a:lnTo>
                    <a:pt x="441" y="5072"/>
                  </a:lnTo>
                  <a:lnTo>
                    <a:pt x="1822" y="7394"/>
                  </a:lnTo>
                  <a:lnTo>
                    <a:pt x="477" y="9644"/>
                  </a:lnTo>
                  <a:lnTo>
                    <a:pt x="48" y="10371"/>
                  </a:lnTo>
                  <a:lnTo>
                    <a:pt x="894" y="10597"/>
                  </a:lnTo>
                  <a:lnTo>
                    <a:pt x="3561" y="11299"/>
                  </a:lnTo>
                  <a:lnTo>
                    <a:pt x="4251" y="13800"/>
                  </a:lnTo>
                  <a:lnTo>
                    <a:pt x="4465" y="14609"/>
                  </a:lnTo>
                  <a:lnTo>
                    <a:pt x="5227" y="14192"/>
                  </a:lnTo>
                  <a:lnTo>
                    <a:pt x="7621" y="12859"/>
                  </a:lnTo>
                  <a:lnTo>
                    <a:pt x="9930" y="14157"/>
                  </a:lnTo>
                  <a:lnTo>
                    <a:pt x="10692" y="14573"/>
                  </a:lnTo>
                  <a:lnTo>
                    <a:pt x="10907" y="13752"/>
                  </a:lnTo>
                  <a:lnTo>
                    <a:pt x="11621" y="11156"/>
                  </a:lnTo>
                  <a:lnTo>
                    <a:pt x="14205" y="10490"/>
                  </a:lnTo>
                  <a:lnTo>
                    <a:pt x="15050" y="10263"/>
                  </a:lnTo>
                  <a:lnTo>
                    <a:pt x="14621" y="9537"/>
                  </a:lnTo>
                  <a:lnTo>
                    <a:pt x="13228" y="7215"/>
                  </a:lnTo>
                  <a:lnTo>
                    <a:pt x="14574" y="4965"/>
                  </a:lnTo>
                  <a:lnTo>
                    <a:pt x="15002" y="4239"/>
                  </a:lnTo>
                  <a:lnTo>
                    <a:pt x="14157" y="4013"/>
                  </a:lnTo>
                  <a:lnTo>
                    <a:pt x="11490" y="3322"/>
                  </a:lnTo>
                  <a:lnTo>
                    <a:pt x="10811"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1"/>
            <p:cNvSpPr/>
            <p:nvPr/>
          </p:nvSpPr>
          <p:spPr>
            <a:xfrm>
              <a:off x="6648150" y="2307850"/>
              <a:ext cx="376250" cy="365250"/>
            </a:xfrm>
            <a:custGeom>
              <a:avLst/>
              <a:gdLst/>
              <a:ahLst/>
              <a:cxnLst/>
              <a:rect l="l" t="t" r="r" b="b"/>
              <a:pathLst>
                <a:path w="15050" h="14610" extrusionOk="0">
                  <a:moveTo>
                    <a:pt x="4894" y="1298"/>
                  </a:moveTo>
                  <a:lnTo>
                    <a:pt x="7120" y="2525"/>
                  </a:lnTo>
                  <a:lnTo>
                    <a:pt x="7120" y="6323"/>
                  </a:lnTo>
                  <a:lnTo>
                    <a:pt x="4274" y="3573"/>
                  </a:lnTo>
                  <a:lnTo>
                    <a:pt x="4894" y="1298"/>
                  </a:lnTo>
                  <a:close/>
                  <a:moveTo>
                    <a:pt x="10049" y="1251"/>
                  </a:moveTo>
                  <a:lnTo>
                    <a:pt x="10704" y="3644"/>
                  </a:lnTo>
                  <a:lnTo>
                    <a:pt x="7930" y="6323"/>
                  </a:lnTo>
                  <a:lnTo>
                    <a:pt x="7930" y="2430"/>
                  </a:lnTo>
                  <a:lnTo>
                    <a:pt x="7953" y="2430"/>
                  </a:lnTo>
                  <a:lnTo>
                    <a:pt x="10049" y="1251"/>
                  </a:lnTo>
                  <a:close/>
                  <a:moveTo>
                    <a:pt x="11382" y="4132"/>
                  </a:moveTo>
                  <a:lnTo>
                    <a:pt x="13728" y="4751"/>
                  </a:lnTo>
                  <a:lnTo>
                    <a:pt x="12442" y="6894"/>
                  </a:lnTo>
                  <a:lnTo>
                    <a:pt x="8525" y="6894"/>
                  </a:lnTo>
                  <a:lnTo>
                    <a:pt x="11382" y="4132"/>
                  </a:lnTo>
                  <a:close/>
                  <a:moveTo>
                    <a:pt x="3751" y="4227"/>
                  </a:moveTo>
                  <a:lnTo>
                    <a:pt x="6525" y="6906"/>
                  </a:lnTo>
                  <a:lnTo>
                    <a:pt x="2500" y="6906"/>
                  </a:lnTo>
                  <a:lnTo>
                    <a:pt x="1286" y="4870"/>
                  </a:lnTo>
                  <a:lnTo>
                    <a:pt x="3751" y="4227"/>
                  </a:lnTo>
                  <a:close/>
                  <a:moveTo>
                    <a:pt x="12561" y="7728"/>
                  </a:moveTo>
                  <a:lnTo>
                    <a:pt x="13788" y="9764"/>
                  </a:lnTo>
                  <a:lnTo>
                    <a:pt x="11311" y="10407"/>
                  </a:lnTo>
                  <a:lnTo>
                    <a:pt x="8549" y="7728"/>
                  </a:lnTo>
                  <a:close/>
                  <a:moveTo>
                    <a:pt x="6537" y="7728"/>
                  </a:moveTo>
                  <a:lnTo>
                    <a:pt x="3679" y="10478"/>
                  </a:lnTo>
                  <a:lnTo>
                    <a:pt x="1346" y="9871"/>
                  </a:lnTo>
                  <a:lnTo>
                    <a:pt x="2619" y="7728"/>
                  </a:lnTo>
                  <a:close/>
                  <a:moveTo>
                    <a:pt x="7942" y="8299"/>
                  </a:moveTo>
                  <a:lnTo>
                    <a:pt x="10787" y="11062"/>
                  </a:lnTo>
                  <a:lnTo>
                    <a:pt x="10168" y="13336"/>
                  </a:lnTo>
                  <a:lnTo>
                    <a:pt x="7942" y="12097"/>
                  </a:lnTo>
                  <a:lnTo>
                    <a:pt x="7942" y="8299"/>
                  </a:lnTo>
                  <a:close/>
                  <a:moveTo>
                    <a:pt x="7132" y="8299"/>
                  </a:moveTo>
                  <a:lnTo>
                    <a:pt x="7132" y="12205"/>
                  </a:lnTo>
                  <a:lnTo>
                    <a:pt x="7120" y="12205"/>
                  </a:lnTo>
                  <a:lnTo>
                    <a:pt x="5013" y="13383"/>
                  </a:lnTo>
                  <a:lnTo>
                    <a:pt x="4358" y="10978"/>
                  </a:lnTo>
                  <a:lnTo>
                    <a:pt x="7132" y="8299"/>
                  </a:lnTo>
                  <a:close/>
                  <a:moveTo>
                    <a:pt x="10585" y="1"/>
                  </a:moveTo>
                  <a:lnTo>
                    <a:pt x="9823" y="417"/>
                  </a:lnTo>
                  <a:lnTo>
                    <a:pt x="7430" y="1751"/>
                  </a:lnTo>
                  <a:lnTo>
                    <a:pt x="5120" y="465"/>
                  </a:lnTo>
                  <a:lnTo>
                    <a:pt x="4358" y="48"/>
                  </a:lnTo>
                  <a:lnTo>
                    <a:pt x="4143" y="858"/>
                  </a:lnTo>
                  <a:lnTo>
                    <a:pt x="3429" y="3453"/>
                  </a:lnTo>
                  <a:lnTo>
                    <a:pt x="845" y="4120"/>
                  </a:lnTo>
                  <a:lnTo>
                    <a:pt x="0" y="4346"/>
                  </a:lnTo>
                  <a:lnTo>
                    <a:pt x="429" y="5073"/>
                  </a:lnTo>
                  <a:lnTo>
                    <a:pt x="1822" y="7394"/>
                  </a:lnTo>
                  <a:lnTo>
                    <a:pt x="476" y="9645"/>
                  </a:lnTo>
                  <a:lnTo>
                    <a:pt x="48" y="10371"/>
                  </a:lnTo>
                  <a:lnTo>
                    <a:pt x="893" y="10597"/>
                  </a:lnTo>
                  <a:lnTo>
                    <a:pt x="3560" y="11300"/>
                  </a:lnTo>
                  <a:lnTo>
                    <a:pt x="4239" y="13800"/>
                  </a:lnTo>
                  <a:lnTo>
                    <a:pt x="4465" y="14610"/>
                  </a:lnTo>
                  <a:lnTo>
                    <a:pt x="5227" y="14193"/>
                  </a:lnTo>
                  <a:lnTo>
                    <a:pt x="7620" y="12859"/>
                  </a:lnTo>
                  <a:lnTo>
                    <a:pt x="9930" y="14145"/>
                  </a:lnTo>
                  <a:lnTo>
                    <a:pt x="10692" y="14574"/>
                  </a:lnTo>
                  <a:lnTo>
                    <a:pt x="10906" y="13752"/>
                  </a:lnTo>
                  <a:lnTo>
                    <a:pt x="11621" y="11157"/>
                  </a:lnTo>
                  <a:lnTo>
                    <a:pt x="14204" y="10490"/>
                  </a:lnTo>
                  <a:lnTo>
                    <a:pt x="15050" y="10264"/>
                  </a:lnTo>
                  <a:lnTo>
                    <a:pt x="14621" y="9538"/>
                  </a:lnTo>
                  <a:lnTo>
                    <a:pt x="13228" y="7216"/>
                  </a:lnTo>
                  <a:lnTo>
                    <a:pt x="14573" y="4966"/>
                  </a:lnTo>
                  <a:lnTo>
                    <a:pt x="15002" y="4239"/>
                  </a:lnTo>
                  <a:lnTo>
                    <a:pt x="14157" y="4013"/>
                  </a:lnTo>
                  <a:lnTo>
                    <a:pt x="11490" y="3322"/>
                  </a:lnTo>
                  <a:lnTo>
                    <a:pt x="10811"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1"/>
            <p:cNvSpPr/>
            <p:nvPr/>
          </p:nvSpPr>
          <p:spPr>
            <a:xfrm>
              <a:off x="6648150" y="1577100"/>
              <a:ext cx="376250" cy="365250"/>
            </a:xfrm>
            <a:custGeom>
              <a:avLst/>
              <a:gdLst/>
              <a:ahLst/>
              <a:cxnLst/>
              <a:rect l="l" t="t" r="r" b="b"/>
              <a:pathLst>
                <a:path w="15050" h="14610" extrusionOk="0">
                  <a:moveTo>
                    <a:pt x="4882" y="1299"/>
                  </a:moveTo>
                  <a:lnTo>
                    <a:pt x="7096" y="2525"/>
                  </a:lnTo>
                  <a:lnTo>
                    <a:pt x="7096" y="6323"/>
                  </a:lnTo>
                  <a:lnTo>
                    <a:pt x="4263" y="3573"/>
                  </a:lnTo>
                  <a:lnTo>
                    <a:pt x="4882" y="1299"/>
                  </a:lnTo>
                  <a:close/>
                  <a:moveTo>
                    <a:pt x="10049" y="1251"/>
                  </a:moveTo>
                  <a:lnTo>
                    <a:pt x="10704" y="3644"/>
                  </a:lnTo>
                  <a:lnTo>
                    <a:pt x="7930" y="6323"/>
                  </a:lnTo>
                  <a:lnTo>
                    <a:pt x="7930" y="2430"/>
                  </a:lnTo>
                  <a:lnTo>
                    <a:pt x="7953" y="2430"/>
                  </a:lnTo>
                  <a:lnTo>
                    <a:pt x="10049" y="1251"/>
                  </a:lnTo>
                  <a:close/>
                  <a:moveTo>
                    <a:pt x="3751" y="4228"/>
                  </a:moveTo>
                  <a:lnTo>
                    <a:pt x="6525" y="6906"/>
                  </a:lnTo>
                  <a:lnTo>
                    <a:pt x="2500" y="6906"/>
                  </a:lnTo>
                  <a:lnTo>
                    <a:pt x="1286" y="4871"/>
                  </a:lnTo>
                  <a:lnTo>
                    <a:pt x="3751" y="4228"/>
                  </a:lnTo>
                  <a:close/>
                  <a:moveTo>
                    <a:pt x="11382" y="4156"/>
                  </a:moveTo>
                  <a:lnTo>
                    <a:pt x="13728" y="4763"/>
                  </a:lnTo>
                  <a:lnTo>
                    <a:pt x="12442" y="6906"/>
                  </a:lnTo>
                  <a:lnTo>
                    <a:pt x="8525" y="6906"/>
                  </a:lnTo>
                  <a:lnTo>
                    <a:pt x="11382" y="4156"/>
                  </a:lnTo>
                  <a:close/>
                  <a:moveTo>
                    <a:pt x="12561" y="7728"/>
                  </a:moveTo>
                  <a:lnTo>
                    <a:pt x="13788" y="9764"/>
                  </a:lnTo>
                  <a:lnTo>
                    <a:pt x="11311" y="10407"/>
                  </a:lnTo>
                  <a:lnTo>
                    <a:pt x="8549" y="7728"/>
                  </a:lnTo>
                  <a:close/>
                  <a:moveTo>
                    <a:pt x="6525" y="7704"/>
                  </a:moveTo>
                  <a:lnTo>
                    <a:pt x="3667" y="10478"/>
                  </a:lnTo>
                  <a:lnTo>
                    <a:pt x="1322" y="9859"/>
                  </a:lnTo>
                  <a:lnTo>
                    <a:pt x="2608" y="7704"/>
                  </a:lnTo>
                  <a:close/>
                  <a:moveTo>
                    <a:pt x="7942" y="8300"/>
                  </a:moveTo>
                  <a:lnTo>
                    <a:pt x="10787" y="11050"/>
                  </a:lnTo>
                  <a:lnTo>
                    <a:pt x="10168" y="13336"/>
                  </a:lnTo>
                  <a:lnTo>
                    <a:pt x="7942" y="12098"/>
                  </a:lnTo>
                  <a:lnTo>
                    <a:pt x="7942" y="8300"/>
                  </a:lnTo>
                  <a:close/>
                  <a:moveTo>
                    <a:pt x="7120" y="8300"/>
                  </a:moveTo>
                  <a:lnTo>
                    <a:pt x="7120" y="12205"/>
                  </a:lnTo>
                  <a:lnTo>
                    <a:pt x="7096" y="12205"/>
                  </a:lnTo>
                  <a:lnTo>
                    <a:pt x="5001" y="13383"/>
                  </a:lnTo>
                  <a:lnTo>
                    <a:pt x="4346" y="10978"/>
                  </a:lnTo>
                  <a:lnTo>
                    <a:pt x="7120" y="8300"/>
                  </a:lnTo>
                  <a:close/>
                  <a:moveTo>
                    <a:pt x="10585" y="1"/>
                  </a:moveTo>
                  <a:lnTo>
                    <a:pt x="9823" y="418"/>
                  </a:lnTo>
                  <a:lnTo>
                    <a:pt x="7430" y="1751"/>
                  </a:lnTo>
                  <a:lnTo>
                    <a:pt x="5120" y="465"/>
                  </a:lnTo>
                  <a:lnTo>
                    <a:pt x="4358" y="49"/>
                  </a:lnTo>
                  <a:lnTo>
                    <a:pt x="4143" y="858"/>
                  </a:lnTo>
                  <a:lnTo>
                    <a:pt x="3429" y="3454"/>
                  </a:lnTo>
                  <a:lnTo>
                    <a:pt x="845" y="4120"/>
                  </a:lnTo>
                  <a:lnTo>
                    <a:pt x="0" y="4347"/>
                  </a:lnTo>
                  <a:lnTo>
                    <a:pt x="429" y="5073"/>
                  </a:lnTo>
                  <a:lnTo>
                    <a:pt x="1822" y="7395"/>
                  </a:lnTo>
                  <a:lnTo>
                    <a:pt x="476" y="9645"/>
                  </a:lnTo>
                  <a:lnTo>
                    <a:pt x="48" y="10371"/>
                  </a:lnTo>
                  <a:lnTo>
                    <a:pt x="893" y="10597"/>
                  </a:lnTo>
                  <a:lnTo>
                    <a:pt x="3560" y="11300"/>
                  </a:lnTo>
                  <a:lnTo>
                    <a:pt x="4239" y="13800"/>
                  </a:lnTo>
                  <a:lnTo>
                    <a:pt x="4465" y="14610"/>
                  </a:lnTo>
                  <a:lnTo>
                    <a:pt x="5227" y="14193"/>
                  </a:lnTo>
                  <a:lnTo>
                    <a:pt x="7620" y="12860"/>
                  </a:lnTo>
                  <a:lnTo>
                    <a:pt x="9930" y="14145"/>
                  </a:lnTo>
                  <a:lnTo>
                    <a:pt x="10692" y="14574"/>
                  </a:lnTo>
                  <a:lnTo>
                    <a:pt x="10906" y="13753"/>
                  </a:lnTo>
                  <a:lnTo>
                    <a:pt x="11621" y="11157"/>
                  </a:lnTo>
                  <a:lnTo>
                    <a:pt x="14204" y="10490"/>
                  </a:lnTo>
                  <a:lnTo>
                    <a:pt x="15050" y="10264"/>
                  </a:lnTo>
                  <a:lnTo>
                    <a:pt x="14621" y="9538"/>
                  </a:lnTo>
                  <a:lnTo>
                    <a:pt x="13228" y="7216"/>
                  </a:lnTo>
                  <a:lnTo>
                    <a:pt x="14573" y="4966"/>
                  </a:lnTo>
                  <a:lnTo>
                    <a:pt x="15002" y="4239"/>
                  </a:lnTo>
                  <a:lnTo>
                    <a:pt x="14157" y="4013"/>
                  </a:lnTo>
                  <a:lnTo>
                    <a:pt x="11490" y="3323"/>
                  </a:lnTo>
                  <a:lnTo>
                    <a:pt x="10811"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1"/>
            <p:cNvSpPr/>
            <p:nvPr/>
          </p:nvSpPr>
          <p:spPr>
            <a:xfrm>
              <a:off x="6648450" y="846675"/>
              <a:ext cx="376250" cy="365525"/>
            </a:xfrm>
            <a:custGeom>
              <a:avLst/>
              <a:gdLst/>
              <a:ahLst/>
              <a:cxnLst/>
              <a:rect l="l" t="t" r="r" b="b"/>
              <a:pathLst>
                <a:path w="15050" h="14621" extrusionOk="0">
                  <a:moveTo>
                    <a:pt x="10037" y="1238"/>
                  </a:moveTo>
                  <a:lnTo>
                    <a:pt x="10692" y="3631"/>
                  </a:lnTo>
                  <a:lnTo>
                    <a:pt x="7918" y="6310"/>
                  </a:lnTo>
                  <a:lnTo>
                    <a:pt x="7918" y="2417"/>
                  </a:lnTo>
                  <a:lnTo>
                    <a:pt x="7941" y="2417"/>
                  </a:lnTo>
                  <a:lnTo>
                    <a:pt x="10037" y="1238"/>
                  </a:lnTo>
                  <a:close/>
                  <a:moveTo>
                    <a:pt x="4870" y="1298"/>
                  </a:moveTo>
                  <a:lnTo>
                    <a:pt x="7084" y="2536"/>
                  </a:lnTo>
                  <a:lnTo>
                    <a:pt x="7084" y="6322"/>
                  </a:lnTo>
                  <a:lnTo>
                    <a:pt x="4251" y="3572"/>
                  </a:lnTo>
                  <a:lnTo>
                    <a:pt x="4870" y="1298"/>
                  </a:lnTo>
                  <a:close/>
                  <a:moveTo>
                    <a:pt x="3739" y="4215"/>
                  </a:moveTo>
                  <a:lnTo>
                    <a:pt x="6513" y="6894"/>
                  </a:lnTo>
                  <a:lnTo>
                    <a:pt x="2488" y="6894"/>
                  </a:lnTo>
                  <a:lnTo>
                    <a:pt x="1274" y="4858"/>
                  </a:lnTo>
                  <a:lnTo>
                    <a:pt x="3739" y="4215"/>
                  </a:lnTo>
                  <a:close/>
                  <a:moveTo>
                    <a:pt x="11359" y="4131"/>
                  </a:moveTo>
                  <a:lnTo>
                    <a:pt x="13692" y="4751"/>
                  </a:lnTo>
                  <a:lnTo>
                    <a:pt x="12430" y="6894"/>
                  </a:lnTo>
                  <a:lnTo>
                    <a:pt x="8513" y="6894"/>
                  </a:lnTo>
                  <a:lnTo>
                    <a:pt x="11359" y="4131"/>
                  </a:lnTo>
                  <a:close/>
                  <a:moveTo>
                    <a:pt x="12549" y="7715"/>
                  </a:moveTo>
                  <a:lnTo>
                    <a:pt x="13776" y="9751"/>
                  </a:lnTo>
                  <a:lnTo>
                    <a:pt x="11299" y="10394"/>
                  </a:lnTo>
                  <a:lnTo>
                    <a:pt x="8537" y="7715"/>
                  </a:lnTo>
                  <a:close/>
                  <a:moveTo>
                    <a:pt x="6513" y="7727"/>
                  </a:moveTo>
                  <a:lnTo>
                    <a:pt x="3655" y="10477"/>
                  </a:lnTo>
                  <a:lnTo>
                    <a:pt x="1310" y="9870"/>
                  </a:lnTo>
                  <a:lnTo>
                    <a:pt x="2596" y="7727"/>
                  </a:lnTo>
                  <a:close/>
                  <a:moveTo>
                    <a:pt x="7930" y="8287"/>
                  </a:moveTo>
                  <a:lnTo>
                    <a:pt x="10775" y="11049"/>
                  </a:lnTo>
                  <a:lnTo>
                    <a:pt x="10156" y="13323"/>
                  </a:lnTo>
                  <a:lnTo>
                    <a:pt x="7930" y="12085"/>
                  </a:lnTo>
                  <a:lnTo>
                    <a:pt x="7930" y="8287"/>
                  </a:lnTo>
                  <a:close/>
                  <a:moveTo>
                    <a:pt x="7108" y="8287"/>
                  </a:moveTo>
                  <a:lnTo>
                    <a:pt x="7108" y="12192"/>
                  </a:lnTo>
                  <a:lnTo>
                    <a:pt x="7084" y="12192"/>
                  </a:lnTo>
                  <a:lnTo>
                    <a:pt x="4989" y="13371"/>
                  </a:lnTo>
                  <a:lnTo>
                    <a:pt x="4334" y="10966"/>
                  </a:lnTo>
                  <a:lnTo>
                    <a:pt x="7108" y="8287"/>
                  </a:lnTo>
                  <a:close/>
                  <a:moveTo>
                    <a:pt x="10585" y="0"/>
                  </a:moveTo>
                  <a:lnTo>
                    <a:pt x="9823" y="417"/>
                  </a:lnTo>
                  <a:lnTo>
                    <a:pt x="7430" y="1762"/>
                  </a:lnTo>
                  <a:lnTo>
                    <a:pt x="5120" y="464"/>
                  </a:lnTo>
                  <a:lnTo>
                    <a:pt x="4370" y="48"/>
                  </a:lnTo>
                  <a:lnTo>
                    <a:pt x="4143" y="869"/>
                  </a:lnTo>
                  <a:lnTo>
                    <a:pt x="3429" y="3453"/>
                  </a:lnTo>
                  <a:lnTo>
                    <a:pt x="857" y="4120"/>
                  </a:lnTo>
                  <a:lnTo>
                    <a:pt x="0" y="4346"/>
                  </a:lnTo>
                  <a:lnTo>
                    <a:pt x="441" y="5072"/>
                  </a:lnTo>
                  <a:lnTo>
                    <a:pt x="1822" y="7394"/>
                  </a:lnTo>
                  <a:lnTo>
                    <a:pt x="476" y="9644"/>
                  </a:lnTo>
                  <a:lnTo>
                    <a:pt x="48" y="10370"/>
                  </a:lnTo>
                  <a:lnTo>
                    <a:pt x="893" y="10597"/>
                  </a:lnTo>
                  <a:lnTo>
                    <a:pt x="3560" y="11299"/>
                  </a:lnTo>
                  <a:lnTo>
                    <a:pt x="4251" y="13799"/>
                  </a:lnTo>
                  <a:lnTo>
                    <a:pt x="4465" y="14621"/>
                  </a:lnTo>
                  <a:lnTo>
                    <a:pt x="5227" y="14204"/>
                  </a:lnTo>
                  <a:lnTo>
                    <a:pt x="7620" y="12859"/>
                  </a:lnTo>
                  <a:lnTo>
                    <a:pt x="9930" y="14157"/>
                  </a:lnTo>
                  <a:lnTo>
                    <a:pt x="10692" y="14573"/>
                  </a:lnTo>
                  <a:lnTo>
                    <a:pt x="10918" y="13752"/>
                  </a:lnTo>
                  <a:lnTo>
                    <a:pt x="11632" y="11168"/>
                  </a:lnTo>
                  <a:lnTo>
                    <a:pt x="14204" y="10489"/>
                  </a:lnTo>
                  <a:lnTo>
                    <a:pt x="15050" y="10275"/>
                  </a:lnTo>
                  <a:lnTo>
                    <a:pt x="14621" y="9537"/>
                  </a:lnTo>
                  <a:lnTo>
                    <a:pt x="13240" y="7215"/>
                  </a:lnTo>
                  <a:lnTo>
                    <a:pt x="14573" y="4965"/>
                  </a:lnTo>
                  <a:lnTo>
                    <a:pt x="14990" y="4227"/>
                  </a:lnTo>
                  <a:lnTo>
                    <a:pt x="14157" y="4024"/>
                  </a:lnTo>
                  <a:lnTo>
                    <a:pt x="11490" y="3322"/>
                  </a:lnTo>
                  <a:lnTo>
                    <a:pt x="10811"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1"/>
            <p:cNvSpPr/>
            <p:nvPr/>
          </p:nvSpPr>
          <p:spPr>
            <a:xfrm>
              <a:off x="6648150" y="1942325"/>
              <a:ext cx="376250" cy="365550"/>
            </a:xfrm>
            <a:custGeom>
              <a:avLst/>
              <a:gdLst/>
              <a:ahLst/>
              <a:cxnLst/>
              <a:rect l="l" t="t" r="r" b="b"/>
              <a:pathLst>
                <a:path w="15050" h="14622" extrusionOk="0">
                  <a:moveTo>
                    <a:pt x="4882" y="1299"/>
                  </a:moveTo>
                  <a:lnTo>
                    <a:pt x="7096" y="2537"/>
                  </a:lnTo>
                  <a:lnTo>
                    <a:pt x="7096" y="6335"/>
                  </a:lnTo>
                  <a:lnTo>
                    <a:pt x="4263" y="3573"/>
                  </a:lnTo>
                  <a:lnTo>
                    <a:pt x="4882" y="1299"/>
                  </a:lnTo>
                  <a:close/>
                  <a:moveTo>
                    <a:pt x="10049" y="1251"/>
                  </a:moveTo>
                  <a:lnTo>
                    <a:pt x="10716" y="3656"/>
                  </a:lnTo>
                  <a:lnTo>
                    <a:pt x="7953" y="6335"/>
                  </a:lnTo>
                  <a:lnTo>
                    <a:pt x="7953" y="2430"/>
                  </a:lnTo>
                  <a:lnTo>
                    <a:pt x="10049" y="1251"/>
                  </a:lnTo>
                  <a:close/>
                  <a:moveTo>
                    <a:pt x="11382" y="4144"/>
                  </a:moveTo>
                  <a:lnTo>
                    <a:pt x="13728" y="4751"/>
                  </a:lnTo>
                  <a:lnTo>
                    <a:pt x="12442" y="6895"/>
                  </a:lnTo>
                  <a:lnTo>
                    <a:pt x="8525" y="6895"/>
                  </a:lnTo>
                  <a:lnTo>
                    <a:pt x="11382" y="4144"/>
                  </a:lnTo>
                  <a:close/>
                  <a:moveTo>
                    <a:pt x="3751" y="4228"/>
                  </a:moveTo>
                  <a:lnTo>
                    <a:pt x="6525" y="6906"/>
                  </a:lnTo>
                  <a:lnTo>
                    <a:pt x="2500" y="6906"/>
                  </a:lnTo>
                  <a:lnTo>
                    <a:pt x="1286" y="4870"/>
                  </a:lnTo>
                  <a:lnTo>
                    <a:pt x="3751" y="4228"/>
                  </a:lnTo>
                  <a:close/>
                  <a:moveTo>
                    <a:pt x="12561" y="7728"/>
                  </a:moveTo>
                  <a:lnTo>
                    <a:pt x="13788" y="9764"/>
                  </a:lnTo>
                  <a:lnTo>
                    <a:pt x="11311" y="10407"/>
                  </a:lnTo>
                  <a:lnTo>
                    <a:pt x="8549" y="7728"/>
                  </a:lnTo>
                  <a:close/>
                  <a:moveTo>
                    <a:pt x="6525" y="7728"/>
                  </a:moveTo>
                  <a:lnTo>
                    <a:pt x="3667" y="10478"/>
                  </a:lnTo>
                  <a:lnTo>
                    <a:pt x="1322" y="9871"/>
                  </a:lnTo>
                  <a:lnTo>
                    <a:pt x="2608" y="7728"/>
                  </a:lnTo>
                  <a:close/>
                  <a:moveTo>
                    <a:pt x="7942" y="8311"/>
                  </a:moveTo>
                  <a:lnTo>
                    <a:pt x="10787" y="11062"/>
                  </a:lnTo>
                  <a:lnTo>
                    <a:pt x="10168" y="13336"/>
                  </a:lnTo>
                  <a:lnTo>
                    <a:pt x="7942" y="12109"/>
                  </a:lnTo>
                  <a:lnTo>
                    <a:pt x="7942" y="8311"/>
                  </a:lnTo>
                  <a:close/>
                  <a:moveTo>
                    <a:pt x="7120" y="8311"/>
                  </a:moveTo>
                  <a:lnTo>
                    <a:pt x="7120" y="12205"/>
                  </a:lnTo>
                  <a:lnTo>
                    <a:pt x="7096" y="12205"/>
                  </a:lnTo>
                  <a:lnTo>
                    <a:pt x="5001" y="13383"/>
                  </a:lnTo>
                  <a:lnTo>
                    <a:pt x="4346" y="10990"/>
                  </a:lnTo>
                  <a:lnTo>
                    <a:pt x="7120" y="8311"/>
                  </a:lnTo>
                  <a:close/>
                  <a:moveTo>
                    <a:pt x="10585" y="1"/>
                  </a:moveTo>
                  <a:lnTo>
                    <a:pt x="9823" y="418"/>
                  </a:lnTo>
                  <a:lnTo>
                    <a:pt x="7430" y="1763"/>
                  </a:lnTo>
                  <a:lnTo>
                    <a:pt x="5120" y="465"/>
                  </a:lnTo>
                  <a:lnTo>
                    <a:pt x="4358" y="48"/>
                  </a:lnTo>
                  <a:lnTo>
                    <a:pt x="4143" y="870"/>
                  </a:lnTo>
                  <a:lnTo>
                    <a:pt x="3429" y="3454"/>
                  </a:lnTo>
                  <a:lnTo>
                    <a:pt x="845" y="4132"/>
                  </a:lnTo>
                  <a:lnTo>
                    <a:pt x="0" y="4347"/>
                  </a:lnTo>
                  <a:lnTo>
                    <a:pt x="429" y="5085"/>
                  </a:lnTo>
                  <a:lnTo>
                    <a:pt x="1822" y="7406"/>
                  </a:lnTo>
                  <a:lnTo>
                    <a:pt x="476" y="9645"/>
                  </a:lnTo>
                  <a:lnTo>
                    <a:pt x="48" y="10383"/>
                  </a:lnTo>
                  <a:lnTo>
                    <a:pt x="893" y="10597"/>
                  </a:lnTo>
                  <a:lnTo>
                    <a:pt x="3560" y="11300"/>
                  </a:lnTo>
                  <a:lnTo>
                    <a:pt x="4239" y="13800"/>
                  </a:lnTo>
                  <a:lnTo>
                    <a:pt x="4465" y="14622"/>
                  </a:lnTo>
                  <a:lnTo>
                    <a:pt x="5227" y="14205"/>
                  </a:lnTo>
                  <a:lnTo>
                    <a:pt x="7620" y="12860"/>
                  </a:lnTo>
                  <a:lnTo>
                    <a:pt x="9930" y="14157"/>
                  </a:lnTo>
                  <a:lnTo>
                    <a:pt x="10692" y="14574"/>
                  </a:lnTo>
                  <a:lnTo>
                    <a:pt x="10906" y="13753"/>
                  </a:lnTo>
                  <a:lnTo>
                    <a:pt x="11621" y="11169"/>
                  </a:lnTo>
                  <a:lnTo>
                    <a:pt x="14204" y="10502"/>
                  </a:lnTo>
                  <a:lnTo>
                    <a:pt x="15050" y="10276"/>
                  </a:lnTo>
                  <a:lnTo>
                    <a:pt x="14621" y="9550"/>
                  </a:lnTo>
                  <a:lnTo>
                    <a:pt x="13228" y="7228"/>
                  </a:lnTo>
                  <a:lnTo>
                    <a:pt x="14573" y="4978"/>
                  </a:lnTo>
                  <a:lnTo>
                    <a:pt x="15002" y="4251"/>
                  </a:lnTo>
                  <a:lnTo>
                    <a:pt x="14157" y="4025"/>
                  </a:lnTo>
                  <a:lnTo>
                    <a:pt x="11490" y="3323"/>
                  </a:lnTo>
                  <a:lnTo>
                    <a:pt x="10811"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1"/>
            <p:cNvSpPr/>
            <p:nvPr/>
          </p:nvSpPr>
          <p:spPr>
            <a:xfrm>
              <a:off x="7027350" y="3769350"/>
              <a:ext cx="375975" cy="365250"/>
            </a:xfrm>
            <a:custGeom>
              <a:avLst/>
              <a:gdLst/>
              <a:ahLst/>
              <a:cxnLst/>
              <a:rect l="l" t="t" r="r" b="b"/>
              <a:pathLst>
                <a:path w="15039" h="14610" extrusionOk="0">
                  <a:moveTo>
                    <a:pt x="4882" y="1274"/>
                  </a:moveTo>
                  <a:lnTo>
                    <a:pt x="7097" y="2512"/>
                  </a:lnTo>
                  <a:lnTo>
                    <a:pt x="7097" y="6311"/>
                  </a:lnTo>
                  <a:lnTo>
                    <a:pt x="4251" y="3560"/>
                  </a:lnTo>
                  <a:lnTo>
                    <a:pt x="4882" y="1274"/>
                  </a:lnTo>
                  <a:close/>
                  <a:moveTo>
                    <a:pt x="10038" y="1238"/>
                  </a:moveTo>
                  <a:lnTo>
                    <a:pt x="10704" y="3632"/>
                  </a:lnTo>
                  <a:lnTo>
                    <a:pt x="7930" y="6311"/>
                  </a:lnTo>
                  <a:lnTo>
                    <a:pt x="7930" y="2405"/>
                  </a:lnTo>
                  <a:lnTo>
                    <a:pt x="7942" y="2405"/>
                  </a:lnTo>
                  <a:lnTo>
                    <a:pt x="10038" y="1238"/>
                  </a:lnTo>
                  <a:close/>
                  <a:moveTo>
                    <a:pt x="3751" y="4215"/>
                  </a:moveTo>
                  <a:lnTo>
                    <a:pt x="6513" y="6894"/>
                  </a:lnTo>
                  <a:lnTo>
                    <a:pt x="2501" y="6894"/>
                  </a:lnTo>
                  <a:lnTo>
                    <a:pt x="1275" y="4846"/>
                  </a:lnTo>
                  <a:lnTo>
                    <a:pt x="3751" y="4215"/>
                  </a:lnTo>
                  <a:close/>
                  <a:moveTo>
                    <a:pt x="11383" y="4132"/>
                  </a:moveTo>
                  <a:lnTo>
                    <a:pt x="13717" y="4751"/>
                  </a:lnTo>
                  <a:lnTo>
                    <a:pt x="12443" y="6894"/>
                  </a:lnTo>
                  <a:lnTo>
                    <a:pt x="8526" y="6894"/>
                  </a:lnTo>
                  <a:lnTo>
                    <a:pt x="11383" y="4132"/>
                  </a:lnTo>
                  <a:close/>
                  <a:moveTo>
                    <a:pt x="12550" y="7704"/>
                  </a:moveTo>
                  <a:lnTo>
                    <a:pt x="13764" y="9751"/>
                  </a:lnTo>
                  <a:lnTo>
                    <a:pt x="11300" y="10382"/>
                  </a:lnTo>
                  <a:lnTo>
                    <a:pt x="8526" y="7704"/>
                  </a:lnTo>
                  <a:close/>
                  <a:moveTo>
                    <a:pt x="6513" y="7704"/>
                  </a:moveTo>
                  <a:lnTo>
                    <a:pt x="3656" y="10466"/>
                  </a:lnTo>
                  <a:lnTo>
                    <a:pt x="1322" y="9847"/>
                  </a:lnTo>
                  <a:lnTo>
                    <a:pt x="2596" y="7704"/>
                  </a:lnTo>
                  <a:close/>
                  <a:moveTo>
                    <a:pt x="7942" y="8287"/>
                  </a:moveTo>
                  <a:lnTo>
                    <a:pt x="10788" y="11037"/>
                  </a:lnTo>
                  <a:lnTo>
                    <a:pt x="10169" y="13323"/>
                  </a:lnTo>
                  <a:lnTo>
                    <a:pt x="7942" y="12085"/>
                  </a:lnTo>
                  <a:lnTo>
                    <a:pt x="7942" y="8287"/>
                  </a:lnTo>
                  <a:close/>
                  <a:moveTo>
                    <a:pt x="7109" y="8287"/>
                  </a:moveTo>
                  <a:lnTo>
                    <a:pt x="7109" y="12192"/>
                  </a:lnTo>
                  <a:lnTo>
                    <a:pt x="7097" y="12192"/>
                  </a:lnTo>
                  <a:lnTo>
                    <a:pt x="5001" y="13359"/>
                  </a:lnTo>
                  <a:lnTo>
                    <a:pt x="4346" y="10966"/>
                  </a:lnTo>
                  <a:lnTo>
                    <a:pt x="7109" y="8287"/>
                  </a:lnTo>
                  <a:close/>
                  <a:moveTo>
                    <a:pt x="10573" y="0"/>
                  </a:moveTo>
                  <a:lnTo>
                    <a:pt x="9823" y="417"/>
                  </a:lnTo>
                  <a:lnTo>
                    <a:pt x="7430" y="1750"/>
                  </a:lnTo>
                  <a:lnTo>
                    <a:pt x="5120" y="465"/>
                  </a:lnTo>
                  <a:lnTo>
                    <a:pt x="4358" y="48"/>
                  </a:lnTo>
                  <a:lnTo>
                    <a:pt x="4132" y="857"/>
                  </a:lnTo>
                  <a:lnTo>
                    <a:pt x="3418" y="3453"/>
                  </a:lnTo>
                  <a:lnTo>
                    <a:pt x="846" y="4120"/>
                  </a:lnTo>
                  <a:lnTo>
                    <a:pt x="1" y="4346"/>
                  </a:lnTo>
                  <a:lnTo>
                    <a:pt x="429" y="5072"/>
                  </a:lnTo>
                  <a:lnTo>
                    <a:pt x="1810" y="7394"/>
                  </a:lnTo>
                  <a:lnTo>
                    <a:pt x="477" y="9644"/>
                  </a:lnTo>
                  <a:lnTo>
                    <a:pt x="48" y="10371"/>
                  </a:lnTo>
                  <a:lnTo>
                    <a:pt x="894" y="10597"/>
                  </a:lnTo>
                  <a:lnTo>
                    <a:pt x="3561" y="11299"/>
                  </a:lnTo>
                  <a:lnTo>
                    <a:pt x="4239" y="13800"/>
                  </a:lnTo>
                  <a:lnTo>
                    <a:pt x="4466" y="14609"/>
                  </a:lnTo>
                  <a:lnTo>
                    <a:pt x="5228" y="14192"/>
                  </a:lnTo>
                  <a:lnTo>
                    <a:pt x="7621" y="12859"/>
                  </a:lnTo>
                  <a:lnTo>
                    <a:pt x="9930" y="14157"/>
                  </a:lnTo>
                  <a:lnTo>
                    <a:pt x="10681" y="14573"/>
                  </a:lnTo>
                  <a:lnTo>
                    <a:pt x="10907" y="13752"/>
                  </a:lnTo>
                  <a:lnTo>
                    <a:pt x="11621" y="11156"/>
                  </a:lnTo>
                  <a:lnTo>
                    <a:pt x="14193" y="10490"/>
                  </a:lnTo>
                  <a:lnTo>
                    <a:pt x="15038" y="10263"/>
                  </a:lnTo>
                  <a:lnTo>
                    <a:pt x="14610" y="9537"/>
                  </a:lnTo>
                  <a:lnTo>
                    <a:pt x="13229" y="7215"/>
                  </a:lnTo>
                  <a:lnTo>
                    <a:pt x="14562" y="4965"/>
                  </a:lnTo>
                  <a:lnTo>
                    <a:pt x="15003" y="4239"/>
                  </a:lnTo>
                  <a:lnTo>
                    <a:pt x="14145" y="4013"/>
                  </a:lnTo>
                  <a:lnTo>
                    <a:pt x="11490" y="3322"/>
                  </a:lnTo>
                  <a:lnTo>
                    <a:pt x="10800" y="822"/>
                  </a:lnTo>
                  <a:lnTo>
                    <a:pt x="10573"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1"/>
            <p:cNvSpPr/>
            <p:nvPr/>
          </p:nvSpPr>
          <p:spPr>
            <a:xfrm>
              <a:off x="6648150" y="2673075"/>
              <a:ext cx="376250" cy="365550"/>
            </a:xfrm>
            <a:custGeom>
              <a:avLst/>
              <a:gdLst/>
              <a:ahLst/>
              <a:cxnLst/>
              <a:rect l="l" t="t" r="r" b="b"/>
              <a:pathLst>
                <a:path w="15050" h="14622" extrusionOk="0">
                  <a:moveTo>
                    <a:pt x="4894" y="1286"/>
                  </a:moveTo>
                  <a:lnTo>
                    <a:pt x="7120" y="2525"/>
                  </a:lnTo>
                  <a:lnTo>
                    <a:pt x="7120" y="6311"/>
                  </a:lnTo>
                  <a:lnTo>
                    <a:pt x="4274" y="3561"/>
                  </a:lnTo>
                  <a:lnTo>
                    <a:pt x="4894" y="1286"/>
                  </a:lnTo>
                  <a:close/>
                  <a:moveTo>
                    <a:pt x="10049" y="1251"/>
                  </a:moveTo>
                  <a:lnTo>
                    <a:pt x="10704" y="3656"/>
                  </a:lnTo>
                  <a:lnTo>
                    <a:pt x="7930" y="6335"/>
                  </a:lnTo>
                  <a:lnTo>
                    <a:pt x="7930" y="2429"/>
                  </a:lnTo>
                  <a:lnTo>
                    <a:pt x="7953" y="2429"/>
                  </a:lnTo>
                  <a:lnTo>
                    <a:pt x="10049" y="1251"/>
                  </a:lnTo>
                  <a:close/>
                  <a:moveTo>
                    <a:pt x="11382" y="4144"/>
                  </a:moveTo>
                  <a:lnTo>
                    <a:pt x="13728" y="4751"/>
                  </a:lnTo>
                  <a:lnTo>
                    <a:pt x="12442" y="6894"/>
                  </a:lnTo>
                  <a:lnTo>
                    <a:pt x="8525" y="6894"/>
                  </a:lnTo>
                  <a:lnTo>
                    <a:pt x="11382" y="4144"/>
                  </a:lnTo>
                  <a:close/>
                  <a:moveTo>
                    <a:pt x="3751" y="4227"/>
                  </a:moveTo>
                  <a:lnTo>
                    <a:pt x="6525" y="6906"/>
                  </a:lnTo>
                  <a:lnTo>
                    <a:pt x="2500" y="6906"/>
                  </a:lnTo>
                  <a:lnTo>
                    <a:pt x="1286" y="4870"/>
                  </a:lnTo>
                  <a:lnTo>
                    <a:pt x="3751" y="4227"/>
                  </a:lnTo>
                  <a:close/>
                  <a:moveTo>
                    <a:pt x="12561" y="7728"/>
                  </a:moveTo>
                  <a:lnTo>
                    <a:pt x="13788" y="9764"/>
                  </a:lnTo>
                  <a:lnTo>
                    <a:pt x="11311" y="10407"/>
                  </a:lnTo>
                  <a:lnTo>
                    <a:pt x="8549" y="7728"/>
                  </a:lnTo>
                  <a:close/>
                  <a:moveTo>
                    <a:pt x="6525" y="7716"/>
                  </a:moveTo>
                  <a:lnTo>
                    <a:pt x="3679" y="10466"/>
                  </a:lnTo>
                  <a:lnTo>
                    <a:pt x="1346" y="9859"/>
                  </a:lnTo>
                  <a:lnTo>
                    <a:pt x="2608" y="7716"/>
                  </a:lnTo>
                  <a:close/>
                  <a:moveTo>
                    <a:pt x="7953" y="8299"/>
                  </a:moveTo>
                  <a:lnTo>
                    <a:pt x="10787" y="11050"/>
                  </a:lnTo>
                  <a:lnTo>
                    <a:pt x="10168" y="13324"/>
                  </a:lnTo>
                  <a:lnTo>
                    <a:pt x="7942" y="12085"/>
                  </a:lnTo>
                  <a:lnTo>
                    <a:pt x="7942" y="8299"/>
                  </a:lnTo>
                  <a:close/>
                  <a:moveTo>
                    <a:pt x="7132" y="8287"/>
                  </a:moveTo>
                  <a:lnTo>
                    <a:pt x="7132" y="12193"/>
                  </a:lnTo>
                  <a:lnTo>
                    <a:pt x="7120" y="12193"/>
                  </a:lnTo>
                  <a:lnTo>
                    <a:pt x="5013" y="13371"/>
                  </a:lnTo>
                  <a:lnTo>
                    <a:pt x="4358" y="10966"/>
                  </a:lnTo>
                  <a:lnTo>
                    <a:pt x="7132" y="8287"/>
                  </a:lnTo>
                  <a:close/>
                  <a:moveTo>
                    <a:pt x="10585" y="1"/>
                  </a:moveTo>
                  <a:lnTo>
                    <a:pt x="9823" y="417"/>
                  </a:lnTo>
                  <a:lnTo>
                    <a:pt x="7430" y="1763"/>
                  </a:lnTo>
                  <a:lnTo>
                    <a:pt x="5120" y="465"/>
                  </a:lnTo>
                  <a:lnTo>
                    <a:pt x="4358" y="48"/>
                  </a:lnTo>
                  <a:lnTo>
                    <a:pt x="4143" y="870"/>
                  </a:lnTo>
                  <a:lnTo>
                    <a:pt x="3429" y="3453"/>
                  </a:lnTo>
                  <a:lnTo>
                    <a:pt x="845" y="4132"/>
                  </a:lnTo>
                  <a:lnTo>
                    <a:pt x="0" y="4346"/>
                  </a:lnTo>
                  <a:lnTo>
                    <a:pt x="429" y="5085"/>
                  </a:lnTo>
                  <a:lnTo>
                    <a:pt x="1822" y="7406"/>
                  </a:lnTo>
                  <a:lnTo>
                    <a:pt x="476" y="9645"/>
                  </a:lnTo>
                  <a:lnTo>
                    <a:pt x="48" y="10383"/>
                  </a:lnTo>
                  <a:lnTo>
                    <a:pt x="893" y="10597"/>
                  </a:lnTo>
                  <a:lnTo>
                    <a:pt x="3560" y="11300"/>
                  </a:lnTo>
                  <a:lnTo>
                    <a:pt x="4239" y="13800"/>
                  </a:lnTo>
                  <a:lnTo>
                    <a:pt x="4465" y="14621"/>
                  </a:lnTo>
                  <a:lnTo>
                    <a:pt x="5227" y="14205"/>
                  </a:lnTo>
                  <a:lnTo>
                    <a:pt x="7620" y="12859"/>
                  </a:lnTo>
                  <a:lnTo>
                    <a:pt x="9930" y="14157"/>
                  </a:lnTo>
                  <a:lnTo>
                    <a:pt x="10680" y="14574"/>
                  </a:lnTo>
                  <a:lnTo>
                    <a:pt x="10906" y="13752"/>
                  </a:lnTo>
                  <a:lnTo>
                    <a:pt x="11621" y="11169"/>
                  </a:lnTo>
                  <a:lnTo>
                    <a:pt x="14192" y="10502"/>
                  </a:lnTo>
                  <a:lnTo>
                    <a:pt x="15050" y="10276"/>
                  </a:lnTo>
                  <a:lnTo>
                    <a:pt x="14609" y="9549"/>
                  </a:lnTo>
                  <a:lnTo>
                    <a:pt x="13228" y="7228"/>
                  </a:lnTo>
                  <a:lnTo>
                    <a:pt x="14573" y="4977"/>
                  </a:lnTo>
                  <a:lnTo>
                    <a:pt x="15002" y="4251"/>
                  </a:lnTo>
                  <a:lnTo>
                    <a:pt x="14157" y="4025"/>
                  </a:lnTo>
                  <a:lnTo>
                    <a:pt x="11490" y="3322"/>
                  </a:lnTo>
                  <a:lnTo>
                    <a:pt x="10799"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1"/>
            <p:cNvSpPr/>
            <p:nvPr/>
          </p:nvSpPr>
          <p:spPr>
            <a:xfrm>
              <a:off x="7027350" y="4134575"/>
              <a:ext cx="375975" cy="365525"/>
            </a:xfrm>
            <a:custGeom>
              <a:avLst/>
              <a:gdLst/>
              <a:ahLst/>
              <a:cxnLst/>
              <a:rect l="l" t="t" r="r" b="b"/>
              <a:pathLst>
                <a:path w="15039" h="14621" extrusionOk="0">
                  <a:moveTo>
                    <a:pt x="4894" y="1286"/>
                  </a:moveTo>
                  <a:lnTo>
                    <a:pt x="7109" y="2512"/>
                  </a:lnTo>
                  <a:lnTo>
                    <a:pt x="7109" y="6310"/>
                  </a:lnTo>
                  <a:lnTo>
                    <a:pt x="4275" y="3560"/>
                  </a:lnTo>
                  <a:lnTo>
                    <a:pt x="4894" y="1286"/>
                  </a:lnTo>
                  <a:close/>
                  <a:moveTo>
                    <a:pt x="10038" y="1238"/>
                  </a:moveTo>
                  <a:lnTo>
                    <a:pt x="10704" y="3632"/>
                  </a:lnTo>
                  <a:lnTo>
                    <a:pt x="7930" y="6310"/>
                  </a:lnTo>
                  <a:lnTo>
                    <a:pt x="7930" y="2417"/>
                  </a:lnTo>
                  <a:lnTo>
                    <a:pt x="7942" y="2417"/>
                  </a:lnTo>
                  <a:lnTo>
                    <a:pt x="10038" y="1238"/>
                  </a:lnTo>
                  <a:close/>
                  <a:moveTo>
                    <a:pt x="11383" y="4132"/>
                  </a:moveTo>
                  <a:lnTo>
                    <a:pt x="13717" y="4739"/>
                  </a:lnTo>
                  <a:lnTo>
                    <a:pt x="12443" y="6882"/>
                  </a:lnTo>
                  <a:lnTo>
                    <a:pt x="8526" y="6882"/>
                  </a:lnTo>
                  <a:lnTo>
                    <a:pt x="11383" y="4132"/>
                  </a:lnTo>
                  <a:close/>
                  <a:moveTo>
                    <a:pt x="3751" y="4215"/>
                  </a:moveTo>
                  <a:lnTo>
                    <a:pt x="6513" y="6894"/>
                  </a:lnTo>
                  <a:lnTo>
                    <a:pt x="2501" y="6894"/>
                  </a:lnTo>
                  <a:lnTo>
                    <a:pt x="1298" y="4858"/>
                  </a:lnTo>
                  <a:lnTo>
                    <a:pt x="3751" y="4215"/>
                  </a:lnTo>
                  <a:close/>
                  <a:moveTo>
                    <a:pt x="12562" y="7715"/>
                  </a:moveTo>
                  <a:lnTo>
                    <a:pt x="13776" y="9751"/>
                  </a:lnTo>
                  <a:lnTo>
                    <a:pt x="11312" y="10394"/>
                  </a:lnTo>
                  <a:lnTo>
                    <a:pt x="8537" y="7715"/>
                  </a:lnTo>
                  <a:close/>
                  <a:moveTo>
                    <a:pt x="6513" y="7715"/>
                  </a:moveTo>
                  <a:lnTo>
                    <a:pt x="3656" y="10466"/>
                  </a:lnTo>
                  <a:lnTo>
                    <a:pt x="1322" y="9859"/>
                  </a:lnTo>
                  <a:lnTo>
                    <a:pt x="2596" y="7715"/>
                  </a:lnTo>
                  <a:close/>
                  <a:moveTo>
                    <a:pt x="7942" y="8299"/>
                  </a:moveTo>
                  <a:lnTo>
                    <a:pt x="10788" y="11049"/>
                  </a:lnTo>
                  <a:lnTo>
                    <a:pt x="10157" y="13323"/>
                  </a:lnTo>
                  <a:lnTo>
                    <a:pt x="7942" y="12085"/>
                  </a:lnTo>
                  <a:lnTo>
                    <a:pt x="7942" y="8299"/>
                  </a:lnTo>
                  <a:close/>
                  <a:moveTo>
                    <a:pt x="7109" y="8299"/>
                  </a:moveTo>
                  <a:lnTo>
                    <a:pt x="7109" y="12192"/>
                  </a:lnTo>
                  <a:lnTo>
                    <a:pt x="7097" y="12192"/>
                  </a:lnTo>
                  <a:lnTo>
                    <a:pt x="5001" y="13371"/>
                  </a:lnTo>
                  <a:lnTo>
                    <a:pt x="4346" y="10978"/>
                  </a:lnTo>
                  <a:lnTo>
                    <a:pt x="7109" y="8299"/>
                  </a:lnTo>
                  <a:close/>
                  <a:moveTo>
                    <a:pt x="10573" y="0"/>
                  </a:moveTo>
                  <a:lnTo>
                    <a:pt x="9823" y="417"/>
                  </a:lnTo>
                  <a:lnTo>
                    <a:pt x="7430" y="1762"/>
                  </a:lnTo>
                  <a:lnTo>
                    <a:pt x="5120" y="465"/>
                  </a:lnTo>
                  <a:lnTo>
                    <a:pt x="4358" y="48"/>
                  </a:lnTo>
                  <a:lnTo>
                    <a:pt x="4132" y="869"/>
                  </a:lnTo>
                  <a:lnTo>
                    <a:pt x="3418" y="3453"/>
                  </a:lnTo>
                  <a:lnTo>
                    <a:pt x="846" y="4132"/>
                  </a:lnTo>
                  <a:lnTo>
                    <a:pt x="1" y="4346"/>
                  </a:lnTo>
                  <a:lnTo>
                    <a:pt x="429" y="5084"/>
                  </a:lnTo>
                  <a:lnTo>
                    <a:pt x="1810" y="7406"/>
                  </a:lnTo>
                  <a:lnTo>
                    <a:pt x="477" y="9644"/>
                  </a:lnTo>
                  <a:lnTo>
                    <a:pt x="48" y="10382"/>
                  </a:lnTo>
                  <a:lnTo>
                    <a:pt x="894" y="10597"/>
                  </a:lnTo>
                  <a:lnTo>
                    <a:pt x="3561" y="11299"/>
                  </a:lnTo>
                  <a:lnTo>
                    <a:pt x="4239" y="13799"/>
                  </a:lnTo>
                  <a:lnTo>
                    <a:pt x="4466" y="14621"/>
                  </a:lnTo>
                  <a:lnTo>
                    <a:pt x="5228" y="14204"/>
                  </a:lnTo>
                  <a:lnTo>
                    <a:pt x="7621" y="12859"/>
                  </a:lnTo>
                  <a:lnTo>
                    <a:pt x="9930" y="14157"/>
                  </a:lnTo>
                  <a:lnTo>
                    <a:pt x="10681" y="14573"/>
                  </a:lnTo>
                  <a:lnTo>
                    <a:pt x="10907" y="13752"/>
                  </a:lnTo>
                  <a:lnTo>
                    <a:pt x="11621" y="11168"/>
                  </a:lnTo>
                  <a:lnTo>
                    <a:pt x="14193" y="10501"/>
                  </a:lnTo>
                  <a:lnTo>
                    <a:pt x="15038" y="10275"/>
                  </a:lnTo>
                  <a:lnTo>
                    <a:pt x="14610" y="9549"/>
                  </a:lnTo>
                  <a:lnTo>
                    <a:pt x="13229" y="7227"/>
                  </a:lnTo>
                  <a:lnTo>
                    <a:pt x="14562" y="4977"/>
                  </a:lnTo>
                  <a:lnTo>
                    <a:pt x="15003" y="4251"/>
                  </a:lnTo>
                  <a:lnTo>
                    <a:pt x="14145" y="4024"/>
                  </a:lnTo>
                  <a:lnTo>
                    <a:pt x="11490" y="3322"/>
                  </a:lnTo>
                  <a:lnTo>
                    <a:pt x="10800" y="822"/>
                  </a:lnTo>
                  <a:lnTo>
                    <a:pt x="10573"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1"/>
            <p:cNvSpPr/>
            <p:nvPr/>
          </p:nvSpPr>
          <p:spPr>
            <a:xfrm>
              <a:off x="7027350" y="4499800"/>
              <a:ext cx="375975" cy="365250"/>
            </a:xfrm>
            <a:custGeom>
              <a:avLst/>
              <a:gdLst/>
              <a:ahLst/>
              <a:cxnLst/>
              <a:rect l="l" t="t" r="r" b="b"/>
              <a:pathLst>
                <a:path w="15039" h="14610" extrusionOk="0">
                  <a:moveTo>
                    <a:pt x="4894" y="1286"/>
                  </a:moveTo>
                  <a:lnTo>
                    <a:pt x="7109" y="2524"/>
                  </a:lnTo>
                  <a:lnTo>
                    <a:pt x="7109" y="6322"/>
                  </a:lnTo>
                  <a:lnTo>
                    <a:pt x="4275" y="3572"/>
                  </a:lnTo>
                  <a:lnTo>
                    <a:pt x="4894" y="1286"/>
                  </a:lnTo>
                  <a:close/>
                  <a:moveTo>
                    <a:pt x="10038" y="1250"/>
                  </a:moveTo>
                  <a:lnTo>
                    <a:pt x="10704" y="3643"/>
                  </a:lnTo>
                  <a:lnTo>
                    <a:pt x="7930" y="6322"/>
                  </a:lnTo>
                  <a:lnTo>
                    <a:pt x="7930" y="2417"/>
                  </a:lnTo>
                  <a:lnTo>
                    <a:pt x="7942" y="2417"/>
                  </a:lnTo>
                  <a:lnTo>
                    <a:pt x="10038" y="1250"/>
                  </a:lnTo>
                  <a:close/>
                  <a:moveTo>
                    <a:pt x="3751" y="4203"/>
                  </a:moveTo>
                  <a:lnTo>
                    <a:pt x="6513" y="6882"/>
                  </a:lnTo>
                  <a:lnTo>
                    <a:pt x="2501" y="6882"/>
                  </a:lnTo>
                  <a:lnTo>
                    <a:pt x="1275" y="4846"/>
                  </a:lnTo>
                  <a:lnTo>
                    <a:pt x="3751" y="4203"/>
                  </a:lnTo>
                  <a:close/>
                  <a:moveTo>
                    <a:pt x="11383" y="4132"/>
                  </a:moveTo>
                  <a:lnTo>
                    <a:pt x="13717" y="4739"/>
                  </a:lnTo>
                  <a:lnTo>
                    <a:pt x="12443" y="6882"/>
                  </a:lnTo>
                  <a:lnTo>
                    <a:pt x="8526" y="6882"/>
                  </a:lnTo>
                  <a:lnTo>
                    <a:pt x="11383" y="4132"/>
                  </a:lnTo>
                  <a:close/>
                  <a:moveTo>
                    <a:pt x="12562" y="7715"/>
                  </a:moveTo>
                  <a:lnTo>
                    <a:pt x="13776" y="9763"/>
                  </a:lnTo>
                  <a:lnTo>
                    <a:pt x="11312" y="10394"/>
                  </a:lnTo>
                  <a:lnTo>
                    <a:pt x="8537" y="7715"/>
                  </a:lnTo>
                  <a:close/>
                  <a:moveTo>
                    <a:pt x="6513" y="7715"/>
                  </a:moveTo>
                  <a:lnTo>
                    <a:pt x="3656" y="10478"/>
                  </a:lnTo>
                  <a:lnTo>
                    <a:pt x="1322" y="9858"/>
                  </a:lnTo>
                  <a:lnTo>
                    <a:pt x="2596" y="7715"/>
                  </a:lnTo>
                  <a:close/>
                  <a:moveTo>
                    <a:pt x="7942" y="8287"/>
                  </a:moveTo>
                  <a:lnTo>
                    <a:pt x="10788" y="11037"/>
                  </a:lnTo>
                  <a:lnTo>
                    <a:pt x="10157" y="13311"/>
                  </a:lnTo>
                  <a:lnTo>
                    <a:pt x="7942" y="12085"/>
                  </a:lnTo>
                  <a:lnTo>
                    <a:pt x="7942" y="8287"/>
                  </a:lnTo>
                  <a:close/>
                  <a:moveTo>
                    <a:pt x="7109" y="8299"/>
                  </a:moveTo>
                  <a:lnTo>
                    <a:pt x="7109" y="12204"/>
                  </a:lnTo>
                  <a:lnTo>
                    <a:pt x="7097" y="12204"/>
                  </a:lnTo>
                  <a:lnTo>
                    <a:pt x="5001" y="13371"/>
                  </a:lnTo>
                  <a:lnTo>
                    <a:pt x="4346" y="10978"/>
                  </a:lnTo>
                  <a:lnTo>
                    <a:pt x="7109" y="8299"/>
                  </a:lnTo>
                  <a:close/>
                  <a:moveTo>
                    <a:pt x="10573" y="0"/>
                  </a:moveTo>
                  <a:lnTo>
                    <a:pt x="9823" y="405"/>
                  </a:lnTo>
                  <a:lnTo>
                    <a:pt x="7430" y="1750"/>
                  </a:lnTo>
                  <a:lnTo>
                    <a:pt x="5120" y="453"/>
                  </a:lnTo>
                  <a:lnTo>
                    <a:pt x="4358" y="36"/>
                  </a:lnTo>
                  <a:lnTo>
                    <a:pt x="4132" y="857"/>
                  </a:lnTo>
                  <a:lnTo>
                    <a:pt x="3418" y="3441"/>
                  </a:lnTo>
                  <a:lnTo>
                    <a:pt x="846" y="4120"/>
                  </a:lnTo>
                  <a:lnTo>
                    <a:pt x="1" y="4334"/>
                  </a:lnTo>
                  <a:lnTo>
                    <a:pt x="429" y="5072"/>
                  </a:lnTo>
                  <a:lnTo>
                    <a:pt x="1810" y="7394"/>
                  </a:lnTo>
                  <a:lnTo>
                    <a:pt x="477" y="9632"/>
                  </a:lnTo>
                  <a:lnTo>
                    <a:pt x="48" y="10370"/>
                  </a:lnTo>
                  <a:lnTo>
                    <a:pt x="894" y="10597"/>
                  </a:lnTo>
                  <a:lnTo>
                    <a:pt x="3561" y="11287"/>
                  </a:lnTo>
                  <a:lnTo>
                    <a:pt x="4239" y="13788"/>
                  </a:lnTo>
                  <a:lnTo>
                    <a:pt x="4466" y="14609"/>
                  </a:lnTo>
                  <a:lnTo>
                    <a:pt x="5228" y="14192"/>
                  </a:lnTo>
                  <a:lnTo>
                    <a:pt x="7621" y="12859"/>
                  </a:lnTo>
                  <a:lnTo>
                    <a:pt x="9930" y="14145"/>
                  </a:lnTo>
                  <a:lnTo>
                    <a:pt x="10681" y="14561"/>
                  </a:lnTo>
                  <a:lnTo>
                    <a:pt x="10907" y="13752"/>
                  </a:lnTo>
                  <a:lnTo>
                    <a:pt x="11621" y="11156"/>
                  </a:lnTo>
                  <a:lnTo>
                    <a:pt x="14193" y="10489"/>
                  </a:lnTo>
                  <a:lnTo>
                    <a:pt x="15038" y="10263"/>
                  </a:lnTo>
                  <a:lnTo>
                    <a:pt x="14610" y="9537"/>
                  </a:lnTo>
                  <a:lnTo>
                    <a:pt x="13229" y="7215"/>
                  </a:lnTo>
                  <a:lnTo>
                    <a:pt x="14562" y="4965"/>
                  </a:lnTo>
                  <a:lnTo>
                    <a:pt x="15003" y="4239"/>
                  </a:lnTo>
                  <a:lnTo>
                    <a:pt x="14145" y="4012"/>
                  </a:lnTo>
                  <a:lnTo>
                    <a:pt x="11490" y="3310"/>
                  </a:lnTo>
                  <a:lnTo>
                    <a:pt x="10800" y="810"/>
                  </a:lnTo>
                  <a:lnTo>
                    <a:pt x="10573"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1"/>
            <p:cNvSpPr/>
            <p:nvPr/>
          </p:nvSpPr>
          <p:spPr>
            <a:xfrm>
              <a:off x="7027350" y="3038600"/>
              <a:ext cx="376275" cy="365250"/>
            </a:xfrm>
            <a:custGeom>
              <a:avLst/>
              <a:gdLst/>
              <a:ahLst/>
              <a:cxnLst/>
              <a:rect l="l" t="t" r="r" b="b"/>
              <a:pathLst>
                <a:path w="15051" h="14610" extrusionOk="0">
                  <a:moveTo>
                    <a:pt x="10038" y="1239"/>
                  </a:moveTo>
                  <a:lnTo>
                    <a:pt x="10704" y="3632"/>
                  </a:lnTo>
                  <a:lnTo>
                    <a:pt x="7930" y="6311"/>
                  </a:lnTo>
                  <a:lnTo>
                    <a:pt x="7930" y="2405"/>
                  </a:lnTo>
                  <a:lnTo>
                    <a:pt x="7942" y="2405"/>
                  </a:lnTo>
                  <a:lnTo>
                    <a:pt x="10038" y="1239"/>
                  </a:lnTo>
                  <a:close/>
                  <a:moveTo>
                    <a:pt x="4894" y="1298"/>
                  </a:moveTo>
                  <a:lnTo>
                    <a:pt x="7109" y="2525"/>
                  </a:lnTo>
                  <a:lnTo>
                    <a:pt x="7109" y="6323"/>
                  </a:lnTo>
                  <a:lnTo>
                    <a:pt x="4275" y="3572"/>
                  </a:lnTo>
                  <a:lnTo>
                    <a:pt x="4894" y="1298"/>
                  </a:lnTo>
                  <a:close/>
                  <a:moveTo>
                    <a:pt x="3751" y="4215"/>
                  </a:moveTo>
                  <a:lnTo>
                    <a:pt x="6513" y="6894"/>
                  </a:lnTo>
                  <a:lnTo>
                    <a:pt x="2501" y="6894"/>
                  </a:lnTo>
                  <a:lnTo>
                    <a:pt x="1275" y="4846"/>
                  </a:lnTo>
                  <a:lnTo>
                    <a:pt x="3751" y="4215"/>
                  </a:lnTo>
                  <a:close/>
                  <a:moveTo>
                    <a:pt x="11383" y="4132"/>
                  </a:moveTo>
                  <a:lnTo>
                    <a:pt x="13717" y="4751"/>
                  </a:lnTo>
                  <a:lnTo>
                    <a:pt x="12443" y="6894"/>
                  </a:lnTo>
                  <a:lnTo>
                    <a:pt x="8526" y="6894"/>
                  </a:lnTo>
                  <a:lnTo>
                    <a:pt x="11383" y="4132"/>
                  </a:lnTo>
                  <a:close/>
                  <a:moveTo>
                    <a:pt x="12562" y="7704"/>
                  </a:moveTo>
                  <a:lnTo>
                    <a:pt x="13776" y="9752"/>
                  </a:lnTo>
                  <a:lnTo>
                    <a:pt x="11312" y="10383"/>
                  </a:lnTo>
                  <a:lnTo>
                    <a:pt x="8537" y="7704"/>
                  </a:lnTo>
                  <a:close/>
                  <a:moveTo>
                    <a:pt x="6537" y="7704"/>
                  </a:moveTo>
                  <a:lnTo>
                    <a:pt x="3680" y="10478"/>
                  </a:lnTo>
                  <a:lnTo>
                    <a:pt x="1334" y="9871"/>
                  </a:lnTo>
                  <a:lnTo>
                    <a:pt x="2620" y="7704"/>
                  </a:lnTo>
                  <a:close/>
                  <a:moveTo>
                    <a:pt x="7942" y="8287"/>
                  </a:moveTo>
                  <a:lnTo>
                    <a:pt x="10788" y="11038"/>
                  </a:lnTo>
                  <a:lnTo>
                    <a:pt x="10169" y="13324"/>
                  </a:lnTo>
                  <a:lnTo>
                    <a:pt x="7942" y="12085"/>
                  </a:lnTo>
                  <a:lnTo>
                    <a:pt x="7942" y="8287"/>
                  </a:lnTo>
                  <a:close/>
                  <a:moveTo>
                    <a:pt x="7133" y="8287"/>
                  </a:moveTo>
                  <a:lnTo>
                    <a:pt x="7133" y="12192"/>
                  </a:lnTo>
                  <a:lnTo>
                    <a:pt x="7109" y="12192"/>
                  </a:lnTo>
                  <a:lnTo>
                    <a:pt x="5013" y="13359"/>
                  </a:lnTo>
                  <a:lnTo>
                    <a:pt x="4358" y="10966"/>
                  </a:lnTo>
                  <a:lnTo>
                    <a:pt x="7133" y="8287"/>
                  </a:lnTo>
                  <a:close/>
                  <a:moveTo>
                    <a:pt x="10585" y="0"/>
                  </a:moveTo>
                  <a:lnTo>
                    <a:pt x="9823" y="417"/>
                  </a:lnTo>
                  <a:lnTo>
                    <a:pt x="7430" y="1751"/>
                  </a:lnTo>
                  <a:lnTo>
                    <a:pt x="5120" y="453"/>
                  </a:lnTo>
                  <a:lnTo>
                    <a:pt x="4358" y="48"/>
                  </a:lnTo>
                  <a:lnTo>
                    <a:pt x="4132" y="858"/>
                  </a:lnTo>
                  <a:lnTo>
                    <a:pt x="3418" y="3453"/>
                  </a:lnTo>
                  <a:lnTo>
                    <a:pt x="846" y="4120"/>
                  </a:lnTo>
                  <a:lnTo>
                    <a:pt x="1" y="4346"/>
                  </a:lnTo>
                  <a:lnTo>
                    <a:pt x="429" y="5072"/>
                  </a:lnTo>
                  <a:lnTo>
                    <a:pt x="1810" y="7394"/>
                  </a:lnTo>
                  <a:lnTo>
                    <a:pt x="477" y="9644"/>
                  </a:lnTo>
                  <a:lnTo>
                    <a:pt x="48" y="10371"/>
                  </a:lnTo>
                  <a:lnTo>
                    <a:pt x="894" y="10597"/>
                  </a:lnTo>
                  <a:lnTo>
                    <a:pt x="3561" y="11299"/>
                  </a:lnTo>
                  <a:lnTo>
                    <a:pt x="4239" y="13800"/>
                  </a:lnTo>
                  <a:lnTo>
                    <a:pt x="4466" y="14609"/>
                  </a:lnTo>
                  <a:lnTo>
                    <a:pt x="5228" y="14193"/>
                  </a:lnTo>
                  <a:lnTo>
                    <a:pt x="7621" y="12859"/>
                  </a:lnTo>
                  <a:lnTo>
                    <a:pt x="9930" y="14157"/>
                  </a:lnTo>
                  <a:lnTo>
                    <a:pt x="10681" y="14574"/>
                  </a:lnTo>
                  <a:lnTo>
                    <a:pt x="10907" y="13752"/>
                  </a:lnTo>
                  <a:lnTo>
                    <a:pt x="11621" y="11157"/>
                  </a:lnTo>
                  <a:lnTo>
                    <a:pt x="14193" y="10490"/>
                  </a:lnTo>
                  <a:lnTo>
                    <a:pt x="15050" y="10264"/>
                  </a:lnTo>
                  <a:lnTo>
                    <a:pt x="14610" y="9537"/>
                  </a:lnTo>
                  <a:lnTo>
                    <a:pt x="13229" y="7216"/>
                  </a:lnTo>
                  <a:lnTo>
                    <a:pt x="14574" y="4965"/>
                  </a:lnTo>
                  <a:lnTo>
                    <a:pt x="15003" y="4239"/>
                  </a:lnTo>
                  <a:lnTo>
                    <a:pt x="14157" y="4013"/>
                  </a:lnTo>
                  <a:lnTo>
                    <a:pt x="11490" y="3322"/>
                  </a:lnTo>
                  <a:lnTo>
                    <a:pt x="10800"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1"/>
            <p:cNvSpPr/>
            <p:nvPr/>
          </p:nvSpPr>
          <p:spPr>
            <a:xfrm>
              <a:off x="6648150" y="3038600"/>
              <a:ext cx="376250" cy="365250"/>
            </a:xfrm>
            <a:custGeom>
              <a:avLst/>
              <a:gdLst/>
              <a:ahLst/>
              <a:cxnLst/>
              <a:rect l="l" t="t" r="r" b="b"/>
              <a:pathLst>
                <a:path w="15050" h="14610" extrusionOk="0">
                  <a:moveTo>
                    <a:pt x="10049" y="1239"/>
                  </a:moveTo>
                  <a:lnTo>
                    <a:pt x="10704" y="3632"/>
                  </a:lnTo>
                  <a:lnTo>
                    <a:pt x="7930" y="6311"/>
                  </a:lnTo>
                  <a:lnTo>
                    <a:pt x="7930" y="2405"/>
                  </a:lnTo>
                  <a:lnTo>
                    <a:pt x="7953" y="2405"/>
                  </a:lnTo>
                  <a:lnTo>
                    <a:pt x="10049" y="1239"/>
                  </a:lnTo>
                  <a:close/>
                  <a:moveTo>
                    <a:pt x="4894" y="1298"/>
                  </a:moveTo>
                  <a:lnTo>
                    <a:pt x="7120" y="2525"/>
                  </a:lnTo>
                  <a:lnTo>
                    <a:pt x="7120" y="6323"/>
                  </a:lnTo>
                  <a:lnTo>
                    <a:pt x="4274" y="3572"/>
                  </a:lnTo>
                  <a:lnTo>
                    <a:pt x="4894" y="1298"/>
                  </a:lnTo>
                  <a:close/>
                  <a:moveTo>
                    <a:pt x="3751" y="4215"/>
                  </a:moveTo>
                  <a:lnTo>
                    <a:pt x="6525" y="6894"/>
                  </a:lnTo>
                  <a:lnTo>
                    <a:pt x="2500" y="6894"/>
                  </a:lnTo>
                  <a:lnTo>
                    <a:pt x="1286" y="4846"/>
                  </a:lnTo>
                  <a:lnTo>
                    <a:pt x="3751" y="4215"/>
                  </a:lnTo>
                  <a:close/>
                  <a:moveTo>
                    <a:pt x="11382" y="4132"/>
                  </a:moveTo>
                  <a:lnTo>
                    <a:pt x="13728" y="4751"/>
                  </a:lnTo>
                  <a:lnTo>
                    <a:pt x="12442" y="6894"/>
                  </a:lnTo>
                  <a:lnTo>
                    <a:pt x="8525" y="6894"/>
                  </a:lnTo>
                  <a:lnTo>
                    <a:pt x="11382" y="4132"/>
                  </a:lnTo>
                  <a:close/>
                  <a:moveTo>
                    <a:pt x="12561" y="7704"/>
                  </a:moveTo>
                  <a:lnTo>
                    <a:pt x="13764" y="9752"/>
                  </a:lnTo>
                  <a:lnTo>
                    <a:pt x="11311" y="10383"/>
                  </a:lnTo>
                  <a:lnTo>
                    <a:pt x="8549" y="7704"/>
                  </a:lnTo>
                  <a:close/>
                  <a:moveTo>
                    <a:pt x="6537" y="7704"/>
                  </a:moveTo>
                  <a:lnTo>
                    <a:pt x="3679" y="10478"/>
                  </a:lnTo>
                  <a:lnTo>
                    <a:pt x="1346" y="9871"/>
                  </a:lnTo>
                  <a:lnTo>
                    <a:pt x="2619" y="7704"/>
                  </a:lnTo>
                  <a:close/>
                  <a:moveTo>
                    <a:pt x="7942" y="8287"/>
                  </a:moveTo>
                  <a:lnTo>
                    <a:pt x="10787" y="11038"/>
                  </a:lnTo>
                  <a:lnTo>
                    <a:pt x="10168" y="13324"/>
                  </a:lnTo>
                  <a:lnTo>
                    <a:pt x="7942" y="12085"/>
                  </a:lnTo>
                  <a:lnTo>
                    <a:pt x="7942" y="8287"/>
                  </a:lnTo>
                  <a:close/>
                  <a:moveTo>
                    <a:pt x="7132" y="8287"/>
                  </a:moveTo>
                  <a:lnTo>
                    <a:pt x="7132" y="12192"/>
                  </a:lnTo>
                  <a:lnTo>
                    <a:pt x="7120" y="12192"/>
                  </a:lnTo>
                  <a:lnTo>
                    <a:pt x="5013" y="13359"/>
                  </a:lnTo>
                  <a:lnTo>
                    <a:pt x="4358" y="10966"/>
                  </a:lnTo>
                  <a:lnTo>
                    <a:pt x="7132" y="8287"/>
                  </a:lnTo>
                  <a:close/>
                  <a:moveTo>
                    <a:pt x="10585" y="0"/>
                  </a:moveTo>
                  <a:lnTo>
                    <a:pt x="9823" y="417"/>
                  </a:lnTo>
                  <a:lnTo>
                    <a:pt x="7430" y="1751"/>
                  </a:lnTo>
                  <a:lnTo>
                    <a:pt x="5120" y="453"/>
                  </a:lnTo>
                  <a:lnTo>
                    <a:pt x="4358" y="48"/>
                  </a:lnTo>
                  <a:lnTo>
                    <a:pt x="4143" y="858"/>
                  </a:lnTo>
                  <a:lnTo>
                    <a:pt x="3429" y="3453"/>
                  </a:lnTo>
                  <a:lnTo>
                    <a:pt x="845" y="4120"/>
                  </a:lnTo>
                  <a:lnTo>
                    <a:pt x="0" y="4346"/>
                  </a:lnTo>
                  <a:lnTo>
                    <a:pt x="429" y="5072"/>
                  </a:lnTo>
                  <a:lnTo>
                    <a:pt x="1822" y="7394"/>
                  </a:lnTo>
                  <a:lnTo>
                    <a:pt x="476" y="9644"/>
                  </a:lnTo>
                  <a:lnTo>
                    <a:pt x="48" y="10371"/>
                  </a:lnTo>
                  <a:lnTo>
                    <a:pt x="893" y="10597"/>
                  </a:lnTo>
                  <a:lnTo>
                    <a:pt x="3560" y="11299"/>
                  </a:lnTo>
                  <a:lnTo>
                    <a:pt x="4239" y="13800"/>
                  </a:lnTo>
                  <a:lnTo>
                    <a:pt x="4465" y="14609"/>
                  </a:lnTo>
                  <a:lnTo>
                    <a:pt x="5227" y="14193"/>
                  </a:lnTo>
                  <a:lnTo>
                    <a:pt x="7620" y="12859"/>
                  </a:lnTo>
                  <a:lnTo>
                    <a:pt x="9930" y="14157"/>
                  </a:lnTo>
                  <a:lnTo>
                    <a:pt x="10692" y="14574"/>
                  </a:lnTo>
                  <a:lnTo>
                    <a:pt x="10906" y="13752"/>
                  </a:lnTo>
                  <a:lnTo>
                    <a:pt x="11621" y="11157"/>
                  </a:lnTo>
                  <a:lnTo>
                    <a:pt x="14204" y="10490"/>
                  </a:lnTo>
                  <a:lnTo>
                    <a:pt x="15050" y="10264"/>
                  </a:lnTo>
                  <a:lnTo>
                    <a:pt x="14621" y="9537"/>
                  </a:lnTo>
                  <a:lnTo>
                    <a:pt x="13228" y="7216"/>
                  </a:lnTo>
                  <a:lnTo>
                    <a:pt x="14573" y="4965"/>
                  </a:lnTo>
                  <a:lnTo>
                    <a:pt x="15002" y="4239"/>
                  </a:lnTo>
                  <a:lnTo>
                    <a:pt x="14157" y="4013"/>
                  </a:lnTo>
                  <a:lnTo>
                    <a:pt x="11490" y="3322"/>
                  </a:lnTo>
                  <a:lnTo>
                    <a:pt x="10811"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1"/>
            <p:cNvSpPr/>
            <p:nvPr/>
          </p:nvSpPr>
          <p:spPr>
            <a:xfrm>
              <a:off x="6268925" y="846675"/>
              <a:ext cx="376275" cy="365525"/>
            </a:xfrm>
            <a:custGeom>
              <a:avLst/>
              <a:gdLst/>
              <a:ahLst/>
              <a:cxnLst/>
              <a:rect l="l" t="t" r="r" b="b"/>
              <a:pathLst>
                <a:path w="15051" h="14621" extrusionOk="0">
                  <a:moveTo>
                    <a:pt x="10049" y="1238"/>
                  </a:moveTo>
                  <a:lnTo>
                    <a:pt x="10704" y="3631"/>
                  </a:lnTo>
                  <a:lnTo>
                    <a:pt x="7942" y="6310"/>
                  </a:lnTo>
                  <a:lnTo>
                    <a:pt x="7942" y="2417"/>
                  </a:lnTo>
                  <a:lnTo>
                    <a:pt x="7954" y="2417"/>
                  </a:lnTo>
                  <a:lnTo>
                    <a:pt x="10049" y="1238"/>
                  </a:lnTo>
                  <a:close/>
                  <a:moveTo>
                    <a:pt x="4882" y="1298"/>
                  </a:moveTo>
                  <a:lnTo>
                    <a:pt x="7109" y="2536"/>
                  </a:lnTo>
                  <a:lnTo>
                    <a:pt x="7109" y="6322"/>
                  </a:lnTo>
                  <a:lnTo>
                    <a:pt x="4263" y="3572"/>
                  </a:lnTo>
                  <a:lnTo>
                    <a:pt x="4882" y="1298"/>
                  </a:lnTo>
                  <a:close/>
                  <a:moveTo>
                    <a:pt x="3751" y="4215"/>
                  </a:moveTo>
                  <a:lnTo>
                    <a:pt x="6525" y="6894"/>
                  </a:lnTo>
                  <a:lnTo>
                    <a:pt x="2501" y="6894"/>
                  </a:lnTo>
                  <a:lnTo>
                    <a:pt x="1286" y="4858"/>
                  </a:lnTo>
                  <a:lnTo>
                    <a:pt x="3751" y="4215"/>
                  </a:lnTo>
                  <a:close/>
                  <a:moveTo>
                    <a:pt x="11371" y="4131"/>
                  </a:moveTo>
                  <a:lnTo>
                    <a:pt x="13717" y="4751"/>
                  </a:lnTo>
                  <a:lnTo>
                    <a:pt x="12443" y="6894"/>
                  </a:lnTo>
                  <a:lnTo>
                    <a:pt x="8537" y="6894"/>
                  </a:lnTo>
                  <a:lnTo>
                    <a:pt x="11371" y="4131"/>
                  </a:lnTo>
                  <a:close/>
                  <a:moveTo>
                    <a:pt x="12562" y="7715"/>
                  </a:moveTo>
                  <a:lnTo>
                    <a:pt x="13788" y="9751"/>
                  </a:lnTo>
                  <a:lnTo>
                    <a:pt x="11311" y="10394"/>
                  </a:lnTo>
                  <a:lnTo>
                    <a:pt x="8549" y="7715"/>
                  </a:lnTo>
                  <a:close/>
                  <a:moveTo>
                    <a:pt x="6513" y="7727"/>
                  </a:moveTo>
                  <a:lnTo>
                    <a:pt x="3668" y="10477"/>
                  </a:lnTo>
                  <a:lnTo>
                    <a:pt x="1310" y="9870"/>
                  </a:lnTo>
                  <a:lnTo>
                    <a:pt x="2596" y="7727"/>
                  </a:lnTo>
                  <a:close/>
                  <a:moveTo>
                    <a:pt x="7954" y="8287"/>
                  </a:moveTo>
                  <a:lnTo>
                    <a:pt x="10800" y="11049"/>
                  </a:lnTo>
                  <a:lnTo>
                    <a:pt x="10168" y="13323"/>
                  </a:lnTo>
                  <a:lnTo>
                    <a:pt x="7954" y="12085"/>
                  </a:lnTo>
                  <a:lnTo>
                    <a:pt x="7954" y="8287"/>
                  </a:lnTo>
                  <a:close/>
                  <a:moveTo>
                    <a:pt x="7120" y="8287"/>
                  </a:moveTo>
                  <a:lnTo>
                    <a:pt x="7120" y="12192"/>
                  </a:lnTo>
                  <a:lnTo>
                    <a:pt x="7109" y="12192"/>
                  </a:lnTo>
                  <a:lnTo>
                    <a:pt x="5001" y="13371"/>
                  </a:lnTo>
                  <a:lnTo>
                    <a:pt x="4346" y="10966"/>
                  </a:lnTo>
                  <a:lnTo>
                    <a:pt x="7120" y="8287"/>
                  </a:lnTo>
                  <a:close/>
                  <a:moveTo>
                    <a:pt x="10585" y="0"/>
                  </a:moveTo>
                  <a:lnTo>
                    <a:pt x="9823" y="417"/>
                  </a:lnTo>
                  <a:lnTo>
                    <a:pt x="7430" y="1762"/>
                  </a:lnTo>
                  <a:lnTo>
                    <a:pt x="5120" y="464"/>
                  </a:lnTo>
                  <a:lnTo>
                    <a:pt x="4370" y="48"/>
                  </a:lnTo>
                  <a:lnTo>
                    <a:pt x="4144" y="869"/>
                  </a:lnTo>
                  <a:lnTo>
                    <a:pt x="3430" y="3453"/>
                  </a:lnTo>
                  <a:lnTo>
                    <a:pt x="858" y="4120"/>
                  </a:lnTo>
                  <a:lnTo>
                    <a:pt x="1" y="4346"/>
                  </a:lnTo>
                  <a:lnTo>
                    <a:pt x="441" y="5072"/>
                  </a:lnTo>
                  <a:lnTo>
                    <a:pt x="1822" y="7394"/>
                  </a:lnTo>
                  <a:lnTo>
                    <a:pt x="477" y="9644"/>
                  </a:lnTo>
                  <a:lnTo>
                    <a:pt x="48" y="10370"/>
                  </a:lnTo>
                  <a:lnTo>
                    <a:pt x="894" y="10597"/>
                  </a:lnTo>
                  <a:lnTo>
                    <a:pt x="3561" y="11299"/>
                  </a:lnTo>
                  <a:lnTo>
                    <a:pt x="4251" y="13799"/>
                  </a:lnTo>
                  <a:lnTo>
                    <a:pt x="4465" y="14621"/>
                  </a:lnTo>
                  <a:lnTo>
                    <a:pt x="5227" y="14204"/>
                  </a:lnTo>
                  <a:lnTo>
                    <a:pt x="7621" y="12859"/>
                  </a:lnTo>
                  <a:lnTo>
                    <a:pt x="9930" y="14157"/>
                  </a:lnTo>
                  <a:lnTo>
                    <a:pt x="10692" y="14573"/>
                  </a:lnTo>
                  <a:lnTo>
                    <a:pt x="10919" y="13752"/>
                  </a:lnTo>
                  <a:lnTo>
                    <a:pt x="11633" y="11168"/>
                  </a:lnTo>
                  <a:lnTo>
                    <a:pt x="14205" y="10489"/>
                  </a:lnTo>
                  <a:lnTo>
                    <a:pt x="15050" y="10275"/>
                  </a:lnTo>
                  <a:lnTo>
                    <a:pt x="14621" y="9537"/>
                  </a:lnTo>
                  <a:lnTo>
                    <a:pt x="13240" y="7215"/>
                  </a:lnTo>
                  <a:lnTo>
                    <a:pt x="14574" y="4965"/>
                  </a:lnTo>
                  <a:lnTo>
                    <a:pt x="15002" y="4227"/>
                  </a:lnTo>
                  <a:lnTo>
                    <a:pt x="14157" y="4000"/>
                  </a:lnTo>
                  <a:lnTo>
                    <a:pt x="11490" y="3310"/>
                  </a:lnTo>
                  <a:lnTo>
                    <a:pt x="10811" y="798"/>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1"/>
            <p:cNvSpPr/>
            <p:nvPr/>
          </p:nvSpPr>
          <p:spPr>
            <a:xfrm>
              <a:off x="6648150" y="1211600"/>
              <a:ext cx="376250" cy="365525"/>
            </a:xfrm>
            <a:custGeom>
              <a:avLst/>
              <a:gdLst/>
              <a:ahLst/>
              <a:cxnLst/>
              <a:rect l="l" t="t" r="r" b="b"/>
              <a:pathLst>
                <a:path w="15050" h="14621" extrusionOk="0">
                  <a:moveTo>
                    <a:pt x="4882" y="1298"/>
                  </a:moveTo>
                  <a:lnTo>
                    <a:pt x="7096" y="2536"/>
                  </a:lnTo>
                  <a:lnTo>
                    <a:pt x="7096" y="6334"/>
                  </a:lnTo>
                  <a:lnTo>
                    <a:pt x="4263" y="3572"/>
                  </a:lnTo>
                  <a:lnTo>
                    <a:pt x="4882" y="1298"/>
                  </a:lnTo>
                  <a:close/>
                  <a:moveTo>
                    <a:pt x="10049" y="1250"/>
                  </a:moveTo>
                  <a:lnTo>
                    <a:pt x="10704" y="3655"/>
                  </a:lnTo>
                  <a:lnTo>
                    <a:pt x="7930" y="6334"/>
                  </a:lnTo>
                  <a:lnTo>
                    <a:pt x="7930" y="2429"/>
                  </a:lnTo>
                  <a:lnTo>
                    <a:pt x="7953" y="2429"/>
                  </a:lnTo>
                  <a:lnTo>
                    <a:pt x="10049" y="1250"/>
                  </a:lnTo>
                  <a:close/>
                  <a:moveTo>
                    <a:pt x="3751" y="4227"/>
                  </a:moveTo>
                  <a:lnTo>
                    <a:pt x="6525" y="6906"/>
                  </a:lnTo>
                  <a:lnTo>
                    <a:pt x="2500" y="6906"/>
                  </a:lnTo>
                  <a:lnTo>
                    <a:pt x="1286" y="4870"/>
                  </a:lnTo>
                  <a:lnTo>
                    <a:pt x="3751" y="4227"/>
                  </a:lnTo>
                  <a:close/>
                  <a:moveTo>
                    <a:pt x="11382" y="4155"/>
                  </a:moveTo>
                  <a:lnTo>
                    <a:pt x="13728" y="4763"/>
                  </a:lnTo>
                  <a:lnTo>
                    <a:pt x="12442" y="6906"/>
                  </a:lnTo>
                  <a:lnTo>
                    <a:pt x="8525" y="6906"/>
                  </a:lnTo>
                  <a:lnTo>
                    <a:pt x="11382" y="4155"/>
                  </a:lnTo>
                  <a:close/>
                  <a:moveTo>
                    <a:pt x="12561" y="7727"/>
                  </a:moveTo>
                  <a:lnTo>
                    <a:pt x="13788" y="9763"/>
                  </a:lnTo>
                  <a:lnTo>
                    <a:pt x="11311" y="10406"/>
                  </a:lnTo>
                  <a:lnTo>
                    <a:pt x="8549" y="7727"/>
                  </a:lnTo>
                  <a:close/>
                  <a:moveTo>
                    <a:pt x="6525" y="7739"/>
                  </a:moveTo>
                  <a:lnTo>
                    <a:pt x="3667" y="10501"/>
                  </a:lnTo>
                  <a:lnTo>
                    <a:pt x="1322" y="9882"/>
                  </a:lnTo>
                  <a:lnTo>
                    <a:pt x="2608" y="7739"/>
                  </a:lnTo>
                  <a:close/>
                  <a:moveTo>
                    <a:pt x="7942" y="8311"/>
                  </a:moveTo>
                  <a:lnTo>
                    <a:pt x="10787" y="11061"/>
                  </a:lnTo>
                  <a:lnTo>
                    <a:pt x="10168" y="13335"/>
                  </a:lnTo>
                  <a:lnTo>
                    <a:pt x="7942" y="12097"/>
                  </a:lnTo>
                  <a:lnTo>
                    <a:pt x="7942" y="8311"/>
                  </a:lnTo>
                  <a:close/>
                  <a:moveTo>
                    <a:pt x="7120" y="8311"/>
                  </a:moveTo>
                  <a:lnTo>
                    <a:pt x="7120" y="12204"/>
                  </a:lnTo>
                  <a:lnTo>
                    <a:pt x="7096" y="12204"/>
                  </a:lnTo>
                  <a:lnTo>
                    <a:pt x="5001" y="13383"/>
                  </a:lnTo>
                  <a:lnTo>
                    <a:pt x="4346" y="10989"/>
                  </a:lnTo>
                  <a:lnTo>
                    <a:pt x="7120" y="8311"/>
                  </a:lnTo>
                  <a:close/>
                  <a:moveTo>
                    <a:pt x="10585" y="0"/>
                  </a:moveTo>
                  <a:lnTo>
                    <a:pt x="9823" y="417"/>
                  </a:lnTo>
                  <a:lnTo>
                    <a:pt x="7430" y="1762"/>
                  </a:lnTo>
                  <a:lnTo>
                    <a:pt x="5120" y="464"/>
                  </a:lnTo>
                  <a:lnTo>
                    <a:pt x="4358" y="48"/>
                  </a:lnTo>
                  <a:lnTo>
                    <a:pt x="4143" y="869"/>
                  </a:lnTo>
                  <a:lnTo>
                    <a:pt x="3429" y="3453"/>
                  </a:lnTo>
                  <a:lnTo>
                    <a:pt x="845" y="4120"/>
                  </a:lnTo>
                  <a:lnTo>
                    <a:pt x="0" y="4346"/>
                  </a:lnTo>
                  <a:lnTo>
                    <a:pt x="429" y="5072"/>
                  </a:lnTo>
                  <a:lnTo>
                    <a:pt x="1822" y="7394"/>
                  </a:lnTo>
                  <a:lnTo>
                    <a:pt x="476" y="9644"/>
                  </a:lnTo>
                  <a:lnTo>
                    <a:pt x="48" y="10382"/>
                  </a:lnTo>
                  <a:lnTo>
                    <a:pt x="893" y="10597"/>
                  </a:lnTo>
                  <a:lnTo>
                    <a:pt x="3560" y="11299"/>
                  </a:lnTo>
                  <a:lnTo>
                    <a:pt x="4239" y="13799"/>
                  </a:lnTo>
                  <a:lnTo>
                    <a:pt x="4465" y="14621"/>
                  </a:lnTo>
                  <a:lnTo>
                    <a:pt x="5227" y="14204"/>
                  </a:lnTo>
                  <a:lnTo>
                    <a:pt x="7620" y="12859"/>
                  </a:lnTo>
                  <a:lnTo>
                    <a:pt x="9930" y="14157"/>
                  </a:lnTo>
                  <a:lnTo>
                    <a:pt x="10692" y="14573"/>
                  </a:lnTo>
                  <a:lnTo>
                    <a:pt x="10906" y="13752"/>
                  </a:lnTo>
                  <a:lnTo>
                    <a:pt x="11621" y="11168"/>
                  </a:lnTo>
                  <a:lnTo>
                    <a:pt x="14204" y="10489"/>
                  </a:lnTo>
                  <a:lnTo>
                    <a:pt x="15050" y="10275"/>
                  </a:lnTo>
                  <a:lnTo>
                    <a:pt x="14621" y="9537"/>
                  </a:lnTo>
                  <a:lnTo>
                    <a:pt x="13228" y="7227"/>
                  </a:lnTo>
                  <a:lnTo>
                    <a:pt x="14573" y="4977"/>
                  </a:lnTo>
                  <a:lnTo>
                    <a:pt x="15002" y="4251"/>
                  </a:lnTo>
                  <a:lnTo>
                    <a:pt x="14157" y="4024"/>
                  </a:lnTo>
                  <a:lnTo>
                    <a:pt x="11490" y="3322"/>
                  </a:lnTo>
                  <a:lnTo>
                    <a:pt x="10811"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1"/>
            <p:cNvSpPr/>
            <p:nvPr/>
          </p:nvSpPr>
          <p:spPr>
            <a:xfrm>
              <a:off x="6268925" y="1942325"/>
              <a:ext cx="376275" cy="365550"/>
            </a:xfrm>
            <a:custGeom>
              <a:avLst/>
              <a:gdLst/>
              <a:ahLst/>
              <a:cxnLst/>
              <a:rect l="l" t="t" r="r" b="b"/>
              <a:pathLst>
                <a:path w="15051" h="14622" extrusionOk="0">
                  <a:moveTo>
                    <a:pt x="4906" y="1299"/>
                  </a:moveTo>
                  <a:lnTo>
                    <a:pt x="7120" y="2537"/>
                  </a:lnTo>
                  <a:lnTo>
                    <a:pt x="7120" y="6335"/>
                  </a:lnTo>
                  <a:lnTo>
                    <a:pt x="4275" y="3573"/>
                  </a:lnTo>
                  <a:lnTo>
                    <a:pt x="4906" y="1299"/>
                  </a:lnTo>
                  <a:close/>
                  <a:moveTo>
                    <a:pt x="10049" y="1251"/>
                  </a:moveTo>
                  <a:lnTo>
                    <a:pt x="10704" y="3656"/>
                  </a:lnTo>
                  <a:lnTo>
                    <a:pt x="7942" y="6335"/>
                  </a:lnTo>
                  <a:lnTo>
                    <a:pt x="7942" y="2430"/>
                  </a:lnTo>
                  <a:lnTo>
                    <a:pt x="7954" y="2430"/>
                  </a:lnTo>
                  <a:lnTo>
                    <a:pt x="10049" y="1251"/>
                  </a:lnTo>
                  <a:close/>
                  <a:moveTo>
                    <a:pt x="11395" y="4144"/>
                  </a:moveTo>
                  <a:lnTo>
                    <a:pt x="13728" y="4751"/>
                  </a:lnTo>
                  <a:lnTo>
                    <a:pt x="12443" y="6895"/>
                  </a:lnTo>
                  <a:lnTo>
                    <a:pt x="8537" y="6895"/>
                  </a:lnTo>
                  <a:lnTo>
                    <a:pt x="11395" y="4144"/>
                  </a:lnTo>
                  <a:close/>
                  <a:moveTo>
                    <a:pt x="3751" y="4228"/>
                  </a:moveTo>
                  <a:lnTo>
                    <a:pt x="6525" y="6906"/>
                  </a:lnTo>
                  <a:lnTo>
                    <a:pt x="2501" y="6906"/>
                  </a:lnTo>
                  <a:lnTo>
                    <a:pt x="1286" y="4870"/>
                  </a:lnTo>
                  <a:lnTo>
                    <a:pt x="3751" y="4228"/>
                  </a:lnTo>
                  <a:close/>
                  <a:moveTo>
                    <a:pt x="12562" y="7728"/>
                  </a:moveTo>
                  <a:lnTo>
                    <a:pt x="13788" y="9764"/>
                  </a:lnTo>
                  <a:lnTo>
                    <a:pt x="11311" y="10407"/>
                  </a:lnTo>
                  <a:lnTo>
                    <a:pt x="8549" y="7728"/>
                  </a:lnTo>
                  <a:close/>
                  <a:moveTo>
                    <a:pt x="6525" y="7728"/>
                  </a:moveTo>
                  <a:lnTo>
                    <a:pt x="3668" y="10478"/>
                  </a:lnTo>
                  <a:lnTo>
                    <a:pt x="1334" y="9871"/>
                  </a:lnTo>
                  <a:lnTo>
                    <a:pt x="2608" y="7728"/>
                  </a:lnTo>
                  <a:close/>
                  <a:moveTo>
                    <a:pt x="7954" y="8311"/>
                  </a:moveTo>
                  <a:lnTo>
                    <a:pt x="10800" y="11062"/>
                  </a:lnTo>
                  <a:lnTo>
                    <a:pt x="10168" y="13336"/>
                  </a:lnTo>
                  <a:lnTo>
                    <a:pt x="7954" y="12109"/>
                  </a:lnTo>
                  <a:lnTo>
                    <a:pt x="7954" y="8311"/>
                  </a:lnTo>
                  <a:close/>
                  <a:moveTo>
                    <a:pt x="7132" y="8311"/>
                  </a:moveTo>
                  <a:lnTo>
                    <a:pt x="7132" y="12205"/>
                  </a:lnTo>
                  <a:lnTo>
                    <a:pt x="7120" y="12205"/>
                  </a:lnTo>
                  <a:lnTo>
                    <a:pt x="5025" y="13383"/>
                  </a:lnTo>
                  <a:lnTo>
                    <a:pt x="4370" y="10990"/>
                  </a:lnTo>
                  <a:lnTo>
                    <a:pt x="7132" y="8311"/>
                  </a:lnTo>
                  <a:close/>
                  <a:moveTo>
                    <a:pt x="10585" y="1"/>
                  </a:moveTo>
                  <a:lnTo>
                    <a:pt x="9823" y="418"/>
                  </a:lnTo>
                  <a:lnTo>
                    <a:pt x="7430" y="1763"/>
                  </a:lnTo>
                  <a:lnTo>
                    <a:pt x="5120" y="465"/>
                  </a:lnTo>
                  <a:lnTo>
                    <a:pt x="4370" y="48"/>
                  </a:lnTo>
                  <a:lnTo>
                    <a:pt x="4144" y="870"/>
                  </a:lnTo>
                  <a:lnTo>
                    <a:pt x="3430" y="3454"/>
                  </a:lnTo>
                  <a:lnTo>
                    <a:pt x="858" y="4132"/>
                  </a:lnTo>
                  <a:lnTo>
                    <a:pt x="1" y="4347"/>
                  </a:lnTo>
                  <a:lnTo>
                    <a:pt x="441" y="5085"/>
                  </a:lnTo>
                  <a:lnTo>
                    <a:pt x="1822" y="7406"/>
                  </a:lnTo>
                  <a:lnTo>
                    <a:pt x="477" y="9645"/>
                  </a:lnTo>
                  <a:lnTo>
                    <a:pt x="48" y="10383"/>
                  </a:lnTo>
                  <a:lnTo>
                    <a:pt x="894" y="10597"/>
                  </a:lnTo>
                  <a:lnTo>
                    <a:pt x="3561" y="11300"/>
                  </a:lnTo>
                  <a:lnTo>
                    <a:pt x="4251" y="13800"/>
                  </a:lnTo>
                  <a:lnTo>
                    <a:pt x="4465" y="14622"/>
                  </a:lnTo>
                  <a:lnTo>
                    <a:pt x="5227" y="14205"/>
                  </a:lnTo>
                  <a:lnTo>
                    <a:pt x="7621" y="12860"/>
                  </a:lnTo>
                  <a:lnTo>
                    <a:pt x="9930" y="14157"/>
                  </a:lnTo>
                  <a:lnTo>
                    <a:pt x="10692" y="14574"/>
                  </a:lnTo>
                  <a:lnTo>
                    <a:pt x="10919" y="13753"/>
                  </a:lnTo>
                  <a:lnTo>
                    <a:pt x="11633" y="11169"/>
                  </a:lnTo>
                  <a:lnTo>
                    <a:pt x="14205" y="10502"/>
                  </a:lnTo>
                  <a:lnTo>
                    <a:pt x="15050" y="10276"/>
                  </a:lnTo>
                  <a:lnTo>
                    <a:pt x="14621" y="9550"/>
                  </a:lnTo>
                  <a:lnTo>
                    <a:pt x="13240" y="7228"/>
                  </a:lnTo>
                  <a:lnTo>
                    <a:pt x="14574" y="4978"/>
                  </a:lnTo>
                  <a:lnTo>
                    <a:pt x="15002" y="4251"/>
                  </a:lnTo>
                  <a:lnTo>
                    <a:pt x="14157" y="4025"/>
                  </a:lnTo>
                  <a:lnTo>
                    <a:pt x="11490" y="3323"/>
                  </a:lnTo>
                  <a:lnTo>
                    <a:pt x="10811"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1"/>
            <p:cNvSpPr/>
            <p:nvPr/>
          </p:nvSpPr>
          <p:spPr>
            <a:xfrm>
              <a:off x="6268925" y="2307850"/>
              <a:ext cx="376275" cy="365250"/>
            </a:xfrm>
            <a:custGeom>
              <a:avLst/>
              <a:gdLst/>
              <a:ahLst/>
              <a:cxnLst/>
              <a:rect l="l" t="t" r="r" b="b"/>
              <a:pathLst>
                <a:path w="15051" h="14610" extrusionOk="0">
                  <a:moveTo>
                    <a:pt x="4906" y="1298"/>
                  </a:moveTo>
                  <a:lnTo>
                    <a:pt x="7120" y="2525"/>
                  </a:lnTo>
                  <a:lnTo>
                    <a:pt x="7120" y="6323"/>
                  </a:lnTo>
                  <a:lnTo>
                    <a:pt x="4275" y="3573"/>
                  </a:lnTo>
                  <a:lnTo>
                    <a:pt x="4906" y="1298"/>
                  </a:lnTo>
                  <a:close/>
                  <a:moveTo>
                    <a:pt x="10049" y="1251"/>
                  </a:moveTo>
                  <a:lnTo>
                    <a:pt x="10704" y="3644"/>
                  </a:lnTo>
                  <a:lnTo>
                    <a:pt x="7942" y="6323"/>
                  </a:lnTo>
                  <a:lnTo>
                    <a:pt x="7942" y="2430"/>
                  </a:lnTo>
                  <a:lnTo>
                    <a:pt x="7954" y="2430"/>
                  </a:lnTo>
                  <a:lnTo>
                    <a:pt x="10049" y="1251"/>
                  </a:lnTo>
                  <a:close/>
                  <a:moveTo>
                    <a:pt x="11395" y="4132"/>
                  </a:moveTo>
                  <a:lnTo>
                    <a:pt x="13728" y="4751"/>
                  </a:lnTo>
                  <a:lnTo>
                    <a:pt x="12443" y="6894"/>
                  </a:lnTo>
                  <a:lnTo>
                    <a:pt x="8537" y="6894"/>
                  </a:lnTo>
                  <a:lnTo>
                    <a:pt x="11395" y="4132"/>
                  </a:lnTo>
                  <a:close/>
                  <a:moveTo>
                    <a:pt x="3751" y="4227"/>
                  </a:moveTo>
                  <a:lnTo>
                    <a:pt x="6525" y="6906"/>
                  </a:lnTo>
                  <a:lnTo>
                    <a:pt x="2501" y="6906"/>
                  </a:lnTo>
                  <a:lnTo>
                    <a:pt x="1286" y="4870"/>
                  </a:lnTo>
                  <a:lnTo>
                    <a:pt x="3751" y="4227"/>
                  </a:lnTo>
                  <a:close/>
                  <a:moveTo>
                    <a:pt x="12562" y="7728"/>
                  </a:moveTo>
                  <a:lnTo>
                    <a:pt x="13788" y="9764"/>
                  </a:lnTo>
                  <a:lnTo>
                    <a:pt x="11311" y="10407"/>
                  </a:lnTo>
                  <a:lnTo>
                    <a:pt x="8549" y="7728"/>
                  </a:lnTo>
                  <a:close/>
                  <a:moveTo>
                    <a:pt x="6537" y="7728"/>
                  </a:moveTo>
                  <a:lnTo>
                    <a:pt x="3680" y="10478"/>
                  </a:lnTo>
                  <a:lnTo>
                    <a:pt x="1346" y="9871"/>
                  </a:lnTo>
                  <a:lnTo>
                    <a:pt x="2620" y="7728"/>
                  </a:lnTo>
                  <a:close/>
                  <a:moveTo>
                    <a:pt x="7954" y="8299"/>
                  </a:moveTo>
                  <a:lnTo>
                    <a:pt x="10800" y="11062"/>
                  </a:lnTo>
                  <a:lnTo>
                    <a:pt x="10168" y="13336"/>
                  </a:lnTo>
                  <a:lnTo>
                    <a:pt x="7954" y="12097"/>
                  </a:lnTo>
                  <a:lnTo>
                    <a:pt x="7954" y="8299"/>
                  </a:lnTo>
                  <a:close/>
                  <a:moveTo>
                    <a:pt x="7132" y="8299"/>
                  </a:moveTo>
                  <a:lnTo>
                    <a:pt x="7132" y="12205"/>
                  </a:lnTo>
                  <a:lnTo>
                    <a:pt x="7120" y="12205"/>
                  </a:lnTo>
                  <a:lnTo>
                    <a:pt x="5025" y="13383"/>
                  </a:lnTo>
                  <a:lnTo>
                    <a:pt x="4370" y="10978"/>
                  </a:lnTo>
                  <a:lnTo>
                    <a:pt x="7132" y="8299"/>
                  </a:lnTo>
                  <a:close/>
                  <a:moveTo>
                    <a:pt x="10585" y="1"/>
                  </a:moveTo>
                  <a:lnTo>
                    <a:pt x="9823" y="417"/>
                  </a:lnTo>
                  <a:lnTo>
                    <a:pt x="7430" y="1751"/>
                  </a:lnTo>
                  <a:lnTo>
                    <a:pt x="5120" y="465"/>
                  </a:lnTo>
                  <a:lnTo>
                    <a:pt x="4370" y="48"/>
                  </a:lnTo>
                  <a:lnTo>
                    <a:pt x="4144" y="858"/>
                  </a:lnTo>
                  <a:lnTo>
                    <a:pt x="3430" y="3453"/>
                  </a:lnTo>
                  <a:lnTo>
                    <a:pt x="858" y="4120"/>
                  </a:lnTo>
                  <a:lnTo>
                    <a:pt x="1" y="4346"/>
                  </a:lnTo>
                  <a:lnTo>
                    <a:pt x="441" y="5073"/>
                  </a:lnTo>
                  <a:lnTo>
                    <a:pt x="1822" y="7394"/>
                  </a:lnTo>
                  <a:lnTo>
                    <a:pt x="477" y="9645"/>
                  </a:lnTo>
                  <a:lnTo>
                    <a:pt x="48" y="10371"/>
                  </a:lnTo>
                  <a:lnTo>
                    <a:pt x="894" y="10597"/>
                  </a:lnTo>
                  <a:lnTo>
                    <a:pt x="3561" y="11300"/>
                  </a:lnTo>
                  <a:lnTo>
                    <a:pt x="4251" y="13800"/>
                  </a:lnTo>
                  <a:lnTo>
                    <a:pt x="4465" y="14610"/>
                  </a:lnTo>
                  <a:lnTo>
                    <a:pt x="5227" y="14193"/>
                  </a:lnTo>
                  <a:lnTo>
                    <a:pt x="7621" y="12859"/>
                  </a:lnTo>
                  <a:lnTo>
                    <a:pt x="9930" y="14145"/>
                  </a:lnTo>
                  <a:lnTo>
                    <a:pt x="10692" y="14574"/>
                  </a:lnTo>
                  <a:lnTo>
                    <a:pt x="10919" y="13752"/>
                  </a:lnTo>
                  <a:lnTo>
                    <a:pt x="11633" y="11157"/>
                  </a:lnTo>
                  <a:lnTo>
                    <a:pt x="14205" y="10490"/>
                  </a:lnTo>
                  <a:lnTo>
                    <a:pt x="15050" y="10264"/>
                  </a:lnTo>
                  <a:lnTo>
                    <a:pt x="14621" y="9538"/>
                  </a:lnTo>
                  <a:lnTo>
                    <a:pt x="13240" y="7216"/>
                  </a:lnTo>
                  <a:lnTo>
                    <a:pt x="14574" y="4966"/>
                  </a:lnTo>
                  <a:lnTo>
                    <a:pt x="15002" y="4239"/>
                  </a:lnTo>
                  <a:lnTo>
                    <a:pt x="14157" y="4013"/>
                  </a:lnTo>
                  <a:lnTo>
                    <a:pt x="11490" y="3322"/>
                  </a:lnTo>
                  <a:lnTo>
                    <a:pt x="10811"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1"/>
            <p:cNvSpPr/>
            <p:nvPr/>
          </p:nvSpPr>
          <p:spPr>
            <a:xfrm>
              <a:off x="6268925" y="2673075"/>
              <a:ext cx="376275" cy="365550"/>
            </a:xfrm>
            <a:custGeom>
              <a:avLst/>
              <a:gdLst/>
              <a:ahLst/>
              <a:cxnLst/>
              <a:rect l="l" t="t" r="r" b="b"/>
              <a:pathLst>
                <a:path w="15051" h="14622" extrusionOk="0">
                  <a:moveTo>
                    <a:pt x="4906" y="1286"/>
                  </a:moveTo>
                  <a:lnTo>
                    <a:pt x="7120" y="2525"/>
                  </a:lnTo>
                  <a:lnTo>
                    <a:pt x="7120" y="6311"/>
                  </a:lnTo>
                  <a:lnTo>
                    <a:pt x="4275" y="3561"/>
                  </a:lnTo>
                  <a:lnTo>
                    <a:pt x="4906" y="1286"/>
                  </a:lnTo>
                  <a:close/>
                  <a:moveTo>
                    <a:pt x="10049" y="1251"/>
                  </a:moveTo>
                  <a:lnTo>
                    <a:pt x="10704" y="3656"/>
                  </a:lnTo>
                  <a:lnTo>
                    <a:pt x="7942" y="6335"/>
                  </a:lnTo>
                  <a:lnTo>
                    <a:pt x="7942" y="2429"/>
                  </a:lnTo>
                  <a:lnTo>
                    <a:pt x="7954" y="2429"/>
                  </a:lnTo>
                  <a:lnTo>
                    <a:pt x="10049" y="1251"/>
                  </a:lnTo>
                  <a:close/>
                  <a:moveTo>
                    <a:pt x="11395" y="4144"/>
                  </a:moveTo>
                  <a:lnTo>
                    <a:pt x="13728" y="4751"/>
                  </a:lnTo>
                  <a:lnTo>
                    <a:pt x="12443" y="6894"/>
                  </a:lnTo>
                  <a:lnTo>
                    <a:pt x="8537" y="6894"/>
                  </a:lnTo>
                  <a:lnTo>
                    <a:pt x="11395" y="4144"/>
                  </a:lnTo>
                  <a:close/>
                  <a:moveTo>
                    <a:pt x="3751" y="4227"/>
                  </a:moveTo>
                  <a:lnTo>
                    <a:pt x="6525" y="6906"/>
                  </a:lnTo>
                  <a:lnTo>
                    <a:pt x="2501" y="6906"/>
                  </a:lnTo>
                  <a:lnTo>
                    <a:pt x="1286" y="4870"/>
                  </a:lnTo>
                  <a:lnTo>
                    <a:pt x="3751" y="4227"/>
                  </a:lnTo>
                  <a:close/>
                  <a:moveTo>
                    <a:pt x="12562" y="7728"/>
                  </a:moveTo>
                  <a:lnTo>
                    <a:pt x="13788" y="9764"/>
                  </a:lnTo>
                  <a:lnTo>
                    <a:pt x="11311" y="10407"/>
                  </a:lnTo>
                  <a:lnTo>
                    <a:pt x="8549" y="7728"/>
                  </a:lnTo>
                  <a:close/>
                  <a:moveTo>
                    <a:pt x="6525" y="7716"/>
                  </a:moveTo>
                  <a:lnTo>
                    <a:pt x="3680" y="10466"/>
                  </a:lnTo>
                  <a:lnTo>
                    <a:pt x="1346" y="9859"/>
                  </a:lnTo>
                  <a:lnTo>
                    <a:pt x="2608" y="7716"/>
                  </a:lnTo>
                  <a:close/>
                  <a:moveTo>
                    <a:pt x="7954" y="8299"/>
                  </a:moveTo>
                  <a:lnTo>
                    <a:pt x="10800" y="11050"/>
                  </a:lnTo>
                  <a:lnTo>
                    <a:pt x="10168" y="13324"/>
                  </a:lnTo>
                  <a:lnTo>
                    <a:pt x="7954" y="12085"/>
                  </a:lnTo>
                  <a:lnTo>
                    <a:pt x="7954" y="8299"/>
                  </a:lnTo>
                  <a:close/>
                  <a:moveTo>
                    <a:pt x="7132" y="8287"/>
                  </a:moveTo>
                  <a:lnTo>
                    <a:pt x="7132" y="12193"/>
                  </a:lnTo>
                  <a:lnTo>
                    <a:pt x="7120" y="12193"/>
                  </a:lnTo>
                  <a:lnTo>
                    <a:pt x="5025" y="13371"/>
                  </a:lnTo>
                  <a:lnTo>
                    <a:pt x="4370" y="10966"/>
                  </a:lnTo>
                  <a:lnTo>
                    <a:pt x="7132" y="8287"/>
                  </a:lnTo>
                  <a:close/>
                  <a:moveTo>
                    <a:pt x="10585" y="1"/>
                  </a:moveTo>
                  <a:lnTo>
                    <a:pt x="9823" y="417"/>
                  </a:lnTo>
                  <a:lnTo>
                    <a:pt x="7430" y="1763"/>
                  </a:lnTo>
                  <a:lnTo>
                    <a:pt x="5120" y="465"/>
                  </a:lnTo>
                  <a:lnTo>
                    <a:pt x="4370" y="48"/>
                  </a:lnTo>
                  <a:lnTo>
                    <a:pt x="4144" y="870"/>
                  </a:lnTo>
                  <a:lnTo>
                    <a:pt x="3430" y="3453"/>
                  </a:lnTo>
                  <a:lnTo>
                    <a:pt x="858" y="4132"/>
                  </a:lnTo>
                  <a:lnTo>
                    <a:pt x="1" y="4346"/>
                  </a:lnTo>
                  <a:lnTo>
                    <a:pt x="441" y="5085"/>
                  </a:lnTo>
                  <a:lnTo>
                    <a:pt x="1822" y="7406"/>
                  </a:lnTo>
                  <a:lnTo>
                    <a:pt x="477" y="9645"/>
                  </a:lnTo>
                  <a:lnTo>
                    <a:pt x="48" y="10383"/>
                  </a:lnTo>
                  <a:lnTo>
                    <a:pt x="894" y="10597"/>
                  </a:lnTo>
                  <a:lnTo>
                    <a:pt x="3561" y="11300"/>
                  </a:lnTo>
                  <a:lnTo>
                    <a:pt x="4251" y="13800"/>
                  </a:lnTo>
                  <a:lnTo>
                    <a:pt x="4465" y="14621"/>
                  </a:lnTo>
                  <a:lnTo>
                    <a:pt x="5227" y="14205"/>
                  </a:lnTo>
                  <a:lnTo>
                    <a:pt x="7621" y="12859"/>
                  </a:lnTo>
                  <a:lnTo>
                    <a:pt x="9930" y="14157"/>
                  </a:lnTo>
                  <a:lnTo>
                    <a:pt x="10692" y="14574"/>
                  </a:lnTo>
                  <a:lnTo>
                    <a:pt x="10907" y="13752"/>
                  </a:lnTo>
                  <a:lnTo>
                    <a:pt x="11621" y="11169"/>
                  </a:lnTo>
                  <a:lnTo>
                    <a:pt x="14205" y="10502"/>
                  </a:lnTo>
                  <a:lnTo>
                    <a:pt x="15050" y="10276"/>
                  </a:lnTo>
                  <a:lnTo>
                    <a:pt x="14621" y="9549"/>
                  </a:lnTo>
                  <a:lnTo>
                    <a:pt x="13228" y="7228"/>
                  </a:lnTo>
                  <a:lnTo>
                    <a:pt x="14574" y="4977"/>
                  </a:lnTo>
                  <a:lnTo>
                    <a:pt x="15002" y="4251"/>
                  </a:lnTo>
                  <a:lnTo>
                    <a:pt x="14157" y="4025"/>
                  </a:lnTo>
                  <a:lnTo>
                    <a:pt x="11490" y="3322"/>
                  </a:lnTo>
                  <a:lnTo>
                    <a:pt x="10811"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1"/>
            <p:cNvSpPr/>
            <p:nvPr/>
          </p:nvSpPr>
          <p:spPr>
            <a:xfrm>
              <a:off x="6648150" y="3769350"/>
              <a:ext cx="376250" cy="365250"/>
            </a:xfrm>
            <a:custGeom>
              <a:avLst/>
              <a:gdLst/>
              <a:ahLst/>
              <a:cxnLst/>
              <a:rect l="l" t="t" r="r" b="b"/>
              <a:pathLst>
                <a:path w="15050" h="14610" extrusionOk="0">
                  <a:moveTo>
                    <a:pt x="4882" y="1274"/>
                  </a:moveTo>
                  <a:lnTo>
                    <a:pt x="7096" y="2512"/>
                  </a:lnTo>
                  <a:lnTo>
                    <a:pt x="7096" y="6311"/>
                  </a:lnTo>
                  <a:lnTo>
                    <a:pt x="4263" y="3560"/>
                  </a:lnTo>
                  <a:lnTo>
                    <a:pt x="4882" y="1274"/>
                  </a:lnTo>
                  <a:close/>
                  <a:moveTo>
                    <a:pt x="10049" y="1238"/>
                  </a:moveTo>
                  <a:lnTo>
                    <a:pt x="10704" y="3632"/>
                  </a:lnTo>
                  <a:lnTo>
                    <a:pt x="7930" y="6311"/>
                  </a:lnTo>
                  <a:lnTo>
                    <a:pt x="7930" y="2405"/>
                  </a:lnTo>
                  <a:lnTo>
                    <a:pt x="7953" y="2405"/>
                  </a:lnTo>
                  <a:lnTo>
                    <a:pt x="10049" y="1238"/>
                  </a:lnTo>
                  <a:close/>
                  <a:moveTo>
                    <a:pt x="3751" y="4215"/>
                  </a:moveTo>
                  <a:lnTo>
                    <a:pt x="6525" y="6894"/>
                  </a:lnTo>
                  <a:lnTo>
                    <a:pt x="2500" y="6894"/>
                  </a:lnTo>
                  <a:lnTo>
                    <a:pt x="1298" y="4846"/>
                  </a:lnTo>
                  <a:lnTo>
                    <a:pt x="3751" y="4215"/>
                  </a:lnTo>
                  <a:close/>
                  <a:moveTo>
                    <a:pt x="11382" y="4132"/>
                  </a:moveTo>
                  <a:lnTo>
                    <a:pt x="13728" y="4751"/>
                  </a:lnTo>
                  <a:lnTo>
                    <a:pt x="12442" y="6894"/>
                  </a:lnTo>
                  <a:lnTo>
                    <a:pt x="8525" y="6894"/>
                  </a:lnTo>
                  <a:lnTo>
                    <a:pt x="11382" y="4132"/>
                  </a:lnTo>
                  <a:close/>
                  <a:moveTo>
                    <a:pt x="12549" y="7704"/>
                  </a:moveTo>
                  <a:lnTo>
                    <a:pt x="13764" y="9751"/>
                  </a:lnTo>
                  <a:lnTo>
                    <a:pt x="11299" y="10382"/>
                  </a:lnTo>
                  <a:lnTo>
                    <a:pt x="8525" y="7704"/>
                  </a:lnTo>
                  <a:close/>
                  <a:moveTo>
                    <a:pt x="6525" y="7704"/>
                  </a:moveTo>
                  <a:lnTo>
                    <a:pt x="3667" y="10466"/>
                  </a:lnTo>
                  <a:lnTo>
                    <a:pt x="1322" y="9847"/>
                  </a:lnTo>
                  <a:lnTo>
                    <a:pt x="2608" y="7704"/>
                  </a:lnTo>
                  <a:close/>
                  <a:moveTo>
                    <a:pt x="7953" y="8287"/>
                  </a:moveTo>
                  <a:lnTo>
                    <a:pt x="10787" y="11037"/>
                  </a:lnTo>
                  <a:lnTo>
                    <a:pt x="10168" y="13323"/>
                  </a:lnTo>
                  <a:lnTo>
                    <a:pt x="7942" y="12085"/>
                  </a:lnTo>
                  <a:lnTo>
                    <a:pt x="7942" y="8287"/>
                  </a:lnTo>
                  <a:close/>
                  <a:moveTo>
                    <a:pt x="7120" y="8287"/>
                  </a:moveTo>
                  <a:lnTo>
                    <a:pt x="7120" y="12192"/>
                  </a:lnTo>
                  <a:lnTo>
                    <a:pt x="7096" y="12192"/>
                  </a:lnTo>
                  <a:lnTo>
                    <a:pt x="5001" y="13359"/>
                  </a:lnTo>
                  <a:lnTo>
                    <a:pt x="4346" y="10966"/>
                  </a:lnTo>
                  <a:lnTo>
                    <a:pt x="7120" y="8287"/>
                  </a:lnTo>
                  <a:close/>
                  <a:moveTo>
                    <a:pt x="10585" y="0"/>
                  </a:moveTo>
                  <a:lnTo>
                    <a:pt x="9823" y="417"/>
                  </a:lnTo>
                  <a:lnTo>
                    <a:pt x="7430" y="1750"/>
                  </a:lnTo>
                  <a:lnTo>
                    <a:pt x="5120" y="465"/>
                  </a:lnTo>
                  <a:lnTo>
                    <a:pt x="4358" y="48"/>
                  </a:lnTo>
                  <a:lnTo>
                    <a:pt x="4143" y="857"/>
                  </a:lnTo>
                  <a:lnTo>
                    <a:pt x="3429" y="3453"/>
                  </a:lnTo>
                  <a:lnTo>
                    <a:pt x="845" y="4120"/>
                  </a:lnTo>
                  <a:lnTo>
                    <a:pt x="0" y="4346"/>
                  </a:lnTo>
                  <a:lnTo>
                    <a:pt x="429" y="5072"/>
                  </a:lnTo>
                  <a:lnTo>
                    <a:pt x="1822" y="7394"/>
                  </a:lnTo>
                  <a:lnTo>
                    <a:pt x="476" y="9644"/>
                  </a:lnTo>
                  <a:lnTo>
                    <a:pt x="48" y="10371"/>
                  </a:lnTo>
                  <a:lnTo>
                    <a:pt x="893" y="10597"/>
                  </a:lnTo>
                  <a:lnTo>
                    <a:pt x="3560" y="11299"/>
                  </a:lnTo>
                  <a:lnTo>
                    <a:pt x="4239" y="13800"/>
                  </a:lnTo>
                  <a:lnTo>
                    <a:pt x="4465" y="14609"/>
                  </a:lnTo>
                  <a:lnTo>
                    <a:pt x="5227" y="14192"/>
                  </a:lnTo>
                  <a:lnTo>
                    <a:pt x="7620" y="12859"/>
                  </a:lnTo>
                  <a:lnTo>
                    <a:pt x="9930" y="14157"/>
                  </a:lnTo>
                  <a:lnTo>
                    <a:pt x="10680" y="14573"/>
                  </a:lnTo>
                  <a:lnTo>
                    <a:pt x="10906" y="13752"/>
                  </a:lnTo>
                  <a:lnTo>
                    <a:pt x="11621" y="11156"/>
                  </a:lnTo>
                  <a:lnTo>
                    <a:pt x="14192" y="10490"/>
                  </a:lnTo>
                  <a:lnTo>
                    <a:pt x="15050" y="10263"/>
                  </a:lnTo>
                  <a:lnTo>
                    <a:pt x="14609" y="9537"/>
                  </a:lnTo>
                  <a:lnTo>
                    <a:pt x="13228" y="7215"/>
                  </a:lnTo>
                  <a:lnTo>
                    <a:pt x="14573" y="4965"/>
                  </a:lnTo>
                  <a:lnTo>
                    <a:pt x="15002" y="4239"/>
                  </a:lnTo>
                  <a:lnTo>
                    <a:pt x="14157" y="4013"/>
                  </a:lnTo>
                  <a:lnTo>
                    <a:pt x="11490" y="3322"/>
                  </a:lnTo>
                  <a:lnTo>
                    <a:pt x="10799"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1"/>
            <p:cNvSpPr/>
            <p:nvPr/>
          </p:nvSpPr>
          <p:spPr>
            <a:xfrm>
              <a:off x="6648150" y="4134575"/>
              <a:ext cx="376250" cy="365525"/>
            </a:xfrm>
            <a:custGeom>
              <a:avLst/>
              <a:gdLst/>
              <a:ahLst/>
              <a:cxnLst/>
              <a:rect l="l" t="t" r="r" b="b"/>
              <a:pathLst>
                <a:path w="15050" h="14621" extrusionOk="0">
                  <a:moveTo>
                    <a:pt x="4894" y="1286"/>
                  </a:moveTo>
                  <a:lnTo>
                    <a:pt x="7120" y="2512"/>
                  </a:lnTo>
                  <a:lnTo>
                    <a:pt x="7120" y="6310"/>
                  </a:lnTo>
                  <a:lnTo>
                    <a:pt x="4274" y="3560"/>
                  </a:lnTo>
                  <a:lnTo>
                    <a:pt x="4894" y="1286"/>
                  </a:lnTo>
                  <a:close/>
                  <a:moveTo>
                    <a:pt x="10049" y="1238"/>
                  </a:moveTo>
                  <a:lnTo>
                    <a:pt x="10704" y="3632"/>
                  </a:lnTo>
                  <a:lnTo>
                    <a:pt x="7930" y="6310"/>
                  </a:lnTo>
                  <a:lnTo>
                    <a:pt x="7930" y="2417"/>
                  </a:lnTo>
                  <a:lnTo>
                    <a:pt x="7953" y="2417"/>
                  </a:lnTo>
                  <a:lnTo>
                    <a:pt x="10049" y="1238"/>
                  </a:lnTo>
                  <a:close/>
                  <a:moveTo>
                    <a:pt x="11382" y="4132"/>
                  </a:moveTo>
                  <a:lnTo>
                    <a:pt x="13728" y="4739"/>
                  </a:lnTo>
                  <a:lnTo>
                    <a:pt x="12442" y="6882"/>
                  </a:lnTo>
                  <a:lnTo>
                    <a:pt x="8525" y="6882"/>
                  </a:lnTo>
                  <a:lnTo>
                    <a:pt x="11382" y="4132"/>
                  </a:lnTo>
                  <a:close/>
                  <a:moveTo>
                    <a:pt x="3751" y="4215"/>
                  </a:moveTo>
                  <a:lnTo>
                    <a:pt x="6525" y="6894"/>
                  </a:lnTo>
                  <a:lnTo>
                    <a:pt x="2500" y="6894"/>
                  </a:lnTo>
                  <a:lnTo>
                    <a:pt x="1286" y="4858"/>
                  </a:lnTo>
                  <a:lnTo>
                    <a:pt x="3751" y="4215"/>
                  </a:lnTo>
                  <a:close/>
                  <a:moveTo>
                    <a:pt x="12561" y="7715"/>
                  </a:moveTo>
                  <a:lnTo>
                    <a:pt x="13788" y="9751"/>
                  </a:lnTo>
                  <a:lnTo>
                    <a:pt x="11311" y="10394"/>
                  </a:lnTo>
                  <a:lnTo>
                    <a:pt x="8549" y="7715"/>
                  </a:lnTo>
                  <a:close/>
                  <a:moveTo>
                    <a:pt x="6525" y="7715"/>
                  </a:moveTo>
                  <a:lnTo>
                    <a:pt x="3667" y="10466"/>
                  </a:lnTo>
                  <a:lnTo>
                    <a:pt x="1322" y="9859"/>
                  </a:lnTo>
                  <a:lnTo>
                    <a:pt x="2608" y="7715"/>
                  </a:lnTo>
                  <a:close/>
                  <a:moveTo>
                    <a:pt x="7953" y="8299"/>
                  </a:moveTo>
                  <a:lnTo>
                    <a:pt x="10787" y="11049"/>
                  </a:lnTo>
                  <a:lnTo>
                    <a:pt x="10168" y="13323"/>
                  </a:lnTo>
                  <a:lnTo>
                    <a:pt x="7942" y="12085"/>
                  </a:lnTo>
                  <a:lnTo>
                    <a:pt x="7942" y="8299"/>
                  </a:lnTo>
                  <a:close/>
                  <a:moveTo>
                    <a:pt x="7120" y="8299"/>
                  </a:moveTo>
                  <a:lnTo>
                    <a:pt x="7120" y="12192"/>
                  </a:lnTo>
                  <a:lnTo>
                    <a:pt x="7096" y="12192"/>
                  </a:lnTo>
                  <a:lnTo>
                    <a:pt x="5001" y="13371"/>
                  </a:lnTo>
                  <a:lnTo>
                    <a:pt x="4346" y="10978"/>
                  </a:lnTo>
                  <a:lnTo>
                    <a:pt x="7120" y="8299"/>
                  </a:lnTo>
                  <a:close/>
                  <a:moveTo>
                    <a:pt x="10585" y="0"/>
                  </a:moveTo>
                  <a:lnTo>
                    <a:pt x="9823" y="417"/>
                  </a:lnTo>
                  <a:lnTo>
                    <a:pt x="7430" y="1762"/>
                  </a:lnTo>
                  <a:lnTo>
                    <a:pt x="5120" y="465"/>
                  </a:lnTo>
                  <a:lnTo>
                    <a:pt x="4358" y="48"/>
                  </a:lnTo>
                  <a:lnTo>
                    <a:pt x="4143" y="869"/>
                  </a:lnTo>
                  <a:lnTo>
                    <a:pt x="3429" y="3453"/>
                  </a:lnTo>
                  <a:lnTo>
                    <a:pt x="845" y="4132"/>
                  </a:lnTo>
                  <a:lnTo>
                    <a:pt x="0" y="4346"/>
                  </a:lnTo>
                  <a:lnTo>
                    <a:pt x="429" y="5084"/>
                  </a:lnTo>
                  <a:lnTo>
                    <a:pt x="1822" y="7406"/>
                  </a:lnTo>
                  <a:lnTo>
                    <a:pt x="476" y="9644"/>
                  </a:lnTo>
                  <a:lnTo>
                    <a:pt x="48" y="10382"/>
                  </a:lnTo>
                  <a:lnTo>
                    <a:pt x="893" y="10597"/>
                  </a:lnTo>
                  <a:lnTo>
                    <a:pt x="3560" y="11299"/>
                  </a:lnTo>
                  <a:lnTo>
                    <a:pt x="4239" y="13799"/>
                  </a:lnTo>
                  <a:lnTo>
                    <a:pt x="4465" y="14621"/>
                  </a:lnTo>
                  <a:lnTo>
                    <a:pt x="5227" y="14204"/>
                  </a:lnTo>
                  <a:lnTo>
                    <a:pt x="7620" y="12859"/>
                  </a:lnTo>
                  <a:lnTo>
                    <a:pt x="9930" y="14157"/>
                  </a:lnTo>
                  <a:lnTo>
                    <a:pt x="10680" y="14573"/>
                  </a:lnTo>
                  <a:lnTo>
                    <a:pt x="10906" y="13752"/>
                  </a:lnTo>
                  <a:lnTo>
                    <a:pt x="11621" y="11168"/>
                  </a:lnTo>
                  <a:lnTo>
                    <a:pt x="14192" y="10501"/>
                  </a:lnTo>
                  <a:lnTo>
                    <a:pt x="15050" y="10275"/>
                  </a:lnTo>
                  <a:lnTo>
                    <a:pt x="14609" y="9549"/>
                  </a:lnTo>
                  <a:lnTo>
                    <a:pt x="13228" y="7227"/>
                  </a:lnTo>
                  <a:lnTo>
                    <a:pt x="14573" y="4977"/>
                  </a:lnTo>
                  <a:lnTo>
                    <a:pt x="15002" y="4251"/>
                  </a:lnTo>
                  <a:lnTo>
                    <a:pt x="14157" y="4024"/>
                  </a:lnTo>
                  <a:lnTo>
                    <a:pt x="11490" y="3322"/>
                  </a:lnTo>
                  <a:lnTo>
                    <a:pt x="10799"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1"/>
            <p:cNvSpPr/>
            <p:nvPr/>
          </p:nvSpPr>
          <p:spPr>
            <a:xfrm>
              <a:off x="6648150" y="4499800"/>
              <a:ext cx="376250" cy="365250"/>
            </a:xfrm>
            <a:custGeom>
              <a:avLst/>
              <a:gdLst/>
              <a:ahLst/>
              <a:cxnLst/>
              <a:rect l="l" t="t" r="r" b="b"/>
              <a:pathLst>
                <a:path w="15050" h="14610" extrusionOk="0">
                  <a:moveTo>
                    <a:pt x="4894" y="1286"/>
                  </a:moveTo>
                  <a:lnTo>
                    <a:pt x="7120" y="2524"/>
                  </a:lnTo>
                  <a:lnTo>
                    <a:pt x="7120" y="6322"/>
                  </a:lnTo>
                  <a:lnTo>
                    <a:pt x="4274" y="3572"/>
                  </a:lnTo>
                  <a:lnTo>
                    <a:pt x="4894" y="1286"/>
                  </a:lnTo>
                  <a:close/>
                  <a:moveTo>
                    <a:pt x="10049" y="1250"/>
                  </a:moveTo>
                  <a:lnTo>
                    <a:pt x="10704" y="3643"/>
                  </a:lnTo>
                  <a:lnTo>
                    <a:pt x="7930" y="6322"/>
                  </a:lnTo>
                  <a:lnTo>
                    <a:pt x="7930" y="2417"/>
                  </a:lnTo>
                  <a:lnTo>
                    <a:pt x="7953" y="2417"/>
                  </a:lnTo>
                  <a:lnTo>
                    <a:pt x="10049" y="1250"/>
                  </a:lnTo>
                  <a:close/>
                  <a:moveTo>
                    <a:pt x="3751" y="4203"/>
                  </a:moveTo>
                  <a:lnTo>
                    <a:pt x="6525" y="6882"/>
                  </a:lnTo>
                  <a:lnTo>
                    <a:pt x="2500" y="6882"/>
                  </a:lnTo>
                  <a:lnTo>
                    <a:pt x="1286" y="4846"/>
                  </a:lnTo>
                  <a:lnTo>
                    <a:pt x="3751" y="4203"/>
                  </a:lnTo>
                  <a:close/>
                  <a:moveTo>
                    <a:pt x="11382" y="4132"/>
                  </a:moveTo>
                  <a:lnTo>
                    <a:pt x="13728" y="4739"/>
                  </a:lnTo>
                  <a:lnTo>
                    <a:pt x="12442" y="6882"/>
                  </a:lnTo>
                  <a:lnTo>
                    <a:pt x="8525" y="6882"/>
                  </a:lnTo>
                  <a:lnTo>
                    <a:pt x="11382" y="4132"/>
                  </a:lnTo>
                  <a:close/>
                  <a:moveTo>
                    <a:pt x="12561" y="7715"/>
                  </a:moveTo>
                  <a:lnTo>
                    <a:pt x="13788" y="9763"/>
                  </a:lnTo>
                  <a:lnTo>
                    <a:pt x="11311" y="10394"/>
                  </a:lnTo>
                  <a:lnTo>
                    <a:pt x="8549" y="7715"/>
                  </a:lnTo>
                  <a:close/>
                  <a:moveTo>
                    <a:pt x="6525" y="7715"/>
                  </a:moveTo>
                  <a:lnTo>
                    <a:pt x="3667" y="10478"/>
                  </a:lnTo>
                  <a:lnTo>
                    <a:pt x="1322" y="9858"/>
                  </a:lnTo>
                  <a:lnTo>
                    <a:pt x="2608" y="7715"/>
                  </a:lnTo>
                  <a:close/>
                  <a:moveTo>
                    <a:pt x="7953" y="8287"/>
                  </a:moveTo>
                  <a:lnTo>
                    <a:pt x="10787" y="11037"/>
                  </a:lnTo>
                  <a:lnTo>
                    <a:pt x="10168" y="13311"/>
                  </a:lnTo>
                  <a:lnTo>
                    <a:pt x="7942" y="12085"/>
                  </a:lnTo>
                  <a:lnTo>
                    <a:pt x="7942" y="8287"/>
                  </a:lnTo>
                  <a:close/>
                  <a:moveTo>
                    <a:pt x="7120" y="8299"/>
                  </a:moveTo>
                  <a:lnTo>
                    <a:pt x="7120" y="12204"/>
                  </a:lnTo>
                  <a:lnTo>
                    <a:pt x="7096" y="12204"/>
                  </a:lnTo>
                  <a:lnTo>
                    <a:pt x="5001" y="13371"/>
                  </a:lnTo>
                  <a:lnTo>
                    <a:pt x="4346" y="10978"/>
                  </a:lnTo>
                  <a:lnTo>
                    <a:pt x="7120" y="8299"/>
                  </a:lnTo>
                  <a:close/>
                  <a:moveTo>
                    <a:pt x="10585" y="0"/>
                  </a:moveTo>
                  <a:lnTo>
                    <a:pt x="9823" y="405"/>
                  </a:lnTo>
                  <a:lnTo>
                    <a:pt x="7430" y="1750"/>
                  </a:lnTo>
                  <a:lnTo>
                    <a:pt x="5120" y="453"/>
                  </a:lnTo>
                  <a:lnTo>
                    <a:pt x="4358" y="36"/>
                  </a:lnTo>
                  <a:lnTo>
                    <a:pt x="4143" y="857"/>
                  </a:lnTo>
                  <a:lnTo>
                    <a:pt x="3429" y="3441"/>
                  </a:lnTo>
                  <a:lnTo>
                    <a:pt x="845" y="4120"/>
                  </a:lnTo>
                  <a:lnTo>
                    <a:pt x="0" y="4334"/>
                  </a:lnTo>
                  <a:lnTo>
                    <a:pt x="429" y="5072"/>
                  </a:lnTo>
                  <a:lnTo>
                    <a:pt x="1822" y="7394"/>
                  </a:lnTo>
                  <a:lnTo>
                    <a:pt x="476" y="9632"/>
                  </a:lnTo>
                  <a:lnTo>
                    <a:pt x="48" y="10370"/>
                  </a:lnTo>
                  <a:lnTo>
                    <a:pt x="893" y="10597"/>
                  </a:lnTo>
                  <a:lnTo>
                    <a:pt x="3560" y="11287"/>
                  </a:lnTo>
                  <a:lnTo>
                    <a:pt x="4239" y="13788"/>
                  </a:lnTo>
                  <a:lnTo>
                    <a:pt x="4465" y="14609"/>
                  </a:lnTo>
                  <a:lnTo>
                    <a:pt x="5227" y="14192"/>
                  </a:lnTo>
                  <a:lnTo>
                    <a:pt x="7620" y="12859"/>
                  </a:lnTo>
                  <a:lnTo>
                    <a:pt x="9930" y="14145"/>
                  </a:lnTo>
                  <a:lnTo>
                    <a:pt x="10680" y="14561"/>
                  </a:lnTo>
                  <a:lnTo>
                    <a:pt x="10906" y="13752"/>
                  </a:lnTo>
                  <a:lnTo>
                    <a:pt x="11621" y="11156"/>
                  </a:lnTo>
                  <a:lnTo>
                    <a:pt x="14192" y="10489"/>
                  </a:lnTo>
                  <a:lnTo>
                    <a:pt x="15050" y="10263"/>
                  </a:lnTo>
                  <a:lnTo>
                    <a:pt x="14609" y="9537"/>
                  </a:lnTo>
                  <a:lnTo>
                    <a:pt x="13228" y="7215"/>
                  </a:lnTo>
                  <a:lnTo>
                    <a:pt x="14573" y="4965"/>
                  </a:lnTo>
                  <a:lnTo>
                    <a:pt x="15002" y="4239"/>
                  </a:lnTo>
                  <a:lnTo>
                    <a:pt x="14157" y="4012"/>
                  </a:lnTo>
                  <a:lnTo>
                    <a:pt x="11490" y="3310"/>
                  </a:lnTo>
                  <a:lnTo>
                    <a:pt x="10799" y="810"/>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1"/>
            <p:cNvSpPr/>
            <p:nvPr/>
          </p:nvSpPr>
          <p:spPr>
            <a:xfrm>
              <a:off x="6268925" y="4499800"/>
              <a:ext cx="376275" cy="365250"/>
            </a:xfrm>
            <a:custGeom>
              <a:avLst/>
              <a:gdLst/>
              <a:ahLst/>
              <a:cxnLst/>
              <a:rect l="l" t="t" r="r" b="b"/>
              <a:pathLst>
                <a:path w="15051" h="14610" extrusionOk="0">
                  <a:moveTo>
                    <a:pt x="4906" y="1286"/>
                  </a:moveTo>
                  <a:lnTo>
                    <a:pt x="7120" y="2524"/>
                  </a:lnTo>
                  <a:lnTo>
                    <a:pt x="7120" y="6322"/>
                  </a:lnTo>
                  <a:lnTo>
                    <a:pt x="4275" y="3572"/>
                  </a:lnTo>
                  <a:lnTo>
                    <a:pt x="4906" y="1286"/>
                  </a:lnTo>
                  <a:close/>
                  <a:moveTo>
                    <a:pt x="10049" y="1250"/>
                  </a:moveTo>
                  <a:lnTo>
                    <a:pt x="10704" y="3643"/>
                  </a:lnTo>
                  <a:lnTo>
                    <a:pt x="7942" y="6322"/>
                  </a:lnTo>
                  <a:lnTo>
                    <a:pt x="7942" y="2417"/>
                  </a:lnTo>
                  <a:lnTo>
                    <a:pt x="7954" y="2417"/>
                  </a:lnTo>
                  <a:lnTo>
                    <a:pt x="10049" y="1250"/>
                  </a:lnTo>
                  <a:close/>
                  <a:moveTo>
                    <a:pt x="3751" y="4203"/>
                  </a:moveTo>
                  <a:lnTo>
                    <a:pt x="6525" y="6882"/>
                  </a:lnTo>
                  <a:lnTo>
                    <a:pt x="2501" y="6882"/>
                  </a:lnTo>
                  <a:lnTo>
                    <a:pt x="1286" y="4846"/>
                  </a:lnTo>
                  <a:lnTo>
                    <a:pt x="3751" y="4203"/>
                  </a:lnTo>
                  <a:close/>
                  <a:moveTo>
                    <a:pt x="11395" y="4132"/>
                  </a:moveTo>
                  <a:lnTo>
                    <a:pt x="13728" y="4739"/>
                  </a:lnTo>
                  <a:lnTo>
                    <a:pt x="12443" y="6882"/>
                  </a:lnTo>
                  <a:lnTo>
                    <a:pt x="8537" y="6882"/>
                  </a:lnTo>
                  <a:lnTo>
                    <a:pt x="11395" y="4132"/>
                  </a:lnTo>
                  <a:close/>
                  <a:moveTo>
                    <a:pt x="12562" y="7715"/>
                  </a:moveTo>
                  <a:lnTo>
                    <a:pt x="13788" y="9763"/>
                  </a:lnTo>
                  <a:lnTo>
                    <a:pt x="11311" y="10394"/>
                  </a:lnTo>
                  <a:lnTo>
                    <a:pt x="8549" y="7715"/>
                  </a:lnTo>
                  <a:close/>
                  <a:moveTo>
                    <a:pt x="6513" y="7715"/>
                  </a:moveTo>
                  <a:lnTo>
                    <a:pt x="3668" y="10478"/>
                  </a:lnTo>
                  <a:lnTo>
                    <a:pt x="1310" y="9858"/>
                  </a:lnTo>
                  <a:lnTo>
                    <a:pt x="2596" y="7715"/>
                  </a:lnTo>
                  <a:close/>
                  <a:moveTo>
                    <a:pt x="7954" y="8287"/>
                  </a:moveTo>
                  <a:lnTo>
                    <a:pt x="10800" y="11037"/>
                  </a:lnTo>
                  <a:lnTo>
                    <a:pt x="10168" y="13311"/>
                  </a:lnTo>
                  <a:lnTo>
                    <a:pt x="7954" y="12085"/>
                  </a:lnTo>
                  <a:lnTo>
                    <a:pt x="7954" y="8287"/>
                  </a:lnTo>
                  <a:close/>
                  <a:moveTo>
                    <a:pt x="7120" y="8299"/>
                  </a:moveTo>
                  <a:lnTo>
                    <a:pt x="7120" y="12204"/>
                  </a:lnTo>
                  <a:lnTo>
                    <a:pt x="7109" y="12204"/>
                  </a:lnTo>
                  <a:lnTo>
                    <a:pt x="5001" y="13371"/>
                  </a:lnTo>
                  <a:lnTo>
                    <a:pt x="4346" y="10978"/>
                  </a:lnTo>
                  <a:lnTo>
                    <a:pt x="7120" y="8299"/>
                  </a:lnTo>
                  <a:close/>
                  <a:moveTo>
                    <a:pt x="10585" y="0"/>
                  </a:moveTo>
                  <a:lnTo>
                    <a:pt x="9823" y="405"/>
                  </a:lnTo>
                  <a:lnTo>
                    <a:pt x="7430" y="1750"/>
                  </a:lnTo>
                  <a:lnTo>
                    <a:pt x="5120" y="453"/>
                  </a:lnTo>
                  <a:lnTo>
                    <a:pt x="4358" y="36"/>
                  </a:lnTo>
                  <a:lnTo>
                    <a:pt x="4144" y="857"/>
                  </a:lnTo>
                  <a:lnTo>
                    <a:pt x="3430" y="3441"/>
                  </a:lnTo>
                  <a:lnTo>
                    <a:pt x="858" y="4120"/>
                  </a:lnTo>
                  <a:lnTo>
                    <a:pt x="1" y="4334"/>
                  </a:lnTo>
                  <a:lnTo>
                    <a:pt x="441" y="5072"/>
                  </a:lnTo>
                  <a:lnTo>
                    <a:pt x="1822" y="7394"/>
                  </a:lnTo>
                  <a:lnTo>
                    <a:pt x="477" y="9632"/>
                  </a:lnTo>
                  <a:lnTo>
                    <a:pt x="48" y="10370"/>
                  </a:lnTo>
                  <a:lnTo>
                    <a:pt x="894" y="10597"/>
                  </a:lnTo>
                  <a:lnTo>
                    <a:pt x="3561" y="11287"/>
                  </a:lnTo>
                  <a:lnTo>
                    <a:pt x="4251" y="13788"/>
                  </a:lnTo>
                  <a:lnTo>
                    <a:pt x="4465" y="14609"/>
                  </a:lnTo>
                  <a:lnTo>
                    <a:pt x="5227" y="14192"/>
                  </a:lnTo>
                  <a:lnTo>
                    <a:pt x="7621" y="12859"/>
                  </a:lnTo>
                  <a:lnTo>
                    <a:pt x="9930" y="14145"/>
                  </a:lnTo>
                  <a:lnTo>
                    <a:pt x="10692" y="14561"/>
                  </a:lnTo>
                  <a:lnTo>
                    <a:pt x="10907" y="13752"/>
                  </a:lnTo>
                  <a:lnTo>
                    <a:pt x="11621" y="11156"/>
                  </a:lnTo>
                  <a:lnTo>
                    <a:pt x="14205" y="10489"/>
                  </a:lnTo>
                  <a:lnTo>
                    <a:pt x="15050" y="10263"/>
                  </a:lnTo>
                  <a:lnTo>
                    <a:pt x="14621" y="9537"/>
                  </a:lnTo>
                  <a:lnTo>
                    <a:pt x="13228" y="7215"/>
                  </a:lnTo>
                  <a:lnTo>
                    <a:pt x="14574" y="4965"/>
                  </a:lnTo>
                  <a:lnTo>
                    <a:pt x="15002" y="4239"/>
                  </a:lnTo>
                  <a:lnTo>
                    <a:pt x="14157" y="4012"/>
                  </a:lnTo>
                  <a:lnTo>
                    <a:pt x="11490" y="3310"/>
                  </a:lnTo>
                  <a:lnTo>
                    <a:pt x="10811" y="810"/>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1"/>
            <p:cNvSpPr/>
            <p:nvPr/>
          </p:nvSpPr>
          <p:spPr>
            <a:xfrm>
              <a:off x="975100" y="2673075"/>
              <a:ext cx="376275" cy="365550"/>
            </a:xfrm>
            <a:custGeom>
              <a:avLst/>
              <a:gdLst/>
              <a:ahLst/>
              <a:cxnLst/>
              <a:rect l="l" t="t" r="r" b="b"/>
              <a:pathLst>
                <a:path w="15051" h="14622" extrusionOk="0">
                  <a:moveTo>
                    <a:pt x="4906" y="1286"/>
                  </a:moveTo>
                  <a:lnTo>
                    <a:pt x="7121" y="2525"/>
                  </a:lnTo>
                  <a:lnTo>
                    <a:pt x="7121" y="6311"/>
                  </a:lnTo>
                  <a:lnTo>
                    <a:pt x="4275" y="3561"/>
                  </a:lnTo>
                  <a:lnTo>
                    <a:pt x="4906" y="1286"/>
                  </a:lnTo>
                  <a:close/>
                  <a:moveTo>
                    <a:pt x="10050" y="1251"/>
                  </a:moveTo>
                  <a:lnTo>
                    <a:pt x="10705" y="3656"/>
                  </a:lnTo>
                  <a:lnTo>
                    <a:pt x="7942" y="6335"/>
                  </a:lnTo>
                  <a:lnTo>
                    <a:pt x="7942" y="2429"/>
                  </a:lnTo>
                  <a:lnTo>
                    <a:pt x="7954" y="2429"/>
                  </a:lnTo>
                  <a:lnTo>
                    <a:pt x="10050" y="1251"/>
                  </a:lnTo>
                  <a:close/>
                  <a:moveTo>
                    <a:pt x="11395" y="4144"/>
                  </a:moveTo>
                  <a:lnTo>
                    <a:pt x="13729" y="4751"/>
                  </a:lnTo>
                  <a:lnTo>
                    <a:pt x="12443" y="6894"/>
                  </a:lnTo>
                  <a:lnTo>
                    <a:pt x="8526" y="6894"/>
                  </a:lnTo>
                  <a:lnTo>
                    <a:pt x="11395" y="4144"/>
                  </a:lnTo>
                  <a:close/>
                  <a:moveTo>
                    <a:pt x="3751" y="4227"/>
                  </a:moveTo>
                  <a:lnTo>
                    <a:pt x="6526" y="6906"/>
                  </a:lnTo>
                  <a:lnTo>
                    <a:pt x="2501" y="6906"/>
                  </a:lnTo>
                  <a:lnTo>
                    <a:pt x="1287" y="4870"/>
                  </a:lnTo>
                  <a:lnTo>
                    <a:pt x="3751" y="4227"/>
                  </a:lnTo>
                  <a:close/>
                  <a:moveTo>
                    <a:pt x="12562" y="7728"/>
                  </a:moveTo>
                  <a:lnTo>
                    <a:pt x="13788" y="9764"/>
                  </a:lnTo>
                  <a:lnTo>
                    <a:pt x="11312" y="10407"/>
                  </a:lnTo>
                  <a:lnTo>
                    <a:pt x="8550" y="7728"/>
                  </a:lnTo>
                  <a:close/>
                  <a:moveTo>
                    <a:pt x="6526" y="7716"/>
                  </a:moveTo>
                  <a:lnTo>
                    <a:pt x="3680" y="10466"/>
                  </a:lnTo>
                  <a:lnTo>
                    <a:pt x="1346" y="9859"/>
                  </a:lnTo>
                  <a:lnTo>
                    <a:pt x="2608" y="7716"/>
                  </a:lnTo>
                  <a:close/>
                  <a:moveTo>
                    <a:pt x="7954" y="8299"/>
                  </a:moveTo>
                  <a:lnTo>
                    <a:pt x="10800" y="11050"/>
                  </a:lnTo>
                  <a:lnTo>
                    <a:pt x="10169" y="13324"/>
                  </a:lnTo>
                  <a:lnTo>
                    <a:pt x="7954" y="12085"/>
                  </a:lnTo>
                  <a:lnTo>
                    <a:pt x="7954" y="8299"/>
                  </a:lnTo>
                  <a:close/>
                  <a:moveTo>
                    <a:pt x="7133" y="8287"/>
                  </a:moveTo>
                  <a:lnTo>
                    <a:pt x="7133" y="12193"/>
                  </a:lnTo>
                  <a:lnTo>
                    <a:pt x="7121" y="12193"/>
                  </a:lnTo>
                  <a:lnTo>
                    <a:pt x="5025" y="13371"/>
                  </a:lnTo>
                  <a:lnTo>
                    <a:pt x="4370" y="10966"/>
                  </a:lnTo>
                  <a:lnTo>
                    <a:pt x="7133" y="8287"/>
                  </a:lnTo>
                  <a:close/>
                  <a:moveTo>
                    <a:pt x="10586" y="1"/>
                  </a:moveTo>
                  <a:lnTo>
                    <a:pt x="9824" y="417"/>
                  </a:lnTo>
                  <a:lnTo>
                    <a:pt x="7430" y="1763"/>
                  </a:lnTo>
                  <a:lnTo>
                    <a:pt x="5121" y="465"/>
                  </a:lnTo>
                  <a:lnTo>
                    <a:pt x="4359" y="48"/>
                  </a:lnTo>
                  <a:lnTo>
                    <a:pt x="4144" y="870"/>
                  </a:lnTo>
                  <a:lnTo>
                    <a:pt x="3430" y="3453"/>
                  </a:lnTo>
                  <a:lnTo>
                    <a:pt x="846" y="4132"/>
                  </a:lnTo>
                  <a:lnTo>
                    <a:pt x="1" y="4346"/>
                  </a:lnTo>
                  <a:lnTo>
                    <a:pt x="430" y="5085"/>
                  </a:lnTo>
                  <a:lnTo>
                    <a:pt x="1823" y="7406"/>
                  </a:lnTo>
                  <a:lnTo>
                    <a:pt x="477" y="9645"/>
                  </a:lnTo>
                  <a:lnTo>
                    <a:pt x="49" y="10383"/>
                  </a:lnTo>
                  <a:lnTo>
                    <a:pt x="894" y="10597"/>
                  </a:lnTo>
                  <a:lnTo>
                    <a:pt x="3561" y="11300"/>
                  </a:lnTo>
                  <a:lnTo>
                    <a:pt x="4251" y="13800"/>
                  </a:lnTo>
                  <a:lnTo>
                    <a:pt x="4466" y="14621"/>
                  </a:lnTo>
                  <a:lnTo>
                    <a:pt x="5228" y="14205"/>
                  </a:lnTo>
                  <a:lnTo>
                    <a:pt x="7621" y="12859"/>
                  </a:lnTo>
                  <a:lnTo>
                    <a:pt x="9931" y="14157"/>
                  </a:lnTo>
                  <a:lnTo>
                    <a:pt x="10693" y="14574"/>
                  </a:lnTo>
                  <a:lnTo>
                    <a:pt x="10907" y="13752"/>
                  </a:lnTo>
                  <a:lnTo>
                    <a:pt x="11633" y="11169"/>
                  </a:lnTo>
                  <a:lnTo>
                    <a:pt x="14205" y="10502"/>
                  </a:lnTo>
                  <a:lnTo>
                    <a:pt x="15050" y="10276"/>
                  </a:lnTo>
                  <a:lnTo>
                    <a:pt x="14622" y="9549"/>
                  </a:lnTo>
                  <a:lnTo>
                    <a:pt x="13241" y="7228"/>
                  </a:lnTo>
                  <a:lnTo>
                    <a:pt x="14574" y="4977"/>
                  </a:lnTo>
                  <a:lnTo>
                    <a:pt x="15003" y="4251"/>
                  </a:lnTo>
                  <a:lnTo>
                    <a:pt x="14157" y="4025"/>
                  </a:lnTo>
                  <a:lnTo>
                    <a:pt x="11490" y="3322"/>
                  </a:lnTo>
                  <a:lnTo>
                    <a:pt x="10812" y="822"/>
                  </a:lnTo>
                  <a:lnTo>
                    <a:pt x="10586" y="1"/>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1"/>
            <p:cNvSpPr/>
            <p:nvPr/>
          </p:nvSpPr>
          <p:spPr>
            <a:xfrm>
              <a:off x="975700" y="2307850"/>
              <a:ext cx="375975" cy="365250"/>
            </a:xfrm>
            <a:custGeom>
              <a:avLst/>
              <a:gdLst/>
              <a:ahLst/>
              <a:cxnLst/>
              <a:rect l="l" t="t" r="r" b="b"/>
              <a:pathLst>
                <a:path w="15039" h="14610" extrusionOk="0">
                  <a:moveTo>
                    <a:pt x="4882" y="1298"/>
                  </a:moveTo>
                  <a:lnTo>
                    <a:pt x="7097" y="2525"/>
                  </a:lnTo>
                  <a:lnTo>
                    <a:pt x="7097" y="6323"/>
                  </a:lnTo>
                  <a:lnTo>
                    <a:pt x="4251" y="3573"/>
                  </a:lnTo>
                  <a:lnTo>
                    <a:pt x="4882" y="1298"/>
                  </a:lnTo>
                  <a:close/>
                  <a:moveTo>
                    <a:pt x="10026" y="1251"/>
                  </a:moveTo>
                  <a:lnTo>
                    <a:pt x="10681" y="3644"/>
                  </a:lnTo>
                  <a:lnTo>
                    <a:pt x="7918" y="6323"/>
                  </a:lnTo>
                  <a:lnTo>
                    <a:pt x="7918" y="2430"/>
                  </a:lnTo>
                  <a:lnTo>
                    <a:pt x="7930" y="2430"/>
                  </a:lnTo>
                  <a:lnTo>
                    <a:pt x="10026" y="1251"/>
                  </a:lnTo>
                  <a:close/>
                  <a:moveTo>
                    <a:pt x="11371" y="4132"/>
                  </a:moveTo>
                  <a:lnTo>
                    <a:pt x="13705" y="4751"/>
                  </a:lnTo>
                  <a:lnTo>
                    <a:pt x="12419" y="6894"/>
                  </a:lnTo>
                  <a:lnTo>
                    <a:pt x="8502" y="6894"/>
                  </a:lnTo>
                  <a:lnTo>
                    <a:pt x="11371" y="4132"/>
                  </a:lnTo>
                  <a:close/>
                  <a:moveTo>
                    <a:pt x="3727" y="4227"/>
                  </a:moveTo>
                  <a:lnTo>
                    <a:pt x="6502" y="6906"/>
                  </a:lnTo>
                  <a:lnTo>
                    <a:pt x="2477" y="6906"/>
                  </a:lnTo>
                  <a:lnTo>
                    <a:pt x="1263" y="4870"/>
                  </a:lnTo>
                  <a:lnTo>
                    <a:pt x="3727" y="4227"/>
                  </a:lnTo>
                  <a:close/>
                  <a:moveTo>
                    <a:pt x="12538" y="7728"/>
                  </a:moveTo>
                  <a:lnTo>
                    <a:pt x="13752" y="9764"/>
                  </a:lnTo>
                  <a:lnTo>
                    <a:pt x="11288" y="10407"/>
                  </a:lnTo>
                  <a:lnTo>
                    <a:pt x="8526" y="7728"/>
                  </a:lnTo>
                  <a:close/>
                  <a:moveTo>
                    <a:pt x="6502" y="7728"/>
                  </a:moveTo>
                  <a:lnTo>
                    <a:pt x="3656" y="10478"/>
                  </a:lnTo>
                  <a:lnTo>
                    <a:pt x="1310" y="9871"/>
                  </a:lnTo>
                  <a:lnTo>
                    <a:pt x="2584" y="7728"/>
                  </a:lnTo>
                  <a:close/>
                  <a:moveTo>
                    <a:pt x="7930" y="8299"/>
                  </a:moveTo>
                  <a:lnTo>
                    <a:pt x="10764" y="11062"/>
                  </a:lnTo>
                  <a:lnTo>
                    <a:pt x="10145" y="13336"/>
                  </a:lnTo>
                  <a:lnTo>
                    <a:pt x="7930" y="12097"/>
                  </a:lnTo>
                  <a:lnTo>
                    <a:pt x="7930" y="8299"/>
                  </a:lnTo>
                  <a:close/>
                  <a:moveTo>
                    <a:pt x="7109" y="8299"/>
                  </a:moveTo>
                  <a:lnTo>
                    <a:pt x="7109" y="12205"/>
                  </a:lnTo>
                  <a:lnTo>
                    <a:pt x="7097" y="12205"/>
                  </a:lnTo>
                  <a:lnTo>
                    <a:pt x="5001" y="13383"/>
                  </a:lnTo>
                  <a:lnTo>
                    <a:pt x="4346" y="10978"/>
                  </a:lnTo>
                  <a:lnTo>
                    <a:pt x="7109" y="8299"/>
                  </a:lnTo>
                  <a:close/>
                  <a:moveTo>
                    <a:pt x="10573" y="1"/>
                  </a:moveTo>
                  <a:lnTo>
                    <a:pt x="9823" y="417"/>
                  </a:lnTo>
                  <a:lnTo>
                    <a:pt x="7418" y="1751"/>
                  </a:lnTo>
                  <a:lnTo>
                    <a:pt x="5120" y="465"/>
                  </a:lnTo>
                  <a:lnTo>
                    <a:pt x="4358" y="48"/>
                  </a:lnTo>
                  <a:lnTo>
                    <a:pt x="4132" y="858"/>
                  </a:lnTo>
                  <a:lnTo>
                    <a:pt x="3418" y="3453"/>
                  </a:lnTo>
                  <a:lnTo>
                    <a:pt x="846" y="4120"/>
                  </a:lnTo>
                  <a:lnTo>
                    <a:pt x="1" y="4346"/>
                  </a:lnTo>
                  <a:lnTo>
                    <a:pt x="429" y="5073"/>
                  </a:lnTo>
                  <a:lnTo>
                    <a:pt x="1810" y="7394"/>
                  </a:lnTo>
                  <a:lnTo>
                    <a:pt x="477" y="9645"/>
                  </a:lnTo>
                  <a:lnTo>
                    <a:pt x="36" y="10371"/>
                  </a:lnTo>
                  <a:lnTo>
                    <a:pt x="894" y="10597"/>
                  </a:lnTo>
                  <a:lnTo>
                    <a:pt x="3549" y="11300"/>
                  </a:lnTo>
                  <a:lnTo>
                    <a:pt x="4239" y="13800"/>
                  </a:lnTo>
                  <a:lnTo>
                    <a:pt x="4466" y="14610"/>
                  </a:lnTo>
                  <a:lnTo>
                    <a:pt x="5216" y="14193"/>
                  </a:lnTo>
                  <a:lnTo>
                    <a:pt x="7609" y="12859"/>
                  </a:lnTo>
                  <a:lnTo>
                    <a:pt x="9919" y="14145"/>
                  </a:lnTo>
                  <a:lnTo>
                    <a:pt x="10681" y="14574"/>
                  </a:lnTo>
                  <a:lnTo>
                    <a:pt x="10907" y="13752"/>
                  </a:lnTo>
                  <a:lnTo>
                    <a:pt x="11621" y="11157"/>
                  </a:lnTo>
                  <a:lnTo>
                    <a:pt x="14193" y="10490"/>
                  </a:lnTo>
                  <a:lnTo>
                    <a:pt x="15038" y="10264"/>
                  </a:lnTo>
                  <a:lnTo>
                    <a:pt x="14610" y="9538"/>
                  </a:lnTo>
                  <a:lnTo>
                    <a:pt x="13229" y="7216"/>
                  </a:lnTo>
                  <a:lnTo>
                    <a:pt x="14562" y="4966"/>
                  </a:lnTo>
                  <a:lnTo>
                    <a:pt x="15003" y="4239"/>
                  </a:lnTo>
                  <a:lnTo>
                    <a:pt x="14145" y="4013"/>
                  </a:lnTo>
                  <a:lnTo>
                    <a:pt x="11490" y="3322"/>
                  </a:lnTo>
                  <a:lnTo>
                    <a:pt x="10800" y="822"/>
                  </a:lnTo>
                  <a:lnTo>
                    <a:pt x="10573" y="1"/>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1"/>
            <p:cNvSpPr/>
            <p:nvPr/>
          </p:nvSpPr>
          <p:spPr>
            <a:xfrm>
              <a:off x="975100" y="1942325"/>
              <a:ext cx="376275" cy="365550"/>
            </a:xfrm>
            <a:custGeom>
              <a:avLst/>
              <a:gdLst/>
              <a:ahLst/>
              <a:cxnLst/>
              <a:rect l="l" t="t" r="r" b="b"/>
              <a:pathLst>
                <a:path w="15051" h="14622" extrusionOk="0">
                  <a:moveTo>
                    <a:pt x="4906" y="1299"/>
                  </a:moveTo>
                  <a:lnTo>
                    <a:pt x="7121" y="2537"/>
                  </a:lnTo>
                  <a:lnTo>
                    <a:pt x="7121" y="6335"/>
                  </a:lnTo>
                  <a:lnTo>
                    <a:pt x="4275" y="3573"/>
                  </a:lnTo>
                  <a:lnTo>
                    <a:pt x="4906" y="1299"/>
                  </a:lnTo>
                  <a:close/>
                  <a:moveTo>
                    <a:pt x="10050" y="1251"/>
                  </a:moveTo>
                  <a:lnTo>
                    <a:pt x="10705" y="3656"/>
                  </a:lnTo>
                  <a:lnTo>
                    <a:pt x="7942" y="6335"/>
                  </a:lnTo>
                  <a:lnTo>
                    <a:pt x="7942" y="2430"/>
                  </a:lnTo>
                  <a:lnTo>
                    <a:pt x="7954" y="2430"/>
                  </a:lnTo>
                  <a:lnTo>
                    <a:pt x="10050" y="1251"/>
                  </a:lnTo>
                  <a:close/>
                  <a:moveTo>
                    <a:pt x="11395" y="4144"/>
                  </a:moveTo>
                  <a:lnTo>
                    <a:pt x="13729" y="4751"/>
                  </a:lnTo>
                  <a:lnTo>
                    <a:pt x="12443" y="6895"/>
                  </a:lnTo>
                  <a:lnTo>
                    <a:pt x="8526" y="6895"/>
                  </a:lnTo>
                  <a:lnTo>
                    <a:pt x="11395" y="4144"/>
                  </a:lnTo>
                  <a:close/>
                  <a:moveTo>
                    <a:pt x="3751" y="4228"/>
                  </a:moveTo>
                  <a:lnTo>
                    <a:pt x="6526" y="6906"/>
                  </a:lnTo>
                  <a:lnTo>
                    <a:pt x="2501" y="6906"/>
                  </a:lnTo>
                  <a:lnTo>
                    <a:pt x="1287" y="4870"/>
                  </a:lnTo>
                  <a:lnTo>
                    <a:pt x="3751" y="4228"/>
                  </a:lnTo>
                  <a:close/>
                  <a:moveTo>
                    <a:pt x="12562" y="7728"/>
                  </a:moveTo>
                  <a:lnTo>
                    <a:pt x="13788" y="9764"/>
                  </a:lnTo>
                  <a:lnTo>
                    <a:pt x="11312" y="10407"/>
                  </a:lnTo>
                  <a:lnTo>
                    <a:pt x="8550" y="7728"/>
                  </a:lnTo>
                  <a:close/>
                  <a:moveTo>
                    <a:pt x="6537" y="7728"/>
                  </a:moveTo>
                  <a:lnTo>
                    <a:pt x="3680" y="10478"/>
                  </a:lnTo>
                  <a:lnTo>
                    <a:pt x="1346" y="9871"/>
                  </a:lnTo>
                  <a:lnTo>
                    <a:pt x="2620" y="7728"/>
                  </a:lnTo>
                  <a:close/>
                  <a:moveTo>
                    <a:pt x="7954" y="8311"/>
                  </a:moveTo>
                  <a:lnTo>
                    <a:pt x="10788" y="11062"/>
                  </a:lnTo>
                  <a:lnTo>
                    <a:pt x="10169" y="13336"/>
                  </a:lnTo>
                  <a:lnTo>
                    <a:pt x="7954" y="12109"/>
                  </a:lnTo>
                  <a:lnTo>
                    <a:pt x="7954" y="8311"/>
                  </a:lnTo>
                  <a:close/>
                  <a:moveTo>
                    <a:pt x="7133" y="8311"/>
                  </a:moveTo>
                  <a:lnTo>
                    <a:pt x="7133" y="12205"/>
                  </a:lnTo>
                  <a:lnTo>
                    <a:pt x="7121" y="12205"/>
                  </a:lnTo>
                  <a:lnTo>
                    <a:pt x="5025" y="13383"/>
                  </a:lnTo>
                  <a:lnTo>
                    <a:pt x="4370" y="10990"/>
                  </a:lnTo>
                  <a:lnTo>
                    <a:pt x="7133" y="8311"/>
                  </a:lnTo>
                  <a:close/>
                  <a:moveTo>
                    <a:pt x="10586" y="1"/>
                  </a:moveTo>
                  <a:lnTo>
                    <a:pt x="9824" y="418"/>
                  </a:lnTo>
                  <a:lnTo>
                    <a:pt x="7430" y="1763"/>
                  </a:lnTo>
                  <a:lnTo>
                    <a:pt x="5121" y="465"/>
                  </a:lnTo>
                  <a:lnTo>
                    <a:pt x="4359" y="48"/>
                  </a:lnTo>
                  <a:lnTo>
                    <a:pt x="4144" y="870"/>
                  </a:lnTo>
                  <a:lnTo>
                    <a:pt x="3430" y="3454"/>
                  </a:lnTo>
                  <a:lnTo>
                    <a:pt x="846" y="4132"/>
                  </a:lnTo>
                  <a:lnTo>
                    <a:pt x="1" y="4347"/>
                  </a:lnTo>
                  <a:lnTo>
                    <a:pt x="430" y="5085"/>
                  </a:lnTo>
                  <a:lnTo>
                    <a:pt x="1823" y="7406"/>
                  </a:lnTo>
                  <a:lnTo>
                    <a:pt x="477" y="9645"/>
                  </a:lnTo>
                  <a:lnTo>
                    <a:pt x="49" y="10383"/>
                  </a:lnTo>
                  <a:lnTo>
                    <a:pt x="894" y="10597"/>
                  </a:lnTo>
                  <a:lnTo>
                    <a:pt x="3561" y="11300"/>
                  </a:lnTo>
                  <a:lnTo>
                    <a:pt x="4240" y="13800"/>
                  </a:lnTo>
                  <a:lnTo>
                    <a:pt x="4466" y="14622"/>
                  </a:lnTo>
                  <a:lnTo>
                    <a:pt x="5228" y="14205"/>
                  </a:lnTo>
                  <a:lnTo>
                    <a:pt x="7621" y="12860"/>
                  </a:lnTo>
                  <a:lnTo>
                    <a:pt x="9931" y="14157"/>
                  </a:lnTo>
                  <a:lnTo>
                    <a:pt x="10693" y="14574"/>
                  </a:lnTo>
                  <a:lnTo>
                    <a:pt x="10907" y="13753"/>
                  </a:lnTo>
                  <a:lnTo>
                    <a:pt x="11633" y="11169"/>
                  </a:lnTo>
                  <a:lnTo>
                    <a:pt x="14205" y="10502"/>
                  </a:lnTo>
                  <a:lnTo>
                    <a:pt x="15050" y="10276"/>
                  </a:lnTo>
                  <a:lnTo>
                    <a:pt x="14622" y="9550"/>
                  </a:lnTo>
                  <a:lnTo>
                    <a:pt x="13241" y="7228"/>
                  </a:lnTo>
                  <a:lnTo>
                    <a:pt x="14574" y="4978"/>
                  </a:lnTo>
                  <a:lnTo>
                    <a:pt x="15003" y="4251"/>
                  </a:lnTo>
                  <a:lnTo>
                    <a:pt x="14157" y="4025"/>
                  </a:lnTo>
                  <a:lnTo>
                    <a:pt x="11490" y="3323"/>
                  </a:lnTo>
                  <a:lnTo>
                    <a:pt x="10812" y="822"/>
                  </a:lnTo>
                  <a:lnTo>
                    <a:pt x="10586" y="1"/>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1"/>
            <p:cNvSpPr/>
            <p:nvPr/>
          </p:nvSpPr>
          <p:spPr>
            <a:xfrm>
              <a:off x="975100" y="846675"/>
              <a:ext cx="376275" cy="365525"/>
            </a:xfrm>
            <a:custGeom>
              <a:avLst/>
              <a:gdLst/>
              <a:ahLst/>
              <a:cxnLst/>
              <a:rect l="l" t="t" r="r" b="b"/>
              <a:pathLst>
                <a:path w="15051" h="14621" extrusionOk="0">
                  <a:moveTo>
                    <a:pt x="10050" y="1238"/>
                  </a:moveTo>
                  <a:lnTo>
                    <a:pt x="10705" y="3631"/>
                  </a:lnTo>
                  <a:lnTo>
                    <a:pt x="7942" y="6310"/>
                  </a:lnTo>
                  <a:lnTo>
                    <a:pt x="7942" y="2417"/>
                  </a:lnTo>
                  <a:lnTo>
                    <a:pt x="7954" y="2417"/>
                  </a:lnTo>
                  <a:lnTo>
                    <a:pt x="10050" y="1238"/>
                  </a:lnTo>
                  <a:close/>
                  <a:moveTo>
                    <a:pt x="4906" y="1286"/>
                  </a:moveTo>
                  <a:lnTo>
                    <a:pt x="7121" y="2512"/>
                  </a:lnTo>
                  <a:lnTo>
                    <a:pt x="7121" y="6322"/>
                  </a:lnTo>
                  <a:lnTo>
                    <a:pt x="4275" y="3572"/>
                  </a:lnTo>
                  <a:lnTo>
                    <a:pt x="4906" y="1286"/>
                  </a:lnTo>
                  <a:close/>
                  <a:moveTo>
                    <a:pt x="3751" y="4215"/>
                  </a:moveTo>
                  <a:lnTo>
                    <a:pt x="6526" y="6894"/>
                  </a:lnTo>
                  <a:lnTo>
                    <a:pt x="2501" y="6894"/>
                  </a:lnTo>
                  <a:lnTo>
                    <a:pt x="1287" y="4858"/>
                  </a:lnTo>
                  <a:lnTo>
                    <a:pt x="3751" y="4215"/>
                  </a:lnTo>
                  <a:close/>
                  <a:moveTo>
                    <a:pt x="11395" y="4131"/>
                  </a:moveTo>
                  <a:lnTo>
                    <a:pt x="13729" y="4751"/>
                  </a:lnTo>
                  <a:lnTo>
                    <a:pt x="12467" y="6894"/>
                  </a:lnTo>
                  <a:lnTo>
                    <a:pt x="8550" y="6894"/>
                  </a:lnTo>
                  <a:lnTo>
                    <a:pt x="11395" y="4131"/>
                  </a:lnTo>
                  <a:close/>
                  <a:moveTo>
                    <a:pt x="12562" y="7715"/>
                  </a:moveTo>
                  <a:lnTo>
                    <a:pt x="13788" y="9751"/>
                  </a:lnTo>
                  <a:lnTo>
                    <a:pt x="11312" y="10394"/>
                  </a:lnTo>
                  <a:lnTo>
                    <a:pt x="8550" y="7715"/>
                  </a:lnTo>
                  <a:close/>
                  <a:moveTo>
                    <a:pt x="6526" y="7727"/>
                  </a:moveTo>
                  <a:lnTo>
                    <a:pt x="3680" y="10477"/>
                  </a:lnTo>
                  <a:lnTo>
                    <a:pt x="1334" y="9870"/>
                  </a:lnTo>
                  <a:lnTo>
                    <a:pt x="2608" y="7727"/>
                  </a:lnTo>
                  <a:close/>
                  <a:moveTo>
                    <a:pt x="7954" y="8287"/>
                  </a:moveTo>
                  <a:lnTo>
                    <a:pt x="10788" y="11049"/>
                  </a:lnTo>
                  <a:lnTo>
                    <a:pt x="10169" y="13323"/>
                  </a:lnTo>
                  <a:lnTo>
                    <a:pt x="7954" y="12085"/>
                  </a:lnTo>
                  <a:lnTo>
                    <a:pt x="7954" y="8287"/>
                  </a:lnTo>
                  <a:close/>
                  <a:moveTo>
                    <a:pt x="7133" y="8287"/>
                  </a:moveTo>
                  <a:lnTo>
                    <a:pt x="7133" y="12192"/>
                  </a:lnTo>
                  <a:lnTo>
                    <a:pt x="7121" y="12192"/>
                  </a:lnTo>
                  <a:lnTo>
                    <a:pt x="5025" y="13371"/>
                  </a:lnTo>
                  <a:lnTo>
                    <a:pt x="4370" y="10966"/>
                  </a:lnTo>
                  <a:lnTo>
                    <a:pt x="7133" y="8287"/>
                  </a:lnTo>
                  <a:close/>
                  <a:moveTo>
                    <a:pt x="10586" y="0"/>
                  </a:moveTo>
                  <a:lnTo>
                    <a:pt x="9824" y="417"/>
                  </a:lnTo>
                  <a:lnTo>
                    <a:pt x="7430" y="1762"/>
                  </a:lnTo>
                  <a:lnTo>
                    <a:pt x="5121" y="464"/>
                  </a:lnTo>
                  <a:lnTo>
                    <a:pt x="4359" y="48"/>
                  </a:lnTo>
                  <a:lnTo>
                    <a:pt x="4144" y="869"/>
                  </a:lnTo>
                  <a:lnTo>
                    <a:pt x="3430" y="3453"/>
                  </a:lnTo>
                  <a:lnTo>
                    <a:pt x="846" y="4120"/>
                  </a:lnTo>
                  <a:lnTo>
                    <a:pt x="1" y="4346"/>
                  </a:lnTo>
                  <a:lnTo>
                    <a:pt x="430" y="5072"/>
                  </a:lnTo>
                  <a:lnTo>
                    <a:pt x="1823" y="7394"/>
                  </a:lnTo>
                  <a:lnTo>
                    <a:pt x="477" y="9644"/>
                  </a:lnTo>
                  <a:lnTo>
                    <a:pt x="49" y="10370"/>
                  </a:lnTo>
                  <a:lnTo>
                    <a:pt x="894" y="10597"/>
                  </a:lnTo>
                  <a:lnTo>
                    <a:pt x="3561" y="11299"/>
                  </a:lnTo>
                  <a:lnTo>
                    <a:pt x="4240" y="13799"/>
                  </a:lnTo>
                  <a:lnTo>
                    <a:pt x="4466" y="14621"/>
                  </a:lnTo>
                  <a:lnTo>
                    <a:pt x="5228" y="14204"/>
                  </a:lnTo>
                  <a:lnTo>
                    <a:pt x="7621" y="12859"/>
                  </a:lnTo>
                  <a:lnTo>
                    <a:pt x="9931" y="14157"/>
                  </a:lnTo>
                  <a:lnTo>
                    <a:pt x="10693" y="14573"/>
                  </a:lnTo>
                  <a:lnTo>
                    <a:pt x="10907" y="13752"/>
                  </a:lnTo>
                  <a:lnTo>
                    <a:pt x="11633" y="11168"/>
                  </a:lnTo>
                  <a:lnTo>
                    <a:pt x="14205" y="10489"/>
                  </a:lnTo>
                  <a:lnTo>
                    <a:pt x="15050" y="10275"/>
                  </a:lnTo>
                  <a:lnTo>
                    <a:pt x="14622" y="9537"/>
                  </a:lnTo>
                  <a:lnTo>
                    <a:pt x="13241" y="7215"/>
                  </a:lnTo>
                  <a:lnTo>
                    <a:pt x="14574" y="4977"/>
                  </a:lnTo>
                  <a:lnTo>
                    <a:pt x="15003" y="4227"/>
                  </a:lnTo>
                  <a:lnTo>
                    <a:pt x="14157" y="4000"/>
                  </a:lnTo>
                  <a:lnTo>
                    <a:pt x="11490" y="3310"/>
                  </a:lnTo>
                  <a:lnTo>
                    <a:pt x="10812" y="798"/>
                  </a:lnTo>
                  <a:lnTo>
                    <a:pt x="10586"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1"/>
            <p:cNvSpPr/>
            <p:nvPr/>
          </p:nvSpPr>
          <p:spPr>
            <a:xfrm>
              <a:off x="975100" y="1211600"/>
              <a:ext cx="376275" cy="365525"/>
            </a:xfrm>
            <a:custGeom>
              <a:avLst/>
              <a:gdLst/>
              <a:ahLst/>
              <a:cxnLst/>
              <a:rect l="l" t="t" r="r" b="b"/>
              <a:pathLst>
                <a:path w="15051" h="14621" extrusionOk="0">
                  <a:moveTo>
                    <a:pt x="4906" y="1298"/>
                  </a:moveTo>
                  <a:lnTo>
                    <a:pt x="7121" y="2536"/>
                  </a:lnTo>
                  <a:lnTo>
                    <a:pt x="7121" y="6334"/>
                  </a:lnTo>
                  <a:lnTo>
                    <a:pt x="4275" y="3572"/>
                  </a:lnTo>
                  <a:lnTo>
                    <a:pt x="4906" y="1298"/>
                  </a:lnTo>
                  <a:close/>
                  <a:moveTo>
                    <a:pt x="10050" y="1250"/>
                  </a:moveTo>
                  <a:lnTo>
                    <a:pt x="10705" y="3655"/>
                  </a:lnTo>
                  <a:lnTo>
                    <a:pt x="7942" y="6334"/>
                  </a:lnTo>
                  <a:lnTo>
                    <a:pt x="7942" y="2429"/>
                  </a:lnTo>
                  <a:lnTo>
                    <a:pt x="7954" y="2429"/>
                  </a:lnTo>
                  <a:lnTo>
                    <a:pt x="10050" y="1250"/>
                  </a:lnTo>
                  <a:close/>
                  <a:moveTo>
                    <a:pt x="3751" y="4227"/>
                  </a:moveTo>
                  <a:lnTo>
                    <a:pt x="6526" y="6906"/>
                  </a:lnTo>
                  <a:lnTo>
                    <a:pt x="2501" y="6906"/>
                  </a:lnTo>
                  <a:lnTo>
                    <a:pt x="1287" y="4870"/>
                  </a:lnTo>
                  <a:lnTo>
                    <a:pt x="3751" y="4227"/>
                  </a:lnTo>
                  <a:close/>
                  <a:moveTo>
                    <a:pt x="11395" y="4155"/>
                  </a:moveTo>
                  <a:lnTo>
                    <a:pt x="13729" y="4763"/>
                  </a:lnTo>
                  <a:lnTo>
                    <a:pt x="12443" y="6906"/>
                  </a:lnTo>
                  <a:lnTo>
                    <a:pt x="8526" y="6906"/>
                  </a:lnTo>
                  <a:lnTo>
                    <a:pt x="11395" y="4155"/>
                  </a:lnTo>
                  <a:close/>
                  <a:moveTo>
                    <a:pt x="12562" y="7727"/>
                  </a:moveTo>
                  <a:lnTo>
                    <a:pt x="13788" y="9763"/>
                  </a:lnTo>
                  <a:lnTo>
                    <a:pt x="11312" y="10406"/>
                  </a:lnTo>
                  <a:lnTo>
                    <a:pt x="8550" y="7727"/>
                  </a:lnTo>
                  <a:close/>
                  <a:moveTo>
                    <a:pt x="6537" y="7739"/>
                  </a:moveTo>
                  <a:lnTo>
                    <a:pt x="3680" y="10501"/>
                  </a:lnTo>
                  <a:lnTo>
                    <a:pt x="1346" y="9882"/>
                  </a:lnTo>
                  <a:lnTo>
                    <a:pt x="2620" y="7739"/>
                  </a:lnTo>
                  <a:close/>
                  <a:moveTo>
                    <a:pt x="7954" y="8311"/>
                  </a:moveTo>
                  <a:lnTo>
                    <a:pt x="10788" y="11061"/>
                  </a:lnTo>
                  <a:lnTo>
                    <a:pt x="10169" y="13335"/>
                  </a:lnTo>
                  <a:lnTo>
                    <a:pt x="7954" y="12097"/>
                  </a:lnTo>
                  <a:lnTo>
                    <a:pt x="7954" y="8311"/>
                  </a:lnTo>
                  <a:close/>
                  <a:moveTo>
                    <a:pt x="7133" y="8311"/>
                  </a:moveTo>
                  <a:lnTo>
                    <a:pt x="7133" y="12204"/>
                  </a:lnTo>
                  <a:lnTo>
                    <a:pt x="7121" y="12204"/>
                  </a:lnTo>
                  <a:lnTo>
                    <a:pt x="5025" y="13383"/>
                  </a:lnTo>
                  <a:lnTo>
                    <a:pt x="4370" y="10989"/>
                  </a:lnTo>
                  <a:lnTo>
                    <a:pt x="7133" y="8311"/>
                  </a:lnTo>
                  <a:close/>
                  <a:moveTo>
                    <a:pt x="10586" y="0"/>
                  </a:moveTo>
                  <a:lnTo>
                    <a:pt x="9824" y="417"/>
                  </a:lnTo>
                  <a:lnTo>
                    <a:pt x="7430" y="1762"/>
                  </a:lnTo>
                  <a:lnTo>
                    <a:pt x="5121" y="464"/>
                  </a:lnTo>
                  <a:lnTo>
                    <a:pt x="4359" y="48"/>
                  </a:lnTo>
                  <a:lnTo>
                    <a:pt x="4144" y="869"/>
                  </a:lnTo>
                  <a:lnTo>
                    <a:pt x="3430" y="3453"/>
                  </a:lnTo>
                  <a:lnTo>
                    <a:pt x="846" y="4120"/>
                  </a:lnTo>
                  <a:lnTo>
                    <a:pt x="1" y="4346"/>
                  </a:lnTo>
                  <a:lnTo>
                    <a:pt x="430" y="5072"/>
                  </a:lnTo>
                  <a:lnTo>
                    <a:pt x="1823" y="7394"/>
                  </a:lnTo>
                  <a:lnTo>
                    <a:pt x="477" y="9644"/>
                  </a:lnTo>
                  <a:lnTo>
                    <a:pt x="49" y="10382"/>
                  </a:lnTo>
                  <a:lnTo>
                    <a:pt x="894" y="10597"/>
                  </a:lnTo>
                  <a:lnTo>
                    <a:pt x="3561" y="11299"/>
                  </a:lnTo>
                  <a:lnTo>
                    <a:pt x="4240" y="13799"/>
                  </a:lnTo>
                  <a:lnTo>
                    <a:pt x="4466" y="14621"/>
                  </a:lnTo>
                  <a:lnTo>
                    <a:pt x="5228" y="14204"/>
                  </a:lnTo>
                  <a:lnTo>
                    <a:pt x="7621" y="12859"/>
                  </a:lnTo>
                  <a:lnTo>
                    <a:pt x="9931" y="14157"/>
                  </a:lnTo>
                  <a:lnTo>
                    <a:pt x="10693" y="14573"/>
                  </a:lnTo>
                  <a:lnTo>
                    <a:pt x="10907" y="13752"/>
                  </a:lnTo>
                  <a:lnTo>
                    <a:pt x="11633" y="11168"/>
                  </a:lnTo>
                  <a:lnTo>
                    <a:pt x="14205" y="10489"/>
                  </a:lnTo>
                  <a:lnTo>
                    <a:pt x="15050" y="10275"/>
                  </a:lnTo>
                  <a:lnTo>
                    <a:pt x="14622" y="9537"/>
                  </a:lnTo>
                  <a:lnTo>
                    <a:pt x="13241" y="7227"/>
                  </a:lnTo>
                  <a:lnTo>
                    <a:pt x="14574" y="4977"/>
                  </a:lnTo>
                  <a:lnTo>
                    <a:pt x="15003" y="4251"/>
                  </a:lnTo>
                  <a:lnTo>
                    <a:pt x="14157" y="4024"/>
                  </a:lnTo>
                  <a:lnTo>
                    <a:pt x="11490" y="3322"/>
                  </a:lnTo>
                  <a:lnTo>
                    <a:pt x="10812" y="822"/>
                  </a:lnTo>
                  <a:lnTo>
                    <a:pt x="10586"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1"/>
            <p:cNvSpPr/>
            <p:nvPr/>
          </p:nvSpPr>
          <p:spPr>
            <a:xfrm>
              <a:off x="975100" y="1577100"/>
              <a:ext cx="376275" cy="365250"/>
            </a:xfrm>
            <a:custGeom>
              <a:avLst/>
              <a:gdLst/>
              <a:ahLst/>
              <a:cxnLst/>
              <a:rect l="l" t="t" r="r" b="b"/>
              <a:pathLst>
                <a:path w="15051" h="14610" extrusionOk="0">
                  <a:moveTo>
                    <a:pt x="4906" y="1299"/>
                  </a:moveTo>
                  <a:lnTo>
                    <a:pt x="7121" y="2525"/>
                  </a:lnTo>
                  <a:lnTo>
                    <a:pt x="7121" y="6323"/>
                  </a:lnTo>
                  <a:lnTo>
                    <a:pt x="4275" y="3573"/>
                  </a:lnTo>
                  <a:lnTo>
                    <a:pt x="4906" y="1299"/>
                  </a:lnTo>
                  <a:close/>
                  <a:moveTo>
                    <a:pt x="10050" y="1251"/>
                  </a:moveTo>
                  <a:lnTo>
                    <a:pt x="10705" y="3644"/>
                  </a:lnTo>
                  <a:lnTo>
                    <a:pt x="7942" y="6323"/>
                  </a:lnTo>
                  <a:lnTo>
                    <a:pt x="7942" y="2430"/>
                  </a:lnTo>
                  <a:lnTo>
                    <a:pt x="7954" y="2430"/>
                  </a:lnTo>
                  <a:lnTo>
                    <a:pt x="10050" y="1251"/>
                  </a:lnTo>
                  <a:close/>
                  <a:moveTo>
                    <a:pt x="3751" y="4228"/>
                  </a:moveTo>
                  <a:lnTo>
                    <a:pt x="6526" y="6906"/>
                  </a:lnTo>
                  <a:lnTo>
                    <a:pt x="2501" y="6906"/>
                  </a:lnTo>
                  <a:lnTo>
                    <a:pt x="1287" y="4871"/>
                  </a:lnTo>
                  <a:lnTo>
                    <a:pt x="3751" y="4228"/>
                  </a:lnTo>
                  <a:close/>
                  <a:moveTo>
                    <a:pt x="11395" y="4156"/>
                  </a:moveTo>
                  <a:lnTo>
                    <a:pt x="13729" y="4763"/>
                  </a:lnTo>
                  <a:lnTo>
                    <a:pt x="12443" y="6906"/>
                  </a:lnTo>
                  <a:lnTo>
                    <a:pt x="8526" y="6906"/>
                  </a:lnTo>
                  <a:lnTo>
                    <a:pt x="11395" y="4156"/>
                  </a:lnTo>
                  <a:close/>
                  <a:moveTo>
                    <a:pt x="12562" y="7728"/>
                  </a:moveTo>
                  <a:lnTo>
                    <a:pt x="13776" y="9764"/>
                  </a:lnTo>
                  <a:lnTo>
                    <a:pt x="11312" y="10407"/>
                  </a:lnTo>
                  <a:lnTo>
                    <a:pt x="8550" y="7728"/>
                  </a:lnTo>
                  <a:close/>
                  <a:moveTo>
                    <a:pt x="6537" y="7704"/>
                  </a:moveTo>
                  <a:lnTo>
                    <a:pt x="3680" y="10478"/>
                  </a:lnTo>
                  <a:lnTo>
                    <a:pt x="1346" y="9859"/>
                  </a:lnTo>
                  <a:lnTo>
                    <a:pt x="2620" y="7704"/>
                  </a:lnTo>
                  <a:close/>
                  <a:moveTo>
                    <a:pt x="7954" y="8300"/>
                  </a:moveTo>
                  <a:lnTo>
                    <a:pt x="10788" y="11050"/>
                  </a:lnTo>
                  <a:lnTo>
                    <a:pt x="10169" y="13336"/>
                  </a:lnTo>
                  <a:lnTo>
                    <a:pt x="7954" y="12098"/>
                  </a:lnTo>
                  <a:lnTo>
                    <a:pt x="7954" y="8300"/>
                  </a:lnTo>
                  <a:close/>
                  <a:moveTo>
                    <a:pt x="7133" y="8300"/>
                  </a:moveTo>
                  <a:lnTo>
                    <a:pt x="7133" y="12205"/>
                  </a:lnTo>
                  <a:lnTo>
                    <a:pt x="7121" y="12205"/>
                  </a:lnTo>
                  <a:lnTo>
                    <a:pt x="5025" y="13383"/>
                  </a:lnTo>
                  <a:lnTo>
                    <a:pt x="4370" y="10978"/>
                  </a:lnTo>
                  <a:lnTo>
                    <a:pt x="7133" y="8300"/>
                  </a:lnTo>
                  <a:close/>
                  <a:moveTo>
                    <a:pt x="10586" y="1"/>
                  </a:moveTo>
                  <a:lnTo>
                    <a:pt x="9824" y="418"/>
                  </a:lnTo>
                  <a:lnTo>
                    <a:pt x="7430" y="1751"/>
                  </a:lnTo>
                  <a:lnTo>
                    <a:pt x="5121" y="465"/>
                  </a:lnTo>
                  <a:lnTo>
                    <a:pt x="4359" y="49"/>
                  </a:lnTo>
                  <a:lnTo>
                    <a:pt x="4144" y="858"/>
                  </a:lnTo>
                  <a:lnTo>
                    <a:pt x="3430" y="3454"/>
                  </a:lnTo>
                  <a:lnTo>
                    <a:pt x="846" y="4120"/>
                  </a:lnTo>
                  <a:lnTo>
                    <a:pt x="1" y="4347"/>
                  </a:lnTo>
                  <a:lnTo>
                    <a:pt x="430" y="5073"/>
                  </a:lnTo>
                  <a:lnTo>
                    <a:pt x="1823" y="7395"/>
                  </a:lnTo>
                  <a:lnTo>
                    <a:pt x="477" y="9645"/>
                  </a:lnTo>
                  <a:lnTo>
                    <a:pt x="49" y="10371"/>
                  </a:lnTo>
                  <a:lnTo>
                    <a:pt x="894" y="10597"/>
                  </a:lnTo>
                  <a:lnTo>
                    <a:pt x="3561" y="11300"/>
                  </a:lnTo>
                  <a:lnTo>
                    <a:pt x="4240" y="13800"/>
                  </a:lnTo>
                  <a:lnTo>
                    <a:pt x="4466" y="14610"/>
                  </a:lnTo>
                  <a:lnTo>
                    <a:pt x="5228" y="14193"/>
                  </a:lnTo>
                  <a:lnTo>
                    <a:pt x="7621" y="12860"/>
                  </a:lnTo>
                  <a:lnTo>
                    <a:pt x="9931" y="14145"/>
                  </a:lnTo>
                  <a:lnTo>
                    <a:pt x="10693" y="14574"/>
                  </a:lnTo>
                  <a:lnTo>
                    <a:pt x="10907" y="13753"/>
                  </a:lnTo>
                  <a:lnTo>
                    <a:pt x="11633" y="11157"/>
                  </a:lnTo>
                  <a:lnTo>
                    <a:pt x="14205" y="10490"/>
                  </a:lnTo>
                  <a:lnTo>
                    <a:pt x="15050" y="10264"/>
                  </a:lnTo>
                  <a:lnTo>
                    <a:pt x="14622" y="9538"/>
                  </a:lnTo>
                  <a:lnTo>
                    <a:pt x="13241" y="7216"/>
                  </a:lnTo>
                  <a:lnTo>
                    <a:pt x="14574" y="4966"/>
                  </a:lnTo>
                  <a:lnTo>
                    <a:pt x="15003" y="4239"/>
                  </a:lnTo>
                  <a:lnTo>
                    <a:pt x="14157" y="4013"/>
                  </a:lnTo>
                  <a:lnTo>
                    <a:pt x="11490" y="3323"/>
                  </a:lnTo>
                  <a:lnTo>
                    <a:pt x="10812" y="822"/>
                  </a:lnTo>
                  <a:lnTo>
                    <a:pt x="10586" y="1"/>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1"/>
            <p:cNvSpPr/>
            <p:nvPr/>
          </p:nvSpPr>
          <p:spPr>
            <a:xfrm>
              <a:off x="975100" y="3403825"/>
              <a:ext cx="376275" cy="365550"/>
            </a:xfrm>
            <a:custGeom>
              <a:avLst/>
              <a:gdLst/>
              <a:ahLst/>
              <a:cxnLst/>
              <a:rect l="l" t="t" r="r" b="b"/>
              <a:pathLst>
                <a:path w="15051" h="14622" extrusionOk="0">
                  <a:moveTo>
                    <a:pt x="4906" y="1286"/>
                  </a:moveTo>
                  <a:lnTo>
                    <a:pt x="7121" y="2525"/>
                  </a:lnTo>
                  <a:lnTo>
                    <a:pt x="7121" y="6311"/>
                  </a:lnTo>
                  <a:lnTo>
                    <a:pt x="4275" y="3560"/>
                  </a:lnTo>
                  <a:lnTo>
                    <a:pt x="4906" y="1286"/>
                  </a:lnTo>
                  <a:close/>
                  <a:moveTo>
                    <a:pt x="10050" y="1239"/>
                  </a:moveTo>
                  <a:lnTo>
                    <a:pt x="10705" y="3632"/>
                  </a:lnTo>
                  <a:lnTo>
                    <a:pt x="7942" y="6311"/>
                  </a:lnTo>
                  <a:lnTo>
                    <a:pt x="7942" y="2417"/>
                  </a:lnTo>
                  <a:lnTo>
                    <a:pt x="7954" y="2417"/>
                  </a:lnTo>
                  <a:lnTo>
                    <a:pt x="10050" y="1239"/>
                  </a:lnTo>
                  <a:close/>
                  <a:moveTo>
                    <a:pt x="3751" y="4215"/>
                  </a:moveTo>
                  <a:lnTo>
                    <a:pt x="6526" y="6894"/>
                  </a:lnTo>
                  <a:lnTo>
                    <a:pt x="2501" y="6894"/>
                  </a:lnTo>
                  <a:lnTo>
                    <a:pt x="1299" y="4858"/>
                  </a:lnTo>
                  <a:lnTo>
                    <a:pt x="3751" y="4215"/>
                  </a:lnTo>
                  <a:close/>
                  <a:moveTo>
                    <a:pt x="11395" y="4144"/>
                  </a:moveTo>
                  <a:lnTo>
                    <a:pt x="13729" y="4751"/>
                  </a:lnTo>
                  <a:lnTo>
                    <a:pt x="12443" y="6894"/>
                  </a:lnTo>
                  <a:lnTo>
                    <a:pt x="8526" y="6894"/>
                  </a:lnTo>
                  <a:lnTo>
                    <a:pt x="11395" y="4144"/>
                  </a:lnTo>
                  <a:close/>
                  <a:moveTo>
                    <a:pt x="12562" y="7716"/>
                  </a:moveTo>
                  <a:lnTo>
                    <a:pt x="13788" y="9752"/>
                  </a:lnTo>
                  <a:lnTo>
                    <a:pt x="11312" y="10395"/>
                  </a:lnTo>
                  <a:lnTo>
                    <a:pt x="8550" y="7716"/>
                  </a:lnTo>
                  <a:close/>
                  <a:moveTo>
                    <a:pt x="6526" y="7728"/>
                  </a:moveTo>
                  <a:lnTo>
                    <a:pt x="3668" y="10478"/>
                  </a:lnTo>
                  <a:lnTo>
                    <a:pt x="1334" y="9871"/>
                  </a:lnTo>
                  <a:lnTo>
                    <a:pt x="2608" y="7728"/>
                  </a:lnTo>
                  <a:close/>
                  <a:moveTo>
                    <a:pt x="7954" y="8299"/>
                  </a:moveTo>
                  <a:lnTo>
                    <a:pt x="10800" y="11049"/>
                  </a:lnTo>
                  <a:lnTo>
                    <a:pt x="10169" y="13323"/>
                  </a:lnTo>
                  <a:lnTo>
                    <a:pt x="7954" y="12085"/>
                  </a:lnTo>
                  <a:lnTo>
                    <a:pt x="7954" y="8299"/>
                  </a:lnTo>
                  <a:close/>
                  <a:moveTo>
                    <a:pt x="7121" y="8299"/>
                  </a:moveTo>
                  <a:lnTo>
                    <a:pt x="7121" y="12192"/>
                  </a:lnTo>
                  <a:lnTo>
                    <a:pt x="7109" y="12192"/>
                  </a:lnTo>
                  <a:lnTo>
                    <a:pt x="5002" y="13371"/>
                  </a:lnTo>
                  <a:lnTo>
                    <a:pt x="4347" y="10978"/>
                  </a:lnTo>
                  <a:lnTo>
                    <a:pt x="7121" y="8299"/>
                  </a:lnTo>
                  <a:close/>
                  <a:moveTo>
                    <a:pt x="10586" y="0"/>
                  </a:moveTo>
                  <a:lnTo>
                    <a:pt x="9824" y="417"/>
                  </a:lnTo>
                  <a:lnTo>
                    <a:pt x="7430" y="1763"/>
                  </a:lnTo>
                  <a:lnTo>
                    <a:pt x="5121" y="465"/>
                  </a:lnTo>
                  <a:lnTo>
                    <a:pt x="4359" y="48"/>
                  </a:lnTo>
                  <a:lnTo>
                    <a:pt x="4144" y="870"/>
                  </a:lnTo>
                  <a:lnTo>
                    <a:pt x="3430" y="3453"/>
                  </a:lnTo>
                  <a:lnTo>
                    <a:pt x="846" y="4132"/>
                  </a:lnTo>
                  <a:lnTo>
                    <a:pt x="1" y="4346"/>
                  </a:lnTo>
                  <a:lnTo>
                    <a:pt x="441" y="5084"/>
                  </a:lnTo>
                  <a:lnTo>
                    <a:pt x="1823" y="7406"/>
                  </a:lnTo>
                  <a:lnTo>
                    <a:pt x="477" y="9644"/>
                  </a:lnTo>
                  <a:lnTo>
                    <a:pt x="49" y="10383"/>
                  </a:lnTo>
                  <a:lnTo>
                    <a:pt x="894" y="10597"/>
                  </a:lnTo>
                  <a:lnTo>
                    <a:pt x="3561" y="11299"/>
                  </a:lnTo>
                  <a:lnTo>
                    <a:pt x="4251" y="13800"/>
                  </a:lnTo>
                  <a:lnTo>
                    <a:pt x="4466" y="14621"/>
                  </a:lnTo>
                  <a:lnTo>
                    <a:pt x="5228" y="14205"/>
                  </a:lnTo>
                  <a:lnTo>
                    <a:pt x="7621" y="12859"/>
                  </a:lnTo>
                  <a:lnTo>
                    <a:pt x="9931" y="14157"/>
                  </a:lnTo>
                  <a:lnTo>
                    <a:pt x="10693" y="14574"/>
                  </a:lnTo>
                  <a:lnTo>
                    <a:pt x="10907" y="13752"/>
                  </a:lnTo>
                  <a:lnTo>
                    <a:pt x="11633" y="11168"/>
                  </a:lnTo>
                  <a:lnTo>
                    <a:pt x="14205" y="10502"/>
                  </a:lnTo>
                  <a:lnTo>
                    <a:pt x="15050" y="10275"/>
                  </a:lnTo>
                  <a:lnTo>
                    <a:pt x="14622" y="9549"/>
                  </a:lnTo>
                  <a:lnTo>
                    <a:pt x="13241" y="7227"/>
                  </a:lnTo>
                  <a:lnTo>
                    <a:pt x="14574" y="4977"/>
                  </a:lnTo>
                  <a:lnTo>
                    <a:pt x="15003" y="4251"/>
                  </a:lnTo>
                  <a:lnTo>
                    <a:pt x="14157" y="4025"/>
                  </a:lnTo>
                  <a:lnTo>
                    <a:pt x="11490" y="3322"/>
                  </a:lnTo>
                  <a:lnTo>
                    <a:pt x="10812" y="822"/>
                  </a:lnTo>
                  <a:lnTo>
                    <a:pt x="10586"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1"/>
            <p:cNvSpPr/>
            <p:nvPr/>
          </p:nvSpPr>
          <p:spPr>
            <a:xfrm>
              <a:off x="596200" y="3403825"/>
              <a:ext cx="375950" cy="365550"/>
            </a:xfrm>
            <a:custGeom>
              <a:avLst/>
              <a:gdLst/>
              <a:ahLst/>
              <a:cxnLst/>
              <a:rect l="l" t="t" r="r" b="b"/>
              <a:pathLst>
                <a:path w="15038" h="14622" extrusionOk="0">
                  <a:moveTo>
                    <a:pt x="4894" y="1286"/>
                  </a:moveTo>
                  <a:lnTo>
                    <a:pt x="7108" y="2525"/>
                  </a:lnTo>
                  <a:lnTo>
                    <a:pt x="7108" y="6311"/>
                  </a:lnTo>
                  <a:lnTo>
                    <a:pt x="4263" y="3560"/>
                  </a:lnTo>
                  <a:lnTo>
                    <a:pt x="4894" y="1286"/>
                  </a:lnTo>
                  <a:close/>
                  <a:moveTo>
                    <a:pt x="10037" y="1239"/>
                  </a:moveTo>
                  <a:lnTo>
                    <a:pt x="10692" y="3632"/>
                  </a:lnTo>
                  <a:lnTo>
                    <a:pt x="7930" y="6311"/>
                  </a:lnTo>
                  <a:lnTo>
                    <a:pt x="7930" y="2417"/>
                  </a:lnTo>
                  <a:lnTo>
                    <a:pt x="7942" y="2417"/>
                  </a:lnTo>
                  <a:lnTo>
                    <a:pt x="10037" y="1239"/>
                  </a:lnTo>
                  <a:close/>
                  <a:moveTo>
                    <a:pt x="3751" y="4215"/>
                  </a:moveTo>
                  <a:lnTo>
                    <a:pt x="6513" y="6894"/>
                  </a:lnTo>
                  <a:lnTo>
                    <a:pt x="2501" y="6894"/>
                  </a:lnTo>
                  <a:lnTo>
                    <a:pt x="1274" y="4858"/>
                  </a:lnTo>
                  <a:lnTo>
                    <a:pt x="3751" y="4215"/>
                  </a:lnTo>
                  <a:close/>
                  <a:moveTo>
                    <a:pt x="11383" y="4144"/>
                  </a:moveTo>
                  <a:lnTo>
                    <a:pt x="13716" y="4751"/>
                  </a:lnTo>
                  <a:lnTo>
                    <a:pt x="12442" y="6894"/>
                  </a:lnTo>
                  <a:lnTo>
                    <a:pt x="8525" y="6894"/>
                  </a:lnTo>
                  <a:lnTo>
                    <a:pt x="11383" y="4144"/>
                  </a:lnTo>
                  <a:close/>
                  <a:moveTo>
                    <a:pt x="12561" y="7716"/>
                  </a:moveTo>
                  <a:lnTo>
                    <a:pt x="13776" y="9752"/>
                  </a:lnTo>
                  <a:lnTo>
                    <a:pt x="11311" y="10395"/>
                  </a:lnTo>
                  <a:lnTo>
                    <a:pt x="8537" y="7716"/>
                  </a:lnTo>
                  <a:close/>
                  <a:moveTo>
                    <a:pt x="6513" y="7728"/>
                  </a:moveTo>
                  <a:lnTo>
                    <a:pt x="3655" y="10478"/>
                  </a:lnTo>
                  <a:lnTo>
                    <a:pt x="1322" y="9871"/>
                  </a:lnTo>
                  <a:lnTo>
                    <a:pt x="2596" y="7728"/>
                  </a:lnTo>
                  <a:close/>
                  <a:moveTo>
                    <a:pt x="7942" y="8299"/>
                  </a:moveTo>
                  <a:lnTo>
                    <a:pt x="10787" y="11049"/>
                  </a:lnTo>
                  <a:lnTo>
                    <a:pt x="10156" y="13323"/>
                  </a:lnTo>
                  <a:lnTo>
                    <a:pt x="7942" y="12085"/>
                  </a:lnTo>
                  <a:lnTo>
                    <a:pt x="7942" y="8299"/>
                  </a:lnTo>
                  <a:close/>
                  <a:moveTo>
                    <a:pt x="7108" y="8299"/>
                  </a:moveTo>
                  <a:lnTo>
                    <a:pt x="7108" y="12192"/>
                  </a:lnTo>
                  <a:lnTo>
                    <a:pt x="7096" y="12192"/>
                  </a:lnTo>
                  <a:lnTo>
                    <a:pt x="5001" y="13371"/>
                  </a:lnTo>
                  <a:lnTo>
                    <a:pt x="4346" y="10978"/>
                  </a:lnTo>
                  <a:lnTo>
                    <a:pt x="7108" y="8299"/>
                  </a:lnTo>
                  <a:close/>
                  <a:moveTo>
                    <a:pt x="10573" y="0"/>
                  </a:moveTo>
                  <a:lnTo>
                    <a:pt x="9811" y="417"/>
                  </a:lnTo>
                  <a:lnTo>
                    <a:pt x="7418" y="1763"/>
                  </a:lnTo>
                  <a:lnTo>
                    <a:pt x="5120" y="465"/>
                  </a:lnTo>
                  <a:lnTo>
                    <a:pt x="4358" y="48"/>
                  </a:lnTo>
                  <a:lnTo>
                    <a:pt x="4132" y="870"/>
                  </a:lnTo>
                  <a:lnTo>
                    <a:pt x="3417" y="3453"/>
                  </a:lnTo>
                  <a:lnTo>
                    <a:pt x="846" y="4132"/>
                  </a:lnTo>
                  <a:lnTo>
                    <a:pt x="0" y="4346"/>
                  </a:lnTo>
                  <a:lnTo>
                    <a:pt x="429" y="5084"/>
                  </a:lnTo>
                  <a:lnTo>
                    <a:pt x="1810" y="7406"/>
                  </a:lnTo>
                  <a:lnTo>
                    <a:pt x="476" y="9644"/>
                  </a:lnTo>
                  <a:lnTo>
                    <a:pt x="36" y="10383"/>
                  </a:lnTo>
                  <a:lnTo>
                    <a:pt x="881" y="10597"/>
                  </a:lnTo>
                  <a:lnTo>
                    <a:pt x="3548" y="11299"/>
                  </a:lnTo>
                  <a:lnTo>
                    <a:pt x="4239" y="13800"/>
                  </a:lnTo>
                  <a:lnTo>
                    <a:pt x="4453" y="14621"/>
                  </a:lnTo>
                  <a:lnTo>
                    <a:pt x="5215" y="14205"/>
                  </a:lnTo>
                  <a:lnTo>
                    <a:pt x="7608" y="12859"/>
                  </a:lnTo>
                  <a:lnTo>
                    <a:pt x="9918" y="14157"/>
                  </a:lnTo>
                  <a:lnTo>
                    <a:pt x="10680" y="14574"/>
                  </a:lnTo>
                  <a:lnTo>
                    <a:pt x="10906" y="13752"/>
                  </a:lnTo>
                  <a:lnTo>
                    <a:pt x="11621" y="11168"/>
                  </a:lnTo>
                  <a:lnTo>
                    <a:pt x="14192" y="10502"/>
                  </a:lnTo>
                  <a:lnTo>
                    <a:pt x="15038" y="10275"/>
                  </a:lnTo>
                  <a:lnTo>
                    <a:pt x="14609" y="9549"/>
                  </a:lnTo>
                  <a:lnTo>
                    <a:pt x="13228" y="7227"/>
                  </a:lnTo>
                  <a:lnTo>
                    <a:pt x="14562" y="4977"/>
                  </a:lnTo>
                  <a:lnTo>
                    <a:pt x="14990" y="4251"/>
                  </a:lnTo>
                  <a:lnTo>
                    <a:pt x="14145" y="4025"/>
                  </a:lnTo>
                  <a:lnTo>
                    <a:pt x="11478" y="3322"/>
                  </a:lnTo>
                  <a:lnTo>
                    <a:pt x="10799" y="822"/>
                  </a:lnTo>
                  <a:lnTo>
                    <a:pt x="10573"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1"/>
            <p:cNvSpPr/>
            <p:nvPr/>
          </p:nvSpPr>
          <p:spPr>
            <a:xfrm>
              <a:off x="216975" y="3038600"/>
              <a:ext cx="376275" cy="365250"/>
            </a:xfrm>
            <a:custGeom>
              <a:avLst/>
              <a:gdLst/>
              <a:ahLst/>
              <a:cxnLst/>
              <a:rect l="l" t="t" r="r" b="b"/>
              <a:pathLst>
                <a:path w="15051" h="14610" extrusionOk="0">
                  <a:moveTo>
                    <a:pt x="10050" y="1239"/>
                  </a:moveTo>
                  <a:lnTo>
                    <a:pt x="10704" y="3632"/>
                  </a:lnTo>
                  <a:lnTo>
                    <a:pt x="7930" y="6311"/>
                  </a:lnTo>
                  <a:lnTo>
                    <a:pt x="7930" y="2405"/>
                  </a:lnTo>
                  <a:lnTo>
                    <a:pt x="7942" y="2405"/>
                  </a:lnTo>
                  <a:lnTo>
                    <a:pt x="10050" y="1239"/>
                  </a:lnTo>
                  <a:close/>
                  <a:moveTo>
                    <a:pt x="4894" y="1274"/>
                  </a:moveTo>
                  <a:lnTo>
                    <a:pt x="7109" y="2513"/>
                  </a:lnTo>
                  <a:lnTo>
                    <a:pt x="7109" y="6323"/>
                  </a:lnTo>
                  <a:lnTo>
                    <a:pt x="4275" y="3560"/>
                  </a:lnTo>
                  <a:lnTo>
                    <a:pt x="4894" y="1274"/>
                  </a:lnTo>
                  <a:close/>
                  <a:moveTo>
                    <a:pt x="3751" y="4215"/>
                  </a:moveTo>
                  <a:lnTo>
                    <a:pt x="6513" y="6894"/>
                  </a:lnTo>
                  <a:lnTo>
                    <a:pt x="2501" y="6894"/>
                  </a:lnTo>
                  <a:lnTo>
                    <a:pt x="1275" y="4846"/>
                  </a:lnTo>
                  <a:lnTo>
                    <a:pt x="3751" y="4215"/>
                  </a:lnTo>
                  <a:close/>
                  <a:moveTo>
                    <a:pt x="11383" y="4132"/>
                  </a:moveTo>
                  <a:lnTo>
                    <a:pt x="13717" y="4751"/>
                  </a:lnTo>
                  <a:lnTo>
                    <a:pt x="12455" y="6894"/>
                  </a:lnTo>
                  <a:lnTo>
                    <a:pt x="8537" y="6894"/>
                  </a:lnTo>
                  <a:lnTo>
                    <a:pt x="11383" y="4132"/>
                  </a:lnTo>
                  <a:close/>
                  <a:moveTo>
                    <a:pt x="12562" y="7704"/>
                  </a:moveTo>
                  <a:lnTo>
                    <a:pt x="13776" y="9752"/>
                  </a:lnTo>
                  <a:lnTo>
                    <a:pt x="11312" y="10383"/>
                  </a:lnTo>
                  <a:lnTo>
                    <a:pt x="8537" y="7704"/>
                  </a:lnTo>
                  <a:close/>
                  <a:moveTo>
                    <a:pt x="6537" y="7704"/>
                  </a:moveTo>
                  <a:lnTo>
                    <a:pt x="3680" y="10478"/>
                  </a:lnTo>
                  <a:lnTo>
                    <a:pt x="1334" y="9871"/>
                  </a:lnTo>
                  <a:lnTo>
                    <a:pt x="2620" y="7704"/>
                  </a:lnTo>
                  <a:close/>
                  <a:moveTo>
                    <a:pt x="7942" y="8287"/>
                  </a:moveTo>
                  <a:lnTo>
                    <a:pt x="10788" y="11038"/>
                  </a:lnTo>
                  <a:lnTo>
                    <a:pt x="10169" y="13324"/>
                  </a:lnTo>
                  <a:lnTo>
                    <a:pt x="7942" y="12085"/>
                  </a:lnTo>
                  <a:lnTo>
                    <a:pt x="7942" y="8287"/>
                  </a:lnTo>
                  <a:close/>
                  <a:moveTo>
                    <a:pt x="7133" y="8287"/>
                  </a:moveTo>
                  <a:lnTo>
                    <a:pt x="7133" y="12192"/>
                  </a:lnTo>
                  <a:lnTo>
                    <a:pt x="7109" y="12192"/>
                  </a:lnTo>
                  <a:lnTo>
                    <a:pt x="5013" y="13359"/>
                  </a:lnTo>
                  <a:lnTo>
                    <a:pt x="4358" y="10966"/>
                  </a:lnTo>
                  <a:lnTo>
                    <a:pt x="7133" y="8287"/>
                  </a:lnTo>
                  <a:close/>
                  <a:moveTo>
                    <a:pt x="10597" y="0"/>
                  </a:moveTo>
                  <a:lnTo>
                    <a:pt x="9835" y="417"/>
                  </a:lnTo>
                  <a:lnTo>
                    <a:pt x="7442" y="1751"/>
                  </a:lnTo>
                  <a:lnTo>
                    <a:pt x="5132" y="453"/>
                  </a:lnTo>
                  <a:lnTo>
                    <a:pt x="4370" y="48"/>
                  </a:lnTo>
                  <a:lnTo>
                    <a:pt x="4144" y="858"/>
                  </a:lnTo>
                  <a:lnTo>
                    <a:pt x="3430" y="3453"/>
                  </a:lnTo>
                  <a:lnTo>
                    <a:pt x="846" y="4120"/>
                  </a:lnTo>
                  <a:lnTo>
                    <a:pt x="1" y="4346"/>
                  </a:lnTo>
                  <a:lnTo>
                    <a:pt x="429" y="5072"/>
                  </a:lnTo>
                  <a:lnTo>
                    <a:pt x="1810" y="7394"/>
                  </a:lnTo>
                  <a:lnTo>
                    <a:pt x="477" y="9644"/>
                  </a:lnTo>
                  <a:lnTo>
                    <a:pt x="36" y="10371"/>
                  </a:lnTo>
                  <a:lnTo>
                    <a:pt x="894" y="10597"/>
                  </a:lnTo>
                  <a:lnTo>
                    <a:pt x="3561" y="11299"/>
                  </a:lnTo>
                  <a:lnTo>
                    <a:pt x="4239" y="13800"/>
                  </a:lnTo>
                  <a:lnTo>
                    <a:pt x="4466" y="14609"/>
                  </a:lnTo>
                  <a:lnTo>
                    <a:pt x="5228" y="14193"/>
                  </a:lnTo>
                  <a:lnTo>
                    <a:pt x="7621" y="12859"/>
                  </a:lnTo>
                  <a:lnTo>
                    <a:pt x="9930" y="14157"/>
                  </a:lnTo>
                  <a:lnTo>
                    <a:pt x="10681" y="14574"/>
                  </a:lnTo>
                  <a:lnTo>
                    <a:pt x="10907" y="13752"/>
                  </a:lnTo>
                  <a:lnTo>
                    <a:pt x="11621" y="11157"/>
                  </a:lnTo>
                  <a:lnTo>
                    <a:pt x="14193" y="10490"/>
                  </a:lnTo>
                  <a:lnTo>
                    <a:pt x="15050" y="10264"/>
                  </a:lnTo>
                  <a:lnTo>
                    <a:pt x="14633" y="9537"/>
                  </a:lnTo>
                  <a:lnTo>
                    <a:pt x="13240" y="7216"/>
                  </a:lnTo>
                  <a:lnTo>
                    <a:pt x="14586" y="4965"/>
                  </a:lnTo>
                  <a:lnTo>
                    <a:pt x="15014" y="4239"/>
                  </a:lnTo>
                  <a:lnTo>
                    <a:pt x="14169" y="4013"/>
                  </a:lnTo>
                  <a:lnTo>
                    <a:pt x="11502" y="3322"/>
                  </a:lnTo>
                  <a:lnTo>
                    <a:pt x="10823" y="822"/>
                  </a:lnTo>
                  <a:lnTo>
                    <a:pt x="10597"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1"/>
            <p:cNvSpPr/>
            <p:nvPr/>
          </p:nvSpPr>
          <p:spPr>
            <a:xfrm>
              <a:off x="216975" y="1577100"/>
              <a:ext cx="376275" cy="365550"/>
            </a:xfrm>
            <a:custGeom>
              <a:avLst/>
              <a:gdLst/>
              <a:ahLst/>
              <a:cxnLst/>
              <a:rect l="l" t="t" r="r" b="b"/>
              <a:pathLst>
                <a:path w="15051" h="14622" extrusionOk="0">
                  <a:moveTo>
                    <a:pt x="4894" y="1299"/>
                  </a:moveTo>
                  <a:lnTo>
                    <a:pt x="7109" y="2525"/>
                  </a:lnTo>
                  <a:lnTo>
                    <a:pt x="7109" y="6323"/>
                  </a:lnTo>
                  <a:lnTo>
                    <a:pt x="4275" y="3573"/>
                  </a:lnTo>
                  <a:lnTo>
                    <a:pt x="4894" y="1299"/>
                  </a:lnTo>
                  <a:close/>
                  <a:moveTo>
                    <a:pt x="10050" y="1251"/>
                  </a:moveTo>
                  <a:lnTo>
                    <a:pt x="10704" y="3644"/>
                  </a:lnTo>
                  <a:lnTo>
                    <a:pt x="7930" y="6323"/>
                  </a:lnTo>
                  <a:lnTo>
                    <a:pt x="7930" y="2430"/>
                  </a:lnTo>
                  <a:lnTo>
                    <a:pt x="7942" y="2430"/>
                  </a:lnTo>
                  <a:lnTo>
                    <a:pt x="10050" y="1251"/>
                  </a:lnTo>
                  <a:close/>
                  <a:moveTo>
                    <a:pt x="3751" y="4228"/>
                  </a:moveTo>
                  <a:lnTo>
                    <a:pt x="6513" y="6906"/>
                  </a:lnTo>
                  <a:lnTo>
                    <a:pt x="2501" y="6906"/>
                  </a:lnTo>
                  <a:lnTo>
                    <a:pt x="1275" y="4871"/>
                  </a:lnTo>
                  <a:lnTo>
                    <a:pt x="3751" y="4228"/>
                  </a:lnTo>
                  <a:close/>
                  <a:moveTo>
                    <a:pt x="11383" y="4156"/>
                  </a:moveTo>
                  <a:lnTo>
                    <a:pt x="13717" y="4763"/>
                  </a:lnTo>
                  <a:lnTo>
                    <a:pt x="12455" y="6906"/>
                  </a:lnTo>
                  <a:lnTo>
                    <a:pt x="8537" y="6906"/>
                  </a:lnTo>
                  <a:lnTo>
                    <a:pt x="11383" y="4156"/>
                  </a:lnTo>
                  <a:close/>
                  <a:moveTo>
                    <a:pt x="12562" y="7728"/>
                  </a:moveTo>
                  <a:lnTo>
                    <a:pt x="13776" y="9764"/>
                  </a:lnTo>
                  <a:lnTo>
                    <a:pt x="11312" y="10407"/>
                  </a:lnTo>
                  <a:lnTo>
                    <a:pt x="8537" y="7728"/>
                  </a:lnTo>
                  <a:close/>
                  <a:moveTo>
                    <a:pt x="6537" y="7704"/>
                  </a:moveTo>
                  <a:lnTo>
                    <a:pt x="3680" y="10478"/>
                  </a:lnTo>
                  <a:lnTo>
                    <a:pt x="1334" y="9859"/>
                  </a:lnTo>
                  <a:lnTo>
                    <a:pt x="2620" y="7704"/>
                  </a:lnTo>
                  <a:close/>
                  <a:moveTo>
                    <a:pt x="7942" y="8300"/>
                  </a:moveTo>
                  <a:lnTo>
                    <a:pt x="10788" y="11050"/>
                  </a:lnTo>
                  <a:lnTo>
                    <a:pt x="10169" y="13336"/>
                  </a:lnTo>
                  <a:lnTo>
                    <a:pt x="7942" y="12098"/>
                  </a:lnTo>
                  <a:lnTo>
                    <a:pt x="7942" y="8300"/>
                  </a:lnTo>
                  <a:close/>
                  <a:moveTo>
                    <a:pt x="7133" y="8300"/>
                  </a:moveTo>
                  <a:lnTo>
                    <a:pt x="7133" y="12205"/>
                  </a:lnTo>
                  <a:lnTo>
                    <a:pt x="7109" y="12205"/>
                  </a:lnTo>
                  <a:lnTo>
                    <a:pt x="5013" y="13383"/>
                  </a:lnTo>
                  <a:lnTo>
                    <a:pt x="4358" y="10978"/>
                  </a:lnTo>
                  <a:lnTo>
                    <a:pt x="7133" y="8300"/>
                  </a:lnTo>
                  <a:close/>
                  <a:moveTo>
                    <a:pt x="10585" y="1"/>
                  </a:moveTo>
                  <a:lnTo>
                    <a:pt x="9823" y="418"/>
                  </a:lnTo>
                  <a:lnTo>
                    <a:pt x="7430" y="1751"/>
                  </a:lnTo>
                  <a:lnTo>
                    <a:pt x="5120" y="465"/>
                  </a:lnTo>
                  <a:lnTo>
                    <a:pt x="4358" y="49"/>
                  </a:lnTo>
                  <a:lnTo>
                    <a:pt x="4132" y="858"/>
                  </a:lnTo>
                  <a:lnTo>
                    <a:pt x="3418" y="3454"/>
                  </a:lnTo>
                  <a:lnTo>
                    <a:pt x="846" y="4132"/>
                  </a:lnTo>
                  <a:lnTo>
                    <a:pt x="1" y="4359"/>
                  </a:lnTo>
                  <a:lnTo>
                    <a:pt x="429" y="5085"/>
                  </a:lnTo>
                  <a:lnTo>
                    <a:pt x="1810" y="7407"/>
                  </a:lnTo>
                  <a:lnTo>
                    <a:pt x="477" y="9657"/>
                  </a:lnTo>
                  <a:lnTo>
                    <a:pt x="36" y="10383"/>
                  </a:lnTo>
                  <a:lnTo>
                    <a:pt x="894" y="10609"/>
                  </a:lnTo>
                  <a:lnTo>
                    <a:pt x="3561" y="11312"/>
                  </a:lnTo>
                  <a:lnTo>
                    <a:pt x="4239" y="13812"/>
                  </a:lnTo>
                  <a:lnTo>
                    <a:pt x="4466" y="14622"/>
                  </a:lnTo>
                  <a:lnTo>
                    <a:pt x="5228" y="14205"/>
                  </a:lnTo>
                  <a:lnTo>
                    <a:pt x="7621" y="12872"/>
                  </a:lnTo>
                  <a:lnTo>
                    <a:pt x="9930" y="14169"/>
                  </a:lnTo>
                  <a:lnTo>
                    <a:pt x="10681" y="14586"/>
                  </a:lnTo>
                  <a:lnTo>
                    <a:pt x="10907" y="13764"/>
                  </a:lnTo>
                  <a:lnTo>
                    <a:pt x="11621" y="11169"/>
                  </a:lnTo>
                  <a:lnTo>
                    <a:pt x="14193" y="10502"/>
                  </a:lnTo>
                  <a:lnTo>
                    <a:pt x="15050" y="10276"/>
                  </a:lnTo>
                  <a:lnTo>
                    <a:pt x="14610" y="9550"/>
                  </a:lnTo>
                  <a:lnTo>
                    <a:pt x="13229" y="7216"/>
                  </a:lnTo>
                  <a:lnTo>
                    <a:pt x="14574" y="4966"/>
                  </a:lnTo>
                  <a:lnTo>
                    <a:pt x="15003" y="4239"/>
                  </a:lnTo>
                  <a:lnTo>
                    <a:pt x="14157" y="4013"/>
                  </a:lnTo>
                  <a:lnTo>
                    <a:pt x="11490" y="3323"/>
                  </a:lnTo>
                  <a:lnTo>
                    <a:pt x="10800"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1"/>
            <p:cNvSpPr/>
            <p:nvPr/>
          </p:nvSpPr>
          <p:spPr>
            <a:xfrm>
              <a:off x="216975" y="3403825"/>
              <a:ext cx="376275" cy="365550"/>
            </a:xfrm>
            <a:custGeom>
              <a:avLst/>
              <a:gdLst/>
              <a:ahLst/>
              <a:cxnLst/>
              <a:rect l="l" t="t" r="r" b="b"/>
              <a:pathLst>
                <a:path w="15051" h="14622" extrusionOk="0">
                  <a:moveTo>
                    <a:pt x="4894" y="1286"/>
                  </a:moveTo>
                  <a:lnTo>
                    <a:pt x="7109" y="2525"/>
                  </a:lnTo>
                  <a:lnTo>
                    <a:pt x="7109" y="6311"/>
                  </a:lnTo>
                  <a:lnTo>
                    <a:pt x="4275" y="3560"/>
                  </a:lnTo>
                  <a:lnTo>
                    <a:pt x="4894" y="1286"/>
                  </a:lnTo>
                  <a:close/>
                  <a:moveTo>
                    <a:pt x="10050" y="1239"/>
                  </a:moveTo>
                  <a:lnTo>
                    <a:pt x="10704" y="3632"/>
                  </a:lnTo>
                  <a:lnTo>
                    <a:pt x="7930" y="6311"/>
                  </a:lnTo>
                  <a:lnTo>
                    <a:pt x="7930" y="2417"/>
                  </a:lnTo>
                  <a:lnTo>
                    <a:pt x="7942" y="2417"/>
                  </a:lnTo>
                  <a:lnTo>
                    <a:pt x="10050" y="1239"/>
                  </a:lnTo>
                  <a:close/>
                  <a:moveTo>
                    <a:pt x="3751" y="4215"/>
                  </a:moveTo>
                  <a:lnTo>
                    <a:pt x="6513" y="6894"/>
                  </a:lnTo>
                  <a:lnTo>
                    <a:pt x="2489" y="6894"/>
                  </a:lnTo>
                  <a:lnTo>
                    <a:pt x="1275" y="4858"/>
                  </a:lnTo>
                  <a:lnTo>
                    <a:pt x="3751" y="4215"/>
                  </a:lnTo>
                  <a:close/>
                  <a:moveTo>
                    <a:pt x="11383" y="4144"/>
                  </a:moveTo>
                  <a:lnTo>
                    <a:pt x="13717" y="4751"/>
                  </a:lnTo>
                  <a:lnTo>
                    <a:pt x="12455" y="6894"/>
                  </a:lnTo>
                  <a:lnTo>
                    <a:pt x="8537" y="6894"/>
                  </a:lnTo>
                  <a:lnTo>
                    <a:pt x="11383" y="4144"/>
                  </a:lnTo>
                  <a:close/>
                  <a:moveTo>
                    <a:pt x="12562" y="7716"/>
                  </a:moveTo>
                  <a:lnTo>
                    <a:pt x="13776" y="9752"/>
                  </a:lnTo>
                  <a:lnTo>
                    <a:pt x="11312" y="10395"/>
                  </a:lnTo>
                  <a:lnTo>
                    <a:pt x="8537" y="7716"/>
                  </a:lnTo>
                  <a:close/>
                  <a:moveTo>
                    <a:pt x="6501" y="7728"/>
                  </a:moveTo>
                  <a:lnTo>
                    <a:pt x="3656" y="10478"/>
                  </a:lnTo>
                  <a:lnTo>
                    <a:pt x="1322" y="9871"/>
                  </a:lnTo>
                  <a:lnTo>
                    <a:pt x="2608" y="7728"/>
                  </a:lnTo>
                  <a:close/>
                  <a:moveTo>
                    <a:pt x="7942" y="8299"/>
                  </a:moveTo>
                  <a:lnTo>
                    <a:pt x="10788" y="11049"/>
                  </a:lnTo>
                  <a:lnTo>
                    <a:pt x="10169" y="13323"/>
                  </a:lnTo>
                  <a:lnTo>
                    <a:pt x="7942" y="12085"/>
                  </a:lnTo>
                  <a:lnTo>
                    <a:pt x="7942" y="8299"/>
                  </a:lnTo>
                  <a:close/>
                  <a:moveTo>
                    <a:pt x="7097" y="8299"/>
                  </a:moveTo>
                  <a:lnTo>
                    <a:pt x="7097" y="12192"/>
                  </a:lnTo>
                  <a:lnTo>
                    <a:pt x="5001" y="13371"/>
                  </a:lnTo>
                  <a:lnTo>
                    <a:pt x="4346" y="10978"/>
                  </a:lnTo>
                  <a:lnTo>
                    <a:pt x="7097" y="8299"/>
                  </a:lnTo>
                  <a:close/>
                  <a:moveTo>
                    <a:pt x="10585" y="0"/>
                  </a:moveTo>
                  <a:lnTo>
                    <a:pt x="9823" y="417"/>
                  </a:lnTo>
                  <a:lnTo>
                    <a:pt x="7430" y="1763"/>
                  </a:lnTo>
                  <a:lnTo>
                    <a:pt x="5120" y="465"/>
                  </a:lnTo>
                  <a:lnTo>
                    <a:pt x="4358" y="48"/>
                  </a:lnTo>
                  <a:lnTo>
                    <a:pt x="4132" y="870"/>
                  </a:lnTo>
                  <a:lnTo>
                    <a:pt x="3418" y="3453"/>
                  </a:lnTo>
                  <a:lnTo>
                    <a:pt x="846" y="4132"/>
                  </a:lnTo>
                  <a:lnTo>
                    <a:pt x="1" y="4346"/>
                  </a:lnTo>
                  <a:lnTo>
                    <a:pt x="429" y="5084"/>
                  </a:lnTo>
                  <a:lnTo>
                    <a:pt x="1810" y="7406"/>
                  </a:lnTo>
                  <a:lnTo>
                    <a:pt x="477" y="9644"/>
                  </a:lnTo>
                  <a:lnTo>
                    <a:pt x="36" y="10383"/>
                  </a:lnTo>
                  <a:lnTo>
                    <a:pt x="894" y="10597"/>
                  </a:lnTo>
                  <a:lnTo>
                    <a:pt x="3561" y="11299"/>
                  </a:lnTo>
                  <a:lnTo>
                    <a:pt x="4239" y="13800"/>
                  </a:lnTo>
                  <a:lnTo>
                    <a:pt x="4466" y="14621"/>
                  </a:lnTo>
                  <a:lnTo>
                    <a:pt x="5228" y="14205"/>
                  </a:lnTo>
                  <a:lnTo>
                    <a:pt x="7621" y="12859"/>
                  </a:lnTo>
                  <a:lnTo>
                    <a:pt x="9930" y="14157"/>
                  </a:lnTo>
                  <a:lnTo>
                    <a:pt x="10681" y="14574"/>
                  </a:lnTo>
                  <a:lnTo>
                    <a:pt x="10907" y="13752"/>
                  </a:lnTo>
                  <a:lnTo>
                    <a:pt x="11621" y="11168"/>
                  </a:lnTo>
                  <a:lnTo>
                    <a:pt x="14193" y="10502"/>
                  </a:lnTo>
                  <a:lnTo>
                    <a:pt x="15050" y="10275"/>
                  </a:lnTo>
                  <a:lnTo>
                    <a:pt x="14610" y="9549"/>
                  </a:lnTo>
                  <a:lnTo>
                    <a:pt x="13229" y="7227"/>
                  </a:lnTo>
                  <a:lnTo>
                    <a:pt x="14562" y="4977"/>
                  </a:lnTo>
                  <a:lnTo>
                    <a:pt x="15003" y="4251"/>
                  </a:lnTo>
                  <a:lnTo>
                    <a:pt x="14157" y="4025"/>
                  </a:lnTo>
                  <a:lnTo>
                    <a:pt x="11490" y="3322"/>
                  </a:lnTo>
                  <a:lnTo>
                    <a:pt x="10800"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1"/>
            <p:cNvSpPr/>
            <p:nvPr/>
          </p:nvSpPr>
          <p:spPr>
            <a:xfrm>
              <a:off x="216975" y="1211600"/>
              <a:ext cx="376275" cy="365825"/>
            </a:xfrm>
            <a:custGeom>
              <a:avLst/>
              <a:gdLst/>
              <a:ahLst/>
              <a:cxnLst/>
              <a:rect l="l" t="t" r="r" b="b"/>
              <a:pathLst>
                <a:path w="15051" h="14633" extrusionOk="0">
                  <a:moveTo>
                    <a:pt x="4894" y="1298"/>
                  </a:moveTo>
                  <a:lnTo>
                    <a:pt x="7109" y="2536"/>
                  </a:lnTo>
                  <a:lnTo>
                    <a:pt x="7109" y="6334"/>
                  </a:lnTo>
                  <a:lnTo>
                    <a:pt x="4275" y="3572"/>
                  </a:lnTo>
                  <a:lnTo>
                    <a:pt x="4894" y="1298"/>
                  </a:lnTo>
                  <a:close/>
                  <a:moveTo>
                    <a:pt x="10050" y="1250"/>
                  </a:moveTo>
                  <a:lnTo>
                    <a:pt x="10704" y="3655"/>
                  </a:lnTo>
                  <a:lnTo>
                    <a:pt x="7930" y="6334"/>
                  </a:lnTo>
                  <a:lnTo>
                    <a:pt x="7930" y="2429"/>
                  </a:lnTo>
                  <a:lnTo>
                    <a:pt x="7942" y="2429"/>
                  </a:lnTo>
                  <a:lnTo>
                    <a:pt x="10050" y="1250"/>
                  </a:lnTo>
                  <a:close/>
                  <a:moveTo>
                    <a:pt x="3751" y="4227"/>
                  </a:moveTo>
                  <a:lnTo>
                    <a:pt x="6513" y="6906"/>
                  </a:lnTo>
                  <a:lnTo>
                    <a:pt x="2489" y="6906"/>
                  </a:lnTo>
                  <a:lnTo>
                    <a:pt x="1275" y="4870"/>
                  </a:lnTo>
                  <a:lnTo>
                    <a:pt x="3751" y="4227"/>
                  </a:lnTo>
                  <a:close/>
                  <a:moveTo>
                    <a:pt x="11383" y="4155"/>
                  </a:moveTo>
                  <a:lnTo>
                    <a:pt x="13717" y="4763"/>
                  </a:lnTo>
                  <a:lnTo>
                    <a:pt x="12455" y="6906"/>
                  </a:lnTo>
                  <a:lnTo>
                    <a:pt x="8537" y="6906"/>
                  </a:lnTo>
                  <a:lnTo>
                    <a:pt x="11383" y="4155"/>
                  </a:lnTo>
                  <a:close/>
                  <a:moveTo>
                    <a:pt x="12562" y="7727"/>
                  </a:moveTo>
                  <a:lnTo>
                    <a:pt x="13764" y="9763"/>
                  </a:lnTo>
                  <a:lnTo>
                    <a:pt x="11312" y="10406"/>
                  </a:lnTo>
                  <a:lnTo>
                    <a:pt x="8537" y="7727"/>
                  </a:lnTo>
                  <a:close/>
                  <a:moveTo>
                    <a:pt x="6537" y="7739"/>
                  </a:moveTo>
                  <a:lnTo>
                    <a:pt x="3680" y="10501"/>
                  </a:lnTo>
                  <a:lnTo>
                    <a:pt x="1334" y="9882"/>
                  </a:lnTo>
                  <a:lnTo>
                    <a:pt x="2620" y="7739"/>
                  </a:lnTo>
                  <a:close/>
                  <a:moveTo>
                    <a:pt x="7942" y="8311"/>
                  </a:moveTo>
                  <a:lnTo>
                    <a:pt x="10788" y="11061"/>
                  </a:lnTo>
                  <a:lnTo>
                    <a:pt x="10169" y="13335"/>
                  </a:lnTo>
                  <a:lnTo>
                    <a:pt x="7942" y="12097"/>
                  </a:lnTo>
                  <a:lnTo>
                    <a:pt x="7942" y="8311"/>
                  </a:lnTo>
                  <a:close/>
                  <a:moveTo>
                    <a:pt x="7109" y="8311"/>
                  </a:moveTo>
                  <a:lnTo>
                    <a:pt x="7109" y="12204"/>
                  </a:lnTo>
                  <a:lnTo>
                    <a:pt x="5001" y="13383"/>
                  </a:lnTo>
                  <a:lnTo>
                    <a:pt x="4346" y="10989"/>
                  </a:lnTo>
                  <a:lnTo>
                    <a:pt x="7109" y="8311"/>
                  </a:lnTo>
                  <a:close/>
                  <a:moveTo>
                    <a:pt x="10585" y="0"/>
                  </a:moveTo>
                  <a:lnTo>
                    <a:pt x="9823" y="417"/>
                  </a:lnTo>
                  <a:lnTo>
                    <a:pt x="7430" y="1762"/>
                  </a:lnTo>
                  <a:lnTo>
                    <a:pt x="5120" y="464"/>
                  </a:lnTo>
                  <a:lnTo>
                    <a:pt x="4358" y="48"/>
                  </a:lnTo>
                  <a:lnTo>
                    <a:pt x="4132" y="869"/>
                  </a:lnTo>
                  <a:lnTo>
                    <a:pt x="3418" y="3453"/>
                  </a:lnTo>
                  <a:lnTo>
                    <a:pt x="846" y="4143"/>
                  </a:lnTo>
                  <a:lnTo>
                    <a:pt x="1" y="4370"/>
                  </a:lnTo>
                  <a:lnTo>
                    <a:pt x="429" y="5096"/>
                  </a:lnTo>
                  <a:lnTo>
                    <a:pt x="1810" y="7418"/>
                  </a:lnTo>
                  <a:lnTo>
                    <a:pt x="477" y="9668"/>
                  </a:lnTo>
                  <a:lnTo>
                    <a:pt x="36" y="10394"/>
                  </a:lnTo>
                  <a:lnTo>
                    <a:pt x="894" y="10620"/>
                  </a:lnTo>
                  <a:lnTo>
                    <a:pt x="3561" y="11311"/>
                  </a:lnTo>
                  <a:lnTo>
                    <a:pt x="4239" y="13811"/>
                  </a:lnTo>
                  <a:lnTo>
                    <a:pt x="4466" y="14633"/>
                  </a:lnTo>
                  <a:lnTo>
                    <a:pt x="5228" y="14216"/>
                  </a:lnTo>
                  <a:lnTo>
                    <a:pt x="7621" y="12883"/>
                  </a:lnTo>
                  <a:lnTo>
                    <a:pt x="9930" y="14168"/>
                  </a:lnTo>
                  <a:lnTo>
                    <a:pt x="10681" y="14585"/>
                  </a:lnTo>
                  <a:lnTo>
                    <a:pt x="10907" y="13776"/>
                  </a:lnTo>
                  <a:lnTo>
                    <a:pt x="11621" y="11180"/>
                  </a:lnTo>
                  <a:lnTo>
                    <a:pt x="14193" y="10513"/>
                  </a:lnTo>
                  <a:lnTo>
                    <a:pt x="15050" y="10287"/>
                  </a:lnTo>
                  <a:lnTo>
                    <a:pt x="14610" y="9561"/>
                  </a:lnTo>
                  <a:lnTo>
                    <a:pt x="13229" y="7227"/>
                  </a:lnTo>
                  <a:lnTo>
                    <a:pt x="14574" y="4977"/>
                  </a:lnTo>
                  <a:lnTo>
                    <a:pt x="15003" y="4251"/>
                  </a:lnTo>
                  <a:lnTo>
                    <a:pt x="14157" y="4024"/>
                  </a:lnTo>
                  <a:lnTo>
                    <a:pt x="11490" y="3322"/>
                  </a:lnTo>
                  <a:lnTo>
                    <a:pt x="10800"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1"/>
            <p:cNvSpPr/>
            <p:nvPr/>
          </p:nvSpPr>
          <p:spPr>
            <a:xfrm>
              <a:off x="216975" y="4134575"/>
              <a:ext cx="376275" cy="365525"/>
            </a:xfrm>
            <a:custGeom>
              <a:avLst/>
              <a:gdLst/>
              <a:ahLst/>
              <a:cxnLst/>
              <a:rect l="l" t="t" r="r" b="b"/>
              <a:pathLst>
                <a:path w="15051" h="14621" extrusionOk="0">
                  <a:moveTo>
                    <a:pt x="4894" y="1286"/>
                  </a:moveTo>
                  <a:lnTo>
                    <a:pt x="7109" y="2512"/>
                  </a:lnTo>
                  <a:lnTo>
                    <a:pt x="7109" y="6310"/>
                  </a:lnTo>
                  <a:lnTo>
                    <a:pt x="4275" y="3560"/>
                  </a:lnTo>
                  <a:lnTo>
                    <a:pt x="4894" y="1286"/>
                  </a:lnTo>
                  <a:close/>
                  <a:moveTo>
                    <a:pt x="10050" y="1238"/>
                  </a:moveTo>
                  <a:lnTo>
                    <a:pt x="10704" y="3632"/>
                  </a:lnTo>
                  <a:lnTo>
                    <a:pt x="7930" y="6310"/>
                  </a:lnTo>
                  <a:lnTo>
                    <a:pt x="7930" y="2417"/>
                  </a:lnTo>
                  <a:lnTo>
                    <a:pt x="7942" y="2417"/>
                  </a:lnTo>
                  <a:lnTo>
                    <a:pt x="10050" y="1238"/>
                  </a:lnTo>
                  <a:close/>
                  <a:moveTo>
                    <a:pt x="3751" y="4215"/>
                  </a:moveTo>
                  <a:lnTo>
                    <a:pt x="6513" y="6894"/>
                  </a:lnTo>
                  <a:lnTo>
                    <a:pt x="2489" y="6894"/>
                  </a:lnTo>
                  <a:lnTo>
                    <a:pt x="1263" y="4858"/>
                  </a:lnTo>
                  <a:lnTo>
                    <a:pt x="3751" y="4215"/>
                  </a:lnTo>
                  <a:close/>
                  <a:moveTo>
                    <a:pt x="11383" y="4132"/>
                  </a:moveTo>
                  <a:lnTo>
                    <a:pt x="13717" y="4739"/>
                  </a:lnTo>
                  <a:lnTo>
                    <a:pt x="12455" y="6894"/>
                  </a:lnTo>
                  <a:lnTo>
                    <a:pt x="8537" y="6894"/>
                  </a:lnTo>
                  <a:lnTo>
                    <a:pt x="11383" y="4132"/>
                  </a:lnTo>
                  <a:close/>
                  <a:moveTo>
                    <a:pt x="12562" y="7715"/>
                  </a:moveTo>
                  <a:lnTo>
                    <a:pt x="13776" y="9751"/>
                  </a:lnTo>
                  <a:lnTo>
                    <a:pt x="11312" y="10394"/>
                  </a:lnTo>
                  <a:lnTo>
                    <a:pt x="8537" y="7715"/>
                  </a:lnTo>
                  <a:close/>
                  <a:moveTo>
                    <a:pt x="6537" y="7715"/>
                  </a:moveTo>
                  <a:lnTo>
                    <a:pt x="3680" y="10466"/>
                  </a:lnTo>
                  <a:lnTo>
                    <a:pt x="1334" y="9859"/>
                  </a:lnTo>
                  <a:lnTo>
                    <a:pt x="2620" y="7715"/>
                  </a:lnTo>
                  <a:close/>
                  <a:moveTo>
                    <a:pt x="7942" y="8299"/>
                  </a:moveTo>
                  <a:lnTo>
                    <a:pt x="10788" y="11049"/>
                  </a:lnTo>
                  <a:lnTo>
                    <a:pt x="10169" y="13323"/>
                  </a:lnTo>
                  <a:lnTo>
                    <a:pt x="7942" y="12085"/>
                  </a:lnTo>
                  <a:lnTo>
                    <a:pt x="7942" y="8299"/>
                  </a:lnTo>
                  <a:close/>
                  <a:moveTo>
                    <a:pt x="7133" y="8299"/>
                  </a:moveTo>
                  <a:lnTo>
                    <a:pt x="7133" y="12192"/>
                  </a:lnTo>
                  <a:lnTo>
                    <a:pt x="7109" y="12192"/>
                  </a:lnTo>
                  <a:lnTo>
                    <a:pt x="5013" y="13371"/>
                  </a:lnTo>
                  <a:lnTo>
                    <a:pt x="4358" y="10978"/>
                  </a:lnTo>
                  <a:lnTo>
                    <a:pt x="7133" y="8299"/>
                  </a:lnTo>
                  <a:close/>
                  <a:moveTo>
                    <a:pt x="10585" y="0"/>
                  </a:moveTo>
                  <a:lnTo>
                    <a:pt x="9823" y="417"/>
                  </a:lnTo>
                  <a:lnTo>
                    <a:pt x="7430" y="1762"/>
                  </a:lnTo>
                  <a:lnTo>
                    <a:pt x="5120" y="465"/>
                  </a:lnTo>
                  <a:lnTo>
                    <a:pt x="4358" y="48"/>
                  </a:lnTo>
                  <a:lnTo>
                    <a:pt x="4132" y="869"/>
                  </a:lnTo>
                  <a:lnTo>
                    <a:pt x="3418" y="3453"/>
                  </a:lnTo>
                  <a:lnTo>
                    <a:pt x="846" y="4132"/>
                  </a:lnTo>
                  <a:lnTo>
                    <a:pt x="1" y="4346"/>
                  </a:lnTo>
                  <a:lnTo>
                    <a:pt x="429" y="5084"/>
                  </a:lnTo>
                  <a:lnTo>
                    <a:pt x="1810" y="7406"/>
                  </a:lnTo>
                  <a:lnTo>
                    <a:pt x="477" y="9644"/>
                  </a:lnTo>
                  <a:lnTo>
                    <a:pt x="36" y="10382"/>
                  </a:lnTo>
                  <a:lnTo>
                    <a:pt x="894" y="10597"/>
                  </a:lnTo>
                  <a:lnTo>
                    <a:pt x="3561" y="11299"/>
                  </a:lnTo>
                  <a:lnTo>
                    <a:pt x="4239" y="13799"/>
                  </a:lnTo>
                  <a:lnTo>
                    <a:pt x="4466" y="14621"/>
                  </a:lnTo>
                  <a:lnTo>
                    <a:pt x="5228" y="14204"/>
                  </a:lnTo>
                  <a:lnTo>
                    <a:pt x="7621" y="12859"/>
                  </a:lnTo>
                  <a:lnTo>
                    <a:pt x="9930" y="14157"/>
                  </a:lnTo>
                  <a:lnTo>
                    <a:pt x="10681" y="14573"/>
                  </a:lnTo>
                  <a:lnTo>
                    <a:pt x="10907" y="13752"/>
                  </a:lnTo>
                  <a:lnTo>
                    <a:pt x="11621" y="11168"/>
                  </a:lnTo>
                  <a:lnTo>
                    <a:pt x="14193" y="10501"/>
                  </a:lnTo>
                  <a:lnTo>
                    <a:pt x="15050" y="10275"/>
                  </a:lnTo>
                  <a:lnTo>
                    <a:pt x="14610" y="9549"/>
                  </a:lnTo>
                  <a:lnTo>
                    <a:pt x="13229" y="7227"/>
                  </a:lnTo>
                  <a:lnTo>
                    <a:pt x="14562" y="4977"/>
                  </a:lnTo>
                  <a:lnTo>
                    <a:pt x="15003" y="4251"/>
                  </a:lnTo>
                  <a:lnTo>
                    <a:pt x="14157" y="4024"/>
                  </a:lnTo>
                  <a:lnTo>
                    <a:pt x="11490" y="3322"/>
                  </a:lnTo>
                  <a:lnTo>
                    <a:pt x="10800"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1"/>
            <p:cNvSpPr/>
            <p:nvPr/>
          </p:nvSpPr>
          <p:spPr>
            <a:xfrm>
              <a:off x="216975" y="3769350"/>
              <a:ext cx="376275" cy="365250"/>
            </a:xfrm>
            <a:custGeom>
              <a:avLst/>
              <a:gdLst/>
              <a:ahLst/>
              <a:cxnLst/>
              <a:rect l="l" t="t" r="r" b="b"/>
              <a:pathLst>
                <a:path w="15051" h="14610" extrusionOk="0">
                  <a:moveTo>
                    <a:pt x="4894" y="1274"/>
                  </a:moveTo>
                  <a:lnTo>
                    <a:pt x="7109" y="2512"/>
                  </a:lnTo>
                  <a:lnTo>
                    <a:pt x="7109" y="6311"/>
                  </a:lnTo>
                  <a:lnTo>
                    <a:pt x="4275" y="3560"/>
                  </a:lnTo>
                  <a:lnTo>
                    <a:pt x="4894" y="1274"/>
                  </a:lnTo>
                  <a:close/>
                  <a:moveTo>
                    <a:pt x="10050" y="1238"/>
                  </a:moveTo>
                  <a:lnTo>
                    <a:pt x="10704" y="3632"/>
                  </a:lnTo>
                  <a:lnTo>
                    <a:pt x="7930" y="6311"/>
                  </a:lnTo>
                  <a:lnTo>
                    <a:pt x="7930" y="2405"/>
                  </a:lnTo>
                  <a:lnTo>
                    <a:pt x="7942" y="2405"/>
                  </a:lnTo>
                  <a:lnTo>
                    <a:pt x="10050" y="1238"/>
                  </a:lnTo>
                  <a:close/>
                  <a:moveTo>
                    <a:pt x="3751" y="4215"/>
                  </a:moveTo>
                  <a:lnTo>
                    <a:pt x="6513" y="6894"/>
                  </a:lnTo>
                  <a:lnTo>
                    <a:pt x="2489" y="6894"/>
                  </a:lnTo>
                  <a:lnTo>
                    <a:pt x="1275" y="4846"/>
                  </a:lnTo>
                  <a:lnTo>
                    <a:pt x="3751" y="4215"/>
                  </a:lnTo>
                  <a:close/>
                  <a:moveTo>
                    <a:pt x="11383" y="4132"/>
                  </a:moveTo>
                  <a:lnTo>
                    <a:pt x="13717" y="4751"/>
                  </a:lnTo>
                  <a:lnTo>
                    <a:pt x="12455" y="6894"/>
                  </a:lnTo>
                  <a:lnTo>
                    <a:pt x="8537" y="6894"/>
                  </a:lnTo>
                  <a:lnTo>
                    <a:pt x="11383" y="4132"/>
                  </a:lnTo>
                  <a:close/>
                  <a:moveTo>
                    <a:pt x="12562" y="7704"/>
                  </a:moveTo>
                  <a:lnTo>
                    <a:pt x="13776" y="9751"/>
                  </a:lnTo>
                  <a:lnTo>
                    <a:pt x="11312" y="10382"/>
                  </a:lnTo>
                  <a:lnTo>
                    <a:pt x="8537" y="7704"/>
                  </a:lnTo>
                  <a:close/>
                  <a:moveTo>
                    <a:pt x="6537" y="7704"/>
                  </a:moveTo>
                  <a:lnTo>
                    <a:pt x="3680" y="10466"/>
                  </a:lnTo>
                  <a:lnTo>
                    <a:pt x="1334" y="9847"/>
                  </a:lnTo>
                  <a:lnTo>
                    <a:pt x="2620" y="7704"/>
                  </a:lnTo>
                  <a:close/>
                  <a:moveTo>
                    <a:pt x="7942" y="8287"/>
                  </a:moveTo>
                  <a:lnTo>
                    <a:pt x="10788" y="11037"/>
                  </a:lnTo>
                  <a:lnTo>
                    <a:pt x="10169" y="13323"/>
                  </a:lnTo>
                  <a:lnTo>
                    <a:pt x="7942" y="12085"/>
                  </a:lnTo>
                  <a:lnTo>
                    <a:pt x="7942" y="8287"/>
                  </a:lnTo>
                  <a:close/>
                  <a:moveTo>
                    <a:pt x="7109" y="8287"/>
                  </a:moveTo>
                  <a:lnTo>
                    <a:pt x="7109" y="12192"/>
                  </a:lnTo>
                  <a:lnTo>
                    <a:pt x="7097" y="12192"/>
                  </a:lnTo>
                  <a:lnTo>
                    <a:pt x="5001" y="13359"/>
                  </a:lnTo>
                  <a:lnTo>
                    <a:pt x="4346" y="10966"/>
                  </a:lnTo>
                  <a:lnTo>
                    <a:pt x="7109" y="8287"/>
                  </a:lnTo>
                  <a:close/>
                  <a:moveTo>
                    <a:pt x="10585" y="0"/>
                  </a:moveTo>
                  <a:lnTo>
                    <a:pt x="9823" y="417"/>
                  </a:lnTo>
                  <a:lnTo>
                    <a:pt x="7430" y="1750"/>
                  </a:lnTo>
                  <a:lnTo>
                    <a:pt x="5120" y="465"/>
                  </a:lnTo>
                  <a:lnTo>
                    <a:pt x="4358" y="48"/>
                  </a:lnTo>
                  <a:lnTo>
                    <a:pt x="4132" y="857"/>
                  </a:lnTo>
                  <a:lnTo>
                    <a:pt x="3418" y="3453"/>
                  </a:lnTo>
                  <a:lnTo>
                    <a:pt x="846" y="4120"/>
                  </a:lnTo>
                  <a:lnTo>
                    <a:pt x="1" y="4346"/>
                  </a:lnTo>
                  <a:lnTo>
                    <a:pt x="429" y="5072"/>
                  </a:lnTo>
                  <a:lnTo>
                    <a:pt x="1810" y="7394"/>
                  </a:lnTo>
                  <a:lnTo>
                    <a:pt x="477" y="9644"/>
                  </a:lnTo>
                  <a:lnTo>
                    <a:pt x="36" y="10371"/>
                  </a:lnTo>
                  <a:lnTo>
                    <a:pt x="894" y="10597"/>
                  </a:lnTo>
                  <a:lnTo>
                    <a:pt x="3561" y="11299"/>
                  </a:lnTo>
                  <a:lnTo>
                    <a:pt x="4239" y="13800"/>
                  </a:lnTo>
                  <a:lnTo>
                    <a:pt x="4466" y="14609"/>
                  </a:lnTo>
                  <a:lnTo>
                    <a:pt x="5228" y="14192"/>
                  </a:lnTo>
                  <a:lnTo>
                    <a:pt x="7621" y="12859"/>
                  </a:lnTo>
                  <a:lnTo>
                    <a:pt x="9930" y="14157"/>
                  </a:lnTo>
                  <a:lnTo>
                    <a:pt x="10681" y="14573"/>
                  </a:lnTo>
                  <a:lnTo>
                    <a:pt x="10907" y="13752"/>
                  </a:lnTo>
                  <a:lnTo>
                    <a:pt x="11621" y="11156"/>
                  </a:lnTo>
                  <a:lnTo>
                    <a:pt x="14193" y="10490"/>
                  </a:lnTo>
                  <a:lnTo>
                    <a:pt x="15050" y="10263"/>
                  </a:lnTo>
                  <a:lnTo>
                    <a:pt x="14610" y="9537"/>
                  </a:lnTo>
                  <a:lnTo>
                    <a:pt x="13229" y="7215"/>
                  </a:lnTo>
                  <a:lnTo>
                    <a:pt x="14562" y="4965"/>
                  </a:lnTo>
                  <a:lnTo>
                    <a:pt x="15003" y="4239"/>
                  </a:lnTo>
                  <a:lnTo>
                    <a:pt x="14157" y="4013"/>
                  </a:lnTo>
                  <a:lnTo>
                    <a:pt x="11490" y="3322"/>
                  </a:lnTo>
                  <a:lnTo>
                    <a:pt x="10800"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1"/>
            <p:cNvSpPr/>
            <p:nvPr/>
          </p:nvSpPr>
          <p:spPr>
            <a:xfrm>
              <a:off x="596500" y="2307850"/>
              <a:ext cx="376250" cy="365250"/>
            </a:xfrm>
            <a:custGeom>
              <a:avLst/>
              <a:gdLst/>
              <a:ahLst/>
              <a:cxnLst/>
              <a:rect l="l" t="t" r="r" b="b"/>
              <a:pathLst>
                <a:path w="15050" h="14610" extrusionOk="0">
                  <a:moveTo>
                    <a:pt x="4882" y="1298"/>
                  </a:moveTo>
                  <a:lnTo>
                    <a:pt x="7096" y="2525"/>
                  </a:lnTo>
                  <a:lnTo>
                    <a:pt x="7096" y="6323"/>
                  </a:lnTo>
                  <a:lnTo>
                    <a:pt x="4251" y="3573"/>
                  </a:lnTo>
                  <a:lnTo>
                    <a:pt x="4882" y="1298"/>
                  </a:lnTo>
                  <a:close/>
                  <a:moveTo>
                    <a:pt x="10025" y="1251"/>
                  </a:moveTo>
                  <a:lnTo>
                    <a:pt x="10680" y="3644"/>
                  </a:lnTo>
                  <a:lnTo>
                    <a:pt x="7918" y="6323"/>
                  </a:lnTo>
                  <a:lnTo>
                    <a:pt x="7918" y="2430"/>
                  </a:lnTo>
                  <a:lnTo>
                    <a:pt x="7930" y="2430"/>
                  </a:lnTo>
                  <a:lnTo>
                    <a:pt x="10025" y="1251"/>
                  </a:lnTo>
                  <a:close/>
                  <a:moveTo>
                    <a:pt x="11371" y="4132"/>
                  </a:moveTo>
                  <a:lnTo>
                    <a:pt x="13704" y="4751"/>
                  </a:lnTo>
                  <a:lnTo>
                    <a:pt x="12430" y="6894"/>
                  </a:lnTo>
                  <a:lnTo>
                    <a:pt x="8513" y="6894"/>
                  </a:lnTo>
                  <a:lnTo>
                    <a:pt x="11371" y="4132"/>
                  </a:lnTo>
                  <a:close/>
                  <a:moveTo>
                    <a:pt x="3739" y="4227"/>
                  </a:moveTo>
                  <a:lnTo>
                    <a:pt x="6501" y="6906"/>
                  </a:lnTo>
                  <a:lnTo>
                    <a:pt x="2489" y="6906"/>
                  </a:lnTo>
                  <a:lnTo>
                    <a:pt x="1262" y="4870"/>
                  </a:lnTo>
                  <a:lnTo>
                    <a:pt x="3739" y="4227"/>
                  </a:lnTo>
                  <a:close/>
                  <a:moveTo>
                    <a:pt x="12549" y="7728"/>
                  </a:moveTo>
                  <a:lnTo>
                    <a:pt x="13764" y="9764"/>
                  </a:lnTo>
                  <a:lnTo>
                    <a:pt x="11299" y="10407"/>
                  </a:lnTo>
                  <a:lnTo>
                    <a:pt x="8525" y="7728"/>
                  </a:lnTo>
                  <a:close/>
                  <a:moveTo>
                    <a:pt x="6501" y="7728"/>
                  </a:moveTo>
                  <a:lnTo>
                    <a:pt x="3655" y="10478"/>
                  </a:lnTo>
                  <a:lnTo>
                    <a:pt x="1322" y="9871"/>
                  </a:lnTo>
                  <a:lnTo>
                    <a:pt x="2608" y="7728"/>
                  </a:lnTo>
                  <a:close/>
                  <a:moveTo>
                    <a:pt x="7930" y="8299"/>
                  </a:moveTo>
                  <a:lnTo>
                    <a:pt x="10775" y="11062"/>
                  </a:lnTo>
                  <a:lnTo>
                    <a:pt x="10144" y="13336"/>
                  </a:lnTo>
                  <a:lnTo>
                    <a:pt x="7930" y="12097"/>
                  </a:lnTo>
                  <a:lnTo>
                    <a:pt x="7930" y="8299"/>
                  </a:lnTo>
                  <a:close/>
                  <a:moveTo>
                    <a:pt x="7108" y="8299"/>
                  </a:moveTo>
                  <a:lnTo>
                    <a:pt x="7108" y="12205"/>
                  </a:lnTo>
                  <a:lnTo>
                    <a:pt x="7096" y="12205"/>
                  </a:lnTo>
                  <a:lnTo>
                    <a:pt x="5001" y="13383"/>
                  </a:lnTo>
                  <a:lnTo>
                    <a:pt x="4346" y="10978"/>
                  </a:lnTo>
                  <a:lnTo>
                    <a:pt x="7108" y="8299"/>
                  </a:lnTo>
                  <a:close/>
                  <a:moveTo>
                    <a:pt x="10585" y="1"/>
                  </a:moveTo>
                  <a:lnTo>
                    <a:pt x="9823" y="417"/>
                  </a:lnTo>
                  <a:lnTo>
                    <a:pt x="7430" y="1751"/>
                  </a:lnTo>
                  <a:lnTo>
                    <a:pt x="5120" y="465"/>
                  </a:lnTo>
                  <a:lnTo>
                    <a:pt x="4358" y="48"/>
                  </a:lnTo>
                  <a:lnTo>
                    <a:pt x="4132" y="858"/>
                  </a:lnTo>
                  <a:lnTo>
                    <a:pt x="3417" y="3453"/>
                  </a:lnTo>
                  <a:lnTo>
                    <a:pt x="845" y="4120"/>
                  </a:lnTo>
                  <a:lnTo>
                    <a:pt x="0" y="4346"/>
                  </a:lnTo>
                  <a:lnTo>
                    <a:pt x="429" y="5073"/>
                  </a:lnTo>
                  <a:lnTo>
                    <a:pt x="1810" y="7394"/>
                  </a:lnTo>
                  <a:lnTo>
                    <a:pt x="476" y="9645"/>
                  </a:lnTo>
                  <a:lnTo>
                    <a:pt x="48" y="10371"/>
                  </a:lnTo>
                  <a:lnTo>
                    <a:pt x="893" y="10597"/>
                  </a:lnTo>
                  <a:lnTo>
                    <a:pt x="3560" y="11300"/>
                  </a:lnTo>
                  <a:lnTo>
                    <a:pt x="4239" y="13800"/>
                  </a:lnTo>
                  <a:lnTo>
                    <a:pt x="4465" y="14610"/>
                  </a:lnTo>
                  <a:lnTo>
                    <a:pt x="5227" y="14193"/>
                  </a:lnTo>
                  <a:lnTo>
                    <a:pt x="7620" y="12859"/>
                  </a:lnTo>
                  <a:lnTo>
                    <a:pt x="9930" y="14145"/>
                  </a:lnTo>
                  <a:lnTo>
                    <a:pt x="10680" y="14574"/>
                  </a:lnTo>
                  <a:lnTo>
                    <a:pt x="10906" y="13752"/>
                  </a:lnTo>
                  <a:lnTo>
                    <a:pt x="11621" y="11157"/>
                  </a:lnTo>
                  <a:lnTo>
                    <a:pt x="14192" y="10490"/>
                  </a:lnTo>
                  <a:lnTo>
                    <a:pt x="15050" y="10264"/>
                  </a:lnTo>
                  <a:lnTo>
                    <a:pt x="14609" y="9538"/>
                  </a:lnTo>
                  <a:lnTo>
                    <a:pt x="13228" y="7216"/>
                  </a:lnTo>
                  <a:lnTo>
                    <a:pt x="14573" y="4966"/>
                  </a:lnTo>
                  <a:lnTo>
                    <a:pt x="15002" y="4239"/>
                  </a:lnTo>
                  <a:lnTo>
                    <a:pt x="14157" y="4013"/>
                  </a:lnTo>
                  <a:lnTo>
                    <a:pt x="11490" y="3322"/>
                  </a:lnTo>
                  <a:lnTo>
                    <a:pt x="10799"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1"/>
            <p:cNvSpPr/>
            <p:nvPr/>
          </p:nvSpPr>
          <p:spPr>
            <a:xfrm>
              <a:off x="596200" y="1577100"/>
              <a:ext cx="375950" cy="365250"/>
            </a:xfrm>
            <a:custGeom>
              <a:avLst/>
              <a:gdLst/>
              <a:ahLst/>
              <a:cxnLst/>
              <a:rect l="l" t="t" r="r" b="b"/>
              <a:pathLst>
                <a:path w="15038" h="14610" extrusionOk="0">
                  <a:moveTo>
                    <a:pt x="4894" y="1299"/>
                  </a:moveTo>
                  <a:lnTo>
                    <a:pt x="7108" y="2525"/>
                  </a:lnTo>
                  <a:lnTo>
                    <a:pt x="7108" y="6323"/>
                  </a:lnTo>
                  <a:lnTo>
                    <a:pt x="4263" y="3573"/>
                  </a:lnTo>
                  <a:lnTo>
                    <a:pt x="4894" y="1299"/>
                  </a:lnTo>
                  <a:close/>
                  <a:moveTo>
                    <a:pt x="10037" y="1251"/>
                  </a:moveTo>
                  <a:lnTo>
                    <a:pt x="10692" y="3644"/>
                  </a:lnTo>
                  <a:lnTo>
                    <a:pt x="7930" y="6323"/>
                  </a:lnTo>
                  <a:lnTo>
                    <a:pt x="7930" y="2430"/>
                  </a:lnTo>
                  <a:lnTo>
                    <a:pt x="7942" y="2430"/>
                  </a:lnTo>
                  <a:lnTo>
                    <a:pt x="10037" y="1251"/>
                  </a:lnTo>
                  <a:close/>
                  <a:moveTo>
                    <a:pt x="3751" y="4228"/>
                  </a:moveTo>
                  <a:lnTo>
                    <a:pt x="6513" y="6906"/>
                  </a:lnTo>
                  <a:lnTo>
                    <a:pt x="2501" y="6906"/>
                  </a:lnTo>
                  <a:lnTo>
                    <a:pt x="1274" y="4871"/>
                  </a:lnTo>
                  <a:lnTo>
                    <a:pt x="3751" y="4228"/>
                  </a:lnTo>
                  <a:close/>
                  <a:moveTo>
                    <a:pt x="11383" y="4156"/>
                  </a:moveTo>
                  <a:lnTo>
                    <a:pt x="13716" y="4763"/>
                  </a:lnTo>
                  <a:lnTo>
                    <a:pt x="12442" y="6906"/>
                  </a:lnTo>
                  <a:lnTo>
                    <a:pt x="8525" y="6906"/>
                  </a:lnTo>
                  <a:lnTo>
                    <a:pt x="11383" y="4156"/>
                  </a:lnTo>
                  <a:close/>
                  <a:moveTo>
                    <a:pt x="12561" y="7728"/>
                  </a:moveTo>
                  <a:lnTo>
                    <a:pt x="13776" y="9764"/>
                  </a:lnTo>
                  <a:lnTo>
                    <a:pt x="11311" y="10407"/>
                  </a:lnTo>
                  <a:lnTo>
                    <a:pt x="8537" y="7728"/>
                  </a:lnTo>
                  <a:close/>
                  <a:moveTo>
                    <a:pt x="6513" y="7704"/>
                  </a:moveTo>
                  <a:lnTo>
                    <a:pt x="3667" y="10478"/>
                  </a:lnTo>
                  <a:lnTo>
                    <a:pt x="1334" y="9859"/>
                  </a:lnTo>
                  <a:lnTo>
                    <a:pt x="2620" y="7704"/>
                  </a:lnTo>
                  <a:close/>
                  <a:moveTo>
                    <a:pt x="7942" y="8300"/>
                  </a:moveTo>
                  <a:lnTo>
                    <a:pt x="10787" y="11050"/>
                  </a:lnTo>
                  <a:lnTo>
                    <a:pt x="10156" y="13336"/>
                  </a:lnTo>
                  <a:lnTo>
                    <a:pt x="7942" y="12098"/>
                  </a:lnTo>
                  <a:lnTo>
                    <a:pt x="7942" y="8300"/>
                  </a:lnTo>
                  <a:close/>
                  <a:moveTo>
                    <a:pt x="7120" y="8300"/>
                  </a:moveTo>
                  <a:lnTo>
                    <a:pt x="7120" y="12205"/>
                  </a:lnTo>
                  <a:lnTo>
                    <a:pt x="7108" y="12205"/>
                  </a:lnTo>
                  <a:lnTo>
                    <a:pt x="5013" y="13383"/>
                  </a:lnTo>
                  <a:lnTo>
                    <a:pt x="4358" y="10978"/>
                  </a:lnTo>
                  <a:lnTo>
                    <a:pt x="7120" y="8300"/>
                  </a:lnTo>
                  <a:close/>
                  <a:moveTo>
                    <a:pt x="10573" y="1"/>
                  </a:moveTo>
                  <a:lnTo>
                    <a:pt x="9823" y="418"/>
                  </a:lnTo>
                  <a:lnTo>
                    <a:pt x="7418" y="1751"/>
                  </a:lnTo>
                  <a:lnTo>
                    <a:pt x="5120" y="465"/>
                  </a:lnTo>
                  <a:lnTo>
                    <a:pt x="4358" y="49"/>
                  </a:lnTo>
                  <a:lnTo>
                    <a:pt x="4132" y="858"/>
                  </a:lnTo>
                  <a:lnTo>
                    <a:pt x="3417" y="3454"/>
                  </a:lnTo>
                  <a:lnTo>
                    <a:pt x="846" y="4120"/>
                  </a:lnTo>
                  <a:lnTo>
                    <a:pt x="0" y="4347"/>
                  </a:lnTo>
                  <a:lnTo>
                    <a:pt x="429" y="5073"/>
                  </a:lnTo>
                  <a:lnTo>
                    <a:pt x="1810" y="7395"/>
                  </a:lnTo>
                  <a:lnTo>
                    <a:pt x="476" y="9645"/>
                  </a:lnTo>
                  <a:lnTo>
                    <a:pt x="36" y="10371"/>
                  </a:lnTo>
                  <a:lnTo>
                    <a:pt x="893" y="10597"/>
                  </a:lnTo>
                  <a:lnTo>
                    <a:pt x="3548" y="11300"/>
                  </a:lnTo>
                  <a:lnTo>
                    <a:pt x="4239" y="13800"/>
                  </a:lnTo>
                  <a:lnTo>
                    <a:pt x="4465" y="14610"/>
                  </a:lnTo>
                  <a:lnTo>
                    <a:pt x="5215" y="14193"/>
                  </a:lnTo>
                  <a:lnTo>
                    <a:pt x="7620" y="12860"/>
                  </a:lnTo>
                  <a:lnTo>
                    <a:pt x="9918" y="14145"/>
                  </a:lnTo>
                  <a:lnTo>
                    <a:pt x="10680" y="14574"/>
                  </a:lnTo>
                  <a:lnTo>
                    <a:pt x="10906" y="13753"/>
                  </a:lnTo>
                  <a:lnTo>
                    <a:pt x="11621" y="11157"/>
                  </a:lnTo>
                  <a:lnTo>
                    <a:pt x="14192" y="10490"/>
                  </a:lnTo>
                  <a:lnTo>
                    <a:pt x="15038" y="10264"/>
                  </a:lnTo>
                  <a:lnTo>
                    <a:pt x="14609" y="9538"/>
                  </a:lnTo>
                  <a:lnTo>
                    <a:pt x="13228" y="7216"/>
                  </a:lnTo>
                  <a:lnTo>
                    <a:pt x="14562" y="4966"/>
                  </a:lnTo>
                  <a:lnTo>
                    <a:pt x="15002" y="4239"/>
                  </a:lnTo>
                  <a:lnTo>
                    <a:pt x="14145" y="4013"/>
                  </a:lnTo>
                  <a:lnTo>
                    <a:pt x="11490" y="3323"/>
                  </a:lnTo>
                  <a:lnTo>
                    <a:pt x="10799" y="822"/>
                  </a:lnTo>
                  <a:lnTo>
                    <a:pt x="10573" y="1"/>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1"/>
            <p:cNvSpPr/>
            <p:nvPr/>
          </p:nvSpPr>
          <p:spPr>
            <a:xfrm>
              <a:off x="596200" y="846675"/>
              <a:ext cx="376550" cy="365525"/>
            </a:xfrm>
            <a:custGeom>
              <a:avLst/>
              <a:gdLst/>
              <a:ahLst/>
              <a:cxnLst/>
              <a:rect l="l" t="t" r="r" b="b"/>
              <a:pathLst>
                <a:path w="15062" h="14621" extrusionOk="0">
                  <a:moveTo>
                    <a:pt x="10037" y="1238"/>
                  </a:moveTo>
                  <a:lnTo>
                    <a:pt x="10692" y="3631"/>
                  </a:lnTo>
                  <a:lnTo>
                    <a:pt x="7930" y="6310"/>
                  </a:lnTo>
                  <a:lnTo>
                    <a:pt x="7930" y="2417"/>
                  </a:lnTo>
                  <a:lnTo>
                    <a:pt x="7942" y="2417"/>
                  </a:lnTo>
                  <a:lnTo>
                    <a:pt x="10037" y="1238"/>
                  </a:lnTo>
                  <a:close/>
                  <a:moveTo>
                    <a:pt x="4894" y="1298"/>
                  </a:moveTo>
                  <a:lnTo>
                    <a:pt x="7108" y="2536"/>
                  </a:lnTo>
                  <a:lnTo>
                    <a:pt x="7108" y="6322"/>
                  </a:lnTo>
                  <a:lnTo>
                    <a:pt x="4263" y="3572"/>
                  </a:lnTo>
                  <a:lnTo>
                    <a:pt x="4894" y="1298"/>
                  </a:lnTo>
                  <a:close/>
                  <a:moveTo>
                    <a:pt x="3751" y="4215"/>
                  </a:moveTo>
                  <a:lnTo>
                    <a:pt x="6513" y="6894"/>
                  </a:lnTo>
                  <a:lnTo>
                    <a:pt x="2501" y="6894"/>
                  </a:lnTo>
                  <a:lnTo>
                    <a:pt x="1274" y="4858"/>
                  </a:lnTo>
                  <a:lnTo>
                    <a:pt x="3751" y="4215"/>
                  </a:lnTo>
                  <a:close/>
                  <a:moveTo>
                    <a:pt x="11383" y="4131"/>
                  </a:moveTo>
                  <a:lnTo>
                    <a:pt x="13716" y="4751"/>
                  </a:lnTo>
                  <a:lnTo>
                    <a:pt x="12454" y="6894"/>
                  </a:lnTo>
                  <a:lnTo>
                    <a:pt x="8537" y="6894"/>
                  </a:lnTo>
                  <a:lnTo>
                    <a:pt x="11383" y="4131"/>
                  </a:lnTo>
                  <a:close/>
                  <a:moveTo>
                    <a:pt x="12561" y="7715"/>
                  </a:moveTo>
                  <a:lnTo>
                    <a:pt x="13776" y="9751"/>
                  </a:lnTo>
                  <a:lnTo>
                    <a:pt x="11311" y="10394"/>
                  </a:lnTo>
                  <a:lnTo>
                    <a:pt x="8537" y="7715"/>
                  </a:lnTo>
                  <a:close/>
                  <a:moveTo>
                    <a:pt x="6513" y="7727"/>
                  </a:moveTo>
                  <a:lnTo>
                    <a:pt x="3667" y="10477"/>
                  </a:lnTo>
                  <a:lnTo>
                    <a:pt x="1334" y="9870"/>
                  </a:lnTo>
                  <a:lnTo>
                    <a:pt x="2620" y="7727"/>
                  </a:lnTo>
                  <a:close/>
                  <a:moveTo>
                    <a:pt x="7942" y="8287"/>
                  </a:moveTo>
                  <a:lnTo>
                    <a:pt x="10787" y="11049"/>
                  </a:lnTo>
                  <a:lnTo>
                    <a:pt x="10156" y="13323"/>
                  </a:lnTo>
                  <a:lnTo>
                    <a:pt x="7942" y="12085"/>
                  </a:lnTo>
                  <a:lnTo>
                    <a:pt x="7942" y="8287"/>
                  </a:lnTo>
                  <a:close/>
                  <a:moveTo>
                    <a:pt x="7120" y="8287"/>
                  </a:moveTo>
                  <a:lnTo>
                    <a:pt x="7120" y="12192"/>
                  </a:lnTo>
                  <a:lnTo>
                    <a:pt x="7108" y="12192"/>
                  </a:lnTo>
                  <a:lnTo>
                    <a:pt x="5013" y="13371"/>
                  </a:lnTo>
                  <a:lnTo>
                    <a:pt x="4358" y="10966"/>
                  </a:lnTo>
                  <a:lnTo>
                    <a:pt x="7120" y="8287"/>
                  </a:lnTo>
                  <a:close/>
                  <a:moveTo>
                    <a:pt x="10573" y="0"/>
                  </a:moveTo>
                  <a:lnTo>
                    <a:pt x="9823" y="417"/>
                  </a:lnTo>
                  <a:lnTo>
                    <a:pt x="7418" y="1762"/>
                  </a:lnTo>
                  <a:lnTo>
                    <a:pt x="5120" y="464"/>
                  </a:lnTo>
                  <a:lnTo>
                    <a:pt x="4358" y="48"/>
                  </a:lnTo>
                  <a:lnTo>
                    <a:pt x="4132" y="869"/>
                  </a:lnTo>
                  <a:lnTo>
                    <a:pt x="3417" y="3453"/>
                  </a:lnTo>
                  <a:lnTo>
                    <a:pt x="846" y="4120"/>
                  </a:lnTo>
                  <a:lnTo>
                    <a:pt x="0" y="4346"/>
                  </a:lnTo>
                  <a:lnTo>
                    <a:pt x="429" y="5072"/>
                  </a:lnTo>
                  <a:lnTo>
                    <a:pt x="1810" y="7394"/>
                  </a:lnTo>
                  <a:lnTo>
                    <a:pt x="476" y="9644"/>
                  </a:lnTo>
                  <a:lnTo>
                    <a:pt x="36" y="10370"/>
                  </a:lnTo>
                  <a:lnTo>
                    <a:pt x="893" y="10597"/>
                  </a:lnTo>
                  <a:lnTo>
                    <a:pt x="3548" y="11299"/>
                  </a:lnTo>
                  <a:lnTo>
                    <a:pt x="4239" y="13799"/>
                  </a:lnTo>
                  <a:lnTo>
                    <a:pt x="4453" y="14621"/>
                  </a:lnTo>
                  <a:lnTo>
                    <a:pt x="5215" y="14204"/>
                  </a:lnTo>
                  <a:lnTo>
                    <a:pt x="7608" y="12859"/>
                  </a:lnTo>
                  <a:lnTo>
                    <a:pt x="9942" y="14145"/>
                  </a:lnTo>
                  <a:lnTo>
                    <a:pt x="10692" y="14561"/>
                  </a:lnTo>
                  <a:lnTo>
                    <a:pt x="10918" y="13740"/>
                  </a:lnTo>
                  <a:lnTo>
                    <a:pt x="11633" y="11144"/>
                  </a:lnTo>
                  <a:lnTo>
                    <a:pt x="14204" y="10477"/>
                  </a:lnTo>
                  <a:lnTo>
                    <a:pt x="15062" y="10251"/>
                  </a:lnTo>
                  <a:lnTo>
                    <a:pt x="14621" y="9525"/>
                  </a:lnTo>
                  <a:lnTo>
                    <a:pt x="13240" y="7203"/>
                  </a:lnTo>
                  <a:lnTo>
                    <a:pt x="14585" y="4953"/>
                  </a:lnTo>
                  <a:lnTo>
                    <a:pt x="15002" y="4227"/>
                  </a:lnTo>
                  <a:lnTo>
                    <a:pt x="14145" y="4000"/>
                  </a:lnTo>
                  <a:lnTo>
                    <a:pt x="11490" y="3310"/>
                  </a:lnTo>
                  <a:lnTo>
                    <a:pt x="10799" y="798"/>
                  </a:lnTo>
                  <a:lnTo>
                    <a:pt x="10573"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1"/>
            <p:cNvSpPr/>
            <p:nvPr/>
          </p:nvSpPr>
          <p:spPr>
            <a:xfrm>
              <a:off x="596500" y="1942325"/>
              <a:ext cx="376250" cy="365550"/>
            </a:xfrm>
            <a:custGeom>
              <a:avLst/>
              <a:gdLst/>
              <a:ahLst/>
              <a:cxnLst/>
              <a:rect l="l" t="t" r="r" b="b"/>
              <a:pathLst>
                <a:path w="15050" h="14622" extrusionOk="0">
                  <a:moveTo>
                    <a:pt x="4882" y="1299"/>
                  </a:moveTo>
                  <a:lnTo>
                    <a:pt x="7096" y="2537"/>
                  </a:lnTo>
                  <a:lnTo>
                    <a:pt x="7096" y="6335"/>
                  </a:lnTo>
                  <a:lnTo>
                    <a:pt x="4251" y="3573"/>
                  </a:lnTo>
                  <a:lnTo>
                    <a:pt x="4882" y="1299"/>
                  </a:lnTo>
                  <a:close/>
                  <a:moveTo>
                    <a:pt x="10025" y="1251"/>
                  </a:moveTo>
                  <a:lnTo>
                    <a:pt x="10704" y="3656"/>
                  </a:lnTo>
                  <a:lnTo>
                    <a:pt x="7930" y="6335"/>
                  </a:lnTo>
                  <a:lnTo>
                    <a:pt x="7930" y="2430"/>
                  </a:lnTo>
                  <a:lnTo>
                    <a:pt x="10025" y="1251"/>
                  </a:lnTo>
                  <a:close/>
                  <a:moveTo>
                    <a:pt x="11371" y="4144"/>
                  </a:moveTo>
                  <a:lnTo>
                    <a:pt x="13704" y="4751"/>
                  </a:lnTo>
                  <a:lnTo>
                    <a:pt x="12430" y="6895"/>
                  </a:lnTo>
                  <a:lnTo>
                    <a:pt x="8513" y="6895"/>
                  </a:lnTo>
                  <a:lnTo>
                    <a:pt x="11371" y="4144"/>
                  </a:lnTo>
                  <a:close/>
                  <a:moveTo>
                    <a:pt x="3739" y="4228"/>
                  </a:moveTo>
                  <a:lnTo>
                    <a:pt x="6501" y="6906"/>
                  </a:lnTo>
                  <a:lnTo>
                    <a:pt x="2489" y="6906"/>
                  </a:lnTo>
                  <a:lnTo>
                    <a:pt x="1262" y="4870"/>
                  </a:lnTo>
                  <a:lnTo>
                    <a:pt x="3739" y="4228"/>
                  </a:lnTo>
                  <a:close/>
                  <a:moveTo>
                    <a:pt x="12549" y="7728"/>
                  </a:moveTo>
                  <a:lnTo>
                    <a:pt x="13764" y="9764"/>
                  </a:lnTo>
                  <a:lnTo>
                    <a:pt x="11299" y="10407"/>
                  </a:lnTo>
                  <a:lnTo>
                    <a:pt x="8525" y="7728"/>
                  </a:lnTo>
                  <a:close/>
                  <a:moveTo>
                    <a:pt x="6501" y="7728"/>
                  </a:moveTo>
                  <a:lnTo>
                    <a:pt x="3655" y="10478"/>
                  </a:lnTo>
                  <a:lnTo>
                    <a:pt x="1322" y="9871"/>
                  </a:lnTo>
                  <a:lnTo>
                    <a:pt x="2608" y="7728"/>
                  </a:lnTo>
                  <a:close/>
                  <a:moveTo>
                    <a:pt x="7930" y="8311"/>
                  </a:moveTo>
                  <a:lnTo>
                    <a:pt x="10775" y="11062"/>
                  </a:lnTo>
                  <a:lnTo>
                    <a:pt x="10144" y="13336"/>
                  </a:lnTo>
                  <a:lnTo>
                    <a:pt x="7930" y="12109"/>
                  </a:lnTo>
                  <a:lnTo>
                    <a:pt x="7930" y="8311"/>
                  </a:lnTo>
                  <a:close/>
                  <a:moveTo>
                    <a:pt x="7108" y="8311"/>
                  </a:moveTo>
                  <a:lnTo>
                    <a:pt x="7108" y="12205"/>
                  </a:lnTo>
                  <a:lnTo>
                    <a:pt x="7096" y="12205"/>
                  </a:lnTo>
                  <a:lnTo>
                    <a:pt x="5001" y="13383"/>
                  </a:lnTo>
                  <a:lnTo>
                    <a:pt x="4346" y="10990"/>
                  </a:lnTo>
                  <a:lnTo>
                    <a:pt x="7108" y="8311"/>
                  </a:lnTo>
                  <a:close/>
                  <a:moveTo>
                    <a:pt x="10585" y="1"/>
                  </a:moveTo>
                  <a:lnTo>
                    <a:pt x="9823" y="418"/>
                  </a:lnTo>
                  <a:lnTo>
                    <a:pt x="7430" y="1763"/>
                  </a:lnTo>
                  <a:lnTo>
                    <a:pt x="5120" y="465"/>
                  </a:lnTo>
                  <a:lnTo>
                    <a:pt x="4358" y="48"/>
                  </a:lnTo>
                  <a:lnTo>
                    <a:pt x="4132" y="870"/>
                  </a:lnTo>
                  <a:lnTo>
                    <a:pt x="3417" y="3454"/>
                  </a:lnTo>
                  <a:lnTo>
                    <a:pt x="845" y="4132"/>
                  </a:lnTo>
                  <a:lnTo>
                    <a:pt x="0" y="4347"/>
                  </a:lnTo>
                  <a:lnTo>
                    <a:pt x="429" y="5085"/>
                  </a:lnTo>
                  <a:lnTo>
                    <a:pt x="1810" y="7406"/>
                  </a:lnTo>
                  <a:lnTo>
                    <a:pt x="476" y="9645"/>
                  </a:lnTo>
                  <a:lnTo>
                    <a:pt x="48" y="10383"/>
                  </a:lnTo>
                  <a:lnTo>
                    <a:pt x="893" y="10597"/>
                  </a:lnTo>
                  <a:lnTo>
                    <a:pt x="3560" y="11300"/>
                  </a:lnTo>
                  <a:lnTo>
                    <a:pt x="4239" y="13800"/>
                  </a:lnTo>
                  <a:lnTo>
                    <a:pt x="4465" y="14622"/>
                  </a:lnTo>
                  <a:lnTo>
                    <a:pt x="5227" y="14205"/>
                  </a:lnTo>
                  <a:lnTo>
                    <a:pt x="7620" y="12860"/>
                  </a:lnTo>
                  <a:lnTo>
                    <a:pt x="9930" y="14157"/>
                  </a:lnTo>
                  <a:lnTo>
                    <a:pt x="10680" y="14574"/>
                  </a:lnTo>
                  <a:lnTo>
                    <a:pt x="10906" y="13753"/>
                  </a:lnTo>
                  <a:lnTo>
                    <a:pt x="11621" y="11169"/>
                  </a:lnTo>
                  <a:lnTo>
                    <a:pt x="14192" y="10502"/>
                  </a:lnTo>
                  <a:lnTo>
                    <a:pt x="15050" y="10276"/>
                  </a:lnTo>
                  <a:lnTo>
                    <a:pt x="14609" y="9550"/>
                  </a:lnTo>
                  <a:lnTo>
                    <a:pt x="13228" y="7228"/>
                  </a:lnTo>
                  <a:lnTo>
                    <a:pt x="14573" y="4978"/>
                  </a:lnTo>
                  <a:lnTo>
                    <a:pt x="15002" y="4251"/>
                  </a:lnTo>
                  <a:lnTo>
                    <a:pt x="14157" y="4025"/>
                  </a:lnTo>
                  <a:lnTo>
                    <a:pt x="11490" y="3323"/>
                  </a:lnTo>
                  <a:lnTo>
                    <a:pt x="10799"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1"/>
            <p:cNvSpPr/>
            <p:nvPr/>
          </p:nvSpPr>
          <p:spPr>
            <a:xfrm>
              <a:off x="975100" y="3769350"/>
              <a:ext cx="376275" cy="365250"/>
            </a:xfrm>
            <a:custGeom>
              <a:avLst/>
              <a:gdLst/>
              <a:ahLst/>
              <a:cxnLst/>
              <a:rect l="l" t="t" r="r" b="b"/>
              <a:pathLst>
                <a:path w="15051" h="14610" extrusionOk="0">
                  <a:moveTo>
                    <a:pt x="4906" y="1274"/>
                  </a:moveTo>
                  <a:lnTo>
                    <a:pt x="7121" y="2512"/>
                  </a:lnTo>
                  <a:lnTo>
                    <a:pt x="7121" y="6311"/>
                  </a:lnTo>
                  <a:lnTo>
                    <a:pt x="4275" y="3560"/>
                  </a:lnTo>
                  <a:lnTo>
                    <a:pt x="4906" y="1274"/>
                  </a:lnTo>
                  <a:close/>
                  <a:moveTo>
                    <a:pt x="10050" y="1238"/>
                  </a:moveTo>
                  <a:lnTo>
                    <a:pt x="10705" y="3632"/>
                  </a:lnTo>
                  <a:lnTo>
                    <a:pt x="7942" y="6311"/>
                  </a:lnTo>
                  <a:lnTo>
                    <a:pt x="7942" y="2405"/>
                  </a:lnTo>
                  <a:lnTo>
                    <a:pt x="7954" y="2405"/>
                  </a:lnTo>
                  <a:lnTo>
                    <a:pt x="10050" y="1238"/>
                  </a:lnTo>
                  <a:close/>
                  <a:moveTo>
                    <a:pt x="3751" y="4215"/>
                  </a:moveTo>
                  <a:lnTo>
                    <a:pt x="6526" y="6894"/>
                  </a:lnTo>
                  <a:lnTo>
                    <a:pt x="2501" y="6894"/>
                  </a:lnTo>
                  <a:lnTo>
                    <a:pt x="1287" y="4846"/>
                  </a:lnTo>
                  <a:lnTo>
                    <a:pt x="3751" y="4215"/>
                  </a:lnTo>
                  <a:close/>
                  <a:moveTo>
                    <a:pt x="11395" y="4132"/>
                  </a:moveTo>
                  <a:lnTo>
                    <a:pt x="13729" y="4751"/>
                  </a:lnTo>
                  <a:lnTo>
                    <a:pt x="12443" y="6894"/>
                  </a:lnTo>
                  <a:lnTo>
                    <a:pt x="8526" y="6894"/>
                  </a:lnTo>
                  <a:lnTo>
                    <a:pt x="11395" y="4132"/>
                  </a:lnTo>
                  <a:close/>
                  <a:moveTo>
                    <a:pt x="12562" y="7704"/>
                  </a:moveTo>
                  <a:lnTo>
                    <a:pt x="13788" y="9751"/>
                  </a:lnTo>
                  <a:lnTo>
                    <a:pt x="11312" y="10382"/>
                  </a:lnTo>
                  <a:lnTo>
                    <a:pt x="8550" y="7704"/>
                  </a:lnTo>
                  <a:close/>
                  <a:moveTo>
                    <a:pt x="6526" y="7704"/>
                  </a:moveTo>
                  <a:lnTo>
                    <a:pt x="3668" y="10466"/>
                  </a:lnTo>
                  <a:lnTo>
                    <a:pt x="1334" y="9847"/>
                  </a:lnTo>
                  <a:lnTo>
                    <a:pt x="2608" y="7704"/>
                  </a:lnTo>
                  <a:close/>
                  <a:moveTo>
                    <a:pt x="7954" y="8287"/>
                  </a:moveTo>
                  <a:lnTo>
                    <a:pt x="10800" y="11037"/>
                  </a:lnTo>
                  <a:lnTo>
                    <a:pt x="10169" y="13323"/>
                  </a:lnTo>
                  <a:lnTo>
                    <a:pt x="7954" y="12085"/>
                  </a:lnTo>
                  <a:lnTo>
                    <a:pt x="7954" y="8287"/>
                  </a:lnTo>
                  <a:close/>
                  <a:moveTo>
                    <a:pt x="7121" y="8287"/>
                  </a:moveTo>
                  <a:lnTo>
                    <a:pt x="7121" y="12192"/>
                  </a:lnTo>
                  <a:lnTo>
                    <a:pt x="7109" y="12192"/>
                  </a:lnTo>
                  <a:lnTo>
                    <a:pt x="5002" y="13359"/>
                  </a:lnTo>
                  <a:lnTo>
                    <a:pt x="4347" y="10966"/>
                  </a:lnTo>
                  <a:lnTo>
                    <a:pt x="7121" y="8287"/>
                  </a:lnTo>
                  <a:close/>
                  <a:moveTo>
                    <a:pt x="10586" y="0"/>
                  </a:moveTo>
                  <a:lnTo>
                    <a:pt x="9824" y="417"/>
                  </a:lnTo>
                  <a:lnTo>
                    <a:pt x="7430" y="1750"/>
                  </a:lnTo>
                  <a:lnTo>
                    <a:pt x="5121" y="465"/>
                  </a:lnTo>
                  <a:lnTo>
                    <a:pt x="4359" y="48"/>
                  </a:lnTo>
                  <a:lnTo>
                    <a:pt x="4144" y="857"/>
                  </a:lnTo>
                  <a:lnTo>
                    <a:pt x="3430" y="3453"/>
                  </a:lnTo>
                  <a:lnTo>
                    <a:pt x="846" y="4120"/>
                  </a:lnTo>
                  <a:lnTo>
                    <a:pt x="1" y="4346"/>
                  </a:lnTo>
                  <a:lnTo>
                    <a:pt x="430" y="5072"/>
                  </a:lnTo>
                  <a:lnTo>
                    <a:pt x="1823" y="7394"/>
                  </a:lnTo>
                  <a:lnTo>
                    <a:pt x="477" y="9644"/>
                  </a:lnTo>
                  <a:lnTo>
                    <a:pt x="49" y="10371"/>
                  </a:lnTo>
                  <a:lnTo>
                    <a:pt x="894" y="10597"/>
                  </a:lnTo>
                  <a:lnTo>
                    <a:pt x="3561" y="11299"/>
                  </a:lnTo>
                  <a:lnTo>
                    <a:pt x="4251" y="13800"/>
                  </a:lnTo>
                  <a:lnTo>
                    <a:pt x="4466" y="14609"/>
                  </a:lnTo>
                  <a:lnTo>
                    <a:pt x="5228" y="14192"/>
                  </a:lnTo>
                  <a:lnTo>
                    <a:pt x="7621" y="12859"/>
                  </a:lnTo>
                  <a:lnTo>
                    <a:pt x="9931" y="14157"/>
                  </a:lnTo>
                  <a:lnTo>
                    <a:pt x="10693" y="14573"/>
                  </a:lnTo>
                  <a:lnTo>
                    <a:pt x="10907" y="13752"/>
                  </a:lnTo>
                  <a:lnTo>
                    <a:pt x="11633" y="11156"/>
                  </a:lnTo>
                  <a:lnTo>
                    <a:pt x="14205" y="10490"/>
                  </a:lnTo>
                  <a:lnTo>
                    <a:pt x="15050" y="10263"/>
                  </a:lnTo>
                  <a:lnTo>
                    <a:pt x="14622" y="9537"/>
                  </a:lnTo>
                  <a:lnTo>
                    <a:pt x="13241" y="7215"/>
                  </a:lnTo>
                  <a:lnTo>
                    <a:pt x="14574" y="4965"/>
                  </a:lnTo>
                  <a:lnTo>
                    <a:pt x="15003" y="4239"/>
                  </a:lnTo>
                  <a:lnTo>
                    <a:pt x="14157" y="4013"/>
                  </a:lnTo>
                  <a:lnTo>
                    <a:pt x="11490" y="3322"/>
                  </a:lnTo>
                  <a:lnTo>
                    <a:pt x="10812" y="822"/>
                  </a:lnTo>
                  <a:lnTo>
                    <a:pt x="10586"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1"/>
            <p:cNvSpPr/>
            <p:nvPr/>
          </p:nvSpPr>
          <p:spPr>
            <a:xfrm>
              <a:off x="596200" y="2673075"/>
              <a:ext cx="375950" cy="365550"/>
            </a:xfrm>
            <a:custGeom>
              <a:avLst/>
              <a:gdLst/>
              <a:ahLst/>
              <a:cxnLst/>
              <a:rect l="l" t="t" r="r" b="b"/>
              <a:pathLst>
                <a:path w="15038" h="14622" extrusionOk="0">
                  <a:moveTo>
                    <a:pt x="4894" y="1286"/>
                  </a:moveTo>
                  <a:lnTo>
                    <a:pt x="7108" y="2525"/>
                  </a:lnTo>
                  <a:lnTo>
                    <a:pt x="7108" y="6311"/>
                  </a:lnTo>
                  <a:lnTo>
                    <a:pt x="4263" y="3561"/>
                  </a:lnTo>
                  <a:lnTo>
                    <a:pt x="4894" y="1286"/>
                  </a:lnTo>
                  <a:close/>
                  <a:moveTo>
                    <a:pt x="10037" y="1251"/>
                  </a:moveTo>
                  <a:lnTo>
                    <a:pt x="10692" y="3656"/>
                  </a:lnTo>
                  <a:lnTo>
                    <a:pt x="7930" y="6335"/>
                  </a:lnTo>
                  <a:lnTo>
                    <a:pt x="7930" y="2429"/>
                  </a:lnTo>
                  <a:lnTo>
                    <a:pt x="7942" y="2429"/>
                  </a:lnTo>
                  <a:lnTo>
                    <a:pt x="10037" y="1251"/>
                  </a:lnTo>
                  <a:close/>
                  <a:moveTo>
                    <a:pt x="11383" y="4144"/>
                  </a:moveTo>
                  <a:lnTo>
                    <a:pt x="13716" y="4751"/>
                  </a:lnTo>
                  <a:lnTo>
                    <a:pt x="12442" y="6894"/>
                  </a:lnTo>
                  <a:lnTo>
                    <a:pt x="8525" y="6894"/>
                  </a:lnTo>
                  <a:lnTo>
                    <a:pt x="11383" y="4144"/>
                  </a:lnTo>
                  <a:close/>
                  <a:moveTo>
                    <a:pt x="3751" y="4227"/>
                  </a:moveTo>
                  <a:lnTo>
                    <a:pt x="6513" y="6906"/>
                  </a:lnTo>
                  <a:lnTo>
                    <a:pt x="2501" y="6906"/>
                  </a:lnTo>
                  <a:lnTo>
                    <a:pt x="1274" y="4870"/>
                  </a:lnTo>
                  <a:lnTo>
                    <a:pt x="3751" y="4227"/>
                  </a:lnTo>
                  <a:close/>
                  <a:moveTo>
                    <a:pt x="12561" y="7728"/>
                  </a:moveTo>
                  <a:lnTo>
                    <a:pt x="13776" y="9764"/>
                  </a:lnTo>
                  <a:lnTo>
                    <a:pt x="11311" y="10407"/>
                  </a:lnTo>
                  <a:lnTo>
                    <a:pt x="8537" y="7728"/>
                  </a:lnTo>
                  <a:close/>
                  <a:moveTo>
                    <a:pt x="6513" y="7716"/>
                  </a:moveTo>
                  <a:lnTo>
                    <a:pt x="3667" y="10466"/>
                  </a:lnTo>
                  <a:lnTo>
                    <a:pt x="1334" y="9859"/>
                  </a:lnTo>
                  <a:lnTo>
                    <a:pt x="2596" y="7716"/>
                  </a:lnTo>
                  <a:close/>
                  <a:moveTo>
                    <a:pt x="7942" y="8299"/>
                  </a:moveTo>
                  <a:lnTo>
                    <a:pt x="10787" y="11050"/>
                  </a:lnTo>
                  <a:lnTo>
                    <a:pt x="10156" y="13324"/>
                  </a:lnTo>
                  <a:lnTo>
                    <a:pt x="7942" y="12085"/>
                  </a:lnTo>
                  <a:lnTo>
                    <a:pt x="7942" y="8299"/>
                  </a:lnTo>
                  <a:close/>
                  <a:moveTo>
                    <a:pt x="7120" y="8287"/>
                  </a:moveTo>
                  <a:lnTo>
                    <a:pt x="7120" y="12193"/>
                  </a:lnTo>
                  <a:lnTo>
                    <a:pt x="7108" y="12193"/>
                  </a:lnTo>
                  <a:lnTo>
                    <a:pt x="5013" y="13371"/>
                  </a:lnTo>
                  <a:lnTo>
                    <a:pt x="4358" y="10966"/>
                  </a:lnTo>
                  <a:lnTo>
                    <a:pt x="7120" y="8287"/>
                  </a:lnTo>
                  <a:close/>
                  <a:moveTo>
                    <a:pt x="10573" y="1"/>
                  </a:moveTo>
                  <a:lnTo>
                    <a:pt x="9811" y="417"/>
                  </a:lnTo>
                  <a:lnTo>
                    <a:pt x="7418" y="1763"/>
                  </a:lnTo>
                  <a:lnTo>
                    <a:pt x="5120" y="465"/>
                  </a:lnTo>
                  <a:lnTo>
                    <a:pt x="4358" y="48"/>
                  </a:lnTo>
                  <a:lnTo>
                    <a:pt x="4132" y="870"/>
                  </a:lnTo>
                  <a:lnTo>
                    <a:pt x="3417" y="3453"/>
                  </a:lnTo>
                  <a:lnTo>
                    <a:pt x="846" y="4132"/>
                  </a:lnTo>
                  <a:lnTo>
                    <a:pt x="0" y="4346"/>
                  </a:lnTo>
                  <a:lnTo>
                    <a:pt x="429" y="5085"/>
                  </a:lnTo>
                  <a:lnTo>
                    <a:pt x="1810" y="7406"/>
                  </a:lnTo>
                  <a:lnTo>
                    <a:pt x="476" y="9645"/>
                  </a:lnTo>
                  <a:lnTo>
                    <a:pt x="36" y="10383"/>
                  </a:lnTo>
                  <a:lnTo>
                    <a:pt x="893" y="10597"/>
                  </a:lnTo>
                  <a:lnTo>
                    <a:pt x="3548" y="11300"/>
                  </a:lnTo>
                  <a:lnTo>
                    <a:pt x="4239" y="13800"/>
                  </a:lnTo>
                  <a:lnTo>
                    <a:pt x="4453" y="14621"/>
                  </a:lnTo>
                  <a:lnTo>
                    <a:pt x="5215" y="14205"/>
                  </a:lnTo>
                  <a:lnTo>
                    <a:pt x="7608" y="12859"/>
                  </a:lnTo>
                  <a:lnTo>
                    <a:pt x="9918" y="14157"/>
                  </a:lnTo>
                  <a:lnTo>
                    <a:pt x="10680" y="14574"/>
                  </a:lnTo>
                  <a:lnTo>
                    <a:pt x="10906" y="13752"/>
                  </a:lnTo>
                  <a:lnTo>
                    <a:pt x="11621" y="11169"/>
                  </a:lnTo>
                  <a:lnTo>
                    <a:pt x="14192" y="10502"/>
                  </a:lnTo>
                  <a:lnTo>
                    <a:pt x="15038" y="10276"/>
                  </a:lnTo>
                  <a:lnTo>
                    <a:pt x="14609" y="9549"/>
                  </a:lnTo>
                  <a:lnTo>
                    <a:pt x="13228" y="7228"/>
                  </a:lnTo>
                  <a:lnTo>
                    <a:pt x="14562" y="4977"/>
                  </a:lnTo>
                  <a:lnTo>
                    <a:pt x="14990" y="4251"/>
                  </a:lnTo>
                  <a:lnTo>
                    <a:pt x="14145" y="4025"/>
                  </a:lnTo>
                  <a:lnTo>
                    <a:pt x="11478" y="3322"/>
                  </a:lnTo>
                  <a:lnTo>
                    <a:pt x="10799" y="822"/>
                  </a:lnTo>
                  <a:lnTo>
                    <a:pt x="10573" y="1"/>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1"/>
            <p:cNvSpPr/>
            <p:nvPr/>
          </p:nvSpPr>
          <p:spPr>
            <a:xfrm>
              <a:off x="975100" y="4134575"/>
              <a:ext cx="376275" cy="365525"/>
            </a:xfrm>
            <a:custGeom>
              <a:avLst/>
              <a:gdLst/>
              <a:ahLst/>
              <a:cxnLst/>
              <a:rect l="l" t="t" r="r" b="b"/>
              <a:pathLst>
                <a:path w="15051" h="14621" extrusionOk="0">
                  <a:moveTo>
                    <a:pt x="4906" y="1286"/>
                  </a:moveTo>
                  <a:lnTo>
                    <a:pt x="7121" y="2512"/>
                  </a:lnTo>
                  <a:lnTo>
                    <a:pt x="7121" y="6310"/>
                  </a:lnTo>
                  <a:lnTo>
                    <a:pt x="4275" y="3560"/>
                  </a:lnTo>
                  <a:lnTo>
                    <a:pt x="4906" y="1286"/>
                  </a:lnTo>
                  <a:close/>
                  <a:moveTo>
                    <a:pt x="10050" y="1238"/>
                  </a:moveTo>
                  <a:lnTo>
                    <a:pt x="10705" y="3632"/>
                  </a:lnTo>
                  <a:lnTo>
                    <a:pt x="7942" y="6310"/>
                  </a:lnTo>
                  <a:lnTo>
                    <a:pt x="7942" y="2417"/>
                  </a:lnTo>
                  <a:lnTo>
                    <a:pt x="7954" y="2417"/>
                  </a:lnTo>
                  <a:lnTo>
                    <a:pt x="10050" y="1238"/>
                  </a:lnTo>
                  <a:close/>
                  <a:moveTo>
                    <a:pt x="11395" y="4132"/>
                  </a:moveTo>
                  <a:lnTo>
                    <a:pt x="13729" y="4739"/>
                  </a:lnTo>
                  <a:lnTo>
                    <a:pt x="12443" y="6882"/>
                  </a:lnTo>
                  <a:lnTo>
                    <a:pt x="8526" y="6882"/>
                  </a:lnTo>
                  <a:lnTo>
                    <a:pt x="11395" y="4132"/>
                  </a:lnTo>
                  <a:close/>
                  <a:moveTo>
                    <a:pt x="3751" y="4215"/>
                  </a:moveTo>
                  <a:lnTo>
                    <a:pt x="6526" y="6894"/>
                  </a:lnTo>
                  <a:lnTo>
                    <a:pt x="2501" y="6894"/>
                  </a:lnTo>
                  <a:lnTo>
                    <a:pt x="1299" y="4858"/>
                  </a:lnTo>
                  <a:lnTo>
                    <a:pt x="3751" y="4215"/>
                  </a:lnTo>
                  <a:close/>
                  <a:moveTo>
                    <a:pt x="12562" y="7715"/>
                  </a:moveTo>
                  <a:lnTo>
                    <a:pt x="13788" y="9751"/>
                  </a:lnTo>
                  <a:lnTo>
                    <a:pt x="11312" y="10394"/>
                  </a:lnTo>
                  <a:lnTo>
                    <a:pt x="8550" y="7715"/>
                  </a:lnTo>
                  <a:close/>
                  <a:moveTo>
                    <a:pt x="6537" y="7715"/>
                  </a:moveTo>
                  <a:lnTo>
                    <a:pt x="3680" y="10466"/>
                  </a:lnTo>
                  <a:lnTo>
                    <a:pt x="1346" y="9859"/>
                  </a:lnTo>
                  <a:lnTo>
                    <a:pt x="2620" y="7715"/>
                  </a:lnTo>
                  <a:close/>
                  <a:moveTo>
                    <a:pt x="7954" y="8299"/>
                  </a:moveTo>
                  <a:lnTo>
                    <a:pt x="10800" y="11049"/>
                  </a:lnTo>
                  <a:lnTo>
                    <a:pt x="10169" y="13323"/>
                  </a:lnTo>
                  <a:lnTo>
                    <a:pt x="7954" y="12085"/>
                  </a:lnTo>
                  <a:lnTo>
                    <a:pt x="7954" y="8299"/>
                  </a:lnTo>
                  <a:close/>
                  <a:moveTo>
                    <a:pt x="7121" y="8299"/>
                  </a:moveTo>
                  <a:lnTo>
                    <a:pt x="7121" y="12192"/>
                  </a:lnTo>
                  <a:lnTo>
                    <a:pt x="7109" y="12192"/>
                  </a:lnTo>
                  <a:lnTo>
                    <a:pt x="5002" y="13371"/>
                  </a:lnTo>
                  <a:lnTo>
                    <a:pt x="4347" y="10978"/>
                  </a:lnTo>
                  <a:lnTo>
                    <a:pt x="7121" y="8299"/>
                  </a:lnTo>
                  <a:close/>
                  <a:moveTo>
                    <a:pt x="10586" y="0"/>
                  </a:moveTo>
                  <a:lnTo>
                    <a:pt x="9824" y="417"/>
                  </a:lnTo>
                  <a:lnTo>
                    <a:pt x="7430" y="1762"/>
                  </a:lnTo>
                  <a:lnTo>
                    <a:pt x="5121" y="465"/>
                  </a:lnTo>
                  <a:lnTo>
                    <a:pt x="4359" y="48"/>
                  </a:lnTo>
                  <a:lnTo>
                    <a:pt x="4144" y="869"/>
                  </a:lnTo>
                  <a:lnTo>
                    <a:pt x="3430" y="3453"/>
                  </a:lnTo>
                  <a:lnTo>
                    <a:pt x="846" y="4132"/>
                  </a:lnTo>
                  <a:lnTo>
                    <a:pt x="1" y="4346"/>
                  </a:lnTo>
                  <a:lnTo>
                    <a:pt x="430" y="5084"/>
                  </a:lnTo>
                  <a:lnTo>
                    <a:pt x="1823" y="7406"/>
                  </a:lnTo>
                  <a:lnTo>
                    <a:pt x="477" y="9644"/>
                  </a:lnTo>
                  <a:lnTo>
                    <a:pt x="49" y="10382"/>
                  </a:lnTo>
                  <a:lnTo>
                    <a:pt x="894" y="10597"/>
                  </a:lnTo>
                  <a:lnTo>
                    <a:pt x="3561" y="11299"/>
                  </a:lnTo>
                  <a:lnTo>
                    <a:pt x="4251" y="13799"/>
                  </a:lnTo>
                  <a:lnTo>
                    <a:pt x="4466" y="14621"/>
                  </a:lnTo>
                  <a:lnTo>
                    <a:pt x="5228" y="14204"/>
                  </a:lnTo>
                  <a:lnTo>
                    <a:pt x="7621" y="12859"/>
                  </a:lnTo>
                  <a:lnTo>
                    <a:pt x="9931" y="14157"/>
                  </a:lnTo>
                  <a:lnTo>
                    <a:pt x="10693" y="14573"/>
                  </a:lnTo>
                  <a:lnTo>
                    <a:pt x="10907" y="13752"/>
                  </a:lnTo>
                  <a:lnTo>
                    <a:pt x="11633" y="11168"/>
                  </a:lnTo>
                  <a:lnTo>
                    <a:pt x="14205" y="10501"/>
                  </a:lnTo>
                  <a:lnTo>
                    <a:pt x="15050" y="10275"/>
                  </a:lnTo>
                  <a:lnTo>
                    <a:pt x="14622" y="9549"/>
                  </a:lnTo>
                  <a:lnTo>
                    <a:pt x="13241" y="7227"/>
                  </a:lnTo>
                  <a:lnTo>
                    <a:pt x="14574" y="4977"/>
                  </a:lnTo>
                  <a:lnTo>
                    <a:pt x="15003" y="4251"/>
                  </a:lnTo>
                  <a:lnTo>
                    <a:pt x="14157" y="4024"/>
                  </a:lnTo>
                  <a:lnTo>
                    <a:pt x="11490" y="3322"/>
                  </a:lnTo>
                  <a:lnTo>
                    <a:pt x="10812" y="822"/>
                  </a:lnTo>
                  <a:lnTo>
                    <a:pt x="10586"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1"/>
            <p:cNvSpPr/>
            <p:nvPr/>
          </p:nvSpPr>
          <p:spPr>
            <a:xfrm>
              <a:off x="975100" y="4499800"/>
              <a:ext cx="376275" cy="365250"/>
            </a:xfrm>
            <a:custGeom>
              <a:avLst/>
              <a:gdLst/>
              <a:ahLst/>
              <a:cxnLst/>
              <a:rect l="l" t="t" r="r" b="b"/>
              <a:pathLst>
                <a:path w="15051" h="14610" extrusionOk="0">
                  <a:moveTo>
                    <a:pt x="4906" y="1286"/>
                  </a:moveTo>
                  <a:lnTo>
                    <a:pt x="7121" y="2524"/>
                  </a:lnTo>
                  <a:lnTo>
                    <a:pt x="7121" y="6322"/>
                  </a:lnTo>
                  <a:lnTo>
                    <a:pt x="4275" y="3572"/>
                  </a:lnTo>
                  <a:lnTo>
                    <a:pt x="4906" y="1286"/>
                  </a:lnTo>
                  <a:close/>
                  <a:moveTo>
                    <a:pt x="10050" y="1250"/>
                  </a:moveTo>
                  <a:lnTo>
                    <a:pt x="10705" y="3643"/>
                  </a:lnTo>
                  <a:lnTo>
                    <a:pt x="7942" y="6322"/>
                  </a:lnTo>
                  <a:lnTo>
                    <a:pt x="7942" y="2417"/>
                  </a:lnTo>
                  <a:lnTo>
                    <a:pt x="7954" y="2417"/>
                  </a:lnTo>
                  <a:lnTo>
                    <a:pt x="10050" y="1250"/>
                  </a:lnTo>
                  <a:close/>
                  <a:moveTo>
                    <a:pt x="3751" y="4203"/>
                  </a:moveTo>
                  <a:lnTo>
                    <a:pt x="6526" y="6882"/>
                  </a:lnTo>
                  <a:lnTo>
                    <a:pt x="2501" y="6882"/>
                  </a:lnTo>
                  <a:lnTo>
                    <a:pt x="1287" y="4846"/>
                  </a:lnTo>
                  <a:lnTo>
                    <a:pt x="3751" y="4203"/>
                  </a:lnTo>
                  <a:close/>
                  <a:moveTo>
                    <a:pt x="11395" y="4132"/>
                  </a:moveTo>
                  <a:lnTo>
                    <a:pt x="13729" y="4739"/>
                  </a:lnTo>
                  <a:lnTo>
                    <a:pt x="12443" y="6882"/>
                  </a:lnTo>
                  <a:lnTo>
                    <a:pt x="8526" y="6882"/>
                  </a:lnTo>
                  <a:lnTo>
                    <a:pt x="11395" y="4132"/>
                  </a:lnTo>
                  <a:close/>
                  <a:moveTo>
                    <a:pt x="12562" y="7715"/>
                  </a:moveTo>
                  <a:lnTo>
                    <a:pt x="13788" y="9763"/>
                  </a:lnTo>
                  <a:lnTo>
                    <a:pt x="11312" y="10394"/>
                  </a:lnTo>
                  <a:lnTo>
                    <a:pt x="8550" y="7715"/>
                  </a:lnTo>
                  <a:close/>
                  <a:moveTo>
                    <a:pt x="6537" y="7715"/>
                  </a:moveTo>
                  <a:lnTo>
                    <a:pt x="3680" y="10478"/>
                  </a:lnTo>
                  <a:lnTo>
                    <a:pt x="1346" y="9858"/>
                  </a:lnTo>
                  <a:lnTo>
                    <a:pt x="2620" y="7715"/>
                  </a:lnTo>
                  <a:close/>
                  <a:moveTo>
                    <a:pt x="7954" y="8287"/>
                  </a:moveTo>
                  <a:lnTo>
                    <a:pt x="10800" y="11037"/>
                  </a:lnTo>
                  <a:lnTo>
                    <a:pt x="10169" y="13311"/>
                  </a:lnTo>
                  <a:lnTo>
                    <a:pt x="7954" y="12085"/>
                  </a:lnTo>
                  <a:lnTo>
                    <a:pt x="7954" y="8287"/>
                  </a:lnTo>
                  <a:close/>
                  <a:moveTo>
                    <a:pt x="7133" y="8299"/>
                  </a:moveTo>
                  <a:lnTo>
                    <a:pt x="7133" y="12204"/>
                  </a:lnTo>
                  <a:lnTo>
                    <a:pt x="7121" y="12204"/>
                  </a:lnTo>
                  <a:lnTo>
                    <a:pt x="5025" y="13371"/>
                  </a:lnTo>
                  <a:lnTo>
                    <a:pt x="4370" y="10978"/>
                  </a:lnTo>
                  <a:lnTo>
                    <a:pt x="7133" y="8299"/>
                  </a:lnTo>
                  <a:close/>
                  <a:moveTo>
                    <a:pt x="10586" y="0"/>
                  </a:moveTo>
                  <a:lnTo>
                    <a:pt x="9824" y="405"/>
                  </a:lnTo>
                  <a:lnTo>
                    <a:pt x="7430" y="1750"/>
                  </a:lnTo>
                  <a:lnTo>
                    <a:pt x="5121" y="453"/>
                  </a:lnTo>
                  <a:lnTo>
                    <a:pt x="4359" y="36"/>
                  </a:lnTo>
                  <a:lnTo>
                    <a:pt x="4144" y="857"/>
                  </a:lnTo>
                  <a:lnTo>
                    <a:pt x="3430" y="3441"/>
                  </a:lnTo>
                  <a:lnTo>
                    <a:pt x="846" y="4120"/>
                  </a:lnTo>
                  <a:lnTo>
                    <a:pt x="1" y="4334"/>
                  </a:lnTo>
                  <a:lnTo>
                    <a:pt x="430" y="5072"/>
                  </a:lnTo>
                  <a:lnTo>
                    <a:pt x="1823" y="7394"/>
                  </a:lnTo>
                  <a:lnTo>
                    <a:pt x="477" y="9632"/>
                  </a:lnTo>
                  <a:lnTo>
                    <a:pt x="49" y="10370"/>
                  </a:lnTo>
                  <a:lnTo>
                    <a:pt x="894" y="10597"/>
                  </a:lnTo>
                  <a:lnTo>
                    <a:pt x="3561" y="11287"/>
                  </a:lnTo>
                  <a:lnTo>
                    <a:pt x="4251" y="13788"/>
                  </a:lnTo>
                  <a:lnTo>
                    <a:pt x="4466" y="14609"/>
                  </a:lnTo>
                  <a:lnTo>
                    <a:pt x="5228" y="14192"/>
                  </a:lnTo>
                  <a:lnTo>
                    <a:pt x="7621" y="12859"/>
                  </a:lnTo>
                  <a:lnTo>
                    <a:pt x="9931" y="14145"/>
                  </a:lnTo>
                  <a:lnTo>
                    <a:pt x="10693" y="14561"/>
                  </a:lnTo>
                  <a:lnTo>
                    <a:pt x="10907" y="13752"/>
                  </a:lnTo>
                  <a:lnTo>
                    <a:pt x="11633" y="11156"/>
                  </a:lnTo>
                  <a:lnTo>
                    <a:pt x="14205" y="10489"/>
                  </a:lnTo>
                  <a:lnTo>
                    <a:pt x="15050" y="10263"/>
                  </a:lnTo>
                  <a:lnTo>
                    <a:pt x="14622" y="9537"/>
                  </a:lnTo>
                  <a:lnTo>
                    <a:pt x="13241" y="7215"/>
                  </a:lnTo>
                  <a:lnTo>
                    <a:pt x="14574" y="4965"/>
                  </a:lnTo>
                  <a:lnTo>
                    <a:pt x="15003" y="4239"/>
                  </a:lnTo>
                  <a:lnTo>
                    <a:pt x="14157" y="4012"/>
                  </a:lnTo>
                  <a:lnTo>
                    <a:pt x="11490" y="3310"/>
                  </a:lnTo>
                  <a:lnTo>
                    <a:pt x="10812" y="810"/>
                  </a:lnTo>
                  <a:lnTo>
                    <a:pt x="10586"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1"/>
            <p:cNvSpPr/>
            <p:nvPr/>
          </p:nvSpPr>
          <p:spPr>
            <a:xfrm>
              <a:off x="975100" y="3038600"/>
              <a:ext cx="376275" cy="365250"/>
            </a:xfrm>
            <a:custGeom>
              <a:avLst/>
              <a:gdLst/>
              <a:ahLst/>
              <a:cxnLst/>
              <a:rect l="l" t="t" r="r" b="b"/>
              <a:pathLst>
                <a:path w="15051" h="14610" extrusionOk="0">
                  <a:moveTo>
                    <a:pt x="10050" y="1239"/>
                  </a:moveTo>
                  <a:lnTo>
                    <a:pt x="10705" y="3632"/>
                  </a:lnTo>
                  <a:lnTo>
                    <a:pt x="7942" y="6311"/>
                  </a:lnTo>
                  <a:lnTo>
                    <a:pt x="7942" y="2405"/>
                  </a:lnTo>
                  <a:lnTo>
                    <a:pt x="7954" y="2405"/>
                  </a:lnTo>
                  <a:lnTo>
                    <a:pt x="10050" y="1239"/>
                  </a:lnTo>
                  <a:close/>
                  <a:moveTo>
                    <a:pt x="4906" y="1274"/>
                  </a:moveTo>
                  <a:lnTo>
                    <a:pt x="7121" y="2513"/>
                  </a:lnTo>
                  <a:lnTo>
                    <a:pt x="7121" y="6323"/>
                  </a:lnTo>
                  <a:lnTo>
                    <a:pt x="4275" y="3560"/>
                  </a:lnTo>
                  <a:lnTo>
                    <a:pt x="4906" y="1274"/>
                  </a:lnTo>
                  <a:close/>
                  <a:moveTo>
                    <a:pt x="3751" y="4215"/>
                  </a:moveTo>
                  <a:lnTo>
                    <a:pt x="6526" y="6894"/>
                  </a:lnTo>
                  <a:lnTo>
                    <a:pt x="2501" y="6894"/>
                  </a:lnTo>
                  <a:lnTo>
                    <a:pt x="1287" y="4846"/>
                  </a:lnTo>
                  <a:lnTo>
                    <a:pt x="3751" y="4215"/>
                  </a:lnTo>
                  <a:close/>
                  <a:moveTo>
                    <a:pt x="11395" y="4132"/>
                  </a:moveTo>
                  <a:lnTo>
                    <a:pt x="13729" y="4751"/>
                  </a:lnTo>
                  <a:lnTo>
                    <a:pt x="12443" y="6894"/>
                  </a:lnTo>
                  <a:lnTo>
                    <a:pt x="8526" y="6894"/>
                  </a:lnTo>
                  <a:lnTo>
                    <a:pt x="11395" y="4132"/>
                  </a:lnTo>
                  <a:close/>
                  <a:moveTo>
                    <a:pt x="12562" y="7704"/>
                  </a:moveTo>
                  <a:lnTo>
                    <a:pt x="13788" y="9752"/>
                  </a:lnTo>
                  <a:lnTo>
                    <a:pt x="11312" y="10383"/>
                  </a:lnTo>
                  <a:lnTo>
                    <a:pt x="8550" y="7704"/>
                  </a:lnTo>
                  <a:close/>
                  <a:moveTo>
                    <a:pt x="6537" y="7704"/>
                  </a:moveTo>
                  <a:lnTo>
                    <a:pt x="3680" y="10478"/>
                  </a:lnTo>
                  <a:lnTo>
                    <a:pt x="1346" y="9871"/>
                  </a:lnTo>
                  <a:lnTo>
                    <a:pt x="2620" y="7704"/>
                  </a:lnTo>
                  <a:close/>
                  <a:moveTo>
                    <a:pt x="7954" y="8287"/>
                  </a:moveTo>
                  <a:lnTo>
                    <a:pt x="10788" y="11038"/>
                  </a:lnTo>
                  <a:lnTo>
                    <a:pt x="10169" y="13324"/>
                  </a:lnTo>
                  <a:lnTo>
                    <a:pt x="7954" y="12085"/>
                  </a:lnTo>
                  <a:lnTo>
                    <a:pt x="7954" y="8287"/>
                  </a:lnTo>
                  <a:close/>
                  <a:moveTo>
                    <a:pt x="7133" y="8287"/>
                  </a:moveTo>
                  <a:lnTo>
                    <a:pt x="7133" y="12192"/>
                  </a:lnTo>
                  <a:lnTo>
                    <a:pt x="7121" y="12192"/>
                  </a:lnTo>
                  <a:lnTo>
                    <a:pt x="5025" y="13359"/>
                  </a:lnTo>
                  <a:lnTo>
                    <a:pt x="4370" y="10966"/>
                  </a:lnTo>
                  <a:lnTo>
                    <a:pt x="7133" y="8287"/>
                  </a:lnTo>
                  <a:close/>
                  <a:moveTo>
                    <a:pt x="10586" y="0"/>
                  </a:moveTo>
                  <a:lnTo>
                    <a:pt x="9824" y="417"/>
                  </a:lnTo>
                  <a:lnTo>
                    <a:pt x="7430" y="1751"/>
                  </a:lnTo>
                  <a:lnTo>
                    <a:pt x="5121" y="453"/>
                  </a:lnTo>
                  <a:lnTo>
                    <a:pt x="4359" y="48"/>
                  </a:lnTo>
                  <a:lnTo>
                    <a:pt x="4144" y="858"/>
                  </a:lnTo>
                  <a:lnTo>
                    <a:pt x="3430" y="3453"/>
                  </a:lnTo>
                  <a:lnTo>
                    <a:pt x="846" y="4120"/>
                  </a:lnTo>
                  <a:lnTo>
                    <a:pt x="1" y="4346"/>
                  </a:lnTo>
                  <a:lnTo>
                    <a:pt x="430" y="5072"/>
                  </a:lnTo>
                  <a:lnTo>
                    <a:pt x="1823" y="7394"/>
                  </a:lnTo>
                  <a:lnTo>
                    <a:pt x="477" y="9644"/>
                  </a:lnTo>
                  <a:lnTo>
                    <a:pt x="49" y="10371"/>
                  </a:lnTo>
                  <a:lnTo>
                    <a:pt x="894" y="10597"/>
                  </a:lnTo>
                  <a:lnTo>
                    <a:pt x="3561" y="11299"/>
                  </a:lnTo>
                  <a:lnTo>
                    <a:pt x="4251" y="13800"/>
                  </a:lnTo>
                  <a:lnTo>
                    <a:pt x="4466" y="14609"/>
                  </a:lnTo>
                  <a:lnTo>
                    <a:pt x="5228" y="14193"/>
                  </a:lnTo>
                  <a:lnTo>
                    <a:pt x="7621" y="12859"/>
                  </a:lnTo>
                  <a:lnTo>
                    <a:pt x="9931" y="14157"/>
                  </a:lnTo>
                  <a:lnTo>
                    <a:pt x="10693" y="14574"/>
                  </a:lnTo>
                  <a:lnTo>
                    <a:pt x="10907" y="13752"/>
                  </a:lnTo>
                  <a:lnTo>
                    <a:pt x="11633" y="11157"/>
                  </a:lnTo>
                  <a:lnTo>
                    <a:pt x="14205" y="10490"/>
                  </a:lnTo>
                  <a:lnTo>
                    <a:pt x="15050" y="10264"/>
                  </a:lnTo>
                  <a:lnTo>
                    <a:pt x="14622" y="9537"/>
                  </a:lnTo>
                  <a:lnTo>
                    <a:pt x="13241" y="7216"/>
                  </a:lnTo>
                  <a:lnTo>
                    <a:pt x="14574" y="4965"/>
                  </a:lnTo>
                  <a:lnTo>
                    <a:pt x="15003" y="4239"/>
                  </a:lnTo>
                  <a:lnTo>
                    <a:pt x="14157" y="4013"/>
                  </a:lnTo>
                  <a:lnTo>
                    <a:pt x="11490" y="3322"/>
                  </a:lnTo>
                  <a:lnTo>
                    <a:pt x="10812" y="822"/>
                  </a:lnTo>
                  <a:lnTo>
                    <a:pt x="10586"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1"/>
            <p:cNvSpPr/>
            <p:nvPr/>
          </p:nvSpPr>
          <p:spPr>
            <a:xfrm>
              <a:off x="596200" y="3038600"/>
              <a:ext cx="375950" cy="365250"/>
            </a:xfrm>
            <a:custGeom>
              <a:avLst/>
              <a:gdLst/>
              <a:ahLst/>
              <a:cxnLst/>
              <a:rect l="l" t="t" r="r" b="b"/>
              <a:pathLst>
                <a:path w="15038" h="14610" extrusionOk="0">
                  <a:moveTo>
                    <a:pt x="10037" y="1239"/>
                  </a:moveTo>
                  <a:lnTo>
                    <a:pt x="10692" y="3632"/>
                  </a:lnTo>
                  <a:lnTo>
                    <a:pt x="7930" y="6311"/>
                  </a:lnTo>
                  <a:lnTo>
                    <a:pt x="7930" y="2405"/>
                  </a:lnTo>
                  <a:lnTo>
                    <a:pt x="7942" y="2405"/>
                  </a:lnTo>
                  <a:lnTo>
                    <a:pt x="10037" y="1239"/>
                  </a:lnTo>
                  <a:close/>
                  <a:moveTo>
                    <a:pt x="4894" y="1274"/>
                  </a:moveTo>
                  <a:lnTo>
                    <a:pt x="7108" y="2513"/>
                  </a:lnTo>
                  <a:lnTo>
                    <a:pt x="7108" y="6323"/>
                  </a:lnTo>
                  <a:lnTo>
                    <a:pt x="4263" y="3560"/>
                  </a:lnTo>
                  <a:lnTo>
                    <a:pt x="4894" y="1274"/>
                  </a:lnTo>
                  <a:close/>
                  <a:moveTo>
                    <a:pt x="3751" y="4215"/>
                  </a:moveTo>
                  <a:lnTo>
                    <a:pt x="6513" y="6894"/>
                  </a:lnTo>
                  <a:lnTo>
                    <a:pt x="2501" y="6894"/>
                  </a:lnTo>
                  <a:lnTo>
                    <a:pt x="1274" y="4846"/>
                  </a:lnTo>
                  <a:lnTo>
                    <a:pt x="3751" y="4215"/>
                  </a:lnTo>
                  <a:close/>
                  <a:moveTo>
                    <a:pt x="11383" y="4132"/>
                  </a:moveTo>
                  <a:lnTo>
                    <a:pt x="13716" y="4751"/>
                  </a:lnTo>
                  <a:lnTo>
                    <a:pt x="12442" y="6894"/>
                  </a:lnTo>
                  <a:lnTo>
                    <a:pt x="8525" y="6894"/>
                  </a:lnTo>
                  <a:lnTo>
                    <a:pt x="11383" y="4132"/>
                  </a:lnTo>
                  <a:close/>
                  <a:moveTo>
                    <a:pt x="12561" y="7704"/>
                  </a:moveTo>
                  <a:lnTo>
                    <a:pt x="13764" y="9752"/>
                  </a:lnTo>
                  <a:lnTo>
                    <a:pt x="11311" y="10383"/>
                  </a:lnTo>
                  <a:lnTo>
                    <a:pt x="8537" y="7704"/>
                  </a:lnTo>
                  <a:close/>
                  <a:moveTo>
                    <a:pt x="6513" y="7704"/>
                  </a:moveTo>
                  <a:lnTo>
                    <a:pt x="3667" y="10478"/>
                  </a:lnTo>
                  <a:lnTo>
                    <a:pt x="1334" y="9871"/>
                  </a:lnTo>
                  <a:lnTo>
                    <a:pt x="2620" y="7704"/>
                  </a:lnTo>
                  <a:close/>
                  <a:moveTo>
                    <a:pt x="7942" y="8287"/>
                  </a:moveTo>
                  <a:lnTo>
                    <a:pt x="10787" y="11038"/>
                  </a:lnTo>
                  <a:lnTo>
                    <a:pt x="10156" y="13324"/>
                  </a:lnTo>
                  <a:lnTo>
                    <a:pt x="7942" y="12085"/>
                  </a:lnTo>
                  <a:lnTo>
                    <a:pt x="7942" y="8287"/>
                  </a:lnTo>
                  <a:close/>
                  <a:moveTo>
                    <a:pt x="7120" y="8287"/>
                  </a:moveTo>
                  <a:lnTo>
                    <a:pt x="7120" y="12192"/>
                  </a:lnTo>
                  <a:lnTo>
                    <a:pt x="7108" y="12192"/>
                  </a:lnTo>
                  <a:lnTo>
                    <a:pt x="5013" y="13359"/>
                  </a:lnTo>
                  <a:lnTo>
                    <a:pt x="4358" y="10966"/>
                  </a:lnTo>
                  <a:lnTo>
                    <a:pt x="7120" y="8287"/>
                  </a:lnTo>
                  <a:close/>
                  <a:moveTo>
                    <a:pt x="10573" y="0"/>
                  </a:moveTo>
                  <a:lnTo>
                    <a:pt x="9823" y="417"/>
                  </a:lnTo>
                  <a:lnTo>
                    <a:pt x="7418" y="1751"/>
                  </a:lnTo>
                  <a:lnTo>
                    <a:pt x="5120" y="453"/>
                  </a:lnTo>
                  <a:lnTo>
                    <a:pt x="4358" y="48"/>
                  </a:lnTo>
                  <a:lnTo>
                    <a:pt x="4132" y="858"/>
                  </a:lnTo>
                  <a:lnTo>
                    <a:pt x="3417" y="3453"/>
                  </a:lnTo>
                  <a:lnTo>
                    <a:pt x="846" y="4120"/>
                  </a:lnTo>
                  <a:lnTo>
                    <a:pt x="0" y="4346"/>
                  </a:lnTo>
                  <a:lnTo>
                    <a:pt x="429" y="5072"/>
                  </a:lnTo>
                  <a:lnTo>
                    <a:pt x="1810" y="7394"/>
                  </a:lnTo>
                  <a:lnTo>
                    <a:pt x="476" y="9644"/>
                  </a:lnTo>
                  <a:lnTo>
                    <a:pt x="36" y="10371"/>
                  </a:lnTo>
                  <a:lnTo>
                    <a:pt x="893" y="10597"/>
                  </a:lnTo>
                  <a:lnTo>
                    <a:pt x="3548" y="11299"/>
                  </a:lnTo>
                  <a:lnTo>
                    <a:pt x="4239" y="13800"/>
                  </a:lnTo>
                  <a:lnTo>
                    <a:pt x="4465" y="14609"/>
                  </a:lnTo>
                  <a:lnTo>
                    <a:pt x="5215" y="14193"/>
                  </a:lnTo>
                  <a:lnTo>
                    <a:pt x="7620" y="12859"/>
                  </a:lnTo>
                  <a:lnTo>
                    <a:pt x="9918" y="14157"/>
                  </a:lnTo>
                  <a:lnTo>
                    <a:pt x="10680" y="14574"/>
                  </a:lnTo>
                  <a:lnTo>
                    <a:pt x="10906" y="13752"/>
                  </a:lnTo>
                  <a:lnTo>
                    <a:pt x="11621" y="11157"/>
                  </a:lnTo>
                  <a:lnTo>
                    <a:pt x="14192" y="10490"/>
                  </a:lnTo>
                  <a:lnTo>
                    <a:pt x="15038" y="10264"/>
                  </a:lnTo>
                  <a:lnTo>
                    <a:pt x="14609" y="9537"/>
                  </a:lnTo>
                  <a:lnTo>
                    <a:pt x="13228" y="7216"/>
                  </a:lnTo>
                  <a:lnTo>
                    <a:pt x="14562" y="4965"/>
                  </a:lnTo>
                  <a:lnTo>
                    <a:pt x="15002" y="4239"/>
                  </a:lnTo>
                  <a:lnTo>
                    <a:pt x="14145" y="4013"/>
                  </a:lnTo>
                  <a:lnTo>
                    <a:pt x="11490" y="3322"/>
                  </a:lnTo>
                  <a:lnTo>
                    <a:pt x="10799" y="822"/>
                  </a:lnTo>
                  <a:lnTo>
                    <a:pt x="10573"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1"/>
            <p:cNvSpPr/>
            <p:nvPr/>
          </p:nvSpPr>
          <p:spPr>
            <a:xfrm>
              <a:off x="216975" y="846675"/>
              <a:ext cx="376575" cy="365525"/>
            </a:xfrm>
            <a:custGeom>
              <a:avLst/>
              <a:gdLst/>
              <a:ahLst/>
              <a:cxnLst/>
              <a:rect l="l" t="t" r="r" b="b"/>
              <a:pathLst>
                <a:path w="15063" h="14621" extrusionOk="0">
                  <a:moveTo>
                    <a:pt x="10050" y="1238"/>
                  </a:moveTo>
                  <a:lnTo>
                    <a:pt x="10704" y="3631"/>
                  </a:lnTo>
                  <a:lnTo>
                    <a:pt x="7930" y="6310"/>
                  </a:lnTo>
                  <a:lnTo>
                    <a:pt x="7930" y="2417"/>
                  </a:lnTo>
                  <a:lnTo>
                    <a:pt x="7942" y="2417"/>
                  </a:lnTo>
                  <a:lnTo>
                    <a:pt x="10050" y="1238"/>
                  </a:lnTo>
                  <a:close/>
                  <a:moveTo>
                    <a:pt x="4894" y="1274"/>
                  </a:moveTo>
                  <a:lnTo>
                    <a:pt x="7109" y="2536"/>
                  </a:lnTo>
                  <a:lnTo>
                    <a:pt x="7109" y="6322"/>
                  </a:lnTo>
                  <a:lnTo>
                    <a:pt x="4275" y="3560"/>
                  </a:lnTo>
                  <a:lnTo>
                    <a:pt x="4894" y="1274"/>
                  </a:lnTo>
                  <a:close/>
                  <a:moveTo>
                    <a:pt x="3751" y="4215"/>
                  </a:moveTo>
                  <a:lnTo>
                    <a:pt x="6513" y="6894"/>
                  </a:lnTo>
                  <a:lnTo>
                    <a:pt x="2489" y="6894"/>
                  </a:lnTo>
                  <a:lnTo>
                    <a:pt x="1275" y="4858"/>
                  </a:lnTo>
                  <a:lnTo>
                    <a:pt x="3751" y="4215"/>
                  </a:lnTo>
                  <a:close/>
                  <a:moveTo>
                    <a:pt x="11383" y="4131"/>
                  </a:moveTo>
                  <a:lnTo>
                    <a:pt x="13717" y="4751"/>
                  </a:lnTo>
                  <a:lnTo>
                    <a:pt x="12455" y="6894"/>
                  </a:lnTo>
                  <a:lnTo>
                    <a:pt x="8537" y="6894"/>
                  </a:lnTo>
                  <a:lnTo>
                    <a:pt x="11383" y="4131"/>
                  </a:lnTo>
                  <a:close/>
                  <a:moveTo>
                    <a:pt x="12562" y="7715"/>
                  </a:moveTo>
                  <a:lnTo>
                    <a:pt x="13776" y="9751"/>
                  </a:lnTo>
                  <a:lnTo>
                    <a:pt x="11312" y="10394"/>
                  </a:lnTo>
                  <a:lnTo>
                    <a:pt x="8537" y="7715"/>
                  </a:lnTo>
                  <a:close/>
                  <a:moveTo>
                    <a:pt x="6513" y="7727"/>
                  </a:moveTo>
                  <a:lnTo>
                    <a:pt x="3680" y="10477"/>
                  </a:lnTo>
                  <a:lnTo>
                    <a:pt x="1322" y="9870"/>
                  </a:lnTo>
                  <a:lnTo>
                    <a:pt x="2608" y="7727"/>
                  </a:lnTo>
                  <a:close/>
                  <a:moveTo>
                    <a:pt x="7942" y="8287"/>
                  </a:moveTo>
                  <a:lnTo>
                    <a:pt x="10788" y="11049"/>
                  </a:lnTo>
                  <a:lnTo>
                    <a:pt x="10169" y="13323"/>
                  </a:lnTo>
                  <a:lnTo>
                    <a:pt x="7942" y="12085"/>
                  </a:lnTo>
                  <a:lnTo>
                    <a:pt x="7942" y="8287"/>
                  </a:lnTo>
                  <a:close/>
                  <a:moveTo>
                    <a:pt x="7133" y="8287"/>
                  </a:moveTo>
                  <a:lnTo>
                    <a:pt x="7133" y="12192"/>
                  </a:lnTo>
                  <a:lnTo>
                    <a:pt x="7109" y="12192"/>
                  </a:lnTo>
                  <a:lnTo>
                    <a:pt x="5013" y="13371"/>
                  </a:lnTo>
                  <a:lnTo>
                    <a:pt x="4358" y="10966"/>
                  </a:lnTo>
                  <a:lnTo>
                    <a:pt x="7133" y="8287"/>
                  </a:lnTo>
                  <a:close/>
                  <a:moveTo>
                    <a:pt x="10585" y="0"/>
                  </a:moveTo>
                  <a:lnTo>
                    <a:pt x="9823" y="417"/>
                  </a:lnTo>
                  <a:lnTo>
                    <a:pt x="7430" y="1762"/>
                  </a:lnTo>
                  <a:lnTo>
                    <a:pt x="5120" y="476"/>
                  </a:lnTo>
                  <a:lnTo>
                    <a:pt x="4358" y="60"/>
                  </a:lnTo>
                  <a:lnTo>
                    <a:pt x="4132" y="881"/>
                  </a:lnTo>
                  <a:lnTo>
                    <a:pt x="3418" y="3465"/>
                  </a:lnTo>
                  <a:lnTo>
                    <a:pt x="846" y="4120"/>
                  </a:lnTo>
                  <a:lnTo>
                    <a:pt x="1" y="4346"/>
                  </a:lnTo>
                  <a:lnTo>
                    <a:pt x="429" y="5072"/>
                  </a:lnTo>
                  <a:lnTo>
                    <a:pt x="1810" y="7394"/>
                  </a:lnTo>
                  <a:lnTo>
                    <a:pt x="477" y="9644"/>
                  </a:lnTo>
                  <a:lnTo>
                    <a:pt x="36" y="10370"/>
                  </a:lnTo>
                  <a:lnTo>
                    <a:pt x="894" y="10597"/>
                  </a:lnTo>
                  <a:lnTo>
                    <a:pt x="3561" y="11299"/>
                  </a:lnTo>
                  <a:lnTo>
                    <a:pt x="4239" y="13799"/>
                  </a:lnTo>
                  <a:lnTo>
                    <a:pt x="4466" y="14621"/>
                  </a:lnTo>
                  <a:lnTo>
                    <a:pt x="5228" y="14204"/>
                  </a:lnTo>
                  <a:lnTo>
                    <a:pt x="7621" y="12859"/>
                  </a:lnTo>
                  <a:lnTo>
                    <a:pt x="9942" y="14145"/>
                  </a:lnTo>
                  <a:lnTo>
                    <a:pt x="10704" y="14561"/>
                  </a:lnTo>
                  <a:lnTo>
                    <a:pt x="10919" y="13740"/>
                  </a:lnTo>
                  <a:lnTo>
                    <a:pt x="11633" y="11168"/>
                  </a:lnTo>
                  <a:lnTo>
                    <a:pt x="14217" y="10489"/>
                  </a:lnTo>
                  <a:lnTo>
                    <a:pt x="15062" y="10275"/>
                  </a:lnTo>
                  <a:lnTo>
                    <a:pt x="14633" y="9537"/>
                  </a:lnTo>
                  <a:lnTo>
                    <a:pt x="13240" y="7215"/>
                  </a:lnTo>
                  <a:lnTo>
                    <a:pt x="14586" y="4965"/>
                  </a:lnTo>
                  <a:lnTo>
                    <a:pt x="15003" y="4227"/>
                  </a:lnTo>
                  <a:lnTo>
                    <a:pt x="14169" y="4024"/>
                  </a:lnTo>
                  <a:lnTo>
                    <a:pt x="11502" y="3322"/>
                  </a:lnTo>
                  <a:lnTo>
                    <a:pt x="10800"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1"/>
            <p:cNvSpPr/>
            <p:nvPr/>
          </p:nvSpPr>
          <p:spPr>
            <a:xfrm>
              <a:off x="596200" y="1211600"/>
              <a:ext cx="375950" cy="365825"/>
            </a:xfrm>
            <a:custGeom>
              <a:avLst/>
              <a:gdLst/>
              <a:ahLst/>
              <a:cxnLst/>
              <a:rect l="l" t="t" r="r" b="b"/>
              <a:pathLst>
                <a:path w="15038" h="14633" extrusionOk="0">
                  <a:moveTo>
                    <a:pt x="4894" y="1298"/>
                  </a:moveTo>
                  <a:lnTo>
                    <a:pt x="7108" y="2536"/>
                  </a:lnTo>
                  <a:lnTo>
                    <a:pt x="7108" y="6334"/>
                  </a:lnTo>
                  <a:lnTo>
                    <a:pt x="4263" y="3572"/>
                  </a:lnTo>
                  <a:lnTo>
                    <a:pt x="4894" y="1298"/>
                  </a:lnTo>
                  <a:close/>
                  <a:moveTo>
                    <a:pt x="10037" y="1250"/>
                  </a:moveTo>
                  <a:lnTo>
                    <a:pt x="10692" y="3655"/>
                  </a:lnTo>
                  <a:lnTo>
                    <a:pt x="7930" y="6334"/>
                  </a:lnTo>
                  <a:lnTo>
                    <a:pt x="7930" y="2429"/>
                  </a:lnTo>
                  <a:lnTo>
                    <a:pt x="7942" y="2429"/>
                  </a:lnTo>
                  <a:lnTo>
                    <a:pt x="10037" y="1250"/>
                  </a:lnTo>
                  <a:close/>
                  <a:moveTo>
                    <a:pt x="3751" y="4227"/>
                  </a:moveTo>
                  <a:lnTo>
                    <a:pt x="6513" y="6906"/>
                  </a:lnTo>
                  <a:lnTo>
                    <a:pt x="2501" y="6906"/>
                  </a:lnTo>
                  <a:lnTo>
                    <a:pt x="1274" y="4870"/>
                  </a:lnTo>
                  <a:lnTo>
                    <a:pt x="3751" y="4227"/>
                  </a:lnTo>
                  <a:close/>
                  <a:moveTo>
                    <a:pt x="11383" y="4155"/>
                  </a:moveTo>
                  <a:lnTo>
                    <a:pt x="13716" y="4763"/>
                  </a:lnTo>
                  <a:lnTo>
                    <a:pt x="12442" y="6906"/>
                  </a:lnTo>
                  <a:lnTo>
                    <a:pt x="8525" y="6906"/>
                  </a:lnTo>
                  <a:lnTo>
                    <a:pt x="11383" y="4155"/>
                  </a:lnTo>
                  <a:close/>
                  <a:moveTo>
                    <a:pt x="12561" y="7727"/>
                  </a:moveTo>
                  <a:lnTo>
                    <a:pt x="13776" y="9763"/>
                  </a:lnTo>
                  <a:lnTo>
                    <a:pt x="11311" y="10406"/>
                  </a:lnTo>
                  <a:lnTo>
                    <a:pt x="8537" y="7727"/>
                  </a:lnTo>
                  <a:close/>
                  <a:moveTo>
                    <a:pt x="6513" y="7739"/>
                  </a:moveTo>
                  <a:lnTo>
                    <a:pt x="3667" y="10501"/>
                  </a:lnTo>
                  <a:lnTo>
                    <a:pt x="1334" y="9882"/>
                  </a:lnTo>
                  <a:lnTo>
                    <a:pt x="2620" y="7739"/>
                  </a:lnTo>
                  <a:close/>
                  <a:moveTo>
                    <a:pt x="7942" y="8311"/>
                  </a:moveTo>
                  <a:lnTo>
                    <a:pt x="10787" y="11061"/>
                  </a:lnTo>
                  <a:lnTo>
                    <a:pt x="10156" y="13335"/>
                  </a:lnTo>
                  <a:lnTo>
                    <a:pt x="7942" y="12097"/>
                  </a:lnTo>
                  <a:lnTo>
                    <a:pt x="7942" y="8311"/>
                  </a:lnTo>
                  <a:close/>
                  <a:moveTo>
                    <a:pt x="7120" y="8311"/>
                  </a:moveTo>
                  <a:lnTo>
                    <a:pt x="7120" y="12204"/>
                  </a:lnTo>
                  <a:lnTo>
                    <a:pt x="7108" y="12204"/>
                  </a:lnTo>
                  <a:lnTo>
                    <a:pt x="5013" y="13383"/>
                  </a:lnTo>
                  <a:lnTo>
                    <a:pt x="4358" y="10989"/>
                  </a:lnTo>
                  <a:lnTo>
                    <a:pt x="7120" y="8311"/>
                  </a:lnTo>
                  <a:close/>
                  <a:moveTo>
                    <a:pt x="10573" y="0"/>
                  </a:moveTo>
                  <a:lnTo>
                    <a:pt x="9823" y="417"/>
                  </a:lnTo>
                  <a:lnTo>
                    <a:pt x="7418" y="1762"/>
                  </a:lnTo>
                  <a:lnTo>
                    <a:pt x="5120" y="464"/>
                  </a:lnTo>
                  <a:lnTo>
                    <a:pt x="4358" y="48"/>
                  </a:lnTo>
                  <a:lnTo>
                    <a:pt x="4132" y="881"/>
                  </a:lnTo>
                  <a:lnTo>
                    <a:pt x="3417" y="3477"/>
                  </a:lnTo>
                  <a:lnTo>
                    <a:pt x="846" y="4143"/>
                  </a:lnTo>
                  <a:lnTo>
                    <a:pt x="0" y="4370"/>
                  </a:lnTo>
                  <a:lnTo>
                    <a:pt x="429" y="5096"/>
                  </a:lnTo>
                  <a:lnTo>
                    <a:pt x="1810" y="7418"/>
                  </a:lnTo>
                  <a:lnTo>
                    <a:pt x="476" y="9668"/>
                  </a:lnTo>
                  <a:lnTo>
                    <a:pt x="36" y="10394"/>
                  </a:lnTo>
                  <a:lnTo>
                    <a:pt x="893" y="10620"/>
                  </a:lnTo>
                  <a:lnTo>
                    <a:pt x="3548" y="11311"/>
                  </a:lnTo>
                  <a:lnTo>
                    <a:pt x="4239" y="13811"/>
                  </a:lnTo>
                  <a:lnTo>
                    <a:pt x="4453" y="14633"/>
                  </a:lnTo>
                  <a:lnTo>
                    <a:pt x="5215" y="14216"/>
                  </a:lnTo>
                  <a:lnTo>
                    <a:pt x="7608" y="12883"/>
                  </a:lnTo>
                  <a:lnTo>
                    <a:pt x="9918" y="14168"/>
                  </a:lnTo>
                  <a:lnTo>
                    <a:pt x="10680" y="14585"/>
                  </a:lnTo>
                  <a:lnTo>
                    <a:pt x="10906" y="13776"/>
                  </a:lnTo>
                  <a:lnTo>
                    <a:pt x="11621" y="11180"/>
                  </a:lnTo>
                  <a:lnTo>
                    <a:pt x="14192" y="10513"/>
                  </a:lnTo>
                  <a:lnTo>
                    <a:pt x="15038" y="10287"/>
                  </a:lnTo>
                  <a:lnTo>
                    <a:pt x="14609" y="9561"/>
                  </a:lnTo>
                  <a:lnTo>
                    <a:pt x="13228" y="7227"/>
                  </a:lnTo>
                  <a:lnTo>
                    <a:pt x="14562" y="4977"/>
                  </a:lnTo>
                  <a:lnTo>
                    <a:pt x="15002" y="4251"/>
                  </a:lnTo>
                  <a:lnTo>
                    <a:pt x="14145" y="4024"/>
                  </a:lnTo>
                  <a:lnTo>
                    <a:pt x="11490" y="3322"/>
                  </a:lnTo>
                  <a:lnTo>
                    <a:pt x="10799" y="822"/>
                  </a:lnTo>
                  <a:lnTo>
                    <a:pt x="10573"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1"/>
            <p:cNvSpPr/>
            <p:nvPr/>
          </p:nvSpPr>
          <p:spPr>
            <a:xfrm>
              <a:off x="216975" y="1942325"/>
              <a:ext cx="376275" cy="365850"/>
            </a:xfrm>
            <a:custGeom>
              <a:avLst/>
              <a:gdLst/>
              <a:ahLst/>
              <a:cxnLst/>
              <a:rect l="l" t="t" r="r" b="b"/>
              <a:pathLst>
                <a:path w="15051" h="14634" extrusionOk="0">
                  <a:moveTo>
                    <a:pt x="4894" y="1299"/>
                  </a:moveTo>
                  <a:lnTo>
                    <a:pt x="7109" y="2537"/>
                  </a:lnTo>
                  <a:lnTo>
                    <a:pt x="7109" y="6335"/>
                  </a:lnTo>
                  <a:lnTo>
                    <a:pt x="4275" y="3573"/>
                  </a:lnTo>
                  <a:lnTo>
                    <a:pt x="4894" y="1299"/>
                  </a:lnTo>
                  <a:close/>
                  <a:moveTo>
                    <a:pt x="10050" y="1251"/>
                  </a:moveTo>
                  <a:lnTo>
                    <a:pt x="10704" y="3656"/>
                  </a:lnTo>
                  <a:lnTo>
                    <a:pt x="7930" y="6335"/>
                  </a:lnTo>
                  <a:lnTo>
                    <a:pt x="7930" y="2430"/>
                  </a:lnTo>
                  <a:lnTo>
                    <a:pt x="7942" y="2430"/>
                  </a:lnTo>
                  <a:lnTo>
                    <a:pt x="10050" y="1251"/>
                  </a:lnTo>
                  <a:close/>
                  <a:moveTo>
                    <a:pt x="3751" y="4228"/>
                  </a:moveTo>
                  <a:lnTo>
                    <a:pt x="6513" y="6906"/>
                  </a:lnTo>
                  <a:lnTo>
                    <a:pt x="2501" y="6906"/>
                  </a:lnTo>
                  <a:lnTo>
                    <a:pt x="1275" y="4870"/>
                  </a:lnTo>
                  <a:lnTo>
                    <a:pt x="3751" y="4228"/>
                  </a:lnTo>
                  <a:close/>
                  <a:moveTo>
                    <a:pt x="11383" y="4144"/>
                  </a:moveTo>
                  <a:lnTo>
                    <a:pt x="13717" y="4751"/>
                  </a:lnTo>
                  <a:lnTo>
                    <a:pt x="12455" y="6906"/>
                  </a:lnTo>
                  <a:lnTo>
                    <a:pt x="8537" y="6906"/>
                  </a:lnTo>
                  <a:lnTo>
                    <a:pt x="11383" y="4144"/>
                  </a:lnTo>
                  <a:close/>
                  <a:moveTo>
                    <a:pt x="12562" y="7728"/>
                  </a:moveTo>
                  <a:lnTo>
                    <a:pt x="13776" y="9764"/>
                  </a:lnTo>
                  <a:lnTo>
                    <a:pt x="11312" y="10407"/>
                  </a:lnTo>
                  <a:lnTo>
                    <a:pt x="8537" y="7728"/>
                  </a:lnTo>
                  <a:close/>
                  <a:moveTo>
                    <a:pt x="6537" y="7728"/>
                  </a:moveTo>
                  <a:lnTo>
                    <a:pt x="3680" y="10478"/>
                  </a:lnTo>
                  <a:lnTo>
                    <a:pt x="1334" y="9871"/>
                  </a:lnTo>
                  <a:lnTo>
                    <a:pt x="2620" y="7728"/>
                  </a:lnTo>
                  <a:close/>
                  <a:moveTo>
                    <a:pt x="7942" y="8311"/>
                  </a:moveTo>
                  <a:lnTo>
                    <a:pt x="10788" y="11062"/>
                  </a:lnTo>
                  <a:lnTo>
                    <a:pt x="10169" y="13336"/>
                  </a:lnTo>
                  <a:lnTo>
                    <a:pt x="7942" y="12109"/>
                  </a:lnTo>
                  <a:lnTo>
                    <a:pt x="7942" y="8311"/>
                  </a:lnTo>
                  <a:close/>
                  <a:moveTo>
                    <a:pt x="7133" y="8311"/>
                  </a:moveTo>
                  <a:lnTo>
                    <a:pt x="7133" y="12205"/>
                  </a:lnTo>
                  <a:lnTo>
                    <a:pt x="7109" y="12205"/>
                  </a:lnTo>
                  <a:lnTo>
                    <a:pt x="5013" y="13383"/>
                  </a:lnTo>
                  <a:lnTo>
                    <a:pt x="4358" y="10990"/>
                  </a:lnTo>
                  <a:lnTo>
                    <a:pt x="7133" y="8311"/>
                  </a:lnTo>
                  <a:close/>
                  <a:moveTo>
                    <a:pt x="10585" y="1"/>
                  </a:moveTo>
                  <a:lnTo>
                    <a:pt x="9823" y="418"/>
                  </a:lnTo>
                  <a:lnTo>
                    <a:pt x="7430" y="1763"/>
                  </a:lnTo>
                  <a:lnTo>
                    <a:pt x="5120" y="465"/>
                  </a:lnTo>
                  <a:lnTo>
                    <a:pt x="4358" y="48"/>
                  </a:lnTo>
                  <a:lnTo>
                    <a:pt x="4132" y="870"/>
                  </a:lnTo>
                  <a:lnTo>
                    <a:pt x="3418" y="3454"/>
                  </a:lnTo>
                  <a:lnTo>
                    <a:pt x="846" y="4144"/>
                  </a:lnTo>
                  <a:lnTo>
                    <a:pt x="1" y="4370"/>
                  </a:lnTo>
                  <a:lnTo>
                    <a:pt x="429" y="5097"/>
                  </a:lnTo>
                  <a:lnTo>
                    <a:pt x="1810" y="7418"/>
                  </a:lnTo>
                  <a:lnTo>
                    <a:pt x="477" y="9669"/>
                  </a:lnTo>
                  <a:lnTo>
                    <a:pt x="36" y="10395"/>
                  </a:lnTo>
                  <a:lnTo>
                    <a:pt x="894" y="10621"/>
                  </a:lnTo>
                  <a:lnTo>
                    <a:pt x="3561" y="11312"/>
                  </a:lnTo>
                  <a:lnTo>
                    <a:pt x="4239" y="13812"/>
                  </a:lnTo>
                  <a:lnTo>
                    <a:pt x="4466" y="14634"/>
                  </a:lnTo>
                  <a:lnTo>
                    <a:pt x="5228" y="14217"/>
                  </a:lnTo>
                  <a:lnTo>
                    <a:pt x="7621" y="12883"/>
                  </a:lnTo>
                  <a:lnTo>
                    <a:pt x="9930" y="14169"/>
                  </a:lnTo>
                  <a:lnTo>
                    <a:pt x="10681" y="14586"/>
                  </a:lnTo>
                  <a:lnTo>
                    <a:pt x="10907" y="13776"/>
                  </a:lnTo>
                  <a:lnTo>
                    <a:pt x="11621" y="11181"/>
                  </a:lnTo>
                  <a:lnTo>
                    <a:pt x="14193" y="10514"/>
                  </a:lnTo>
                  <a:lnTo>
                    <a:pt x="15050" y="10288"/>
                  </a:lnTo>
                  <a:lnTo>
                    <a:pt x="14610" y="9562"/>
                  </a:lnTo>
                  <a:lnTo>
                    <a:pt x="13240" y="7228"/>
                  </a:lnTo>
                  <a:lnTo>
                    <a:pt x="14586" y="4978"/>
                  </a:lnTo>
                  <a:lnTo>
                    <a:pt x="15014" y="4251"/>
                  </a:lnTo>
                  <a:lnTo>
                    <a:pt x="14169" y="4025"/>
                  </a:lnTo>
                  <a:lnTo>
                    <a:pt x="11502" y="3323"/>
                  </a:lnTo>
                  <a:lnTo>
                    <a:pt x="10800"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1"/>
            <p:cNvSpPr/>
            <p:nvPr/>
          </p:nvSpPr>
          <p:spPr>
            <a:xfrm>
              <a:off x="216975" y="2307850"/>
              <a:ext cx="376275" cy="365250"/>
            </a:xfrm>
            <a:custGeom>
              <a:avLst/>
              <a:gdLst/>
              <a:ahLst/>
              <a:cxnLst/>
              <a:rect l="l" t="t" r="r" b="b"/>
              <a:pathLst>
                <a:path w="15051" h="14610" extrusionOk="0">
                  <a:moveTo>
                    <a:pt x="4894" y="1275"/>
                  </a:moveTo>
                  <a:lnTo>
                    <a:pt x="7109" y="2513"/>
                  </a:lnTo>
                  <a:lnTo>
                    <a:pt x="7109" y="6323"/>
                  </a:lnTo>
                  <a:lnTo>
                    <a:pt x="4275" y="3561"/>
                  </a:lnTo>
                  <a:lnTo>
                    <a:pt x="4894" y="1275"/>
                  </a:lnTo>
                  <a:close/>
                  <a:moveTo>
                    <a:pt x="10050" y="1251"/>
                  </a:moveTo>
                  <a:lnTo>
                    <a:pt x="10704" y="3644"/>
                  </a:lnTo>
                  <a:lnTo>
                    <a:pt x="7930" y="6323"/>
                  </a:lnTo>
                  <a:lnTo>
                    <a:pt x="7930" y="2430"/>
                  </a:lnTo>
                  <a:lnTo>
                    <a:pt x="7942" y="2430"/>
                  </a:lnTo>
                  <a:lnTo>
                    <a:pt x="10050" y="1251"/>
                  </a:lnTo>
                  <a:close/>
                  <a:moveTo>
                    <a:pt x="3751" y="4227"/>
                  </a:moveTo>
                  <a:lnTo>
                    <a:pt x="6513" y="6906"/>
                  </a:lnTo>
                  <a:lnTo>
                    <a:pt x="2501" y="6906"/>
                  </a:lnTo>
                  <a:lnTo>
                    <a:pt x="1275" y="4870"/>
                  </a:lnTo>
                  <a:lnTo>
                    <a:pt x="3751" y="4227"/>
                  </a:lnTo>
                  <a:close/>
                  <a:moveTo>
                    <a:pt x="11383" y="4132"/>
                  </a:moveTo>
                  <a:lnTo>
                    <a:pt x="13717" y="4751"/>
                  </a:lnTo>
                  <a:lnTo>
                    <a:pt x="12455" y="6906"/>
                  </a:lnTo>
                  <a:lnTo>
                    <a:pt x="8537" y="6906"/>
                  </a:lnTo>
                  <a:lnTo>
                    <a:pt x="11383" y="4132"/>
                  </a:lnTo>
                  <a:close/>
                  <a:moveTo>
                    <a:pt x="12562" y="7728"/>
                  </a:moveTo>
                  <a:lnTo>
                    <a:pt x="13776" y="9764"/>
                  </a:lnTo>
                  <a:lnTo>
                    <a:pt x="11312" y="10407"/>
                  </a:lnTo>
                  <a:lnTo>
                    <a:pt x="8537" y="7728"/>
                  </a:lnTo>
                  <a:close/>
                  <a:moveTo>
                    <a:pt x="6513" y="7728"/>
                  </a:moveTo>
                  <a:lnTo>
                    <a:pt x="3680" y="10478"/>
                  </a:lnTo>
                  <a:lnTo>
                    <a:pt x="1322" y="9871"/>
                  </a:lnTo>
                  <a:lnTo>
                    <a:pt x="2608" y="7728"/>
                  </a:lnTo>
                  <a:close/>
                  <a:moveTo>
                    <a:pt x="7942" y="8299"/>
                  </a:moveTo>
                  <a:lnTo>
                    <a:pt x="10788" y="11062"/>
                  </a:lnTo>
                  <a:lnTo>
                    <a:pt x="10169" y="13336"/>
                  </a:lnTo>
                  <a:lnTo>
                    <a:pt x="7942" y="12097"/>
                  </a:lnTo>
                  <a:lnTo>
                    <a:pt x="7942" y="8299"/>
                  </a:lnTo>
                  <a:close/>
                  <a:moveTo>
                    <a:pt x="7133" y="8299"/>
                  </a:moveTo>
                  <a:lnTo>
                    <a:pt x="7133" y="12205"/>
                  </a:lnTo>
                  <a:lnTo>
                    <a:pt x="7109" y="12205"/>
                  </a:lnTo>
                  <a:lnTo>
                    <a:pt x="5013" y="13383"/>
                  </a:lnTo>
                  <a:lnTo>
                    <a:pt x="4358" y="10978"/>
                  </a:lnTo>
                  <a:lnTo>
                    <a:pt x="7133" y="8299"/>
                  </a:lnTo>
                  <a:close/>
                  <a:moveTo>
                    <a:pt x="10597" y="1"/>
                  </a:moveTo>
                  <a:lnTo>
                    <a:pt x="9835" y="417"/>
                  </a:lnTo>
                  <a:lnTo>
                    <a:pt x="7442" y="1751"/>
                  </a:lnTo>
                  <a:lnTo>
                    <a:pt x="5132" y="465"/>
                  </a:lnTo>
                  <a:lnTo>
                    <a:pt x="4370" y="48"/>
                  </a:lnTo>
                  <a:lnTo>
                    <a:pt x="4144" y="858"/>
                  </a:lnTo>
                  <a:lnTo>
                    <a:pt x="3430" y="3453"/>
                  </a:lnTo>
                  <a:lnTo>
                    <a:pt x="846" y="4120"/>
                  </a:lnTo>
                  <a:lnTo>
                    <a:pt x="1" y="4346"/>
                  </a:lnTo>
                  <a:lnTo>
                    <a:pt x="429" y="5073"/>
                  </a:lnTo>
                  <a:lnTo>
                    <a:pt x="1810" y="7394"/>
                  </a:lnTo>
                  <a:lnTo>
                    <a:pt x="477" y="9645"/>
                  </a:lnTo>
                  <a:lnTo>
                    <a:pt x="36" y="10371"/>
                  </a:lnTo>
                  <a:lnTo>
                    <a:pt x="894" y="10597"/>
                  </a:lnTo>
                  <a:lnTo>
                    <a:pt x="3561" y="11300"/>
                  </a:lnTo>
                  <a:lnTo>
                    <a:pt x="4239" y="13800"/>
                  </a:lnTo>
                  <a:lnTo>
                    <a:pt x="4466" y="14610"/>
                  </a:lnTo>
                  <a:lnTo>
                    <a:pt x="5228" y="14193"/>
                  </a:lnTo>
                  <a:lnTo>
                    <a:pt x="7621" y="12859"/>
                  </a:lnTo>
                  <a:lnTo>
                    <a:pt x="9930" y="14145"/>
                  </a:lnTo>
                  <a:lnTo>
                    <a:pt x="10681" y="14574"/>
                  </a:lnTo>
                  <a:lnTo>
                    <a:pt x="10907" y="13752"/>
                  </a:lnTo>
                  <a:lnTo>
                    <a:pt x="11621" y="11157"/>
                  </a:lnTo>
                  <a:lnTo>
                    <a:pt x="14193" y="10490"/>
                  </a:lnTo>
                  <a:lnTo>
                    <a:pt x="15050" y="10264"/>
                  </a:lnTo>
                  <a:lnTo>
                    <a:pt x="14610" y="9538"/>
                  </a:lnTo>
                  <a:lnTo>
                    <a:pt x="13240" y="7216"/>
                  </a:lnTo>
                  <a:lnTo>
                    <a:pt x="14586" y="4966"/>
                  </a:lnTo>
                  <a:lnTo>
                    <a:pt x="15014" y="4239"/>
                  </a:lnTo>
                  <a:lnTo>
                    <a:pt x="14169" y="4013"/>
                  </a:lnTo>
                  <a:lnTo>
                    <a:pt x="11502" y="3322"/>
                  </a:lnTo>
                  <a:lnTo>
                    <a:pt x="10823" y="822"/>
                  </a:lnTo>
                  <a:lnTo>
                    <a:pt x="10597" y="1"/>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1"/>
            <p:cNvSpPr/>
            <p:nvPr/>
          </p:nvSpPr>
          <p:spPr>
            <a:xfrm>
              <a:off x="216975" y="2673075"/>
              <a:ext cx="376275" cy="365550"/>
            </a:xfrm>
            <a:custGeom>
              <a:avLst/>
              <a:gdLst/>
              <a:ahLst/>
              <a:cxnLst/>
              <a:rect l="l" t="t" r="r" b="b"/>
              <a:pathLst>
                <a:path w="15051" h="14622" extrusionOk="0">
                  <a:moveTo>
                    <a:pt x="4894" y="1286"/>
                  </a:moveTo>
                  <a:lnTo>
                    <a:pt x="7109" y="2525"/>
                  </a:lnTo>
                  <a:lnTo>
                    <a:pt x="7109" y="6311"/>
                  </a:lnTo>
                  <a:lnTo>
                    <a:pt x="4275" y="3561"/>
                  </a:lnTo>
                  <a:lnTo>
                    <a:pt x="4894" y="1286"/>
                  </a:lnTo>
                  <a:close/>
                  <a:moveTo>
                    <a:pt x="10050" y="1251"/>
                  </a:moveTo>
                  <a:lnTo>
                    <a:pt x="10704" y="3656"/>
                  </a:lnTo>
                  <a:lnTo>
                    <a:pt x="7930" y="6335"/>
                  </a:lnTo>
                  <a:lnTo>
                    <a:pt x="7930" y="2429"/>
                  </a:lnTo>
                  <a:lnTo>
                    <a:pt x="7942" y="2429"/>
                  </a:lnTo>
                  <a:lnTo>
                    <a:pt x="10050" y="1251"/>
                  </a:lnTo>
                  <a:close/>
                  <a:moveTo>
                    <a:pt x="3751" y="4227"/>
                  </a:moveTo>
                  <a:lnTo>
                    <a:pt x="6513" y="6906"/>
                  </a:lnTo>
                  <a:lnTo>
                    <a:pt x="2501" y="6906"/>
                  </a:lnTo>
                  <a:lnTo>
                    <a:pt x="1275" y="4870"/>
                  </a:lnTo>
                  <a:lnTo>
                    <a:pt x="3751" y="4227"/>
                  </a:lnTo>
                  <a:close/>
                  <a:moveTo>
                    <a:pt x="11383" y="4144"/>
                  </a:moveTo>
                  <a:lnTo>
                    <a:pt x="13717" y="4751"/>
                  </a:lnTo>
                  <a:lnTo>
                    <a:pt x="12455" y="6906"/>
                  </a:lnTo>
                  <a:lnTo>
                    <a:pt x="8537" y="6906"/>
                  </a:lnTo>
                  <a:lnTo>
                    <a:pt x="11383" y="4144"/>
                  </a:lnTo>
                  <a:close/>
                  <a:moveTo>
                    <a:pt x="12562" y="7728"/>
                  </a:moveTo>
                  <a:lnTo>
                    <a:pt x="13776" y="9764"/>
                  </a:lnTo>
                  <a:lnTo>
                    <a:pt x="11312" y="10407"/>
                  </a:lnTo>
                  <a:lnTo>
                    <a:pt x="8537" y="7728"/>
                  </a:lnTo>
                  <a:close/>
                  <a:moveTo>
                    <a:pt x="6513" y="7716"/>
                  </a:moveTo>
                  <a:lnTo>
                    <a:pt x="3680" y="10478"/>
                  </a:lnTo>
                  <a:lnTo>
                    <a:pt x="1334" y="9871"/>
                  </a:lnTo>
                  <a:lnTo>
                    <a:pt x="2608" y="7716"/>
                  </a:lnTo>
                  <a:close/>
                  <a:moveTo>
                    <a:pt x="7942" y="8299"/>
                  </a:moveTo>
                  <a:lnTo>
                    <a:pt x="10788" y="11050"/>
                  </a:lnTo>
                  <a:lnTo>
                    <a:pt x="10169" y="13324"/>
                  </a:lnTo>
                  <a:lnTo>
                    <a:pt x="7942" y="12085"/>
                  </a:lnTo>
                  <a:lnTo>
                    <a:pt x="7942" y="8299"/>
                  </a:lnTo>
                  <a:close/>
                  <a:moveTo>
                    <a:pt x="7133" y="8311"/>
                  </a:moveTo>
                  <a:lnTo>
                    <a:pt x="7133" y="12193"/>
                  </a:lnTo>
                  <a:lnTo>
                    <a:pt x="7109" y="12193"/>
                  </a:lnTo>
                  <a:lnTo>
                    <a:pt x="5013" y="13383"/>
                  </a:lnTo>
                  <a:lnTo>
                    <a:pt x="4358" y="10990"/>
                  </a:lnTo>
                  <a:lnTo>
                    <a:pt x="7133" y="8311"/>
                  </a:lnTo>
                  <a:close/>
                  <a:moveTo>
                    <a:pt x="10585" y="1"/>
                  </a:moveTo>
                  <a:lnTo>
                    <a:pt x="9823" y="417"/>
                  </a:lnTo>
                  <a:lnTo>
                    <a:pt x="7430" y="1763"/>
                  </a:lnTo>
                  <a:lnTo>
                    <a:pt x="5120" y="465"/>
                  </a:lnTo>
                  <a:lnTo>
                    <a:pt x="4358" y="48"/>
                  </a:lnTo>
                  <a:lnTo>
                    <a:pt x="4132" y="870"/>
                  </a:lnTo>
                  <a:lnTo>
                    <a:pt x="3418" y="3453"/>
                  </a:lnTo>
                  <a:lnTo>
                    <a:pt x="846" y="4132"/>
                  </a:lnTo>
                  <a:lnTo>
                    <a:pt x="1" y="4346"/>
                  </a:lnTo>
                  <a:lnTo>
                    <a:pt x="429" y="5085"/>
                  </a:lnTo>
                  <a:lnTo>
                    <a:pt x="1810" y="7406"/>
                  </a:lnTo>
                  <a:lnTo>
                    <a:pt x="477" y="9645"/>
                  </a:lnTo>
                  <a:lnTo>
                    <a:pt x="36" y="10383"/>
                  </a:lnTo>
                  <a:lnTo>
                    <a:pt x="894" y="10597"/>
                  </a:lnTo>
                  <a:lnTo>
                    <a:pt x="3561" y="11300"/>
                  </a:lnTo>
                  <a:lnTo>
                    <a:pt x="4239" y="13800"/>
                  </a:lnTo>
                  <a:lnTo>
                    <a:pt x="4466" y="14621"/>
                  </a:lnTo>
                  <a:lnTo>
                    <a:pt x="5228" y="14205"/>
                  </a:lnTo>
                  <a:lnTo>
                    <a:pt x="7621" y="12859"/>
                  </a:lnTo>
                  <a:lnTo>
                    <a:pt x="9930" y="14157"/>
                  </a:lnTo>
                  <a:lnTo>
                    <a:pt x="10681" y="14574"/>
                  </a:lnTo>
                  <a:lnTo>
                    <a:pt x="10907" y="13752"/>
                  </a:lnTo>
                  <a:lnTo>
                    <a:pt x="11621" y="11169"/>
                  </a:lnTo>
                  <a:lnTo>
                    <a:pt x="14193" y="10502"/>
                  </a:lnTo>
                  <a:lnTo>
                    <a:pt x="15050" y="10276"/>
                  </a:lnTo>
                  <a:lnTo>
                    <a:pt x="14610" y="9549"/>
                  </a:lnTo>
                  <a:lnTo>
                    <a:pt x="13229" y="7228"/>
                  </a:lnTo>
                  <a:lnTo>
                    <a:pt x="14562" y="4977"/>
                  </a:lnTo>
                  <a:lnTo>
                    <a:pt x="15003" y="4251"/>
                  </a:lnTo>
                  <a:lnTo>
                    <a:pt x="14157" y="4025"/>
                  </a:lnTo>
                  <a:lnTo>
                    <a:pt x="11490" y="3322"/>
                  </a:lnTo>
                  <a:lnTo>
                    <a:pt x="10800"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1"/>
            <p:cNvSpPr/>
            <p:nvPr/>
          </p:nvSpPr>
          <p:spPr>
            <a:xfrm>
              <a:off x="596200" y="3769350"/>
              <a:ext cx="375950" cy="365250"/>
            </a:xfrm>
            <a:custGeom>
              <a:avLst/>
              <a:gdLst/>
              <a:ahLst/>
              <a:cxnLst/>
              <a:rect l="l" t="t" r="r" b="b"/>
              <a:pathLst>
                <a:path w="15038" h="14610" extrusionOk="0">
                  <a:moveTo>
                    <a:pt x="4894" y="1274"/>
                  </a:moveTo>
                  <a:lnTo>
                    <a:pt x="7108" y="2512"/>
                  </a:lnTo>
                  <a:lnTo>
                    <a:pt x="7108" y="6311"/>
                  </a:lnTo>
                  <a:lnTo>
                    <a:pt x="4263" y="3560"/>
                  </a:lnTo>
                  <a:lnTo>
                    <a:pt x="4894" y="1274"/>
                  </a:lnTo>
                  <a:close/>
                  <a:moveTo>
                    <a:pt x="10037" y="1238"/>
                  </a:moveTo>
                  <a:lnTo>
                    <a:pt x="10692" y="3632"/>
                  </a:lnTo>
                  <a:lnTo>
                    <a:pt x="7930" y="6311"/>
                  </a:lnTo>
                  <a:lnTo>
                    <a:pt x="7930" y="2405"/>
                  </a:lnTo>
                  <a:lnTo>
                    <a:pt x="7942" y="2405"/>
                  </a:lnTo>
                  <a:lnTo>
                    <a:pt x="10037" y="1238"/>
                  </a:lnTo>
                  <a:close/>
                  <a:moveTo>
                    <a:pt x="3751" y="4215"/>
                  </a:moveTo>
                  <a:lnTo>
                    <a:pt x="6513" y="6894"/>
                  </a:lnTo>
                  <a:lnTo>
                    <a:pt x="2501" y="6894"/>
                  </a:lnTo>
                  <a:lnTo>
                    <a:pt x="1286" y="4846"/>
                  </a:lnTo>
                  <a:lnTo>
                    <a:pt x="3751" y="4215"/>
                  </a:lnTo>
                  <a:close/>
                  <a:moveTo>
                    <a:pt x="11383" y="4132"/>
                  </a:moveTo>
                  <a:lnTo>
                    <a:pt x="13716" y="4751"/>
                  </a:lnTo>
                  <a:lnTo>
                    <a:pt x="12442" y="6894"/>
                  </a:lnTo>
                  <a:lnTo>
                    <a:pt x="8525" y="6894"/>
                  </a:lnTo>
                  <a:lnTo>
                    <a:pt x="11383" y="4132"/>
                  </a:lnTo>
                  <a:close/>
                  <a:moveTo>
                    <a:pt x="12561" y="7704"/>
                  </a:moveTo>
                  <a:lnTo>
                    <a:pt x="13776" y="9751"/>
                  </a:lnTo>
                  <a:lnTo>
                    <a:pt x="11311" y="10382"/>
                  </a:lnTo>
                  <a:lnTo>
                    <a:pt x="8537" y="7704"/>
                  </a:lnTo>
                  <a:close/>
                  <a:moveTo>
                    <a:pt x="6513" y="7704"/>
                  </a:moveTo>
                  <a:lnTo>
                    <a:pt x="3655" y="10466"/>
                  </a:lnTo>
                  <a:lnTo>
                    <a:pt x="1322" y="9847"/>
                  </a:lnTo>
                  <a:lnTo>
                    <a:pt x="2596" y="7704"/>
                  </a:lnTo>
                  <a:close/>
                  <a:moveTo>
                    <a:pt x="7942" y="8287"/>
                  </a:moveTo>
                  <a:lnTo>
                    <a:pt x="10787" y="11037"/>
                  </a:lnTo>
                  <a:lnTo>
                    <a:pt x="10156" y="13323"/>
                  </a:lnTo>
                  <a:lnTo>
                    <a:pt x="7942" y="12085"/>
                  </a:lnTo>
                  <a:lnTo>
                    <a:pt x="7942" y="8287"/>
                  </a:lnTo>
                  <a:close/>
                  <a:moveTo>
                    <a:pt x="7120" y="8287"/>
                  </a:moveTo>
                  <a:lnTo>
                    <a:pt x="7120" y="12192"/>
                  </a:lnTo>
                  <a:lnTo>
                    <a:pt x="7108" y="12192"/>
                  </a:lnTo>
                  <a:lnTo>
                    <a:pt x="5013" y="13359"/>
                  </a:lnTo>
                  <a:lnTo>
                    <a:pt x="4358" y="10966"/>
                  </a:lnTo>
                  <a:lnTo>
                    <a:pt x="7120" y="8287"/>
                  </a:lnTo>
                  <a:close/>
                  <a:moveTo>
                    <a:pt x="10573" y="0"/>
                  </a:moveTo>
                  <a:lnTo>
                    <a:pt x="9811" y="417"/>
                  </a:lnTo>
                  <a:lnTo>
                    <a:pt x="7418" y="1750"/>
                  </a:lnTo>
                  <a:lnTo>
                    <a:pt x="5120" y="465"/>
                  </a:lnTo>
                  <a:lnTo>
                    <a:pt x="4358" y="48"/>
                  </a:lnTo>
                  <a:lnTo>
                    <a:pt x="4132" y="857"/>
                  </a:lnTo>
                  <a:lnTo>
                    <a:pt x="3417" y="3453"/>
                  </a:lnTo>
                  <a:lnTo>
                    <a:pt x="846" y="4120"/>
                  </a:lnTo>
                  <a:lnTo>
                    <a:pt x="0" y="4346"/>
                  </a:lnTo>
                  <a:lnTo>
                    <a:pt x="429" y="5072"/>
                  </a:lnTo>
                  <a:lnTo>
                    <a:pt x="1810" y="7394"/>
                  </a:lnTo>
                  <a:lnTo>
                    <a:pt x="476" y="9644"/>
                  </a:lnTo>
                  <a:lnTo>
                    <a:pt x="36" y="10371"/>
                  </a:lnTo>
                  <a:lnTo>
                    <a:pt x="893" y="10597"/>
                  </a:lnTo>
                  <a:lnTo>
                    <a:pt x="3548" y="11299"/>
                  </a:lnTo>
                  <a:lnTo>
                    <a:pt x="4239" y="13800"/>
                  </a:lnTo>
                  <a:lnTo>
                    <a:pt x="4453" y="14609"/>
                  </a:lnTo>
                  <a:lnTo>
                    <a:pt x="5215" y="14192"/>
                  </a:lnTo>
                  <a:lnTo>
                    <a:pt x="7608" y="12859"/>
                  </a:lnTo>
                  <a:lnTo>
                    <a:pt x="9918" y="14157"/>
                  </a:lnTo>
                  <a:lnTo>
                    <a:pt x="10680" y="14573"/>
                  </a:lnTo>
                  <a:lnTo>
                    <a:pt x="10906" y="13752"/>
                  </a:lnTo>
                  <a:lnTo>
                    <a:pt x="11621" y="11156"/>
                  </a:lnTo>
                  <a:lnTo>
                    <a:pt x="14192" y="10490"/>
                  </a:lnTo>
                  <a:lnTo>
                    <a:pt x="15038" y="10263"/>
                  </a:lnTo>
                  <a:lnTo>
                    <a:pt x="14609" y="9537"/>
                  </a:lnTo>
                  <a:lnTo>
                    <a:pt x="13228" y="7215"/>
                  </a:lnTo>
                  <a:lnTo>
                    <a:pt x="14562" y="4965"/>
                  </a:lnTo>
                  <a:lnTo>
                    <a:pt x="14990" y="4239"/>
                  </a:lnTo>
                  <a:lnTo>
                    <a:pt x="14145" y="4013"/>
                  </a:lnTo>
                  <a:lnTo>
                    <a:pt x="11478" y="3322"/>
                  </a:lnTo>
                  <a:lnTo>
                    <a:pt x="10799" y="822"/>
                  </a:lnTo>
                  <a:lnTo>
                    <a:pt x="10573"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1"/>
            <p:cNvSpPr/>
            <p:nvPr/>
          </p:nvSpPr>
          <p:spPr>
            <a:xfrm>
              <a:off x="596200" y="4134575"/>
              <a:ext cx="375950" cy="365525"/>
            </a:xfrm>
            <a:custGeom>
              <a:avLst/>
              <a:gdLst/>
              <a:ahLst/>
              <a:cxnLst/>
              <a:rect l="l" t="t" r="r" b="b"/>
              <a:pathLst>
                <a:path w="15038" h="14621" extrusionOk="0">
                  <a:moveTo>
                    <a:pt x="4894" y="1286"/>
                  </a:moveTo>
                  <a:lnTo>
                    <a:pt x="7108" y="2512"/>
                  </a:lnTo>
                  <a:lnTo>
                    <a:pt x="7108" y="6310"/>
                  </a:lnTo>
                  <a:lnTo>
                    <a:pt x="4263" y="3560"/>
                  </a:lnTo>
                  <a:lnTo>
                    <a:pt x="4894" y="1286"/>
                  </a:lnTo>
                  <a:close/>
                  <a:moveTo>
                    <a:pt x="10037" y="1238"/>
                  </a:moveTo>
                  <a:lnTo>
                    <a:pt x="10692" y="3632"/>
                  </a:lnTo>
                  <a:lnTo>
                    <a:pt x="7930" y="6310"/>
                  </a:lnTo>
                  <a:lnTo>
                    <a:pt x="7930" y="2417"/>
                  </a:lnTo>
                  <a:lnTo>
                    <a:pt x="7942" y="2417"/>
                  </a:lnTo>
                  <a:lnTo>
                    <a:pt x="10037" y="1238"/>
                  </a:lnTo>
                  <a:close/>
                  <a:moveTo>
                    <a:pt x="11383" y="4132"/>
                  </a:moveTo>
                  <a:lnTo>
                    <a:pt x="13716" y="4739"/>
                  </a:lnTo>
                  <a:lnTo>
                    <a:pt x="12442" y="6882"/>
                  </a:lnTo>
                  <a:lnTo>
                    <a:pt x="8525" y="6882"/>
                  </a:lnTo>
                  <a:lnTo>
                    <a:pt x="11383" y="4132"/>
                  </a:lnTo>
                  <a:close/>
                  <a:moveTo>
                    <a:pt x="3751" y="4215"/>
                  </a:moveTo>
                  <a:lnTo>
                    <a:pt x="6513" y="6894"/>
                  </a:lnTo>
                  <a:lnTo>
                    <a:pt x="2501" y="6894"/>
                  </a:lnTo>
                  <a:lnTo>
                    <a:pt x="1274" y="4858"/>
                  </a:lnTo>
                  <a:lnTo>
                    <a:pt x="3751" y="4215"/>
                  </a:lnTo>
                  <a:close/>
                  <a:moveTo>
                    <a:pt x="12561" y="7715"/>
                  </a:moveTo>
                  <a:lnTo>
                    <a:pt x="13776" y="9751"/>
                  </a:lnTo>
                  <a:lnTo>
                    <a:pt x="11311" y="10394"/>
                  </a:lnTo>
                  <a:lnTo>
                    <a:pt x="8537" y="7715"/>
                  </a:lnTo>
                  <a:close/>
                  <a:moveTo>
                    <a:pt x="6513" y="7715"/>
                  </a:moveTo>
                  <a:lnTo>
                    <a:pt x="3667" y="10466"/>
                  </a:lnTo>
                  <a:lnTo>
                    <a:pt x="1334" y="9859"/>
                  </a:lnTo>
                  <a:lnTo>
                    <a:pt x="2620" y="7715"/>
                  </a:lnTo>
                  <a:close/>
                  <a:moveTo>
                    <a:pt x="7942" y="8299"/>
                  </a:moveTo>
                  <a:lnTo>
                    <a:pt x="10787" y="11049"/>
                  </a:lnTo>
                  <a:lnTo>
                    <a:pt x="10156" y="13323"/>
                  </a:lnTo>
                  <a:lnTo>
                    <a:pt x="7942" y="12085"/>
                  </a:lnTo>
                  <a:lnTo>
                    <a:pt x="7942" y="8299"/>
                  </a:lnTo>
                  <a:close/>
                  <a:moveTo>
                    <a:pt x="7120" y="8299"/>
                  </a:moveTo>
                  <a:lnTo>
                    <a:pt x="7120" y="12192"/>
                  </a:lnTo>
                  <a:lnTo>
                    <a:pt x="7108" y="12192"/>
                  </a:lnTo>
                  <a:lnTo>
                    <a:pt x="5013" y="13371"/>
                  </a:lnTo>
                  <a:lnTo>
                    <a:pt x="4358" y="10978"/>
                  </a:lnTo>
                  <a:lnTo>
                    <a:pt x="7120" y="8299"/>
                  </a:lnTo>
                  <a:close/>
                  <a:moveTo>
                    <a:pt x="10573" y="0"/>
                  </a:moveTo>
                  <a:lnTo>
                    <a:pt x="9811" y="417"/>
                  </a:lnTo>
                  <a:lnTo>
                    <a:pt x="7418" y="1762"/>
                  </a:lnTo>
                  <a:lnTo>
                    <a:pt x="5120" y="465"/>
                  </a:lnTo>
                  <a:lnTo>
                    <a:pt x="4358" y="48"/>
                  </a:lnTo>
                  <a:lnTo>
                    <a:pt x="4132" y="869"/>
                  </a:lnTo>
                  <a:lnTo>
                    <a:pt x="3417" y="3453"/>
                  </a:lnTo>
                  <a:lnTo>
                    <a:pt x="846" y="4132"/>
                  </a:lnTo>
                  <a:lnTo>
                    <a:pt x="0" y="4346"/>
                  </a:lnTo>
                  <a:lnTo>
                    <a:pt x="429" y="5084"/>
                  </a:lnTo>
                  <a:lnTo>
                    <a:pt x="1810" y="7406"/>
                  </a:lnTo>
                  <a:lnTo>
                    <a:pt x="476" y="9644"/>
                  </a:lnTo>
                  <a:lnTo>
                    <a:pt x="36" y="10382"/>
                  </a:lnTo>
                  <a:lnTo>
                    <a:pt x="893" y="10597"/>
                  </a:lnTo>
                  <a:lnTo>
                    <a:pt x="3548" y="11299"/>
                  </a:lnTo>
                  <a:lnTo>
                    <a:pt x="4239" y="13799"/>
                  </a:lnTo>
                  <a:lnTo>
                    <a:pt x="4453" y="14621"/>
                  </a:lnTo>
                  <a:lnTo>
                    <a:pt x="5215" y="14204"/>
                  </a:lnTo>
                  <a:lnTo>
                    <a:pt x="7608" y="12859"/>
                  </a:lnTo>
                  <a:lnTo>
                    <a:pt x="9918" y="14157"/>
                  </a:lnTo>
                  <a:lnTo>
                    <a:pt x="10680" y="14573"/>
                  </a:lnTo>
                  <a:lnTo>
                    <a:pt x="10906" y="13752"/>
                  </a:lnTo>
                  <a:lnTo>
                    <a:pt x="11621" y="11168"/>
                  </a:lnTo>
                  <a:lnTo>
                    <a:pt x="14192" y="10501"/>
                  </a:lnTo>
                  <a:lnTo>
                    <a:pt x="15038" y="10275"/>
                  </a:lnTo>
                  <a:lnTo>
                    <a:pt x="14609" y="9549"/>
                  </a:lnTo>
                  <a:lnTo>
                    <a:pt x="13228" y="7227"/>
                  </a:lnTo>
                  <a:lnTo>
                    <a:pt x="14562" y="4977"/>
                  </a:lnTo>
                  <a:lnTo>
                    <a:pt x="14990" y="4251"/>
                  </a:lnTo>
                  <a:lnTo>
                    <a:pt x="14145" y="4024"/>
                  </a:lnTo>
                  <a:lnTo>
                    <a:pt x="11478" y="3322"/>
                  </a:lnTo>
                  <a:lnTo>
                    <a:pt x="10799" y="822"/>
                  </a:lnTo>
                  <a:lnTo>
                    <a:pt x="10573"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1"/>
            <p:cNvSpPr/>
            <p:nvPr/>
          </p:nvSpPr>
          <p:spPr>
            <a:xfrm>
              <a:off x="596200" y="4499800"/>
              <a:ext cx="375950" cy="365250"/>
            </a:xfrm>
            <a:custGeom>
              <a:avLst/>
              <a:gdLst/>
              <a:ahLst/>
              <a:cxnLst/>
              <a:rect l="l" t="t" r="r" b="b"/>
              <a:pathLst>
                <a:path w="15038" h="14610" extrusionOk="0">
                  <a:moveTo>
                    <a:pt x="4894" y="1286"/>
                  </a:moveTo>
                  <a:lnTo>
                    <a:pt x="7108" y="2524"/>
                  </a:lnTo>
                  <a:lnTo>
                    <a:pt x="7108" y="6322"/>
                  </a:lnTo>
                  <a:lnTo>
                    <a:pt x="4263" y="3572"/>
                  </a:lnTo>
                  <a:lnTo>
                    <a:pt x="4894" y="1286"/>
                  </a:lnTo>
                  <a:close/>
                  <a:moveTo>
                    <a:pt x="10037" y="1250"/>
                  </a:moveTo>
                  <a:lnTo>
                    <a:pt x="10692" y="3643"/>
                  </a:lnTo>
                  <a:lnTo>
                    <a:pt x="7930" y="6322"/>
                  </a:lnTo>
                  <a:lnTo>
                    <a:pt x="7930" y="2417"/>
                  </a:lnTo>
                  <a:lnTo>
                    <a:pt x="7942" y="2417"/>
                  </a:lnTo>
                  <a:lnTo>
                    <a:pt x="10037" y="1250"/>
                  </a:lnTo>
                  <a:close/>
                  <a:moveTo>
                    <a:pt x="3751" y="4203"/>
                  </a:moveTo>
                  <a:lnTo>
                    <a:pt x="6513" y="6882"/>
                  </a:lnTo>
                  <a:lnTo>
                    <a:pt x="2501" y="6882"/>
                  </a:lnTo>
                  <a:lnTo>
                    <a:pt x="1274" y="4846"/>
                  </a:lnTo>
                  <a:lnTo>
                    <a:pt x="3751" y="4203"/>
                  </a:lnTo>
                  <a:close/>
                  <a:moveTo>
                    <a:pt x="11383" y="4132"/>
                  </a:moveTo>
                  <a:lnTo>
                    <a:pt x="13716" y="4739"/>
                  </a:lnTo>
                  <a:lnTo>
                    <a:pt x="12442" y="6882"/>
                  </a:lnTo>
                  <a:lnTo>
                    <a:pt x="8525" y="6882"/>
                  </a:lnTo>
                  <a:lnTo>
                    <a:pt x="11383" y="4132"/>
                  </a:lnTo>
                  <a:close/>
                  <a:moveTo>
                    <a:pt x="12561" y="7715"/>
                  </a:moveTo>
                  <a:lnTo>
                    <a:pt x="13776" y="9763"/>
                  </a:lnTo>
                  <a:lnTo>
                    <a:pt x="11311" y="10394"/>
                  </a:lnTo>
                  <a:lnTo>
                    <a:pt x="8537" y="7715"/>
                  </a:lnTo>
                  <a:close/>
                  <a:moveTo>
                    <a:pt x="6513" y="7715"/>
                  </a:moveTo>
                  <a:lnTo>
                    <a:pt x="3667" y="10478"/>
                  </a:lnTo>
                  <a:lnTo>
                    <a:pt x="1334" y="9858"/>
                  </a:lnTo>
                  <a:lnTo>
                    <a:pt x="2620" y="7715"/>
                  </a:lnTo>
                  <a:close/>
                  <a:moveTo>
                    <a:pt x="7942" y="8287"/>
                  </a:moveTo>
                  <a:lnTo>
                    <a:pt x="10787" y="11037"/>
                  </a:lnTo>
                  <a:lnTo>
                    <a:pt x="10156" y="13311"/>
                  </a:lnTo>
                  <a:lnTo>
                    <a:pt x="7942" y="12085"/>
                  </a:lnTo>
                  <a:lnTo>
                    <a:pt x="7942" y="8287"/>
                  </a:lnTo>
                  <a:close/>
                  <a:moveTo>
                    <a:pt x="7120" y="8299"/>
                  </a:moveTo>
                  <a:lnTo>
                    <a:pt x="7120" y="12204"/>
                  </a:lnTo>
                  <a:lnTo>
                    <a:pt x="7108" y="12204"/>
                  </a:lnTo>
                  <a:lnTo>
                    <a:pt x="5013" y="13371"/>
                  </a:lnTo>
                  <a:lnTo>
                    <a:pt x="4358" y="10978"/>
                  </a:lnTo>
                  <a:lnTo>
                    <a:pt x="7120" y="8299"/>
                  </a:lnTo>
                  <a:close/>
                  <a:moveTo>
                    <a:pt x="10573" y="0"/>
                  </a:moveTo>
                  <a:lnTo>
                    <a:pt x="9811" y="405"/>
                  </a:lnTo>
                  <a:lnTo>
                    <a:pt x="7418" y="1750"/>
                  </a:lnTo>
                  <a:lnTo>
                    <a:pt x="5120" y="453"/>
                  </a:lnTo>
                  <a:lnTo>
                    <a:pt x="4358" y="36"/>
                  </a:lnTo>
                  <a:lnTo>
                    <a:pt x="4132" y="857"/>
                  </a:lnTo>
                  <a:lnTo>
                    <a:pt x="3417" y="3441"/>
                  </a:lnTo>
                  <a:lnTo>
                    <a:pt x="846" y="4120"/>
                  </a:lnTo>
                  <a:lnTo>
                    <a:pt x="0" y="4334"/>
                  </a:lnTo>
                  <a:lnTo>
                    <a:pt x="429" y="5072"/>
                  </a:lnTo>
                  <a:lnTo>
                    <a:pt x="1810" y="7394"/>
                  </a:lnTo>
                  <a:lnTo>
                    <a:pt x="476" y="9632"/>
                  </a:lnTo>
                  <a:lnTo>
                    <a:pt x="36" y="10370"/>
                  </a:lnTo>
                  <a:lnTo>
                    <a:pt x="893" y="10597"/>
                  </a:lnTo>
                  <a:lnTo>
                    <a:pt x="3548" y="11287"/>
                  </a:lnTo>
                  <a:lnTo>
                    <a:pt x="4239" y="13788"/>
                  </a:lnTo>
                  <a:lnTo>
                    <a:pt x="4453" y="14609"/>
                  </a:lnTo>
                  <a:lnTo>
                    <a:pt x="5215" y="14192"/>
                  </a:lnTo>
                  <a:lnTo>
                    <a:pt x="7608" y="12859"/>
                  </a:lnTo>
                  <a:lnTo>
                    <a:pt x="9918" y="14145"/>
                  </a:lnTo>
                  <a:lnTo>
                    <a:pt x="10680" y="14561"/>
                  </a:lnTo>
                  <a:lnTo>
                    <a:pt x="10906" y="13752"/>
                  </a:lnTo>
                  <a:lnTo>
                    <a:pt x="11621" y="11156"/>
                  </a:lnTo>
                  <a:lnTo>
                    <a:pt x="14192" y="10489"/>
                  </a:lnTo>
                  <a:lnTo>
                    <a:pt x="15038" y="10263"/>
                  </a:lnTo>
                  <a:lnTo>
                    <a:pt x="14609" y="9537"/>
                  </a:lnTo>
                  <a:lnTo>
                    <a:pt x="13228" y="7215"/>
                  </a:lnTo>
                  <a:lnTo>
                    <a:pt x="14562" y="4965"/>
                  </a:lnTo>
                  <a:lnTo>
                    <a:pt x="14990" y="4239"/>
                  </a:lnTo>
                  <a:lnTo>
                    <a:pt x="14145" y="4012"/>
                  </a:lnTo>
                  <a:lnTo>
                    <a:pt x="11478" y="3310"/>
                  </a:lnTo>
                  <a:lnTo>
                    <a:pt x="10799" y="810"/>
                  </a:lnTo>
                  <a:lnTo>
                    <a:pt x="10573"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1"/>
            <p:cNvSpPr/>
            <p:nvPr/>
          </p:nvSpPr>
          <p:spPr>
            <a:xfrm>
              <a:off x="216975" y="4499800"/>
              <a:ext cx="376275" cy="365250"/>
            </a:xfrm>
            <a:custGeom>
              <a:avLst/>
              <a:gdLst/>
              <a:ahLst/>
              <a:cxnLst/>
              <a:rect l="l" t="t" r="r" b="b"/>
              <a:pathLst>
                <a:path w="15051" h="14610" extrusionOk="0">
                  <a:moveTo>
                    <a:pt x="4894" y="1286"/>
                  </a:moveTo>
                  <a:lnTo>
                    <a:pt x="7109" y="2524"/>
                  </a:lnTo>
                  <a:lnTo>
                    <a:pt x="7109" y="6322"/>
                  </a:lnTo>
                  <a:lnTo>
                    <a:pt x="4275" y="3548"/>
                  </a:lnTo>
                  <a:lnTo>
                    <a:pt x="4894" y="1286"/>
                  </a:lnTo>
                  <a:close/>
                  <a:moveTo>
                    <a:pt x="10050" y="1250"/>
                  </a:moveTo>
                  <a:lnTo>
                    <a:pt x="10704" y="3643"/>
                  </a:lnTo>
                  <a:lnTo>
                    <a:pt x="7930" y="6322"/>
                  </a:lnTo>
                  <a:lnTo>
                    <a:pt x="7930" y="2417"/>
                  </a:lnTo>
                  <a:lnTo>
                    <a:pt x="7942" y="2417"/>
                  </a:lnTo>
                  <a:lnTo>
                    <a:pt x="10050" y="1250"/>
                  </a:lnTo>
                  <a:close/>
                  <a:moveTo>
                    <a:pt x="3751" y="4203"/>
                  </a:moveTo>
                  <a:lnTo>
                    <a:pt x="6513" y="6882"/>
                  </a:lnTo>
                  <a:lnTo>
                    <a:pt x="2489" y="6882"/>
                  </a:lnTo>
                  <a:lnTo>
                    <a:pt x="1263" y="4846"/>
                  </a:lnTo>
                  <a:lnTo>
                    <a:pt x="3751" y="4203"/>
                  </a:lnTo>
                  <a:close/>
                  <a:moveTo>
                    <a:pt x="11383" y="4132"/>
                  </a:moveTo>
                  <a:lnTo>
                    <a:pt x="13717" y="4739"/>
                  </a:lnTo>
                  <a:lnTo>
                    <a:pt x="12443" y="6882"/>
                  </a:lnTo>
                  <a:lnTo>
                    <a:pt x="8537" y="6882"/>
                  </a:lnTo>
                  <a:lnTo>
                    <a:pt x="11383" y="4132"/>
                  </a:lnTo>
                  <a:close/>
                  <a:moveTo>
                    <a:pt x="12562" y="7715"/>
                  </a:moveTo>
                  <a:lnTo>
                    <a:pt x="13776" y="9763"/>
                  </a:lnTo>
                  <a:lnTo>
                    <a:pt x="11312" y="10394"/>
                  </a:lnTo>
                  <a:lnTo>
                    <a:pt x="8537" y="7715"/>
                  </a:lnTo>
                  <a:close/>
                  <a:moveTo>
                    <a:pt x="6513" y="7715"/>
                  </a:moveTo>
                  <a:lnTo>
                    <a:pt x="3680" y="10478"/>
                  </a:lnTo>
                  <a:lnTo>
                    <a:pt x="1322" y="9858"/>
                  </a:lnTo>
                  <a:lnTo>
                    <a:pt x="2608" y="7715"/>
                  </a:lnTo>
                  <a:close/>
                  <a:moveTo>
                    <a:pt x="7942" y="8287"/>
                  </a:moveTo>
                  <a:lnTo>
                    <a:pt x="10788" y="11037"/>
                  </a:lnTo>
                  <a:lnTo>
                    <a:pt x="10169" y="13311"/>
                  </a:lnTo>
                  <a:lnTo>
                    <a:pt x="7942" y="12085"/>
                  </a:lnTo>
                  <a:lnTo>
                    <a:pt x="7942" y="8287"/>
                  </a:lnTo>
                  <a:close/>
                  <a:moveTo>
                    <a:pt x="7133" y="8299"/>
                  </a:moveTo>
                  <a:lnTo>
                    <a:pt x="7133" y="12204"/>
                  </a:lnTo>
                  <a:lnTo>
                    <a:pt x="7109" y="12204"/>
                  </a:lnTo>
                  <a:lnTo>
                    <a:pt x="5013" y="13371"/>
                  </a:lnTo>
                  <a:lnTo>
                    <a:pt x="4358" y="10978"/>
                  </a:lnTo>
                  <a:lnTo>
                    <a:pt x="7133" y="8299"/>
                  </a:lnTo>
                  <a:close/>
                  <a:moveTo>
                    <a:pt x="10585" y="0"/>
                  </a:moveTo>
                  <a:lnTo>
                    <a:pt x="9823" y="405"/>
                  </a:lnTo>
                  <a:lnTo>
                    <a:pt x="7430" y="1750"/>
                  </a:lnTo>
                  <a:lnTo>
                    <a:pt x="5120" y="476"/>
                  </a:lnTo>
                  <a:lnTo>
                    <a:pt x="4358" y="60"/>
                  </a:lnTo>
                  <a:lnTo>
                    <a:pt x="4132" y="869"/>
                  </a:lnTo>
                  <a:lnTo>
                    <a:pt x="3418" y="3465"/>
                  </a:lnTo>
                  <a:lnTo>
                    <a:pt x="846" y="4120"/>
                  </a:lnTo>
                  <a:lnTo>
                    <a:pt x="1" y="4346"/>
                  </a:lnTo>
                  <a:lnTo>
                    <a:pt x="429" y="5072"/>
                  </a:lnTo>
                  <a:lnTo>
                    <a:pt x="1810" y="7394"/>
                  </a:lnTo>
                  <a:lnTo>
                    <a:pt x="477" y="9632"/>
                  </a:lnTo>
                  <a:lnTo>
                    <a:pt x="36" y="10370"/>
                  </a:lnTo>
                  <a:lnTo>
                    <a:pt x="894" y="10597"/>
                  </a:lnTo>
                  <a:lnTo>
                    <a:pt x="3561" y="11287"/>
                  </a:lnTo>
                  <a:lnTo>
                    <a:pt x="4239" y="13788"/>
                  </a:lnTo>
                  <a:lnTo>
                    <a:pt x="4466" y="14609"/>
                  </a:lnTo>
                  <a:lnTo>
                    <a:pt x="5228" y="14192"/>
                  </a:lnTo>
                  <a:lnTo>
                    <a:pt x="7621" y="12859"/>
                  </a:lnTo>
                  <a:lnTo>
                    <a:pt x="9930" y="14145"/>
                  </a:lnTo>
                  <a:lnTo>
                    <a:pt x="10681" y="14561"/>
                  </a:lnTo>
                  <a:lnTo>
                    <a:pt x="10907" y="13752"/>
                  </a:lnTo>
                  <a:lnTo>
                    <a:pt x="11621" y="11156"/>
                  </a:lnTo>
                  <a:lnTo>
                    <a:pt x="14193" y="10489"/>
                  </a:lnTo>
                  <a:lnTo>
                    <a:pt x="15050" y="10263"/>
                  </a:lnTo>
                  <a:lnTo>
                    <a:pt x="14610" y="9537"/>
                  </a:lnTo>
                  <a:lnTo>
                    <a:pt x="13229" y="7215"/>
                  </a:lnTo>
                  <a:lnTo>
                    <a:pt x="14562" y="4965"/>
                  </a:lnTo>
                  <a:lnTo>
                    <a:pt x="15003" y="4239"/>
                  </a:lnTo>
                  <a:lnTo>
                    <a:pt x="14157" y="4012"/>
                  </a:lnTo>
                  <a:lnTo>
                    <a:pt x="11490" y="3310"/>
                  </a:lnTo>
                  <a:lnTo>
                    <a:pt x="10800" y="810"/>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1" name="Google Shape;611;p11"/>
          <p:cNvSpPr txBox="1">
            <a:spLocks noGrp="1"/>
          </p:cNvSpPr>
          <p:nvPr>
            <p:ph type="title" hasCustomPrompt="1"/>
          </p:nvPr>
        </p:nvSpPr>
        <p:spPr>
          <a:xfrm>
            <a:off x="1284000" y="1558475"/>
            <a:ext cx="6576000" cy="1511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9600"/>
              <a:buNone/>
              <a:defRPr sz="96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612" name="Google Shape;612;p11"/>
          <p:cNvSpPr txBox="1">
            <a:spLocks noGrp="1"/>
          </p:cNvSpPr>
          <p:nvPr>
            <p:ph type="subTitle" idx="1"/>
          </p:nvPr>
        </p:nvSpPr>
        <p:spPr>
          <a:xfrm>
            <a:off x="1284000" y="3069625"/>
            <a:ext cx="65760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None/>
              <a:defRPr sz="1600">
                <a:solidFill>
                  <a:schemeClr val="dk1"/>
                </a:solidFill>
              </a:defRPr>
            </a:lvl1pPr>
            <a:lvl2pPr lvl="1" algn="ctr" rtl="0">
              <a:lnSpc>
                <a:spcPct val="100000"/>
              </a:lnSpc>
              <a:spcBef>
                <a:spcPts val="0"/>
              </a:spcBef>
              <a:spcAft>
                <a:spcPts val="0"/>
              </a:spcAft>
              <a:buClr>
                <a:schemeClr val="dk1"/>
              </a:buClr>
              <a:buSzPts val="1600"/>
              <a:buNone/>
              <a:defRPr sz="1600">
                <a:solidFill>
                  <a:schemeClr val="dk1"/>
                </a:solidFill>
              </a:defRPr>
            </a:lvl2pPr>
            <a:lvl3pPr lvl="2" algn="ctr" rtl="0">
              <a:lnSpc>
                <a:spcPct val="100000"/>
              </a:lnSpc>
              <a:spcBef>
                <a:spcPts val="0"/>
              </a:spcBef>
              <a:spcAft>
                <a:spcPts val="0"/>
              </a:spcAft>
              <a:buClr>
                <a:schemeClr val="dk1"/>
              </a:buClr>
              <a:buSzPts val="1600"/>
              <a:buNone/>
              <a:defRPr sz="1600">
                <a:solidFill>
                  <a:schemeClr val="dk1"/>
                </a:solidFill>
              </a:defRPr>
            </a:lvl3pPr>
            <a:lvl4pPr lvl="3" algn="ctr" rtl="0">
              <a:lnSpc>
                <a:spcPct val="100000"/>
              </a:lnSpc>
              <a:spcBef>
                <a:spcPts val="0"/>
              </a:spcBef>
              <a:spcAft>
                <a:spcPts val="0"/>
              </a:spcAft>
              <a:buClr>
                <a:schemeClr val="dk1"/>
              </a:buClr>
              <a:buSzPts val="1600"/>
              <a:buNone/>
              <a:defRPr sz="1600">
                <a:solidFill>
                  <a:schemeClr val="dk1"/>
                </a:solidFill>
              </a:defRPr>
            </a:lvl4pPr>
            <a:lvl5pPr lvl="4" algn="ctr" rtl="0">
              <a:lnSpc>
                <a:spcPct val="100000"/>
              </a:lnSpc>
              <a:spcBef>
                <a:spcPts val="0"/>
              </a:spcBef>
              <a:spcAft>
                <a:spcPts val="0"/>
              </a:spcAft>
              <a:buClr>
                <a:schemeClr val="dk1"/>
              </a:buClr>
              <a:buSzPts val="1600"/>
              <a:buNone/>
              <a:defRPr sz="1600">
                <a:solidFill>
                  <a:schemeClr val="dk1"/>
                </a:solidFill>
              </a:defRPr>
            </a:lvl5pPr>
            <a:lvl6pPr lvl="5" algn="ctr" rtl="0">
              <a:lnSpc>
                <a:spcPct val="100000"/>
              </a:lnSpc>
              <a:spcBef>
                <a:spcPts val="0"/>
              </a:spcBef>
              <a:spcAft>
                <a:spcPts val="0"/>
              </a:spcAft>
              <a:buClr>
                <a:schemeClr val="dk1"/>
              </a:buClr>
              <a:buSzPts val="1600"/>
              <a:buNone/>
              <a:defRPr sz="1600">
                <a:solidFill>
                  <a:schemeClr val="dk1"/>
                </a:solidFill>
              </a:defRPr>
            </a:lvl6pPr>
            <a:lvl7pPr lvl="6" algn="ctr" rtl="0">
              <a:lnSpc>
                <a:spcPct val="100000"/>
              </a:lnSpc>
              <a:spcBef>
                <a:spcPts val="0"/>
              </a:spcBef>
              <a:spcAft>
                <a:spcPts val="0"/>
              </a:spcAft>
              <a:buClr>
                <a:schemeClr val="dk1"/>
              </a:buClr>
              <a:buSzPts val="1600"/>
              <a:buNone/>
              <a:defRPr sz="1600">
                <a:solidFill>
                  <a:schemeClr val="dk1"/>
                </a:solidFill>
              </a:defRPr>
            </a:lvl7pPr>
            <a:lvl8pPr lvl="7" algn="ctr" rtl="0">
              <a:lnSpc>
                <a:spcPct val="100000"/>
              </a:lnSpc>
              <a:spcBef>
                <a:spcPts val="0"/>
              </a:spcBef>
              <a:spcAft>
                <a:spcPts val="0"/>
              </a:spcAft>
              <a:buClr>
                <a:schemeClr val="dk1"/>
              </a:buClr>
              <a:buSzPts val="1600"/>
              <a:buNone/>
              <a:defRPr sz="1600">
                <a:solidFill>
                  <a:schemeClr val="dk1"/>
                </a:solidFill>
              </a:defRPr>
            </a:lvl8pPr>
            <a:lvl9pPr lvl="8" algn="ctr" rtl="0">
              <a:lnSpc>
                <a:spcPct val="100000"/>
              </a:lnSpc>
              <a:spcBef>
                <a:spcPts val="0"/>
              </a:spcBef>
              <a:spcAft>
                <a:spcPts val="0"/>
              </a:spcAft>
              <a:buClr>
                <a:schemeClr val="dk1"/>
              </a:buClr>
              <a:buSzPts val="1600"/>
              <a:buNone/>
              <a:defRPr sz="1600">
                <a:solidFill>
                  <a:schemeClr val="dk1"/>
                </a:solidFill>
              </a:defRPr>
            </a:lvl9pPr>
          </a:lstStyle>
          <a:p>
            <a:r>
              <a:rPr lang="ar-SA" smtClean="0"/>
              <a:t>انقر لتحرير نمط العنوان الثانوي الرئيسي</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فارغ">
    <p:bg>
      <p:bgPr>
        <a:noFill/>
        <a:effectLst/>
      </p:bgPr>
    </p:bg>
    <p:spTree>
      <p:nvGrpSpPr>
        <p:cNvPr id="1" name="Shape 613"/>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1">
  <p:cSld name="CUSTOM_8_1">
    <p:spTree>
      <p:nvGrpSpPr>
        <p:cNvPr id="1" name="Shape 866"/>
        <p:cNvGrpSpPr/>
        <p:nvPr/>
      </p:nvGrpSpPr>
      <p:grpSpPr>
        <a:xfrm>
          <a:off x="0" y="0"/>
          <a:ext cx="0" cy="0"/>
          <a:chOff x="0" y="0"/>
          <a:chExt cx="0" cy="0"/>
        </a:xfrm>
      </p:grpSpPr>
      <p:sp>
        <p:nvSpPr>
          <p:cNvPr id="867" name="Google Shape;867;p18"/>
          <p:cNvSpPr txBox="1">
            <a:spLocks noGrp="1"/>
          </p:cNvSpPr>
          <p:nvPr>
            <p:ph type="title"/>
          </p:nvPr>
        </p:nvSpPr>
        <p:spPr>
          <a:xfrm>
            <a:off x="1989676" y="3618797"/>
            <a:ext cx="2094000" cy="429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8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r>
              <a:rPr lang="ar-SA" smtClean="0"/>
              <a:t>انقر لتحرير نمط العنوان الرئيسي</a:t>
            </a:r>
            <a:endParaRPr/>
          </a:p>
        </p:txBody>
      </p:sp>
      <p:sp>
        <p:nvSpPr>
          <p:cNvPr id="868" name="Google Shape;868;p18"/>
          <p:cNvSpPr txBox="1">
            <a:spLocks noGrp="1"/>
          </p:cNvSpPr>
          <p:nvPr>
            <p:ph type="subTitle" idx="1"/>
          </p:nvPr>
        </p:nvSpPr>
        <p:spPr>
          <a:xfrm>
            <a:off x="1989681" y="3954900"/>
            <a:ext cx="2094000" cy="64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ar-SA" smtClean="0"/>
              <a:t>انقر لتحرير نمط العنوان الثانوي الرئيسي</a:t>
            </a:r>
            <a:endParaRPr/>
          </a:p>
        </p:txBody>
      </p:sp>
      <p:sp>
        <p:nvSpPr>
          <p:cNvPr id="869" name="Google Shape;869;p18"/>
          <p:cNvSpPr txBox="1">
            <a:spLocks noGrp="1"/>
          </p:cNvSpPr>
          <p:nvPr>
            <p:ph type="title" idx="2"/>
          </p:nvPr>
        </p:nvSpPr>
        <p:spPr>
          <a:xfrm>
            <a:off x="713225" y="360397"/>
            <a:ext cx="7732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000"/>
            </a:lvl1pPr>
            <a:lvl2pPr lvl="1" rtl="0">
              <a:spcBef>
                <a:spcPts val="0"/>
              </a:spcBef>
              <a:spcAft>
                <a:spcPts val="0"/>
              </a:spcAft>
              <a:buSzPts val="2800"/>
              <a:buNone/>
              <a:defRPr>
                <a:latin typeface="Kodchasan"/>
                <a:ea typeface="Kodchasan"/>
                <a:cs typeface="Kodchasan"/>
                <a:sym typeface="Kodchasan"/>
              </a:defRPr>
            </a:lvl2pPr>
            <a:lvl3pPr lvl="2" rtl="0">
              <a:spcBef>
                <a:spcPts val="0"/>
              </a:spcBef>
              <a:spcAft>
                <a:spcPts val="0"/>
              </a:spcAft>
              <a:buSzPts val="2800"/>
              <a:buNone/>
              <a:defRPr>
                <a:latin typeface="Kodchasan"/>
                <a:ea typeface="Kodchasan"/>
                <a:cs typeface="Kodchasan"/>
                <a:sym typeface="Kodchasan"/>
              </a:defRPr>
            </a:lvl3pPr>
            <a:lvl4pPr lvl="3" rtl="0">
              <a:spcBef>
                <a:spcPts val="0"/>
              </a:spcBef>
              <a:spcAft>
                <a:spcPts val="0"/>
              </a:spcAft>
              <a:buSzPts val="2800"/>
              <a:buNone/>
              <a:defRPr>
                <a:latin typeface="Kodchasan"/>
                <a:ea typeface="Kodchasan"/>
                <a:cs typeface="Kodchasan"/>
                <a:sym typeface="Kodchasan"/>
              </a:defRPr>
            </a:lvl4pPr>
            <a:lvl5pPr lvl="4" rtl="0">
              <a:spcBef>
                <a:spcPts val="0"/>
              </a:spcBef>
              <a:spcAft>
                <a:spcPts val="0"/>
              </a:spcAft>
              <a:buSzPts val="2800"/>
              <a:buNone/>
              <a:defRPr>
                <a:latin typeface="Kodchasan"/>
                <a:ea typeface="Kodchasan"/>
                <a:cs typeface="Kodchasan"/>
                <a:sym typeface="Kodchasan"/>
              </a:defRPr>
            </a:lvl5pPr>
            <a:lvl6pPr lvl="5" rtl="0">
              <a:spcBef>
                <a:spcPts val="0"/>
              </a:spcBef>
              <a:spcAft>
                <a:spcPts val="0"/>
              </a:spcAft>
              <a:buSzPts val="2800"/>
              <a:buNone/>
              <a:defRPr>
                <a:latin typeface="Kodchasan"/>
                <a:ea typeface="Kodchasan"/>
                <a:cs typeface="Kodchasan"/>
                <a:sym typeface="Kodchasan"/>
              </a:defRPr>
            </a:lvl6pPr>
            <a:lvl7pPr lvl="6" rtl="0">
              <a:spcBef>
                <a:spcPts val="0"/>
              </a:spcBef>
              <a:spcAft>
                <a:spcPts val="0"/>
              </a:spcAft>
              <a:buSzPts val="2800"/>
              <a:buNone/>
              <a:defRPr>
                <a:latin typeface="Kodchasan"/>
                <a:ea typeface="Kodchasan"/>
                <a:cs typeface="Kodchasan"/>
                <a:sym typeface="Kodchasan"/>
              </a:defRPr>
            </a:lvl7pPr>
            <a:lvl8pPr lvl="7" rtl="0">
              <a:spcBef>
                <a:spcPts val="0"/>
              </a:spcBef>
              <a:spcAft>
                <a:spcPts val="0"/>
              </a:spcAft>
              <a:buSzPts val="2800"/>
              <a:buNone/>
              <a:defRPr>
                <a:latin typeface="Kodchasan"/>
                <a:ea typeface="Kodchasan"/>
                <a:cs typeface="Kodchasan"/>
                <a:sym typeface="Kodchasan"/>
              </a:defRPr>
            </a:lvl8pPr>
            <a:lvl9pPr lvl="8" rtl="0">
              <a:spcBef>
                <a:spcPts val="0"/>
              </a:spcBef>
              <a:spcAft>
                <a:spcPts val="0"/>
              </a:spcAft>
              <a:buSzPts val="2800"/>
              <a:buNone/>
              <a:defRPr>
                <a:latin typeface="Kodchasan"/>
                <a:ea typeface="Kodchasan"/>
                <a:cs typeface="Kodchasan"/>
                <a:sym typeface="Kodchasan"/>
              </a:defRPr>
            </a:lvl9pPr>
          </a:lstStyle>
          <a:p>
            <a:r>
              <a:rPr lang="ar-SA" smtClean="0"/>
              <a:t>انقر لتحرير نمط العنوان الرئيسي</a:t>
            </a:r>
            <a:endParaRPr/>
          </a:p>
        </p:txBody>
      </p:sp>
      <p:sp>
        <p:nvSpPr>
          <p:cNvPr id="870" name="Google Shape;870;p18"/>
          <p:cNvSpPr txBox="1">
            <a:spLocks noGrp="1"/>
          </p:cNvSpPr>
          <p:nvPr>
            <p:ph type="title" idx="3"/>
          </p:nvPr>
        </p:nvSpPr>
        <p:spPr>
          <a:xfrm>
            <a:off x="5075575" y="3618797"/>
            <a:ext cx="2094000" cy="429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8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r>
              <a:rPr lang="ar-SA" smtClean="0"/>
              <a:t>انقر لتحرير نمط العنوان الرئيسي</a:t>
            </a:r>
            <a:endParaRPr/>
          </a:p>
        </p:txBody>
      </p:sp>
      <p:sp>
        <p:nvSpPr>
          <p:cNvPr id="871" name="Google Shape;871;p18"/>
          <p:cNvSpPr txBox="1">
            <a:spLocks noGrp="1"/>
          </p:cNvSpPr>
          <p:nvPr>
            <p:ph type="subTitle" idx="4"/>
          </p:nvPr>
        </p:nvSpPr>
        <p:spPr>
          <a:xfrm>
            <a:off x="5075575" y="3954900"/>
            <a:ext cx="2094000" cy="64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ar-SA" smtClean="0"/>
              <a:t>انقر لتحرير نمط العنوان الثانوي الرئيسي</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990725" y="1437700"/>
            <a:ext cx="5166300" cy="17190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1986675" y="3193725"/>
            <a:ext cx="5166300" cy="512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atin typeface="Kodchasan"/>
                <a:ea typeface="Kodchasan"/>
                <a:cs typeface="Kodchasan"/>
                <a:sym typeface="Kodchasan"/>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1230714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8"/>
        <p:cNvGrpSpPr/>
        <p:nvPr/>
      </p:nvGrpSpPr>
      <p:grpSpPr>
        <a:xfrm>
          <a:off x="0" y="0"/>
          <a:ext cx="0" cy="0"/>
          <a:chOff x="0" y="0"/>
          <a:chExt cx="0" cy="0"/>
        </a:xfrm>
      </p:grpSpPr>
      <p:grpSp>
        <p:nvGrpSpPr>
          <p:cNvPr id="19" name="Google Shape;19;p5"/>
          <p:cNvGrpSpPr/>
          <p:nvPr/>
        </p:nvGrpSpPr>
        <p:grpSpPr>
          <a:xfrm>
            <a:off x="9" y="2804016"/>
            <a:ext cx="9144293" cy="2324707"/>
            <a:chOff x="9" y="2804016"/>
            <a:chExt cx="9144293" cy="2324707"/>
          </a:xfrm>
        </p:grpSpPr>
        <p:sp>
          <p:nvSpPr>
            <p:cNvPr id="20" name="Google Shape;20;p5"/>
            <p:cNvSpPr/>
            <p:nvPr/>
          </p:nvSpPr>
          <p:spPr>
            <a:xfrm>
              <a:off x="3850641" y="2804398"/>
              <a:ext cx="478740" cy="464744"/>
            </a:xfrm>
            <a:custGeom>
              <a:avLst/>
              <a:gdLst/>
              <a:ahLst/>
              <a:cxnLst/>
              <a:rect l="l" t="t" r="r" b="b"/>
              <a:pathLst>
                <a:path w="15050" h="14610" extrusionOk="0">
                  <a:moveTo>
                    <a:pt x="10049" y="1239"/>
                  </a:moveTo>
                  <a:lnTo>
                    <a:pt x="10704" y="3632"/>
                  </a:lnTo>
                  <a:lnTo>
                    <a:pt x="7942" y="6311"/>
                  </a:lnTo>
                  <a:lnTo>
                    <a:pt x="7942" y="2405"/>
                  </a:lnTo>
                  <a:lnTo>
                    <a:pt x="7954" y="2405"/>
                  </a:lnTo>
                  <a:lnTo>
                    <a:pt x="10049" y="1239"/>
                  </a:lnTo>
                  <a:close/>
                  <a:moveTo>
                    <a:pt x="4906" y="1274"/>
                  </a:moveTo>
                  <a:lnTo>
                    <a:pt x="7120" y="2513"/>
                  </a:lnTo>
                  <a:lnTo>
                    <a:pt x="7120" y="6323"/>
                  </a:lnTo>
                  <a:lnTo>
                    <a:pt x="4275" y="3560"/>
                  </a:lnTo>
                  <a:lnTo>
                    <a:pt x="4906" y="1274"/>
                  </a:lnTo>
                  <a:close/>
                  <a:moveTo>
                    <a:pt x="3751" y="4215"/>
                  </a:moveTo>
                  <a:lnTo>
                    <a:pt x="6525" y="6894"/>
                  </a:lnTo>
                  <a:lnTo>
                    <a:pt x="2501" y="6894"/>
                  </a:lnTo>
                  <a:lnTo>
                    <a:pt x="1286" y="4846"/>
                  </a:lnTo>
                  <a:lnTo>
                    <a:pt x="3751" y="4215"/>
                  </a:lnTo>
                  <a:close/>
                  <a:moveTo>
                    <a:pt x="11395" y="4132"/>
                  </a:moveTo>
                  <a:lnTo>
                    <a:pt x="13740" y="4751"/>
                  </a:lnTo>
                  <a:lnTo>
                    <a:pt x="12466" y="6894"/>
                  </a:lnTo>
                  <a:lnTo>
                    <a:pt x="8549" y="6894"/>
                  </a:lnTo>
                  <a:lnTo>
                    <a:pt x="11395" y="4132"/>
                  </a:lnTo>
                  <a:close/>
                  <a:moveTo>
                    <a:pt x="12562" y="7704"/>
                  </a:moveTo>
                  <a:lnTo>
                    <a:pt x="13776" y="9752"/>
                  </a:lnTo>
                  <a:lnTo>
                    <a:pt x="11311" y="10383"/>
                  </a:lnTo>
                  <a:lnTo>
                    <a:pt x="8549" y="7704"/>
                  </a:lnTo>
                  <a:close/>
                  <a:moveTo>
                    <a:pt x="6537" y="7704"/>
                  </a:moveTo>
                  <a:lnTo>
                    <a:pt x="3680" y="10478"/>
                  </a:lnTo>
                  <a:lnTo>
                    <a:pt x="1346" y="9871"/>
                  </a:lnTo>
                  <a:lnTo>
                    <a:pt x="2620" y="7704"/>
                  </a:lnTo>
                  <a:close/>
                  <a:moveTo>
                    <a:pt x="7954" y="8287"/>
                  </a:moveTo>
                  <a:lnTo>
                    <a:pt x="10799" y="11038"/>
                  </a:lnTo>
                  <a:lnTo>
                    <a:pt x="10168" y="13324"/>
                  </a:lnTo>
                  <a:lnTo>
                    <a:pt x="7954" y="12085"/>
                  </a:lnTo>
                  <a:lnTo>
                    <a:pt x="7954" y="8287"/>
                  </a:lnTo>
                  <a:close/>
                  <a:moveTo>
                    <a:pt x="7120" y="8287"/>
                  </a:moveTo>
                  <a:lnTo>
                    <a:pt x="7120" y="12192"/>
                  </a:lnTo>
                  <a:lnTo>
                    <a:pt x="5025" y="13359"/>
                  </a:lnTo>
                  <a:lnTo>
                    <a:pt x="4346" y="10966"/>
                  </a:lnTo>
                  <a:lnTo>
                    <a:pt x="7120" y="8287"/>
                  </a:lnTo>
                  <a:close/>
                  <a:moveTo>
                    <a:pt x="10585" y="0"/>
                  </a:moveTo>
                  <a:lnTo>
                    <a:pt x="9823" y="417"/>
                  </a:lnTo>
                  <a:lnTo>
                    <a:pt x="7430" y="1751"/>
                  </a:lnTo>
                  <a:lnTo>
                    <a:pt x="5120" y="453"/>
                  </a:lnTo>
                  <a:lnTo>
                    <a:pt x="4358" y="48"/>
                  </a:lnTo>
                  <a:lnTo>
                    <a:pt x="4144" y="858"/>
                  </a:lnTo>
                  <a:lnTo>
                    <a:pt x="3430" y="3453"/>
                  </a:lnTo>
                  <a:lnTo>
                    <a:pt x="858" y="4120"/>
                  </a:lnTo>
                  <a:lnTo>
                    <a:pt x="1" y="4346"/>
                  </a:lnTo>
                  <a:lnTo>
                    <a:pt x="429" y="5072"/>
                  </a:lnTo>
                  <a:lnTo>
                    <a:pt x="1822" y="7394"/>
                  </a:lnTo>
                  <a:lnTo>
                    <a:pt x="477" y="9644"/>
                  </a:lnTo>
                  <a:lnTo>
                    <a:pt x="48" y="10371"/>
                  </a:lnTo>
                  <a:lnTo>
                    <a:pt x="893" y="10597"/>
                  </a:lnTo>
                  <a:lnTo>
                    <a:pt x="3560" y="11299"/>
                  </a:lnTo>
                  <a:lnTo>
                    <a:pt x="4251" y="13800"/>
                  </a:lnTo>
                  <a:lnTo>
                    <a:pt x="4465" y="14609"/>
                  </a:lnTo>
                  <a:lnTo>
                    <a:pt x="5227" y="14193"/>
                  </a:lnTo>
                  <a:lnTo>
                    <a:pt x="7621" y="12859"/>
                  </a:lnTo>
                  <a:lnTo>
                    <a:pt x="9930" y="14157"/>
                  </a:lnTo>
                  <a:lnTo>
                    <a:pt x="10692" y="14574"/>
                  </a:lnTo>
                  <a:lnTo>
                    <a:pt x="10919" y="13752"/>
                  </a:lnTo>
                  <a:lnTo>
                    <a:pt x="11633" y="11157"/>
                  </a:lnTo>
                  <a:lnTo>
                    <a:pt x="14205" y="10490"/>
                  </a:lnTo>
                  <a:lnTo>
                    <a:pt x="15050" y="10264"/>
                  </a:lnTo>
                  <a:lnTo>
                    <a:pt x="14621" y="9537"/>
                  </a:lnTo>
                  <a:lnTo>
                    <a:pt x="13240" y="7216"/>
                  </a:lnTo>
                  <a:lnTo>
                    <a:pt x="14574" y="4965"/>
                  </a:lnTo>
                  <a:lnTo>
                    <a:pt x="15002" y="4239"/>
                  </a:lnTo>
                  <a:lnTo>
                    <a:pt x="14157" y="4013"/>
                  </a:lnTo>
                  <a:lnTo>
                    <a:pt x="11490" y="3322"/>
                  </a:lnTo>
                  <a:lnTo>
                    <a:pt x="10811" y="822"/>
                  </a:lnTo>
                  <a:lnTo>
                    <a:pt x="10585" y="0"/>
                  </a:lnTo>
                  <a:close/>
                </a:path>
              </a:pathLst>
            </a:custGeom>
            <a:solidFill>
              <a:srgbClr val="F8D1AE">
                <a:alpha val="27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5"/>
            <p:cNvSpPr/>
            <p:nvPr/>
          </p:nvSpPr>
          <p:spPr>
            <a:xfrm>
              <a:off x="2889788" y="3734204"/>
              <a:ext cx="478740" cy="464744"/>
            </a:xfrm>
            <a:custGeom>
              <a:avLst/>
              <a:gdLst/>
              <a:ahLst/>
              <a:cxnLst/>
              <a:rect l="l" t="t" r="r" b="b"/>
              <a:pathLst>
                <a:path w="15050" h="14610" extrusionOk="0">
                  <a:moveTo>
                    <a:pt x="4882" y="1274"/>
                  </a:moveTo>
                  <a:lnTo>
                    <a:pt x="7096" y="2512"/>
                  </a:lnTo>
                  <a:lnTo>
                    <a:pt x="7096" y="6311"/>
                  </a:lnTo>
                  <a:lnTo>
                    <a:pt x="4251" y="3560"/>
                  </a:lnTo>
                  <a:lnTo>
                    <a:pt x="4882" y="1274"/>
                  </a:lnTo>
                  <a:close/>
                  <a:moveTo>
                    <a:pt x="10025" y="1238"/>
                  </a:moveTo>
                  <a:lnTo>
                    <a:pt x="10680" y="3632"/>
                  </a:lnTo>
                  <a:lnTo>
                    <a:pt x="7918" y="6311"/>
                  </a:lnTo>
                  <a:lnTo>
                    <a:pt x="7918" y="2405"/>
                  </a:lnTo>
                  <a:lnTo>
                    <a:pt x="7930" y="2405"/>
                  </a:lnTo>
                  <a:lnTo>
                    <a:pt x="10025" y="1238"/>
                  </a:lnTo>
                  <a:close/>
                  <a:moveTo>
                    <a:pt x="3727" y="4215"/>
                  </a:moveTo>
                  <a:lnTo>
                    <a:pt x="6501" y="6894"/>
                  </a:lnTo>
                  <a:lnTo>
                    <a:pt x="2489" y="6894"/>
                  </a:lnTo>
                  <a:lnTo>
                    <a:pt x="1262" y="4846"/>
                  </a:lnTo>
                  <a:lnTo>
                    <a:pt x="3727" y="4215"/>
                  </a:lnTo>
                  <a:close/>
                  <a:moveTo>
                    <a:pt x="11371" y="4132"/>
                  </a:moveTo>
                  <a:lnTo>
                    <a:pt x="13704" y="4751"/>
                  </a:lnTo>
                  <a:lnTo>
                    <a:pt x="12430" y="6894"/>
                  </a:lnTo>
                  <a:lnTo>
                    <a:pt x="8525" y="6894"/>
                  </a:lnTo>
                  <a:lnTo>
                    <a:pt x="11371" y="4132"/>
                  </a:lnTo>
                  <a:close/>
                  <a:moveTo>
                    <a:pt x="12550" y="7704"/>
                  </a:moveTo>
                  <a:lnTo>
                    <a:pt x="13764" y="9751"/>
                  </a:lnTo>
                  <a:lnTo>
                    <a:pt x="11299" y="10382"/>
                  </a:lnTo>
                  <a:lnTo>
                    <a:pt x="8525" y="7704"/>
                  </a:lnTo>
                  <a:close/>
                  <a:moveTo>
                    <a:pt x="6513" y="7704"/>
                  </a:moveTo>
                  <a:lnTo>
                    <a:pt x="3656" y="10466"/>
                  </a:lnTo>
                  <a:lnTo>
                    <a:pt x="1322" y="9847"/>
                  </a:lnTo>
                  <a:lnTo>
                    <a:pt x="2596" y="7704"/>
                  </a:lnTo>
                  <a:close/>
                  <a:moveTo>
                    <a:pt x="7930" y="8287"/>
                  </a:moveTo>
                  <a:lnTo>
                    <a:pt x="10776" y="11037"/>
                  </a:lnTo>
                  <a:lnTo>
                    <a:pt x="10144" y="13323"/>
                  </a:lnTo>
                  <a:lnTo>
                    <a:pt x="7930" y="12085"/>
                  </a:lnTo>
                  <a:lnTo>
                    <a:pt x="7930" y="8287"/>
                  </a:lnTo>
                  <a:close/>
                  <a:moveTo>
                    <a:pt x="7108" y="8287"/>
                  </a:moveTo>
                  <a:lnTo>
                    <a:pt x="7108" y="12192"/>
                  </a:lnTo>
                  <a:lnTo>
                    <a:pt x="7096" y="12192"/>
                  </a:lnTo>
                  <a:lnTo>
                    <a:pt x="5001" y="13359"/>
                  </a:lnTo>
                  <a:lnTo>
                    <a:pt x="4346" y="10966"/>
                  </a:lnTo>
                  <a:lnTo>
                    <a:pt x="7108" y="8287"/>
                  </a:lnTo>
                  <a:close/>
                  <a:moveTo>
                    <a:pt x="10585" y="0"/>
                  </a:moveTo>
                  <a:lnTo>
                    <a:pt x="9823" y="417"/>
                  </a:lnTo>
                  <a:lnTo>
                    <a:pt x="7430" y="1750"/>
                  </a:lnTo>
                  <a:lnTo>
                    <a:pt x="5120" y="465"/>
                  </a:lnTo>
                  <a:lnTo>
                    <a:pt x="4358" y="48"/>
                  </a:lnTo>
                  <a:lnTo>
                    <a:pt x="4132" y="857"/>
                  </a:lnTo>
                  <a:lnTo>
                    <a:pt x="3417" y="3453"/>
                  </a:lnTo>
                  <a:lnTo>
                    <a:pt x="846" y="4120"/>
                  </a:lnTo>
                  <a:lnTo>
                    <a:pt x="0" y="4346"/>
                  </a:lnTo>
                  <a:lnTo>
                    <a:pt x="429" y="5072"/>
                  </a:lnTo>
                  <a:lnTo>
                    <a:pt x="1810" y="7394"/>
                  </a:lnTo>
                  <a:lnTo>
                    <a:pt x="477" y="9644"/>
                  </a:lnTo>
                  <a:lnTo>
                    <a:pt x="48" y="10371"/>
                  </a:lnTo>
                  <a:lnTo>
                    <a:pt x="893" y="10597"/>
                  </a:lnTo>
                  <a:lnTo>
                    <a:pt x="3560" y="11299"/>
                  </a:lnTo>
                  <a:lnTo>
                    <a:pt x="4239" y="13800"/>
                  </a:lnTo>
                  <a:lnTo>
                    <a:pt x="4465" y="14609"/>
                  </a:lnTo>
                  <a:lnTo>
                    <a:pt x="5227" y="14192"/>
                  </a:lnTo>
                  <a:lnTo>
                    <a:pt x="7620" y="12859"/>
                  </a:lnTo>
                  <a:lnTo>
                    <a:pt x="9930" y="14157"/>
                  </a:lnTo>
                  <a:lnTo>
                    <a:pt x="10680" y="14573"/>
                  </a:lnTo>
                  <a:lnTo>
                    <a:pt x="10906" y="13752"/>
                  </a:lnTo>
                  <a:lnTo>
                    <a:pt x="11621" y="11156"/>
                  </a:lnTo>
                  <a:lnTo>
                    <a:pt x="14193" y="10490"/>
                  </a:lnTo>
                  <a:lnTo>
                    <a:pt x="15050" y="10263"/>
                  </a:lnTo>
                  <a:lnTo>
                    <a:pt x="14609" y="9537"/>
                  </a:lnTo>
                  <a:lnTo>
                    <a:pt x="13228" y="7215"/>
                  </a:lnTo>
                  <a:lnTo>
                    <a:pt x="14574" y="4965"/>
                  </a:lnTo>
                  <a:lnTo>
                    <a:pt x="15002" y="4239"/>
                  </a:lnTo>
                  <a:lnTo>
                    <a:pt x="14157" y="4013"/>
                  </a:lnTo>
                  <a:lnTo>
                    <a:pt x="11490" y="3322"/>
                  </a:lnTo>
                  <a:lnTo>
                    <a:pt x="10799" y="822"/>
                  </a:lnTo>
                  <a:lnTo>
                    <a:pt x="10585" y="0"/>
                  </a:lnTo>
                  <a:close/>
                </a:path>
              </a:pathLst>
            </a:custGeom>
            <a:solidFill>
              <a:srgbClr val="F8D1AE">
                <a:alpha val="27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5"/>
            <p:cNvSpPr/>
            <p:nvPr/>
          </p:nvSpPr>
          <p:spPr>
            <a:xfrm>
              <a:off x="2889788" y="3269110"/>
              <a:ext cx="478740" cy="465126"/>
            </a:xfrm>
            <a:custGeom>
              <a:avLst/>
              <a:gdLst/>
              <a:ahLst/>
              <a:cxnLst/>
              <a:rect l="l" t="t" r="r" b="b"/>
              <a:pathLst>
                <a:path w="15050" h="14622" extrusionOk="0">
                  <a:moveTo>
                    <a:pt x="4882" y="1286"/>
                  </a:moveTo>
                  <a:lnTo>
                    <a:pt x="7096" y="2525"/>
                  </a:lnTo>
                  <a:lnTo>
                    <a:pt x="7096" y="6311"/>
                  </a:lnTo>
                  <a:lnTo>
                    <a:pt x="4251" y="3560"/>
                  </a:lnTo>
                  <a:lnTo>
                    <a:pt x="4882" y="1286"/>
                  </a:lnTo>
                  <a:close/>
                  <a:moveTo>
                    <a:pt x="10025" y="1239"/>
                  </a:moveTo>
                  <a:lnTo>
                    <a:pt x="10680" y="3632"/>
                  </a:lnTo>
                  <a:lnTo>
                    <a:pt x="7918" y="6311"/>
                  </a:lnTo>
                  <a:lnTo>
                    <a:pt x="7918" y="2417"/>
                  </a:lnTo>
                  <a:lnTo>
                    <a:pt x="7930" y="2417"/>
                  </a:lnTo>
                  <a:lnTo>
                    <a:pt x="10025" y="1239"/>
                  </a:lnTo>
                  <a:close/>
                  <a:moveTo>
                    <a:pt x="3727" y="4215"/>
                  </a:moveTo>
                  <a:lnTo>
                    <a:pt x="6501" y="6894"/>
                  </a:lnTo>
                  <a:lnTo>
                    <a:pt x="2489" y="6894"/>
                  </a:lnTo>
                  <a:lnTo>
                    <a:pt x="1262" y="4858"/>
                  </a:lnTo>
                  <a:lnTo>
                    <a:pt x="3727" y="4215"/>
                  </a:lnTo>
                  <a:close/>
                  <a:moveTo>
                    <a:pt x="11371" y="4144"/>
                  </a:moveTo>
                  <a:lnTo>
                    <a:pt x="13704" y="4751"/>
                  </a:lnTo>
                  <a:lnTo>
                    <a:pt x="12430" y="6894"/>
                  </a:lnTo>
                  <a:lnTo>
                    <a:pt x="8525" y="6894"/>
                  </a:lnTo>
                  <a:lnTo>
                    <a:pt x="11371" y="4144"/>
                  </a:lnTo>
                  <a:close/>
                  <a:moveTo>
                    <a:pt x="12550" y="7716"/>
                  </a:moveTo>
                  <a:lnTo>
                    <a:pt x="13764" y="9752"/>
                  </a:lnTo>
                  <a:lnTo>
                    <a:pt x="11299" y="10395"/>
                  </a:lnTo>
                  <a:lnTo>
                    <a:pt x="8525" y="7716"/>
                  </a:lnTo>
                  <a:close/>
                  <a:moveTo>
                    <a:pt x="6513" y="7728"/>
                  </a:moveTo>
                  <a:lnTo>
                    <a:pt x="3656" y="10478"/>
                  </a:lnTo>
                  <a:lnTo>
                    <a:pt x="1322" y="9871"/>
                  </a:lnTo>
                  <a:lnTo>
                    <a:pt x="2596" y="7728"/>
                  </a:lnTo>
                  <a:close/>
                  <a:moveTo>
                    <a:pt x="7930" y="8299"/>
                  </a:moveTo>
                  <a:lnTo>
                    <a:pt x="10776" y="11049"/>
                  </a:lnTo>
                  <a:lnTo>
                    <a:pt x="10144" y="13323"/>
                  </a:lnTo>
                  <a:lnTo>
                    <a:pt x="7930" y="12085"/>
                  </a:lnTo>
                  <a:lnTo>
                    <a:pt x="7930" y="8299"/>
                  </a:lnTo>
                  <a:close/>
                  <a:moveTo>
                    <a:pt x="7108" y="8299"/>
                  </a:moveTo>
                  <a:lnTo>
                    <a:pt x="7108" y="12192"/>
                  </a:lnTo>
                  <a:lnTo>
                    <a:pt x="7096" y="12192"/>
                  </a:lnTo>
                  <a:lnTo>
                    <a:pt x="5001" y="13371"/>
                  </a:lnTo>
                  <a:lnTo>
                    <a:pt x="4346" y="10978"/>
                  </a:lnTo>
                  <a:lnTo>
                    <a:pt x="7108" y="8299"/>
                  </a:lnTo>
                  <a:close/>
                  <a:moveTo>
                    <a:pt x="10585" y="0"/>
                  </a:moveTo>
                  <a:lnTo>
                    <a:pt x="9823" y="417"/>
                  </a:lnTo>
                  <a:lnTo>
                    <a:pt x="7430" y="1763"/>
                  </a:lnTo>
                  <a:lnTo>
                    <a:pt x="5120" y="465"/>
                  </a:lnTo>
                  <a:lnTo>
                    <a:pt x="4358" y="48"/>
                  </a:lnTo>
                  <a:lnTo>
                    <a:pt x="4132" y="870"/>
                  </a:lnTo>
                  <a:lnTo>
                    <a:pt x="3417" y="3453"/>
                  </a:lnTo>
                  <a:lnTo>
                    <a:pt x="846" y="4132"/>
                  </a:lnTo>
                  <a:lnTo>
                    <a:pt x="0" y="4346"/>
                  </a:lnTo>
                  <a:lnTo>
                    <a:pt x="429" y="5084"/>
                  </a:lnTo>
                  <a:lnTo>
                    <a:pt x="1810" y="7406"/>
                  </a:lnTo>
                  <a:lnTo>
                    <a:pt x="477" y="9644"/>
                  </a:lnTo>
                  <a:lnTo>
                    <a:pt x="48" y="10383"/>
                  </a:lnTo>
                  <a:lnTo>
                    <a:pt x="893" y="10597"/>
                  </a:lnTo>
                  <a:lnTo>
                    <a:pt x="3560" y="11299"/>
                  </a:lnTo>
                  <a:lnTo>
                    <a:pt x="4239" y="13800"/>
                  </a:lnTo>
                  <a:lnTo>
                    <a:pt x="4465" y="14621"/>
                  </a:lnTo>
                  <a:lnTo>
                    <a:pt x="5227" y="14205"/>
                  </a:lnTo>
                  <a:lnTo>
                    <a:pt x="7620" y="12859"/>
                  </a:lnTo>
                  <a:lnTo>
                    <a:pt x="9930" y="14157"/>
                  </a:lnTo>
                  <a:lnTo>
                    <a:pt x="10680" y="14574"/>
                  </a:lnTo>
                  <a:lnTo>
                    <a:pt x="10906" y="13752"/>
                  </a:lnTo>
                  <a:lnTo>
                    <a:pt x="11621" y="11168"/>
                  </a:lnTo>
                  <a:lnTo>
                    <a:pt x="14193" y="10502"/>
                  </a:lnTo>
                  <a:lnTo>
                    <a:pt x="15050" y="10275"/>
                  </a:lnTo>
                  <a:lnTo>
                    <a:pt x="14609" y="9549"/>
                  </a:lnTo>
                  <a:lnTo>
                    <a:pt x="13228" y="7227"/>
                  </a:lnTo>
                  <a:lnTo>
                    <a:pt x="14574" y="4977"/>
                  </a:lnTo>
                  <a:lnTo>
                    <a:pt x="15002" y="4251"/>
                  </a:lnTo>
                  <a:lnTo>
                    <a:pt x="14157" y="4025"/>
                  </a:lnTo>
                  <a:lnTo>
                    <a:pt x="11490" y="3322"/>
                  </a:lnTo>
                  <a:lnTo>
                    <a:pt x="10799" y="822"/>
                  </a:lnTo>
                  <a:lnTo>
                    <a:pt x="10585" y="0"/>
                  </a:lnTo>
                  <a:close/>
                </a:path>
              </a:pathLst>
            </a:custGeom>
            <a:solidFill>
              <a:srgbClr val="F8D1AE">
                <a:alpha val="27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5"/>
            <p:cNvSpPr/>
            <p:nvPr/>
          </p:nvSpPr>
          <p:spPr>
            <a:xfrm>
              <a:off x="2889788" y="4198916"/>
              <a:ext cx="478740" cy="465094"/>
            </a:xfrm>
            <a:custGeom>
              <a:avLst/>
              <a:gdLst/>
              <a:ahLst/>
              <a:cxnLst/>
              <a:rect l="l" t="t" r="r" b="b"/>
              <a:pathLst>
                <a:path w="15050" h="14621" extrusionOk="0">
                  <a:moveTo>
                    <a:pt x="4882" y="1286"/>
                  </a:moveTo>
                  <a:lnTo>
                    <a:pt x="7096" y="2512"/>
                  </a:lnTo>
                  <a:lnTo>
                    <a:pt x="7096" y="6310"/>
                  </a:lnTo>
                  <a:lnTo>
                    <a:pt x="4251" y="3560"/>
                  </a:lnTo>
                  <a:lnTo>
                    <a:pt x="4882" y="1286"/>
                  </a:lnTo>
                  <a:close/>
                  <a:moveTo>
                    <a:pt x="10025" y="1238"/>
                  </a:moveTo>
                  <a:lnTo>
                    <a:pt x="10680" y="3632"/>
                  </a:lnTo>
                  <a:lnTo>
                    <a:pt x="7918" y="6310"/>
                  </a:lnTo>
                  <a:lnTo>
                    <a:pt x="7918" y="2417"/>
                  </a:lnTo>
                  <a:lnTo>
                    <a:pt x="7930" y="2417"/>
                  </a:lnTo>
                  <a:lnTo>
                    <a:pt x="10025" y="1238"/>
                  </a:lnTo>
                  <a:close/>
                  <a:moveTo>
                    <a:pt x="11371" y="4132"/>
                  </a:moveTo>
                  <a:lnTo>
                    <a:pt x="13704" y="4739"/>
                  </a:lnTo>
                  <a:lnTo>
                    <a:pt x="12430" y="6882"/>
                  </a:lnTo>
                  <a:lnTo>
                    <a:pt x="8525" y="6882"/>
                  </a:lnTo>
                  <a:lnTo>
                    <a:pt x="11371" y="4132"/>
                  </a:lnTo>
                  <a:close/>
                  <a:moveTo>
                    <a:pt x="3727" y="4215"/>
                  </a:moveTo>
                  <a:lnTo>
                    <a:pt x="6501" y="6894"/>
                  </a:lnTo>
                  <a:lnTo>
                    <a:pt x="2489" y="6894"/>
                  </a:lnTo>
                  <a:lnTo>
                    <a:pt x="1262" y="4858"/>
                  </a:lnTo>
                  <a:lnTo>
                    <a:pt x="3727" y="4215"/>
                  </a:lnTo>
                  <a:close/>
                  <a:moveTo>
                    <a:pt x="12550" y="7715"/>
                  </a:moveTo>
                  <a:lnTo>
                    <a:pt x="13764" y="9751"/>
                  </a:lnTo>
                  <a:lnTo>
                    <a:pt x="11299" y="10394"/>
                  </a:lnTo>
                  <a:lnTo>
                    <a:pt x="8525" y="7715"/>
                  </a:lnTo>
                  <a:close/>
                  <a:moveTo>
                    <a:pt x="6513" y="7715"/>
                  </a:moveTo>
                  <a:lnTo>
                    <a:pt x="3656" y="10466"/>
                  </a:lnTo>
                  <a:lnTo>
                    <a:pt x="1322" y="9859"/>
                  </a:lnTo>
                  <a:lnTo>
                    <a:pt x="2596" y="7715"/>
                  </a:lnTo>
                  <a:close/>
                  <a:moveTo>
                    <a:pt x="7930" y="8299"/>
                  </a:moveTo>
                  <a:lnTo>
                    <a:pt x="10776" y="11049"/>
                  </a:lnTo>
                  <a:lnTo>
                    <a:pt x="10144" y="13323"/>
                  </a:lnTo>
                  <a:lnTo>
                    <a:pt x="7930" y="12085"/>
                  </a:lnTo>
                  <a:lnTo>
                    <a:pt x="7930" y="8299"/>
                  </a:lnTo>
                  <a:close/>
                  <a:moveTo>
                    <a:pt x="7108" y="8299"/>
                  </a:moveTo>
                  <a:lnTo>
                    <a:pt x="7108" y="12192"/>
                  </a:lnTo>
                  <a:lnTo>
                    <a:pt x="7096" y="12192"/>
                  </a:lnTo>
                  <a:lnTo>
                    <a:pt x="5001" y="13371"/>
                  </a:lnTo>
                  <a:lnTo>
                    <a:pt x="4346" y="10978"/>
                  </a:lnTo>
                  <a:lnTo>
                    <a:pt x="7108" y="8299"/>
                  </a:lnTo>
                  <a:close/>
                  <a:moveTo>
                    <a:pt x="10585" y="0"/>
                  </a:moveTo>
                  <a:lnTo>
                    <a:pt x="9823" y="417"/>
                  </a:lnTo>
                  <a:lnTo>
                    <a:pt x="7430" y="1762"/>
                  </a:lnTo>
                  <a:lnTo>
                    <a:pt x="5120" y="465"/>
                  </a:lnTo>
                  <a:lnTo>
                    <a:pt x="4358" y="48"/>
                  </a:lnTo>
                  <a:lnTo>
                    <a:pt x="4132" y="869"/>
                  </a:lnTo>
                  <a:lnTo>
                    <a:pt x="3417" y="3453"/>
                  </a:lnTo>
                  <a:lnTo>
                    <a:pt x="846" y="4132"/>
                  </a:lnTo>
                  <a:lnTo>
                    <a:pt x="0" y="4346"/>
                  </a:lnTo>
                  <a:lnTo>
                    <a:pt x="429" y="5084"/>
                  </a:lnTo>
                  <a:lnTo>
                    <a:pt x="1810" y="7406"/>
                  </a:lnTo>
                  <a:lnTo>
                    <a:pt x="477" y="9644"/>
                  </a:lnTo>
                  <a:lnTo>
                    <a:pt x="48" y="10382"/>
                  </a:lnTo>
                  <a:lnTo>
                    <a:pt x="893" y="10597"/>
                  </a:lnTo>
                  <a:lnTo>
                    <a:pt x="3560" y="11299"/>
                  </a:lnTo>
                  <a:lnTo>
                    <a:pt x="4239" y="13799"/>
                  </a:lnTo>
                  <a:lnTo>
                    <a:pt x="4465" y="14621"/>
                  </a:lnTo>
                  <a:lnTo>
                    <a:pt x="5227" y="14204"/>
                  </a:lnTo>
                  <a:lnTo>
                    <a:pt x="7620" y="12859"/>
                  </a:lnTo>
                  <a:lnTo>
                    <a:pt x="9930" y="14157"/>
                  </a:lnTo>
                  <a:lnTo>
                    <a:pt x="10680" y="14573"/>
                  </a:lnTo>
                  <a:lnTo>
                    <a:pt x="10906" y="13752"/>
                  </a:lnTo>
                  <a:lnTo>
                    <a:pt x="11621" y="11168"/>
                  </a:lnTo>
                  <a:lnTo>
                    <a:pt x="14193" y="10501"/>
                  </a:lnTo>
                  <a:lnTo>
                    <a:pt x="15050" y="10275"/>
                  </a:lnTo>
                  <a:lnTo>
                    <a:pt x="14609" y="9549"/>
                  </a:lnTo>
                  <a:lnTo>
                    <a:pt x="13228" y="7227"/>
                  </a:lnTo>
                  <a:lnTo>
                    <a:pt x="14574" y="4977"/>
                  </a:lnTo>
                  <a:lnTo>
                    <a:pt x="15002" y="4251"/>
                  </a:lnTo>
                  <a:lnTo>
                    <a:pt x="14157" y="4024"/>
                  </a:lnTo>
                  <a:lnTo>
                    <a:pt x="11490" y="3322"/>
                  </a:lnTo>
                  <a:lnTo>
                    <a:pt x="10799" y="822"/>
                  </a:lnTo>
                  <a:lnTo>
                    <a:pt x="10585" y="0"/>
                  </a:lnTo>
                  <a:close/>
                </a:path>
              </a:pathLst>
            </a:custGeom>
            <a:solidFill>
              <a:srgbClr val="F8D1AE">
                <a:alpha val="27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24;p5"/>
            <p:cNvSpPr/>
            <p:nvPr/>
          </p:nvSpPr>
          <p:spPr>
            <a:xfrm>
              <a:off x="2889407" y="4664010"/>
              <a:ext cx="479122" cy="464712"/>
            </a:xfrm>
            <a:custGeom>
              <a:avLst/>
              <a:gdLst/>
              <a:ahLst/>
              <a:cxnLst/>
              <a:rect l="l" t="t" r="r" b="b"/>
              <a:pathLst>
                <a:path w="15062" h="14609" extrusionOk="0">
                  <a:moveTo>
                    <a:pt x="4894" y="1274"/>
                  </a:moveTo>
                  <a:lnTo>
                    <a:pt x="7108" y="2512"/>
                  </a:lnTo>
                  <a:lnTo>
                    <a:pt x="7108" y="6310"/>
                  </a:lnTo>
                  <a:lnTo>
                    <a:pt x="4263" y="3560"/>
                  </a:lnTo>
                  <a:lnTo>
                    <a:pt x="4894" y="1274"/>
                  </a:lnTo>
                  <a:close/>
                  <a:moveTo>
                    <a:pt x="10037" y="1238"/>
                  </a:moveTo>
                  <a:lnTo>
                    <a:pt x="10692" y="3631"/>
                  </a:lnTo>
                  <a:lnTo>
                    <a:pt x="7930" y="6310"/>
                  </a:lnTo>
                  <a:lnTo>
                    <a:pt x="7930" y="2405"/>
                  </a:lnTo>
                  <a:lnTo>
                    <a:pt x="7942" y="2405"/>
                  </a:lnTo>
                  <a:lnTo>
                    <a:pt x="10037" y="1238"/>
                  </a:lnTo>
                  <a:close/>
                  <a:moveTo>
                    <a:pt x="11395" y="4120"/>
                  </a:moveTo>
                  <a:lnTo>
                    <a:pt x="13728" y="4727"/>
                  </a:lnTo>
                  <a:lnTo>
                    <a:pt x="12454" y="6870"/>
                  </a:lnTo>
                  <a:lnTo>
                    <a:pt x="8537" y="6870"/>
                  </a:lnTo>
                  <a:lnTo>
                    <a:pt x="11395" y="4120"/>
                  </a:lnTo>
                  <a:close/>
                  <a:moveTo>
                    <a:pt x="3751" y="4215"/>
                  </a:moveTo>
                  <a:lnTo>
                    <a:pt x="6513" y="6894"/>
                  </a:lnTo>
                  <a:lnTo>
                    <a:pt x="2501" y="6894"/>
                  </a:lnTo>
                  <a:lnTo>
                    <a:pt x="1274" y="4846"/>
                  </a:lnTo>
                  <a:lnTo>
                    <a:pt x="3751" y="4215"/>
                  </a:lnTo>
                  <a:close/>
                  <a:moveTo>
                    <a:pt x="12562" y="7703"/>
                  </a:moveTo>
                  <a:lnTo>
                    <a:pt x="13776" y="9751"/>
                  </a:lnTo>
                  <a:lnTo>
                    <a:pt x="11311" y="10382"/>
                  </a:lnTo>
                  <a:lnTo>
                    <a:pt x="8537" y="7703"/>
                  </a:lnTo>
                  <a:close/>
                  <a:moveTo>
                    <a:pt x="6513" y="7703"/>
                  </a:moveTo>
                  <a:lnTo>
                    <a:pt x="3668" y="10466"/>
                  </a:lnTo>
                  <a:lnTo>
                    <a:pt x="1334" y="9846"/>
                  </a:lnTo>
                  <a:lnTo>
                    <a:pt x="2596" y="7703"/>
                  </a:lnTo>
                  <a:close/>
                  <a:moveTo>
                    <a:pt x="7942" y="8275"/>
                  </a:moveTo>
                  <a:lnTo>
                    <a:pt x="10788" y="11025"/>
                  </a:lnTo>
                  <a:lnTo>
                    <a:pt x="10156" y="13299"/>
                  </a:lnTo>
                  <a:lnTo>
                    <a:pt x="7942" y="12073"/>
                  </a:lnTo>
                  <a:lnTo>
                    <a:pt x="7942" y="8275"/>
                  </a:lnTo>
                  <a:close/>
                  <a:moveTo>
                    <a:pt x="7120" y="8287"/>
                  </a:moveTo>
                  <a:lnTo>
                    <a:pt x="7120" y="12192"/>
                  </a:lnTo>
                  <a:lnTo>
                    <a:pt x="7108" y="12192"/>
                  </a:lnTo>
                  <a:lnTo>
                    <a:pt x="5013" y="13359"/>
                  </a:lnTo>
                  <a:lnTo>
                    <a:pt x="4358" y="10966"/>
                  </a:lnTo>
                  <a:lnTo>
                    <a:pt x="7120" y="8287"/>
                  </a:lnTo>
                  <a:close/>
                  <a:moveTo>
                    <a:pt x="10597" y="0"/>
                  </a:moveTo>
                  <a:lnTo>
                    <a:pt x="9835" y="417"/>
                  </a:lnTo>
                  <a:lnTo>
                    <a:pt x="7442" y="1750"/>
                  </a:lnTo>
                  <a:lnTo>
                    <a:pt x="5120" y="464"/>
                  </a:lnTo>
                  <a:lnTo>
                    <a:pt x="4358" y="48"/>
                  </a:lnTo>
                  <a:lnTo>
                    <a:pt x="4132" y="857"/>
                  </a:lnTo>
                  <a:lnTo>
                    <a:pt x="3418" y="3453"/>
                  </a:lnTo>
                  <a:lnTo>
                    <a:pt x="846" y="4120"/>
                  </a:lnTo>
                  <a:lnTo>
                    <a:pt x="0" y="4346"/>
                  </a:lnTo>
                  <a:lnTo>
                    <a:pt x="429" y="5072"/>
                  </a:lnTo>
                  <a:lnTo>
                    <a:pt x="1810" y="7394"/>
                  </a:lnTo>
                  <a:lnTo>
                    <a:pt x="465" y="9644"/>
                  </a:lnTo>
                  <a:lnTo>
                    <a:pt x="60" y="10370"/>
                  </a:lnTo>
                  <a:lnTo>
                    <a:pt x="905" y="10597"/>
                  </a:lnTo>
                  <a:lnTo>
                    <a:pt x="3572" y="11299"/>
                  </a:lnTo>
                  <a:lnTo>
                    <a:pt x="4251" y="13787"/>
                  </a:lnTo>
                  <a:lnTo>
                    <a:pt x="4477" y="14609"/>
                  </a:lnTo>
                  <a:lnTo>
                    <a:pt x="5239" y="14192"/>
                  </a:lnTo>
                  <a:lnTo>
                    <a:pt x="7632" y="12859"/>
                  </a:lnTo>
                  <a:lnTo>
                    <a:pt x="9942" y="14157"/>
                  </a:lnTo>
                  <a:lnTo>
                    <a:pt x="10692" y="14573"/>
                  </a:lnTo>
                  <a:lnTo>
                    <a:pt x="10918" y="13752"/>
                  </a:lnTo>
                  <a:lnTo>
                    <a:pt x="11633" y="11156"/>
                  </a:lnTo>
                  <a:lnTo>
                    <a:pt x="14205" y="10489"/>
                  </a:lnTo>
                  <a:lnTo>
                    <a:pt x="15062" y="10263"/>
                  </a:lnTo>
                  <a:lnTo>
                    <a:pt x="14621" y="9537"/>
                  </a:lnTo>
                  <a:lnTo>
                    <a:pt x="13240" y="7215"/>
                  </a:lnTo>
                  <a:lnTo>
                    <a:pt x="14586" y="4965"/>
                  </a:lnTo>
                  <a:lnTo>
                    <a:pt x="15014" y="4239"/>
                  </a:lnTo>
                  <a:lnTo>
                    <a:pt x="14169" y="4012"/>
                  </a:lnTo>
                  <a:lnTo>
                    <a:pt x="11502" y="3310"/>
                  </a:lnTo>
                  <a:lnTo>
                    <a:pt x="10811" y="810"/>
                  </a:lnTo>
                  <a:lnTo>
                    <a:pt x="10597" y="0"/>
                  </a:lnTo>
                  <a:close/>
                </a:path>
              </a:pathLst>
            </a:custGeom>
            <a:solidFill>
              <a:srgbClr val="F8D1AE">
                <a:alpha val="27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25;p5"/>
            <p:cNvSpPr/>
            <p:nvPr/>
          </p:nvSpPr>
          <p:spPr>
            <a:xfrm>
              <a:off x="2889788" y="2804398"/>
              <a:ext cx="478740" cy="464744"/>
            </a:xfrm>
            <a:custGeom>
              <a:avLst/>
              <a:gdLst/>
              <a:ahLst/>
              <a:cxnLst/>
              <a:rect l="l" t="t" r="r" b="b"/>
              <a:pathLst>
                <a:path w="15050" h="14610" extrusionOk="0">
                  <a:moveTo>
                    <a:pt x="10049" y="1239"/>
                  </a:moveTo>
                  <a:lnTo>
                    <a:pt x="10704" y="3632"/>
                  </a:lnTo>
                  <a:lnTo>
                    <a:pt x="7930" y="6311"/>
                  </a:lnTo>
                  <a:lnTo>
                    <a:pt x="7930" y="2405"/>
                  </a:lnTo>
                  <a:lnTo>
                    <a:pt x="7942" y="2405"/>
                  </a:lnTo>
                  <a:lnTo>
                    <a:pt x="10049" y="1239"/>
                  </a:lnTo>
                  <a:close/>
                  <a:moveTo>
                    <a:pt x="4882" y="1274"/>
                  </a:moveTo>
                  <a:lnTo>
                    <a:pt x="7096" y="2513"/>
                  </a:lnTo>
                  <a:lnTo>
                    <a:pt x="7096" y="6323"/>
                  </a:lnTo>
                  <a:lnTo>
                    <a:pt x="4251" y="3560"/>
                  </a:lnTo>
                  <a:lnTo>
                    <a:pt x="4882" y="1274"/>
                  </a:lnTo>
                  <a:close/>
                  <a:moveTo>
                    <a:pt x="3751" y="4215"/>
                  </a:moveTo>
                  <a:lnTo>
                    <a:pt x="6513" y="6894"/>
                  </a:lnTo>
                  <a:lnTo>
                    <a:pt x="2501" y="6894"/>
                  </a:lnTo>
                  <a:lnTo>
                    <a:pt x="1274" y="4846"/>
                  </a:lnTo>
                  <a:lnTo>
                    <a:pt x="3751" y="4215"/>
                  </a:lnTo>
                  <a:close/>
                  <a:moveTo>
                    <a:pt x="11383" y="4132"/>
                  </a:moveTo>
                  <a:lnTo>
                    <a:pt x="13716" y="4751"/>
                  </a:lnTo>
                  <a:lnTo>
                    <a:pt x="12442" y="6894"/>
                  </a:lnTo>
                  <a:lnTo>
                    <a:pt x="8525" y="6894"/>
                  </a:lnTo>
                  <a:lnTo>
                    <a:pt x="11383" y="4132"/>
                  </a:lnTo>
                  <a:close/>
                  <a:moveTo>
                    <a:pt x="12550" y="7704"/>
                  </a:moveTo>
                  <a:lnTo>
                    <a:pt x="13764" y="9752"/>
                  </a:lnTo>
                  <a:lnTo>
                    <a:pt x="11299" y="10383"/>
                  </a:lnTo>
                  <a:lnTo>
                    <a:pt x="8525" y="7704"/>
                  </a:lnTo>
                  <a:close/>
                  <a:moveTo>
                    <a:pt x="6513" y="7704"/>
                  </a:moveTo>
                  <a:lnTo>
                    <a:pt x="3656" y="10478"/>
                  </a:lnTo>
                  <a:lnTo>
                    <a:pt x="1322" y="9871"/>
                  </a:lnTo>
                  <a:lnTo>
                    <a:pt x="2596" y="7704"/>
                  </a:lnTo>
                  <a:close/>
                  <a:moveTo>
                    <a:pt x="7942" y="8287"/>
                  </a:moveTo>
                  <a:lnTo>
                    <a:pt x="10787" y="11038"/>
                  </a:lnTo>
                  <a:lnTo>
                    <a:pt x="10168" y="13324"/>
                  </a:lnTo>
                  <a:lnTo>
                    <a:pt x="7942" y="12085"/>
                  </a:lnTo>
                  <a:lnTo>
                    <a:pt x="7942" y="8287"/>
                  </a:lnTo>
                  <a:close/>
                  <a:moveTo>
                    <a:pt x="7096" y="8287"/>
                  </a:moveTo>
                  <a:lnTo>
                    <a:pt x="7096" y="12192"/>
                  </a:lnTo>
                  <a:lnTo>
                    <a:pt x="5001" y="13359"/>
                  </a:lnTo>
                  <a:lnTo>
                    <a:pt x="4322" y="10966"/>
                  </a:lnTo>
                  <a:lnTo>
                    <a:pt x="7096" y="8287"/>
                  </a:lnTo>
                  <a:close/>
                  <a:moveTo>
                    <a:pt x="10585" y="0"/>
                  </a:moveTo>
                  <a:lnTo>
                    <a:pt x="9823" y="417"/>
                  </a:lnTo>
                  <a:lnTo>
                    <a:pt x="7418" y="1751"/>
                  </a:lnTo>
                  <a:lnTo>
                    <a:pt x="5120" y="453"/>
                  </a:lnTo>
                  <a:lnTo>
                    <a:pt x="4358" y="48"/>
                  </a:lnTo>
                  <a:lnTo>
                    <a:pt x="4132" y="858"/>
                  </a:lnTo>
                  <a:lnTo>
                    <a:pt x="3417" y="3453"/>
                  </a:lnTo>
                  <a:lnTo>
                    <a:pt x="846" y="4120"/>
                  </a:lnTo>
                  <a:lnTo>
                    <a:pt x="0" y="4346"/>
                  </a:lnTo>
                  <a:lnTo>
                    <a:pt x="429" y="5072"/>
                  </a:lnTo>
                  <a:lnTo>
                    <a:pt x="1810" y="7394"/>
                  </a:lnTo>
                  <a:lnTo>
                    <a:pt x="477" y="9644"/>
                  </a:lnTo>
                  <a:lnTo>
                    <a:pt x="36" y="10371"/>
                  </a:lnTo>
                  <a:lnTo>
                    <a:pt x="893" y="10597"/>
                  </a:lnTo>
                  <a:lnTo>
                    <a:pt x="3548" y="11299"/>
                  </a:lnTo>
                  <a:lnTo>
                    <a:pt x="4239" y="13800"/>
                  </a:lnTo>
                  <a:lnTo>
                    <a:pt x="4465" y="14609"/>
                  </a:lnTo>
                  <a:lnTo>
                    <a:pt x="5215" y="14193"/>
                  </a:lnTo>
                  <a:lnTo>
                    <a:pt x="7620" y="12859"/>
                  </a:lnTo>
                  <a:lnTo>
                    <a:pt x="9930" y="14157"/>
                  </a:lnTo>
                  <a:lnTo>
                    <a:pt x="10680" y="14574"/>
                  </a:lnTo>
                  <a:lnTo>
                    <a:pt x="10906" y="13752"/>
                  </a:lnTo>
                  <a:lnTo>
                    <a:pt x="11621" y="11157"/>
                  </a:lnTo>
                  <a:lnTo>
                    <a:pt x="14193" y="10490"/>
                  </a:lnTo>
                  <a:lnTo>
                    <a:pt x="15050" y="10264"/>
                  </a:lnTo>
                  <a:lnTo>
                    <a:pt x="14609" y="9537"/>
                  </a:lnTo>
                  <a:lnTo>
                    <a:pt x="13228" y="7216"/>
                  </a:lnTo>
                  <a:lnTo>
                    <a:pt x="14574" y="4965"/>
                  </a:lnTo>
                  <a:lnTo>
                    <a:pt x="15002" y="4239"/>
                  </a:lnTo>
                  <a:lnTo>
                    <a:pt x="14157" y="4013"/>
                  </a:lnTo>
                  <a:lnTo>
                    <a:pt x="11490" y="3322"/>
                  </a:lnTo>
                  <a:lnTo>
                    <a:pt x="10799" y="822"/>
                  </a:lnTo>
                  <a:lnTo>
                    <a:pt x="10585" y="0"/>
                  </a:lnTo>
                  <a:close/>
                </a:path>
              </a:pathLst>
            </a:custGeom>
            <a:solidFill>
              <a:srgbClr val="F8D1AE">
                <a:alpha val="27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26;p5"/>
            <p:cNvSpPr/>
            <p:nvPr/>
          </p:nvSpPr>
          <p:spPr>
            <a:xfrm>
              <a:off x="3850641" y="4663629"/>
              <a:ext cx="478740" cy="464744"/>
            </a:xfrm>
            <a:custGeom>
              <a:avLst/>
              <a:gdLst/>
              <a:ahLst/>
              <a:cxnLst/>
              <a:rect l="l" t="t" r="r" b="b"/>
              <a:pathLst>
                <a:path w="15050" h="14610" extrusionOk="0">
                  <a:moveTo>
                    <a:pt x="4882" y="1286"/>
                  </a:moveTo>
                  <a:lnTo>
                    <a:pt x="7109" y="2524"/>
                  </a:lnTo>
                  <a:lnTo>
                    <a:pt x="7109" y="6322"/>
                  </a:lnTo>
                  <a:lnTo>
                    <a:pt x="4263" y="3572"/>
                  </a:lnTo>
                  <a:lnTo>
                    <a:pt x="4882" y="1286"/>
                  </a:lnTo>
                  <a:close/>
                  <a:moveTo>
                    <a:pt x="10049" y="1250"/>
                  </a:moveTo>
                  <a:lnTo>
                    <a:pt x="10704" y="3643"/>
                  </a:lnTo>
                  <a:lnTo>
                    <a:pt x="7942" y="6322"/>
                  </a:lnTo>
                  <a:lnTo>
                    <a:pt x="7942" y="2417"/>
                  </a:lnTo>
                  <a:lnTo>
                    <a:pt x="7954" y="2417"/>
                  </a:lnTo>
                  <a:lnTo>
                    <a:pt x="10049" y="1250"/>
                  </a:lnTo>
                  <a:close/>
                  <a:moveTo>
                    <a:pt x="11395" y="4132"/>
                  </a:moveTo>
                  <a:lnTo>
                    <a:pt x="13728" y="4739"/>
                  </a:lnTo>
                  <a:lnTo>
                    <a:pt x="12443" y="6882"/>
                  </a:lnTo>
                  <a:lnTo>
                    <a:pt x="8537" y="6882"/>
                  </a:lnTo>
                  <a:lnTo>
                    <a:pt x="11395" y="4132"/>
                  </a:lnTo>
                  <a:close/>
                  <a:moveTo>
                    <a:pt x="3751" y="4227"/>
                  </a:moveTo>
                  <a:lnTo>
                    <a:pt x="6525" y="6906"/>
                  </a:lnTo>
                  <a:lnTo>
                    <a:pt x="2501" y="6906"/>
                  </a:lnTo>
                  <a:lnTo>
                    <a:pt x="1286" y="4858"/>
                  </a:lnTo>
                  <a:lnTo>
                    <a:pt x="3751" y="4227"/>
                  </a:lnTo>
                  <a:close/>
                  <a:moveTo>
                    <a:pt x="12562" y="7715"/>
                  </a:moveTo>
                  <a:lnTo>
                    <a:pt x="13788" y="9763"/>
                  </a:lnTo>
                  <a:lnTo>
                    <a:pt x="11311" y="10394"/>
                  </a:lnTo>
                  <a:lnTo>
                    <a:pt x="8549" y="7715"/>
                  </a:lnTo>
                  <a:close/>
                  <a:moveTo>
                    <a:pt x="6525" y="7715"/>
                  </a:moveTo>
                  <a:lnTo>
                    <a:pt x="3668" y="10478"/>
                  </a:lnTo>
                  <a:lnTo>
                    <a:pt x="1322" y="9858"/>
                  </a:lnTo>
                  <a:lnTo>
                    <a:pt x="2608" y="7715"/>
                  </a:lnTo>
                  <a:close/>
                  <a:moveTo>
                    <a:pt x="7954" y="8299"/>
                  </a:moveTo>
                  <a:lnTo>
                    <a:pt x="10799" y="11049"/>
                  </a:lnTo>
                  <a:lnTo>
                    <a:pt x="10168" y="13335"/>
                  </a:lnTo>
                  <a:lnTo>
                    <a:pt x="7954" y="12097"/>
                  </a:lnTo>
                  <a:lnTo>
                    <a:pt x="7954" y="8299"/>
                  </a:lnTo>
                  <a:close/>
                  <a:moveTo>
                    <a:pt x="7120" y="8299"/>
                  </a:moveTo>
                  <a:lnTo>
                    <a:pt x="7120" y="12204"/>
                  </a:lnTo>
                  <a:lnTo>
                    <a:pt x="7109" y="12204"/>
                  </a:lnTo>
                  <a:lnTo>
                    <a:pt x="5001" y="13371"/>
                  </a:lnTo>
                  <a:lnTo>
                    <a:pt x="4346" y="10978"/>
                  </a:lnTo>
                  <a:lnTo>
                    <a:pt x="7120" y="8299"/>
                  </a:lnTo>
                  <a:close/>
                  <a:moveTo>
                    <a:pt x="10585" y="0"/>
                  </a:moveTo>
                  <a:lnTo>
                    <a:pt x="9823" y="405"/>
                  </a:lnTo>
                  <a:lnTo>
                    <a:pt x="7430" y="1750"/>
                  </a:lnTo>
                  <a:lnTo>
                    <a:pt x="5120" y="453"/>
                  </a:lnTo>
                  <a:lnTo>
                    <a:pt x="4358" y="36"/>
                  </a:lnTo>
                  <a:lnTo>
                    <a:pt x="4144" y="857"/>
                  </a:lnTo>
                  <a:lnTo>
                    <a:pt x="3430" y="3441"/>
                  </a:lnTo>
                  <a:lnTo>
                    <a:pt x="858" y="4120"/>
                  </a:lnTo>
                  <a:lnTo>
                    <a:pt x="1" y="4334"/>
                  </a:lnTo>
                  <a:lnTo>
                    <a:pt x="429" y="5072"/>
                  </a:lnTo>
                  <a:lnTo>
                    <a:pt x="1822" y="7394"/>
                  </a:lnTo>
                  <a:lnTo>
                    <a:pt x="477" y="9632"/>
                  </a:lnTo>
                  <a:lnTo>
                    <a:pt x="48" y="10370"/>
                  </a:lnTo>
                  <a:lnTo>
                    <a:pt x="893" y="10585"/>
                  </a:lnTo>
                  <a:lnTo>
                    <a:pt x="3560" y="11287"/>
                  </a:lnTo>
                  <a:lnTo>
                    <a:pt x="4251" y="13788"/>
                  </a:lnTo>
                  <a:lnTo>
                    <a:pt x="4465" y="14609"/>
                  </a:lnTo>
                  <a:lnTo>
                    <a:pt x="5227" y="14192"/>
                  </a:lnTo>
                  <a:lnTo>
                    <a:pt x="7621" y="12847"/>
                  </a:lnTo>
                  <a:lnTo>
                    <a:pt x="9930" y="14145"/>
                  </a:lnTo>
                  <a:lnTo>
                    <a:pt x="10692" y="14561"/>
                  </a:lnTo>
                  <a:lnTo>
                    <a:pt x="10919" y="13740"/>
                  </a:lnTo>
                  <a:lnTo>
                    <a:pt x="11633" y="11156"/>
                  </a:lnTo>
                  <a:lnTo>
                    <a:pt x="14205" y="10489"/>
                  </a:lnTo>
                  <a:lnTo>
                    <a:pt x="15050" y="10263"/>
                  </a:lnTo>
                  <a:lnTo>
                    <a:pt x="14621" y="9537"/>
                  </a:lnTo>
                  <a:lnTo>
                    <a:pt x="13240" y="7215"/>
                  </a:lnTo>
                  <a:lnTo>
                    <a:pt x="14574" y="4965"/>
                  </a:lnTo>
                  <a:lnTo>
                    <a:pt x="15002" y="4239"/>
                  </a:lnTo>
                  <a:lnTo>
                    <a:pt x="14157" y="4012"/>
                  </a:lnTo>
                  <a:lnTo>
                    <a:pt x="11490" y="3310"/>
                  </a:lnTo>
                  <a:lnTo>
                    <a:pt x="10811" y="810"/>
                  </a:lnTo>
                  <a:lnTo>
                    <a:pt x="10585" y="0"/>
                  </a:lnTo>
                  <a:close/>
                </a:path>
              </a:pathLst>
            </a:custGeom>
            <a:solidFill>
              <a:srgbClr val="F8D1AE">
                <a:alpha val="27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5"/>
            <p:cNvSpPr/>
            <p:nvPr/>
          </p:nvSpPr>
          <p:spPr>
            <a:xfrm>
              <a:off x="3850641" y="4198535"/>
              <a:ext cx="478740" cy="465126"/>
            </a:xfrm>
            <a:custGeom>
              <a:avLst/>
              <a:gdLst/>
              <a:ahLst/>
              <a:cxnLst/>
              <a:rect l="l" t="t" r="r" b="b"/>
              <a:pathLst>
                <a:path w="15050" h="14622" extrusionOk="0">
                  <a:moveTo>
                    <a:pt x="4882" y="1298"/>
                  </a:moveTo>
                  <a:lnTo>
                    <a:pt x="7109" y="2536"/>
                  </a:lnTo>
                  <a:lnTo>
                    <a:pt x="7109" y="6322"/>
                  </a:lnTo>
                  <a:lnTo>
                    <a:pt x="4263" y="3572"/>
                  </a:lnTo>
                  <a:lnTo>
                    <a:pt x="4882" y="1298"/>
                  </a:lnTo>
                  <a:close/>
                  <a:moveTo>
                    <a:pt x="10049" y="1250"/>
                  </a:moveTo>
                  <a:lnTo>
                    <a:pt x="10704" y="3644"/>
                  </a:lnTo>
                  <a:lnTo>
                    <a:pt x="7942" y="6322"/>
                  </a:lnTo>
                  <a:lnTo>
                    <a:pt x="7942" y="2429"/>
                  </a:lnTo>
                  <a:lnTo>
                    <a:pt x="7954" y="2429"/>
                  </a:lnTo>
                  <a:lnTo>
                    <a:pt x="10049" y="1250"/>
                  </a:lnTo>
                  <a:close/>
                  <a:moveTo>
                    <a:pt x="11395" y="4144"/>
                  </a:moveTo>
                  <a:lnTo>
                    <a:pt x="13728" y="4751"/>
                  </a:lnTo>
                  <a:lnTo>
                    <a:pt x="12443" y="6894"/>
                  </a:lnTo>
                  <a:lnTo>
                    <a:pt x="8537" y="6894"/>
                  </a:lnTo>
                  <a:lnTo>
                    <a:pt x="11395" y="4144"/>
                  </a:lnTo>
                  <a:close/>
                  <a:moveTo>
                    <a:pt x="3751" y="4227"/>
                  </a:moveTo>
                  <a:lnTo>
                    <a:pt x="6525" y="6906"/>
                  </a:lnTo>
                  <a:lnTo>
                    <a:pt x="2501" y="6906"/>
                  </a:lnTo>
                  <a:lnTo>
                    <a:pt x="1286" y="4870"/>
                  </a:lnTo>
                  <a:lnTo>
                    <a:pt x="3751" y="4227"/>
                  </a:lnTo>
                  <a:close/>
                  <a:moveTo>
                    <a:pt x="12562" y="7727"/>
                  </a:moveTo>
                  <a:lnTo>
                    <a:pt x="13788" y="9763"/>
                  </a:lnTo>
                  <a:lnTo>
                    <a:pt x="11311" y="10406"/>
                  </a:lnTo>
                  <a:lnTo>
                    <a:pt x="8549" y="7727"/>
                  </a:lnTo>
                  <a:close/>
                  <a:moveTo>
                    <a:pt x="6525" y="7727"/>
                  </a:moveTo>
                  <a:lnTo>
                    <a:pt x="3668" y="10478"/>
                  </a:lnTo>
                  <a:lnTo>
                    <a:pt x="1322" y="9871"/>
                  </a:lnTo>
                  <a:lnTo>
                    <a:pt x="2608" y="7727"/>
                  </a:lnTo>
                  <a:close/>
                  <a:moveTo>
                    <a:pt x="7954" y="8311"/>
                  </a:moveTo>
                  <a:lnTo>
                    <a:pt x="10799" y="11061"/>
                  </a:lnTo>
                  <a:lnTo>
                    <a:pt x="10168" y="13335"/>
                  </a:lnTo>
                  <a:lnTo>
                    <a:pt x="7954" y="12097"/>
                  </a:lnTo>
                  <a:lnTo>
                    <a:pt x="7954" y="8311"/>
                  </a:lnTo>
                  <a:close/>
                  <a:moveTo>
                    <a:pt x="7120" y="8311"/>
                  </a:moveTo>
                  <a:lnTo>
                    <a:pt x="7120" y="12204"/>
                  </a:lnTo>
                  <a:lnTo>
                    <a:pt x="7109" y="12204"/>
                  </a:lnTo>
                  <a:lnTo>
                    <a:pt x="5001" y="13383"/>
                  </a:lnTo>
                  <a:lnTo>
                    <a:pt x="4346" y="10990"/>
                  </a:lnTo>
                  <a:lnTo>
                    <a:pt x="7120" y="8311"/>
                  </a:lnTo>
                  <a:close/>
                  <a:moveTo>
                    <a:pt x="10585" y="0"/>
                  </a:moveTo>
                  <a:lnTo>
                    <a:pt x="9823" y="417"/>
                  </a:lnTo>
                  <a:lnTo>
                    <a:pt x="7430" y="1762"/>
                  </a:lnTo>
                  <a:lnTo>
                    <a:pt x="5120" y="465"/>
                  </a:lnTo>
                  <a:lnTo>
                    <a:pt x="4358" y="48"/>
                  </a:lnTo>
                  <a:lnTo>
                    <a:pt x="4144" y="869"/>
                  </a:lnTo>
                  <a:lnTo>
                    <a:pt x="3430" y="3453"/>
                  </a:lnTo>
                  <a:lnTo>
                    <a:pt x="858" y="4120"/>
                  </a:lnTo>
                  <a:lnTo>
                    <a:pt x="1" y="4346"/>
                  </a:lnTo>
                  <a:lnTo>
                    <a:pt x="429" y="5072"/>
                  </a:lnTo>
                  <a:lnTo>
                    <a:pt x="1822" y="7394"/>
                  </a:lnTo>
                  <a:lnTo>
                    <a:pt x="477" y="9644"/>
                  </a:lnTo>
                  <a:lnTo>
                    <a:pt x="48" y="10371"/>
                  </a:lnTo>
                  <a:lnTo>
                    <a:pt x="893" y="10597"/>
                  </a:lnTo>
                  <a:lnTo>
                    <a:pt x="3560" y="11299"/>
                  </a:lnTo>
                  <a:lnTo>
                    <a:pt x="4251" y="13800"/>
                  </a:lnTo>
                  <a:lnTo>
                    <a:pt x="4465" y="14621"/>
                  </a:lnTo>
                  <a:lnTo>
                    <a:pt x="5227" y="14204"/>
                  </a:lnTo>
                  <a:lnTo>
                    <a:pt x="7621" y="12859"/>
                  </a:lnTo>
                  <a:lnTo>
                    <a:pt x="9930" y="14157"/>
                  </a:lnTo>
                  <a:lnTo>
                    <a:pt x="10692" y="14573"/>
                  </a:lnTo>
                  <a:lnTo>
                    <a:pt x="10919" y="13752"/>
                  </a:lnTo>
                  <a:lnTo>
                    <a:pt x="11633" y="11168"/>
                  </a:lnTo>
                  <a:lnTo>
                    <a:pt x="14205" y="10490"/>
                  </a:lnTo>
                  <a:lnTo>
                    <a:pt x="15050" y="10275"/>
                  </a:lnTo>
                  <a:lnTo>
                    <a:pt x="14621" y="9537"/>
                  </a:lnTo>
                  <a:lnTo>
                    <a:pt x="13240" y="7215"/>
                  </a:lnTo>
                  <a:lnTo>
                    <a:pt x="14574" y="4977"/>
                  </a:lnTo>
                  <a:lnTo>
                    <a:pt x="15002" y="4239"/>
                  </a:lnTo>
                  <a:lnTo>
                    <a:pt x="14157" y="4025"/>
                  </a:lnTo>
                  <a:lnTo>
                    <a:pt x="11490" y="3322"/>
                  </a:lnTo>
                  <a:lnTo>
                    <a:pt x="10811" y="822"/>
                  </a:lnTo>
                  <a:lnTo>
                    <a:pt x="10585" y="0"/>
                  </a:lnTo>
                  <a:close/>
                </a:path>
              </a:pathLst>
            </a:custGeom>
            <a:solidFill>
              <a:srgbClr val="F8D1AE">
                <a:alpha val="27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5"/>
            <p:cNvSpPr/>
            <p:nvPr/>
          </p:nvSpPr>
          <p:spPr>
            <a:xfrm>
              <a:off x="3850641" y="3733822"/>
              <a:ext cx="478740" cy="464744"/>
            </a:xfrm>
            <a:custGeom>
              <a:avLst/>
              <a:gdLst/>
              <a:ahLst/>
              <a:cxnLst/>
              <a:rect l="l" t="t" r="r" b="b"/>
              <a:pathLst>
                <a:path w="15050" h="14610" extrusionOk="0">
                  <a:moveTo>
                    <a:pt x="4882" y="1286"/>
                  </a:moveTo>
                  <a:lnTo>
                    <a:pt x="7109" y="2524"/>
                  </a:lnTo>
                  <a:lnTo>
                    <a:pt x="7109" y="6323"/>
                  </a:lnTo>
                  <a:lnTo>
                    <a:pt x="4263" y="3572"/>
                  </a:lnTo>
                  <a:lnTo>
                    <a:pt x="4882" y="1286"/>
                  </a:lnTo>
                  <a:close/>
                  <a:moveTo>
                    <a:pt x="10049" y="1250"/>
                  </a:moveTo>
                  <a:lnTo>
                    <a:pt x="10704" y="3644"/>
                  </a:lnTo>
                  <a:lnTo>
                    <a:pt x="7942" y="6323"/>
                  </a:lnTo>
                  <a:lnTo>
                    <a:pt x="7942" y="2417"/>
                  </a:lnTo>
                  <a:lnTo>
                    <a:pt x="7954" y="2417"/>
                  </a:lnTo>
                  <a:lnTo>
                    <a:pt x="10049" y="1250"/>
                  </a:lnTo>
                  <a:close/>
                  <a:moveTo>
                    <a:pt x="3751" y="4227"/>
                  </a:moveTo>
                  <a:lnTo>
                    <a:pt x="6525" y="6906"/>
                  </a:lnTo>
                  <a:lnTo>
                    <a:pt x="2501" y="6906"/>
                  </a:lnTo>
                  <a:lnTo>
                    <a:pt x="1286" y="4858"/>
                  </a:lnTo>
                  <a:lnTo>
                    <a:pt x="3751" y="4227"/>
                  </a:lnTo>
                  <a:close/>
                  <a:moveTo>
                    <a:pt x="11395" y="4144"/>
                  </a:moveTo>
                  <a:lnTo>
                    <a:pt x="13728" y="4763"/>
                  </a:lnTo>
                  <a:lnTo>
                    <a:pt x="12443" y="6906"/>
                  </a:lnTo>
                  <a:lnTo>
                    <a:pt x="8537" y="6906"/>
                  </a:lnTo>
                  <a:lnTo>
                    <a:pt x="11395" y="4144"/>
                  </a:lnTo>
                  <a:close/>
                  <a:moveTo>
                    <a:pt x="12550" y="7716"/>
                  </a:moveTo>
                  <a:lnTo>
                    <a:pt x="13776" y="9763"/>
                  </a:lnTo>
                  <a:lnTo>
                    <a:pt x="11300" y="10394"/>
                  </a:lnTo>
                  <a:lnTo>
                    <a:pt x="8537" y="7716"/>
                  </a:lnTo>
                  <a:close/>
                  <a:moveTo>
                    <a:pt x="6525" y="7716"/>
                  </a:moveTo>
                  <a:lnTo>
                    <a:pt x="3668" y="10478"/>
                  </a:lnTo>
                  <a:lnTo>
                    <a:pt x="1322" y="9859"/>
                  </a:lnTo>
                  <a:lnTo>
                    <a:pt x="2608" y="7716"/>
                  </a:lnTo>
                  <a:close/>
                  <a:moveTo>
                    <a:pt x="7954" y="8299"/>
                  </a:moveTo>
                  <a:lnTo>
                    <a:pt x="10799" y="11049"/>
                  </a:lnTo>
                  <a:lnTo>
                    <a:pt x="10168" y="13335"/>
                  </a:lnTo>
                  <a:lnTo>
                    <a:pt x="7954" y="12097"/>
                  </a:lnTo>
                  <a:lnTo>
                    <a:pt x="7954" y="8299"/>
                  </a:lnTo>
                  <a:close/>
                  <a:moveTo>
                    <a:pt x="7120" y="8299"/>
                  </a:moveTo>
                  <a:lnTo>
                    <a:pt x="7120" y="12204"/>
                  </a:lnTo>
                  <a:lnTo>
                    <a:pt x="7109" y="12204"/>
                  </a:lnTo>
                  <a:lnTo>
                    <a:pt x="5001" y="13371"/>
                  </a:lnTo>
                  <a:lnTo>
                    <a:pt x="4346" y="10978"/>
                  </a:lnTo>
                  <a:lnTo>
                    <a:pt x="7120" y="8299"/>
                  </a:lnTo>
                  <a:close/>
                  <a:moveTo>
                    <a:pt x="10585" y="0"/>
                  </a:moveTo>
                  <a:lnTo>
                    <a:pt x="9823" y="417"/>
                  </a:lnTo>
                  <a:lnTo>
                    <a:pt x="7430" y="1751"/>
                  </a:lnTo>
                  <a:lnTo>
                    <a:pt x="5120" y="453"/>
                  </a:lnTo>
                  <a:lnTo>
                    <a:pt x="4358" y="36"/>
                  </a:lnTo>
                  <a:lnTo>
                    <a:pt x="4144" y="858"/>
                  </a:lnTo>
                  <a:lnTo>
                    <a:pt x="3430" y="3441"/>
                  </a:lnTo>
                  <a:lnTo>
                    <a:pt x="858" y="4120"/>
                  </a:lnTo>
                  <a:lnTo>
                    <a:pt x="1" y="4334"/>
                  </a:lnTo>
                  <a:lnTo>
                    <a:pt x="429" y="5072"/>
                  </a:lnTo>
                  <a:lnTo>
                    <a:pt x="1822" y="7394"/>
                  </a:lnTo>
                  <a:lnTo>
                    <a:pt x="477" y="9644"/>
                  </a:lnTo>
                  <a:lnTo>
                    <a:pt x="48" y="10371"/>
                  </a:lnTo>
                  <a:lnTo>
                    <a:pt x="893" y="10585"/>
                  </a:lnTo>
                  <a:lnTo>
                    <a:pt x="3560" y="11287"/>
                  </a:lnTo>
                  <a:lnTo>
                    <a:pt x="4251" y="13788"/>
                  </a:lnTo>
                  <a:lnTo>
                    <a:pt x="4465" y="14609"/>
                  </a:lnTo>
                  <a:lnTo>
                    <a:pt x="5227" y="14193"/>
                  </a:lnTo>
                  <a:lnTo>
                    <a:pt x="7621" y="12859"/>
                  </a:lnTo>
                  <a:lnTo>
                    <a:pt x="9930" y="14145"/>
                  </a:lnTo>
                  <a:lnTo>
                    <a:pt x="10692" y="14562"/>
                  </a:lnTo>
                  <a:lnTo>
                    <a:pt x="10919" y="13752"/>
                  </a:lnTo>
                  <a:lnTo>
                    <a:pt x="11633" y="11156"/>
                  </a:lnTo>
                  <a:lnTo>
                    <a:pt x="14205" y="10490"/>
                  </a:lnTo>
                  <a:lnTo>
                    <a:pt x="15050" y="10263"/>
                  </a:lnTo>
                  <a:lnTo>
                    <a:pt x="14621" y="9537"/>
                  </a:lnTo>
                  <a:lnTo>
                    <a:pt x="13240" y="7215"/>
                  </a:lnTo>
                  <a:lnTo>
                    <a:pt x="14574" y="4965"/>
                  </a:lnTo>
                  <a:lnTo>
                    <a:pt x="15002" y="4239"/>
                  </a:lnTo>
                  <a:lnTo>
                    <a:pt x="14157" y="4013"/>
                  </a:lnTo>
                  <a:lnTo>
                    <a:pt x="11490" y="3310"/>
                  </a:lnTo>
                  <a:lnTo>
                    <a:pt x="10811" y="810"/>
                  </a:lnTo>
                  <a:lnTo>
                    <a:pt x="10585" y="0"/>
                  </a:lnTo>
                  <a:close/>
                </a:path>
              </a:pathLst>
            </a:custGeom>
            <a:solidFill>
              <a:srgbClr val="F8D1AE">
                <a:alpha val="27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5"/>
            <p:cNvSpPr/>
            <p:nvPr/>
          </p:nvSpPr>
          <p:spPr>
            <a:xfrm>
              <a:off x="3371932" y="2804016"/>
              <a:ext cx="478740" cy="464744"/>
            </a:xfrm>
            <a:custGeom>
              <a:avLst/>
              <a:gdLst/>
              <a:ahLst/>
              <a:cxnLst/>
              <a:rect l="l" t="t" r="r" b="b"/>
              <a:pathLst>
                <a:path w="15050" h="14610" extrusionOk="0">
                  <a:moveTo>
                    <a:pt x="10049" y="1251"/>
                  </a:moveTo>
                  <a:lnTo>
                    <a:pt x="10704" y="3644"/>
                  </a:lnTo>
                  <a:lnTo>
                    <a:pt x="7941" y="6323"/>
                  </a:lnTo>
                  <a:lnTo>
                    <a:pt x="7941" y="2417"/>
                  </a:lnTo>
                  <a:lnTo>
                    <a:pt x="7953" y="2417"/>
                  </a:lnTo>
                  <a:lnTo>
                    <a:pt x="10049" y="1251"/>
                  </a:lnTo>
                  <a:close/>
                  <a:moveTo>
                    <a:pt x="4893" y="1286"/>
                  </a:moveTo>
                  <a:lnTo>
                    <a:pt x="7108" y="2525"/>
                  </a:lnTo>
                  <a:lnTo>
                    <a:pt x="7108" y="6335"/>
                  </a:lnTo>
                  <a:lnTo>
                    <a:pt x="4262" y="3572"/>
                  </a:lnTo>
                  <a:lnTo>
                    <a:pt x="4893" y="1286"/>
                  </a:lnTo>
                  <a:close/>
                  <a:moveTo>
                    <a:pt x="3762" y="4227"/>
                  </a:moveTo>
                  <a:lnTo>
                    <a:pt x="6525" y="6906"/>
                  </a:lnTo>
                  <a:lnTo>
                    <a:pt x="2512" y="6906"/>
                  </a:lnTo>
                  <a:lnTo>
                    <a:pt x="1286" y="4858"/>
                  </a:lnTo>
                  <a:lnTo>
                    <a:pt x="3762" y="4227"/>
                  </a:lnTo>
                  <a:close/>
                  <a:moveTo>
                    <a:pt x="11394" y="4144"/>
                  </a:moveTo>
                  <a:lnTo>
                    <a:pt x="13728" y="4763"/>
                  </a:lnTo>
                  <a:lnTo>
                    <a:pt x="12454" y="6906"/>
                  </a:lnTo>
                  <a:lnTo>
                    <a:pt x="8549" y="6906"/>
                  </a:lnTo>
                  <a:lnTo>
                    <a:pt x="11394" y="4144"/>
                  </a:lnTo>
                  <a:close/>
                  <a:moveTo>
                    <a:pt x="12549" y="7716"/>
                  </a:moveTo>
                  <a:lnTo>
                    <a:pt x="13776" y="9764"/>
                  </a:lnTo>
                  <a:lnTo>
                    <a:pt x="11299" y="10395"/>
                  </a:lnTo>
                  <a:lnTo>
                    <a:pt x="8537" y="7716"/>
                  </a:lnTo>
                  <a:close/>
                  <a:moveTo>
                    <a:pt x="6525" y="7716"/>
                  </a:moveTo>
                  <a:lnTo>
                    <a:pt x="3667" y="10490"/>
                  </a:lnTo>
                  <a:lnTo>
                    <a:pt x="1334" y="9883"/>
                  </a:lnTo>
                  <a:lnTo>
                    <a:pt x="2607" y="7716"/>
                  </a:lnTo>
                  <a:close/>
                  <a:moveTo>
                    <a:pt x="7953" y="8299"/>
                  </a:moveTo>
                  <a:lnTo>
                    <a:pt x="10799" y="11050"/>
                  </a:lnTo>
                  <a:lnTo>
                    <a:pt x="10168" y="13336"/>
                  </a:lnTo>
                  <a:lnTo>
                    <a:pt x="7953" y="12097"/>
                  </a:lnTo>
                  <a:lnTo>
                    <a:pt x="7953" y="8299"/>
                  </a:lnTo>
                  <a:close/>
                  <a:moveTo>
                    <a:pt x="7120" y="8299"/>
                  </a:moveTo>
                  <a:lnTo>
                    <a:pt x="7120" y="12204"/>
                  </a:lnTo>
                  <a:lnTo>
                    <a:pt x="7108" y="12204"/>
                  </a:lnTo>
                  <a:lnTo>
                    <a:pt x="5013" y="13371"/>
                  </a:lnTo>
                  <a:lnTo>
                    <a:pt x="4358" y="10978"/>
                  </a:lnTo>
                  <a:lnTo>
                    <a:pt x="7120" y="8299"/>
                  </a:lnTo>
                  <a:close/>
                  <a:moveTo>
                    <a:pt x="10585" y="1"/>
                  </a:moveTo>
                  <a:lnTo>
                    <a:pt x="9823" y="405"/>
                  </a:lnTo>
                  <a:lnTo>
                    <a:pt x="7430" y="1751"/>
                  </a:lnTo>
                  <a:lnTo>
                    <a:pt x="5120" y="453"/>
                  </a:lnTo>
                  <a:lnTo>
                    <a:pt x="4370" y="36"/>
                  </a:lnTo>
                  <a:lnTo>
                    <a:pt x="4143" y="858"/>
                  </a:lnTo>
                  <a:lnTo>
                    <a:pt x="3429" y="3441"/>
                  </a:lnTo>
                  <a:lnTo>
                    <a:pt x="857" y="4120"/>
                  </a:lnTo>
                  <a:lnTo>
                    <a:pt x="0" y="4334"/>
                  </a:lnTo>
                  <a:lnTo>
                    <a:pt x="441" y="5073"/>
                  </a:lnTo>
                  <a:lnTo>
                    <a:pt x="1822" y="7394"/>
                  </a:lnTo>
                  <a:lnTo>
                    <a:pt x="476" y="9633"/>
                  </a:lnTo>
                  <a:lnTo>
                    <a:pt x="48" y="10371"/>
                  </a:lnTo>
                  <a:lnTo>
                    <a:pt x="893" y="10597"/>
                  </a:lnTo>
                  <a:lnTo>
                    <a:pt x="3560" y="11288"/>
                  </a:lnTo>
                  <a:lnTo>
                    <a:pt x="4251" y="13788"/>
                  </a:lnTo>
                  <a:lnTo>
                    <a:pt x="4465" y="14609"/>
                  </a:lnTo>
                  <a:lnTo>
                    <a:pt x="5227" y="14193"/>
                  </a:lnTo>
                  <a:lnTo>
                    <a:pt x="7632" y="12859"/>
                  </a:lnTo>
                  <a:lnTo>
                    <a:pt x="9930" y="14145"/>
                  </a:lnTo>
                  <a:lnTo>
                    <a:pt x="10692" y="14562"/>
                  </a:lnTo>
                  <a:lnTo>
                    <a:pt x="10918" y="13752"/>
                  </a:lnTo>
                  <a:lnTo>
                    <a:pt x="11632" y="11157"/>
                  </a:lnTo>
                  <a:lnTo>
                    <a:pt x="14204" y="10490"/>
                  </a:lnTo>
                  <a:lnTo>
                    <a:pt x="15050" y="10264"/>
                  </a:lnTo>
                  <a:lnTo>
                    <a:pt x="14621" y="9537"/>
                  </a:lnTo>
                  <a:lnTo>
                    <a:pt x="13240" y="7216"/>
                  </a:lnTo>
                  <a:lnTo>
                    <a:pt x="14573" y="4965"/>
                  </a:lnTo>
                  <a:lnTo>
                    <a:pt x="15014" y="4239"/>
                  </a:lnTo>
                  <a:lnTo>
                    <a:pt x="14157" y="4013"/>
                  </a:lnTo>
                  <a:lnTo>
                    <a:pt x="11501" y="3310"/>
                  </a:lnTo>
                  <a:lnTo>
                    <a:pt x="10811" y="810"/>
                  </a:lnTo>
                  <a:lnTo>
                    <a:pt x="10585" y="1"/>
                  </a:lnTo>
                  <a:close/>
                </a:path>
              </a:pathLst>
            </a:custGeom>
            <a:solidFill>
              <a:srgbClr val="F8D1AE">
                <a:alpha val="27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30;p5"/>
            <p:cNvSpPr/>
            <p:nvPr/>
          </p:nvSpPr>
          <p:spPr>
            <a:xfrm>
              <a:off x="3850641" y="3268728"/>
              <a:ext cx="478740" cy="465508"/>
            </a:xfrm>
            <a:custGeom>
              <a:avLst/>
              <a:gdLst/>
              <a:ahLst/>
              <a:cxnLst/>
              <a:rect l="l" t="t" r="r" b="b"/>
              <a:pathLst>
                <a:path w="15050" h="14634" extrusionOk="0">
                  <a:moveTo>
                    <a:pt x="4882" y="1298"/>
                  </a:moveTo>
                  <a:lnTo>
                    <a:pt x="7109" y="2537"/>
                  </a:lnTo>
                  <a:lnTo>
                    <a:pt x="7109" y="6323"/>
                  </a:lnTo>
                  <a:lnTo>
                    <a:pt x="4263" y="3572"/>
                  </a:lnTo>
                  <a:lnTo>
                    <a:pt x="4882" y="1298"/>
                  </a:lnTo>
                  <a:close/>
                  <a:moveTo>
                    <a:pt x="10049" y="1251"/>
                  </a:moveTo>
                  <a:lnTo>
                    <a:pt x="10704" y="3644"/>
                  </a:lnTo>
                  <a:lnTo>
                    <a:pt x="7942" y="6323"/>
                  </a:lnTo>
                  <a:lnTo>
                    <a:pt x="7942" y="2429"/>
                  </a:lnTo>
                  <a:lnTo>
                    <a:pt x="7954" y="2429"/>
                  </a:lnTo>
                  <a:lnTo>
                    <a:pt x="10049" y="1251"/>
                  </a:lnTo>
                  <a:close/>
                  <a:moveTo>
                    <a:pt x="3751" y="4227"/>
                  </a:moveTo>
                  <a:lnTo>
                    <a:pt x="6525" y="6906"/>
                  </a:lnTo>
                  <a:lnTo>
                    <a:pt x="2501" y="6906"/>
                  </a:lnTo>
                  <a:lnTo>
                    <a:pt x="1286" y="4870"/>
                  </a:lnTo>
                  <a:lnTo>
                    <a:pt x="3751" y="4227"/>
                  </a:lnTo>
                  <a:close/>
                  <a:moveTo>
                    <a:pt x="11371" y="4156"/>
                  </a:moveTo>
                  <a:lnTo>
                    <a:pt x="13717" y="4763"/>
                  </a:lnTo>
                  <a:lnTo>
                    <a:pt x="12443" y="6906"/>
                  </a:lnTo>
                  <a:lnTo>
                    <a:pt x="8537" y="6906"/>
                  </a:lnTo>
                  <a:lnTo>
                    <a:pt x="11371" y="4156"/>
                  </a:lnTo>
                  <a:close/>
                  <a:moveTo>
                    <a:pt x="12550" y="7728"/>
                  </a:moveTo>
                  <a:lnTo>
                    <a:pt x="13776" y="9764"/>
                  </a:lnTo>
                  <a:lnTo>
                    <a:pt x="11300" y="10407"/>
                  </a:lnTo>
                  <a:lnTo>
                    <a:pt x="8537" y="7728"/>
                  </a:lnTo>
                  <a:close/>
                  <a:moveTo>
                    <a:pt x="6525" y="7740"/>
                  </a:moveTo>
                  <a:lnTo>
                    <a:pt x="3668" y="10490"/>
                  </a:lnTo>
                  <a:lnTo>
                    <a:pt x="1322" y="9883"/>
                  </a:lnTo>
                  <a:lnTo>
                    <a:pt x="2608" y="7740"/>
                  </a:lnTo>
                  <a:close/>
                  <a:moveTo>
                    <a:pt x="7954" y="8311"/>
                  </a:moveTo>
                  <a:lnTo>
                    <a:pt x="10799" y="11061"/>
                  </a:lnTo>
                  <a:lnTo>
                    <a:pt x="10168" y="13335"/>
                  </a:lnTo>
                  <a:lnTo>
                    <a:pt x="7954" y="12097"/>
                  </a:lnTo>
                  <a:lnTo>
                    <a:pt x="7954" y="8311"/>
                  </a:lnTo>
                  <a:close/>
                  <a:moveTo>
                    <a:pt x="7120" y="8311"/>
                  </a:moveTo>
                  <a:lnTo>
                    <a:pt x="7120" y="12204"/>
                  </a:lnTo>
                  <a:lnTo>
                    <a:pt x="7109" y="12204"/>
                  </a:lnTo>
                  <a:lnTo>
                    <a:pt x="5001" y="13383"/>
                  </a:lnTo>
                  <a:lnTo>
                    <a:pt x="4346" y="10990"/>
                  </a:lnTo>
                  <a:lnTo>
                    <a:pt x="7120" y="8311"/>
                  </a:lnTo>
                  <a:close/>
                  <a:moveTo>
                    <a:pt x="10585" y="0"/>
                  </a:moveTo>
                  <a:lnTo>
                    <a:pt x="9823" y="417"/>
                  </a:lnTo>
                  <a:lnTo>
                    <a:pt x="7430" y="1763"/>
                  </a:lnTo>
                  <a:lnTo>
                    <a:pt x="5120" y="465"/>
                  </a:lnTo>
                  <a:lnTo>
                    <a:pt x="4358" y="48"/>
                  </a:lnTo>
                  <a:lnTo>
                    <a:pt x="4144" y="870"/>
                  </a:lnTo>
                  <a:lnTo>
                    <a:pt x="3430" y="3453"/>
                  </a:lnTo>
                  <a:lnTo>
                    <a:pt x="858" y="4120"/>
                  </a:lnTo>
                  <a:lnTo>
                    <a:pt x="1" y="4346"/>
                  </a:lnTo>
                  <a:lnTo>
                    <a:pt x="429" y="5073"/>
                  </a:lnTo>
                  <a:lnTo>
                    <a:pt x="1822" y="7394"/>
                  </a:lnTo>
                  <a:lnTo>
                    <a:pt x="477" y="9645"/>
                  </a:lnTo>
                  <a:lnTo>
                    <a:pt x="48" y="10395"/>
                  </a:lnTo>
                  <a:lnTo>
                    <a:pt x="893" y="10609"/>
                  </a:lnTo>
                  <a:lnTo>
                    <a:pt x="3560" y="11311"/>
                  </a:lnTo>
                  <a:lnTo>
                    <a:pt x="4251" y="13812"/>
                  </a:lnTo>
                  <a:lnTo>
                    <a:pt x="4465" y="14633"/>
                  </a:lnTo>
                  <a:lnTo>
                    <a:pt x="5227" y="14217"/>
                  </a:lnTo>
                  <a:lnTo>
                    <a:pt x="7621" y="12871"/>
                  </a:lnTo>
                  <a:lnTo>
                    <a:pt x="9930" y="14169"/>
                  </a:lnTo>
                  <a:lnTo>
                    <a:pt x="10692" y="14586"/>
                  </a:lnTo>
                  <a:lnTo>
                    <a:pt x="10919" y="13764"/>
                  </a:lnTo>
                  <a:lnTo>
                    <a:pt x="11633" y="11180"/>
                  </a:lnTo>
                  <a:lnTo>
                    <a:pt x="14205" y="10514"/>
                  </a:lnTo>
                  <a:lnTo>
                    <a:pt x="15050" y="10287"/>
                  </a:lnTo>
                  <a:lnTo>
                    <a:pt x="14621" y="9561"/>
                  </a:lnTo>
                  <a:lnTo>
                    <a:pt x="13240" y="7239"/>
                  </a:lnTo>
                  <a:lnTo>
                    <a:pt x="14574" y="4989"/>
                  </a:lnTo>
                  <a:lnTo>
                    <a:pt x="15002" y="4239"/>
                  </a:lnTo>
                  <a:lnTo>
                    <a:pt x="14157" y="4025"/>
                  </a:lnTo>
                  <a:lnTo>
                    <a:pt x="11490" y="3322"/>
                  </a:lnTo>
                  <a:lnTo>
                    <a:pt x="10811" y="822"/>
                  </a:lnTo>
                  <a:lnTo>
                    <a:pt x="10585" y="0"/>
                  </a:lnTo>
                  <a:close/>
                </a:path>
              </a:pathLst>
            </a:custGeom>
            <a:solidFill>
              <a:srgbClr val="F8D1AE">
                <a:alpha val="27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31;p5"/>
            <p:cNvSpPr/>
            <p:nvPr/>
          </p:nvSpPr>
          <p:spPr>
            <a:xfrm>
              <a:off x="2407262" y="3269110"/>
              <a:ext cx="478772" cy="465126"/>
            </a:xfrm>
            <a:custGeom>
              <a:avLst/>
              <a:gdLst/>
              <a:ahLst/>
              <a:cxnLst/>
              <a:rect l="l" t="t" r="r" b="b"/>
              <a:pathLst>
                <a:path w="15051" h="14622" extrusionOk="0">
                  <a:moveTo>
                    <a:pt x="4882" y="1286"/>
                  </a:moveTo>
                  <a:lnTo>
                    <a:pt x="7097" y="2525"/>
                  </a:lnTo>
                  <a:lnTo>
                    <a:pt x="7097" y="6311"/>
                  </a:lnTo>
                  <a:lnTo>
                    <a:pt x="4263" y="3560"/>
                  </a:lnTo>
                  <a:lnTo>
                    <a:pt x="4882" y="1286"/>
                  </a:lnTo>
                  <a:close/>
                  <a:moveTo>
                    <a:pt x="10038" y="1239"/>
                  </a:moveTo>
                  <a:lnTo>
                    <a:pt x="10693" y="3632"/>
                  </a:lnTo>
                  <a:lnTo>
                    <a:pt x="7918" y="6311"/>
                  </a:lnTo>
                  <a:lnTo>
                    <a:pt x="7918" y="2417"/>
                  </a:lnTo>
                  <a:lnTo>
                    <a:pt x="7930" y="2417"/>
                  </a:lnTo>
                  <a:lnTo>
                    <a:pt x="10038" y="1239"/>
                  </a:lnTo>
                  <a:close/>
                  <a:moveTo>
                    <a:pt x="3739" y="4215"/>
                  </a:moveTo>
                  <a:lnTo>
                    <a:pt x="6502" y="6894"/>
                  </a:lnTo>
                  <a:lnTo>
                    <a:pt x="2489" y="6894"/>
                  </a:lnTo>
                  <a:lnTo>
                    <a:pt x="1287" y="4858"/>
                  </a:lnTo>
                  <a:lnTo>
                    <a:pt x="3739" y="4215"/>
                  </a:lnTo>
                  <a:close/>
                  <a:moveTo>
                    <a:pt x="11371" y="4144"/>
                  </a:moveTo>
                  <a:lnTo>
                    <a:pt x="13705" y="4751"/>
                  </a:lnTo>
                  <a:lnTo>
                    <a:pt x="12431" y="6894"/>
                  </a:lnTo>
                  <a:lnTo>
                    <a:pt x="8514" y="6894"/>
                  </a:lnTo>
                  <a:lnTo>
                    <a:pt x="11371" y="4144"/>
                  </a:lnTo>
                  <a:close/>
                  <a:moveTo>
                    <a:pt x="12550" y="7716"/>
                  </a:moveTo>
                  <a:lnTo>
                    <a:pt x="13764" y="9752"/>
                  </a:lnTo>
                  <a:lnTo>
                    <a:pt x="11300" y="10395"/>
                  </a:lnTo>
                  <a:lnTo>
                    <a:pt x="8526" y="7716"/>
                  </a:lnTo>
                  <a:close/>
                  <a:moveTo>
                    <a:pt x="6514" y="7728"/>
                  </a:moveTo>
                  <a:lnTo>
                    <a:pt x="3668" y="10478"/>
                  </a:lnTo>
                  <a:lnTo>
                    <a:pt x="1322" y="9871"/>
                  </a:lnTo>
                  <a:lnTo>
                    <a:pt x="2608" y="7728"/>
                  </a:lnTo>
                  <a:close/>
                  <a:moveTo>
                    <a:pt x="7930" y="8299"/>
                  </a:moveTo>
                  <a:lnTo>
                    <a:pt x="10776" y="11049"/>
                  </a:lnTo>
                  <a:lnTo>
                    <a:pt x="10157" y="13323"/>
                  </a:lnTo>
                  <a:lnTo>
                    <a:pt x="7930" y="12085"/>
                  </a:lnTo>
                  <a:lnTo>
                    <a:pt x="7930" y="8299"/>
                  </a:lnTo>
                  <a:close/>
                  <a:moveTo>
                    <a:pt x="7121" y="8299"/>
                  </a:moveTo>
                  <a:lnTo>
                    <a:pt x="7121" y="12192"/>
                  </a:lnTo>
                  <a:lnTo>
                    <a:pt x="7097" y="12192"/>
                  </a:lnTo>
                  <a:lnTo>
                    <a:pt x="5001" y="13371"/>
                  </a:lnTo>
                  <a:lnTo>
                    <a:pt x="4347" y="10978"/>
                  </a:lnTo>
                  <a:lnTo>
                    <a:pt x="7121" y="8299"/>
                  </a:lnTo>
                  <a:close/>
                  <a:moveTo>
                    <a:pt x="10585" y="0"/>
                  </a:moveTo>
                  <a:lnTo>
                    <a:pt x="9823" y="417"/>
                  </a:lnTo>
                  <a:lnTo>
                    <a:pt x="7430" y="1763"/>
                  </a:lnTo>
                  <a:lnTo>
                    <a:pt x="5120" y="465"/>
                  </a:lnTo>
                  <a:lnTo>
                    <a:pt x="4358" y="48"/>
                  </a:lnTo>
                  <a:lnTo>
                    <a:pt x="4144" y="870"/>
                  </a:lnTo>
                  <a:lnTo>
                    <a:pt x="3430" y="3453"/>
                  </a:lnTo>
                  <a:lnTo>
                    <a:pt x="846" y="4132"/>
                  </a:lnTo>
                  <a:lnTo>
                    <a:pt x="1" y="4346"/>
                  </a:lnTo>
                  <a:lnTo>
                    <a:pt x="429" y="5084"/>
                  </a:lnTo>
                  <a:lnTo>
                    <a:pt x="1822" y="7406"/>
                  </a:lnTo>
                  <a:lnTo>
                    <a:pt x="477" y="9644"/>
                  </a:lnTo>
                  <a:lnTo>
                    <a:pt x="48" y="10383"/>
                  </a:lnTo>
                  <a:lnTo>
                    <a:pt x="894" y="10597"/>
                  </a:lnTo>
                  <a:lnTo>
                    <a:pt x="3561" y="11299"/>
                  </a:lnTo>
                  <a:lnTo>
                    <a:pt x="4239" y="13800"/>
                  </a:lnTo>
                  <a:lnTo>
                    <a:pt x="4466" y="14621"/>
                  </a:lnTo>
                  <a:lnTo>
                    <a:pt x="5228" y="14205"/>
                  </a:lnTo>
                  <a:lnTo>
                    <a:pt x="7621" y="12859"/>
                  </a:lnTo>
                  <a:lnTo>
                    <a:pt x="9931" y="14157"/>
                  </a:lnTo>
                  <a:lnTo>
                    <a:pt x="10693" y="14574"/>
                  </a:lnTo>
                  <a:lnTo>
                    <a:pt x="10907" y="13752"/>
                  </a:lnTo>
                  <a:lnTo>
                    <a:pt x="11621" y="11168"/>
                  </a:lnTo>
                  <a:lnTo>
                    <a:pt x="14205" y="10502"/>
                  </a:lnTo>
                  <a:lnTo>
                    <a:pt x="15050" y="10275"/>
                  </a:lnTo>
                  <a:lnTo>
                    <a:pt x="14622" y="9549"/>
                  </a:lnTo>
                  <a:lnTo>
                    <a:pt x="13229" y="7227"/>
                  </a:lnTo>
                  <a:lnTo>
                    <a:pt x="14574" y="4977"/>
                  </a:lnTo>
                  <a:lnTo>
                    <a:pt x="15003" y="4251"/>
                  </a:lnTo>
                  <a:lnTo>
                    <a:pt x="14157" y="4025"/>
                  </a:lnTo>
                  <a:lnTo>
                    <a:pt x="11490" y="3322"/>
                  </a:lnTo>
                  <a:lnTo>
                    <a:pt x="10812" y="822"/>
                  </a:lnTo>
                  <a:lnTo>
                    <a:pt x="10585" y="0"/>
                  </a:lnTo>
                  <a:close/>
                </a:path>
              </a:pathLst>
            </a:custGeom>
            <a:solidFill>
              <a:srgbClr val="F8D1AE">
                <a:alpha val="27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5"/>
            <p:cNvSpPr/>
            <p:nvPr/>
          </p:nvSpPr>
          <p:spPr>
            <a:xfrm>
              <a:off x="3372282" y="3734204"/>
              <a:ext cx="478391" cy="464744"/>
            </a:xfrm>
            <a:custGeom>
              <a:avLst/>
              <a:gdLst/>
              <a:ahLst/>
              <a:cxnLst/>
              <a:rect l="l" t="t" r="r" b="b"/>
              <a:pathLst>
                <a:path w="15039" h="14610" extrusionOk="0">
                  <a:moveTo>
                    <a:pt x="4882" y="1274"/>
                  </a:moveTo>
                  <a:lnTo>
                    <a:pt x="7097" y="2512"/>
                  </a:lnTo>
                  <a:lnTo>
                    <a:pt x="7097" y="6311"/>
                  </a:lnTo>
                  <a:lnTo>
                    <a:pt x="4251" y="3560"/>
                  </a:lnTo>
                  <a:lnTo>
                    <a:pt x="4882" y="1274"/>
                  </a:lnTo>
                  <a:close/>
                  <a:moveTo>
                    <a:pt x="10026" y="1238"/>
                  </a:moveTo>
                  <a:lnTo>
                    <a:pt x="10681" y="3632"/>
                  </a:lnTo>
                  <a:lnTo>
                    <a:pt x="7919" y="6311"/>
                  </a:lnTo>
                  <a:lnTo>
                    <a:pt x="7919" y="2405"/>
                  </a:lnTo>
                  <a:lnTo>
                    <a:pt x="7930" y="2405"/>
                  </a:lnTo>
                  <a:lnTo>
                    <a:pt x="10026" y="1238"/>
                  </a:lnTo>
                  <a:close/>
                  <a:moveTo>
                    <a:pt x="3728" y="4215"/>
                  </a:moveTo>
                  <a:lnTo>
                    <a:pt x="6502" y="6894"/>
                  </a:lnTo>
                  <a:lnTo>
                    <a:pt x="2477" y="6894"/>
                  </a:lnTo>
                  <a:lnTo>
                    <a:pt x="1263" y="4846"/>
                  </a:lnTo>
                  <a:lnTo>
                    <a:pt x="3728" y="4215"/>
                  </a:lnTo>
                  <a:close/>
                  <a:moveTo>
                    <a:pt x="11371" y="4132"/>
                  </a:moveTo>
                  <a:lnTo>
                    <a:pt x="13705" y="4751"/>
                  </a:lnTo>
                  <a:lnTo>
                    <a:pt x="12419" y="6894"/>
                  </a:lnTo>
                  <a:lnTo>
                    <a:pt x="8514" y="6894"/>
                  </a:lnTo>
                  <a:lnTo>
                    <a:pt x="11371" y="4132"/>
                  </a:lnTo>
                  <a:close/>
                  <a:moveTo>
                    <a:pt x="12538" y="7704"/>
                  </a:moveTo>
                  <a:lnTo>
                    <a:pt x="13765" y="9751"/>
                  </a:lnTo>
                  <a:lnTo>
                    <a:pt x="11288" y="10382"/>
                  </a:lnTo>
                  <a:lnTo>
                    <a:pt x="8526" y="7704"/>
                  </a:lnTo>
                  <a:close/>
                  <a:moveTo>
                    <a:pt x="6514" y="7704"/>
                  </a:moveTo>
                  <a:lnTo>
                    <a:pt x="3656" y="10466"/>
                  </a:lnTo>
                  <a:lnTo>
                    <a:pt x="1323" y="9847"/>
                  </a:lnTo>
                  <a:lnTo>
                    <a:pt x="2596" y="7704"/>
                  </a:lnTo>
                  <a:close/>
                  <a:moveTo>
                    <a:pt x="7930" y="8287"/>
                  </a:moveTo>
                  <a:lnTo>
                    <a:pt x="10776" y="11037"/>
                  </a:lnTo>
                  <a:lnTo>
                    <a:pt x="10145" y="13323"/>
                  </a:lnTo>
                  <a:lnTo>
                    <a:pt x="7930" y="12085"/>
                  </a:lnTo>
                  <a:lnTo>
                    <a:pt x="7930" y="8287"/>
                  </a:lnTo>
                  <a:close/>
                  <a:moveTo>
                    <a:pt x="7109" y="8287"/>
                  </a:moveTo>
                  <a:lnTo>
                    <a:pt x="7109" y="12192"/>
                  </a:lnTo>
                  <a:lnTo>
                    <a:pt x="7097" y="12192"/>
                  </a:lnTo>
                  <a:lnTo>
                    <a:pt x="5002" y="13359"/>
                  </a:lnTo>
                  <a:lnTo>
                    <a:pt x="4347" y="10966"/>
                  </a:lnTo>
                  <a:lnTo>
                    <a:pt x="7109" y="8287"/>
                  </a:lnTo>
                  <a:close/>
                  <a:moveTo>
                    <a:pt x="10574" y="0"/>
                  </a:moveTo>
                  <a:lnTo>
                    <a:pt x="9824" y="417"/>
                  </a:lnTo>
                  <a:lnTo>
                    <a:pt x="7419" y="1750"/>
                  </a:lnTo>
                  <a:lnTo>
                    <a:pt x="5121" y="465"/>
                  </a:lnTo>
                  <a:lnTo>
                    <a:pt x="4359" y="48"/>
                  </a:lnTo>
                  <a:lnTo>
                    <a:pt x="4132" y="857"/>
                  </a:lnTo>
                  <a:lnTo>
                    <a:pt x="3418" y="3453"/>
                  </a:lnTo>
                  <a:lnTo>
                    <a:pt x="846" y="4120"/>
                  </a:lnTo>
                  <a:lnTo>
                    <a:pt x="1" y="4346"/>
                  </a:lnTo>
                  <a:lnTo>
                    <a:pt x="430" y="5072"/>
                  </a:lnTo>
                  <a:lnTo>
                    <a:pt x="1811" y="7394"/>
                  </a:lnTo>
                  <a:lnTo>
                    <a:pt x="477" y="9644"/>
                  </a:lnTo>
                  <a:lnTo>
                    <a:pt x="37" y="10371"/>
                  </a:lnTo>
                  <a:lnTo>
                    <a:pt x="894" y="10597"/>
                  </a:lnTo>
                  <a:lnTo>
                    <a:pt x="3549" y="11299"/>
                  </a:lnTo>
                  <a:lnTo>
                    <a:pt x="4240" y="13800"/>
                  </a:lnTo>
                  <a:lnTo>
                    <a:pt x="4466" y="14609"/>
                  </a:lnTo>
                  <a:lnTo>
                    <a:pt x="5216" y="14192"/>
                  </a:lnTo>
                  <a:lnTo>
                    <a:pt x="7621" y="12859"/>
                  </a:lnTo>
                  <a:lnTo>
                    <a:pt x="9919" y="14157"/>
                  </a:lnTo>
                  <a:lnTo>
                    <a:pt x="10681" y="14573"/>
                  </a:lnTo>
                  <a:lnTo>
                    <a:pt x="10907" y="13752"/>
                  </a:lnTo>
                  <a:lnTo>
                    <a:pt x="11621" y="11156"/>
                  </a:lnTo>
                  <a:lnTo>
                    <a:pt x="14193" y="10490"/>
                  </a:lnTo>
                  <a:lnTo>
                    <a:pt x="15039" y="10263"/>
                  </a:lnTo>
                  <a:lnTo>
                    <a:pt x="14610" y="9537"/>
                  </a:lnTo>
                  <a:lnTo>
                    <a:pt x="13229" y="7215"/>
                  </a:lnTo>
                  <a:lnTo>
                    <a:pt x="14562" y="4965"/>
                  </a:lnTo>
                  <a:lnTo>
                    <a:pt x="15003" y="4239"/>
                  </a:lnTo>
                  <a:lnTo>
                    <a:pt x="14146" y="4013"/>
                  </a:lnTo>
                  <a:lnTo>
                    <a:pt x="11490" y="3322"/>
                  </a:lnTo>
                  <a:lnTo>
                    <a:pt x="10800" y="822"/>
                  </a:lnTo>
                  <a:lnTo>
                    <a:pt x="10574" y="0"/>
                  </a:lnTo>
                  <a:close/>
                </a:path>
              </a:pathLst>
            </a:custGeom>
            <a:solidFill>
              <a:srgbClr val="F8D1AE">
                <a:alpha val="27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5"/>
            <p:cNvSpPr/>
            <p:nvPr/>
          </p:nvSpPr>
          <p:spPr>
            <a:xfrm>
              <a:off x="3372282" y="3269110"/>
              <a:ext cx="478391" cy="465126"/>
            </a:xfrm>
            <a:custGeom>
              <a:avLst/>
              <a:gdLst/>
              <a:ahLst/>
              <a:cxnLst/>
              <a:rect l="l" t="t" r="r" b="b"/>
              <a:pathLst>
                <a:path w="15039" h="14622" extrusionOk="0">
                  <a:moveTo>
                    <a:pt x="4882" y="1286"/>
                  </a:moveTo>
                  <a:lnTo>
                    <a:pt x="7097" y="2525"/>
                  </a:lnTo>
                  <a:lnTo>
                    <a:pt x="7097" y="6311"/>
                  </a:lnTo>
                  <a:lnTo>
                    <a:pt x="4251" y="3560"/>
                  </a:lnTo>
                  <a:lnTo>
                    <a:pt x="4882" y="1286"/>
                  </a:lnTo>
                  <a:close/>
                  <a:moveTo>
                    <a:pt x="10026" y="1239"/>
                  </a:moveTo>
                  <a:lnTo>
                    <a:pt x="10681" y="3632"/>
                  </a:lnTo>
                  <a:lnTo>
                    <a:pt x="7919" y="6311"/>
                  </a:lnTo>
                  <a:lnTo>
                    <a:pt x="7919" y="2417"/>
                  </a:lnTo>
                  <a:lnTo>
                    <a:pt x="7930" y="2417"/>
                  </a:lnTo>
                  <a:lnTo>
                    <a:pt x="10026" y="1239"/>
                  </a:lnTo>
                  <a:close/>
                  <a:moveTo>
                    <a:pt x="3728" y="4215"/>
                  </a:moveTo>
                  <a:lnTo>
                    <a:pt x="6502" y="6894"/>
                  </a:lnTo>
                  <a:lnTo>
                    <a:pt x="2477" y="6894"/>
                  </a:lnTo>
                  <a:lnTo>
                    <a:pt x="1275" y="4858"/>
                  </a:lnTo>
                  <a:lnTo>
                    <a:pt x="3728" y="4215"/>
                  </a:lnTo>
                  <a:close/>
                  <a:moveTo>
                    <a:pt x="11371" y="4144"/>
                  </a:moveTo>
                  <a:lnTo>
                    <a:pt x="13705" y="4751"/>
                  </a:lnTo>
                  <a:lnTo>
                    <a:pt x="12419" y="6894"/>
                  </a:lnTo>
                  <a:lnTo>
                    <a:pt x="8514" y="6894"/>
                  </a:lnTo>
                  <a:lnTo>
                    <a:pt x="11371" y="4144"/>
                  </a:lnTo>
                  <a:close/>
                  <a:moveTo>
                    <a:pt x="12538" y="7716"/>
                  </a:moveTo>
                  <a:lnTo>
                    <a:pt x="13765" y="9752"/>
                  </a:lnTo>
                  <a:lnTo>
                    <a:pt x="11288" y="10395"/>
                  </a:lnTo>
                  <a:lnTo>
                    <a:pt x="8526" y="7716"/>
                  </a:lnTo>
                  <a:close/>
                  <a:moveTo>
                    <a:pt x="6514" y="7728"/>
                  </a:moveTo>
                  <a:lnTo>
                    <a:pt x="3656" y="10478"/>
                  </a:lnTo>
                  <a:lnTo>
                    <a:pt x="1323" y="9871"/>
                  </a:lnTo>
                  <a:lnTo>
                    <a:pt x="2596" y="7728"/>
                  </a:lnTo>
                  <a:close/>
                  <a:moveTo>
                    <a:pt x="7930" y="8299"/>
                  </a:moveTo>
                  <a:lnTo>
                    <a:pt x="10776" y="11049"/>
                  </a:lnTo>
                  <a:lnTo>
                    <a:pt x="10145" y="13323"/>
                  </a:lnTo>
                  <a:lnTo>
                    <a:pt x="7930" y="12085"/>
                  </a:lnTo>
                  <a:lnTo>
                    <a:pt x="7930" y="8299"/>
                  </a:lnTo>
                  <a:close/>
                  <a:moveTo>
                    <a:pt x="7109" y="8299"/>
                  </a:moveTo>
                  <a:lnTo>
                    <a:pt x="7109" y="12192"/>
                  </a:lnTo>
                  <a:lnTo>
                    <a:pt x="7097" y="12192"/>
                  </a:lnTo>
                  <a:lnTo>
                    <a:pt x="5002" y="13371"/>
                  </a:lnTo>
                  <a:lnTo>
                    <a:pt x="4347" y="10978"/>
                  </a:lnTo>
                  <a:lnTo>
                    <a:pt x="7109" y="8299"/>
                  </a:lnTo>
                  <a:close/>
                  <a:moveTo>
                    <a:pt x="10574" y="0"/>
                  </a:moveTo>
                  <a:lnTo>
                    <a:pt x="9824" y="417"/>
                  </a:lnTo>
                  <a:lnTo>
                    <a:pt x="7419" y="1763"/>
                  </a:lnTo>
                  <a:lnTo>
                    <a:pt x="5121" y="465"/>
                  </a:lnTo>
                  <a:lnTo>
                    <a:pt x="4359" y="48"/>
                  </a:lnTo>
                  <a:lnTo>
                    <a:pt x="4132" y="870"/>
                  </a:lnTo>
                  <a:lnTo>
                    <a:pt x="3418" y="3453"/>
                  </a:lnTo>
                  <a:lnTo>
                    <a:pt x="846" y="4132"/>
                  </a:lnTo>
                  <a:lnTo>
                    <a:pt x="1" y="4346"/>
                  </a:lnTo>
                  <a:lnTo>
                    <a:pt x="430" y="5084"/>
                  </a:lnTo>
                  <a:lnTo>
                    <a:pt x="1811" y="7406"/>
                  </a:lnTo>
                  <a:lnTo>
                    <a:pt x="477" y="9644"/>
                  </a:lnTo>
                  <a:lnTo>
                    <a:pt x="37" y="10383"/>
                  </a:lnTo>
                  <a:lnTo>
                    <a:pt x="894" y="10597"/>
                  </a:lnTo>
                  <a:lnTo>
                    <a:pt x="3549" y="11299"/>
                  </a:lnTo>
                  <a:lnTo>
                    <a:pt x="4240" y="13800"/>
                  </a:lnTo>
                  <a:lnTo>
                    <a:pt x="4466" y="14621"/>
                  </a:lnTo>
                  <a:lnTo>
                    <a:pt x="5216" y="14205"/>
                  </a:lnTo>
                  <a:lnTo>
                    <a:pt x="7621" y="12859"/>
                  </a:lnTo>
                  <a:lnTo>
                    <a:pt x="9919" y="14157"/>
                  </a:lnTo>
                  <a:lnTo>
                    <a:pt x="10681" y="14574"/>
                  </a:lnTo>
                  <a:lnTo>
                    <a:pt x="10907" y="13752"/>
                  </a:lnTo>
                  <a:lnTo>
                    <a:pt x="11621" y="11168"/>
                  </a:lnTo>
                  <a:lnTo>
                    <a:pt x="14193" y="10502"/>
                  </a:lnTo>
                  <a:lnTo>
                    <a:pt x="15039" y="10275"/>
                  </a:lnTo>
                  <a:lnTo>
                    <a:pt x="14610" y="9549"/>
                  </a:lnTo>
                  <a:lnTo>
                    <a:pt x="13229" y="7227"/>
                  </a:lnTo>
                  <a:lnTo>
                    <a:pt x="14562" y="4977"/>
                  </a:lnTo>
                  <a:lnTo>
                    <a:pt x="15003" y="4251"/>
                  </a:lnTo>
                  <a:lnTo>
                    <a:pt x="14146" y="4025"/>
                  </a:lnTo>
                  <a:lnTo>
                    <a:pt x="11490" y="3322"/>
                  </a:lnTo>
                  <a:lnTo>
                    <a:pt x="10800" y="822"/>
                  </a:lnTo>
                  <a:lnTo>
                    <a:pt x="10574" y="0"/>
                  </a:lnTo>
                  <a:close/>
                </a:path>
              </a:pathLst>
            </a:custGeom>
            <a:solidFill>
              <a:srgbClr val="F8D1AE">
                <a:alpha val="27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5"/>
            <p:cNvSpPr/>
            <p:nvPr/>
          </p:nvSpPr>
          <p:spPr>
            <a:xfrm>
              <a:off x="3372282" y="4198916"/>
              <a:ext cx="478391" cy="465094"/>
            </a:xfrm>
            <a:custGeom>
              <a:avLst/>
              <a:gdLst/>
              <a:ahLst/>
              <a:cxnLst/>
              <a:rect l="l" t="t" r="r" b="b"/>
              <a:pathLst>
                <a:path w="15039" h="14621" extrusionOk="0">
                  <a:moveTo>
                    <a:pt x="4882" y="1286"/>
                  </a:moveTo>
                  <a:lnTo>
                    <a:pt x="7097" y="2512"/>
                  </a:lnTo>
                  <a:lnTo>
                    <a:pt x="7097" y="6310"/>
                  </a:lnTo>
                  <a:lnTo>
                    <a:pt x="4251" y="3560"/>
                  </a:lnTo>
                  <a:lnTo>
                    <a:pt x="4882" y="1286"/>
                  </a:lnTo>
                  <a:close/>
                  <a:moveTo>
                    <a:pt x="10026" y="1238"/>
                  </a:moveTo>
                  <a:lnTo>
                    <a:pt x="10681" y="3632"/>
                  </a:lnTo>
                  <a:lnTo>
                    <a:pt x="7919" y="6310"/>
                  </a:lnTo>
                  <a:lnTo>
                    <a:pt x="7919" y="2417"/>
                  </a:lnTo>
                  <a:lnTo>
                    <a:pt x="7930" y="2417"/>
                  </a:lnTo>
                  <a:lnTo>
                    <a:pt x="10026" y="1238"/>
                  </a:lnTo>
                  <a:close/>
                  <a:moveTo>
                    <a:pt x="11371" y="4132"/>
                  </a:moveTo>
                  <a:lnTo>
                    <a:pt x="13705" y="4739"/>
                  </a:lnTo>
                  <a:lnTo>
                    <a:pt x="12419" y="6882"/>
                  </a:lnTo>
                  <a:lnTo>
                    <a:pt x="8514" y="6882"/>
                  </a:lnTo>
                  <a:lnTo>
                    <a:pt x="11371" y="4132"/>
                  </a:lnTo>
                  <a:close/>
                  <a:moveTo>
                    <a:pt x="3728" y="4215"/>
                  </a:moveTo>
                  <a:lnTo>
                    <a:pt x="6502" y="6894"/>
                  </a:lnTo>
                  <a:lnTo>
                    <a:pt x="2477" y="6894"/>
                  </a:lnTo>
                  <a:lnTo>
                    <a:pt x="1263" y="4858"/>
                  </a:lnTo>
                  <a:lnTo>
                    <a:pt x="3728" y="4215"/>
                  </a:lnTo>
                  <a:close/>
                  <a:moveTo>
                    <a:pt x="12538" y="7715"/>
                  </a:moveTo>
                  <a:lnTo>
                    <a:pt x="13765" y="9751"/>
                  </a:lnTo>
                  <a:lnTo>
                    <a:pt x="11288" y="10394"/>
                  </a:lnTo>
                  <a:lnTo>
                    <a:pt x="8526" y="7715"/>
                  </a:lnTo>
                  <a:close/>
                  <a:moveTo>
                    <a:pt x="6514" y="7715"/>
                  </a:moveTo>
                  <a:lnTo>
                    <a:pt x="3656" y="10466"/>
                  </a:lnTo>
                  <a:lnTo>
                    <a:pt x="1323" y="9859"/>
                  </a:lnTo>
                  <a:lnTo>
                    <a:pt x="2596" y="7715"/>
                  </a:lnTo>
                  <a:close/>
                  <a:moveTo>
                    <a:pt x="7930" y="8299"/>
                  </a:moveTo>
                  <a:lnTo>
                    <a:pt x="10776" y="11049"/>
                  </a:lnTo>
                  <a:lnTo>
                    <a:pt x="10145" y="13323"/>
                  </a:lnTo>
                  <a:lnTo>
                    <a:pt x="7930" y="12085"/>
                  </a:lnTo>
                  <a:lnTo>
                    <a:pt x="7930" y="8299"/>
                  </a:lnTo>
                  <a:close/>
                  <a:moveTo>
                    <a:pt x="7109" y="8299"/>
                  </a:moveTo>
                  <a:lnTo>
                    <a:pt x="7109" y="12192"/>
                  </a:lnTo>
                  <a:lnTo>
                    <a:pt x="7097" y="12192"/>
                  </a:lnTo>
                  <a:lnTo>
                    <a:pt x="5002" y="13371"/>
                  </a:lnTo>
                  <a:lnTo>
                    <a:pt x="4347" y="10978"/>
                  </a:lnTo>
                  <a:lnTo>
                    <a:pt x="7109" y="8299"/>
                  </a:lnTo>
                  <a:close/>
                  <a:moveTo>
                    <a:pt x="10574" y="0"/>
                  </a:moveTo>
                  <a:lnTo>
                    <a:pt x="9824" y="417"/>
                  </a:lnTo>
                  <a:lnTo>
                    <a:pt x="7419" y="1762"/>
                  </a:lnTo>
                  <a:lnTo>
                    <a:pt x="5121" y="465"/>
                  </a:lnTo>
                  <a:lnTo>
                    <a:pt x="4359" y="48"/>
                  </a:lnTo>
                  <a:lnTo>
                    <a:pt x="4132" y="869"/>
                  </a:lnTo>
                  <a:lnTo>
                    <a:pt x="3418" y="3453"/>
                  </a:lnTo>
                  <a:lnTo>
                    <a:pt x="846" y="4132"/>
                  </a:lnTo>
                  <a:lnTo>
                    <a:pt x="1" y="4346"/>
                  </a:lnTo>
                  <a:lnTo>
                    <a:pt x="430" y="5084"/>
                  </a:lnTo>
                  <a:lnTo>
                    <a:pt x="1811" y="7406"/>
                  </a:lnTo>
                  <a:lnTo>
                    <a:pt x="477" y="9644"/>
                  </a:lnTo>
                  <a:lnTo>
                    <a:pt x="37" y="10382"/>
                  </a:lnTo>
                  <a:lnTo>
                    <a:pt x="894" y="10597"/>
                  </a:lnTo>
                  <a:lnTo>
                    <a:pt x="3549" y="11299"/>
                  </a:lnTo>
                  <a:lnTo>
                    <a:pt x="4240" y="13799"/>
                  </a:lnTo>
                  <a:lnTo>
                    <a:pt x="4466" y="14621"/>
                  </a:lnTo>
                  <a:lnTo>
                    <a:pt x="5216" y="14204"/>
                  </a:lnTo>
                  <a:lnTo>
                    <a:pt x="7621" y="12859"/>
                  </a:lnTo>
                  <a:lnTo>
                    <a:pt x="9919" y="14157"/>
                  </a:lnTo>
                  <a:lnTo>
                    <a:pt x="10681" y="14573"/>
                  </a:lnTo>
                  <a:lnTo>
                    <a:pt x="10907" y="13752"/>
                  </a:lnTo>
                  <a:lnTo>
                    <a:pt x="11621" y="11168"/>
                  </a:lnTo>
                  <a:lnTo>
                    <a:pt x="14193" y="10501"/>
                  </a:lnTo>
                  <a:lnTo>
                    <a:pt x="15039" y="10275"/>
                  </a:lnTo>
                  <a:lnTo>
                    <a:pt x="14610" y="9549"/>
                  </a:lnTo>
                  <a:lnTo>
                    <a:pt x="13229" y="7227"/>
                  </a:lnTo>
                  <a:lnTo>
                    <a:pt x="14562" y="4977"/>
                  </a:lnTo>
                  <a:lnTo>
                    <a:pt x="15003" y="4251"/>
                  </a:lnTo>
                  <a:lnTo>
                    <a:pt x="14146" y="4024"/>
                  </a:lnTo>
                  <a:lnTo>
                    <a:pt x="11490" y="3322"/>
                  </a:lnTo>
                  <a:lnTo>
                    <a:pt x="10800" y="822"/>
                  </a:lnTo>
                  <a:lnTo>
                    <a:pt x="10574" y="0"/>
                  </a:lnTo>
                  <a:close/>
                </a:path>
              </a:pathLst>
            </a:custGeom>
            <a:solidFill>
              <a:srgbClr val="F8D1AE">
                <a:alpha val="27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35;p5"/>
            <p:cNvSpPr/>
            <p:nvPr/>
          </p:nvSpPr>
          <p:spPr>
            <a:xfrm>
              <a:off x="3372282" y="4663629"/>
              <a:ext cx="478391" cy="464744"/>
            </a:xfrm>
            <a:custGeom>
              <a:avLst/>
              <a:gdLst/>
              <a:ahLst/>
              <a:cxnLst/>
              <a:rect l="l" t="t" r="r" b="b"/>
              <a:pathLst>
                <a:path w="15039" h="14610" extrusionOk="0">
                  <a:moveTo>
                    <a:pt x="4882" y="1286"/>
                  </a:moveTo>
                  <a:lnTo>
                    <a:pt x="7097" y="2524"/>
                  </a:lnTo>
                  <a:lnTo>
                    <a:pt x="7097" y="6322"/>
                  </a:lnTo>
                  <a:lnTo>
                    <a:pt x="4251" y="3572"/>
                  </a:lnTo>
                  <a:lnTo>
                    <a:pt x="4882" y="1286"/>
                  </a:lnTo>
                  <a:close/>
                  <a:moveTo>
                    <a:pt x="10026" y="1250"/>
                  </a:moveTo>
                  <a:lnTo>
                    <a:pt x="10681" y="3643"/>
                  </a:lnTo>
                  <a:lnTo>
                    <a:pt x="7919" y="6322"/>
                  </a:lnTo>
                  <a:lnTo>
                    <a:pt x="7919" y="2417"/>
                  </a:lnTo>
                  <a:lnTo>
                    <a:pt x="7930" y="2417"/>
                  </a:lnTo>
                  <a:lnTo>
                    <a:pt x="10026" y="1250"/>
                  </a:lnTo>
                  <a:close/>
                  <a:moveTo>
                    <a:pt x="3728" y="4203"/>
                  </a:moveTo>
                  <a:lnTo>
                    <a:pt x="6502" y="6882"/>
                  </a:lnTo>
                  <a:lnTo>
                    <a:pt x="2477" y="6882"/>
                  </a:lnTo>
                  <a:lnTo>
                    <a:pt x="1275" y="4846"/>
                  </a:lnTo>
                  <a:lnTo>
                    <a:pt x="3728" y="4203"/>
                  </a:lnTo>
                  <a:close/>
                  <a:moveTo>
                    <a:pt x="11371" y="4132"/>
                  </a:moveTo>
                  <a:lnTo>
                    <a:pt x="13705" y="4739"/>
                  </a:lnTo>
                  <a:lnTo>
                    <a:pt x="12419" y="6882"/>
                  </a:lnTo>
                  <a:lnTo>
                    <a:pt x="8514" y="6882"/>
                  </a:lnTo>
                  <a:lnTo>
                    <a:pt x="11371" y="4132"/>
                  </a:lnTo>
                  <a:close/>
                  <a:moveTo>
                    <a:pt x="12538" y="7715"/>
                  </a:moveTo>
                  <a:lnTo>
                    <a:pt x="13765" y="9763"/>
                  </a:lnTo>
                  <a:lnTo>
                    <a:pt x="11288" y="10394"/>
                  </a:lnTo>
                  <a:lnTo>
                    <a:pt x="8526" y="7715"/>
                  </a:lnTo>
                  <a:close/>
                  <a:moveTo>
                    <a:pt x="6514" y="7715"/>
                  </a:moveTo>
                  <a:lnTo>
                    <a:pt x="3656" y="10478"/>
                  </a:lnTo>
                  <a:lnTo>
                    <a:pt x="1323" y="9858"/>
                  </a:lnTo>
                  <a:lnTo>
                    <a:pt x="2596" y="7715"/>
                  </a:lnTo>
                  <a:close/>
                  <a:moveTo>
                    <a:pt x="7930" y="8287"/>
                  </a:moveTo>
                  <a:lnTo>
                    <a:pt x="10776" y="11037"/>
                  </a:lnTo>
                  <a:lnTo>
                    <a:pt x="10145" y="13311"/>
                  </a:lnTo>
                  <a:lnTo>
                    <a:pt x="7930" y="12085"/>
                  </a:lnTo>
                  <a:lnTo>
                    <a:pt x="7930" y="8287"/>
                  </a:lnTo>
                  <a:close/>
                  <a:moveTo>
                    <a:pt x="7109" y="8299"/>
                  </a:moveTo>
                  <a:lnTo>
                    <a:pt x="7109" y="12204"/>
                  </a:lnTo>
                  <a:lnTo>
                    <a:pt x="7097" y="12204"/>
                  </a:lnTo>
                  <a:lnTo>
                    <a:pt x="5002" y="13371"/>
                  </a:lnTo>
                  <a:lnTo>
                    <a:pt x="4347" y="10978"/>
                  </a:lnTo>
                  <a:lnTo>
                    <a:pt x="7109" y="8299"/>
                  </a:lnTo>
                  <a:close/>
                  <a:moveTo>
                    <a:pt x="10574" y="0"/>
                  </a:moveTo>
                  <a:lnTo>
                    <a:pt x="9824" y="405"/>
                  </a:lnTo>
                  <a:lnTo>
                    <a:pt x="7419" y="1750"/>
                  </a:lnTo>
                  <a:lnTo>
                    <a:pt x="5121" y="453"/>
                  </a:lnTo>
                  <a:lnTo>
                    <a:pt x="4359" y="36"/>
                  </a:lnTo>
                  <a:lnTo>
                    <a:pt x="4132" y="857"/>
                  </a:lnTo>
                  <a:lnTo>
                    <a:pt x="3418" y="3441"/>
                  </a:lnTo>
                  <a:lnTo>
                    <a:pt x="846" y="4120"/>
                  </a:lnTo>
                  <a:lnTo>
                    <a:pt x="1" y="4334"/>
                  </a:lnTo>
                  <a:lnTo>
                    <a:pt x="430" y="5072"/>
                  </a:lnTo>
                  <a:lnTo>
                    <a:pt x="1811" y="7394"/>
                  </a:lnTo>
                  <a:lnTo>
                    <a:pt x="477" y="9632"/>
                  </a:lnTo>
                  <a:lnTo>
                    <a:pt x="37" y="10370"/>
                  </a:lnTo>
                  <a:lnTo>
                    <a:pt x="894" y="10597"/>
                  </a:lnTo>
                  <a:lnTo>
                    <a:pt x="3549" y="11287"/>
                  </a:lnTo>
                  <a:lnTo>
                    <a:pt x="4240" y="13788"/>
                  </a:lnTo>
                  <a:lnTo>
                    <a:pt x="4466" y="14609"/>
                  </a:lnTo>
                  <a:lnTo>
                    <a:pt x="5216" y="14192"/>
                  </a:lnTo>
                  <a:lnTo>
                    <a:pt x="7621" y="12859"/>
                  </a:lnTo>
                  <a:lnTo>
                    <a:pt x="9919" y="14145"/>
                  </a:lnTo>
                  <a:lnTo>
                    <a:pt x="10681" y="14561"/>
                  </a:lnTo>
                  <a:lnTo>
                    <a:pt x="10907" y="13752"/>
                  </a:lnTo>
                  <a:lnTo>
                    <a:pt x="11621" y="11156"/>
                  </a:lnTo>
                  <a:lnTo>
                    <a:pt x="14193" y="10489"/>
                  </a:lnTo>
                  <a:lnTo>
                    <a:pt x="15039" y="10263"/>
                  </a:lnTo>
                  <a:lnTo>
                    <a:pt x="14610" y="9537"/>
                  </a:lnTo>
                  <a:lnTo>
                    <a:pt x="13229" y="7215"/>
                  </a:lnTo>
                  <a:lnTo>
                    <a:pt x="14562" y="4965"/>
                  </a:lnTo>
                  <a:lnTo>
                    <a:pt x="15003" y="4239"/>
                  </a:lnTo>
                  <a:lnTo>
                    <a:pt x="14146" y="4012"/>
                  </a:lnTo>
                  <a:lnTo>
                    <a:pt x="11490" y="3310"/>
                  </a:lnTo>
                  <a:lnTo>
                    <a:pt x="10800" y="810"/>
                  </a:lnTo>
                  <a:lnTo>
                    <a:pt x="10574" y="0"/>
                  </a:lnTo>
                  <a:close/>
                </a:path>
              </a:pathLst>
            </a:custGeom>
            <a:solidFill>
              <a:srgbClr val="F8D1AE">
                <a:alpha val="27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36;p5"/>
            <p:cNvSpPr/>
            <p:nvPr/>
          </p:nvSpPr>
          <p:spPr>
            <a:xfrm>
              <a:off x="1924768" y="3269110"/>
              <a:ext cx="478740" cy="465126"/>
            </a:xfrm>
            <a:custGeom>
              <a:avLst/>
              <a:gdLst/>
              <a:ahLst/>
              <a:cxnLst/>
              <a:rect l="l" t="t" r="r" b="b"/>
              <a:pathLst>
                <a:path w="15050" h="14622" extrusionOk="0">
                  <a:moveTo>
                    <a:pt x="4882" y="1286"/>
                  </a:moveTo>
                  <a:lnTo>
                    <a:pt x="7108" y="2525"/>
                  </a:lnTo>
                  <a:lnTo>
                    <a:pt x="7108" y="6311"/>
                  </a:lnTo>
                  <a:lnTo>
                    <a:pt x="4263" y="3560"/>
                  </a:lnTo>
                  <a:lnTo>
                    <a:pt x="4882" y="1286"/>
                  </a:lnTo>
                  <a:close/>
                  <a:moveTo>
                    <a:pt x="10037" y="1239"/>
                  </a:moveTo>
                  <a:lnTo>
                    <a:pt x="10692" y="3632"/>
                  </a:lnTo>
                  <a:lnTo>
                    <a:pt x="7918" y="6311"/>
                  </a:lnTo>
                  <a:lnTo>
                    <a:pt x="7918" y="2417"/>
                  </a:lnTo>
                  <a:lnTo>
                    <a:pt x="7942" y="2417"/>
                  </a:lnTo>
                  <a:lnTo>
                    <a:pt x="10037" y="1239"/>
                  </a:lnTo>
                  <a:close/>
                  <a:moveTo>
                    <a:pt x="3739" y="4215"/>
                  </a:moveTo>
                  <a:lnTo>
                    <a:pt x="6513" y="6894"/>
                  </a:lnTo>
                  <a:lnTo>
                    <a:pt x="2489" y="6894"/>
                  </a:lnTo>
                  <a:lnTo>
                    <a:pt x="1274" y="4858"/>
                  </a:lnTo>
                  <a:lnTo>
                    <a:pt x="3739" y="4215"/>
                  </a:lnTo>
                  <a:close/>
                  <a:moveTo>
                    <a:pt x="11371" y="4144"/>
                  </a:moveTo>
                  <a:lnTo>
                    <a:pt x="13716" y="4751"/>
                  </a:lnTo>
                  <a:lnTo>
                    <a:pt x="12430" y="6894"/>
                  </a:lnTo>
                  <a:lnTo>
                    <a:pt x="8513" y="6894"/>
                  </a:lnTo>
                  <a:lnTo>
                    <a:pt x="11371" y="4144"/>
                  </a:lnTo>
                  <a:close/>
                  <a:moveTo>
                    <a:pt x="12549" y="7716"/>
                  </a:moveTo>
                  <a:lnTo>
                    <a:pt x="13776" y="9752"/>
                  </a:lnTo>
                  <a:lnTo>
                    <a:pt x="11299" y="10395"/>
                  </a:lnTo>
                  <a:lnTo>
                    <a:pt x="8525" y="7716"/>
                  </a:lnTo>
                  <a:close/>
                  <a:moveTo>
                    <a:pt x="6525" y="7728"/>
                  </a:moveTo>
                  <a:lnTo>
                    <a:pt x="3667" y="10478"/>
                  </a:lnTo>
                  <a:lnTo>
                    <a:pt x="1334" y="9871"/>
                  </a:lnTo>
                  <a:lnTo>
                    <a:pt x="2608" y="7728"/>
                  </a:lnTo>
                  <a:close/>
                  <a:moveTo>
                    <a:pt x="7942" y="8299"/>
                  </a:moveTo>
                  <a:lnTo>
                    <a:pt x="10775" y="11049"/>
                  </a:lnTo>
                  <a:lnTo>
                    <a:pt x="10156" y="13323"/>
                  </a:lnTo>
                  <a:lnTo>
                    <a:pt x="7942" y="12085"/>
                  </a:lnTo>
                  <a:lnTo>
                    <a:pt x="7942" y="8299"/>
                  </a:lnTo>
                  <a:close/>
                  <a:moveTo>
                    <a:pt x="7108" y="8299"/>
                  </a:moveTo>
                  <a:lnTo>
                    <a:pt x="7108" y="12192"/>
                  </a:lnTo>
                  <a:lnTo>
                    <a:pt x="5001" y="13371"/>
                  </a:lnTo>
                  <a:lnTo>
                    <a:pt x="4334" y="10978"/>
                  </a:lnTo>
                  <a:lnTo>
                    <a:pt x="7108" y="8299"/>
                  </a:lnTo>
                  <a:close/>
                  <a:moveTo>
                    <a:pt x="10585" y="0"/>
                  </a:moveTo>
                  <a:lnTo>
                    <a:pt x="9823" y="417"/>
                  </a:lnTo>
                  <a:lnTo>
                    <a:pt x="7430" y="1763"/>
                  </a:lnTo>
                  <a:lnTo>
                    <a:pt x="5120" y="465"/>
                  </a:lnTo>
                  <a:lnTo>
                    <a:pt x="4370" y="48"/>
                  </a:lnTo>
                  <a:lnTo>
                    <a:pt x="4144" y="870"/>
                  </a:lnTo>
                  <a:lnTo>
                    <a:pt x="3429" y="3453"/>
                  </a:lnTo>
                  <a:lnTo>
                    <a:pt x="857" y="4132"/>
                  </a:lnTo>
                  <a:lnTo>
                    <a:pt x="0" y="4346"/>
                  </a:lnTo>
                  <a:lnTo>
                    <a:pt x="441" y="5084"/>
                  </a:lnTo>
                  <a:lnTo>
                    <a:pt x="1822" y="7406"/>
                  </a:lnTo>
                  <a:lnTo>
                    <a:pt x="476" y="9644"/>
                  </a:lnTo>
                  <a:lnTo>
                    <a:pt x="48" y="10383"/>
                  </a:lnTo>
                  <a:lnTo>
                    <a:pt x="893" y="10597"/>
                  </a:lnTo>
                  <a:lnTo>
                    <a:pt x="3560" y="11299"/>
                  </a:lnTo>
                  <a:lnTo>
                    <a:pt x="4251" y="13800"/>
                  </a:lnTo>
                  <a:lnTo>
                    <a:pt x="4465" y="14621"/>
                  </a:lnTo>
                  <a:lnTo>
                    <a:pt x="5227" y="14205"/>
                  </a:lnTo>
                  <a:lnTo>
                    <a:pt x="7620" y="12859"/>
                  </a:lnTo>
                  <a:lnTo>
                    <a:pt x="9930" y="14157"/>
                  </a:lnTo>
                  <a:lnTo>
                    <a:pt x="10692" y="14574"/>
                  </a:lnTo>
                  <a:lnTo>
                    <a:pt x="10918" y="13752"/>
                  </a:lnTo>
                  <a:lnTo>
                    <a:pt x="11633" y="11168"/>
                  </a:lnTo>
                  <a:lnTo>
                    <a:pt x="14204" y="10502"/>
                  </a:lnTo>
                  <a:lnTo>
                    <a:pt x="15050" y="10275"/>
                  </a:lnTo>
                  <a:lnTo>
                    <a:pt x="14621" y="9549"/>
                  </a:lnTo>
                  <a:lnTo>
                    <a:pt x="13240" y="7227"/>
                  </a:lnTo>
                  <a:lnTo>
                    <a:pt x="14573" y="4977"/>
                  </a:lnTo>
                  <a:lnTo>
                    <a:pt x="15002" y="4251"/>
                  </a:lnTo>
                  <a:lnTo>
                    <a:pt x="14157" y="4025"/>
                  </a:lnTo>
                  <a:lnTo>
                    <a:pt x="11490" y="3322"/>
                  </a:lnTo>
                  <a:lnTo>
                    <a:pt x="10811" y="822"/>
                  </a:lnTo>
                  <a:lnTo>
                    <a:pt x="10585" y="0"/>
                  </a:lnTo>
                  <a:close/>
                </a:path>
              </a:pathLst>
            </a:custGeom>
            <a:solidFill>
              <a:srgbClr val="F8D1AE">
                <a:alpha val="27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7;p5"/>
            <p:cNvSpPr/>
            <p:nvPr/>
          </p:nvSpPr>
          <p:spPr>
            <a:xfrm>
              <a:off x="1442242" y="2804398"/>
              <a:ext cx="478772" cy="464744"/>
            </a:xfrm>
            <a:custGeom>
              <a:avLst/>
              <a:gdLst/>
              <a:ahLst/>
              <a:cxnLst/>
              <a:rect l="l" t="t" r="r" b="b"/>
              <a:pathLst>
                <a:path w="15051" h="14610" extrusionOk="0">
                  <a:moveTo>
                    <a:pt x="10050" y="1239"/>
                  </a:moveTo>
                  <a:lnTo>
                    <a:pt x="10704" y="3632"/>
                  </a:lnTo>
                  <a:lnTo>
                    <a:pt x="7942" y="6311"/>
                  </a:lnTo>
                  <a:lnTo>
                    <a:pt x="7942" y="2405"/>
                  </a:lnTo>
                  <a:lnTo>
                    <a:pt x="7954" y="2405"/>
                  </a:lnTo>
                  <a:lnTo>
                    <a:pt x="10050" y="1239"/>
                  </a:lnTo>
                  <a:close/>
                  <a:moveTo>
                    <a:pt x="4894" y="1274"/>
                  </a:moveTo>
                  <a:lnTo>
                    <a:pt x="7109" y="2513"/>
                  </a:lnTo>
                  <a:lnTo>
                    <a:pt x="7109" y="6323"/>
                  </a:lnTo>
                  <a:lnTo>
                    <a:pt x="4263" y="3560"/>
                  </a:lnTo>
                  <a:lnTo>
                    <a:pt x="4894" y="1274"/>
                  </a:lnTo>
                  <a:close/>
                  <a:moveTo>
                    <a:pt x="3763" y="4215"/>
                  </a:moveTo>
                  <a:lnTo>
                    <a:pt x="6525" y="6894"/>
                  </a:lnTo>
                  <a:lnTo>
                    <a:pt x="2513" y="6894"/>
                  </a:lnTo>
                  <a:lnTo>
                    <a:pt x="1287" y="4846"/>
                  </a:lnTo>
                  <a:lnTo>
                    <a:pt x="3763" y="4215"/>
                  </a:lnTo>
                  <a:close/>
                  <a:moveTo>
                    <a:pt x="11395" y="4132"/>
                  </a:moveTo>
                  <a:lnTo>
                    <a:pt x="13729" y="4751"/>
                  </a:lnTo>
                  <a:lnTo>
                    <a:pt x="12455" y="6894"/>
                  </a:lnTo>
                  <a:lnTo>
                    <a:pt x="8537" y="6894"/>
                  </a:lnTo>
                  <a:lnTo>
                    <a:pt x="11395" y="4132"/>
                  </a:lnTo>
                  <a:close/>
                  <a:moveTo>
                    <a:pt x="12550" y="7704"/>
                  </a:moveTo>
                  <a:lnTo>
                    <a:pt x="13776" y="9752"/>
                  </a:lnTo>
                  <a:lnTo>
                    <a:pt x="11300" y="10383"/>
                  </a:lnTo>
                  <a:lnTo>
                    <a:pt x="8537" y="7704"/>
                  </a:lnTo>
                  <a:close/>
                  <a:moveTo>
                    <a:pt x="6525" y="7704"/>
                  </a:moveTo>
                  <a:lnTo>
                    <a:pt x="3668" y="10478"/>
                  </a:lnTo>
                  <a:lnTo>
                    <a:pt x="1334" y="9871"/>
                  </a:lnTo>
                  <a:lnTo>
                    <a:pt x="2608" y="7704"/>
                  </a:lnTo>
                  <a:close/>
                  <a:moveTo>
                    <a:pt x="7954" y="8287"/>
                  </a:moveTo>
                  <a:lnTo>
                    <a:pt x="10800" y="11038"/>
                  </a:lnTo>
                  <a:lnTo>
                    <a:pt x="10169" y="13324"/>
                  </a:lnTo>
                  <a:lnTo>
                    <a:pt x="7954" y="12085"/>
                  </a:lnTo>
                  <a:lnTo>
                    <a:pt x="7954" y="8287"/>
                  </a:lnTo>
                  <a:close/>
                  <a:moveTo>
                    <a:pt x="7121" y="8287"/>
                  </a:moveTo>
                  <a:lnTo>
                    <a:pt x="7121" y="12192"/>
                  </a:lnTo>
                  <a:lnTo>
                    <a:pt x="7109" y="12192"/>
                  </a:lnTo>
                  <a:lnTo>
                    <a:pt x="5013" y="13359"/>
                  </a:lnTo>
                  <a:lnTo>
                    <a:pt x="4358" y="10966"/>
                  </a:lnTo>
                  <a:lnTo>
                    <a:pt x="7121" y="8287"/>
                  </a:lnTo>
                  <a:close/>
                  <a:moveTo>
                    <a:pt x="10585" y="0"/>
                  </a:moveTo>
                  <a:lnTo>
                    <a:pt x="9823" y="417"/>
                  </a:lnTo>
                  <a:lnTo>
                    <a:pt x="7430" y="1751"/>
                  </a:lnTo>
                  <a:lnTo>
                    <a:pt x="5120" y="453"/>
                  </a:lnTo>
                  <a:lnTo>
                    <a:pt x="4370" y="48"/>
                  </a:lnTo>
                  <a:lnTo>
                    <a:pt x="4144" y="858"/>
                  </a:lnTo>
                  <a:lnTo>
                    <a:pt x="3430" y="3453"/>
                  </a:lnTo>
                  <a:lnTo>
                    <a:pt x="858" y="4120"/>
                  </a:lnTo>
                  <a:lnTo>
                    <a:pt x="1" y="4346"/>
                  </a:lnTo>
                  <a:lnTo>
                    <a:pt x="441" y="5072"/>
                  </a:lnTo>
                  <a:lnTo>
                    <a:pt x="1822" y="7394"/>
                  </a:lnTo>
                  <a:lnTo>
                    <a:pt x="477" y="9644"/>
                  </a:lnTo>
                  <a:lnTo>
                    <a:pt x="48" y="10371"/>
                  </a:lnTo>
                  <a:lnTo>
                    <a:pt x="894" y="10597"/>
                  </a:lnTo>
                  <a:lnTo>
                    <a:pt x="3561" y="11299"/>
                  </a:lnTo>
                  <a:lnTo>
                    <a:pt x="4251" y="13800"/>
                  </a:lnTo>
                  <a:lnTo>
                    <a:pt x="4466" y="14609"/>
                  </a:lnTo>
                  <a:lnTo>
                    <a:pt x="5228" y="14193"/>
                  </a:lnTo>
                  <a:lnTo>
                    <a:pt x="7621" y="12859"/>
                  </a:lnTo>
                  <a:lnTo>
                    <a:pt x="9930" y="14157"/>
                  </a:lnTo>
                  <a:lnTo>
                    <a:pt x="10692" y="14574"/>
                  </a:lnTo>
                  <a:lnTo>
                    <a:pt x="10919" y="13752"/>
                  </a:lnTo>
                  <a:lnTo>
                    <a:pt x="11633" y="11157"/>
                  </a:lnTo>
                  <a:lnTo>
                    <a:pt x="14205" y="10490"/>
                  </a:lnTo>
                  <a:lnTo>
                    <a:pt x="15050" y="10264"/>
                  </a:lnTo>
                  <a:lnTo>
                    <a:pt x="14622" y="9537"/>
                  </a:lnTo>
                  <a:lnTo>
                    <a:pt x="13240" y="7216"/>
                  </a:lnTo>
                  <a:lnTo>
                    <a:pt x="14574" y="4965"/>
                  </a:lnTo>
                  <a:lnTo>
                    <a:pt x="15003" y="4239"/>
                  </a:lnTo>
                  <a:lnTo>
                    <a:pt x="14157" y="4013"/>
                  </a:lnTo>
                  <a:lnTo>
                    <a:pt x="11502" y="3322"/>
                  </a:lnTo>
                  <a:lnTo>
                    <a:pt x="10812" y="822"/>
                  </a:lnTo>
                  <a:lnTo>
                    <a:pt x="10585" y="0"/>
                  </a:lnTo>
                  <a:close/>
                </a:path>
              </a:pathLst>
            </a:custGeom>
            <a:solidFill>
              <a:srgbClr val="F8D1AE">
                <a:alpha val="27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8;p5"/>
            <p:cNvSpPr/>
            <p:nvPr/>
          </p:nvSpPr>
          <p:spPr>
            <a:xfrm>
              <a:off x="1442624" y="3269110"/>
              <a:ext cx="478391" cy="465126"/>
            </a:xfrm>
            <a:custGeom>
              <a:avLst/>
              <a:gdLst/>
              <a:ahLst/>
              <a:cxnLst/>
              <a:rect l="l" t="t" r="r" b="b"/>
              <a:pathLst>
                <a:path w="15039" h="14622" extrusionOk="0">
                  <a:moveTo>
                    <a:pt x="4882" y="1286"/>
                  </a:moveTo>
                  <a:lnTo>
                    <a:pt x="7097" y="2525"/>
                  </a:lnTo>
                  <a:lnTo>
                    <a:pt x="7097" y="6311"/>
                  </a:lnTo>
                  <a:lnTo>
                    <a:pt x="4251" y="3560"/>
                  </a:lnTo>
                  <a:lnTo>
                    <a:pt x="4882" y="1286"/>
                  </a:lnTo>
                  <a:close/>
                  <a:moveTo>
                    <a:pt x="10026" y="1239"/>
                  </a:moveTo>
                  <a:lnTo>
                    <a:pt x="10680" y="3632"/>
                  </a:lnTo>
                  <a:lnTo>
                    <a:pt x="7918" y="6311"/>
                  </a:lnTo>
                  <a:lnTo>
                    <a:pt x="7918" y="2417"/>
                  </a:lnTo>
                  <a:lnTo>
                    <a:pt x="7930" y="2417"/>
                  </a:lnTo>
                  <a:lnTo>
                    <a:pt x="10026" y="1239"/>
                  </a:lnTo>
                  <a:close/>
                  <a:moveTo>
                    <a:pt x="3727" y="4215"/>
                  </a:moveTo>
                  <a:lnTo>
                    <a:pt x="6501" y="6894"/>
                  </a:lnTo>
                  <a:lnTo>
                    <a:pt x="2477" y="6894"/>
                  </a:lnTo>
                  <a:lnTo>
                    <a:pt x="1275" y="4858"/>
                  </a:lnTo>
                  <a:lnTo>
                    <a:pt x="3727" y="4215"/>
                  </a:lnTo>
                  <a:close/>
                  <a:moveTo>
                    <a:pt x="11371" y="4144"/>
                  </a:moveTo>
                  <a:lnTo>
                    <a:pt x="13705" y="4751"/>
                  </a:lnTo>
                  <a:lnTo>
                    <a:pt x="12419" y="6894"/>
                  </a:lnTo>
                  <a:lnTo>
                    <a:pt x="8502" y="6894"/>
                  </a:lnTo>
                  <a:lnTo>
                    <a:pt x="11371" y="4144"/>
                  </a:lnTo>
                  <a:close/>
                  <a:moveTo>
                    <a:pt x="12538" y="7716"/>
                  </a:moveTo>
                  <a:lnTo>
                    <a:pt x="13764" y="9752"/>
                  </a:lnTo>
                  <a:lnTo>
                    <a:pt x="11288" y="10395"/>
                  </a:lnTo>
                  <a:lnTo>
                    <a:pt x="8525" y="7716"/>
                  </a:lnTo>
                  <a:close/>
                  <a:moveTo>
                    <a:pt x="6513" y="7728"/>
                  </a:moveTo>
                  <a:lnTo>
                    <a:pt x="3656" y="10478"/>
                  </a:lnTo>
                  <a:lnTo>
                    <a:pt x="1322" y="9871"/>
                  </a:lnTo>
                  <a:lnTo>
                    <a:pt x="2596" y="7728"/>
                  </a:lnTo>
                  <a:close/>
                  <a:moveTo>
                    <a:pt x="7930" y="8299"/>
                  </a:moveTo>
                  <a:lnTo>
                    <a:pt x="10776" y="11049"/>
                  </a:lnTo>
                  <a:lnTo>
                    <a:pt x="10145" y="13323"/>
                  </a:lnTo>
                  <a:lnTo>
                    <a:pt x="7930" y="12085"/>
                  </a:lnTo>
                  <a:lnTo>
                    <a:pt x="7930" y="8299"/>
                  </a:lnTo>
                  <a:close/>
                  <a:moveTo>
                    <a:pt x="7109" y="8299"/>
                  </a:moveTo>
                  <a:lnTo>
                    <a:pt x="7109" y="12192"/>
                  </a:lnTo>
                  <a:lnTo>
                    <a:pt x="7097" y="12192"/>
                  </a:lnTo>
                  <a:lnTo>
                    <a:pt x="5001" y="13371"/>
                  </a:lnTo>
                  <a:lnTo>
                    <a:pt x="4346" y="10978"/>
                  </a:lnTo>
                  <a:lnTo>
                    <a:pt x="7109" y="8299"/>
                  </a:lnTo>
                  <a:close/>
                  <a:moveTo>
                    <a:pt x="10573" y="0"/>
                  </a:moveTo>
                  <a:lnTo>
                    <a:pt x="9823" y="417"/>
                  </a:lnTo>
                  <a:lnTo>
                    <a:pt x="7418" y="1763"/>
                  </a:lnTo>
                  <a:lnTo>
                    <a:pt x="5120" y="465"/>
                  </a:lnTo>
                  <a:lnTo>
                    <a:pt x="4358" y="48"/>
                  </a:lnTo>
                  <a:lnTo>
                    <a:pt x="4132" y="870"/>
                  </a:lnTo>
                  <a:lnTo>
                    <a:pt x="3418" y="3453"/>
                  </a:lnTo>
                  <a:lnTo>
                    <a:pt x="846" y="4132"/>
                  </a:lnTo>
                  <a:lnTo>
                    <a:pt x="1" y="4346"/>
                  </a:lnTo>
                  <a:lnTo>
                    <a:pt x="429" y="5084"/>
                  </a:lnTo>
                  <a:lnTo>
                    <a:pt x="1810" y="7406"/>
                  </a:lnTo>
                  <a:lnTo>
                    <a:pt x="477" y="9644"/>
                  </a:lnTo>
                  <a:lnTo>
                    <a:pt x="36" y="10383"/>
                  </a:lnTo>
                  <a:lnTo>
                    <a:pt x="894" y="10597"/>
                  </a:lnTo>
                  <a:lnTo>
                    <a:pt x="3549" y="11299"/>
                  </a:lnTo>
                  <a:lnTo>
                    <a:pt x="4239" y="13800"/>
                  </a:lnTo>
                  <a:lnTo>
                    <a:pt x="4465" y="14621"/>
                  </a:lnTo>
                  <a:lnTo>
                    <a:pt x="5216" y="14205"/>
                  </a:lnTo>
                  <a:lnTo>
                    <a:pt x="7621" y="12859"/>
                  </a:lnTo>
                  <a:lnTo>
                    <a:pt x="9918" y="14157"/>
                  </a:lnTo>
                  <a:lnTo>
                    <a:pt x="10680" y="14574"/>
                  </a:lnTo>
                  <a:lnTo>
                    <a:pt x="10907" y="13752"/>
                  </a:lnTo>
                  <a:lnTo>
                    <a:pt x="11621" y="11168"/>
                  </a:lnTo>
                  <a:lnTo>
                    <a:pt x="14193" y="10502"/>
                  </a:lnTo>
                  <a:lnTo>
                    <a:pt x="15038" y="10275"/>
                  </a:lnTo>
                  <a:lnTo>
                    <a:pt x="14610" y="9549"/>
                  </a:lnTo>
                  <a:lnTo>
                    <a:pt x="13228" y="7227"/>
                  </a:lnTo>
                  <a:lnTo>
                    <a:pt x="14562" y="4977"/>
                  </a:lnTo>
                  <a:lnTo>
                    <a:pt x="15002" y="4251"/>
                  </a:lnTo>
                  <a:lnTo>
                    <a:pt x="14145" y="4025"/>
                  </a:lnTo>
                  <a:lnTo>
                    <a:pt x="11490" y="3322"/>
                  </a:lnTo>
                  <a:lnTo>
                    <a:pt x="10800" y="822"/>
                  </a:lnTo>
                  <a:lnTo>
                    <a:pt x="10573" y="0"/>
                  </a:lnTo>
                  <a:close/>
                </a:path>
              </a:pathLst>
            </a:custGeom>
            <a:solidFill>
              <a:srgbClr val="F8D1AE">
                <a:alpha val="27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5"/>
            <p:cNvSpPr/>
            <p:nvPr/>
          </p:nvSpPr>
          <p:spPr>
            <a:xfrm>
              <a:off x="1442624" y="4198916"/>
              <a:ext cx="478391" cy="465094"/>
            </a:xfrm>
            <a:custGeom>
              <a:avLst/>
              <a:gdLst/>
              <a:ahLst/>
              <a:cxnLst/>
              <a:rect l="l" t="t" r="r" b="b"/>
              <a:pathLst>
                <a:path w="15039" h="14621" extrusionOk="0">
                  <a:moveTo>
                    <a:pt x="4882" y="1286"/>
                  </a:moveTo>
                  <a:lnTo>
                    <a:pt x="7097" y="2512"/>
                  </a:lnTo>
                  <a:lnTo>
                    <a:pt x="7097" y="6310"/>
                  </a:lnTo>
                  <a:lnTo>
                    <a:pt x="4251" y="3560"/>
                  </a:lnTo>
                  <a:lnTo>
                    <a:pt x="4882" y="1286"/>
                  </a:lnTo>
                  <a:close/>
                  <a:moveTo>
                    <a:pt x="10038" y="1238"/>
                  </a:moveTo>
                  <a:lnTo>
                    <a:pt x="10692" y="3632"/>
                  </a:lnTo>
                  <a:lnTo>
                    <a:pt x="7930" y="6310"/>
                  </a:lnTo>
                  <a:lnTo>
                    <a:pt x="7930" y="2417"/>
                  </a:lnTo>
                  <a:lnTo>
                    <a:pt x="7942" y="2417"/>
                  </a:lnTo>
                  <a:lnTo>
                    <a:pt x="10038" y="1238"/>
                  </a:lnTo>
                  <a:close/>
                  <a:moveTo>
                    <a:pt x="11383" y="4132"/>
                  </a:moveTo>
                  <a:lnTo>
                    <a:pt x="13717" y="4739"/>
                  </a:lnTo>
                  <a:lnTo>
                    <a:pt x="12443" y="6882"/>
                  </a:lnTo>
                  <a:lnTo>
                    <a:pt x="8525" y="6882"/>
                  </a:lnTo>
                  <a:lnTo>
                    <a:pt x="11383" y="4132"/>
                  </a:lnTo>
                  <a:close/>
                  <a:moveTo>
                    <a:pt x="3727" y="4215"/>
                  </a:moveTo>
                  <a:lnTo>
                    <a:pt x="6501" y="6894"/>
                  </a:lnTo>
                  <a:lnTo>
                    <a:pt x="2477" y="6894"/>
                  </a:lnTo>
                  <a:lnTo>
                    <a:pt x="1263" y="4858"/>
                  </a:lnTo>
                  <a:lnTo>
                    <a:pt x="3727" y="4215"/>
                  </a:lnTo>
                  <a:close/>
                  <a:moveTo>
                    <a:pt x="12538" y="7715"/>
                  </a:moveTo>
                  <a:lnTo>
                    <a:pt x="13764" y="9751"/>
                  </a:lnTo>
                  <a:lnTo>
                    <a:pt x="11288" y="10394"/>
                  </a:lnTo>
                  <a:lnTo>
                    <a:pt x="8525" y="7715"/>
                  </a:lnTo>
                  <a:close/>
                  <a:moveTo>
                    <a:pt x="6513" y="7715"/>
                  </a:moveTo>
                  <a:lnTo>
                    <a:pt x="3656" y="10466"/>
                  </a:lnTo>
                  <a:lnTo>
                    <a:pt x="1322" y="9859"/>
                  </a:lnTo>
                  <a:lnTo>
                    <a:pt x="2596" y="7715"/>
                  </a:lnTo>
                  <a:close/>
                  <a:moveTo>
                    <a:pt x="7942" y="8299"/>
                  </a:moveTo>
                  <a:lnTo>
                    <a:pt x="10788" y="11049"/>
                  </a:lnTo>
                  <a:lnTo>
                    <a:pt x="10157" y="13323"/>
                  </a:lnTo>
                  <a:lnTo>
                    <a:pt x="7942" y="12085"/>
                  </a:lnTo>
                  <a:lnTo>
                    <a:pt x="7942" y="8299"/>
                  </a:lnTo>
                  <a:close/>
                  <a:moveTo>
                    <a:pt x="7109" y="8299"/>
                  </a:moveTo>
                  <a:lnTo>
                    <a:pt x="7109" y="12192"/>
                  </a:lnTo>
                  <a:lnTo>
                    <a:pt x="7097" y="12192"/>
                  </a:lnTo>
                  <a:lnTo>
                    <a:pt x="5001" y="13371"/>
                  </a:lnTo>
                  <a:lnTo>
                    <a:pt x="4346" y="10978"/>
                  </a:lnTo>
                  <a:lnTo>
                    <a:pt x="7109" y="8299"/>
                  </a:lnTo>
                  <a:close/>
                  <a:moveTo>
                    <a:pt x="10573" y="0"/>
                  </a:moveTo>
                  <a:lnTo>
                    <a:pt x="9823" y="417"/>
                  </a:lnTo>
                  <a:lnTo>
                    <a:pt x="7418" y="1762"/>
                  </a:lnTo>
                  <a:lnTo>
                    <a:pt x="5120" y="465"/>
                  </a:lnTo>
                  <a:lnTo>
                    <a:pt x="4358" y="48"/>
                  </a:lnTo>
                  <a:lnTo>
                    <a:pt x="4132" y="869"/>
                  </a:lnTo>
                  <a:lnTo>
                    <a:pt x="3418" y="3453"/>
                  </a:lnTo>
                  <a:lnTo>
                    <a:pt x="846" y="4132"/>
                  </a:lnTo>
                  <a:lnTo>
                    <a:pt x="1" y="4346"/>
                  </a:lnTo>
                  <a:lnTo>
                    <a:pt x="429" y="5084"/>
                  </a:lnTo>
                  <a:lnTo>
                    <a:pt x="1810" y="7406"/>
                  </a:lnTo>
                  <a:lnTo>
                    <a:pt x="477" y="9644"/>
                  </a:lnTo>
                  <a:lnTo>
                    <a:pt x="36" y="10382"/>
                  </a:lnTo>
                  <a:lnTo>
                    <a:pt x="894" y="10597"/>
                  </a:lnTo>
                  <a:lnTo>
                    <a:pt x="3549" y="11299"/>
                  </a:lnTo>
                  <a:lnTo>
                    <a:pt x="4239" y="13799"/>
                  </a:lnTo>
                  <a:lnTo>
                    <a:pt x="4465" y="14621"/>
                  </a:lnTo>
                  <a:lnTo>
                    <a:pt x="5216" y="14204"/>
                  </a:lnTo>
                  <a:lnTo>
                    <a:pt x="7621" y="12859"/>
                  </a:lnTo>
                  <a:lnTo>
                    <a:pt x="9918" y="14157"/>
                  </a:lnTo>
                  <a:lnTo>
                    <a:pt x="10680" y="14573"/>
                  </a:lnTo>
                  <a:lnTo>
                    <a:pt x="10907" y="13752"/>
                  </a:lnTo>
                  <a:lnTo>
                    <a:pt x="11621" y="11168"/>
                  </a:lnTo>
                  <a:lnTo>
                    <a:pt x="14193" y="10501"/>
                  </a:lnTo>
                  <a:lnTo>
                    <a:pt x="15038" y="10275"/>
                  </a:lnTo>
                  <a:lnTo>
                    <a:pt x="14610" y="9549"/>
                  </a:lnTo>
                  <a:lnTo>
                    <a:pt x="13228" y="7227"/>
                  </a:lnTo>
                  <a:lnTo>
                    <a:pt x="14562" y="4977"/>
                  </a:lnTo>
                  <a:lnTo>
                    <a:pt x="15002" y="4251"/>
                  </a:lnTo>
                  <a:lnTo>
                    <a:pt x="14145" y="4024"/>
                  </a:lnTo>
                  <a:lnTo>
                    <a:pt x="11490" y="3322"/>
                  </a:lnTo>
                  <a:lnTo>
                    <a:pt x="10800" y="822"/>
                  </a:lnTo>
                  <a:lnTo>
                    <a:pt x="10573" y="0"/>
                  </a:lnTo>
                  <a:close/>
                </a:path>
              </a:pathLst>
            </a:custGeom>
            <a:solidFill>
              <a:srgbClr val="F8D1AE">
                <a:alpha val="27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5"/>
            <p:cNvSpPr/>
            <p:nvPr/>
          </p:nvSpPr>
          <p:spPr>
            <a:xfrm>
              <a:off x="1442624" y="3734204"/>
              <a:ext cx="478391" cy="464744"/>
            </a:xfrm>
            <a:custGeom>
              <a:avLst/>
              <a:gdLst/>
              <a:ahLst/>
              <a:cxnLst/>
              <a:rect l="l" t="t" r="r" b="b"/>
              <a:pathLst>
                <a:path w="15039" h="14610" extrusionOk="0">
                  <a:moveTo>
                    <a:pt x="4882" y="1274"/>
                  </a:moveTo>
                  <a:lnTo>
                    <a:pt x="7097" y="2512"/>
                  </a:lnTo>
                  <a:lnTo>
                    <a:pt x="7097" y="6311"/>
                  </a:lnTo>
                  <a:lnTo>
                    <a:pt x="4251" y="3560"/>
                  </a:lnTo>
                  <a:lnTo>
                    <a:pt x="4882" y="1274"/>
                  </a:lnTo>
                  <a:close/>
                  <a:moveTo>
                    <a:pt x="10026" y="1238"/>
                  </a:moveTo>
                  <a:lnTo>
                    <a:pt x="10680" y="3632"/>
                  </a:lnTo>
                  <a:lnTo>
                    <a:pt x="7918" y="6311"/>
                  </a:lnTo>
                  <a:lnTo>
                    <a:pt x="7918" y="2405"/>
                  </a:lnTo>
                  <a:lnTo>
                    <a:pt x="7930" y="2405"/>
                  </a:lnTo>
                  <a:lnTo>
                    <a:pt x="10026" y="1238"/>
                  </a:lnTo>
                  <a:close/>
                  <a:moveTo>
                    <a:pt x="3727" y="4215"/>
                  </a:moveTo>
                  <a:lnTo>
                    <a:pt x="6501" y="6894"/>
                  </a:lnTo>
                  <a:lnTo>
                    <a:pt x="2477" y="6894"/>
                  </a:lnTo>
                  <a:lnTo>
                    <a:pt x="1275" y="4846"/>
                  </a:lnTo>
                  <a:lnTo>
                    <a:pt x="3727" y="4215"/>
                  </a:lnTo>
                  <a:close/>
                  <a:moveTo>
                    <a:pt x="11371" y="4132"/>
                  </a:moveTo>
                  <a:lnTo>
                    <a:pt x="13705" y="4751"/>
                  </a:lnTo>
                  <a:lnTo>
                    <a:pt x="12419" y="6894"/>
                  </a:lnTo>
                  <a:lnTo>
                    <a:pt x="8502" y="6894"/>
                  </a:lnTo>
                  <a:lnTo>
                    <a:pt x="11371" y="4132"/>
                  </a:lnTo>
                  <a:close/>
                  <a:moveTo>
                    <a:pt x="12538" y="7704"/>
                  </a:moveTo>
                  <a:lnTo>
                    <a:pt x="13764" y="9751"/>
                  </a:lnTo>
                  <a:lnTo>
                    <a:pt x="11288" y="10382"/>
                  </a:lnTo>
                  <a:lnTo>
                    <a:pt x="8525" y="7704"/>
                  </a:lnTo>
                  <a:close/>
                  <a:moveTo>
                    <a:pt x="6513" y="7704"/>
                  </a:moveTo>
                  <a:lnTo>
                    <a:pt x="3656" y="10466"/>
                  </a:lnTo>
                  <a:lnTo>
                    <a:pt x="1322" y="9847"/>
                  </a:lnTo>
                  <a:lnTo>
                    <a:pt x="2596" y="7704"/>
                  </a:lnTo>
                  <a:close/>
                  <a:moveTo>
                    <a:pt x="7930" y="8287"/>
                  </a:moveTo>
                  <a:lnTo>
                    <a:pt x="10776" y="11037"/>
                  </a:lnTo>
                  <a:lnTo>
                    <a:pt x="10145" y="13323"/>
                  </a:lnTo>
                  <a:lnTo>
                    <a:pt x="7930" y="12085"/>
                  </a:lnTo>
                  <a:lnTo>
                    <a:pt x="7930" y="8287"/>
                  </a:lnTo>
                  <a:close/>
                  <a:moveTo>
                    <a:pt x="7109" y="8287"/>
                  </a:moveTo>
                  <a:lnTo>
                    <a:pt x="7109" y="12192"/>
                  </a:lnTo>
                  <a:lnTo>
                    <a:pt x="7097" y="12192"/>
                  </a:lnTo>
                  <a:lnTo>
                    <a:pt x="5001" y="13359"/>
                  </a:lnTo>
                  <a:lnTo>
                    <a:pt x="4346" y="10966"/>
                  </a:lnTo>
                  <a:lnTo>
                    <a:pt x="7109" y="8287"/>
                  </a:lnTo>
                  <a:close/>
                  <a:moveTo>
                    <a:pt x="10573" y="0"/>
                  </a:moveTo>
                  <a:lnTo>
                    <a:pt x="9823" y="417"/>
                  </a:lnTo>
                  <a:lnTo>
                    <a:pt x="7418" y="1750"/>
                  </a:lnTo>
                  <a:lnTo>
                    <a:pt x="5120" y="465"/>
                  </a:lnTo>
                  <a:lnTo>
                    <a:pt x="4358" y="48"/>
                  </a:lnTo>
                  <a:lnTo>
                    <a:pt x="4132" y="857"/>
                  </a:lnTo>
                  <a:lnTo>
                    <a:pt x="3418" y="3453"/>
                  </a:lnTo>
                  <a:lnTo>
                    <a:pt x="846" y="4120"/>
                  </a:lnTo>
                  <a:lnTo>
                    <a:pt x="1" y="4346"/>
                  </a:lnTo>
                  <a:lnTo>
                    <a:pt x="429" y="5072"/>
                  </a:lnTo>
                  <a:lnTo>
                    <a:pt x="1810" y="7394"/>
                  </a:lnTo>
                  <a:lnTo>
                    <a:pt x="477" y="9644"/>
                  </a:lnTo>
                  <a:lnTo>
                    <a:pt x="36" y="10371"/>
                  </a:lnTo>
                  <a:lnTo>
                    <a:pt x="894" y="10597"/>
                  </a:lnTo>
                  <a:lnTo>
                    <a:pt x="3549" y="11299"/>
                  </a:lnTo>
                  <a:lnTo>
                    <a:pt x="4239" y="13800"/>
                  </a:lnTo>
                  <a:lnTo>
                    <a:pt x="4465" y="14609"/>
                  </a:lnTo>
                  <a:lnTo>
                    <a:pt x="5216" y="14192"/>
                  </a:lnTo>
                  <a:lnTo>
                    <a:pt x="7621" y="12859"/>
                  </a:lnTo>
                  <a:lnTo>
                    <a:pt x="9918" y="14157"/>
                  </a:lnTo>
                  <a:lnTo>
                    <a:pt x="10680" y="14573"/>
                  </a:lnTo>
                  <a:lnTo>
                    <a:pt x="10907" y="13752"/>
                  </a:lnTo>
                  <a:lnTo>
                    <a:pt x="11621" y="11156"/>
                  </a:lnTo>
                  <a:lnTo>
                    <a:pt x="14193" y="10490"/>
                  </a:lnTo>
                  <a:lnTo>
                    <a:pt x="15038" y="10263"/>
                  </a:lnTo>
                  <a:lnTo>
                    <a:pt x="14610" y="9537"/>
                  </a:lnTo>
                  <a:lnTo>
                    <a:pt x="13228" y="7215"/>
                  </a:lnTo>
                  <a:lnTo>
                    <a:pt x="14562" y="4965"/>
                  </a:lnTo>
                  <a:lnTo>
                    <a:pt x="15002" y="4239"/>
                  </a:lnTo>
                  <a:lnTo>
                    <a:pt x="14145" y="4013"/>
                  </a:lnTo>
                  <a:lnTo>
                    <a:pt x="11490" y="3322"/>
                  </a:lnTo>
                  <a:lnTo>
                    <a:pt x="10800" y="822"/>
                  </a:lnTo>
                  <a:lnTo>
                    <a:pt x="10573" y="0"/>
                  </a:lnTo>
                  <a:close/>
                </a:path>
              </a:pathLst>
            </a:custGeom>
            <a:solidFill>
              <a:srgbClr val="F8D1AE">
                <a:alpha val="27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41;p5"/>
            <p:cNvSpPr/>
            <p:nvPr/>
          </p:nvSpPr>
          <p:spPr>
            <a:xfrm>
              <a:off x="7228227" y="2804398"/>
              <a:ext cx="473460" cy="464744"/>
            </a:xfrm>
            <a:custGeom>
              <a:avLst/>
              <a:gdLst/>
              <a:ahLst/>
              <a:cxnLst/>
              <a:rect l="l" t="t" r="r" b="b"/>
              <a:pathLst>
                <a:path w="14884" h="14610" extrusionOk="0">
                  <a:moveTo>
                    <a:pt x="10026" y="1239"/>
                  </a:moveTo>
                  <a:lnTo>
                    <a:pt x="10680" y="3632"/>
                  </a:lnTo>
                  <a:lnTo>
                    <a:pt x="7918" y="6311"/>
                  </a:lnTo>
                  <a:lnTo>
                    <a:pt x="7918" y="2405"/>
                  </a:lnTo>
                  <a:lnTo>
                    <a:pt x="7930" y="2405"/>
                  </a:lnTo>
                  <a:lnTo>
                    <a:pt x="10026" y="1239"/>
                  </a:lnTo>
                  <a:close/>
                  <a:moveTo>
                    <a:pt x="4870" y="1298"/>
                  </a:moveTo>
                  <a:lnTo>
                    <a:pt x="7085" y="2525"/>
                  </a:lnTo>
                  <a:lnTo>
                    <a:pt x="7085" y="6323"/>
                  </a:lnTo>
                  <a:lnTo>
                    <a:pt x="4239" y="3572"/>
                  </a:lnTo>
                  <a:lnTo>
                    <a:pt x="4870" y="1298"/>
                  </a:lnTo>
                  <a:close/>
                  <a:moveTo>
                    <a:pt x="3727" y="4215"/>
                  </a:moveTo>
                  <a:lnTo>
                    <a:pt x="6501" y="6894"/>
                  </a:lnTo>
                  <a:lnTo>
                    <a:pt x="2477" y="6894"/>
                  </a:lnTo>
                  <a:lnTo>
                    <a:pt x="1263" y="4846"/>
                  </a:lnTo>
                  <a:lnTo>
                    <a:pt x="3727" y="4215"/>
                  </a:lnTo>
                  <a:close/>
                  <a:moveTo>
                    <a:pt x="11371" y="4132"/>
                  </a:moveTo>
                  <a:lnTo>
                    <a:pt x="13705" y="4751"/>
                  </a:lnTo>
                  <a:lnTo>
                    <a:pt x="12431" y="6894"/>
                  </a:lnTo>
                  <a:lnTo>
                    <a:pt x="8513" y="6894"/>
                  </a:lnTo>
                  <a:lnTo>
                    <a:pt x="11371" y="4132"/>
                  </a:lnTo>
                  <a:close/>
                  <a:moveTo>
                    <a:pt x="12550" y="7704"/>
                  </a:moveTo>
                  <a:lnTo>
                    <a:pt x="13764" y="9752"/>
                  </a:lnTo>
                  <a:lnTo>
                    <a:pt x="11299" y="10383"/>
                  </a:lnTo>
                  <a:lnTo>
                    <a:pt x="8525" y="7704"/>
                  </a:lnTo>
                  <a:close/>
                  <a:moveTo>
                    <a:pt x="6501" y="7704"/>
                  </a:moveTo>
                  <a:lnTo>
                    <a:pt x="3644" y="10478"/>
                  </a:lnTo>
                  <a:lnTo>
                    <a:pt x="1310" y="9871"/>
                  </a:lnTo>
                  <a:lnTo>
                    <a:pt x="2584" y="7704"/>
                  </a:lnTo>
                  <a:close/>
                  <a:moveTo>
                    <a:pt x="7930" y="8287"/>
                  </a:moveTo>
                  <a:lnTo>
                    <a:pt x="10776" y="11038"/>
                  </a:lnTo>
                  <a:lnTo>
                    <a:pt x="10145" y="13324"/>
                  </a:lnTo>
                  <a:lnTo>
                    <a:pt x="7930" y="12085"/>
                  </a:lnTo>
                  <a:lnTo>
                    <a:pt x="7930" y="8287"/>
                  </a:lnTo>
                  <a:close/>
                  <a:moveTo>
                    <a:pt x="7097" y="8287"/>
                  </a:moveTo>
                  <a:lnTo>
                    <a:pt x="7097" y="12192"/>
                  </a:lnTo>
                  <a:lnTo>
                    <a:pt x="7085" y="12192"/>
                  </a:lnTo>
                  <a:lnTo>
                    <a:pt x="4989" y="13359"/>
                  </a:lnTo>
                  <a:lnTo>
                    <a:pt x="4334" y="10966"/>
                  </a:lnTo>
                  <a:lnTo>
                    <a:pt x="7097" y="8287"/>
                  </a:lnTo>
                  <a:close/>
                  <a:moveTo>
                    <a:pt x="10585" y="0"/>
                  </a:moveTo>
                  <a:lnTo>
                    <a:pt x="9823" y="417"/>
                  </a:lnTo>
                  <a:lnTo>
                    <a:pt x="7430" y="1751"/>
                  </a:lnTo>
                  <a:lnTo>
                    <a:pt x="5120" y="453"/>
                  </a:lnTo>
                  <a:lnTo>
                    <a:pt x="4358" y="48"/>
                  </a:lnTo>
                  <a:lnTo>
                    <a:pt x="4132" y="858"/>
                  </a:lnTo>
                  <a:lnTo>
                    <a:pt x="3418" y="3453"/>
                  </a:lnTo>
                  <a:lnTo>
                    <a:pt x="846" y="4120"/>
                  </a:lnTo>
                  <a:lnTo>
                    <a:pt x="0" y="4346"/>
                  </a:lnTo>
                  <a:lnTo>
                    <a:pt x="429" y="5072"/>
                  </a:lnTo>
                  <a:lnTo>
                    <a:pt x="1810" y="7394"/>
                  </a:lnTo>
                  <a:lnTo>
                    <a:pt x="477" y="9644"/>
                  </a:lnTo>
                  <a:lnTo>
                    <a:pt x="48" y="10371"/>
                  </a:lnTo>
                  <a:lnTo>
                    <a:pt x="893" y="10597"/>
                  </a:lnTo>
                  <a:lnTo>
                    <a:pt x="3560" y="11299"/>
                  </a:lnTo>
                  <a:lnTo>
                    <a:pt x="4239" y="13800"/>
                  </a:lnTo>
                  <a:lnTo>
                    <a:pt x="4465" y="14609"/>
                  </a:lnTo>
                  <a:lnTo>
                    <a:pt x="5227" y="14193"/>
                  </a:lnTo>
                  <a:lnTo>
                    <a:pt x="7620" y="12859"/>
                  </a:lnTo>
                  <a:lnTo>
                    <a:pt x="9930" y="14157"/>
                  </a:lnTo>
                  <a:lnTo>
                    <a:pt x="10680" y="14574"/>
                  </a:lnTo>
                  <a:lnTo>
                    <a:pt x="10907" y="13752"/>
                  </a:lnTo>
                  <a:lnTo>
                    <a:pt x="11621" y="11157"/>
                  </a:lnTo>
                  <a:lnTo>
                    <a:pt x="14193" y="10490"/>
                  </a:lnTo>
                  <a:lnTo>
                    <a:pt x="14883" y="10311"/>
                  </a:lnTo>
                  <a:lnTo>
                    <a:pt x="14883" y="10002"/>
                  </a:lnTo>
                  <a:lnTo>
                    <a:pt x="14598" y="9537"/>
                  </a:lnTo>
                  <a:lnTo>
                    <a:pt x="13216" y="7216"/>
                  </a:lnTo>
                  <a:lnTo>
                    <a:pt x="14550" y="4965"/>
                  </a:lnTo>
                  <a:lnTo>
                    <a:pt x="14883" y="4430"/>
                  </a:lnTo>
                  <a:lnTo>
                    <a:pt x="14883" y="4215"/>
                  </a:lnTo>
                  <a:lnTo>
                    <a:pt x="14157" y="4013"/>
                  </a:lnTo>
                  <a:lnTo>
                    <a:pt x="11490" y="3322"/>
                  </a:lnTo>
                  <a:lnTo>
                    <a:pt x="10799" y="822"/>
                  </a:lnTo>
                  <a:lnTo>
                    <a:pt x="10585" y="0"/>
                  </a:lnTo>
                  <a:close/>
                </a:path>
              </a:pathLst>
            </a:custGeom>
            <a:solidFill>
              <a:srgbClr val="F8D1AE">
                <a:alpha val="27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42;p5"/>
            <p:cNvSpPr/>
            <p:nvPr/>
          </p:nvSpPr>
          <p:spPr>
            <a:xfrm>
              <a:off x="2407262" y="3734204"/>
              <a:ext cx="478772" cy="464744"/>
            </a:xfrm>
            <a:custGeom>
              <a:avLst/>
              <a:gdLst/>
              <a:ahLst/>
              <a:cxnLst/>
              <a:rect l="l" t="t" r="r" b="b"/>
              <a:pathLst>
                <a:path w="15051" h="14610" extrusionOk="0">
                  <a:moveTo>
                    <a:pt x="4882" y="1274"/>
                  </a:moveTo>
                  <a:lnTo>
                    <a:pt x="7097" y="2512"/>
                  </a:lnTo>
                  <a:lnTo>
                    <a:pt x="7097" y="6311"/>
                  </a:lnTo>
                  <a:lnTo>
                    <a:pt x="4263" y="3560"/>
                  </a:lnTo>
                  <a:lnTo>
                    <a:pt x="4882" y="1274"/>
                  </a:lnTo>
                  <a:close/>
                  <a:moveTo>
                    <a:pt x="10038" y="1238"/>
                  </a:moveTo>
                  <a:lnTo>
                    <a:pt x="10693" y="3632"/>
                  </a:lnTo>
                  <a:lnTo>
                    <a:pt x="7918" y="6311"/>
                  </a:lnTo>
                  <a:lnTo>
                    <a:pt x="7918" y="2405"/>
                  </a:lnTo>
                  <a:lnTo>
                    <a:pt x="7930" y="2405"/>
                  </a:lnTo>
                  <a:lnTo>
                    <a:pt x="10038" y="1238"/>
                  </a:lnTo>
                  <a:close/>
                  <a:moveTo>
                    <a:pt x="3739" y="4215"/>
                  </a:moveTo>
                  <a:lnTo>
                    <a:pt x="6502" y="6894"/>
                  </a:lnTo>
                  <a:lnTo>
                    <a:pt x="2489" y="6894"/>
                  </a:lnTo>
                  <a:lnTo>
                    <a:pt x="1263" y="4846"/>
                  </a:lnTo>
                  <a:lnTo>
                    <a:pt x="3739" y="4215"/>
                  </a:lnTo>
                  <a:close/>
                  <a:moveTo>
                    <a:pt x="11371" y="4132"/>
                  </a:moveTo>
                  <a:lnTo>
                    <a:pt x="13705" y="4751"/>
                  </a:lnTo>
                  <a:lnTo>
                    <a:pt x="12431" y="6894"/>
                  </a:lnTo>
                  <a:lnTo>
                    <a:pt x="8514" y="6894"/>
                  </a:lnTo>
                  <a:lnTo>
                    <a:pt x="11371" y="4132"/>
                  </a:lnTo>
                  <a:close/>
                  <a:moveTo>
                    <a:pt x="12550" y="7704"/>
                  </a:moveTo>
                  <a:lnTo>
                    <a:pt x="13764" y="9751"/>
                  </a:lnTo>
                  <a:lnTo>
                    <a:pt x="11300" y="10382"/>
                  </a:lnTo>
                  <a:lnTo>
                    <a:pt x="8526" y="7704"/>
                  </a:lnTo>
                  <a:close/>
                  <a:moveTo>
                    <a:pt x="6514" y="7704"/>
                  </a:moveTo>
                  <a:lnTo>
                    <a:pt x="3668" y="10466"/>
                  </a:lnTo>
                  <a:lnTo>
                    <a:pt x="1322" y="9847"/>
                  </a:lnTo>
                  <a:lnTo>
                    <a:pt x="2608" y="7704"/>
                  </a:lnTo>
                  <a:close/>
                  <a:moveTo>
                    <a:pt x="7930" y="8287"/>
                  </a:moveTo>
                  <a:lnTo>
                    <a:pt x="10776" y="11037"/>
                  </a:lnTo>
                  <a:lnTo>
                    <a:pt x="10157" y="13323"/>
                  </a:lnTo>
                  <a:lnTo>
                    <a:pt x="7930" y="12085"/>
                  </a:lnTo>
                  <a:lnTo>
                    <a:pt x="7930" y="8287"/>
                  </a:lnTo>
                  <a:close/>
                  <a:moveTo>
                    <a:pt x="7121" y="8287"/>
                  </a:moveTo>
                  <a:lnTo>
                    <a:pt x="7121" y="12192"/>
                  </a:lnTo>
                  <a:lnTo>
                    <a:pt x="7097" y="12192"/>
                  </a:lnTo>
                  <a:lnTo>
                    <a:pt x="5001" y="13359"/>
                  </a:lnTo>
                  <a:lnTo>
                    <a:pt x="4347" y="10966"/>
                  </a:lnTo>
                  <a:lnTo>
                    <a:pt x="7121" y="8287"/>
                  </a:lnTo>
                  <a:close/>
                  <a:moveTo>
                    <a:pt x="10585" y="0"/>
                  </a:moveTo>
                  <a:lnTo>
                    <a:pt x="9823" y="417"/>
                  </a:lnTo>
                  <a:lnTo>
                    <a:pt x="7430" y="1750"/>
                  </a:lnTo>
                  <a:lnTo>
                    <a:pt x="5120" y="465"/>
                  </a:lnTo>
                  <a:lnTo>
                    <a:pt x="4358" y="48"/>
                  </a:lnTo>
                  <a:lnTo>
                    <a:pt x="4144" y="857"/>
                  </a:lnTo>
                  <a:lnTo>
                    <a:pt x="3430" y="3453"/>
                  </a:lnTo>
                  <a:lnTo>
                    <a:pt x="846" y="4120"/>
                  </a:lnTo>
                  <a:lnTo>
                    <a:pt x="1" y="4346"/>
                  </a:lnTo>
                  <a:lnTo>
                    <a:pt x="429" y="5072"/>
                  </a:lnTo>
                  <a:lnTo>
                    <a:pt x="1822" y="7394"/>
                  </a:lnTo>
                  <a:lnTo>
                    <a:pt x="477" y="9644"/>
                  </a:lnTo>
                  <a:lnTo>
                    <a:pt x="48" y="10371"/>
                  </a:lnTo>
                  <a:lnTo>
                    <a:pt x="894" y="10597"/>
                  </a:lnTo>
                  <a:lnTo>
                    <a:pt x="3561" y="11299"/>
                  </a:lnTo>
                  <a:lnTo>
                    <a:pt x="4239" y="13800"/>
                  </a:lnTo>
                  <a:lnTo>
                    <a:pt x="4466" y="14609"/>
                  </a:lnTo>
                  <a:lnTo>
                    <a:pt x="5228" y="14192"/>
                  </a:lnTo>
                  <a:lnTo>
                    <a:pt x="7621" y="12859"/>
                  </a:lnTo>
                  <a:lnTo>
                    <a:pt x="9931" y="14157"/>
                  </a:lnTo>
                  <a:lnTo>
                    <a:pt x="10693" y="14573"/>
                  </a:lnTo>
                  <a:lnTo>
                    <a:pt x="10907" y="13752"/>
                  </a:lnTo>
                  <a:lnTo>
                    <a:pt x="11621" y="11156"/>
                  </a:lnTo>
                  <a:lnTo>
                    <a:pt x="14205" y="10490"/>
                  </a:lnTo>
                  <a:lnTo>
                    <a:pt x="15050" y="10263"/>
                  </a:lnTo>
                  <a:lnTo>
                    <a:pt x="14622" y="9537"/>
                  </a:lnTo>
                  <a:lnTo>
                    <a:pt x="13229" y="7215"/>
                  </a:lnTo>
                  <a:lnTo>
                    <a:pt x="14574" y="4965"/>
                  </a:lnTo>
                  <a:lnTo>
                    <a:pt x="15003" y="4239"/>
                  </a:lnTo>
                  <a:lnTo>
                    <a:pt x="14157" y="4013"/>
                  </a:lnTo>
                  <a:lnTo>
                    <a:pt x="11490" y="3322"/>
                  </a:lnTo>
                  <a:lnTo>
                    <a:pt x="10812" y="822"/>
                  </a:lnTo>
                  <a:lnTo>
                    <a:pt x="10585" y="0"/>
                  </a:lnTo>
                  <a:close/>
                </a:path>
              </a:pathLst>
            </a:custGeom>
            <a:solidFill>
              <a:srgbClr val="F8D1AE">
                <a:alpha val="27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43;p5"/>
            <p:cNvSpPr/>
            <p:nvPr/>
          </p:nvSpPr>
          <p:spPr>
            <a:xfrm>
              <a:off x="2407262" y="4198916"/>
              <a:ext cx="478772" cy="465094"/>
            </a:xfrm>
            <a:custGeom>
              <a:avLst/>
              <a:gdLst/>
              <a:ahLst/>
              <a:cxnLst/>
              <a:rect l="l" t="t" r="r" b="b"/>
              <a:pathLst>
                <a:path w="15051" h="14621" extrusionOk="0">
                  <a:moveTo>
                    <a:pt x="4882" y="1286"/>
                  </a:moveTo>
                  <a:lnTo>
                    <a:pt x="7097" y="2512"/>
                  </a:lnTo>
                  <a:lnTo>
                    <a:pt x="7097" y="6310"/>
                  </a:lnTo>
                  <a:lnTo>
                    <a:pt x="4263" y="3560"/>
                  </a:lnTo>
                  <a:lnTo>
                    <a:pt x="4882" y="1286"/>
                  </a:lnTo>
                  <a:close/>
                  <a:moveTo>
                    <a:pt x="10038" y="1238"/>
                  </a:moveTo>
                  <a:lnTo>
                    <a:pt x="10693" y="3632"/>
                  </a:lnTo>
                  <a:lnTo>
                    <a:pt x="7918" y="6310"/>
                  </a:lnTo>
                  <a:lnTo>
                    <a:pt x="7918" y="2417"/>
                  </a:lnTo>
                  <a:lnTo>
                    <a:pt x="7930" y="2417"/>
                  </a:lnTo>
                  <a:lnTo>
                    <a:pt x="10038" y="1238"/>
                  </a:lnTo>
                  <a:close/>
                  <a:moveTo>
                    <a:pt x="11371" y="4132"/>
                  </a:moveTo>
                  <a:lnTo>
                    <a:pt x="13705" y="4739"/>
                  </a:lnTo>
                  <a:lnTo>
                    <a:pt x="12431" y="6882"/>
                  </a:lnTo>
                  <a:lnTo>
                    <a:pt x="8514" y="6882"/>
                  </a:lnTo>
                  <a:lnTo>
                    <a:pt x="11371" y="4132"/>
                  </a:lnTo>
                  <a:close/>
                  <a:moveTo>
                    <a:pt x="3739" y="4215"/>
                  </a:moveTo>
                  <a:lnTo>
                    <a:pt x="6502" y="6894"/>
                  </a:lnTo>
                  <a:lnTo>
                    <a:pt x="2489" y="6894"/>
                  </a:lnTo>
                  <a:lnTo>
                    <a:pt x="1287" y="4858"/>
                  </a:lnTo>
                  <a:lnTo>
                    <a:pt x="3739" y="4215"/>
                  </a:lnTo>
                  <a:close/>
                  <a:moveTo>
                    <a:pt x="12550" y="7715"/>
                  </a:moveTo>
                  <a:lnTo>
                    <a:pt x="13764" y="9751"/>
                  </a:lnTo>
                  <a:lnTo>
                    <a:pt x="11300" y="10394"/>
                  </a:lnTo>
                  <a:lnTo>
                    <a:pt x="8526" y="7715"/>
                  </a:lnTo>
                  <a:close/>
                  <a:moveTo>
                    <a:pt x="6514" y="7715"/>
                  </a:moveTo>
                  <a:lnTo>
                    <a:pt x="3668" y="10466"/>
                  </a:lnTo>
                  <a:lnTo>
                    <a:pt x="1322" y="9859"/>
                  </a:lnTo>
                  <a:lnTo>
                    <a:pt x="2608" y="7715"/>
                  </a:lnTo>
                  <a:close/>
                  <a:moveTo>
                    <a:pt x="7930" y="8299"/>
                  </a:moveTo>
                  <a:lnTo>
                    <a:pt x="10776" y="11049"/>
                  </a:lnTo>
                  <a:lnTo>
                    <a:pt x="10157" y="13323"/>
                  </a:lnTo>
                  <a:lnTo>
                    <a:pt x="7930" y="12085"/>
                  </a:lnTo>
                  <a:lnTo>
                    <a:pt x="7930" y="8299"/>
                  </a:lnTo>
                  <a:close/>
                  <a:moveTo>
                    <a:pt x="7121" y="8299"/>
                  </a:moveTo>
                  <a:lnTo>
                    <a:pt x="7121" y="12192"/>
                  </a:lnTo>
                  <a:lnTo>
                    <a:pt x="7097" y="12192"/>
                  </a:lnTo>
                  <a:lnTo>
                    <a:pt x="5001" y="13371"/>
                  </a:lnTo>
                  <a:lnTo>
                    <a:pt x="4347" y="10978"/>
                  </a:lnTo>
                  <a:lnTo>
                    <a:pt x="7121" y="8299"/>
                  </a:lnTo>
                  <a:close/>
                  <a:moveTo>
                    <a:pt x="10585" y="0"/>
                  </a:moveTo>
                  <a:lnTo>
                    <a:pt x="9823" y="417"/>
                  </a:lnTo>
                  <a:lnTo>
                    <a:pt x="7430" y="1762"/>
                  </a:lnTo>
                  <a:lnTo>
                    <a:pt x="5120" y="465"/>
                  </a:lnTo>
                  <a:lnTo>
                    <a:pt x="4358" y="48"/>
                  </a:lnTo>
                  <a:lnTo>
                    <a:pt x="4144" y="869"/>
                  </a:lnTo>
                  <a:lnTo>
                    <a:pt x="3430" y="3453"/>
                  </a:lnTo>
                  <a:lnTo>
                    <a:pt x="846" y="4132"/>
                  </a:lnTo>
                  <a:lnTo>
                    <a:pt x="1" y="4346"/>
                  </a:lnTo>
                  <a:lnTo>
                    <a:pt x="429" y="5084"/>
                  </a:lnTo>
                  <a:lnTo>
                    <a:pt x="1822" y="7406"/>
                  </a:lnTo>
                  <a:lnTo>
                    <a:pt x="477" y="9644"/>
                  </a:lnTo>
                  <a:lnTo>
                    <a:pt x="48" y="10382"/>
                  </a:lnTo>
                  <a:lnTo>
                    <a:pt x="894" y="10597"/>
                  </a:lnTo>
                  <a:lnTo>
                    <a:pt x="3561" y="11299"/>
                  </a:lnTo>
                  <a:lnTo>
                    <a:pt x="4239" y="13799"/>
                  </a:lnTo>
                  <a:lnTo>
                    <a:pt x="4466" y="14621"/>
                  </a:lnTo>
                  <a:lnTo>
                    <a:pt x="5228" y="14204"/>
                  </a:lnTo>
                  <a:lnTo>
                    <a:pt x="7621" y="12859"/>
                  </a:lnTo>
                  <a:lnTo>
                    <a:pt x="9931" y="14157"/>
                  </a:lnTo>
                  <a:lnTo>
                    <a:pt x="10693" y="14573"/>
                  </a:lnTo>
                  <a:lnTo>
                    <a:pt x="10907" y="13752"/>
                  </a:lnTo>
                  <a:lnTo>
                    <a:pt x="11621" y="11168"/>
                  </a:lnTo>
                  <a:lnTo>
                    <a:pt x="14205" y="10501"/>
                  </a:lnTo>
                  <a:lnTo>
                    <a:pt x="15050" y="10275"/>
                  </a:lnTo>
                  <a:lnTo>
                    <a:pt x="14622" y="9549"/>
                  </a:lnTo>
                  <a:lnTo>
                    <a:pt x="13229" y="7227"/>
                  </a:lnTo>
                  <a:lnTo>
                    <a:pt x="14574" y="4977"/>
                  </a:lnTo>
                  <a:lnTo>
                    <a:pt x="15003" y="4251"/>
                  </a:lnTo>
                  <a:lnTo>
                    <a:pt x="14157" y="4024"/>
                  </a:lnTo>
                  <a:lnTo>
                    <a:pt x="11490" y="3322"/>
                  </a:lnTo>
                  <a:lnTo>
                    <a:pt x="10812" y="822"/>
                  </a:lnTo>
                  <a:lnTo>
                    <a:pt x="10585" y="0"/>
                  </a:lnTo>
                  <a:close/>
                </a:path>
              </a:pathLst>
            </a:custGeom>
            <a:solidFill>
              <a:srgbClr val="F8D1AE">
                <a:alpha val="27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44;p5"/>
            <p:cNvSpPr/>
            <p:nvPr/>
          </p:nvSpPr>
          <p:spPr>
            <a:xfrm>
              <a:off x="2407262" y="4663629"/>
              <a:ext cx="478772" cy="464744"/>
            </a:xfrm>
            <a:custGeom>
              <a:avLst/>
              <a:gdLst/>
              <a:ahLst/>
              <a:cxnLst/>
              <a:rect l="l" t="t" r="r" b="b"/>
              <a:pathLst>
                <a:path w="15051" h="14610" extrusionOk="0">
                  <a:moveTo>
                    <a:pt x="4882" y="1286"/>
                  </a:moveTo>
                  <a:lnTo>
                    <a:pt x="7097" y="2524"/>
                  </a:lnTo>
                  <a:lnTo>
                    <a:pt x="7097" y="6322"/>
                  </a:lnTo>
                  <a:lnTo>
                    <a:pt x="4263" y="3572"/>
                  </a:lnTo>
                  <a:lnTo>
                    <a:pt x="4882" y="1286"/>
                  </a:lnTo>
                  <a:close/>
                  <a:moveTo>
                    <a:pt x="10038" y="1250"/>
                  </a:moveTo>
                  <a:lnTo>
                    <a:pt x="10693" y="3643"/>
                  </a:lnTo>
                  <a:lnTo>
                    <a:pt x="7918" y="6322"/>
                  </a:lnTo>
                  <a:lnTo>
                    <a:pt x="7918" y="2417"/>
                  </a:lnTo>
                  <a:lnTo>
                    <a:pt x="7930" y="2417"/>
                  </a:lnTo>
                  <a:lnTo>
                    <a:pt x="10038" y="1250"/>
                  </a:lnTo>
                  <a:close/>
                  <a:moveTo>
                    <a:pt x="3739" y="4203"/>
                  </a:moveTo>
                  <a:lnTo>
                    <a:pt x="6502" y="6882"/>
                  </a:lnTo>
                  <a:lnTo>
                    <a:pt x="2489" y="6882"/>
                  </a:lnTo>
                  <a:lnTo>
                    <a:pt x="1263" y="4846"/>
                  </a:lnTo>
                  <a:lnTo>
                    <a:pt x="3739" y="4203"/>
                  </a:lnTo>
                  <a:close/>
                  <a:moveTo>
                    <a:pt x="11383" y="4132"/>
                  </a:moveTo>
                  <a:lnTo>
                    <a:pt x="13729" y="4739"/>
                  </a:lnTo>
                  <a:lnTo>
                    <a:pt x="12443" y="6882"/>
                  </a:lnTo>
                  <a:lnTo>
                    <a:pt x="8526" y="6882"/>
                  </a:lnTo>
                  <a:lnTo>
                    <a:pt x="11383" y="4132"/>
                  </a:lnTo>
                  <a:close/>
                  <a:moveTo>
                    <a:pt x="12550" y="7715"/>
                  </a:moveTo>
                  <a:lnTo>
                    <a:pt x="13764" y="9763"/>
                  </a:lnTo>
                  <a:lnTo>
                    <a:pt x="11300" y="10394"/>
                  </a:lnTo>
                  <a:lnTo>
                    <a:pt x="8526" y="7715"/>
                  </a:lnTo>
                  <a:close/>
                  <a:moveTo>
                    <a:pt x="6514" y="7715"/>
                  </a:moveTo>
                  <a:lnTo>
                    <a:pt x="3668" y="10478"/>
                  </a:lnTo>
                  <a:lnTo>
                    <a:pt x="1322" y="9858"/>
                  </a:lnTo>
                  <a:lnTo>
                    <a:pt x="2608" y="7715"/>
                  </a:lnTo>
                  <a:close/>
                  <a:moveTo>
                    <a:pt x="7930" y="8287"/>
                  </a:moveTo>
                  <a:lnTo>
                    <a:pt x="10776" y="11037"/>
                  </a:lnTo>
                  <a:lnTo>
                    <a:pt x="10157" y="13311"/>
                  </a:lnTo>
                  <a:lnTo>
                    <a:pt x="7930" y="12085"/>
                  </a:lnTo>
                  <a:lnTo>
                    <a:pt x="7930" y="8287"/>
                  </a:lnTo>
                  <a:close/>
                  <a:moveTo>
                    <a:pt x="7121" y="8299"/>
                  </a:moveTo>
                  <a:lnTo>
                    <a:pt x="7121" y="12204"/>
                  </a:lnTo>
                  <a:lnTo>
                    <a:pt x="7097" y="12204"/>
                  </a:lnTo>
                  <a:lnTo>
                    <a:pt x="5001" y="13371"/>
                  </a:lnTo>
                  <a:lnTo>
                    <a:pt x="4347" y="10978"/>
                  </a:lnTo>
                  <a:lnTo>
                    <a:pt x="7121" y="8299"/>
                  </a:lnTo>
                  <a:close/>
                  <a:moveTo>
                    <a:pt x="10585" y="0"/>
                  </a:moveTo>
                  <a:lnTo>
                    <a:pt x="9823" y="405"/>
                  </a:lnTo>
                  <a:lnTo>
                    <a:pt x="7430" y="1750"/>
                  </a:lnTo>
                  <a:lnTo>
                    <a:pt x="5120" y="453"/>
                  </a:lnTo>
                  <a:lnTo>
                    <a:pt x="4358" y="36"/>
                  </a:lnTo>
                  <a:lnTo>
                    <a:pt x="4144" y="857"/>
                  </a:lnTo>
                  <a:lnTo>
                    <a:pt x="3430" y="3441"/>
                  </a:lnTo>
                  <a:lnTo>
                    <a:pt x="846" y="4120"/>
                  </a:lnTo>
                  <a:lnTo>
                    <a:pt x="1" y="4334"/>
                  </a:lnTo>
                  <a:lnTo>
                    <a:pt x="429" y="5072"/>
                  </a:lnTo>
                  <a:lnTo>
                    <a:pt x="1822" y="7394"/>
                  </a:lnTo>
                  <a:lnTo>
                    <a:pt x="477" y="9632"/>
                  </a:lnTo>
                  <a:lnTo>
                    <a:pt x="48" y="10370"/>
                  </a:lnTo>
                  <a:lnTo>
                    <a:pt x="894" y="10597"/>
                  </a:lnTo>
                  <a:lnTo>
                    <a:pt x="3561" y="11287"/>
                  </a:lnTo>
                  <a:lnTo>
                    <a:pt x="4239" y="13788"/>
                  </a:lnTo>
                  <a:lnTo>
                    <a:pt x="4466" y="14609"/>
                  </a:lnTo>
                  <a:lnTo>
                    <a:pt x="5228" y="14192"/>
                  </a:lnTo>
                  <a:lnTo>
                    <a:pt x="7621" y="12859"/>
                  </a:lnTo>
                  <a:lnTo>
                    <a:pt x="9931" y="14145"/>
                  </a:lnTo>
                  <a:lnTo>
                    <a:pt x="10693" y="14561"/>
                  </a:lnTo>
                  <a:lnTo>
                    <a:pt x="10907" y="13752"/>
                  </a:lnTo>
                  <a:lnTo>
                    <a:pt x="11621" y="11156"/>
                  </a:lnTo>
                  <a:lnTo>
                    <a:pt x="14205" y="10489"/>
                  </a:lnTo>
                  <a:lnTo>
                    <a:pt x="15050" y="10263"/>
                  </a:lnTo>
                  <a:lnTo>
                    <a:pt x="14622" y="9537"/>
                  </a:lnTo>
                  <a:lnTo>
                    <a:pt x="13229" y="7215"/>
                  </a:lnTo>
                  <a:lnTo>
                    <a:pt x="14574" y="4965"/>
                  </a:lnTo>
                  <a:lnTo>
                    <a:pt x="15003" y="4239"/>
                  </a:lnTo>
                  <a:lnTo>
                    <a:pt x="14157" y="4012"/>
                  </a:lnTo>
                  <a:lnTo>
                    <a:pt x="11490" y="3310"/>
                  </a:lnTo>
                  <a:lnTo>
                    <a:pt x="10812" y="810"/>
                  </a:lnTo>
                  <a:lnTo>
                    <a:pt x="10585" y="0"/>
                  </a:lnTo>
                  <a:close/>
                </a:path>
              </a:pathLst>
            </a:custGeom>
            <a:solidFill>
              <a:srgbClr val="F8D1AE">
                <a:alpha val="27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45;p5"/>
            <p:cNvSpPr/>
            <p:nvPr/>
          </p:nvSpPr>
          <p:spPr>
            <a:xfrm>
              <a:off x="2407262" y="2804398"/>
              <a:ext cx="478772" cy="464744"/>
            </a:xfrm>
            <a:custGeom>
              <a:avLst/>
              <a:gdLst/>
              <a:ahLst/>
              <a:cxnLst/>
              <a:rect l="l" t="t" r="r" b="b"/>
              <a:pathLst>
                <a:path w="15051" h="14610" extrusionOk="0">
                  <a:moveTo>
                    <a:pt x="10050" y="1239"/>
                  </a:moveTo>
                  <a:lnTo>
                    <a:pt x="10705" y="3632"/>
                  </a:lnTo>
                  <a:lnTo>
                    <a:pt x="7930" y="6311"/>
                  </a:lnTo>
                  <a:lnTo>
                    <a:pt x="7930" y="2405"/>
                  </a:lnTo>
                  <a:lnTo>
                    <a:pt x="7954" y="2405"/>
                  </a:lnTo>
                  <a:lnTo>
                    <a:pt x="10050" y="1239"/>
                  </a:lnTo>
                  <a:close/>
                  <a:moveTo>
                    <a:pt x="4882" y="1274"/>
                  </a:moveTo>
                  <a:lnTo>
                    <a:pt x="7097" y="2513"/>
                  </a:lnTo>
                  <a:lnTo>
                    <a:pt x="7097" y="6323"/>
                  </a:lnTo>
                  <a:lnTo>
                    <a:pt x="4263" y="3560"/>
                  </a:lnTo>
                  <a:lnTo>
                    <a:pt x="4882" y="1274"/>
                  </a:lnTo>
                  <a:close/>
                  <a:moveTo>
                    <a:pt x="3751" y="4215"/>
                  </a:moveTo>
                  <a:lnTo>
                    <a:pt x="6525" y="6894"/>
                  </a:lnTo>
                  <a:lnTo>
                    <a:pt x="2501" y="6894"/>
                  </a:lnTo>
                  <a:lnTo>
                    <a:pt x="1287" y="4846"/>
                  </a:lnTo>
                  <a:lnTo>
                    <a:pt x="3751" y="4215"/>
                  </a:lnTo>
                  <a:close/>
                  <a:moveTo>
                    <a:pt x="11383" y="4132"/>
                  </a:moveTo>
                  <a:lnTo>
                    <a:pt x="13729" y="4751"/>
                  </a:lnTo>
                  <a:lnTo>
                    <a:pt x="12443" y="6894"/>
                  </a:lnTo>
                  <a:lnTo>
                    <a:pt x="8526" y="6894"/>
                  </a:lnTo>
                  <a:lnTo>
                    <a:pt x="11383" y="4132"/>
                  </a:lnTo>
                  <a:close/>
                  <a:moveTo>
                    <a:pt x="12550" y="7704"/>
                  </a:moveTo>
                  <a:lnTo>
                    <a:pt x="13764" y="9752"/>
                  </a:lnTo>
                  <a:lnTo>
                    <a:pt x="11300" y="10383"/>
                  </a:lnTo>
                  <a:lnTo>
                    <a:pt x="8526" y="7704"/>
                  </a:lnTo>
                  <a:close/>
                  <a:moveTo>
                    <a:pt x="6514" y="7704"/>
                  </a:moveTo>
                  <a:lnTo>
                    <a:pt x="3668" y="10478"/>
                  </a:lnTo>
                  <a:lnTo>
                    <a:pt x="1322" y="9871"/>
                  </a:lnTo>
                  <a:lnTo>
                    <a:pt x="2608" y="7704"/>
                  </a:lnTo>
                  <a:close/>
                  <a:moveTo>
                    <a:pt x="7954" y="8287"/>
                  </a:moveTo>
                  <a:lnTo>
                    <a:pt x="10788" y="11038"/>
                  </a:lnTo>
                  <a:lnTo>
                    <a:pt x="10169" y="13324"/>
                  </a:lnTo>
                  <a:lnTo>
                    <a:pt x="7954" y="12085"/>
                  </a:lnTo>
                  <a:lnTo>
                    <a:pt x="7954" y="8287"/>
                  </a:lnTo>
                  <a:close/>
                  <a:moveTo>
                    <a:pt x="7121" y="8287"/>
                  </a:moveTo>
                  <a:lnTo>
                    <a:pt x="7121" y="12192"/>
                  </a:lnTo>
                  <a:lnTo>
                    <a:pt x="7097" y="12192"/>
                  </a:lnTo>
                  <a:lnTo>
                    <a:pt x="5001" y="13359"/>
                  </a:lnTo>
                  <a:lnTo>
                    <a:pt x="4347" y="10966"/>
                  </a:lnTo>
                  <a:lnTo>
                    <a:pt x="7121" y="8287"/>
                  </a:lnTo>
                  <a:close/>
                  <a:moveTo>
                    <a:pt x="10585" y="0"/>
                  </a:moveTo>
                  <a:lnTo>
                    <a:pt x="9823" y="417"/>
                  </a:lnTo>
                  <a:lnTo>
                    <a:pt x="7430" y="1751"/>
                  </a:lnTo>
                  <a:lnTo>
                    <a:pt x="5120" y="453"/>
                  </a:lnTo>
                  <a:lnTo>
                    <a:pt x="4358" y="48"/>
                  </a:lnTo>
                  <a:lnTo>
                    <a:pt x="4132" y="858"/>
                  </a:lnTo>
                  <a:lnTo>
                    <a:pt x="3418" y="3453"/>
                  </a:lnTo>
                  <a:lnTo>
                    <a:pt x="846" y="4120"/>
                  </a:lnTo>
                  <a:lnTo>
                    <a:pt x="1" y="4346"/>
                  </a:lnTo>
                  <a:lnTo>
                    <a:pt x="429" y="5072"/>
                  </a:lnTo>
                  <a:lnTo>
                    <a:pt x="1811" y="7394"/>
                  </a:lnTo>
                  <a:lnTo>
                    <a:pt x="477" y="9644"/>
                  </a:lnTo>
                  <a:lnTo>
                    <a:pt x="48" y="10371"/>
                  </a:lnTo>
                  <a:lnTo>
                    <a:pt x="894" y="10597"/>
                  </a:lnTo>
                  <a:lnTo>
                    <a:pt x="3561" y="11299"/>
                  </a:lnTo>
                  <a:lnTo>
                    <a:pt x="4239" y="13800"/>
                  </a:lnTo>
                  <a:lnTo>
                    <a:pt x="4466" y="14609"/>
                  </a:lnTo>
                  <a:lnTo>
                    <a:pt x="5228" y="14193"/>
                  </a:lnTo>
                  <a:lnTo>
                    <a:pt x="7621" y="12859"/>
                  </a:lnTo>
                  <a:lnTo>
                    <a:pt x="9931" y="14157"/>
                  </a:lnTo>
                  <a:lnTo>
                    <a:pt x="10693" y="14574"/>
                  </a:lnTo>
                  <a:lnTo>
                    <a:pt x="10907" y="13752"/>
                  </a:lnTo>
                  <a:lnTo>
                    <a:pt x="11621" y="11157"/>
                  </a:lnTo>
                  <a:lnTo>
                    <a:pt x="14193" y="10490"/>
                  </a:lnTo>
                  <a:lnTo>
                    <a:pt x="15050" y="10264"/>
                  </a:lnTo>
                  <a:lnTo>
                    <a:pt x="14622" y="9537"/>
                  </a:lnTo>
                  <a:lnTo>
                    <a:pt x="13229" y="7216"/>
                  </a:lnTo>
                  <a:lnTo>
                    <a:pt x="14574" y="4965"/>
                  </a:lnTo>
                  <a:lnTo>
                    <a:pt x="15003" y="4239"/>
                  </a:lnTo>
                  <a:lnTo>
                    <a:pt x="14157" y="4013"/>
                  </a:lnTo>
                  <a:lnTo>
                    <a:pt x="11490" y="3322"/>
                  </a:lnTo>
                  <a:lnTo>
                    <a:pt x="10812" y="822"/>
                  </a:lnTo>
                  <a:lnTo>
                    <a:pt x="10585" y="0"/>
                  </a:lnTo>
                  <a:close/>
                </a:path>
              </a:pathLst>
            </a:custGeom>
            <a:solidFill>
              <a:srgbClr val="F8D1AE">
                <a:alpha val="27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46;p5"/>
            <p:cNvSpPr/>
            <p:nvPr/>
          </p:nvSpPr>
          <p:spPr>
            <a:xfrm>
              <a:off x="1924768" y="2804398"/>
              <a:ext cx="478740" cy="464744"/>
            </a:xfrm>
            <a:custGeom>
              <a:avLst/>
              <a:gdLst/>
              <a:ahLst/>
              <a:cxnLst/>
              <a:rect l="l" t="t" r="r" b="b"/>
              <a:pathLst>
                <a:path w="15050" h="14610" extrusionOk="0">
                  <a:moveTo>
                    <a:pt x="10049" y="1239"/>
                  </a:moveTo>
                  <a:lnTo>
                    <a:pt x="10704" y="3632"/>
                  </a:lnTo>
                  <a:lnTo>
                    <a:pt x="7942" y="6311"/>
                  </a:lnTo>
                  <a:lnTo>
                    <a:pt x="7942" y="2405"/>
                  </a:lnTo>
                  <a:lnTo>
                    <a:pt x="7954" y="2405"/>
                  </a:lnTo>
                  <a:lnTo>
                    <a:pt x="10049" y="1239"/>
                  </a:lnTo>
                  <a:close/>
                  <a:moveTo>
                    <a:pt x="4882" y="1274"/>
                  </a:moveTo>
                  <a:lnTo>
                    <a:pt x="7108" y="2513"/>
                  </a:lnTo>
                  <a:lnTo>
                    <a:pt x="7108" y="6323"/>
                  </a:lnTo>
                  <a:lnTo>
                    <a:pt x="4263" y="3560"/>
                  </a:lnTo>
                  <a:lnTo>
                    <a:pt x="4882" y="1274"/>
                  </a:lnTo>
                  <a:close/>
                  <a:moveTo>
                    <a:pt x="3751" y="4215"/>
                  </a:moveTo>
                  <a:lnTo>
                    <a:pt x="6525" y="6894"/>
                  </a:lnTo>
                  <a:lnTo>
                    <a:pt x="2501" y="6894"/>
                  </a:lnTo>
                  <a:lnTo>
                    <a:pt x="1286" y="4846"/>
                  </a:lnTo>
                  <a:lnTo>
                    <a:pt x="3751" y="4215"/>
                  </a:lnTo>
                  <a:close/>
                  <a:moveTo>
                    <a:pt x="11395" y="4132"/>
                  </a:moveTo>
                  <a:lnTo>
                    <a:pt x="13728" y="4751"/>
                  </a:lnTo>
                  <a:lnTo>
                    <a:pt x="12442" y="6894"/>
                  </a:lnTo>
                  <a:lnTo>
                    <a:pt x="8525" y="6894"/>
                  </a:lnTo>
                  <a:lnTo>
                    <a:pt x="11395" y="4132"/>
                  </a:lnTo>
                  <a:close/>
                  <a:moveTo>
                    <a:pt x="12549" y="7704"/>
                  </a:moveTo>
                  <a:lnTo>
                    <a:pt x="13752" y="9752"/>
                  </a:lnTo>
                  <a:lnTo>
                    <a:pt x="11299" y="10383"/>
                  </a:lnTo>
                  <a:lnTo>
                    <a:pt x="8537" y="7704"/>
                  </a:lnTo>
                  <a:close/>
                  <a:moveTo>
                    <a:pt x="6525" y="7704"/>
                  </a:moveTo>
                  <a:lnTo>
                    <a:pt x="3667" y="10478"/>
                  </a:lnTo>
                  <a:lnTo>
                    <a:pt x="1334" y="9871"/>
                  </a:lnTo>
                  <a:lnTo>
                    <a:pt x="2608" y="7704"/>
                  </a:lnTo>
                  <a:close/>
                  <a:moveTo>
                    <a:pt x="7954" y="8287"/>
                  </a:moveTo>
                  <a:lnTo>
                    <a:pt x="10799" y="11038"/>
                  </a:lnTo>
                  <a:lnTo>
                    <a:pt x="10168" y="13324"/>
                  </a:lnTo>
                  <a:lnTo>
                    <a:pt x="7954" y="12085"/>
                  </a:lnTo>
                  <a:lnTo>
                    <a:pt x="7954" y="8287"/>
                  </a:lnTo>
                  <a:close/>
                  <a:moveTo>
                    <a:pt x="7120" y="8287"/>
                  </a:moveTo>
                  <a:lnTo>
                    <a:pt x="7120" y="12192"/>
                  </a:lnTo>
                  <a:lnTo>
                    <a:pt x="7108" y="12192"/>
                  </a:lnTo>
                  <a:lnTo>
                    <a:pt x="5001" y="13359"/>
                  </a:lnTo>
                  <a:lnTo>
                    <a:pt x="4346" y="10966"/>
                  </a:lnTo>
                  <a:lnTo>
                    <a:pt x="7120" y="8287"/>
                  </a:lnTo>
                  <a:close/>
                  <a:moveTo>
                    <a:pt x="10585" y="0"/>
                  </a:moveTo>
                  <a:lnTo>
                    <a:pt x="9823" y="417"/>
                  </a:lnTo>
                  <a:lnTo>
                    <a:pt x="7430" y="1751"/>
                  </a:lnTo>
                  <a:lnTo>
                    <a:pt x="5120" y="453"/>
                  </a:lnTo>
                  <a:lnTo>
                    <a:pt x="4358" y="48"/>
                  </a:lnTo>
                  <a:lnTo>
                    <a:pt x="4144" y="858"/>
                  </a:lnTo>
                  <a:lnTo>
                    <a:pt x="3429" y="3453"/>
                  </a:lnTo>
                  <a:lnTo>
                    <a:pt x="846" y="4120"/>
                  </a:lnTo>
                  <a:lnTo>
                    <a:pt x="0" y="4346"/>
                  </a:lnTo>
                  <a:lnTo>
                    <a:pt x="429" y="5072"/>
                  </a:lnTo>
                  <a:lnTo>
                    <a:pt x="1822" y="7394"/>
                  </a:lnTo>
                  <a:lnTo>
                    <a:pt x="476" y="9644"/>
                  </a:lnTo>
                  <a:lnTo>
                    <a:pt x="48" y="10371"/>
                  </a:lnTo>
                  <a:lnTo>
                    <a:pt x="893" y="10597"/>
                  </a:lnTo>
                  <a:lnTo>
                    <a:pt x="3560" y="11299"/>
                  </a:lnTo>
                  <a:lnTo>
                    <a:pt x="4239" y="13800"/>
                  </a:lnTo>
                  <a:lnTo>
                    <a:pt x="4465" y="14609"/>
                  </a:lnTo>
                  <a:lnTo>
                    <a:pt x="5227" y="14193"/>
                  </a:lnTo>
                  <a:lnTo>
                    <a:pt x="7620" y="12859"/>
                  </a:lnTo>
                  <a:lnTo>
                    <a:pt x="9930" y="14157"/>
                  </a:lnTo>
                  <a:lnTo>
                    <a:pt x="10692" y="14574"/>
                  </a:lnTo>
                  <a:lnTo>
                    <a:pt x="10918" y="13752"/>
                  </a:lnTo>
                  <a:lnTo>
                    <a:pt x="11633" y="11157"/>
                  </a:lnTo>
                  <a:lnTo>
                    <a:pt x="14204" y="10490"/>
                  </a:lnTo>
                  <a:lnTo>
                    <a:pt x="15050" y="10264"/>
                  </a:lnTo>
                  <a:lnTo>
                    <a:pt x="14621" y="9537"/>
                  </a:lnTo>
                  <a:lnTo>
                    <a:pt x="13240" y="7216"/>
                  </a:lnTo>
                  <a:lnTo>
                    <a:pt x="14573" y="4965"/>
                  </a:lnTo>
                  <a:lnTo>
                    <a:pt x="15002" y="4239"/>
                  </a:lnTo>
                  <a:lnTo>
                    <a:pt x="14157" y="4013"/>
                  </a:lnTo>
                  <a:lnTo>
                    <a:pt x="11490" y="3322"/>
                  </a:lnTo>
                  <a:lnTo>
                    <a:pt x="10811" y="822"/>
                  </a:lnTo>
                  <a:lnTo>
                    <a:pt x="10585" y="0"/>
                  </a:lnTo>
                  <a:close/>
                </a:path>
              </a:pathLst>
            </a:custGeom>
            <a:solidFill>
              <a:srgbClr val="F8D1AE">
                <a:alpha val="27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47;p5"/>
            <p:cNvSpPr/>
            <p:nvPr/>
          </p:nvSpPr>
          <p:spPr>
            <a:xfrm>
              <a:off x="1924768" y="3734204"/>
              <a:ext cx="478740" cy="464744"/>
            </a:xfrm>
            <a:custGeom>
              <a:avLst/>
              <a:gdLst/>
              <a:ahLst/>
              <a:cxnLst/>
              <a:rect l="l" t="t" r="r" b="b"/>
              <a:pathLst>
                <a:path w="15050" h="14610" extrusionOk="0">
                  <a:moveTo>
                    <a:pt x="4882" y="1274"/>
                  </a:moveTo>
                  <a:lnTo>
                    <a:pt x="7108" y="2512"/>
                  </a:lnTo>
                  <a:lnTo>
                    <a:pt x="7108" y="6311"/>
                  </a:lnTo>
                  <a:lnTo>
                    <a:pt x="4263" y="3560"/>
                  </a:lnTo>
                  <a:lnTo>
                    <a:pt x="4882" y="1274"/>
                  </a:lnTo>
                  <a:close/>
                  <a:moveTo>
                    <a:pt x="10037" y="1238"/>
                  </a:moveTo>
                  <a:lnTo>
                    <a:pt x="10692" y="3632"/>
                  </a:lnTo>
                  <a:lnTo>
                    <a:pt x="7918" y="6311"/>
                  </a:lnTo>
                  <a:lnTo>
                    <a:pt x="7918" y="2405"/>
                  </a:lnTo>
                  <a:lnTo>
                    <a:pt x="7942" y="2405"/>
                  </a:lnTo>
                  <a:lnTo>
                    <a:pt x="10037" y="1238"/>
                  </a:lnTo>
                  <a:close/>
                  <a:moveTo>
                    <a:pt x="3739" y="4215"/>
                  </a:moveTo>
                  <a:lnTo>
                    <a:pt x="6513" y="6894"/>
                  </a:lnTo>
                  <a:lnTo>
                    <a:pt x="2489" y="6894"/>
                  </a:lnTo>
                  <a:lnTo>
                    <a:pt x="1286" y="4846"/>
                  </a:lnTo>
                  <a:lnTo>
                    <a:pt x="3739" y="4215"/>
                  </a:lnTo>
                  <a:close/>
                  <a:moveTo>
                    <a:pt x="11371" y="4132"/>
                  </a:moveTo>
                  <a:lnTo>
                    <a:pt x="13716" y="4751"/>
                  </a:lnTo>
                  <a:lnTo>
                    <a:pt x="12430" y="6894"/>
                  </a:lnTo>
                  <a:lnTo>
                    <a:pt x="8513" y="6894"/>
                  </a:lnTo>
                  <a:lnTo>
                    <a:pt x="11371" y="4132"/>
                  </a:lnTo>
                  <a:close/>
                  <a:moveTo>
                    <a:pt x="12549" y="7704"/>
                  </a:moveTo>
                  <a:lnTo>
                    <a:pt x="13776" y="9751"/>
                  </a:lnTo>
                  <a:lnTo>
                    <a:pt x="11299" y="10382"/>
                  </a:lnTo>
                  <a:lnTo>
                    <a:pt x="8525" y="7704"/>
                  </a:lnTo>
                  <a:close/>
                  <a:moveTo>
                    <a:pt x="6525" y="7704"/>
                  </a:moveTo>
                  <a:lnTo>
                    <a:pt x="3667" y="10466"/>
                  </a:lnTo>
                  <a:lnTo>
                    <a:pt x="1334" y="9847"/>
                  </a:lnTo>
                  <a:lnTo>
                    <a:pt x="2608" y="7704"/>
                  </a:lnTo>
                  <a:close/>
                  <a:moveTo>
                    <a:pt x="7942" y="8287"/>
                  </a:moveTo>
                  <a:lnTo>
                    <a:pt x="10775" y="11037"/>
                  </a:lnTo>
                  <a:lnTo>
                    <a:pt x="10156" y="13323"/>
                  </a:lnTo>
                  <a:lnTo>
                    <a:pt x="7942" y="12085"/>
                  </a:lnTo>
                  <a:lnTo>
                    <a:pt x="7942" y="8287"/>
                  </a:lnTo>
                  <a:close/>
                  <a:moveTo>
                    <a:pt x="7120" y="8287"/>
                  </a:moveTo>
                  <a:lnTo>
                    <a:pt x="7120" y="12192"/>
                  </a:lnTo>
                  <a:lnTo>
                    <a:pt x="7108" y="12192"/>
                  </a:lnTo>
                  <a:lnTo>
                    <a:pt x="5001" y="13359"/>
                  </a:lnTo>
                  <a:lnTo>
                    <a:pt x="4346" y="10966"/>
                  </a:lnTo>
                  <a:lnTo>
                    <a:pt x="7120" y="8287"/>
                  </a:lnTo>
                  <a:close/>
                  <a:moveTo>
                    <a:pt x="10585" y="0"/>
                  </a:moveTo>
                  <a:lnTo>
                    <a:pt x="9823" y="417"/>
                  </a:lnTo>
                  <a:lnTo>
                    <a:pt x="7430" y="1750"/>
                  </a:lnTo>
                  <a:lnTo>
                    <a:pt x="5120" y="465"/>
                  </a:lnTo>
                  <a:lnTo>
                    <a:pt x="4370" y="48"/>
                  </a:lnTo>
                  <a:lnTo>
                    <a:pt x="4144" y="857"/>
                  </a:lnTo>
                  <a:lnTo>
                    <a:pt x="3429" y="3453"/>
                  </a:lnTo>
                  <a:lnTo>
                    <a:pt x="857" y="4120"/>
                  </a:lnTo>
                  <a:lnTo>
                    <a:pt x="0" y="4346"/>
                  </a:lnTo>
                  <a:lnTo>
                    <a:pt x="441" y="5072"/>
                  </a:lnTo>
                  <a:lnTo>
                    <a:pt x="1822" y="7394"/>
                  </a:lnTo>
                  <a:lnTo>
                    <a:pt x="476" y="9644"/>
                  </a:lnTo>
                  <a:lnTo>
                    <a:pt x="48" y="10371"/>
                  </a:lnTo>
                  <a:lnTo>
                    <a:pt x="893" y="10597"/>
                  </a:lnTo>
                  <a:lnTo>
                    <a:pt x="3560" y="11299"/>
                  </a:lnTo>
                  <a:lnTo>
                    <a:pt x="4251" y="13800"/>
                  </a:lnTo>
                  <a:lnTo>
                    <a:pt x="4465" y="14609"/>
                  </a:lnTo>
                  <a:lnTo>
                    <a:pt x="5227" y="14192"/>
                  </a:lnTo>
                  <a:lnTo>
                    <a:pt x="7620" y="12859"/>
                  </a:lnTo>
                  <a:lnTo>
                    <a:pt x="9930" y="14157"/>
                  </a:lnTo>
                  <a:lnTo>
                    <a:pt x="10692" y="14573"/>
                  </a:lnTo>
                  <a:lnTo>
                    <a:pt x="10918" y="13752"/>
                  </a:lnTo>
                  <a:lnTo>
                    <a:pt x="11633" y="11156"/>
                  </a:lnTo>
                  <a:lnTo>
                    <a:pt x="14204" y="10490"/>
                  </a:lnTo>
                  <a:lnTo>
                    <a:pt x="15050" y="10263"/>
                  </a:lnTo>
                  <a:lnTo>
                    <a:pt x="14621" y="9537"/>
                  </a:lnTo>
                  <a:lnTo>
                    <a:pt x="13240" y="7215"/>
                  </a:lnTo>
                  <a:lnTo>
                    <a:pt x="14573" y="4965"/>
                  </a:lnTo>
                  <a:lnTo>
                    <a:pt x="15002" y="4239"/>
                  </a:lnTo>
                  <a:lnTo>
                    <a:pt x="14157" y="4013"/>
                  </a:lnTo>
                  <a:lnTo>
                    <a:pt x="11490" y="3322"/>
                  </a:lnTo>
                  <a:lnTo>
                    <a:pt x="10811" y="822"/>
                  </a:lnTo>
                  <a:lnTo>
                    <a:pt x="10585" y="0"/>
                  </a:lnTo>
                  <a:close/>
                </a:path>
              </a:pathLst>
            </a:custGeom>
            <a:solidFill>
              <a:srgbClr val="F8D1AE">
                <a:alpha val="27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5"/>
            <p:cNvSpPr/>
            <p:nvPr/>
          </p:nvSpPr>
          <p:spPr>
            <a:xfrm>
              <a:off x="1924768" y="4198916"/>
              <a:ext cx="478740" cy="465094"/>
            </a:xfrm>
            <a:custGeom>
              <a:avLst/>
              <a:gdLst/>
              <a:ahLst/>
              <a:cxnLst/>
              <a:rect l="l" t="t" r="r" b="b"/>
              <a:pathLst>
                <a:path w="15050" h="14621" extrusionOk="0">
                  <a:moveTo>
                    <a:pt x="4882" y="1286"/>
                  </a:moveTo>
                  <a:lnTo>
                    <a:pt x="7108" y="2512"/>
                  </a:lnTo>
                  <a:lnTo>
                    <a:pt x="7108" y="6310"/>
                  </a:lnTo>
                  <a:lnTo>
                    <a:pt x="4263" y="3560"/>
                  </a:lnTo>
                  <a:lnTo>
                    <a:pt x="4882" y="1286"/>
                  </a:lnTo>
                  <a:close/>
                  <a:moveTo>
                    <a:pt x="10037" y="1238"/>
                  </a:moveTo>
                  <a:lnTo>
                    <a:pt x="10692" y="3632"/>
                  </a:lnTo>
                  <a:lnTo>
                    <a:pt x="7918" y="6310"/>
                  </a:lnTo>
                  <a:lnTo>
                    <a:pt x="7918" y="2417"/>
                  </a:lnTo>
                  <a:lnTo>
                    <a:pt x="7942" y="2417"/>
                  </a:lnTo>
                  <a:lnTo>
                    <a:pt x="10037" y="1238"/>
                  </a:lnTo>
                  <a:close/>
                  <a:moveTo>
                    <a:pt x="11371" y="4132"/>
                  </a:moveTo>
                  <a:lnTo>
                    <a:pt x="13716" y="4739"/>
                  </a:lnTo>
                  <a:lnTo>
                    <a:pt x="12430" y="6882"/>
                  </a:lnTo>
                  <a:lnTo>
                    <a:pt x="8513" y="6882"/>
                  </a:lnTo>
                  <a:lnTo>
                    <a:pt x="11371" y="4132"/>
                  </a:lnTo>
                  <a:close/>
                  <a:moveTo>
                    <a:pt x="3739" y="4215"/>
                  </a:moveTo>
                  <a:lnTo>
                    <a:pt x="6513" y="6894"/>
                  </a:lnTo>
                  <a:lnTo>
                    <a:pt x="2489" y="6894"/>
                  </a:lnTo>
                  <a:lnTo>
                    <a:pt x="1274" y="4858"/>
                  </a:lnTo>
                  <a:lnTo>
                    <a:pt x="3739" y="4215"/>
                  </a:lnTo>
                  <a:close/>
                  <a:moveTo>
                    <a:pt x="12549" y="7715"/>
                  </a:moveTo>
                  <a:lnTo>
                    <a:pt x="13776" y="9751"/>
                  </a:lnTo>
                  <a:lnTo>
                    <a:pt x="11299" y="10394"/>
                  </a:lnTo>
                  <a:lnTo>
                    <a:pt x="8525" y="7715"/>
                  </a:lnTo>
                  <a:close/>
                  <a:moveTo>
                    <a:pt x="6525" y="7715"/>
                  </a:moveTo>
                  <a:lnTo>
                    <a:pt x="3667" y="10466"/>
                  </a:lnTo>
                  <a:lnTo>
                    <a:pt x="1334" y="9859"/>
                  </a:lnTo>
                  <a:lnTo>
                    <a:pt x="2608" y="7715"/>
                  </a:lnTo>
                  <a:close/>
                  <a:moveTo>
                    <a:pt x="7942" y="8299"/>
                  </a:moveTo>
                  <a:lnTo>
                    <a:pt x="10775" y="11049"/>
                  </a:lnTo>
                  <a:lnTo>
                    <a:pt x="10156" y="13323"/>
                  </a:lnTo>
                  <a:lnTo>
                    <a:pt x="7942" y="12085"/>
                  </a:lnTo>
                  <a:lnTo>
                    <a:pt x="7942" y="8299"/>
                  </a:lnTo>
                  <a:close/>
                  <a:moveTo>
                    <a:pt x="7120" y="8299"/>
                  </a:moveTo>
                  <a:lnTo>
                    <a:pt x="7120" y="12192"/>
                  </a:lnTo>
                  <a:lnTo>
                    <a:pt x="7108" y="12192"/>
                  </a:lnTo>
                  <a:lnTo>
                    <a:pt x="5001" y="13371"/>
                  </a:lnTo>
                  <a:lnTo>
                    <a:pt x="4346" y="10978"/>
                  </a:lnTo>
                  <a:lnTo>
                    <a:pt x="7120" y="8299"/>
                  </a:lnTo>
                  <a:close/>
                  <a:moveTo>
                    <a:pt x="10585" y="0"/>
                  </a:moveTo>
                  <a:lnTo>
                    <a:pt x="9823" y="417"/>
                  </a:lnTo>
                  <a:lnTo>
                    <a:pt x="7430" y="1762"/>
                  </a:lnTo>
                  <a:lnTo>
                    <a:pt x="5120" y="465"/>
                  </a:lnTo>
                  <a:lnTo>
                    <a:pt x="4370" y="48"/>
                  </a:lnTo>
                  <a:lnTo>
                    <a:pt x="4144" y="869"/>
                  </a:lnTo>
                  <a:lnTo>
                    <a:pt x="3429" y="3453"/>
                  </a:lnTo>
                  <a:lnTo>
                    <a:pt x="857" y="4132"/>
                  </a:lnTo>
                  <a:lnTo>
                    <a:pt x="0" y="4346"/>
                  </a:lnTo>
                  <a:lnTo>
                    <a:pt x="441" y="5084"/>
                  </a:lnTo>
                  <a:lnTo>
                    <a:pt x="1822" y="7406"/>
                  </a:lnTo>
                  <a:lnTo>
                    <a:pt x="476" y="9644"/>
                  </a:lnTo>
                  <a:lnTo>
                    <a:pt x="48" y="10382"/>
                  </a:lnTo>
                  <a:lnTo>
                    <a:pt x="893" y="10597"/>
                  </a:lnTo>
                  <a:lnTo>
                    <a:pt x="3560" y="11299"/>
                  </a:lnTo>
                  <a:lnTo>
                    <a:pt x="4251" y="13799"/>
                  </a:lnTo>
                  <a:lnTo>
                    <a:pt x="4465" y="14621"/>
                  </a:lnTo>
                  <a:lnTo>
                    <a:pt x="5227" y="14204"/>
                  </a:lnTo>
                  <a:lnTo>
                    <a:pt x="7620" y="12859"/>
                  </a:lnTo>
                  <a:lnTo>
                    <a:pt x="9930" y="14157"/>
                  </a:lnTo>
                  <a:lnTo>
                    <a:pt x="10692" y="14573"/>
                  </a:lnTo>
                  <a:lnTo>
                    <a:pt x="10918" y="13752"/>
                  </a:lnTo>
                  <a:lnTo>
                    <a:pt x="11633" y="11168"/>
                  </a:lnTo>
                  <a:lnTo>
                    <a:pt x="14204" y="10501"/>
                  </a:lnTo>
                  <a:lnTo>
                    <a:pt x="15050" y="10275"/>
                  </a:lnTo>
                  <a:lnTo>
                    <a:pt x="14621" y="9549"/>
                  </a:lnTo>
                  <a:lnTo>
                    <a:pt x="13240" y="7227"/>
                  </a:lnTo>
                  <a:lnTo>
                    <a:pt x="14573" y="4977"/>
                  </a:lnTo>
                  <a:lnTo>
                    <a:pt x="15002" y="4251"/>
                  </a:lnTo>
                  <a:lnTo>
                    <a:pt x="14157" y="4024"/>
                  </a:lnTo>
                  <a:lnTo>
                    <a:pt x="11490" y="3322"/>
                  </a:lnTo>
                  <a:lnTo>
                    <a:pt x="10811" y="822"/>
                  </a:lnTo>
                  <a:lnTo>
                    <a:pt x="10585" y="0"/>
                  </a:lnTo>
                  <a:close/>
                </a:path>
              </a:pathLst>
            </a:custGeom>
            <a:solidFill>
              <a:srgbClr val="F8D1AE">
                <a:alpha val="27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5"/>
            <p:cNvSpPr/>
            <p:nvPr/>
          </p:nvSpPr>
          <p:spPr>
            <a:xfrm>
              <a:off x="1924768" y="4663629"/>
              <a:ext cx="478740" cy="464744"/>
            </a:xfrm>
            <a:custGeom>
              <a:avLst/>
              <a:gdLst/>
              <a:ahLst/>
              <a:cxnLst/>
              <a:rect l="l" t="t" r="r" b="b"/>
              <a:pathLst>
                <a:path w="15050" h="14610" extrusionOk="0">
                  <a:moveTo>
                    <a:pt x="4882" y="1286"/>
                  </a:moveTo>
                  <a:lnTo>
                    <a:pt x="7108" y="2524"/>
                  </a:lnTo>
                  <a:lnTo>
                    <a:pt x="7108" y="6322"/>
                  </a:lnTo>
                  <a:lnTo>
                    <a:pt x="4263" y="3572"/>
                  </a:lnTo>
                  <a:lnTo>
                    <a:pt x="4882" y="1286"/>
                  </a:lnTo>
                  <a:close/>
                  <a:moveTo>
                    <a:pt x="10049" y="1250"/>
                  </a:moveTo>
                  <a:lnTo>
                    <a:pt x="10704" y="3643"/>
                  </a:lnTo>
                  <a:lnTo>
                    <a:pt x="7942" y="6322"/>
                  </a:lnTo>
                  <a:lnTo>
                    <a:pt x="7942" y="2417"/>
                  </a:lnTo>
                  <a:lnTo>
                    <a:pt x="7954" y="2417"/>
                  </a:lnTo>
                  <a:lnTo>
                    <a:pt x="10049" y="1250"/>
                  </a:lnTo>
                  <a:close/>
                  <a:moveTo>
                    <a:pt x="3739" y="4203"/>
                  </a:moveTo>
                  <a:lnTo>
                    <a:pt x="6513" y="6882"/>
                  </a:lnTo>
                  <a:lnTo>
                    <a:pt x="2489" y="6882"/>
                  </a:lnTo>
                  <a:lnTo>
                    <a:pt x="1274" y="4846"/>
                  </a:lnTo>
                  <a:lnTo>
                    <a:pt x="3739" y="4203"/>
                  </a:lnTo>
                  <a:close/>
                  <a:moveTo>
                    <a:pt x="11395" y="4132"/>
                  </a:moveTo>
                  <a:lnTo>
                    <a:pt x="13728" y="4739"/>
                  </a:lnTo>
                  <a:lnTo>
                    <a:pt x="12442" y="6882"/>
                  </a:lnTo>
                  <a:lnTo>
                    <a:pt x="8525" y="6882"/>
                  </a:lnTo>
                  <a:lnTo>
                    <a:pt x="11395" y="4132"/>
                  </a:lnTo>
                  <a:close/>
                  <a:moveTo>
                    <a:pt x="12549" y="7715"/>
                  </a:moveTo>
                  <a:lnTo>
                    <a:pt x="13776" y="9763"/>
                  </a:lnTo>
                  <a:lnTo>
                    <a:pt x="11299" y="10394"/>
                  </a:lnTo>
                  <a:lnTo>
                    <a:pt x="8525" y="7715"/>
                  </a:lnTo>
                  <a:close/>
                  <a:moveTo>
                    <a:pt x="6525" y="7715"/>
                  </a:moveTo>
                  <a:lnTo>
                    <a:pt x="3667" y="10478"/>
                  </a:lnTo>
                  <a:lnTo>
                    <a:pt x="1334" y="9858"/>
                  </a:lnTo>
                  <a:lnTo>
                    <a:pt x="2608" y="7715"/>
                  </a:lnTo>
                  <a:close/>
                  <a:moveTo>
                    <a:pt x="7954" y="8287"/>
                  </a:moveTo>
                  <a:lnTo>
                    <a:pt x="10799" y="11037"/>
                  </a:lnTo>
                  <a:lnTo>
                    <a:pt x="10168" y="13311"/>
                  </a:lnTo>
                  <a:lnTo>
                    <a:pt x="7954" y="12085"/>
                  </a:lnTo>
                  <a:lnTo>
                    <a:pt x="7954" y="8287"/>
                  </a:lnTo>
                  <a:close/>
                  <a:moveTo>
                    <a:pt x="7120" y="8299"/>
                  </a:moveTo>
                  <a:lnTo>
                    <a:pt x="7120" y="12204"/>
                  </a:lnTo>
                  <a:lnTo>
                    <a:pt x="7108" y="12204"/>
                  </a:lnTo>
                  <a:lnTo>
                    <a:pt x="5001" y="13371"/>
                  </a:lnTo>
                  <a:lnTo>
                    <a:pt x="4346" y="10978"/>
                  </a:lnTo>
                  <a:lnTo>
                    <a:pt x="7120" y="8299"/>
                  </a:lnTo>
                  <a:close/>
                  <a:moveTo>
                    <a:pt x="10585" y="0"/>
                  </a:moveTo>
                  <a:lnTo>
                    <a:pt x="9823" y="405"/>
                  </a:lnTo>
                  <a:lnTo>
                    <a:pt x="7430" y="1750"/>
                  </a:lnTo>
                  <a:lnTo>
                    <a:pt x="5120" y="453"/>
                  </a:lnTo>
                  <a:lnTo>
                    <a:pt x="4370" y="36"/>
                  </a:lnTo>
                  <a:lnTo>
                    <a:pt x="4144" y="857"/>
                  </a:lnTo>
                  <a:lnTo>
                    <a:pt x="3429" y="3441"/>
                  </a:lnTo>
                  <a:lnTo>
                    <a:pt x="857" y="4120"/>
                  </a:lnTo>
                  <a:lnTo>
                    <a:pt x="0" y="4334"/>
                  </a:lnTo>
                  <a:lnTo>
                    <a:pt x="441" y="5072"/>
                  </a:lnTo>
                  <a:lnTo>
                    <a:pt x="1822" y="7394"/>
                  </a:lnTo>
                  <a:lnTo>
                    <a:pt x="476" y="9632"/>
                  </a:lnTo>
                  <a:lnTo>
                    <a:pt x="48" y="10370"/>
                  </a:lnTo>
                  <a:lnTo>
                    <a:pt x="893" y="10597"/>
                  </a:lnTo>
                  <a:lnTo>
                    <a:pt x="3560" y="11287"/>
                  </a:lnTo>
                  <a:lnTo>
                    <a:pt x="4251" y="13788"/>
                  </a:lnTo>
                  <a:lnTo>
                    <a:pt x="4465" y="14609"/>
                  </a:lnTo>
                  <a:lnTo>
                    <a:pt x="5227" y="14192"/>
                  </a:lnTo>
                  <a:lnTo>
                    <a:pt x="7620" y="12859"/>
                  </a:lnTo>
                  <a:lnTo>
                    <a:pt x="9930" y="14145"/>
                  </a:lnTo>
                  <a:lnTo>
                    <a:pt x="10692" y="14561"/>
                  </a:lnTo>
                  <a:lnTo>
                    <a:pt x="10918" y="13752"/>
                  </a:lnTo>
                  <a:lnTo>
                    <a:pt x="11633" y="11156"/>
                  </a:lnTo>
                  <a:lnTo>
                    <a:pt x="14204" y="10489"/>
                  </a:lnTo>
                  <a:lnTo>
                    <a:pt x="15050" y="10263"/>
                  </a:lnTo>
                  <a:lnTo>
                    <a:pt x="14621" y="9537"/>
                  </a:lnTo>
                  <a:lnTo>
                    <a:pt x="13240" y="7215"/>
                  </a:lnTo>
                  <a:lnTo>
                    <a:pt x="14573" y="4965"/>
                  </a:lnTo>
                  <a:lnTo>
                    <a:pt x="15002" y="4239"/>
                  </a:lnTo>
                  <a:lnTo>
                    <a:pt x="14157" y="4012"/>
                  </a:lnTo>
                  <a:lnTo>
                    <a:pt x="11490" y="3310"/>
                  </a:lnTo>
                  <a:lnTo>
                    <a:pt x="10811" y="810"/>
                  </a:lnTo>
                  <a:lnTo>
                    <a:pt x="10585" y="0"/>
                  </a:lnTo>
                  <a:close/>
                </a:path>
              </a:pathLst>
            </a:custGeom>
            <a:solidFill>
              <a:srgbClr val="F8D1AE">
                <a:alpha val="27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5"/>
            <p:cNvSpPr/>
            <p:nvPr/>
          </p:nvSpPr>
          <p:spPr>
            <a:xfrm>
              <a:off x="1442624" y="4663629"/>
              <a:ext cx="478391" cy="464744"/>
            </a:xfrm>
            <a:custGeom>
              <a:avLst/>
              <a:gdLst/>
              <a:ahLst/>
              <a:cxnLst/>
              <a:rect l="l" t="t" r="r" b="b"/>
              <a:pathLst>
                <a:path w="15039" h="14610" extrusionOk="0">
                  <a:moveTo>
                    <a:pt x="4882" y="1286"/>
                  </a:moveTo>
                  <a:lnTo>
                    <a:pt x="7097" y="2524"/>
                  </a:lnTo>
                  <a:lnTo>
                    <a:pt x="7097" y="6322"/>
                  </a:lnTo>
                  <a:lnTo>
                    <a:pt x="4251" y="3572"/>
                  </a:lnTo>
                  <a:lnTo>
                    <a:pt x="4882" y="1286"/>
                  </a:lnTo>
                  <a:close/>
                  <a:moveTo>
                    <a:pt x="10038" y="1250"/>
                  </a:moveTo>
                  <a:lnTo>
                    <a:pt x="10692" y="3643"/>
                  </a:lnTo>
                  <a:lnTo>
                    <a:pt x="7930" y="6322"/>
                  </a:lnTo>
                  <a:lnTo>
                    <a:pt x="7930" y="2417"/>
                  </a:lnTo>
                  <a:lnTo>
                    <a:pt x="7942" y="2417"/>
                  </a:lnTo>
                  <a:lnTo>
                    <a:pt x="10038" y="1250"/>
                  </a:lnTo>
                  <a:close/>
                  <a:moveTo>
                    <a:pt x="3727" y="4203"/>
                  </a:moveTo>
                  <a:lnTo>
                    <a:pt x="6501" y="6882"/>
                  </a:lnTo>
                  <a:lnTo>
                    <a:pt x="2477" y="6882"/>
                  </a:lnTo>
                  <a:lnTo>
                    <a:pt x="1263" y="4846"/>
                  </a:lnTo>
                  <a:lnTo>
                    <a:pt x="3727" y="4203"/>
                  </a:lnTo>
                  <a:close/>
                  <a:moveTo>
                    <a:pt x="11383" y="4132"/>
                  </a:moveTo>
                  <a:lnTo>
                    <a:pt x="13717" y="4739"/>
                  </a:lnTo>
                  <a:lnTo>
                    <a:pt x="12443" y="6882"/>
                  </a:lnTo>
                  <a:lnTo>
                    <a:pt x="8525" y="6882"/>
                  </a:lnTo>
                  <a:lnTo>
                    <a:pt x="11383" y="4132"/>
                  </a:lnTo>
                  <a:close/>
                  <a:moveTo>
                    <a:pt x="12538" y="7715"/>
                  </a:moveTo>
                  <a:lnTo>
                    <a:pt x="13764" y="9763"/>
                  </a:lnTo>
                  <a:lnTo>
                    <a:pt x="11288" y="10394"/>
                  </a:lnTo>
                  <a:lnTo>
                    <a:pt x="8525" y="7715"/>
                  </a:lnTo>
                  <a:close/>
                  <a:moveTo>
                    <a:pt x="6501" y="7715"/>
                  </a:moveTo>
                  <a:lnTo>
                    <a:pt x="3656" y="10478"/>
                  </a:lnTo>
                  <a:lnTo>
                    <a:pt x="1310" y="9858"/>
                  </a:lnTo>
                  <a:lnTo>
                    <a:pt x="2584" y="7715"/>
                  </a:lnTo>
                  <a:close/>
                  <a:moveTo>
                    <a:pt x="7942" y="8287"/>
                  </a:moveTo>
                  <a:lnTo>
                    <a:pt x="10788" y="11037"/>
                  </a:lnTo>
                  <a:lnTo>
                    <a:pt x="10157" y="13311"/>
                  </a:lnTo>
                  <a:lnTo>
                    <a:pt x="7942" y="12085"/>
                  </a:lnTo>
                  <a:lnTo>
                    <a:pt x="7942" y="8287"/>
                  </a:lnTo>
                  <a:close/>
                  <a:moveTo>
                    <a:pt x="7109" y="8299"/>
                  </a:moveTo>
                  <a:lnTo>
                    <a:pt x="7109" y="12204"/>
                  </a:lnTo>
                  <a:lnTo>
                    <a:pt x="7097" y="12204"/>
                  </a:lnTo>
                  <a:lnTo>
                    <a:pt x="5001" y="13371"/>
                  </a:lnTo>
                  <a:lnTo>
                    <a:pt x="4346" y="10978"/>
                  </a:lnTo>
                  <a:lnTo>
                    <a:pt x="7109" y="8299"/>
                  </a:lnTo>
                  <a:close/>
                  <a:moveTo>
                    <a:pt x="10573" y="0"/>
                  </a:moveTo>
                  <a:lnTo>
                    <a:pt x="9823" y="405"/>
                  </a:lnTo>
                  <a:lnTo>
                    <a:pt x="7418" y="1750"/>
                  </a:lnTo>
                  <a:lnTo>
                    <a:pt x="5120" y="453"/>
                  </a:lnTo>
                  <a:lnTo>
                    <a:pt x="4358" y="36"/>
                  </a:lnTo>
                  <a:lnTo>
                    <a:pt x="4132" y="857"/>
                  </a:lnTo>
                  <a:lnTo>
                    <a:pt x="3418" y="3441"/>
                  </a:lnTo>
                  <a:lnTo>
                    <a:pt x="846" y="4120"/>
                  </a:lnTo>
                  <a:lnTo>
                    <a:pt x="1" y="4334"/>
                  </a:lnTo>
                  <a:lnTo>
                    <a:pt x="429" y="5072"/>
                  </a:lnTo>
                  <a:lnTo>
                    <a:pt x="1810" y="7394"/>
                  </a:lnTo>
                  <a:lnTo>
                    <a:pt x="477" y="9632"/>
                  </a:lnTo>
                  <a:lnTo>
                    <a:pt x="36" y="10370"/>
                  </a:lnTo>
                  <a:lnTo>
                    <a:pt x="894" y="10597"/>
                  </a:lnTo>
                  <a:lnTo>
                    <a:pt x="3549" y="11287"/>
                  </a:lnTo>
                  <a:lnTo>
                    <a:pt x="4239" y="13788"/>
                  </a:lnTo>
                  <a:lnTo>
                    <a:pt x="4465" y="14609"/>
                  </a:lnTo>
                  <a:lnTo>
                    <a:pt x="5216" y="14192"/>
                  </a:lnTo>
                  <a:lnTo>
                    <a:pt x="7621" y="12859"/>
                  </a:lnTo>
                  <a:lnTo>
                    <a:pt x="9918" y="14145"/>
                  </a:lnTo>
                  <a:lnTo>
                    <a:pt x="10680" y="14561"/>
                  </a:lnTo>
                  <a:lnTo>
                    <a:pt x="10907" y="13752"/>
                  </a:lnTo>
                  <a:lnTo>
                    <a:pt x="11621" y="11156"/>
                  </a:lnTo>
                  <a:lnTo>
                    <a:pt x="14193" y="10489"/>
                  </a:lnTo>
                  <a:lnTo>
                    <a:pt x="15038" y="10263"/>
                  </a:lnTo>
                  <a:lnTo>
                    <a:pt x="14610" y="9537"/>
                  </a:lnTo>
                  <a:lnTo>
                    <a:pt x="13228" y="7215"/>
                  </a:lnTo>
                  <a:lnTo>
                    <a:pt x="14562" y="4965"/>
                  </a:lnTo>
                  <a:lnTo>
                    <a:pt x="15002" y="4239"/>
                  </a:lnTo>
                  <a:lnTo>
                    <a:pt x="14145" y="4012"/>
                  </a:lnTo>
                  <a:lnTo>
                    <a:pt x="11490" y="3310"/>
                  </a:lnTo>
                  <a:lnTo>
                    <a:pt x="10800" y="810"/>
                  </a:lnTo>
                  <a:lnTo>
                    <a:pt x="10573" y="0"/>
                  </a:lnTo>
                  <a:close/>
                </a:path>
              </a:pathLst>
            </a:custGeom>
            <a:solidFill>
              <a:srgbClr val="F8D1AE">
                <a:alpha val="27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5"/>
            <p:cNvSpPr/>
            <p:nvPr/>
          </p:nvSpPr>
          <p:spPr>
            <a:xfrm>
              <a:off x="6262825" y="4198916"/>
              <a:ext cx="478740" cy="465094"/>
            </a:xfrm>
            <a:custGeom>
              <a:avLst/>
              <a:gdLst/>
              <a:ahLst/>
              <a:cxnLst/>
              <a:rect l="l" t="t" r="r" b="b"/>
              <a:pathLst>
                <a:path w="15050" h="14621" extrusionOk="0">
                  <a:moveTo>
                    <a:pt x="4882" y="1286"/>
                  </a:moveTo>
                  <a:lnTo>
                    <a:pt x="7097" y="2512"/>
                  </a:lnTo>
                  <a:lnTo>
                    <a:pt x="7097" y="6310"/>
                  </a:lnTo>
                  <a:lnTo>
                    <a:pt x="4263" y="3560"/>
                  </a:lnTo>
                  <a:lnTo>
                    <a:pt x="4882" y="1286"/>
                  </a:lnTo>
                  <a:close/>
                  <a:moveTo>
                    <a:pt x="10049" y="1238"/>
                  </a:moveTo>
                  <a:lnTo>
                    <a:pt x="10704" y="3632"/>
                  </a:lnTo>
                  <a:lnTo>
                    <a:pt x="7930" y="6310"/>
                  </a:lnTo>
                  <a:lnTo>
                    <a:pt x="7930" y="2417"/>
                  </a:lnTo>
                  <a:lnTo>
                    <a:pt x="7954" y="2417"/>
                  </a:lnTo>
                  <a:lnTo>
                    <a:pt x="10049" y="1238"/>
                  </a:lnTo>
                  <a:close/>
                  <a:moveTo>
                    <a:pt x="11383" y="4132"/>
                  </a:moveTo>
                  <a:lnTo>
                    <a:pt x="13728" y="4739"/>
                  </a:lnTo>
                  <a:lnTo>
                    <a:pt x="12442" y="6882"/>
                  </a:lnTo>
                  <a:lnTo>
                    <a:pt x="8525" y="6882"/>
                  </a:lnTo>
                  <a:lnTo>
                    <a:pt x="11383" y="4132"/>
                  </a:lnTo>
                  <a:close/>
                  <a:moveTo>
                    <a:pt x="3751" y="4215"/>
                  </a:moveTo>
                  <a:lnTo>
                    <a:pt x="6525" y="6894"/>
                  </a:lnTo>
                  <a:lnTo>
                    <a:pt x="2501" y="6894"/>
                  </a:lnTo>
                  <a:lnTo>
                    <a:pt x="1298" y="4858"/>
                  </a:lnTo>
                  <a:lnTo>
                    <a:pt x="3751" y="4215"/>
                  </a:lnTo>
                  <a:close/>
                  <a:moveTo>
                    <a:pt x="12550" y="7715"/>
                  </a:moveTo>
                  <a:lnTo>
                    <a:pt x="13764" y="9751"/>
                  </a:lnTo>
                  <a:lnTo>
                    <a:pt x="11299" y="10394"/>
                  </a:lnTo>
                  <a:lnTo>
                    <a:pt x="8525" y="7715"/>
                  </a:lnTo>
                  <a:close/>
                  <a:moveTo>
                    <a:pt x="6513" y="7715"/>
                  </a:moveTo>
                  <a:lnTo>
                    <a:pt x="3668" y="10466"/>
                  </a:lnTo>
                  <a:lnTo>
                    <a:pt x="1322" y="9859"/>
                  </a:lnTo>
                  <a:lnTo>
                    <a:pt x="2608" y="7715"/>
                  </a:lnTo>
                  <a:close/>
                  <a:moveTo>
                    <a:pt x="7954" y="8299"/>
                  </a:moveTo>
                  <a:lnTo>
                    <a:pt x="10787" y="11049"/>
                  </a:lnTo>
                  <a:lnTo>
                    <a:pt x="10168" y="13323"/>
                  </a:lnTo>
                  <a:lnTo>
                    <a:pt x="7942" y="12085"/>
                  </a:lnTo>
                  <a:lnTo>
                    <a:pt x="7942" y="8299"/>
                  </a:lnTo>
                  <a:close/>
                  <a:moveTo>
                    <a:pt x="7097" y="8299"/>
                  </a:moveTo>
                  <a:lnTo>
                    <a:pt x="7097" y="12192"/>
                  </a:lnTo>
                  <a:lnTo>
                    <a:pt x="5001" y="13371"/>
                  </a:lnTo>
                  <a:lnTo>
                    <a:pt x="4334" y="10978"/>
                  </a:lnTo>
                  <a:lnTo>
                    <a:pt x="7097" y="8299"/>
                  </a:lnTo>
                  <a:close/>
                  <a:moveTo>
                    <a:pt x="10585" y="0"/>
                  </a:moveTo>
                  <a:lnTo>
                    <a:pt x="9823" y="417"/>
                  </a:lnTo>
                  <a:lnTo>
                    <a:pt x="7430" y="1762"/>
                  </a:lnTo>
                  <a:lnTo>
                    <a:pt x="5120" y="465"/>
                  </a:lnTo>
                  <a:lnTo>
                    <a:pt x="4358" y="48"/>
                  </a:lnTo>
                  <a:lnTo>
                    <a:pt x="4144" y="869"/>
                  </a:lnTo>
                  <a:lnTo>
                    <a:pt x="3429" y="3453"/>
                  </a:lnTo>
                  <a:lnTo>
                    <a:pt x="846" y="4132"/>
                  </a:lnTo>
                  <a:lnTo>
                    <a:pt x="0" y="4346"/>
                  </a:lnTo>
                  <a:lnTo>
                    <a:pt x="429" y="5084"/>
                  </a:lnTo>
                  <a:lnTo>
                    <a:pt x="1822" y="7406"/>
                  </a:lnTo>
                  <a:lnTo>
                    <a:pt x="477" y="9644"/>
                  </a:lnTo>
                  <a:lnTo>
                    <a:pt x="48" y="10382"/>
                  </a:lnTo>
                  <a:lnTo>
                    <a:pt x="893" y="10597"/>
                  </a:lnTo>
                  <a:lnTo>
                    <a:pt x="3560" y="11299"/>
                  </a:lnTo>
                  <a:lnTo>
                    <a:pt x="4239" y="13799"/>
                  </a:lnTo>
                  <a:lnTo>
                    <a:pt x="4465" y="14621"/>
                  </a:lnTo>
                  <a:lnTo>
                    <a:pt x="5227" y="14204"/>
                  </a:lnTo>
                  <a:lnTo>
                    <a:pt x="7620" y="12859"/>
                  </a:lnTo>
                  <a:lnTo>
                    <a:pt x="9930" y="14157"/>
                  </a:lnTo>
                  <a:lnTo>
                    <a:pt x="10680" y="14573"/>
                  </a:lnTo>
                  <a:lnTo>
                    <a:pt x="10907" y="13752"/>
                  </a:lnTo>
                  <a:lnTo>
                    <a:pt x="11621" y="11168"/>
                  </a:lnTo>
                  <a:lnTo>
                    <a:pt x="14193" y="10501"/>
                  </a:lnTo>
                  <a:lnTo>
                    <a:pt x="15050" y="10275"/>
                  </a:lnTo>
                  <a:lnTo>
                    <a:pt x="14609" y="9549"/>
                  </a:lnTo>
                  <a:lnTo>
                    <a:pt x="13228" y="7227"/>
                  </a:lnTo>
                  <a:lnTo>
                    <a:pt x="14574" y="4977"/>
                  </a:lnTo>
                  <a:lnTo>
                    <a:pt x="15002" y="4251"/>
                  </a:lnTo>
                  <a:lnTo>
                    <a:pt x="14157" y="4024"/>
                  </a:lnTo>
                  <a:lnTo>
                    <a:pt x="11490" y="3322"/>
                  </a:lnTo>
                  <a:lnTo>
                    <a:pt x="10799" y="822"/>
                  </a:lnTo>
                  <a:lnTo>
                    <a:pt x="10585" y="0"/>
                  </a:lnTo>
                  <a:close/>
                </a:path>
              </a:pathLst>
            </a:custGeom>
            <a:solidFill>
              <a:srgbClr val="F8D1AE">
                <a:alpha val="27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5"/>
            <p:cNvSpPr/>
            <p:nvPr/>
          </p:nvSpPr>
          <p:spPr>
            <a:xfrm>
              <a:off x="6262825" y="3269110"/>
              <a:ext cx="478740" cy="465126"/>
            </a:xfrm>
            <a:custGeom>
              <a:avLst/>
              <a:gdLst/>
              <a:ahLst/>
              <a:cxnLst/>
              <a:rect l="l" t="t" r="r" b="b"/>
              <a:pathLst>
                <a:path w="15050" h="14622" extrusionOk="0">
                  <a:moveTo>
                    <a:pt x="4882" y="1286"/>
                  </a:moveTo>
                  <a:lnTo>
                    <a:pt x="7097" y="2525"/>
                  </a:lnTo>
                  <a:lnTo>
                    <a:pt x="7097" y="6311"/>
                  </a:lnTo>
                  <a:lnTo>
                    <a:pt x="4263" y="3560"/>
                  </a:lnTo>
                  <a:lnTo>
                    <a:pt x="4882" y="1286"/>
                  </a:lnTo>
                  <a:close/>
                  <a:moveTo>
                    <a:pt x="10049" y="1239"/>
                  </a:moveTo>
                  <a:lnTo>
                    <a:pt x="10716" y="3632"/>
                  </a:lnTo>
                  <a:lnTo>
                    <a:pt x="7954" y="6311"/>
                  </a:lnTo>
                  <a:lnTo>
                    <a:pt x="7954" y="2417"/>
                  </a:lnTo>
                  <a:lnTo>
                    <a:pt x="10049" y="1239"/>
                  </a:lnTo>
                  <a:close/>
                  <a:moveTo>
                    <a:pt x="3751" y="4215"/>
                  </a:moveTo>
                  <a:lnTo>
                    <a:pt x="6525" y="6894"/>
                  </a:lnTo>
                  <a:lnTo>
                    <a:pt x="2501" y="6894"/>
                  </a:lnTo>
                  <a:lnTo>
                    <a:pt x="1286" y="4858"/>
                  </a:lnTo>
                  <a:lnTo>
                    <a:pt x="3751" y="4215"/>
                  </a:lnTo>
                  <a:close/>
                  <a:moveTo>
                    <a:pt x="11383" y="4144"/>
                  </a:moveTo>
                  <a:lnTo>
                    <a:pt x="13728" y="4751"/>
                  </a:lnTo>
                  <a:lnTo>
                    <a:pt x="12442" y="6894"/>
                  </a:lnTo>
                  <a:lnTo>
                    <a:pt x="8525" y="6894"/>
                  </a:lnTo>
                  <a:lnTo>
                    <a:pt x="11383" y="4144"/>
                  </a:lnTo>
                  <a:close/>
                  <a:moveTo>
                    <a:pt x="12550" y="7716"/>
                  </a:moveTo>
                  <a:lnTo>
                    <a:pt x="13764" y="9752"/>
                  </a:lnTo>
                  <a:lnTo>
                    <a:pt x="11299" y="10395"/>
                  </a:lnTo>
                  <a:lnTo>
                    <a:pt x="8525" y="7716"/>
                  </a:lnTo>
                  <a:close/>
                  <a:moveTo>
                    <a:pt x="6501" y="7728"/>
                  </a:moveTo>
                  <a:lnTo>
                    <a:pt x="3668" y="10478"/>
                  </a:lnTo>
                  <a:lnTo>
                    <a:pt x="1310" y="9871"/>
                  </a:lnTo>
                  <a:lnTo>
                    <a:pt x="2596" y="7728"/>
                  </a:lnTo>
                  <a:close/>
                  <a:moveTo>
                    <a:pt x="7954" y="8299"/>
                  </a:moveTo>
                  <a:lnTo>
                    <a:pt x="10787" y="11049"/>
                  </a:lnTo>
                  <a:lnTo>
                    <a:pt x="10168" y="13323"/>
                  </a:lnTo>
                  <a:lnTo>
                    <a:pt x="7942" y="12085"/>
                  </a:lnTo>
                  <a:lnTo>
                    <a:pt x="7942" y="8299"/>
                  </a:lnTo>
                  <a:close/>
                  <a:moveTo>
                    <a:pt x="7120" y="8299"/>
                  </a:moveTo>
                  <a:lnTo>
                    <a:pt x="7120" y="12192"/>
                  </a:lnTo>
                  <a:lnTo>
                    <a:pt x="7097" y="12192"/>
                  </a:lnTo>
                  <a:lnTo>
                    <a:pt x="5001" y="13371"/>
                  </a:lnTo>
                  <a:lnTo>
                    <a:pt x="4346" y="10978"/>
                  </a:lnTo>
                  <a:lnTo>
                    <a:pt x="7120" y="8299"/>
                  </a:lnTo>
                  <a:close/>
                  <a:moveTo>
                    <a:pt x="10585" y="0"/>
                  </a:moveTo>
                  <a:lnTo>
                    <a:pt x="9823" y="417"/>
                  </a:lnTo>
                  <a:lnTo>
                    <a:pt x="7430" y="1763"/>
                  </a:lnTo>
                  <a:lnTo>
                    <a:pt x="5120" y="465"/>
                  </a:lnTo>
                  <a:lnTo>
                    <a:pt x="4358" y="48"/>
                  </a:lnTo>
                  <a:lnTo>
                    <a:pt x="4132" y="870"/>
                  </a:lnTo>
                  <a:lnTo>
                    <a:pt x="3418" y="3453"/>
                  </a:lnTo>
                  <a:lnTo>
                    <a:pt x="846" y="4132"/>
                  </a:lnTo>
                  <a:lnTo>
                    <a:pt x="0" y="4346"/>
                  </a:lnTo>
                  <a:lnTo>
                    <a:pt x="429" y="5084"/>
                  </a:lnTo>
                  <a:lnTo>
                    <a:pt x="1822" y="7406"/>
                  </a:lnTo>
                  <a:lnTo>
                    <a:pt x="477" y="9644"/>
                  </a:lnTo>
                  <a:lnTo>
                    <a:pt x="48" y="10383"/>
                  </a:lnTo>
                  <a:lnTo>
                    <a:pt x="893" y="10597"/>
                  </a:lnTo>
                  <a:lnTo>
                    <a:pt x="3560" y="11299"/>
                  </a:lnTo>
                  <a:lnTo>
                    <a:pt x="4239" y="13800"/>
                  </a:lnTo>
                  <a:lnTo>
                    <a:pt x="4465" y="14621"/>
                  </a:lnTo>
                  <a:lnTo>
                    <a:pt x="5227" y="14205"/>
                  </a:lnTo>
                  <a:lnTo>
                    <a:pt x="7620" y="12859"/>
                  </a:lnTo>
                  <a:lnTo>
                    <a:pt x="9930" y="14157"/>
                  </a:lnTo>
                  <a:lnTo>
                    <a:pt x="10680" y="14574"/>
                  </a:lnTo>
                  <a:lnTo>
                    <a:pt x="10907" y="13752"/>
                  </a:lnTo>
                  <a:lnTo>
                    <a:pt x="11621" y="11168"/>
                  </a:lnTo>
                  <a:lnTo>
                    <a:pt x="14193" y="10502"/>
                  </a:lnTo>
                  <a:lnTo>
                    <a:pt x="15050" y="10275"/>
                  </a:lnTo>
                  <a:lnTo>
                    <a:pt x="14609" y="9549"/>
                  </a:lnTo>
                  <a:lnTo>
                    <a:pt x="13228" y="7227"/>
                  </a:lnTo>
                  <a:lnTo>
                    <a:pt x="14574" y="4977"/>
                  </a:lnTo>
                  <a:lnTo>
                    <a:pt x="15002" y="4251"/>
                  </a:lnTo>
                  <a:lnTo>
                    <a:pt x="14157" y="4025"/>
                  </a:lnTo>
                  <a:lnTo>
                    <a:pt x="11490" y="3322"/>
                  </a:lnTo>
                  <a:lnTo>
                    <a:pt x="10799" y="822"/>
                  </a:lnTo>
                  <a:lnTo>
                    <a:pt x="10585" y="0"/>
                  </a:lnTo>
                  <a:close/>
                </a:path>
              </a:pathLst>
            </a:custGeom>
            <a:solidFill>
              <a:srgbClr val="F8D1AE">
                <a:alpha val="27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5"/>
            <p:cNvSpPr/>
            <p:nvPr/>
          </p:nvSpPr>
          <p:spPr>
            <a:xfrm>
              <a:off x="6262825" y="3734204"/>
              <a:ext cx="478740" cy="464744"/>
            </a:xfrm>
            <a:custGeom>
              <a:avLst/>
              <a:gdLst/>
              <a:ahLst/>
              <a:cxnLst/>
              <a:rect l="l" t="t" r="r" b="b"/>
              <a:pathLst>
                <a:path w="15050" h="14610" extrusionOk="0">
                  <a:moveTo>
                    <a:pt x="4882" y="1274"/>
                  </a:moveTo>
                  <a:lnTo>
                    <a:pt x="7097" y="2512"/>
                  </a:lnTo>
                  <a:lnTo>
                    <a:pt x="7097" y="6311"/>
                  </a:lnTo>
                  <a:lnTo>
                    <a:pt x="4263" y="3560"/>
                  </a:lnTo>
                  <a:lnTo>
                    <a:pt x="4882" y="1274"/>
                  </a:lnTo>
                  <a:close/>
                  <a:moveTo>
                    <a:pt x="10049" y="1238"/>
                  </a:moveTo>
                  <a:lnTo>
                    <a:pt x="10704" y="3632"/>
                  </a:lnTo>
                  <a:lnTo>
                    <a:pt x="7930" y="6311"/>
                  </a:lnTo>
                  <a:lnTo>
                    <a:pt x="7930" y="2405"/>
                  </a:lnTo>
                  <a:lnTo>
                    <a:pt x="7954" y="2405"/>
                  </a:lnTo>
                  <a:lnTo>
                    <a:pt x="10049" y="1238"/>
                  </a:lnTo>
                  <a:close/>
                  <a:moveTo>
                    <a:pt x="3751" y="4215"/>
                  </a:moveTo>
                  <a:lnTo>
                    <a:pt x="6525" y="6894"/>
                  </a:lnTo>
                  <a:lnTo>
                    <a:pt x="2501" y="6894"/>
                  </a:lnTo>
                  <a:lnTo>
                    <a:pt x="1286" y="4846"/>
                  </a:lnTo>
                  <a:lnTo>
                    <a:pt x="3751" y="4215"/>
                  </a:lnTo>
                  <a:close/>
                  <a:moveTo>
                    <a:pt x="11383" y="4132"/>
                  </a:moveTo>
                  <a:lnTo>
                    <a:pt x="13740" y="4751"/>
                  </a:lnTo>
                  <a:lnTo>
                    <a:pt x="12454" y="6894"/>
                  </a:lnTo>
                  <a:lnTo>
                    <a:pt x="8549" y="6894"/>
                  </a:lnTo>
                  <a:lnTo>
                    <a:pt x="11383" y="4132"/>
                  </a:lnTo>
                  <a:close/>
                  <a:moveTo>
                    <a:pt x="12550" y="7704"/>
                  </a:moveTo>
                  <a:lnTo>
                    <a:pt x="13764" y="9751"/>
                  </a:lnTo>
                  <a:lnTo>
                    <a:pt x="11299" y="10382"/>
                  </a:lnTo>
                  <a:lnTo>
                    <a:pt x="8525" y="7704"/>
                  </a:lnTo>
                  <a:close/>
                  <a:moveTo>
                    <a:pt x="6513" y="7704"/>
                  </a:moveTo>
                  <a:lnTo>
                    <a:pt x="3668" y="10466"/>
                  </a:lnTo>
                  <a:lnTo>
                    <a:pt x="1322" y="9847"/>
                  </a:lnTo>
                  <a:lnTo>
                    <a:pt x="2608" y="7704"/>
                  </a:lnTo>
                  <a:close/>
                  <a:moveTo>
                    <a:pt x="7954" y="8287"/>
                  </a:moveTo>
                  <a:lnTo>
                    <a:pt x="10787" y="11037"/>
                  </a:lnTo>
                  <a:lnTo>
                    <a:pt x="10168" y="13323"/>
                  </a:lnTo>
                  <a:lnTo>
                    <a:pt x="7942" y="12085"/>
                  </a:lnTo>
                  <a:lnTo>
                    <a:pt x="7942" y="8287"/>
                  </a:lnTo>
                  <a:close/>
                  <a:moveTo>
                    <a:pt x="7120" y="8287"/>
                  </a:moveTo>
                  <a:lnTo>
                    <a:pt x="7120" y="12192"/>
                  </a:lnTo>
                  <a:lnTo>
                    <a:pt x="7097" y="12192"/>
                  </a:lnTo>
                  <a:lnTo>
                    <a:pt x="5001" y="13359"/>
                  </a:lnTo>
                  <a:lnTo>
                    <a:pt x="4346" y="10966"/>
                  </a:lnTo>
                  <a:lnTo>
                    <a:pt x="7120" y="8287"/>
                  </a:lnTo>
                  <a:close/>
                  <a:moveTo>
                    <a:pt x="10585" y="0"/>
                  </a:moveTo>
                  <a:lnTo>
                    <a:pt x="9823" y="417"/>
                  </a:lnTo>
                  <a:lnTo>
                    <a:pt x="7430" y="1750"/>
                  </a:lnTo>
                  <a:lnTo>
                    <a:pt x="5120" y="465"/>
                  </a:lnTo>
                  <a:lnTo>
                    <a:pt x="4358" y="48"/>
                  </a:lnTo>
                  <a:lnTo>
                    <a:pt x="4144" y="857"/>
                  </a:lnTo>
                  <a:lnTo>
                    <a:pt x="3429" y="3453"/>
                  </a:lnTo>
                  <a:lnTo>
                    <a:pt x="846" y="4120"/>
                  </a:lnTo>
                  <a:lnTo>
                    <a:pt x="0" y="4346"/>
                  </a:lnTo>
                  <a:lnTo>
                    <a:pt x="429" y="5072"/>
                  </a:lnTo>
                  <a:lnTo>
                    <a:pt x="1822" y="7394"/>
                  </a:lnTo>
                  <a:lnTo>
                    <a:pt x="477" y="9644"/>
                  </a:lnTo>
                  <a:lnTo>
                    <a:pt x="48" y="10371"/>
                  </a:lnTo>
                  <a:lnTo>
                    <a:pt x="893" y="10597"/>
                  </a:lnTo>
                  <a:lnTo>
                    <a:pt x="3560" y="11299"/>
                  </a:lnTo>
                  <a:lnTo>
                    <a:pt x="4239" y="13800"/>
                  </a:lnTo>
                  <a:lnTo>
                    <a:pt x="4465" y="14609"/>
                  </a:lnTo>
                  <a:lnTo>
                    <a:pt x="5227" y="14192"/>
                  </a:lnTo>
                  <a:lnTo>
                    <a:pt x="7620" y="12859"/>
                  </a:lnTo>
                  <a:lnTo>
                    <a:pt x="9930" y="14157"/>
                  </a:lnTo>
                  <a:lnTo>
                    <a:pt x="10680" y="14573"/>
                  </a:lnTo>
                  <a:lnTo>
                    <a:pt x="10907" y="13752"/>
                  </a:lnTo>
                  <a:lnTo>
                    <a:pt x="11621" y="11156"/>
                  </a:lnTo>
                  <a:lnTo>
                    <a:pt x="14193" y="10490"/>
                  </a:lnTo>
                  <a:lnTo>
                    <a:pt x="15050" y="10263"/>
                  </a:lnTo>
                  <a:lnTo>
                    <a:pt x="14609" y="9537"/>
                  </a:lnTo>
                  <a:lnTo>
                    <a:pt x="13228" y="7215"/>
                  </a:lnTo>
                  <a:lnTo>
                    <a:pt x="14574" y="4965"/>
                  </a:lnTo>
                  <a:lnTo>
                    <a:pt x="15002" y="4239"/>
                  </a:lnTo>
                  <a:lnTo>
                    <a:pt x="14157" y="4013"/>
                  </a:lnTo>
                  <a:lnTo>
                    <a:pt x="11490" y="3322"/>
                  </a:lnTo>
                  <a:lnTo>
                    <a:pt x="10799" y="822"/>
                  </a:lnTo>
                  <a:lnTo>
                    <a:pt x="10585" y="0"/>
                  </a:lnTo>
                  <a:close/>
                </a:path>
              </a:pathLst>
            </a:custGeom>
            <a:solidFill>
              <a:srgbClr val="F8D1AE">
                <a:alpha val="27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5"/>
            <p:cNvSpPr/>
            <p:nvPr/>
          </p:nvSpPr>
          <p:spPr>
            <a:xfrm>
              <a:off x="6745319" y="2804398"/>
              <a:ext cx="478772" cy="464744"/>
            </a:xfrm>
            <a:custGeom>
              <a:avLst/>
              <a:gdLst/>
              <a:ahLst/>
              <a:cxnLst/>
              <a:rect l="l" t="t" r="r" b="b"/>
              <a:pathLst>
                <a:path w="15051" h="14610" extrusionOk="0">
                  <a:moveTo>
                    <a:pt x="10050" y="1239"/>
                  </a:moveTo>
                  <a:lnTo>
                    <a:pt x="10705" y="3632"/>
                  </a:lnTo>
                  <a:lnTo>
                    <a:pt x="7931" y="6311"/>
                  </a:lnTo>
                  <a:lnTo>
                    <a:pt x="7931" y="2405"/>
                  </a:lnTo>
                  <a:lnTo>
                    <a:pt x="7942" y="2405"/>
                  </a:lnTo>
                  <a:lnTo>
                    <a:pt x="10050" y="1239"/>
                  </a:lnTo>
                  <a:close/>
                  <a:moveTo>
                    <a:pt x="4883" y="1298"/>
                  </a:moveTo>
                  <a:lnTo>
                    <a:pt x="7097" y="2525"/>
                  </a:lnTo>
                  <a:lnTo>
                    <a:pt x="7097" y="6323"/>
                  </a:lnTo>
                  <a:lnTo>
                    <a:pt x="4252" y="3572"/>
                  </a:lnTo>
                  <a:lnTo>
                    <a:pt x="4883" y="1298"/>
                  </a:lnTo>
                  <a:close/>
                  <a:moveTo>
                    <a:pt x="3751" y="4215"/>
                  </a:moveTo>
                  <a:lnTo>
                    <a:pt x="6514" y="6894"/>
                  </a:lnTo>
                  <a:lnTo>
                    <a:pt x="2501" y="6894"/>
                  </a:lnTo>
                  <a:lnTo>
                    <a:pt x="1275" y="4846"/>
                  </a:lnTo>
                  <a:lnTo>
                    <a:pt x="3751" y="4215"/>
                  </a:lnTo>
                  <a:close/>
                  <a:moveTo>
                    <a:pt x="11383" y="4132"/>
                  </a:moveTo>
                  <a:lnTo>
                    <a:pt x="13717" y="4751"/>
                  </a:lnTo>
                  <a:lnTo>
                    <a:pt x="12443" y="6894"/>
                  </a:lnTo>
                  <a:lnTo>
                    <a:pt x="8526" y="6894"/>
                  </a:lnTo>
                  <a:lnTo>
                    <a:pt x="11383" y="4132"/>
                  </a:lnTo>
                  <a:close/>
                  <a:moveTo>
                    <a:pt x="12562" y="7704"/>
                  </a:moveTo>
                  <a:lnTo>
                    <a:pt x="13777" y="9752"/>
                  </a:lnTo>
                  <a:lnTo>
                    <a:pt x="11312" y="10383"/>
                  </a:lnTo>
                  <a:lnTo>
                    <a:pt x="8538" y="7704"/>
                  </a:lnTo>
                  <a:close/>
                  <a:moveTo>
                    <a:pt x="6514" y="7704"/>
                  </a:moveTo>
                  <a:lnTo>
                    <a:pt x="3656" y="10478"/>
                  </a:lnTo>
                  <a:lnTo>
                    <a:pt x="1323" y="9871"/>
                  </a:lnTo>
                  <a:lnTo>
                    <a:pt x="2608" y="7704"/>
                  </a:lnTo>
                  <a:close/>
                  <a:moveTo>
                    <a:pt x="7942" y="8287"/>
                  </a:moveTo>
                  <a:lnTo>
                    <a:pt x="10788" y="11038"/>
                  </a:lnTo>
                  <a:lnTo>
                    <a:pt x="10169" y="13324"/>
                  </a:lnTo>
                  <a:lnTo>
                    <a:pt x="7942" y="12085"/>
                  </a:lnTo>
                  <a:lnTo>
                    <a:pt x="7942" y="8287"/>
                  </a:lnTo>
                  <a:close/>
                  <a:moveTo>
                    <a:pt x="7109" y="8287"/>
                  </a:moveTo>
                  <a:lnTo>
                    <a:pt x="7109" y="12192"/>
                  </a:lnTo>
                  <a:lnTo>
                    <a:pt x="7097" y="12192"/>
                  </a:lnTo>
                  <a:lnTo>
                    <a:pt x="5002" y="13359"/>
                  </a:lnTo>
                  <a:lnTo>
                    <a:pt x="4347" y="10966"/>
                  </a:lnTo>
                  <a:lnTo>
                    <a:pt x="7109" y="8287"/>
                  </a:lnTo>
                  <a:close/>
                  <a:moveTo>
                    <a:pt x="10586" y="0"/>
                  </a:moveTo>
                  <a:lnTo>
                    <a:pt x="9824" y="417"/>
                  </a:lnTo>
                  <a:lnTo>
                    <a:pt x="7430" y="1751"/>
                  </a:lnTo>
                  <a:lnTo>
                    <a:pt x="5121" y="453"/>
                  </a:lnTo>
                  <a:lnTo>
                    <a:pt x="4359" y="48"/>
                  </a:lnTo>
                  <a:lnTo>
                    <a:pt x="4132" y="858"/>
                  </a:lnTo>
                  <a:lnTo>
                    <a:pt x="3418" y="3453"/>
                  </a:lnTo>
                  <a:lnTo>
                    <a:pt x="846" y="4120"/>
                  </a:lnTo>
                  <a:lnTo>
                    <a:pt x="1" y="4346"/>
                  </a:lnTo>
                  <a:lnTo>
                    <a:pt x="430" y="5072"/>
                  </a:lnTo>
                  <a:lnTo>
                    <a:pt x="1811" y="7394"/>
                  </a:lnTo>
                  <a:lnTo>
                    <a:pt x="477" y="9644"/>
                  </a:lnTo>
                  <a:lnTo>
                    <a:pt x="49" y="10371"/>
                  </a:lnTo>
                  <a:lnTo>
                    <a:pt x="894" y="10597"/>
                  </a:lnTo>
                  <a:lnTo>
                    <a:pt x="3561" y="11299"/>
                  </a:lnTo>
                  <a:lnTo>
                    <a:pt x="4240" y="13800"/>
                  </a:lnTo>
                  <a:lnTo>
                    <a:pt x="4466" y="14609"/>
                  </a:lnTo>
                  <a:lnTo>
                    <a:pt x="5228" y="14193"/>
                  </a:lnTo>
                  <a:lnTo>
                    <a:pt x="7621" y="12859"/>
                  </a:lnTo>
                  <a:lnTo>
                    <a:pt x="9931" y="14157"/>
                  </a:lnTo>
                  <a:lnTo>
                    <a:pt x="10681" y="14574"/>
                  </a:lnTo>
                  <a:lnTo>
                    <a:pt x="10907" y="13752"/>
                  </a:lnTo>
                  <a:lnTo>
                    <a:pt x="11621" y="11157"/>
                  </a:lnTo>
                  <a:lnTo>
                    <a:pt x="14193" y="10490"/>
                  </a:lnTo>
                  <a:lnTo>
                    <a:pt x="15050" y="10264"/>
                  </a:lnTo>
                  <a:lnTo>
                    <a:pt x="14610" y="9537"/>
                  </a:lnTo>
                  <a:lnTo>
                    <a:pt x="13229" y="7216"/>
                  </a:lnTo>
                  <a:lnTo>
                    <a:pt x="14574" y="4965"/>
                  </a:lnTo>
                  <a:lnTo>
                    <a:pt x="15003" y="4239"/>
                  </a:lnTo>
                  <a:lnTo>
                    <a:pt x="14158" y="4013"/>
                  </a:lnTo>
                  <a:lnTo>
                    <a:pt x="11491" y="3322"/>
                  </a:lnTo>
                  <a:lnTo>
                    <a:pt x="10800" y="822"/>
                  </a:lnTo>
                  <a:lnTo>
                    <a:pt x="10586" y="0"/>
                  </a:lnTo>
                  <a:close/>
                </a:path>
              </a:pathLst>
            </a:custGeom>
            <a:solidFill>
              <a:srgbClr val="F8D1AE">
                <a:alpha val="27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55;p5"/>
            <p:cNvSpPr/>
            <p:nvPr/>
          </p:nvSpPr>
          <p:spPr>
            <a:xfrm>
              <a:off x="6262825" y="2804398"/>
              <a:ext cx="478740" cy="464744"/>
            </a:xfrm>
            <a:custGeom>
              <a:avLst/>
              <a:gdLst/>
              <a:ahLst/>
              <a:cxnLst/>
              <a:rect l="l" t="t" r="r" b="b"/>
              <a:pathLst>
                <a:path w="15050" h="14610" extrusionOk="0">
                  <a:moveTo>
                    <a:pt x="10049" y="1239"/>
                  </a:moveTo>
                  <a:lnTo>
                    <a:pt x="10704" y="3632"/>
                  </a:lnTo>
                  <a:lnTo>
                    <a:pt x="7930" y="6311"/>
                  </a:lnTo>
                  <a:lnTo>
                    <a:pt x="7930" y="2405"/>
                  </a:lnTo>
                  <a:lnTo>
                    <a:pt x="7954" y="2405"/>
                  </a:lnTo>
                  <a:lnTo>
                    <a:pt x="10049" y="1239"/>
                  </a:lnTo>
                  <a:close/>
                  <a:moveTo>
                    <a:pt x="4882" y="1298"/>
                  </a:moveTo>
                  <a:lnTo>
                    <a:pt x="7097" y="2525"/>
                  </a:lnTo>
                  <a:lnTo>
                    <a:pt x="7097" y="6323"/>
                  </a:lnTo>
                  <a:lnTo>
                    <a:pt x="4263" y="3572"/>
                  </a:lnTo>
                  <a:lnTo>
                    <a:pt x="4882" y="1298"/>
                  </a:lnTo>
                  <a:close/>
                  <a:moveTo>
                    <a:pt x="3751" y="4215"/>
                  </a:moveTo>
                  <a:lnTo>
                    <a:pt x="6513" y="6894"/>
                  </a:lnTo>
                  <a:lnTo>
                    <a:pt x="2501" y="6894"/>
                  </a:lnTo>
                  <a:lnTo>
                    <a:pt x="1286" y="4846"/>
                  </a:lnTo>
                  <a:lnTo>
                    <a:pt x="3751" y="4215"/>
                  </a:lnTo>
                  <a:close/>
                  <a:moveTo>
                    <a:pt x="11383" y="4132"/>
                  </a:moveTo>
                  <a:lnTo>
                    <a:pt x="13728" y="4751"/>
                  </a:lnTo>
                  <a:lnTo>
                    <a:pt x="12442" y="6894"/>
                  </a:lnTo>
                  <a:lnTo>
                    <a:pt x="8525" y="6894"/>
                  </a:lnTo>
                  <a:lnTo>
                    <a:pt x="11383" y="4132"/>
                  </a:lnTo>
                  <a:close/>
                  <a:moveTo>
                    <a:pt x="12562" y="7704"/>
                  </a:moveTo>
                  <a:lnTo>
                    <a:pt x="13764" y="9752"/>
                  </a:lnTo>
                  <a:lnTo>
                    <a:pt x="11311" y="10383"/>
                  </a:lnTo>
                  <a:lnTo>
                    <a:pt x="8549" y="7704"/>
                  </a:lnTo>
                  <a:close/>
                  <a:moveTo>
                    <a:pt x="6513" y="7704"/>
                  </a:moveTo>
                  <a:lnTo>
                    <a:pt x="3668" y="10478"/>
                  </a:lnTo>
                  <a:lnTo>
                    <a:pt x="1322" y="9871"/>
                  </a:lnTo>
                  <a:lnTo>
                    <a:pt x="2608" y="7704"/>
                  </a:lnTo>
                  <a:close/>
                  <a:moveTo>
                    <a:pt x="7954" y="8287"/>
                  </a:moveTo>
                  <a:lnTo>
                    <a:pt x="10787" y="11038"/>
                  </a:lnTo>
                  <a:lnTo>
                    <a:pt x="10168" y="13324"/>
                  </a:lnTo>
                  <a:lnTo>
                    <a:pt x="7954" y="12085"/>
                  </a:lnTo>
                  <a:lnTo>
                    <a:pt x="7954" y="8287"/>
                  </a:lnTo>
                  <a:close/>
                  <a:moveTo>
                    <a:pt x="7120" y="8287"/>
                  </a:moveTo>
                  <a:lnTo>
                    <a:pt x="7120" y="12192"/>
                  </a:lnTo>
                  <a:lnTo>
                    <a:pt x="7097" y="12192"/>
                  </a:lnTo>
                  <a:lnTo>
                    <a:pt x="5001" y="13359"/>
                  </a:lnTo>
                  <a:lnTo>
                    <a:pt x="4346" y="10966"/>
                  </a:lnTo>
                  <a:lnTo>
                    <a:pt x="7120" y="8287"/>
                  </a:lnTo>
                  <a:close/>
                  <a:moveTo>
                    <a:pt x="10585" y="0"/>
                  </a:moveTo>
                  <a:lnTo>
                    <a:pt x="9823" y="417"/>
                  </a:lnTo>
                  <a:lnTo>
                    <a:pt x="7430" y="1751"/>
                  </a:lnTo>
                  <a:lnTo>
                    <a:pt x="5120" y="453"/>
                  </a:lnTo>
                  <a:lnTo>
                    <a:pt x="4358" y="48"/>
                  </a:lnTo>
                  <a:lnTo>
                    <a:pt x="4144" y="858"/>
                  </a:lnTo>
                  <a:lnTo>
                    <a:pt x="3429" y="3453"/>
                  </a:lnTo>
                  <a:lnTo>
                    <a:pt x="846" y="4120"/>
                  </a:lnTo>
                  <a:lnTo>
                    <a:pt x="0" y="4346"/>
                  </a:lnTo>
                  <a:lnTo>
                    <a:pt x="429" y="5072"/>
                  </a:lnTo>
                  <a:lnTo>
                    <a:pt x="1822" y="7394"/>
                  </a:lnTo>
                  <a:lnTo>
                    <a:pt x="477" y="9644"/>
                  </a:lnTo>
                  <a:lnTo>
                    <a:pt x="48" y="10371"/>
                  </a:lnTo>
                  <a:lnTo>
                    <a:pt x="893" y="10597"/>
                  </a:lnTo>
                  <a:lnTo>
                    <a:pt x="3560" y="11299"/>
                  </a:lnTo>
                  <a:lnTo>
                    <a:pt x="4239" y="13800"/>
                  </a:lnTo>
                  <a:lnTo>
                    <a:pt x="4465" y="14609"/>
                  </a:lnTo>
                  <a:lnTo>
                    <a:pt x="5227" y="14193"/>
                  </a:lnTo>
                  <a:lnTo>
                    <a:pt x="7620" y="12859"/>
                  </a:lnTo>
                  <a:lnTo>
                    <a:pt x="9930" y="14157"/>
                  </a:lnTo>
                  <a:lnTo>
                    <a:pt x="10692" y="14574"/>
                  </a:lnTo>
                  <a:lnTo>
                    <a:pt x="10907" y="13752"/>
                  </a:lnTo>
                  <a:lnTo>
                    <a:pt x="11621" y="11157"/>
                  </a:lnTo>
                  <a:lnTo>
                    <a:pt x="14205" y="10490"/>
                  </a:lnTo>
                  <a:lnTo>
                    <a:pt x="15050" y="10264"/>
                  </a:lnTo>
                  <a:lnTo>
                    <a:pt x="14621" y="9537"/>
                  </a:lnTo>
                  <a:lnTo>
                    <a:pt x="13228" y="7216"/>
                  </a:lnTo>
                  <a:lnTo>
                    <a:pt x="14574" y="4965"/>
                  </a:lnTo>
                  <a:lnTo>
                    <a:pt x="15002" y="4239"/>
                  </a:lnTo>
                  <a:lnTo>
                    <a:pt x="14157" y="4013"/>
                  </a:lnTo>
                  <a:lnTo>
                    <a:pt x="11490" y="3322"/>
                  </a:lnTo>
                  <a:lnTo>
                    <a:pt x="10811" y="822"/>
                  </a:lnTo>
                  <a:lnTo>
                    <a:pt x="10585" y="0"/>
                  </a:lnTo>
                  <a:close/>
                </a:path>
              </a:pathLst>
            </a:custGeom>
            <a:solidFill>
              <a:srgbClr val="F8D1AE">
                <a:alpha val="27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56;p5"/>
            <p:cNvSpPr/>
            <p:nvPr/>
          </p:nvSpPr>
          <p:spPr>
            <a:xfrm>
              <a:off x="6262444" y="4663629"/>
              <a:ext cx="478391" cy="464744"/>
            </a:xfrm>
            <a:custGeom>
              <a:avLst/>
              <a:gdLst/>
              <a:ahLst/>
              <a:cxnLst/>
              <a:rect l="l" t="t" r="r" b="b"/>
              <a:pathLst>
                <a:path w="15039" h="14610" extrusionOk="0">
                  <a:moveTo>
                    <a:pt x="4894" y="1286"/>
                  </a:moveTo>
                  <a:lnTo>
                    <a:pt x="7109" y="2524"/>
                  </a:lnTo>
                  <a:lnTo>
                    <a:pt x="7109" y="6322"/>
                  </a:lnTo>
                  <a:lnTo>
                    <a:pt x="4275" y="3572"/>
                  </a:lnTo>
                  <a:lnTo>
                    <a:pt x="4894" y="1286"/>
                  </a:lnTo>
                  <a:close/>
                  <a:moveTo>
                    <a:pt x="10061" y="1250"/>
                  </a:moveTo>
                  <a:lnTo>
                    <a:pt x="10716" y="3643"/>
                  </a:lnTo>
                  <a:lnTo>
                    <a:pt x="7942" y="6322"/>
                  </a:lnTo>
                  <a:lnTo>
                    <a:pt x="7942" y="2417"/>
                  </a:lnTo>
                  <a:lnTo>
                    <a:pt x="7966" y="2417"/>
                  </a:lnTo>
                  <a:lnTo>
                    <a:pt x="10061" y="1250"/>
                  </a:lnTo>
                  <a:close/>
                  <a:moveTo>
                    <a:pt x="3763" y="4203"/>
                  </a:moveTo>
                  <a:lnTo>
                    <a:pt x="6537" y="6882"/>
                  </a:lnTo>
                  <a:lnTo>
                    <a:pt x="2513" y="6882"/>
                  </a:lnTo>
                  <a:lnTo>
                    <a:pt x="1310" y="4846"/>
                  </a:lnTo>
                  <a:lnTo>
                    <a:pt x="3763" y="4203"/>
                  </a:lnTo>
                  <a:close/>
                  <a:moveTo>
                    <a:pt x="11395" y="4132"/>
                  </a:moveTo>
                  <a:lnTo>
                    <a:pt x="13740" y="4739"/>
                  </a:lnTo>
                  <a:lnTo>
                    <a:pt x="12454" y="6882"/>
                  </a:lnTo>
                  <a:lnTo>
                    <a:pt x="8537" y="6882"/>
                  </a:lnTo>
                  <a:lnTo>
                    <a:pt x="11395" y="4132"/>
                  </a:lnTo>
                  <a:close/>
                  <a:moveTo>
                    <a:pt x="12562" y="7715"/>
                  </a:moveTo>
                  <a:lnTo>
                    <a:pt x="13776" y="9763"/>
                  </a:lnTo>
                  <a:lnTo>
                    <a:pt x="11311" y="10394"/>
                  </a:lnTo>
                  <a:lnTo>
                    <a:pt x="8537" y="7715"/>
                  </a:lnTo>
                  <a:close/>
                  <a:moveTo>
                    <a:pt x="6525" y="7715"/>
                  </a:moveTo>
                  <a:lnTo>
                    <a:pt x="3680" y="10478"/>
                  </a:lnTo>
                  <a:lnTo>
                    <a:pt x="1334" y="9858"/>
                  </a:lnTo>
                  <a:lnTo>
                    <a:pt x="2620" y="7715"/>
                  </a:lnTo>
                  <a:close/>
                  <a:moveTo>
                    <a:pt x="7966" y="8287"/>
                  </a:moveTo>
                  <a:lnTo>
                    <a:pt x="10799" y="11037"/>
                  </a:lnTo>
                  <a:lnTo>
                    <a:pt x="10180" y="13311"/>
                  </a:lnTo>
                  <a:lnTo>
                    <a:pt x="7954" y="12085"/>
                  </a:lnTo>
                  <a:lnTo>
                    <a:pt x="7954" y="8287"/>
                  </a:lnTo>
                  <a:close/>
                  <a:moveTo>
                    <a:pt x="7132" y="8299"/>
                  </a:moveTo>
                  <a:lnTo>
                    <a:pt x="7132" y="12204"/>
                  </a:lnTo>
                  <a:lnTo>
                    <a:pt x="7109" y="12204"/>
                  </a:lnTo>
                  <a:lnTo>
                    <a:pt x="5013" y="13371"/>
                  </a:lnTo>
                  <a:lnTo>
                    <a:pt x="4358" y="10978"/>
                  </a:lnTo>
                  <a:lnTo>
                    <a:pt x="7132" y="8299"/>
                  </a:lnTo>
                  <a:close/>
                  <a:moveTo>
                    <a:pt x="10573" y="0"/>
                  </a:moveTo>
                  <a:lnTo>
                    <a:pt x="9823" y="405"/>
                  </a:lnTo>
                  <a:lnTo>
                    <a:pt x="7418" y="1750"/>
                  </a:lnTo>
                  <a:lnTo>
                    <a:pt x="5120" y="453"/>
                  </a:lnTo>
                  <a:lnTo>
                    <a:pt x="4358" y="36"/>
                  </a:lnTo>
                  <a:lnTo>
                    <a:pt x="4132" y="857"/>
                  </a:lnTo>
                  <a:lnTo>
                    <a:pt x="3418" y="3441"/>
                  </a:lnTo>
                  <a:lnTo>
                    <a:pt x="846" y="4120"/>
                  </a:lnTo>
                  <a:lnTo>
                    <a:pt x="1" y="4334"/>
                  </a:lnTo>
                  <a:lnTo>
                    <a:pt x="429" y="5072"/>
                  </a:lnTo>
                  <a:lnTo>
                    <a:pt x="1834" y="7394"/>
                  </a:lnTo>
                  <a:lnTo>
                    <a:pt x="489" y="9632"/>
                  </a:lnTo>
                  <a:lnTo>
                    <a:pt x="60" y="10370"/>
                  </a:lnTo>
                  <a:lnTo>
                    <a:pt x="905" y="10597"/>
                  </a:lnTo>
                  <a:lnTo>
                    <a:pt x="3572" y="11287"/>
                  </a:lnTo>
                  <a:lnTo>
                    <a:pt x="4251" y="13788"/>
                  </a:lnTo>
                  <a:lnTo>
                    <a:pt x="4477" y="14609"/>
                  </a:lnTo>
                  <a:lnTo>
                    <a:pt x="5239" y="14192"/>
                  </a:lnTo>
                  <a:lnTo>
                    <a:pt x="7632" y="12859"/>
                  </a:lnTo>
                  <a:lnTo>
                    <a:pt x="9942" y="14145"/>
                  </a:lnTo>
                  <a:lnTo>
                    <a:pt x="10692" y="14561"/>
                  </a:lnTo>
                  <a:lnTo>
                    <a:pt x="10919" y="13752"/>
                  </a:lnTo>
                  <a:lnTo>
                    <a:pt x="11633" y="11156"/>
                  </a:lnTo>
                  <a:lnTo>
                    <a:pt x="14205" y="10489"/>
                  </a:lnTo>
                  <a:lnTo>
                    <a:pt x="15038" y="10263"/>
                  </a:lnTo>
                  <a:lnTo>
                    <a:pt x="14609" y="9537"/>
                  </a:lnTo>
                  <a:lnTo>
                    <a:pt x="13228" y="7215"/>
                  </a:lnTo>
                  <a:lnTo>
                    <a:pt x="14562" y="4965"/>
                  </a:lnTo>
                  <a:lnTo>
                    <a:pt x="15002" y="4239"/>
                  </a:lnTo>
                  <a:lnTo>
                    <a:pt x="14145" y="4012"/>
                  </a:lnTo>
                  <a:lnTo>
                    <a:pt x="11490" y="3310"/>
                  </a:lnTo>
                  <a:lnTo>
                    <a:pt x="10799" y="810"/>
                  </a:lnTo>
                  <a:lnTo>
                    <a:pt x="10573" y="0"/>
                  </a:lnTo>
                  <a:close/>
                </a:path>
              </a:pathLst>
            </a:custGeom>
            <a:solidFill>
              <a:srgbClr val="F8D1AE">
                <a:alpha val="27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57;p5"/>
            <p:cNvSpPr/>
            <p:nvPr/>
          </p:nvSpPr>
          <p:spPr>
            <a:xfrm>
              <a:off x="6745319" y="4198916"/>
              <a:ext cx="478391" cy="465094"/>
            </a:xfrm>
            <a:custGeom>
              <a:avLst/>
              <a:gdLst/>
              <a:ahLst/>
              <a:cxnLst/>
              <a:rect l="l" t="t" r="r" b="b"/>
              <a:pathLst>
                <a:path w="15039" h="14621" extrusionOk="0">
                  <a:moveTo>
                    <a:pt x="4883" y="1286"/>
                  </a:moveTo>
                  <a:lnTo>
                    <a:pt x="7097" y="2512"/>
                  </a:lnTo>
                  <a:lnTo>
                    <a:pt x="7097" y="6310"/>
                  </a:lnTo>
                  <a:lnTo>
                    <a:pt x="4252" y="3560"/>
                  </a:lnTo>
                  <a:lnTo>
                    <a:pt x="4883" y="1286"/>
                  </a:lnTo>
                  <a:close/>
                  <a:moveTo>
                    <a:pt x="10050" y="1238"/>
                  </a:moveTo>
                  <a:lnTo>
                    <a:pt x="10705" y="3632"/>
                  </a:lnTo>
                  <a:lnTo>
                    <a:pt x="7931" y="6310"/>
                  </a:lnTo>
                  <a:lnTo>
                    <a:pt x="7931" y="2417"/>
                  </a:lnTo>
                  <a:lnTo>
                    <a:pt x="7942" y="2417"/>
                  </a:lnTo>
                  <a:lnTo>
                    <a:pt x="10050" y="1238"/>
                  </a:lnTo>
                  <a:close/>
                  <a:moveTo>
                    <a:pt x="11383" y="4132"/>
                  </a:moveTo>
                  <a:lnTo>
                    <a:pt x="13717" y="4739"/>
                  </a:lnTo>
                  <a:lnTo>
                    <a:pt x="12443" y="6882"/>
                  </a:lnTo>
                  <a:lnTo>
                    <a:pt x="8526" y="6882"/>
                  </a:lnTo>
                  <a:lnTo>
                    <a:pt x="11383" y="4132"/>
                  </a:lnTo>
                  <a:close/>
                  <a:moveTo>
                    <a:pt x="3751" y="4215"/>
                  </a:moveTo>
                  <a:lnTo>
                    <a:pt x="6514" y="6894"/>
                  </a:lnTo>
                  <a:lnTo>
                    <a:pt x="2501" y="6894"/>
                  </a:lnTo>
                  <a:lnTo>
                    <a:pt x="1299" y="4858"/>
                  </a:lnTo>
                  <a:lnTo>
                    <a:pt x="3751" y="4215"/>
                  </a:lnTo>
                  <a:close/>
                  <a:moveTo>
                    <a:pt x="12550" y="7715"/>
                  </a:moveTo>
                  <a:lnTo>
                    <a:pt x="13765" y="9751"/>
                  </a:lnTo>
                  <a:lnTo>
                    <a:pt x="11300" y="10394"/>
                  </a:lnTo>
                  <a:lnTo>
                    <a:pt x="8526" y="7715"/>
                  </a:lnTo>
                  <a:close/>
                  <a:moveTo>
                    <a:pt x="6514" y="7715"/>
                  </a:moveTo>
                  <a:lnTo>
                    <a:pt x="3656" y="10466"/>
                  </a:lnTo>
                  <a:lnTo>
                    <a:pt x="1323" y="9859"/>
                  </a:lnTo>
                  <a:lnTo>
                    <a:pt x="2608" y="7715"/>
                  </a:lnTo>
                  <a:close/>
                  <a:moveTo>
                    <a:pt x="7942" y="8299"/>
                  </a:moveTo>
                  <a:lnTo>
                    <a:pt x="10788" y="11049"/>
                  </a:lnTo>
                  <a:lnTo>
                    <a:pt x="10169" y="13323"/>
                  </a:lnTo>
                  <a:lnTo>
                    <a:pt x="7942" y="12085"/>
                  </a:lnTo>
                  <a:lnTo>
                    <a:pt x="7942" y="8299"/>
                  </a:lnTo>
                  <a:close/>
                  <a:moveTo>
                    <a:pt x="7109" y="8299"/>
                  </a:moveTo>
                  <a:lnTo>
                    <a:pt x="7109" y="12192"/>
                  </a:lnTo>
                  <a:lnTo>
                    <a:pt x="7097" y="12192"/>
                  </a:lnTo>
                  <a:lnTo>
                    <a:pt x="5002" y="13371"/>
                  </a:lnTo>
                  <a:lnTo>
                    <a:pt x="4347" y="10978"/>
                  </a:lnTo>
                  <a:lnTo>
                    <a:pt x="7109" y="8299"/>
                  </a:lnTo>
                  <a:close/>
                  <a:moveTo>
                    <a:pt x="10574" y="0"/>
                  </a:moveTo>
                  <a:lnTo>
                    <a:pt x="9824" y="417"/>
                  </a:lnTo>
                  <a:lnTo>
                    <a:pt x="7419" y="1762"/>
                  </a:lnTo>
                  <a:lnTo>
                    <a:pt x="5121" y="465"/>
                  </a:lnTo>
                  <a:lnTo>
                    <a:pt x="4359" y="48"/>
                  </a:lnTo>
                  <a:lnTo>
                    <a:pt x="4132" y="869"/>
                  </a:lnTo>
                  <a:lnTo>
                    <a:pt x="3418" y="3453"/>
                  </a:lnTo>
                  <a:lnTo>
                    <a:pt x="846" y="4132"/>
                  </a:lnTo>
                  <a:lnTo>
                    <a:pt x="1" y="4346"/>
                  </a:lnTo>
                  <a:lnTo>
                    <a:pt x="430" y="5084"/>
                  </a:lnTo>
                  <a:lnTo>
                    <a:pt x="1811" y="7406"/>
                  </a:lnTo>
                  <a:lnTo>
                    <a:pt x="477" y="9644"/>
                  </a:lnTo>
                  <a:lnTo>
                    <a:pt x="49" y="10382"/>
                  </a:lnTo>
                  <a:lnTo>
                    <a:pt x="894" y="10597"/>
                  </a:lnTo>
                  <a:lnTo>
                    <a:pt x="3561" y="11299"/>
                  </a:lnTo>
                  <a:lnTo>
                    <a:pt x="4240" y="13799"/>
                  </a:lnTo>
                  <a:lnTo>
                    <a:pt x="4466" y="14621"/>
                  </a:lnTo>
                  <a:lnTo>
                    <a:pt x="5216" y="14204"/>
                  </a:lnTo>
                  <a:lnTo>
                    <a:pt x="7621" y="12859"/>
                  </a:lnTo>
                  <a:lnTo>
                    <a:pt x="9919" y="14157"/>
                  </a:lnTo>
                  <a:lnTo>
                    <a:pt x="10681" y="14573"/>
                  </a:lnTo>
                  <a:lnTo>
                    <a:pt x="10907" y="13752"/>
                  </a:lnTo>
                  <a:lnTo>
                    <a:pt x="11621" y="11168"/>
                  </a:lnTo>
                  <a:lnTo>
                    <a:pt x="14193" y="10501"/>
                  </a:lnTo>
                  <a:lnTo>
                    <a:pt x="15039" y="10275"/>
                  </a:lnTo>
                  <a:lnTo>
                    <a:pt x="14610" y="9549"/>
                  </a:lnTo>
                  <a:lnTo>
                    <a:pt x="13229" y="7227"/>
                  </a:lnTo>
                  <a:lnTo>
                    <a:pt x="14562" y="4977"/>
                  </a:lnTo>
                  <a:lnTo>
                    <a:pt x="15003" y="4251"/>
                  </a:lnTo>
                  <a:lnTo>
                    <a:pt x="14146" y="4024"/>
                  </a:lnTo>
                  <a:lnTo>
                    <a:pt x="11491" y="3322"/>
                  </a:lnTo>
                  <a:lnTo>
                    <a:pt x="10800" y="822"/>
                  </a:lnTo>
                  <a:lnTo>
                    <a:pt x="10574" y="0"/>
                  </a:lnTo>
                  <a:close/>
                </a:path>
              </a:pathLst>
            </a:custGeom>
            <a:solidFill>
              <a:srgbClr val="F8D1AE">
                <a:alpha val="27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58;p5"/>
            <p:cNvSpPr/>
            <p:nvPr/>
          </p:nvSpPr>
          <p:spPr>
            <a:xfrm>
              <a:off x="7228227" y="3733822"/>
              <a:ext cx="473460" cy="464744"/>
            </a:xfrm>
            <a:custGeom>
              <a:avLst/>
              <a:gdLst/>
              <a:ahLst/>
              <a:cxnLst/>
              <a:rect l="l" t="t" r="r" b="b"/>
              <a:pathLst>
                <a:path w="14884" h="14610" extrusionOk="0">
                  <a:moveTo>
                    <a:pt x="4870" y="1286"/>
                  </a:moveTo>
                  <a:lnTo>
                    <a:pt x="7085" y="2524"/>
                  </a:lnTo>
                  <a:lnTo>
                    <a:pt x="7085" y="6323"/>
                  </a:lnTo>
                  <a:lnTo>
                    <a:pt x="4239" y="3572"/>
                  </a:lnTo>
                  <a:lnTo>
                    <a:pt x="4870" y="1286"/>
                  </a:lnTo>
                  <a:close/>
                  <a:moveTo>
                    <a:pt x="10026" y="1250"/>
                  </a:moveTo>
                  <a:lnTo>
                    <a:pt x="10680" y="3644"/>
                  </a:lnTo>
                  <a:lnTo>
                    <a:pt x="7918" y="6323"/>
                  </a:lnTo>
                  <a:lnTo>
                    <a:pt x="7918" y="2417"/>
                  </a:lnTo>
                  <a:lnTo>
                    <a:pt x="7930" y="2417"/>
                  </a:lnTo>
                  <a:lnTo>
                    <a:pt x="10026" y="1250"/>
                  </a:lnTo>
                  <a:close/>
                  <a:moveTo>
                    <a:pt x="3727" y="4227"/>
                  </a:moveTo>
                  <a:lnTo>
                    <a:pt x="6501" y="6906"/>
                  </a:lnTo>
                  <a:lnTo>
                    <a:pt x="2477" y="6906"/>
                  </a:lnTo>
                  <a:lnTo>
                    <a:pt x="1263" y="4858"/>
                  </a:lnTo>
                  <a:lnTo>
                    <a:pt x="3727" y="4227"/>
                  </a:lnTo>
                  <a:close/>
                  <a:moveTo>
                    <a:pt x="11371" y="4144"/>
                  </a:moveTo>
                  <a:lnTo>
                    <a:pt x="13716" y="4763"/>
                  </a:lnTo>
                  <a:lnTo>
                    <a:pt x="12442" y="6906"/>
                  </a:lnTo>
                  <a:lnTo>
                    <a:pt x="8525" y="6906"/>
                  </a:lnTo>
                  <a:lnTo>
                    <a:pt x="11371" y="4144"/>
                  </a:lnTo>
                  <a:close/>
                  <a:moveTo>
                    <a:pt x="12526" y="7716"/>
                  </a:moveTo>
                  <a:lnTo>
                    <a:pt x="13752" y="9763"/>
                  </a:lnTo>
                  <a:lnTo>
                    <a:pt x="11276" y="10394"/>
                  </a:lnTo>
                  <a:lnTo>
                    <a:pt x="8513" y="7716"/>
                  </a:lnTo>
                  <a:close/>
                  <a:moveTo>
                    <a:pt x="6501" y="7716"/>
                  </a:moveTo>
                  <a:lnTo>
                    <a:pt x="3644" y="10478"/>
                  </a:lnTo>
                  <a:lnTo>
                    <a:pt x="1310" y="9859"/>
                  </a:lnTo>
                  <a:lnTo>
                    <a:pt x="2584" y="7716"/>
                  </a:lnTo>
                  <a:close/>
                  <a:moveTo>
                    <a:pt x="7930" y="8299"/>
                  </a:moveTo>
                  <a:lnTo>
                    <a:pt x="10776" y="11049"/>
                  </a:lnTo>
                  <a:lnTo>
                    <a:pt x="10145" y="13335"/>
                  </a:lnTo>
                  <a:lnTo>
                    <a:pt x="7930" y="12097"/>
                  </a:lnTo>
                  <a:lnTo>
                    <a:pt x="7930" y="8299"/>
                  </a:lnTo>
                  <a:close/>
                  <a:moveTo>
                    <a:pt x="7097" y="8299"/>
                  </a:moveTo>
                  <a:lnTo>
                    <a:pt x="7097" y="12204"/>
                  </a:lnTo>
                  <a:lnTo>
                    <a:pt x="7085" y="12204"/>
                  </a:lnTo>
                  <a:lnTo>
                    <a:pt x="4989" y="13371"/>
                  </a:lnTo>
                  <a:lnTo>
                    <a:pt x="4334" y="10978"/>
                  </a:lnTo>
                  <a:lnTo>
                    <a:pt x="7097" y="8299"/>
                  </a:lnTo>
                  <a:close/>
                  <a:moveTo>
                    <a:pt x="10585" y="0"/>
                  </a:moveTo>
                  <a:lnTo>
                    <a:pt x="9823" y="417"/>
                  </a:lnTo>
                  <a:lnTo>
                    <a:pt x="7430" y="1751"/>
                  </a:lnTo>
                  <a:lnTo>
                    <a:pt x="5120" y="453"/>
                  </a:lnTo>
                  <a:lnTo>
                    <a:pt x="4358" y="36"/>
                  </a:lnTo>
                  <a:lnTo>
                    <a:pt x="4132" y="858"/>
                  </a:lnTo>
                  <a:lnTo>
                    <a:pt x="3418" y="3441"/>
                  </a:lnTo>
                  <a:lnTo>
                    <a:pt x="846" y="4120"/>
                  </a:lnTo>
                  <a:lnTo>
                    <a:pt x="0" y="4334"/>
                  </a:lnTo>
                  <a:lnTo>
                    <a:pt x="429" y="5072"/>
                  </a:lnTo>
                  <a:lnTo>
                    <a:pt x="1810" y="7394"/>
                  </a:lnTo>
                  <a:lnTo>
                    <a:pt x="477" y="9644"/>
                  </a:lnTo>
                  <a:lnTo>
                    <a:pt x="48" y="10371"/>
                  </a:lnTo>
                  <a:lnTo>
                    <a:pt x="893" y="10585"/>
                  </a:lnTo>
                  <a:lnTo>
                    <a:pt x="3560" y="11287"/>
                  </a:lnTo>
                  <a:lnTo>
                    <a:pt x="4239" y="13788"/>
                  </a:lnTo>
                  <a:lnTo>
                    <a:pt x="4465" y="14609"/>
                  </a:lnTo>
                  <a:lnTo>
                    <a:pt x="5227" y="14193"/>
                  </a:lnTo>
                  <a:lnTo>
                    <a:pt x="7620" y="12859"/>
                  </a:lnTo>
                  <a:lnTo>
                    <a:pt x="9930" y="14145"/>
                  </a:lnTo>
                  <a:lnTo>
                    <a:pt x="10680" y="14562"/>
                  </a:lnTo>
                  <a:lnTo>
                    <a:pt x="10907" y="13752"/>
                  </a:lnTo>
                  <a:lnTo>
                    <a:pt x="11621" y="11156"/>
                  </a:lnTo>
                  <a:lnTo>
                    <a:pt x="14193" y="10490"/>
                  </a:lnTo>
                  <a:lnTo>
                    <a:pt x="14883" y="10311"/>
                  </a:lnTo>
                  <a:lnTo>
                    <a:pt x="14883" y="10013"/>
                  </a:lnTo>
                  <a:lnTo>
                    <a:pt x="14598" y="9537"/>
                  </a:lnTo>
                  <a:lnTo>
                    <a:pt x="13216" y="7215"/>
                  </a:lnTo>
                  <a:lnTo>
                    <a:pt x="14550" y="4965"/>
                  </a:lnTo>
                  <a:lnTo>
                    <a:pt x="14883" y="4418"/>
                  </a:lnTo>
                  <a:lnTo>
                    <a:pt x="14883" y="4203"/>
                  </a:lnTo>
                  <a:lnTo>
                    <a:pt x="14157" y="4013"/>
                  </a:lnTo>
                  <a:lnTo>
                    <a:pt x="11490" y="3310"/>
                  </a:lnTo>
                  <a:lnTo>
                    <a:pt x="10799" y="810"/>
                  </a:lnTo>
                  <a:lnTo>
                    <a:pt x="10585" y="0"/>
                  </a:lnTo>
                  <a:close/>
                </a:path>
              </a:pathLst>
            </a:custGeom>
            <a:solidFill>
              <a:srgbClr val="F8D1AE">
                <a:alpha val="27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59;p5"/>
            <p:cNvSpPr/>
            <p:nvPr/>
          </p:nvSpPr>
          <p:spPr>
            <a:xfrm>
              <a:off x="7227845" y="3269110"/>
              <a:ext cx="473460" cy="465126"/>
            </a:xfrm>
            <a:custGeom>
              <a:avLst/>
              <a:gdLst/>
              <a:ahLst/>
              <a:cxnLst/>
              <a:rect l="l" t="t" r="r" b="b"/>
              <a:pathLst>
                <a:path w="14884" h="14622" extrusionOk="0">
                  <a:moveTo>
                    <a:pt x="4882" y="1286"/>
                  </a:moveTo>
                  <a:lnTo>
                    <a:pt x="7097" y="2525"/>
                  </a:lnTo>
                  <a:lnTo>
                    <a:pt x="7097" y="6311"/>
                  </a:lnTo>
                  <a:lnTo>
                    <a:pt x="4251" y="3560"/>
                  </a:lnTo>
                  <a:lnTo>
                    <a:pt x="4882" y="1286"/>
                  </a:lnTo>
                  <a:close/>
                  <a:moveTo>
                    <a:pt x="10038" y="1239"/>
                  </a:moveTo>
                  <a:lnTo>
                    <a:pt x="10692" y="3632"/>
                  </a:lnTo>
                  <a:lnTo>
                    <a:pt x="7930" y="6311"/>
                  </a:lnTo>
                  <a:lnTo>
                    <a:pt x="7930" y="2417"/>
                  </a:lnTo>
                  <a:lnTo>
                    <a:pt x="7942" y="2417"/>
                  </a:lnTo>
                  <a:lnTo>
                    <a:pt x="10038" y="1239"/>
                  </a:lnTo>
                  <a:close/>
                  <a:moveTo>
                    <a:pt x="3739" y="4215"/>
                  </a:moveTo>
                  <a:lnTo>
                    <a:pt x="6513" y="6894"/>
                  </a:lnTo>
                  <a:lnTo>
                    <a:pt x="2489" y="6894"/>
                  </a:lnTo>
                  <a:lnTo>
                    <a:pt x="1275" y="4858"/>
                  </a:lnTo>
                  <a:lnTo>
                    <a:pt x="3739" y="4215"/>
                  </a:lnTo>
                  <a:close/>
                  <a:moveTo>
                    <a:pt x="11371" y="4144"/>
                  </a:moveTo>
                  <a:lnTo>
                    <a:pt x="13705" y="4751"/>
                  </a:lnTo>
                  <a:lnTo>
                    <a:pt x="12443" y="6894"/>
                  </a:lnTo>
                  <a:lnTo>
                    <a:pt x="8525" y="6894"/>
                  </a:lnTo>
                  <a:lnTo>
                    <a:pt x="11371" y="4144"/>
                  </a:lnTo>
                  <a:close/>
                  <a:moveTo>
                    <a:pt x="12538" y="7716"/>
                  </a:moveTo>
                  <a:lnTo>
                    <a:pt x="13764" y="9752"/>
                  </a:lnTo>
                  <a:lnTo>
                    <a:pt x="11288" y="10395"/>
                  </a:lnTo>
                  <a:lnTo>
                    <a:pt x="8525" y="7716"/>
                  </a:lnTo>
                  <a:close/>
                  <a:moveTo>
                    <a:pt x="6501" y="7728"/>
                  </a:moveTo>
                  <a:lnTo>
                    <a:pt x="3656" y="10478"/>
                  </a:lnTo>
                  <a:lnTo>
                    <a:pt x="1310" y="9871"/>
                  </a:lnTo>
                  <a:lnTo>
                    <a:pt x="2584" y="7728"/>
                  </a:lnTo>
                  <a:close/>
                  <a:moveTo>
                    <a:pt x="7942" y="8299"/>
                  </a:moveTo>
                  <a:lnTo>
                    <a:pt x="10788" y="11049"/>
                  </a:lnTo>
                  <a:lnTo>
                    <a:pt x="10157" y="13323"/>
                  </a:lnTo>
                  <a:lnTo>
                    <a:pt x="7942" y="12085"/>
                  </a:lnTo>
                  <a:lnTo>
                    <a:pt x="7942" y="8299"/>
                  </a:lnTo>
                  <a:close/>
                  <a:moveTo>
                    <a:pt x="7109" y="8299"/>
                  </a:moveTo>
                  <a:lnTo>
                    <a:pt x="7109" y="12192"/>
                  </a:lnTo>
                  <a:lnTo>
                    <a:pt x="7097" y="12192"/>
                  </a:lnTo>
                  <a:lnTo>
                    <a:pt x="5001" y="13371"/>
                  </a:lnTo>
                  <a:lnTo>
                    <a:pt x="4346" y="10978"/>
                  </a:lnTo>
                  <a:lnTo>
                    <a:pt x="7109" y="8299"/>
                  </a:lnTo>
                  <a:close/>
                  <a:moveTo>
                    <a:pt x="10573" y="0"/>
                  </a:moveTo>
                  <a:lnTo>
                    <a:pt x="9823" y="417"/>
                  </a:lnTo>
                  <a:lnTo>
                    <a:pt x="7418" y="1763"/>
                  </a:lnTo>
                  <a:lnTo>
                    <a:pt x="5120" y="465"/>
                  </a:lnTo>
                  <a:lnTo>
                    <a:pt x="4358" y="48"/>
                  </a:lnTo>
                  <a:lnTo>
                    <a:pt x="4132" y="870"/>
                  </a:lnTo>
                  <a:lnTo>
                    <a:pt x="3418" y="3453"/>
                  </a:lnTo>
                  <a:lnTo>
                    <a:pt x="846" y="4132"/>
                  </a:lnTo>
                  <a:lnTo>
                    <a:pt x="1" y="4346"/>
                  </a:lnTo>
                  <a:lnTo>
                    <a:pt x="429" y="5084"/>
                  </a:lnTo>
                  <a:lnTo>
                    <a:pt x="1810" y="7406"/>
                  </a:lnTo>
                  <a:lnTo>
                    <a:pt x="477" y="9644"/>
                  </a:lnTo>
                  <a:lnTo>
                    <a:pt x="36" y="10383"/>
                  </a:lnTo>
                  <a:lnTo>
                    <a:pt x="894" y="10597"/>
                  </a:lnTo>
                  <a:lnTo>
                    <a:pt x="3549" y="11299"/>
                  </a:lnTo>
                  <a:lnTo>
                    <a:pt x="4239" y="13800"/>
                  </a:lnTo>
                  <a:lnTo>
                    <a:pt x="4465" y="14621"/>
                  </a:lnTo>
                  <a:lnTo>
                    <a:pt x="5215" y="14205"/>
                  </a:lnTo>
                  <a:lnTo>
                    <a:pt x="7621" y="12859"/>
                  </a:lnTo>
                  <a:lnTo>
                    <a:pt x="9918" y="14157"/>
                  </a:lnTo>
                  <a:lnTo>
                    <a:pt x="10680" y="14574"/>
                  </a:lnTo>
                  <a:lnTo>
                    <a:pt x="10907" y="13752"/>
                  </a:lnTo>
                  <a:lnTo>
                    <a:pt x="11621" y="11168"/>
                  </a:lnTo>
                  <a:lnTo>
                    <a:pt x="14193" y="10502"/>
                  </a:lnTo>
                  <a:lnTo>
                    <a:pt x="14883" y="10323"/>
                  </a:lnTo>
                  <a:lnTo>
                    <a:pt x="14883" y="10025"/>
                  </a:lnTo>
                  <a:lnTo>
                    <a:pt x="14598" y="9549"/>
                  </a:lnTo>
                  <a:lnTo>
                    <a:pt x="13216" y="7227"/>
                  </a:lnTo>
                  <a:lnTo>
                    <a:pt x="14550" y="4977"/>
                  </a:lnTo>
                  <a:lnTo>
                    <a:pt x="14883" y="4418"/>
                  </a:lnTo>
                  <a:lnTo>
                    <a:pt x="14883" y="4215"/>
                  </a:lnTo>
                  <a:lnTo>
                    <a:pt x="14145" y="4025"/>
                  </a:lnTo>
                  <a:lnTo>
                    <a:pt x="11490" y="3322"/>
                  </a:lnTo>
                  <a:lnTo>
                    <a:pt x="10800" y="822"/>
                  </a:lnTo>
                  <a:lnTo>
                    <a:pt x="10573" y="0"/>
                  </a:lnTo>
                  <a:close/>
                </a:path>
              </a:pathLst>
            </a:custGeom>
            <a:solidFill>
              <a:srgbClr val="F8D1AE">
                <a:alpha val="27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60;p5"/>
            <p:cNvSpPr/>
            <p:nvPr/>
          </p:nvSpPr>
          <p:spPr>
            <a:xfrm>
              <a:off x="7228227" y="4663629"/>
              <a:ext cx="473460" cy="464744"/>
            </a:xfrm>
            <a:custGeom>
              <a:avLst/>
              <a:gdLst/>
              <a:ahLst/>
              <a:cxnLst/>
              <a:rect l="l" t="t" r="r" b="b"/>
              <a:pathLst>
                <a:path w="14884" h="14610" extrusionOk="0">
                  <a:moveTo>
                    <a:pt x="4870" y="1286"/>
                  </a:moveTo>
                  <a:lnTo>
                    <a:pt x="7085" y="2524"/>
                  </a:lnTo>
                  <a:lnTo>
                    <a:pt x="7085" y="6322"/>
                  </a:lnTo>
                  <a:lnTo>
                    <a:pt x="4239" y="3572"/>
                  </a:lnTo>
                  <a:lnTo>
                    <a:pt x="4870" y="1286"/>
                  </a:lnTo>
                  <a:close/>
                  <a:moveTo>
                    <a:pt x="10026" y="1250"/>
                  </a:moveTo>
                  <a:lnTo>
                    <a:pt x="10680" y="3643"/>
                  </a:lnTo>
                  <a:lnTo>
                    <a:pt x="7918" y="6322"/>
                  </a:lnTo>
                  <a:lnTo>
                    <a:pt x="7918" y="2417"/>
                  </a:lnTo>
                  <a:lnTo>
                    <a:pt x="7930" y="2417"/>
                  </a:lnTo>
                  <a:lnTo>
                    <a:pt x="10026" y="1250"/>
                  </a:lnTo>
                  <a:close/>
                  <a:moveTo>
                    <a:pt x="11371" y="4132"/>
                  </a:moveTo>
                  <a:lnTo>
                    <a:pt x="13705" y="4739"/>
                  </a:lnTo>
                  <a:lnTo>
                    <a:pt x="12431" y="6882"/>
                  </a:lnTo>
                  <a:lnTo>
                    <a:pt x="8513" y="6882"/>
                  </a:lnTo>
                  <a:lnTo>
                    <a:pt x="11371" y="4132"/>
                  </a:lnTo>
                  <a:close/>
                  <a:moveTo>
                    <a:pt x="3727" y="4227"/>
                  </a:moveTo>
                  <a:lnTo>
                    <a:pt x="6501" y="6906"/>
                  </a:lnTo>
                  <a:lnTo>
                    <a:pt x="2477" y="6906"/>
                  </a:lnTo>
                  <a:lnTo>
                    <a:pt x="1263" y="4858"/>
                  </a:lnTo>
                  <a:lnTo>
                    <a:pt x="3727" y="4227"/>
                  </a:lnTo>
                  <a:close/>
                  <a:moveTo>
                    <a:pt x="12526" y="7715"/>
                  </a:moveTo>
                  <a:lnTo>
                    <a:pt x="13752" y="9763"/>
                  </a:lnTo>
                  <a:lnTo>
                    <a:pt x="11276" y="10394"/>
                  </a:lnTo>
                  <a:lnTo>
                    <a:pt x="8513" y="7715"/>
                  </a:lnTo>
                  <a:close/>
                  <a:moveTo>
                    <a:pt x="6501" y="7715"/>
                  </a:moveTo>
                  <a:lnTo>
                    <a:pt x="3644" y="10478"/>
                  </a:lnTo>
                  <a:lnTo>
                    <a:pt x="1310" y="9858"/>
                  </a:lnTo>
                  <a:lnTo>
                    <a:pt x="2584" y="7715"/>
                  </a:lnTo>
                  <a:close/>
                  <a:moveTo>
                    <a:pt x="7930" y="8299"/>
                  </a:moveTo>
                  <a:lnTo>
                    <a:pt x="10776" y="11049"/>
                  </a:lnTo>
                  <a:lnTo>
                    <a:pt x="10145" y="13335"/>
                  </a:lnTo>
                  <a:lnTo>
                    <a:pt x="7930" y="12097"/>
                  </a:lnTo>
                  <a:lnTo>
                    <a:pt x="7930" y="8299"/>
                  </a:lnTo>
                  <a:close/>
                  <a:moveTo>
                    <a:pt x="7085" y="8299"/>
                  </a:moveTo>
                  <a:lnTo>
                    <a:pt x="7085" y="12204"/>
                  </a:lnTo>
                  <a:lnTo>
                    <a:pt x="4989" y="13371"/>
                  </a:lnTo>
                  <a:lnTo>
                    <a:pt x="4311" y="10978"/>
                  </a:lnTo>
                  <a:lnTo>
                    <a:pt x="7085" y="8299"/>
                  </a:lnTo>
                  <a:close/>
                  <a:moveTo>
                    <a:pt x="10585" y="0"/>
                  </a:moveTo>
                  <a:lnTo>
                    <a:pt x="9823" y="405"/>
                  </a:lnTo>
                  <a:lnTo>
                    <a:pt x="7430" y="1750"/>
                  </a:lnTo>
                  <a:lnTo>
                    <a:pt x="5120" y="453"/>
                  </a:lnTo>
                  <a:lnTo>
                    <a:pt x="4358" y="36"/>
                  </a:lnTo>
                  <a:lnTo>
                    <a:pt x="4132" y="857"/>
                  </a:lnTo>
                  <a:lnTo>
                    <a:pt x="3418" y="3441"/>
                  </a:lnTo>
                  <a:lnTo>
                    <a:pt x="846" y="4120"/>
                  </a:lnTo>
                  <a:lnTo>
                    <a:pt x="0" y="4334"/>
                  </a:lnTo>
                  <a:lnTo>
                    <a:pt x="429" y="5072"/>
                  </a:lnTo>
                  <a:lnTo>
                    <a:pt x="1810" y="7394"/>
                  </a:lnTo>
                  <a:lnTo>
                    <a:pt x="477" y="9632"/>
                  </a:lnTo>
                  <a:lnTo>
                    <a:pt x="48" y="10370"/>
                  </a:lnTo>
                  <a:lnTo>
                    <a:pt x="893" y="10585"/>
                  </a:lnTo>
                  <a:lnTo>
                    <a:pt x="3560" y="11287"/>
                  </a:lnTo>
                  <a:lnTo>
                    <a:pt x="4239" y="13788"/>
                  </a:lnTo>
                  <a:lnTo>
                    <a:pt x="4465" y="14609"/>
                  </a:lnTo>
                  <a:lnTo>
                    <a:pt x="5227" y="14192"/>
                  </a:lnTo>
                  <a:lnTo>
                    <a:pt x="7620" y="12847"/>
                  </a:lnTo>
                  <a:lnTo>
                    <a:pt x="9930" y="14145"/>
                  </a:lnTo>
                  <a:lnTo>
                    <a:pt x="10680" y="14561"/>
                  </a:lnTo>
                  <a:lnTo>
                    <a:pt x="10907" y="13740"/>
                  </a:lnTo>
                  <a:lnTo>
                    <a:pt x="11621" y="11156"/>
                  </a:lnTo>
                  <a:lnTo>
                    <a:pt x="14193" y="10489"/>
                  </a:lnTo>
                  <a:lnTo>
                    <a:pt x="14883" y="10311"/>
                  </a:lnTo>
                  <a:lnTo>
                    <a:pt x="14883" y="9989"/>
                  </a:lnTo>
                  <a:lnTo>
                    <a:pt x="14598" y="9537"/>
                  </a:lnTo>
                  <a:lnTo>
                    <a:pt x="13216" y="7215"/>
                  </a:lnTo>
                  <a:lnTo>
                    <a:pt x="14550" y="4965"/>
                  </a:lnTo>
                  <a:lnTo>
                    <a:pt x="14883" y="4417"/>
                  </a:lnTo>
                  <a:lnTo>
                    <a:pt x="14883" y="4203"/>
                  </a:lnTo>
                  <a:lnTo>
                    <a:pt x="14157" y="4012"/>
                  </a:lnTo>
                  <a:lnTo>
                    <a:pt x="11490" y="3310"/>
                  </a:lnTo>
                  <a:lnTo>
                    <a:pt x="10799" y="810"/>
                  </a:lnTo>
                  <a:lnTo>
                    <a:pt x="10585" y="0"/>
                  </a:lnTo>
                  <a:close/>
                </a:path>
              </a:pathLst>
            </a:custGeom>
            <a:solidFill>
              <a:srgbClr val="F8D1AE">
                <a:alpha val="27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61;p5"/>
            <p:cNvSpPr/>
            <p:nvPr/>
          </p:nvSpPr>
          <p:spPr>
            <a:xfrm>
              <a:off x="7228227" y="4198535"/>
              <a:ext cx="473460" cy="465126"/>
            </a:xfrm>
            <a:custGeom>
              <a:avLst/>
              <a:gdLst/>
              <a:ahLst/>
              <a:cxnLst/>
              <a:rect l="l" t="t" r="r" b="b"/>
              <a:pathLst>
                <a:path w="14884" h="14622" extrusionOk="0">
                  <a:moveTo>
                    <a:pt x="4870" y="1298"/>
                  </a:moveTo>
                  <a:lnTo>
                    <a:pt x="7085" y="2536"/>
                  </a:lnTo>
                  <a:lnTo>
                    <a:pt x="7085" y="6322"/>
                  </a:lnTo>
                  <a:lnTo>
                    <a:pt x="4239" y="3572"/>
                  </a:lnTo>
                  <a:lnTo>
                    <a:pt x="4870" y="1298"/>
                  </a:lnTo>
                  <a:close/>
                  <a:moveTo>
                    <a:pt x="10026" y="1250"/>
                  </a:moveTo>
                  <a:lnTo>
                    <a:pt x="10680" y="3644"/>
                  </a:lnTo>
                  <a:lnTo>
                    <a:pt x="7918" y="6322"/>
                  </a:lnTo>
                  <a:lnTo>
                    <a:pt x="7918" y="2429"/>
                  </a:lnTo>
                  <a:lnTo>
                    <a:pt x="7930" y="2429"/>
                  </a:lnTo>
                  <a:lnTo>
                    <a:pt x="10026" y="1250"/>
                  </a:lnTo>
                  <a:close/>
                  <a:moveTo>
                    <a:pt x="11371" y="4144"/>
                  </a:moveTo>
                  <a:lnTo>
                    <a:pt x="13705" y="4751"/>
                  </a:lnTo>
                  <a:lnTo>
                    <a:pt x="12431" y="6894"/>
                  </a:lnTo>
                  <a:lnTo>
                    <a:pt x="8513" y="6894"/>
                  </a:lnTo>
                  <a:lnTo>
                    <a:pt x="11371" y="4144"/>
                  </a:lnTo>
                  <a:close/>
                  <a:moveTo>
                    <a:pt x="3727" y="4227"/>
                  </a:moveTo>
                  <a:lnTo>
                    <a:pt x="6501" y="6906"/>
                  </a:lnTo>
                  <a:lnTo>
                    <a:pt x="2477" y="6906"/>
                  </a:lnTo>
                  <a:lnTo>
                    <a:pt x="1263" y="4870"/>
                  </a:lnTo>
                  <a:lnTo>
                    <a:pt x="3727" y="4227"/>
                  </a:lnTo>
                  <a:close/>
                  <a:moveTo>
                    <a:pt x="12526" y="7727"/>
                  </a:moveTo>
                  <a:lnTo>
                    <a:pt x="13752" y="9763"/>
                  </a:lnTo>
                  <a:lnTo>
                    <a:pt x="11276" y="10406"/>
                  </a:lnTo>
                  <a:lnTo>
                    <a:pt x="8513" y="7727"/>
                  </a:lnTo>
                  <a:close/>
                  <a:moveTo>
                    <a:pt x="6501" y="7727"/>
                  </a:moveTo>
                  <a:lnTo>
                    <a:pt x="3644" y="10478"/>
                  </a:lnTo>
                  <a:lnTo>
                    <a:pt x="1310" y="9871"/>
                  </a:lnTo>
                  <a:lnTo>
                    <a:pt x="2584" y="7727"/>
                  </a:lnTo>
                  <a:close/>
                  <a:moveTo>
                    <a:pt x="7930" y="8311"/>
                  </a:moveTo>
                  <a:lnTo>
                    <a:pt x="10776" y="11061"/>
                  </a:lnTo>
                  <a:lnTo>
                    <a:pt x="10145" y="13335"/>
                  </a:lnTo>
                  <a:lnTo>
                    <a:pt x="7930" y="12097"/>
                  </a:lnTo>
                  <a:lnTo>
                    <a:pt x="7930" y="8311"/>
                  </a:lnTo>
                  <a:close/>
                  <a:moveTo>
                    <a:pt x="7097" y="8311"/>
                  </a:moveTo>
                  <a:lnTo>
                    <a:pt x="7097" y="12204"/>
                  </a:lnTo>
                  <a:lnTo>
                    <a:pt x="7085" y="12204"/>
                  </a:lnTo>
                  <a:lnTo>
                    <a:pt x="4989" y="13383"/>
                  </a:lnTo>
                  <a:lnTo>
                    <a:pt x="4334" y="10990"/>
                  </a:lnTo>
                  <a:lnTo>
                    <a:pt x="7097" y="8311"/>
                  </a:lnTo>
                  <a:close/>
                  <a:moveTo>
                    <a:pt x="10585" y="0"/>
                  </a:moveTo>
                  <a:lnTo>
                    <a:pt x="9823" y="417"/>
                  </a:lnTo>
                  <a:lnTo>
                    <a:pt x="7430" y="1762"/>
                  </a:lnTo>
                  <a:lnTo>
                    <a:pt x="5120" y="465"/>
                  </a:lnTo>
                  <a:lnTo>
                    <a:pt x="4358" y="48"/>
                  </a:lnTo>
                  <a:lnTo>
                    <a:pt x="4132" y="869"/>
                  </a:lnTo>
                  <a:lnTo>
                    <a:pt x="3418" y="3453"/>
                  </a:lnTo>
                  <a:lnTo>
                    <a:pt x="846" y="4120"/>
                  </a:lnTo>
                  <a:lnTo>
                    <a:pt x="0" y="4346"/>
                  </a:lnTo>
                  <a:lnTo>
                    <a:pt x="429" y="5072"/>
                  </a:lnTo>
                  <a:lnTo>
                    <a:pt x="1810" y="7394"/>
                  </a:lnTo>
                  <a:lnTo>
                    <a:pt x="477" y="9644"/>
                  </a:lnTo>
                  <a:lnTo>
                    <a:pt x="48" y="10371"/>
                  </a:lnTo>
                  <a:lnTo>
                    <a:pt x="893" y="10597"/>
                  </a:lnTo>
                  <a:lnTo>
                    <a:pt x="3560" y="11299"/>
                  </a:lnTo>
                  <a:lnTo>
                    <a:pt x="4239" y="13800"/>
                  </a:lnTo>
                  <a:lnTo>
                    <a:pt x="4465" y="14621"/>
                  </a:lnTo>
                  <a:lnTo>
                    <a:pt x="5227" y="14204"/>
                  </a:lnTo>
                  <a:lnTo>
                    <a:pt x="7620" y="12859"/>
                  </a:lnTo>
                  <a:lnTo>
                    <a:pt x="9930" y="14157"/>
                  </a:lnTo>
                  <a:lnTo>
                    <a:pt x="10680" y="14573"/>
                  </a:lnTo>
                  <a:lnTo>
                    <a:pt x="10907" y="13752"/>
                  </a:lnTo>
                  <a:lnTo>
                    <a:pt x="11621" y="11168"/>
                  </a:lnTo>
                  <a:lnTo>
                    <a:pt x="14193" y="10490"/>
                  </a:lnTo>
                  <a:lnTo>
                    <a:pt x="14883" y="10311"/>
                  </a:lnTo>
                  <a:lnTo>
                    <a:pt x="14883" y="10013"/>
                  </a:lnTo>
                  <a:lnTo>
                    <a:pt x="14598" y="9561"/>
                  </a:lnTo>
                  <a:lnTo>
                    <a:pt x="13216" y="7215"/>
                  </a:lnTo>
                  <a:lnTo>
                    <a:pt x="14550" y="4977"/>
                  </a:lnTo>
                  <a:lnTo>
                    <a:pt x="14883" y="4417"/>
                  </a:lnTo>
                  <a:lnTo>
                    <a:pt x="14883" y="4215"/>
                  </a:lnTo>
                  <a:lnTo>
                    <a:pt x="14157" y="4025"/>
                  </a:lnTo>
                  <a:lnTo>
                    <a:pt x="11490" y="3322"/>
                  </a:lnTo>
                  <a:lnTo>
                    <a:pt x="10799" y="822"/>
                  </a:lnTo>
                  <a:lnTo>
                    <a:pt x="10585" y="0"/>
                  </a:lnTo>
                  <a:close/>
                </a:path>
              </a:pathLst>
            </a:custGeom>
            <a:solidFill>
              <a:srgbClr val="F8D1AE">
                <a:alpha val="27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62;p5"/>
            <p:cNvSpPr/>
            <p:nvPr/>
          </p:nvSpPr>
          <p:spPr>
            <a:xfrm>
              <a:off x="6745319" y="3269110"/>
              <a:ext cx="478391" cy="465126"/>
            </a:xfrm>
            <a:custGeom>
              <a:avLst/>
              <a:gdLst/>
              <a:ahLst/>
              <a:cxnLst/>
              <a:rect l="l" t="t" r="r" b="b"/>
              <a:pathLst>
                <a:path w="15039" h="14622" extrusionOk="0">
                  <a:moveTo>
                    <a:pt x="4883" y="1286"/>
                  </a:moveTo>
                  <a:lnTo>
                    <a:pt x="7097" y="2525"/>
                  </a:lnTo>
                  <a:lnTo>
                    <a:pt x="7097" y="6311"/>
                  </a:lnTo>
                  <a:lnTo>
                    <a:pt x="4252" y="3560"/>
                  </a:lnTo>
                  <a:lnTo>
                    <a:pt x="4883" y="1286"/>
                  </a:lnTo>
                  <a:close/>
                  <a:moveTo>
                    <a:pt x="10050" y="1239"/>
                  </a:moveTo>
                  <a:lnTo>
                    <a:pt x="10705" y="3632"/>
                  </a:lnTo>
                  <a:lnTo>
                    <a:pt x="7931" y="6311"/>
                  </a:lnTo>
                  <a:lnTo>
                    <a:pt x="7931" y="2417"/>
                  </a:lnTo>
                  <a:lnTo>
                    <a:pt x="7942" y="2417"/>
                  </a:lnTo>
                  <a:lnTo>
                    <a:pt x="10050" y="1239"/>
                  </a:lnTo>
                  <a:close/>
                  <a:moveTo>
                    <a:pt x="3751" y="4215"/>
                  </a:moveTo>
                  <a:lnTo>
                    <a:pt x="6514" y="6894"/>
                  </a:lnTo>
                  <a:lnTo>
                    <a:pt x="2501" y="6894"/>
                  </a:lnTo>
                  <a:lnTo>
                    <a:pt x="1275" y="4858"/>
                  </a:lnTo>
                  <a:lnTo>
                    <a:pt x="3751" y="4215"/>
                  </a:lnTo>
                  <a:close/>
                  <a:moveTo>
                    <a:pt x="11383" y="4144"/>
                  </a:moveTo>
                  <a:lnTo>
                    <a:pt x="13717" y="4751"/>
                  </a:lnTo>
                  <a:lnTo>
                    <a:pt x="12443" y="6894"/>
                  </a:lnTo>
                  <a:lnTo>
                    <a:pt x="8526" y="6894"/>
                  </a:lnTo>
                  <a:lnTo>
                    <a:pt x="11383" y="4144"/>
                  </a:lnTo>
                  <a:close/>
                  <a:moveTo>
                    <a:pt x="12550" y="7716"/>
                  </a:moveTo>
                  <a:lnTo>
                    <a:pt x="13765" y="9752"/>
                  </a:lnTo>
                  <a:lnTo>
                    <a:pt x="11300" y="10395"/>
                  </a:lnTo>
                  <a:lnTo>
                    <a:pt x="8526" y="7716"/>
                  </a:lnTo>
                  <a:close/>
                  <a:moveTo>
                    <a:pt x="6514" y="7728"/>
                  </a:moveTo>
                  <a:lnTo>
                    <a:pt x="3656" y="10478"/>
                  </a:lnTo>
                  <a:lnTo>
                    <a:pt x="1323" y="9871"/>
                  </a:lnTo>
                  <a:lnTo>
                    <a:pt x="2608" y="7728"/>
                  </a:lnTo>
                  <a:close/>
                  <a:moveTo>
                    <a:pt x="7942" y="8299"/>
                  </a:moveTo>
                  <a:lnTo>
                    <a:pt x="10788" y="11049"/>
                  </a:lnTo>
                  <a:lnTo>
                    <a:pt x="10169" y="13323"/>
                  </a:lnTo>
                  <a:lnTo>
                    <a:pt x="7942" y="12085"/>
                  </a:lnTo>
                  <a:lnTo>
                    <a:pt x="7942" y="8299"/>
                  </a:lnTo>
                  <a:close/>
                  <a:moveTo>
                    <a:pt x="7109" y="8299"/>
                  </a:moveTo>
                  <a:lnTo>
                    <a:pt x="7109" y="12192"/>
                  </a:lnTo>
                  <a:lnTo>
                    <a:pt x="7097" y="12192"/>
                  </a:lnTo>
                  <a:lnTo>
                    <a:pt x="5002" y="13371"/>
                  </a:lnTo>
                  <a:lnTo>
                    <a:pt x="4347" y="10978"/>
                  </a:lnTo>
                  <a:lnTo>
                    <a:pt x="7109" y="8299"/>
                  </a:lnTo>
                  <a:close/>
                  <a:moveTo>
                    <a:pt x="10574" y="0"/>
                  </a:moveTo>
                  <a:lnTo>
                    <a:pt x="9824" y="417"/>
                  </a:lnTo>
                  <a:lnTo>
                    <a:pt x="7419" y="1763"/>
                  </a:lnTo>
                  <a:lnTo>
                    <a:pt x="5121" y="465"/>
                  </a:lnTo>
                  <a:lnTo>
                    <a:pt x="4359" y="48"/>
                  </a:lnTo>
                  <a:lnTo>
                    <a:pt x="4132" y="870"/>
                  </a:lnTo>
                  <a:lnTo>
                    <a:pt x="3418" y="3453"/>
                  </a:lnTo>
                  <a:lnTo>
                    <a:pt x="846" y="4132"/>
                  </a:lnTo>
                  <a:lnTo>
                    <a:pt x="1" y="4346"/>
                  </a:lnTo>
                  <a:lnTo>
                    <a:pt x="430" y="5084"/>
                  </a:lnTo>
                  <a:lnTo>
                    <a:pt x="1811" y="7406"/>
                  </a:lnTo>
                  <a:lnTo>
                    <a:pt x="477" y="9644"/>
                  </a:lnTo>
                  <a:lnTo>
                    <a:pt x="49" y="10383"/>
                  </a:lnTo>
                  <a:lnTo>
                    <a:pt x="894" y="10597"/>
                  </a:lnTo>
                  <a:lnTo>
                    <a:pt x="3561" y="11299"/>
                  </a:lnTo>
                  <a:lnTo>
                    <a:pt x="4240" y="13800"/>
                  </a:lnTo>
                  <a:lnTo>
                    <a:pt x="4466" y="14621"/>
                  </a:lnTo>
                  <a:lnTo>
                    <a:pt x="5216" y="14205"/>
                  </a:lnTo>
                  <a:lnTo>
                    <a:pt x="7621" y="12859"/>
                  </a:lnTo>
                  <a:lnTo>
                    <a:pt x="9919" y="14157"/>
                  </a:lnTo>
                  <a:lnTo>
                    <a:pt x="10681" y="14574"/>
                  </a:lnTo>
                  <a:lnTo>
                    <a:pt x="10907" y="13752"/>
                  </a:lnTo>
                  <a:lnTo>
                    <a:pt x="11621" y="11168"/>
                  </a:lnTo>
                  <a:lnTo>
                    <a:pt x="14193" y="10502"/>
                  </a:lnTo>
                  <a:lnTo>
                    <a:pt x="15039" y="10275"/>
                  </a:lnTo>
                  <a:lnTo>
                    <a:pt x="14610" y="9549"/>
                  </a:lnTo>
                  <a:lnTo>
                    <a:pt x="13229" y="7227"/>
                  </a:lnTo>
                  <a:lnTo>
                    <a:pt x="14562" y="4977"/>
                  </a:lnTo>
                  <a:lnTo>
                    <a:pt x="15003" y="4251"/>
                  </a:lnTo>
                  <a:lnTo>
                    <a:pt x="14146" y="4025"/>
                  </a:lnTo>
                  <a:lnTo>
                    <a:pt x="11491" y="3322"/>
                  </a:lnTo>
                  <a:lnTo>
                    <a:pt x="10800" y="822"/>
                  </a:lnTo>
                  <a:lnTo>
                    <a:pt x="10574" y="0"/>
                  </a:lnTo>
                  <a:close/>
                </a:path>
              </a:pathLst>
            </a:custGeom>
            <a:solidFill>
              <a:srgbClr val="F8D1AE">
                <a:alpha val="27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63;p5"/>
            <p:cNvSpPr/>
            <p:nvPr/>
          </p:nvSpPr>
          <p:spPr>
            <a:xfrm>
              <a:off x="6745319" y="3734204"/>
              <a:ext cx="478391" cy="464744"/>
            </a:xfrm>
            <a:custGeom>
              <a:avLst/>
              <a:gdLst/>
              <a:ahLst/>
              <a:cxnLst/>
              <a:rect l="l" t="t" r="r" b="b"/>
              <a:pathLst>
                <a:path w="15039" h="14610" extrusionOk="0">
                  <a:moveTo>
                    <a:pt x="4883" y="1274"/>
                  </a:moveTo>
                  <a:lnTo>
                    <a:pt x="7097" y="2512"/>
                  </a:lnTo>
                  <a:lnTo>
                    <a:pt x="7097" y="6311"/>
                  </a:lnTo>
                  <a:lnTo>
                    <a:pt x="4252" y="3560"/>
                  </a:lnTo>
                  <a:lnTo>
                    <a:pt x="4883" y="1274"/>
                  </a:lnTo>
                  <a:close/>
                  <a:moveTo>
                    <a:pt x="10050" y="1238"/>
                  </a:moveTo>
                  <a:lnTo>
                    <a:pt x="10705" y="3632"/>
                  </a:lnTo>
                  <a:lnTo>
                    <a:pt x="7931" y="6311"/>
                  </a:lnTo>
                  <a:lnTo>
                    <a:pt x="7931" y="2405"/>
                  </a:lnTo>
                  <a:lnTo>
                    <a:pt x="7942" y="2405"/>
                  </a:lnTo>
                  <a:lnTo>
                    <a:pt x="10050" y="1238"/>
                  </a:lnTo>
                  <a:close/>
                  <a:moveTo>
                    <a:pt x="3751" y="4215"/>
                  </a:moveTo>
                  <a:lnTo>
                    <a:pt x="6514" y="6894"/>
                  </a:lnTo>
                  <a:lnTo>
                    <a:pt x="2501" y="6894"/>
                  </a:lnTo>
                  <a:lnTo>
                    <a:pt x="1299" y="4846"/>
                  </a:lnTo>
                  <a:lnTo>
                    <a:pt x="3751" y="4215"/>
                  </a:lnTo>
                  <a:close/>
                  <a:moveTo>
                    <a:pt x="11383" y="4132"/>
                  </a:moveTo>
                  <a:lnTo>
                    <a:pt x="13717" y="4751"/>
                  </a:lnTo>
                  <a:lnTo>
                    <a:pt x="12443" y="6894"/>
                  </a:lnTo>
                  <a:lnTo>
                    <a:pt x="8526" y="6894"/>
                  </a:lnTo>
                  <a:lnTo>
                    <a:pt x="11383" y="4132"/>
                  </a:lnTo>
                  <a:close/>
                  <a:moveTo>
                    <a:pt x="12550" y="7704"/>
                  </a:moveTo>
                  <a:lnTo>
                    <a:pt x="13765" y="9751"/>
                  </a:lnTo>
                  <a:lnTo>
                    <a:pt x="11300" y="10382"/>
                  </a:lnTo>
                  <a:lnTo>
                    <a:pt x="8526" y="7704"/>
                  </a:lnTo>
                  <a:close/>
                  <a:moveTo>
                    <a:pt x="6514" y="7704"/>
                  </a:moveTo>
                  <a:lnTo>
                    <a:pt x="3656" y="10466"/>
                  </a:lnTo>
                  <a:lnTo>
                    <a:pt x="1323" y="9847"/>
                  </a:lnTo>
                  <a:lnTo>
                    <a:pt x="2608" y="7704"/>
                  </a:lnTo>
                  <a:close/>
                  <a:moveTo>
                    <a:pt x="7942" y="8287"/>
                  </a:moveTo>
                  <a:lnTo>
                    <a:pt x="10788" y="11037"/>
                  </a:lnTo>
                  <a:lnTo>
                    <a:pt x="10169" y="13323"/>
                  </a:lnTo>
                  <a:lnTo>
                    <a:pt x="7942" y="12085"/>
                  </a:lnTo>
                  <a:lnTo>
                    <a:pt x="7942" y="8287"/>
                  </a:lnTo>
                  <a:close/>
                  <a:moveTo>
                    <a:pt x="7109" y="8287"/>
                  </a:moveTo>
                  <a:lnTo>
                    <a:pt x="7109" y="12192"/>
                  </a:lnTo>
                  <a:lnTo>
                    <a:pt x="7097" y="12192"/>
                  </a:lnTo>
                  <a:lnTo>
                    <a:pt x="5002" y="13359"/>
                  </a:lnTo>
                  <a:lnTo>
                    <a:pt x="4347" y="10966"/>
                  </a:lnTo>
                  <a:lnTo>
                    <a:pt x="7109" y="8287"/>
                  </a:lnTo>
                  <a:close/>
                  <a:moveTo>
                    <a:pt x="10574" y="0"/>
                  </a:moveTo>
                  <a:lnTo>
                    <a:pt x="9824" y="417"/>
                  </a:lnTo>
                  <a:lnTo>
                    <a:pt x="7419" y="1750"/>
                  </a:lnTo>
                  <a:lnTo>
                    <a:pt x="5121" y="465"/>
                  </a:lnTo>
                  <a:lnTo>
                    <a:pt x="4359" y="48"/>
                  </a:lnTo>
                  <a:lnTo>
                    <a:pt x="4132" y="857"/>
                  </a:lnTo>
                  <a:lnTo>
                    <a:pt x="3418" y="3453"/>
                  </a:lnTo>
                  <a:lnTo>
                    <a:pt x="846" y="4120"/>
                  </a:lnTo>
                  <a:lnTo>
                    <a:pt x="1" y="4346"/>
                  </a:lnTo>
                  <a:lnTo>
                    <a:pt x="430" y="5072"/>
                  </a:lnTo>
                  <a:lnTo>
                    <a:pt x="1811" y="7394"/>
                  </a:lnTo>
                  <a:lnTo>
                    <a:pt x="477" y="9644"/>
                  </a:lnTo>
                  <a:lnTo>
                    <a:pt x="49" y="10371"/>
                  </a:lnTo>
                  <a:lnTo>
                    <a:pt x="894" y="10597"/>
                  </a:lnTo>
                  <a:lnTo>
                    <a:pt x="3561" y="11299"/>
                  </a:lnTo>
                  <a:lnTo>
                    <a:pt x="4240" y="13800"/>
                  </a:lnTo>
                  <a:lnTo>
                    <a:pt x="4466" y="14609"/>
                  </a:lnTo>
                  <a:lnTo>
                    <a:pt x="5216" y="14192"/>
                  </a:lnTo>
                  <a:lnTo>
                    <a:pt x="7621" y="12859"/>
                  </a:lnTo>
                  <a:lnTo>
                    <a:pt x="9919" y="14157"/>
                  </a:lnTo>
                  <a:lnTo>
                    <a:pt x="10681" y="14573"/>
                  </a:lnTo>
                  <a:lnTo>
                    <a:pt x="10907" y="13752"/>
                  </a:lnTo>
                  <a:lnTo>
                    <a:pt x="11621" y="11156"/>
                  </a:lnTo>
                  <a:lnTo>
                    <a:pt x="14193" y="10490"/>
                  </a:lnTo>
                  <a:lnTo>
                    <a:pt x="15039" y="10263"/>
                  </a:lnTo>
                  <a:lnTo>
                    <a:pt x="14610" y="9537"/>
                  </a:lnTo>
                  <a:lnTo>
                    <a:pt x="13229" y="7215"/>
                  </a:lnTo>
                  <a:lnTo>
                    <a:pt x="14562" y="4965"/>
                  </a:lnTo>
                  <a:lnTo>
                    <a:pt x="15003" y="4239"/>
                  </a:lnTo>
                  <a:lnTo>
                    <a:pt x="14146" y="4013"/>
                  </a:lnTo>
                  <a:lnTo>
                    <a:pt x="11491" y="3322"/>
                  </a:lnTo>
                  <a:lnTo>
                    <a:pt x="10800" y="822"/>
                  </a:lnTo>
                  <a:lnTo>
                    <a:pt x="10574" y="0"/>
                  </a:lnTo>
                  <a:close/>
                </a:path>
              </a:pathLst>
            </a:custGeom>
            <a:solidFill>
              <a:srgbClr val="F8D1AE">
                <a:alpha val="27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64;p5"/>
            <p:cNvSpPr/>
            <p:nvPr/>
          </p:nvSpPr>
          <p:spPr>
            <a:xfrm>
              <a:off x="5780299" y="3269110"/>
              <a:ext cx="478772" cy="465126"/>
            </a:xfrm>
            <a:custGeom>
              <a:avLst/>
              <a:gdLst/>
              <a:ahLst/>
              <a:cxnLst/>
              <a:rect l="l" t="t" r="r" b="b"/>
              <a:pathLst>
                <a:path w="15051" h="14622" extrusionOk="0">
                  <a:moveTo>
                    <a:pt x="4882" y="1286"/>
                  </a:moveTo>
                  <a:lnTo>
                    <a:pt x="7109" y="2525"/>
                  </a:lnTo>
                  <a:lnTo>
                    <a:pt x="7109" y="6311"/>
                  </a:lnTo>
                  <a:lnTo>
                    <a:pt x="4263" y="3560"/>
                  </a:lnTo>
                  <a:lnTo>
                    <a:pt x="4882" y="1286"/>
                  </a:lnTo>
                  <a:close/>
                  <a:moveTo>
                    <a:pt x="10050" y="1239"/>
                  </a:moveTo>
                  <a:lnTo>
                    <a:pt x="10705" y="3632"/>
                  </a:lnTo>
                  <a:lnTo>
                    <a:pt x="7942" y="6311"/>
                  </a:lnTo>
                  <a:lnTo>
                    <a:pt x="7942" y="2417"/>
                  </a:lnTo>
                  <a:lnTo>
                    <a:pt x="7954" y="2417"/>
                  </a:lnTo>
                  <a:lnTo>
                    <a:pt x="10050" y="1239"/>
                  </a:lnTo>
                  <a:close/>
                  <a:moveTo>
                    <a:pt x="3751" y="4215"/>
                  </a:moveTo>
                  <a:lnTo>
                    <a:pt x="6525" y="6894"/>
                  </a:lnTo>
                  <a:lnTo>
                    <a:pt x="2501" y="6894"/>
                  </a:lnTo>
                  <a:lnTo>
                    <a:pt x="1299" y="4858"/>
                  </a:lnTo>
                  <a:lnTo>
                    <a:pt x="3751" y="4215"/>
                  </a:lnTo>
                  <a:close/>
                  <a:moveTo>
                    <a:pt x="11395" y="4144"/>
                  </a:moveTo>
                  <a:lnTo>
                    <a:pt x="13729" y="4751"/>
                  </a:lnTo>
                  <a:lnTo>
                    <a:pt x="12443" y="6894"/>
                  </a:lnTo>
                  <a:lnTo>
                    <a:pt x="8538" y="6894"/>
                  </a:lnTo>
                  <a:lnTo>
                    <a:pt x="11395" y="4144"/>
                  </a:lnTo>
                  <a:close/>
                  <a:moveTo>
                    <a:pt x="12550" y="7716"/>
                  </a:moveTo>
                  <a:lnTo>
                    <a:pt x="13776" y="9752"/>
                  </a:lnTo>
                  <a:lnTo>
                    <a:pt x="11300" y="10395"/>
                  </a:lnTo>
                  <a:lnTo>
                    <a:pt x="8538" y="7716"/>
                  </a:lnTo>
                  <a:close/>
                  <a:moveTo>
                    <a:pt x="6525" y="7728"/>
                  </a:moveTo>
                  <a:lnTo>
                    <a:pt x="3668" y="10478"/>
                  </a:lnTo>
                  <a:lnTo>
                    <a:pt x="1334" y="9871"/>
                  </a:lnTo>
                  <a:lnTo>
                    <a:pt x="2608" y="7728"/>
                  </a:lnTo>
                  <a:close/>
                  <a:moveTo>
                    <a:pt x="7954" y="8299"/>
                  </a:moveTo>
                  <a:lnTo>
                    <a:pt x="10800" y="11049"/>
                  </a:lnTo>
                  <a:lnTo>
                    <a:pt x="10169" y="13323"/>
                  </a:lnTo>
                  <a:lnTo>
                    <a:pt x="7954" y="12085"/>
                  </a:lnTo>
                  <a:lnTo>
                    <a:pt x="7954" y="8299"/>
                  </a:lnTo>
                  <a:close/>
                  <a:moveTo>
                    <a:pt x="7121" y="8299"/>
                  </a:moveTo>
                  <a:lnTo>
                    <a:pt x="7121" y="12192"/>
                  </a:lnTo>
                  <a:lnTo>
                    <a:pt x="7109" y="12192"/>
                  </a:lnTo>
                  <a:lnTo>
                    <a:pt x="5001" y="13371"/>
                  </a:lnTo>
                  <a:lnTo>
                    <a:pt x="4347" y="10978"/>
                  </a:lnTo>
                  <a:lnTo>
                    <a:pt x="7121" y="8299"/>
                  </a:lnTo>
                  <a:close/>
                  <a:moveTo>
                    <a:pt x="10586" y="0"/>
                  </a:moveTo>
                  <a:lnTo>
                    <a:pt x="9824" y="417"/>
                  </a:lnTo>
                  <a:lnTo>
                    <a:pt x="7430" y="1763"/>
                  </a:lnTo>
                  <a:lnTo>
                    <a:pt x="5121" y="465"/>
                  </a:lnTo>
                  <a:lnTo>
                    <a:pt x="4359" y="48"/>
                  </a:lnTo>
                  <a:lnTo>
                    <a:pt x="4144" y="870"/>
                  </a:lnTo>
                  <a:lnTo>
                    <a:pt x="3430" y="3453"/>
                  </a:lnTo>
                  <a:lnTo>
                    <a:pt x="858" y="4132"/>
                  </a:lnTo>
                  <a:lnTo>
                    <a:pt x="1" y="4346"/>
                  </a:lnTo>
                  <a:lnTo>
                    <a:pt x="441" y="5084"/>
                  </a:lnTo>
                  <a:lnTo>
                    <a:pt x="1823" y="7406"/>
                  </a:lnTo>
                  <a:lnTo>
                    <a:pt x="477" y="9644"/>
                  </a:lnTo>
                  <a:lnTo>
                    <a:pt x="48" y="10383"/>
                  </a:lnTo>
                  <a:lnTo>
                    <a:pt x="894" y="10597"/>
                  </a:lnTo>
                  <a:lnTo>
                    <a:pt x="3561" y="11299"/>
                  </a:lnTo>
                  <a:lnTo>
                    <a:pt x="4251" y="13800"/>
                  </a:lnTo>
                  <a:lnTo>
                    <a:pt x="4466" y="14621"/>
                  </a:lnTo>
                  <a:lnTo>
                    <a:pt x="5228" y="14205"/>
                  </a:lnTo>
                  <a:lnTo>
                    <a:pt x="7621" y="12859"/>
                  </a:lnTo>
                  <a:lnTo>
                    <a:pt x="9931" y="14157"/>
                  </a:lnTo>
                  <a:lnTo>
                    <a:pt x="10693" y="14574"/>
                  </a:lnTo>
                  <a:lnTo>
                    <a:pt x="10907" y="13752"/>
                  </a:lnTo>
                  <a:lnTo>
                    <a:pt x="11621" y="11168"/>
                  </a:lnTo>
                  <a:lnTo>
                    <a:pt x="14205" y="10502"/>
                  </a:lnTo>
                  <a:lnTo>
                    <a:pt x="15050" y="10275"/>
                  </a:lnTo>
                  <a:lnTo>
                    <a:pt x="14622" y="9549"/>
                  </a:lnTo>
                  <a:lnTo>
                    <a:pt x="13229" y="7227"/>
                  </a:lnTo>
                  <a:lnTo>
                    <a:pt x="14574" y="4977"/>
                  </a:lnTo>
                  <a:lnTo>
                    <a:pt x="15003" y="4251"/>
                  </a:lnTo>
                  <a:lnTo>
                    <a:pt x="14157" y="4025"/>
                  </a:lnTo>
                  <a:lnTo>
                    <a:pt x="11490" y="3322"/>
                  </a:lnTo>
                  <a:lnTo>
                    <a:pt x="10812" y="822"/>
                  </a:lnTo>
                  <a:lnTo>
                    <a:pt x="10586" y="0"/>
                  </a:lnTo>
                  <a:close/>
                </a:path>
              </a:pathLst>
            </a:custGeom>
            <a:solidFill>
              <a:srgbClr val="F8D1AE">
                <a:alpha val="27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65;p5"/>
            <p:cNvSpPr/>
            <p:nvPr/>
          </p:nvSpPr>
          <p:spPr>
            <a:xfrm>
              <a:off x="6745319" y="4663629"/>
              <a:ext cx="478391" cy="464744"/>
            </a:xfrm>
            <a:custGeom>
              <a:avLst/>
              <a:gdLst/>
              <a:ahLst/>
              <a:cxnLst/>
              <a:rect l="l" t="t" r="r" b="b"/>
              <a:pathLst>
                <a:path w="15039" h="14610" extrusionOk="0">
                  <a:moveTo>
                    <a:pt x="4883" y="1286"/>
                  </a:moveTo>
                  <a:lnTo>
                    <a:pt x="7097" y="2524"/>
                  </a:lnTo>
                  <a:lnTo>
                    <a:pt x="7097" y="6322"/>
                  </a:lnTo>
                  <a:lnTo>
                    <a:pt x="4252" y="3572"/>
                  </a:lnTo>
                  <a:lnTo>
                    <a:pt x="4883" y="1286"/>
                  </a:lnTo>
                  <a:close/>
                  <a:moveTo>
                    <a:pt x="10050" y="1250"/>
                  </a:moveTo>
                  <a:lnTo>
                    <a:pt x="10705" y="3643"/>
                  </a:lnTo>
                  <a:lnTo>
                    <a:pt x="7931" y="6322"/>
                  </a:lnTo>
                  <a:lnTo>
                    <a:pt x="7931" y="2417"/>
                  </a:lnTo>
                  <a:lnTo>
                    <a:pt x="7942" y="2417"/>
                  </a:lnTo>
                  <a:lnTo>
                    <a:pt x="10050" y="1250"/>
                  </a:lnTo>
                  <a:close/>
                  <a:moveTo>
                    <a:pt x="3751" y="4203"/>
                  </a:moveTo>
                  <a:lnTo>
                    <a:pt x="6514" y="6882"/>
                  </a:lnTo>
                  <a:lnTo>
                    <a:pt x="2501" y="6882"/>
                  </a:lnTo>
                  <a:lnTo>
                    <a:pt x="1299" y="4846"/>
                  </a:lnTo>
                  <a:lnTo>
                    <a:pt x="3751" y="4203"/>
                  </a:lnTo>
                  <a:close/>
                  <a:moveTo>
                    <a:pt x="11383" y="4132"/>
                  </a:moveTo>
                  <a:lnTo>
                    <a:pt x="13717" y="4739"/>
                  </a:lnTo>
                  <a:lnTo>
                    <a:pt x="12443" y="6882"/>
                  </a:lnTo>
                  <a:lnTo>
                    <a:pt x="8526" y="6882"/>
                  </a:lnTo>
                  <a:lnTo>
                    <a:pt x="11383" y="4132"/>
                  </a:lnTo>
                  <a:close/>
                  <a:moveTo>
                    <a:pt x="12550" y="7715"/>
                  </a:moveTo>
                  <a:lnTo>
                    <a:pt x="13765" y="9763"/>
                  </a:lnTo>
                  <a:lnTo>
                    <a:pt x="11300" y="10394"/>
                  </a:lnTo>
                  <a:lnTo>
                    <a:pt x="8526" y="7715"/>
                  </a:lnTo>
                  <a:close/>
                  <a:moveTo>
                    <a:pt x="6514" y="7715"/>
                  </a:moveTo>
                  <a:lnTo>
                    <a:pt x="3656" y="10478"/>
                  </a:lnTo>
                  <a:lnTo>
                    <a:pt x="1323" y="9858"/>
                  </a:lnTo>
                  <a:lnTo>
                    <a:pt x="2608" y="7715"/>
                  </a:lnTo>
                  <a:close/>
                  <a:moveTo>
                    <a:pt x="7942" y="8287"/>
                  </a:moveTo>
                  <a:lnTo>
                    <a:pt x="10788" y="11037"/>
                  </a:lnTo>
                  <a:lnTo>
                    <a:pt x="10169" y="13311"/>
                  </a:lnTo>
                  <a:lnTo>
                    <a:pt x="7942" y="12085"/>
                  </a:lnTo>
                  <a:lnTo>
                    <a:pt x="7942" y="8287"/>
                  </a:lnTo>
                  <a:close/>
                  <a:moveTo>
                    <a:pt x="7109" y="8299"/>
                  </a:moveTo>
                  <a:lnTo>
                    <a:pt x="7109" y="12204"/>
                  </a:lnTo>
                  <a:lnTo>
                    <a:pt x="7097" y="12204"/>
                  </a:lnTo>
                  <a:lnTo>
                    <a:pt x="5002" y="13371"/>
                  </a:lnTo>
                  <a:lnTo>
                    <a:pt x="4347" y="10978"/>
                  </a:lnTo>
                  <a:lnTo>
                    <a:pt x="7109" y="8299"/>
                  </a:lnTo>
                  <a:close/>
                  <a:moveTo>
                    <a:pt x="10574" y="0"/>
                  </a:moveTo>
                  <a:lnTo>
                    <a:pt x="9824" y="405"/>
                  </a:lnTo>
                  <a:lnTo>
                    <a:pt x="7419" y="1750"/>
                  </a:lnTo>
                  <a:lnTo>
                    <a:pt x="5121" y="453"/>
                  </a:lnTo>
                  <a:lnTo>
                    <a:pt x="4359" y="36"/>
                  </a:lnTo>
                  <a:lnTo>
                    <a:pt x="4132" y="857"/>
                  </a:lnTo>
                  <a:lnTo>
                    <a:pt x="3418" y="3441"/>
                  </a:lnTo>
                  <a:lnTo>
                    <a:pt x="846" y="4120"/>
                  </a:lnTo>
                  <a:lnTo>
                    <a:pt x="1" y="4334"/>
                  </a:lnTo>
                  <a:lnTo>
                    <a:pt x="430" y="5072"/>
                  </a:lnTo>
                  <a:lnTo>
                    <a:pt x="1811" y="7394"/>
                  </a:lnTo>
                  <a:lnTo>
                    <a:pt x="477" y="9632"/>
                  </a:lnTo>
                  <a:lnTo>
                    <a:pt x="49" y="10370"/>
                  </a:lnTo>
                  <a:lnTo>
                    <a:pt x="894" y="10597"/>
                  </a:lnTo>
                  <a:lnTo>
                    <a:pt x="3561" y="11287"/>
                  </a:lnTo>
                  <a:lnTo>
                    <a:pt x="4240" y="13788"/>
                  </a:lnTo>
                  <a:lnTo>
                    <a:pt x="4466" y="14609"/>
                  </a:lnTo>
                  <a:lnTo>
                    <a:pt x="5216" y="14192"/>
                  </a:lnTo>
                  <a:lnTo>
                    <a:pt x="7621" y="12859"/>
                  </a:lnTo>
                  <a:lnTo>
                    <a:pt x="9919" y="14145"/>
                  </a:lnTo>
                  <a:lnTo>
                    <a:pt x="10681" y="14561"/>
                  </a:lnTo>
                  <a:lnTo>
                    <a:pt x="10907" y="13752"/>
                  </a:lnTo>
                  <a:lnTo>
                    <a:pt x="11621" y="11156"/>
                  </a:lnTo>
                  <a:lnTo>
                    <a:pt x="14193" y="10489"/>
                  </a:lnTo>
                  <a:lnTo>
                    <a:pt x="15039" y="10263"/>
                  </a:lnTo>
                  <a:lnTo>
                    <a:pt x="14610" y="9537"/>
                  </a:lnTo>
                  <a:lnTo>
                    <a:pt x="13229" y="7215"/>
                  </a:lnTo>
                  <a:lnTo>
                    <a:pt x="14562" y="4965"/>
                  </a:lnTo>
                  <a:lnTo>
                    <a:pt x="15003" y="4239"/>
                  </a:lnTo>
                  <a:lnTo>
                    <a:pt x="14146" y="4012"/>
                  </a:lnTo>
                  <a:lnTo>
                    <a:pt x="11491" y="3310"/>
                  </a:lnTo>
                  <a:lnTo>
                    <a:pt x="10800" y="810"/>
                  </a:lnTo>
                  <a:lnTo>
                    <a:pt x="10574" y="0"/>
                  </a:lnTo>
                  <a:close/>
                </a:path>
              </a:pathLst>
            </a:custGeom>
            <a:solidFill>
              <a:srgbClr val="F8D1AE">
                <a:alpha val="27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66;p5"/>
            <p:cNvSpPr/>
            <p:nvPr/>
          </p:nvSpPr>
          <p:spPr>
            <a:xfrm>
              <a:off x="4333167" y="4663629"/>
              <a:ext cx="478740" cy="464744"/>
            </a:xfrm>
            <a:custGeom>
              <a:avLst/>
              <a:gdLst/>
              <a:ahLst/>
              <a:cxnLst/>
              <a:rect l="l" t="t" r="r" b="b"/>
              <a:pathLst>
                <a:path w="15050" h="14610" extrusionOk="0">
                  <a:moveTo>
                    <a:pt x="4894" y="1286"/>
                  </a:moveTo>
                  <a:lnTo>
                    <a:pt x="7120" y="2524"/>
                  </a:lnTo>
                  <a:lnTo>
                    <a:pt x="7120" y="6322"/>
                  </a:lnTo>
                  <a:lnTo>
                    <a:pt x="4274" y="3572"/>
                  </a:lnTo>
                  <a:lnTo>
                    <a:pt x="4894" y="1286"/>
                  </a:lnTo>
                  <a:close/>
                  <a:moveTo>
                    <a:pt x="10049" y="1250"/>
                  </a:moveTo>
                  <a:lnTo>
                    <a:pt x="10704" y="3643"/>
                  </a:lnTo>
                  <a:lnTo>
                    <a:pt x="7930" y="6322"/>
                  </a:lnTo>
                  <a:lnTo>
                    <a:pt x="7930" y="2417"/>
                  </a:lnTo>
                  <a:lnTo>
                    <a:pt x="7953" y="2417"/>
                  </a:lnTo>
                  <a:lnTo>
                    <a:pt x="10049" y="1250"/>
                  </a:lnTo>
                  <a:close/>
                  <a:moveTo>
                    <a:pt x="3751" y="4203"/>
                  </a:moveTo>
                  <a:lnTo>
                    <a:pt x="6525" y="6882"/>
                  </a:lnTo>
                  <a:lnTo>
                    <a:pt x="2500" y="6882"/>
                  </a:lnTo>
                  <a:lnTo>
                    <a:pt x="1298" y="4846"/>
                  </a:lnTo>
                  <a:lnTo>
                    <a:pt x="3751" y="4203"/>
                  </a:lnTo>
                  <a:close/>
                  <a:moveTo>
                    <a:pt x="11382" y="4132"/>
                  </a:moveTo>
                  <a:lnTo>
                    <a:pt x="13728" y="4739"/>
                  </a:lnTo>
                  <a:lnTo>
                    <a:pt x="12442" y="6882"/>
                  </a:lnTo>
                  <a:lnTo>
                    <a:pt x="8549" y="6882"/>
                  </a:lnTo>
                  <a:lnTo>
                    <a:pt x="11382" y="4132"/>
                  </a:lnTo>
                  <a:close/>
                  <a:moveTo>
                    <a:pt x="12561" y="7715"/>
                  </a:moveTo>
                  <a:lnTo>
                    <a:pt x="13788" y="9763"/>
                  </a:lnTo>
                  <a:lnTo>
                    <a:pt x="11311" y="10394"/>
                  </a:lnTo>
                  <a:lnTo>
                    <a:pt x="8549" y="7715"/>
                  </a:lnTo>
                  <a:close/>
                  <a:moveTo>
                    <a:pt x="6525" y="7715"/>
                  </a:moveTo>
                  <a:lnTo>
                    <a:pt x="3667" y="10478"/>
                  </a:lnTo>
                  <a:lnTo>
                    <a:pt x="1322" y="9858"/>
                  </a:lnTo>
                  <a:lnTo>
                    <a:pt x="2608" y="7715"/>
                  </a:lnTo>
                  <a:close/>
                  <a:moveTo>
                    <a:pt x="7953" y="8287"/>
                  </a:moveTo>
                  <a:lnTo>
                    <a:pt x="10787" y="11037"/>
                  </a:lnTo>
                  <a:lnTo>
                    <a:pt x="10168" y="13311"/>
                  </a:lnTo>
                  <a:lnTo>
                    <a:pt x="7953" y="12085"/>
                  </a:lnTo>
                  <a:lnTo>
                    <a:pt x="7953" y="8287"/>
                  </a:lnTo>
                  <a:close/>
                  <a:moveTo>
                    <a:pt x="7120" y="8299"/>
                  </a:moveTo>
                  <a:lnTo>
                    <a:pt x="7120" y="12204"/>
                  </a:lnTo>
                  <a:lnTo>
                    <a:pt x="7096" y="12204"/>
                  </a:lnTo>
                  <a:lnTo>
                    <a:pt x="5001" y="13371"/>
                  </a:lnTo>
                  <a:lnTo>
                    <a:pt x="4346" y="10978"/>
                  </a:lnTo>
                  <a:lnTo>
                    <a:pt x="7120" y="8299"/>
                  </a:lnTo>
                  <a:close/>
                  <a:moveTo>
                    <a:pt x="10585" y="0"/>
                  </a:moveTo>
                  <a:lnTo>
                    <a:pt x="9823" y="405"/>
                  </a:lnTo>
                  <a:lnTo>
                    <a:pt x="7430" y="1750"/>
                  </a:lnTo>
                  <a:lnTo>
                    <a:pt x="5120" y="476"/>
                  </a:lnTo>
                  <a:lnTo>
                    <a:pt x="4358" y="60"/>
                  </a:lnTo>
                  <a:lnTo>
                    <a:pt x="4143" y="869"/>
                  </a:lnTo>
                  <a:lnTo>
                    <a:pt x="3429" y="3465"/>
                  </a:lnTo>
                  <a:lnTo>
                    <a:pt x="845" y="4132"/>
                  </a:lnTo>
                  <a:lnTo>
                    <a:pt x="0" y="4358"/>
                  </a:lnTo>
                  <a:lnTo>
                    <a:pt x="429" y="5084"/>
                  </a:lnTo>
                  <a:lnTo>
                    <a:pt x="1822" y="7394"/>
                  </a:lnTo>
                  <a:lnTo>
                    <a:pt x="476" y="9632"/>
                  </a:lnTo>
                  <a:lnTo>
                    <a:pt x="48" y="10370"/>
                  </a:lnTo>
                  <a:lnTo>
                    <a:pt x="893" y="10597"/>
                  </a:lnTo>
                  <a:lnTo>
                    <a:pt x="3560" y="11287"/>
                  </a:lnTo>
                  <a:lnTo>
                    <a:pt x="4239" y="13788"/>
                  </a:lnTo>
                  <a:lnTo>
                    <a:pt x="4465" y="14609"/>
                  </a:lnTo>
                  <a:lnTo>
                    <a:pt x="5227" y="14192"/>
                  </a:lnTo>
                  <a:lnTo>
                    <a:pt x="7620" y="12859"/>
                  </a:lnTo>
                  <a:lnTo>
                    <a:pt x="9930" y="14145"/>
                  </a:lnTo>
                  <a:lnTo>
                    <a:pt x="10692" y="14561"/>
                  </a:lnTo>
                  <a:lnTo>
                    <a:pt x="10906" y="13752"/>
                  </a:lnTo>
                  <a:lnTo>
                    <a:pt x="11621" y="11156"/>
                  </a:lnTo>
                  <a:lnTo>
                    <a:pt x="14204" y="10489"/>
                  </a:lnTo>
                  <a:lnTo>
                    <a:pt x="15050" y="10263"/>
                  </a:lnTo>
                  <a:lnTo>
                    <a:pt x="14621" y="9537"/>
                  </a:lnTo>
                  <a:lnTo>
                    <a:pt x="13228" y="7215"/>
                  </a:lnTo>
                  <a:lnTo>
                    <a:pt x="14573" y="4965"/>
                  </a:lnTo>
                  <a:lnTo>
                    <a:pt x="15002" y="4239"/>
                  </a:lnTo>
                  <a:lnTo>
                    <a:pt x="14157" y="4012"/>
                  </a:lnTo>
                  <a:lnTo>
                    <a:pt x="11490" y="3310"/>
                  </a:lnTo>
                  <a:lnTo>
                    <a:pt x="10811" y="810"/>
                  </a:lnTo>
                  <a:lnTo>
                    <a:pt x="10585" y="0"/>
                  </a:lnTo>
                  <a:close/>
                </a:path>
              </a:pathLst>
            </a:custGeom>
            <a:solidFill>
              <a:srgbClr val="F8D1AE">
                <a:alpha val="27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67;p5"/>
            <p:cNvSpPr/>
            <p:nvPr/>
          </p:nvSpPr>
          <p:spPr>
            <a:xfrm>
              <a:off x="4815661" y="4663629"/>
              <a:ext cx="478391" cy="464744"/>
            </a:xfrm>
            <a:custGeom>
              <a:avLst/>
              <a:gdLst/>
              <a:ahLst/>
              <a:cxnLst/>
              <a:rect l="l" t="t" r="r" b="b"/>
              <a:pathLst>
                <a:path w="15039" h="14610" extrusionOk="0">
                  <a:moveTo>
                    <a:pt x="4882" y="1286"/>
                  </a:moveTo>
                  <a:lnTo>
                    <a:pt x="7097" y="2524"/>
                  </a:lnTo>
                  <a:lnTo>
                    <a:pt x="7097" y="6322"/>
                  </a:lnTo>
                  <a:lnTo>
                    <a:pt x="4251" y="3572"/>
                  </a:lnTo>
                  <a:lnTo>
                    <a:pt x="4882" y="1286"/>
                  </a:lnTo>
                  <a:close/>
                  <a:moveTo>
                    <a:pt x="10050" y="1250"/>
                  </a:moveTo>
                  <a:lnTo>
                    <a:pt x="10704" y="3643"/>
                  </a:lnTo>
                  <a:lnTo>
                    <a:pt x="7930" y="6322"/>
                  </a:lnTo>
                  <a:lnTo>
                    <a:pt x="7930" y="2417"/>
                  </a:lnTo>
                  <a:lnTo>
                    <a:pt x="7942" y="2417"/>
                  </a:lnTo>
                  <a:lnTo>
                    <a:pt x="10050" y="1250"/>
                  </a:lnTo>
                  <a:close/>
                  <a:moveTo>
                    <a:pt x="3751" y="4203"/>
                  </a:moveTo>
                  <a:lnTo>
                    <a:pt x="6513" y="6882"/>
                  </a:lnTo>
                  <a:lnTo>
                    <a:pt x="2501" y="6882"/>
                  </a:lnTo>
                  <a:lnTo>
                    <a:pt x="1275" y="4846"/>
                  </a:lnTo>
                  <a:lnTo>
                    <a:pt x="3751" y="4203"/>
                  </a:lnTo>
                  <a:close/>
                  <a:moveTo>
                    <a:pt x="11383" y="4132"/>
                  </a:moveTo>
                  <a:lnTo>
                    <a:pt x="13717" y="4739"/>
                  </a:lnTo>
                  <a:lnTo>
                    <a:pt x="12443" y="6882"/>
                  </a:lnTo>
                  <a:lnTo>
                    <a:pt x="8526" y="6882"/>
                  </a:lnTo>
                  <a:lnTo>
                    <a:pt x="11383" y="4132"/>
                  </a:lnTo>
                  <a:close/>
                  <a:moveTo>
                    <a:pt x="12562" y="7715"/>
                  </a:moveTo>
                  <a:lnTo>
                    <a:pt x="13776" y="9763"/>
                  </a:lnTo>
                  <a:lnTo>
                    <a:pt x="11312" y="10394"/>
                  </a:lnTo>
                  <a:lnTo>
                    <a:pt x="8537" y="7715"/>
                  </a:lnTo>
                  <a:close/>
                  <a:moveTo>
                    <a:pt x="6513" y="7715"/>
                  </a:moveTo>
                  <a:lnTo>
                    <a:pt x="3656" y="10478"/>
                  </a:lnTo>
                  <a:lnTo>
                    <a:pt x="1322" y="9858"/>
                  </a:lnTo>
                  <a:lnTo>
                    <a:pt x="2596" y="7715"/>
                  </a:lnTo>
                  <a:close/>
                  <a:moveTo>
                    <a:pt x="7942" y="8287"/>
                  </a:moveTo>
                  <a:lnTo>
                    <a:pt x="10788" y="11037"/>
                  </a:lnTo>
                  <a:lnTo>
                    <a:pt x="10169" y="13311"/>
                  </a:lnTo>
                  <a:lnTo>
                    <a:pt x="7942" y="12085"/>
                  </a:lnTo>
                  <a:lnTo>
                    <a:pt x="7942" y="8287"/>
                  </a:lnTo>
                  <a:close/>
                  <a:moveTo>
                    <a:pt x="7109" y="8299"/>
                  </a:moveTo>
                  <a:lnTo>
                    <a:pt x="7109" y="12204"/>
                  </a:lnTo>
                  <a:lnTo>
                    <a:pt x="7097" y="12204"/>
                  </a:lnTo>
                  <a:lnTo>
                    <a:pt x="5001" y="13371"/>
                  </a:lnTo>
                  <a:lnTo>
                    <a:pt x="4346" y="10978"/>
                  </a:lnTo>
                  <a:lnTo>
                    <a:pt x="7109" y="8299"/>
                  </a:lnTo>
                  <a:close/>
                  <a:moveTo>
                    <a:pt x="10573" y="0"/>
                  </a:moveTo>
                  <a:lnTo>
                    <a:pt x="9823" y="405"/>
                  </a:lnTo>
                  <a:lnTo>
                    <a:pt x="7418" y="1750"/>
                  </a:lnTo>
                  <a:lnTo>
                    <a:pt x="5120" y="453"/>
                  </a:lnTo>
                  <a:lnTo>
                    <a:pt x="4358" y="36"/>
                  </a:lnTo>
                  <a:lnTo>
                    <a:pt x="4132" y="857"/>
                  </a:lnTo>
                  <a:lnTo>
                    <a:pt x="3418" y="3441"/>
                  </a:lnTo>
                  <a:lnTo>
                    <a:pt x="846" y="4120"/>
                  </a:lnTo>
                  <a:lnTo>
                    <a:pt x="1" y="4334"/>
                  </a:lnTo>
                  <a:lnTo>
                    <a:pt x="429" y="5072"/>
                  </a:lnTo>
                  <a:lnTo>
                    <a:pt x="1810" y="7394"/>
                  </a:lnTo>
                  <a:lnTo>
                    <a:pt x="477" y="9632"/>
                  </a:lnTo>
                  <a:lnTo>
                    <a:pt x="48" y="10370"/>
                  </a:lnTo>
                  <a:lnTo>
                    <a:pt x="894" y="10597"/>
                  </a:lnTo>
                  <a:lnTo>
                    <a:pt x="3561" y="11287"/>
                  </a:lnTo>
                  <a:lnTo>
                    <a:pt x="4239" y="13788"/>
                  </a:lnTo>
                  <a:lnTo>
                    <a:pt x="4465" y="14609"/>
                  </a:lnTo>
                  <a:lnTo>
                    <a:pt x="5216" y="14192"/>
                  </a:lnTo>
                  <a:lnTo>
                    <a:pt x="7621" y="12859"/>
                  </a:lnTo>
                  <a:lnTo>
                    <a:pt x="9919" y="14145"/>
                  </a:lnTo>
                  <a:lnTo>
                    <a:pt x="10681" y="14561"/>
                  </a:lnTo>
                  <a:lnTo>
                    <a:pt x="10907" y="13752"/>
                  </a:lnTo>
                  <a:lnTo>
                    <a:pt x="11621" y="11156"/>
                  </a:lnTo>
                  <a:lnTo>
                    <a:pt x="14193" y="10489"/>
                  </a:lnTo>
                  <a:lnTo>
                    <a:pt x="15038" y="10263"/>
                  </a:lnTo>
                  <a:lnTo>
                    <a:pt x="14610" y="9537"/>
                  </a:lnTo>
                  <a:lnTo>
                    <a:pt x="13228" y="7215"/>
                  </a:lnTo>
                  <a:lnTo>
                    <a:pt x="14562" y="4965"/>
                  </a:lnTo>
                  <a:lnTo>
                    <a:pt x="15003" y="4239"/>
                  </a:lnTo>
                  <a:lnTo>
                    <a:pt x="14145" y="4012"/>
                  </a:lnTo>
                  <a:lnTo>
                    <a:pt x="11490" y="3310"/>
                  </a:lnTo>
                  <a:lnTo>
                    <a:pt x="10800" y="810"/>
                  </a:lnTo>
                  <a:lnTo>
                    <a:pt x="10573" y="0"/>
                  </a:lnTo>
                  <a:close/>
                </a:path>
              </a:pathLst>
            </a:custGeom>
            <a:solidFill>
              <a:srgbClr val="F8D1AE">
                <a:alpha val="27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68;p5"/>
            <p:cNvSpPr/>
            <p:nvPr/>
          </p:nvSpPr>
          <p:spPr>
            <a:xfrm>
              <a:off x="4815661" y="2804398"/>
              <a:ext cx="478772" cy="464744"/>
            </a:xfrm>
            <a:custGeom>
              <a:avLst/>
              <a:gdLst/>
              <a:ahLst/>
              <a:cxnLst/>
              <a:rect l="l" t="t" r="r" b="b"/>
              <a:pathLst>
                <a:path w="15051" h="14610" extrusionOk="0">
                  <a:moveTo>
                    <a:pt x="10050" y="1239"/>
                  </a:moveTo>
                  <a:lnTo>
                    <a:pt x="10704" y="3632"/>
                  </a:lnTo>
                  <a:lnTo>
                    <a:pt x="7930" y="6311"/>
                  </a:lnTo>
                  <a:lnTo>
                    <a:pt x="7930" y="2405"/>
                  </a:lnTo>
                  <a:lnTo>
                    <a:pt x="7942" y="2405"/>
                  </a:lnTo>
                  <a:lnTo>
                    <a:pt x="10050" y="1239"/>
                  </a:lnTo>
                  <a:close/>
                  <a:moveTo>
                    <a:pt x="4894" y="1298"/>
                  </a:moveTo>
                  <a:lnTo>
                    <a:pt x="7109" y="2525"/>
                  </a:lnTo>
                  <a:lnTo>
                    <a:pt x="7109" y="6323"/>
                  </a:lnTo>
                  <a:lnTo>
                    <a:pt x="4275" y="3572"/>
                  </a:lnTo>
                  <a:lnTo>
                    <a:pt x="4894" y="1298"/>
                  </a:lnTo>
                  <a:close/>
                  <a:moveTo>
                    <a:pt x="3751" y="4215"/>
                  </a:moveTo>
                  <a:lnTo>
                    <a:pt x="6513" y="6894"/>
                  </a:lnTo>
                  <a:lnTo>
                    <a:pt x="2501" y="6894"/>
                  </a:lnTo>
                  <a:lnTo>
                    <a:pt x="1275" y="4846"/>
                  </a:lnTo>
                  <a:lnTo>
                    <a:pt x="3751" y="4215"/>
                  </a:lnTo>
                  <a:close/>
                  <a:moveTo>
                    <a:pt x="11383" y="4132"/>
                  </a:moveTo>
                  <a:lnTo>
                    <a:pt x="13717" y="4751"/>
                  </a:lnTo>
                  <a:lnTo>
                    <a:pt x="12443" y="6894"/>
                  </a:lnTo>
                  <a:lnTo>
                    <a:pt x="8526" y="6894"/>
                  </a:lnTo>
                  <a:lnTo>
                    <a:pt x="11383" y="4132"/>
                  </a:lnTo>
                  <a:close/>
                  <a:moveTo>
                    <a:pt x="12562" y="7704"/>
                  </a:moveTo>
                  <a:lnTo>
                    <a:pt x="13776" y="9752"/>
                  </a:lnTo>
                  <a:lnTo>
                    <a:pt x="11312" y="10383"/>
                  </a:lnTo>
                  <a:lnTo>
                    <a:pt x="8537" y="7704"/>
                  </a:lnTo>
                  <a:close/>
                  <a:moveTo>
                    <a:pt x="6525" y="7704"/>
                  </a:moveTo>
                  <a:lnTo>
                    <a:pt x="3680" y="10478"/>
                  </a:lnTo>
                  <a:lnTo>
                    <a:pt x="1334" y="9871"/>
                  </a:lnTo>
                  <a:lnTo>
                    <a:pt x="2620" y="7704"/>
                  </a:lnTo>
                  <a:close/>
                  <a:moveTo>
                    <a:pt x="7942" y="8287"/>
                  </a:moveTo>
                  <a:lnTo>
                    <a:pt x="10788" y="11038"/>
                  </a:lnTo>
                  <a:lnTo>
                    <a:pt x="10169" y="13324"/>
                  </a:lnTo>
                  <a:lnTo>
                    <a:pt x="7942" y="12085"/>
                  </a:lnTo>
                  <a:lnTo>
                    <a:pt x="7942" y="8287"/>
                  </a:lnTo>
                  <a:close/>
                  <a:moveTo>
                    <a:pt x="7121" y="8287"/>
                  </a:moveTo>
                  <a:lnTo>
                    <a:pt x="7121" y="12192"/>
                  </a:lnTo>
                  <a:lnTo>
                    <a:pt x="7109" y="12192"/>
                  </a:lnTo>
                  <a:lnTo>
                    <a:pt x="5013" y="13359"/>
                  </a:lnTo>
                  <a:lnTo>
                    <a:pt x="4358" y="10966"/>
                  </a:lnTo>
                  <a:lnTo>
                    <a:pt x="7121" y="8287"/>
                  </a:lnTo>
                  <a:close/>
                  <a:moveTo>
                    <a:pt x="10585" y="0"/>
                  </a:moveTo>
                  <a:lnTo>
                    <a:pt x="9823" y="417"/>
                  </a:lnTo>
                  <a:lnTo>
                    <a:pt x="7430" y="1751"/>
                  </a:lnTo>
                  <a:lnTo>
                    <a:pt x="5120" y="453"/>
                  </a:lnTo>
                  <a:lnTo>
                    <a:pt x="4358" y="48"/>
                  </a:lnTo>
                  <a:lnTo>
                    <a:pt x="4132" y="858"/>
                  </a:lnTo>
                  <a:lnTo>
                    <a:pt x="3418" y="3453"/>
                  </a:lnTo>
                  <a:lnTo>
                    <a:pt x="846" y="4120"/>
                  </a:lnTo>
                  <a:lnTo>
                    <a:pt x="1" y="4346"/>
                  </a:lnTo>
                  <a:lnTo>
                    <a:pt x="429" y="5072"/>
                  </a:lnTo>
                  <a:lnTo>
                    <a:pt x="1810" y="7394"/>
                  </a:lnTo>
                  <a:lnTo>
                    <a:pt x="477" y="9644"/>
                  </a:lnTo>
                  <a:lnTo>
                    <a:pt x="48" y="10371"/>
                  </a:lnTo>
                  <a:lnTo>
                    <a:pt x="894" y="10597"/>
                  </a:lnTo>
                  <a:lnTo>
                    <a:pt x="3561" y="11299"/>
                  </a:lnTo>
                  <a:lnTo>
                    <a:pt x="4239" y="13800"/>
                  </a:lnTo>
                  <a:lnTo>
                    <a:pt x="4465" y="14609"/>
                  </a:lnTo>
                  <a:lnTo>
                    <a:pt x="5227" y="14193"/>
                  </a:lnTo>
                  <a:lnTo>
                    <a:pt x="7621" y="12859"/>
                  </a:lnTo>
                  <a:lnTo>
                    <a:pt x="9930" y="14157"/>
                  </a:lnTo>
                  <a:lnTo>
                    <a:pt x="10681" y="14574"/>
                  </a:lnTo>
                  <a:lnTo>
                    <a:pt x="10907" y="13752"/>
                  </a:lnTo>
                  <a:lnTo>
                    <a:pt x="11621" y="11157"/>
                  </a:lnTo>
                  <a:lnTo>
                    <a:pt x="14193" y="10490"/>
                  </a:lnTo>
                  <a:lnTo>
                    <a:pt x="15050" y="10264"/>
                  </a:lnTo>
                  <a:lnTo>
                    <a:pt x="14610" y="9537"/>
                  </a:lnTo>
                  <a:lnTo>
                    <a:pt x="13228" y="7216"/>
                  </a:lnTo>
                  <a:lnTo>
                    <a:pt x="14574" y="4965"/>
                  </a:lnTo>
                  <a:lnTo>
                    <a:pt x="15003" y="4239"/>
                  </a:lnTo>
                  <a:lnTo>
                    <a:pt x="14157" y="4013"/>
                  </a:lnTo>
                  <a:lnTo>
                    <a:pt x="11490" y="3322"/>
                  </a:lnTo>
                  <a:lnTo>
                    <a:pt x="10800" y="822"/>
                  </a:lnTo>
                  <a:lnTo>
                    <a:pt x="10585" y="0"/>
                  </a:lnTo>
                  <a:close/>
                </a:path>
              </a:pathLst>
            </a:custGeom>
            <a:solidFill>
              <a:srgbClr val="F8D1AE">
                <a:alpha val="27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69;p5"/>
            <p:cNvSpPr/>
            <p:nvPr/>
          </p:nvSpPr>
          <p:spPr>
            <a:xfrm>
              <a:off x="4815661" y="3269110"/>
              <a:ext cx="478391" cy="465126"/>
            </a:xfrm>
            <a:custGeom>
              <a:avLst/>
              <a:gdLst/>
              <a:ahLst/>
              <a:cxnLst/>
              <a:rect l="l" t="t" r="r" b="b"/>
              <a:pathLst>
                <a:path w="15039" h="14622" extrusionOk="0">
                  <a:moveTo>
                    <a:pt x="4882" y="1286"/>
                  </a:moveTo>
                  <a:lnTo>
                    <a:pt x="7097" y="2525"/>
                  </a:lnTo>
                  <a:lnTo>
                    <a:pt x="7097" y="6311"/>
                  </a:lnTo>
                  <a:lnTo>
                    <a:pt x="4251" y="3560"/>
                  </a:lnTo>
                  <a:lnTo>
                    <a:pt x="4882" y="1286"/>
                  </a:lnTo>
                  <a:close/>
                  <a:moveTo>
                    <a:pt x="10050" y="1239"/>
                  </a:moveTo>
                  <a:lnTo>
                    <a:pt x="10704" y="3632"/>
                  </a:lnTo>
                  <a:lnTo>
                    <a:pt x="7930" y="6311"/>
                  </a:lnTo>
                  <a:lnTo>
                    <a:pt x="7930" y="2417"/>
                  </a:lnTo>
                  <a:lnTo>
                    <a:pt x="7942" y="2417"/>
                  </a:lnTo>
                  <a:lnTo>
                    <a:pt x="10050" y="1239"/>
                  </a:lnTo>
                  <a:close/>
                  <a:moveTo>
                    <a:pt x="3751" y="4215"/>
                  </a:moveTo>
                  <a:lnTo>
                    <a:pt x="6513" y="6894"/>
                  </a:lnTo>
                  <a:lnTo>
                    <a:pt x="2501" y="6894"/>
                  </a:lnTo>
                  <a:lnTo>
                    <a:pt x="1275" y="4858"/>
                  </a:lnTo>
                  <a:lnTo>
                    <a:pt x="3751" y="4215"/>
                  </a:lnTo>
                  <a:close/>
                  <a:moveTo>
                    <a:pt x="11383" y="4144"/>
                  </a:moveTo>
                  <a:lnTo>
                    <a:pt x="13717" y="4751"/>
                  </a:lnTo>
                  <a:lnTo>
                    <a:pt x="12443" y="6894"/>
                  </a:lnTo>
                  <a:lnTo>
                    <a:pt x="8526" y="6894"/>
                  </a:lnTo>
                  <a:lnTo>
                    <a:pt x="11383" y="4144"/>
                  </a:lnTo>
                  <a:close/>
                  <a:moveTo>
                    <a:pt x="12550" y="7716"/>
                  </a:moveTo>
                  <a:lnTo>
                    <a:pt x="13764" y="9752"/>
                  </a:lnTo>
                  <a:lnTo>
                    <a:pt x="11300" y="10395"/>
                  </a:lnTo>
                  <a:lnTo>
                    <a:pt x="8526" y="7716"/>
                  </a:lnTo>
                  <a:close/>
                  <a:moveTo>
                    <a:pt x="6513" y="7728"/>
                  </a:moveTo>
                  <a:lnTo>
                    <a:pt x="3656" y="10478"/>
                  </a:lnTo>
                  <a:lnTo>
                    <a:pt x="1322" y="9871"/>
                  </a:lnTo>
                  <a:lnTo>
                    <a:pt x="2596" y="7728"/>
                  </a:lnTo>
                  <a:close/>
                  <a:moveTo>
                    <a:pt x="7942" y="8299"/>
                  </a:moveTo>
                  <a:lnTo>
                    <a:pt x="10788" y="11049"/>
                  </a:lnTo>
                  <a:lnTo>
                    <a:pt x="10169" y="13323"/>
                  </a:lnTo>
                  <a:lnTo>
                    <a:pt x="7942" y="12085"/>
                  </a:lnTo>
                  <a:lnTo>
                    <a:pt x="7942" y="8299"/>
                  </a:lnTo>
                  <a:close/>
                  <a:moveTo>
                    <a:pt x="7109" y="8299"/>
                  </a:moveTo>
                  <a:lnTo>
                    <a:pt x="7109" y="12192"/>
                  </a:lnTo>
                  <a:lnTo>
                    <a:pt x="7097" y="12192"/>
                  </a:lnTo>
                  <a:lnTo>
                    <a:pt x="5001" y="13371"/>
                  </a:lnTo>
                  <a:lnTo>
                    <a:pt x="4346" y="10978"/>
                  </a:lnTo>
                  <a:lnTo>
                    <a:pt x="7109" y="8299"/>
                  </a:lnTo>
                  <a:close/>
                  <a:moveTo>
                    <a:pt x="10573" y="0"/>
                  </a:moveTo>
                  <a:lnTo>
                    <a:pt x="9823" y="417"/>
                  </a:lnTo>
                  <a:lnTo>
                    <a:pt x="7418" y="1763"/>
                  </a:lnTo>
                  <a:lnTo>
                    <a:pt x="5120" y="465"/>
                  </a:lnTo>
                  <a:lnTo>
                    <a:pt x="4358" y="48"/>
                  </a:lnTo>
                  <a:lnTo>
                    <a:pt x="4132" y="870"/>
                  </a:lnTo>
                  <a:lnTo>
                    <a:pt x="3418" y="3453"/>
                  </a:lnTo>
                  <a:lnTo>
                    <a:pt x="846" y="4132"/>
                  </a:lnTo>
                  <a:lnTo>
                    <a:pt x="1" y="4346"/>
                  </a:lnTo>
                  <a:lnTo>
                    <a:pt x="429" y="5084"/>
                  </a:lnTo>
                  <a:lnTo>
                    <a:pt x="1810" y="7406"/>
                  </a:lnTo>
                  <a:lnTo>
                    <a:pt x="477" y="9644"/>
                  </a:lnTo>
                  <a:lnTo>
                    <a:pt x="48" y="10383"/>
                  </a:lnTo>
                  <a:lnTo>
                    <a:pt x="894" y="10597"/>
                  </a:lnTo>
                  <a:lnTo>
                    <a:pt x="3561" y="11299"/>
                  </a:lnTo>
                  <a:lnTo>
                    <a:pt x="4239" y="13800"/>
                  </a:lnTo>
                  <a:lnTo>
                    <a:pt x="4465" y="14621"/>
                  </a:lnTo>
                  <a:lnTo>
                    <a:pt x="5216" y="14205"/>
                  </a:lnTo>
                  <a:lnTo>
                    <a:pt x="7621" y="12859"/>
                  </a:lnTo>
                  <a:lnTo>
                    <a:pt x="9919" y="14157"/>
                  </a:lnTo>
                  <a:lnTo>
                    <a:pt x="10681" y="14574"/>
                  </a:lnTo>
                  <a:lnTo>
                    <a:pt x="10907" y="13752"/>
                  </a:lnTo>
                  <a:lnTo>
                    <a:pt x="11621" y="11168"/>
                  </a:lnTo>
                  <a:lnTo>
                    <a:pt x="14193" y="10502"/>
                  </a:lnTo>
                  <a:lnTo>
                    <a:pt x="15038" y="10275"/>
                  </a:lnTo>
                  <a:lnTo>
                    <a:pt x="14610" y="9549"/>
                  </a:lnTo>
                  <a:lnTo>
                    <a:pt x="13228" y="7227"/>
                  </a:lnTo>
                  <a:lnTo>
                    <a:pt x="14562" y="4977"/>
                  </a:lnTo>
                  <a:lnTo>
                    <a:pt x="15003" y="4251"/>
                  </a:lnTo>
                  <a:lnTo>
                    <a:pt x="14145" y="4025"/>
                  </a:lnTo>
                  <a:lnTo>
                    <a:pt x="11490" y="3322"/>
                  </a:lnTo>
                  <a:lnTo>
                    <a:pt x="10800" y="822"/>
                  </a:lnTo>
                  <a:lnTo>
                    <a:pt x="10573" y="0"/>
                  </a:lnTo>
                  <a:close/>
                </a:path>
              </a:pathLst>
            </a:custGeom>
            <a:solidFill>
              <a:srgbClr val="F8D1AE">
                <a:alpha val="27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70;p5"/>
            <p:cNvSpPr/>
            <p:nvPr/>
          </p:nvSpPr>
          <p:spPr>
            <a:xfrm>
              <a:off x="4815661" y="4198916"/>
              <a:ext cx="478391" cy="465094"/>
            </a:xfrm>
            <a:custGeom>
              <a:avLst/>
              <a:gdLst/>
              <a:ahLst/>
              <a:cxnLst/>
              <a:rect l="l" t="t" r="r" b="b"/>
              <a:pathLst>
                <a:path w="15039" h="14621" extrusionOk="0">
                  <a:moveTo>
                    <a:pt x="4882" y="1286"/>
                  </a:moveTo>
                  <a:lnTo>
                    <a:pt x="7097" y="2512"/>
                  </a:lnTo>
                  <a:lnTo>
                    <a:pt x="7097" y="6310"/>
                  </a:lnTo>
                  <a:lnTo>
                    <a:pt x="4251" y="3560"/>
                  </a:lnTo>
                  <a:lnTo>
                    <a:pt x="4882" y="1286"/>
                  </a:lnTo>
                  <a:close/>
                  <a:moveTo>
                    <a:pt x="10050" y="1238"/>
                  </a:moveTo>
                  <a:lnTo>
                    <a:pt x="10704" y="3632"/>
                  </a:lnTo>
                  <a:lnTo>
                    <a:pt x="7930" y="6310"/>
                  </a:lnTo>
                  <a:lnTo>
                    <a:pt x="7930" y="2417"/>
                  </a:lnTo>
                  <a:lnTo>
                    <a:pt x="7942" y="2417"/>
                  </a:lnTo>
                  <a:lnTo>
                    <a:pt x="10050" y="1238"/>
                  </a:lnTo>
                  <a:close/>
                  <a:moveTo>
                    <a:pt x="11383" y="4132"/>
                  </a:moveTo>
                  <a:lnTo>
                    <a:pt x="13717" y="4739"/>
                  </a:lnTo>
                  <a:lnTo>
                    <a:pt x="12443" y="6882"/>
                  </a:lnTo>
                  <a:lnTo>
                    <a:pt x="8526" y="6882"/>
                  </a:lnTo>
                  <a:lnTo>
                    <a:pt x="11383" y="4132"/>
                  </a:lnTo>
                  <a:close/>
                  <a:moveTo>
                    <a:pt x="3751" y="4215"/>
                  </a:moveTo>
                  <a:lnTo>
                    <a:pt x="6513" y="6894"/>
                  </a:lnTo>
                  <a:lnTo>
                    <a:pt x="2501" y="6894"/>
                  </a:lnTo>
                  <a:lnTo>
                    <a:pt x="1275" y="4858"/>
                  </a:lnTo>
                  <a:lnTo>
                    <a:pt x="3751" y="4215"/>
                  </a:lnTo>
                  <a:close/>
                  <a:moveTo>
                    <a:pt x="12550" y="7715"/>
                  </a:moveTo>
                  <a:lnTo>
                    <a:pt x="13764" y="9751"/>
                  </a:lnTo>
                  <a:lnTo>
                    <a:pt x="11300" y="10394"/>
                  </a:lnTo>
                  <a:lnTo>
                    <a:pt x="8526" y="7715"/>
                  </a:lnTo>
                  <a:close/>
                  <a:moveTo>
                    <a:pt x="6513" y="7715"/>
                  </a:moveTo>
                  <a:lnTo>
                    <a:pt x="3656" y="10466"/>
                  </a:lnTo>
                  <a:lnTo>
                    <a:pt x="1322" y="9859"/>
                  </a:lnTo>
                  <a:lnTo>
                    <a:pt x="2596" y="7715"/>
                  </a:lnTo>
                  <a:close/>
                  <a:moveTo>
                    <a:pt x="7942" y="8299"/>
                  </a:moveTo>
                  <a:lnTo>
                    <a:pt x="10788" y="11049"/>
                  </a:lnTo>
                  <a:lnTo>
                    <a:pt x="10169" y="13323"/>
                  </a:lnTo>
                  <a:lnTo>
                    <a:pt x="7942" y="12085"/>
                  </a:lnTo>
                  <a:lnTo>
                    <a:pt x="7942" y="8299"/>
                  </a:lnTo>
                  <a:close/>
                  <a:moveTo>
                    <a:pt x="7109" y="8299"/>
                  </a:moveTo>
                  <a:lnTo>
                    <a:pt x="7109" y="12192"/>
                  </a:lnTo>
                  <a:lnTo>
                    <a:pt x="7097" y="12192"/>
                  </a:lnTo>
                  <a:lnTo>
                    <a:pt x="5001" y="13371"/>
                  </a:lnTo>
                  <a:lnTo>
                    <a:pt x="4346" y="10978"/>
                  </a:lnTo>
                  <a:lnTo>
                    <a:pt x="7109" y="8299"/>
                  </a:lnTo>
                  <a:close/>
                  <a:moveTo>
                    <a:pt x="10573" y="0"/>
                  </a:moveTo>
                  <a:lnTo>
                    <a:pt x="9823" y="417"/>
                  </a:lnTo>
                  <a:lnTo>
                    <a:pt x="7418" y="1762"/>
                  </a:lnTo>
                  <a:lnTo>
                    <a:pt x="5120" y="465"/>
                  </a:lnTo>
                  <a:lnTo>
                    <a:pt x="4358" y="48"/>
                  </a:lnTo>
                  <a:lnTo>
                    <a:pt x="4132" y="869"/>
                  </a:lnTo>
                  <a:lnTo>
                    <a:pt x="3418" y="3453"/>
                  </a:lnTo>
                  <a:lnTo>
                    <a:pt x="846" y="4132"/>
                  </a:lnTo>
                  <a:lnTo>
                    <a:pt x="1" y="4346"/>
                  </a:lnTo>
                  <a:lnTo>
                    <a:pt x="429" y="5084"/>
                  </a:lnTo>
                  <a:lnTo>
                    <a:pt x="1810" y="7406"/>
                  </a:lnTo>
                  <a:lnTo>
                    <a:pt x="477" y="9644"/>
                  </a:lnTo>
                  <a:lnTo>
                    <a:pt x="48" y="10382"/>
                  </a:lnTo>
                  <a:lnTo>
                    <a:pt x="894" y="10597"/>
                  </a:lnTo>
                  <a:lnTo>
                    <a:pt x="3561" y="11299"/>
                  </a:lnTo>
                  <a:lnTo>
                    <a:pt x="4239" y="13799"/>
                  </a:lnTo>
                  <a:lnTo>
                    <a:pt x="4465" y="14621"/>
                  </a:lnTo>
                  <a:lnTo>
                    <a:pt x="5216" y="14204"/>
                  </a:lnTo>
                  <a:lnTo>
                    <a:pt x="7621" y="12859"/>
                  </a:lnTo>
                  <a:lnTo>
                    <a:pt x="9919" y="14157"/>
                  </a:lnTo>
                  <a:lnTo>
                    <a:pt x="10681" y="14573"/>
                  </a:lnTo>
                  <a:lnTo>
                    <a:pt x="10907" y="13752"/>
                  </a:lnTo>
                  <a:lnTo>
                    <a:pt x="11621" y="11168"/>
                  </a:lnTo>
                  <a:lnTo>
                    <a:pt x="14193" y="10501"/>
                  </a:lnTo>
                  <a:lnTo>
                    <a:pt x="15038" y="10275"/>
                  </a:lnTo>
                  <a:lnTo>
                    <a:pt x="14610" y="9549"/>
                  </a:lnTo>
                  <a:lnTo>
                    <a:pt x="13228" y="7227"/>
                  </a:lnTo>
                  <a:lnTo>
                    <a:pt x="14562" y="4977"/>
                  </a:lnTo>
                  <a:lnTo>
                    <a:pt x="15003" y="4251"/>
                  </a:lnTo>
                  <a:lnTo>
                    <a:pt x="14145" y="4024"/>
                  </a:lnTo>
                  <a:lnTo>
                    <a:pt x="11490" y="3322"/>
                  </a:lnTo>
                  <a:lnTo>
                    <a:pt x="10800" y="822"/>
                  </a:lnTo>
                  <a:lnTo>
                    <a:pt x="10573" y="0"/>
                  </a:lnTo>
                  <a:close/>
                </a:path>
              </a:pathLst>
            </a:custGeom>
            <a:solidFill>
              <a:srgbClr val="F8D1AE">
                <a:alpha val="27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71;p5"/>
            <p:cNvSpPr/>
            <p:nvPr/>
          </p:nvSpPr>
          <p:spPr>
            <a:xfrm>
              <a:off x="4815661" y="3734204"/>
              <a:ext cx="478391" cy="464744"/>
            </a:xfrm>
            <a:custGeom>
              <a:avLst/>
              <a:gdLst/>
              <a:ahLst/>
              <a:cxnLst/>
              <a:rect l="l" t="t" r="r" b="b"/>
              <a:pathLst>
                <a:path w="15039" h="14610" extrusionOk="0">
                  <a:moveTo>
                    <a:pt x="4882" y="1274"/>
                  </a:moveTo>
                  <a:lnTo>
                    <a:pt x="7097" y="2512"/>
                  </a:lnTo>
                  <a:lnTo>
                    <a:pt x="7097" y="6311"/>
                  </a:lnTo>
                  <a:lnTo>
                    <a:pt x="4251" y="3560"/>
                  </a:lnTo>
                  <a:lnTo>
                    <a:pt x="4882" y="1274"/>
                  </a:lnTo>
                  <a:close/>
                  <a:moveTo>
                    <a:pt x="10050" y="1238"/>
                  </a:moveTo>
                  <a:lnTo>
                    <a:pt x="10704" y="3632"/>
                  </a:lnTo>
                  <a:lnTo>
                    <a:pt x="7930" y="6311"/>
                  </a:lnTo>
                  <a:lnTo>
                    <a:pt x="7930" y="2405"/>
                  </a:lnTo>
                  <a:lnTo>
                    <a:pt x="7942" y="2405"/>
                  </a:lnTo>
                  <a:lnTo>
                    <a:pt x="10050" y="1238"/>
                  </a:lnTo>
                  <a:close/>
                  <a:moveTo>
                    <a:pt x="3751" y="4215"/>
                  </a:moveTo>
                  <a:lnTo>
                    <a:pt x="6513" y="6894"/>
                  </a:lnTo>
                  <a:lnTo>
                    <a:pt x="2501" y="6894"/>
                  </a:lnTo>
                  <a:lnTo>
                    <a:pt x="1275" y="4846"/>
                  </a:lnTo>
                  <a:lnTo>
                    <a:pt x="3751" y="4215"/>
                  </a:lnTo>
                  <a:close/>
                  <a:moveTo>
                    <a:pt x="11383" y="4132"/>
                  </a:moveTo>
                  <a:lnTo>
                    <a:pt x="13717" y="4751"/>
                  </a:lnTo>
                  <a:lnTo>
                    <a:pt x="12443" y="6894"/>
                  </a:lnTo>
                  <a:lnTo>
                    <a:pt x="8526" y="6894"/>
                  </a:lnTo>
                  <a:lnTo>
                    <a:pt x="11383" y="4132"/>
                  </a:lnTo>
                  <a:close/>
                  <a:moveTo>
                    <a:pt x="12550" y="7704"/>
                  </a:moveTo>
                  <a:lnTo>
                    <a:pt x="13764" y="9751"/>
                  </a:lnTo>
                  <a:lnTo>
                    <a:pt x="11300" y="10382"/>
                  </a:lnTo>
                  <a:lnTo>
                    <a:pt x="8526" y="7704"/>
                  </a:lnTo>
                  <a:close/>
                  <a:moveTo>
                    <a:pt x="6513" y="7704"/>
                  </a:moveTo>
                  <a:lnTo>
                    <a:pt x="3680" y="10466"/>
                  </a:lnTo>
                  <a:lnTo>
                    <a:pt x="1334" y="9847"/>
                  </a:lnTo>
                  <a:lnTo>
                    <a:pt x="2608" y="7704"/>
                  </a:lnTo>
                  <a:close/>
                  <a:moveTo>
                    <a:pt x="7942" y="8287"/>
                  </a:moveTo>
                  <a:lnTo>
                    <a:pt x="10788" y="11037"/>
                  </a:lnTo>
                  <a:lnTo>
                    <a:pt x="10169" y="13323"/>
                  </a:lnTo>
                  <a:lnTo>
                    <a:pt x="7942" y="12085"/>
                  </a:lnTo>
                  <a:lnTo>
                    <a:pt x="7942" y="8287"/>
                  </a:lnTo>
                  <a:close/>
                  <a:moveTo>
                    <a:pt x="7109" y="8287"/>
                  </a:moveTo>
                  <a:lnTo>
                    <a:pt x="7109" y="12192"/>
                  </a:lnTo>
                  <a:lnTo>
                    <a:pt x="7097" y="12192"/>
                  </a:lnTo>
                  <a:lnTo>
                    <a:pt x="5001" y="13359"/>
                  </a:lnTo>
                  <a:lnTo>
                    <a:pt x="4346" y="10966"/>
                  </a:lnTo>
                  <a:lnTo>
                    <a:pt x="7109" y="8287"/>
                  </a:lnTo>
                  <a:close/>
                  <a:moveTo>
                    <a:pt x="10573" y="0"/>
                  </a:moveTo>
                  <a:lnTo>
                    <a:pt x="9823" y="417"/>
                  </a:lnTo>
                  <a:lnTo>
                    <a:pt x="7418" y="1750"/>
                  </a:lnTo>
                  <a:lnTo>
                    <a:pt x="5120" y="465"/>
                  </a:lnTo>
                  <a:lnTo>
                    <a:pt x="4358" y="48"/>
                  </a:lnTo>
                  <a:lnTo>
                    <a:pt x="4132" y="857"/>
                  </a:lnTo>
                  <a:lnTo>
                    <a:pt x="3418" y="3453"/>
                  </a:lnTo>
                  <a:lnTo>
                    <a:pt x="846" y="4120"/>
                  </a:lnTo>
                  <a:lnTo>
                    <a:pt x="1" y="4346"/>
                  </a:lnTo>
                  <a:lnTo>
                    <a:pt x="429" y="5072"/>
                  </a:lnTo>
                  <a:lnTo>
                    <a:pt x="1810" y="7394"/>
                  </a:lnTo>
                  <a:lnTo>
                    <a:pt x="477" y="9644"/>
                  </a:lnTo>
                  <a:lnTo>
                    <a:pt x="48" y="10371"/>
                  </a:lnTo>
                  <a:lnTo>
                    <a:pt x="894" y="10597"/>
                  </a:lnTo>
                  <a:lnTo>
                    <a:pt x="3561" y="11299"/>
                  </a:lnTo>
                  <a:lnTo>
                    <a:pt x="4239" y="13800"/>
                  </a:lnTo>
                  <a:lnTo>
                    <a:pt x="4465" y="14609"/>
                  </a:lnTo>
                  <a:lnTo>
                    <a:pt x="5216" y="14192"/>
                  </a:lnTo>
                  <a:lnTo>
                    <a:pt x="7621" y="12859"/>
                  </a:lnTo>
                  <a:lnTo>
                    <a:pt x="9919" y="14157"/>
                  </a:lnTo>
                  <a:lnTo>
                    <a:pt x="10681" y="14573"/>
                  </a:lnTo>
                  <a:lnTo>
                    <a:pt x="10907" y="13752"/>
                  </a:lnTo>
                  <a:lnTo>
                    <a:pt x="11621" y="11156"/>
                  </a:lnTo>
                  <a:lnTo>
                    <a:pt x="14193" y="10490"/>
                  </a:lnTo>
                  <a:lnTo>
                    <a:pt x="15038" y="10263"/>
                  </a:lnTo>
                  <a:lnTo>
                    <a:pt x="14610" y="9537"/>
                  </a:lnTo>
                  <a:lnTo>
                    <a:pt x="13228" y="7215"/>
                  </a:lnTo>
                  <a:lnTo>
                    <a:pt x="14562" y="4965"/>
                  </a:lnTo>
                  <a:lnTo>
                    <a:pt x="15003" y="4239"/>
                  </a:lnTo>
                  <a:lnTo>
                    <a:pt x="14145" y="4013"/>
                  </a:lnTo>
                  <a:lnTo>
                    <a:pt x="11490" y="3322"/>
                  </a:lnTo>
                  <a:lnTo>
                    <a:pt x="10800" y="822"/>
                  </a:lnTo>
                  <a:lnTo>
                    <a:pt x="10573" y="0"/>
                  </a:lnTo>
                  <a:close/>
                </a:path>
              </a:pathLst>
            </a:custGeom>
            <a:solidFill>
              <a:srgbClr val="F8D1AE">
                <a:alpha val="27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72;p5"/>
            <p:cNvSpPr/>
            <p:nvPr/>
          </p:nvSpPr>
          <p:spPr>
            <a:xfrm>
              <a:off x="4333167" y="4198916"/>
              <a:ext cx="478740" cy="465094"/>
            </a:xfrm>
            <a:custGeom>
              <a:avLst/>
              <a:gdLst/>
              <a:ahLst/>
              <a:cxnLst/>
              <a:rect l="l" t="t" r="r" b="b"/>
              <a:pathLst>
                <a:path w="15050" h="14621" extrusionOk="0">
                  <a:moveTo>
                    <a:pt x="4882" y="1286"/>
                  </a:moveTo>
                  <a:lnTo>
                    <a:pt x="7096" y="2512"/>
                  </a:lnTo>
                  <a:lnTo>
                    <a:pt x="7096" y="6310"/>
                  </a:lnTo>
                  <a:lnTo>
                    <a:pt x="4263" y="3560"/>
                  </a:lnTo>
                  <a:lnTo>
                    <a:pt x="4882" y="1286"/>
                  </a:lnTo>
                  <a:close/>
                  <a:moveTo>
                    <a:pt x="10049" y="1238"/>
                  </a:moveTo>
                  <a:lnTo>
                    <a:pt x="10704" y="3632"/>
                  </a:lnTo>
                  <a:lnTo>
                    <a:pt x="7930" y="6310"/>
                  </a:lnTo>
                  <a:lnTo>
                    <a:pt x="7930" y="2417"/>
                  </a:lnTo>
                  <a:lnTo>
                    <a:pt x="7953" y="2417"/>
                  </a:lnTo>
                  <a:lnTo>
                    <a:pt x="10049" y="1238"/>
                  </a:lnTo>
                  <a:close/>
                  <a:moveTo>
                    <a:pt x="11382" y="4132"/>
                  </a:moveTo>
                  <a:lnTo>
                    <a:pt x="13728" y="4739"/>
                  </a:lnTo>
                  <a:lnTo>
                    <a:pt x="12442" y="6882"/>
                  </a:lnTo>
                  <a:lnTo>
                    <a:pt x="8549" y="6882"/>
                  </a:lnTo>
                  <a:lnTo>
                    <a:pt x="11382" y="4132"/>
                  </a:lnTo>
                  <a:close/>
                  <a:moveTo>
                    <a:pt x="3751" y="4215"/>
                  </a:moveTo>
                  <a:lnTo>
                    <a:pt x="6525" y="6894"/>
                  </a:lnTo>
                  <a:lnTo>
                    <a:pt x="2500" y="6894"/>
                  </a:lnTo>
                  <a:lnTo>
                    <a:pt x="1286" y="4858"/>
                  </a:lnTo>
                  <a:lnTo>
                    <a:pt x="3751" y="4215"/>
                  </a:lnTo>
                  <a:close/>
                  <a:moveTo>
                    <a:pt x="12561" y="7715"/>
                  </a:moveTo>
                  <a:lnTo>
                    <a:pt x="13788" y="9751"/>
                  </a:lnTo>
                  <a:lnTo>
                    <a:pt x="11311" y="10394"/>
                  </a:lnTo>
                  <a:lnTo>
                    <a:pt x="8549" y="7715"/>
                  </a:lnTo>
                  <a:close/>
                  <a:moveTo>
                    <a:pt x="6525" y="7715"/>
                  </a:moveTo>
                  <a:lnTo>
                    <a:pt x="3667" y="10466"/>
                  </a:lnTo>
                  <a:lnTo>
                    <a:pt x="1322" y="9859"/>
                  </a:lnTo>
                  <a:lnTo>
                    <a:pt x="2608" y="7715"/>
                  </a:lnTo>
                  <a:close/>
                  <a:moveTo>
                    <a:pt x="7953" y="8299"/>
                  </a:moveTo>
                  <a:lnTo>
                    <a:pt x="10787" y="11049"/>
                  </a:lnTo>
                  <a:lnTo>
                    <a:pt x="10168" y="13323"/>
                  </a:lnTo>
                  <a:lnTo>
                    <a:pt x="7953" y="12085"/>
                  </a:lnTo>
                  <a:lnTo>
                    <a:pt x="7953" y="8299"/>
                  </a:lnTo>
                  <a:close/>
                  <a:moveTo>
                    <a:pt x="7120" y="8299"/>
                  </a:moveTo>
                  <a:lnTo>
                    <a:pt x="7120" y="12192"/>
                  </a:lnTo>
                  <a:lnTo>
                    <a:pt x="7096" y="12192"/>
                  </a:lnTo>
                  <a:lnTo>
                    <a:pt x="5001" y="13371"/>
                  </a:lnTo>
                  <a:lnTo>
                    <a:pt x="4346" y="10978"/>
                  </a:lnTo>
                  <a:lnTo>
                    <a:pt x="7120" y="8299"/>
                  </a:lnTo>
                  <a:close/>
                  <a:moveTo>
                    <a:pt x="10585" y="0"/>
                  </a:moveTo>
                  <a:lnTo>
                    <a:pt x="9823" y="417"/>
                  </a:lnTo>
                  <a:lnTo>
                    <a:pt x="7430" y="1762"/>
                  </a:lnTo>
                  <a:lnTo>
                    <a:pt x="5120" y="465"/>
                  </a:lnTo>
                  <a:lnTo>
                    <a:pt x="4358" y="48"/>
                  </a:lnTo>
                  <a:lnTo>
                    <a:pt x="4143" y="869"/>
                  </a:lnTo>
                  <a:lnTo>
                    <a:pt x="3429" y="3453"/>
                  </a:lnTo>
                  <a:lnTo>
                    <a:pt x="845" y="4132"/>
                  </a:lnTo>
                  <a:lnTo>
                    <a:pt x="0" y="4346"/>
                  </a:lnTo>
                  <a:lnTo>
                    <a:pt x="429" y="5084"/>
                  </a:lnTo>
                  <a:lnTo>
                    <a:pt x="1822" y="7406"/>
                  </a:lnTo>
                  <a:lnTo>
                    <a:pt x="476" y="9644"/>
                  </a:lnTo>
                  <a:lnTo>
                    <a:pt x="48" y="10382"/>
                  </a:lnTo>
                  <a:lnTo>
                    <a:pt x="893" y="10597"/>
                  </a:lnTo>
                  <a:lnTo>
                    <a:pt x="3560" y="11299"/>
                  </a:lnTo>
                  <a:lnTo>
                    <a:pt x="4239" y="13799"/>
                  </a:lnTo>
                  <a:lnTo>
                    <a:pt x="4465" y="14621"/>
                  </a:lnTo>
                  <a:lnTo>
                    <a:pt x="5227" y="14204"/>
                  </a:lnTo>
                  <a:lnTo>
                    <a:pt x="7620" y="12859"/>
                  </a:lnTo>
                  <a:lnTo>
                    <a:pt x="9930" y="14157"/>
                  </a:lnTo>
                  <a:lnTo>
                    <a:pt x="10692" y="14573"/>
                  </a:lnTo>
                  <a:lnTo>
                    <a:pt x="10906" y="13752"/>
                  </a:lnTo>
                  <a:lnTo>
                    <a:pt x="11621" y="11168"/>
                  </a:lnTo>
                  <a:lnTo>
                    <a:pt x="14204" y="10501"/>
                  </a:lnTo>
                  <a:lnTo>
                    <a:pt x="15050" y="10275"/>
                  </a:lnTo>
                  <a:lnTo>
                    <a:pt x="14621" y="9549"/>
                  </a:lnTo>
                  <a:lnTo>
                    <a:pt x="13228" y="7227"/>
                  </a:lnTo>
                  <a:lnTo>
                    <a:pt x="14573" y="4977"/>
                  </a:lnTo>
                  <a:lnTo>
                    <a:pt x="15002" y="4251"/>
                  </a:lnTo>
                  <a:lnTo>
                    <a:pt x="14157" y="4024"/>
                  </a:lnTo>
                  <a:lnTo>
                    <a:pt x="11490" y="3322"/>
                  </a:lnTo>
                  <a:lnTo>
                    <a:pt x="10811" y="822"/>
                  </a:lnTo>
                  <a:lnTo>
                    <a:pt x="10585" y="0"/>
                  </a:lnTo>
                  <a:close/>
                </a:path>
              </a:pathLst>
            </a:custGeom>
            <a:solidFill>
              <a:srgbClr val="F8D1AE">
                <a:alpha val="27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73;p5"/>
            <p:cNvSpPr/>
            <p:nvPr/>
          </p:nvSpPr>
          <p:spPr>
            <a:xfrm>
              <a:off x="4333167" y="2804398"/>
              <a:ext cx="478740" cy="464744"/>
            </a:xfrm>
            <a:custGeom>
              <a:avLst/>
              <a:gdLst/>
              <a:ahLst/>
              <a:cxnLst/>
              <a:rect l="l" t="t" r="r" b="b"/>
              <a:pathLst>
                <a:path w="15050" h="14610" extrusionOk="0">
                  <a:moveTo>
                    <a:pt x="10049" y="1239"/>
                  </a:moveTo>
                  <a:lnTo>
                    <a:pt x="10704" y="3632"/>
                  </a:lnTo>
                  <a:lnTo>
                    <a:pt x="7930" y="6311"/>
                  </a:lnTo>
                  <a:lnTo>
                    <a:pt x="7930" y="2405"/>
                  </a:lnTo>
                  <a:lnTo>
                    <a:pt x="7953" y="2405"/>
                  </a:lnTo>
                  <a:lnTo>
                    <a:pt x="10049" y="1239"/>
                  </a:lnTo>
                  <a:close/>
                  <a:moveTo>
                    <a:pt x="4894" y="1274"/>
                  </a:moveTo>
                  <a:lnTo>
                    <a:pt x="7120" y="2513"/>
                  </a:lnTo>
                  <a:lnTo>
                    <a:pt x="7120" y="6323"/>
                  </a:lnTo>
                  <a:lnTo>
                    <a:pt x="4274" y="3560"/>
                  </a:lnTo>
                  <a:lnTo>
                    <a:pt x="4894" y="1274"/>
                  </a:lnTo>
                  <a:close/>
                  <a:moveTo>
                    <a:pt x="3751" y="4215"/>
                  </a:moveTo>
                  <a:lnTo>
                    <a:pt x="6525" y="6894"/>
                  </a:lnTo>
                  <a:lnTo>
                    <a:pt x="2500" y="6894"/>
                  </a:lnTo>
                  <a:lnTo>
                    <a:pt x="1286" y="4846"/>
                  </a:lnTo>
                  <a:lnTo>
                    <a:pt x="3751" y="4215"/>
                  </a:lnTo>
                  <a:close/>
                  <a:moveTo>
                    <a:pt x="11382" y="4132"/>
                  </a:moveTo>
                  <a:lnTo>
                    <a:pt x="13728" y="4751"/>
                  </a:lnTo>
                  <a:lnTo>
                    <a:pt x="12442" y="6894"/>
                  </a:lnTo>
                  <a:lnTo>
                    <a:pt x="8549" y="6894"/>
                  </a:lnTo>
                  <a:lnTo>
                    <a:pt x="11382" y="4132"/>
                  </a:lnTo>
                  <a:close/>
                  <a:moveTo>
                    <a:pt x="12561" y="7704"/>
                  </a:moveTo>
                  <a:lnTo>
                    <a:pt x="13788" y="9752"/>
                  </a:lnTo>
                  <a:lnTo>
                    <a:pt x="11311" y="10383"/>
                  </a:lnTo>
                  <a:lnTo>
                    <a:pt x="8549" y="7704"/>
                  </a:lnTo>
                  <a:close/>
                  <a:moveTo>
                    <a:pt x="6537" y="7704"/>
                  </a:moveTo>
                  <a:lnTo>
                    <a:pt x="3679" y="10478"/>
                  </a:lnTo>
                  <a:lnTo>
                    <a:pt x="1334" y="9871"/>
                  </a:lnTo>
                  <a:lnTo>
                    <a:pt x="2619" y="7704"/>
                  </a:lnTo>
                  <a:close/>
                  <a:moveTo>
                    <a:pt x="7953" y="8287"/>
                  </a:moveTo>
                  <a:lnTo>
                    <a:pt x="10787" y="11038"/>
                  </a:lnTo>
                  <a:lnTo>
                    <a:pt x="10168" y="13324"/>
                  </a:lnTo>
                  <a:lnTo>
                    <a:pt x="7953" y="12085"/>
                  </a:lnTo>
                  <a:lnTo>
                    <a:pt x="7953" y="8287"/>
                  </a:lnTo>
                  <a:close/>
                  <a:moveTo>
                    <a:pt x="7132" y="8287"/>
                  </a:moveTo>
                  <a:lnTo>
                    <a:pt x="7132" y="12192"/>
                  </a:lnTo>
                  <a:lnTo>
                    <a:pt x="7120" y="12192"/>
                  </a:lnTo>
                  <a:lnTo>
                    <a:pt x="5013" y="13359"/>
                  </a:lnTo>
                  <a:lnTo>
                    <a:pt x="4358" y="10966"/>
                  </a:lnTo>
                  <a:lnTo>
                    <a:pt x="7132" y="8287"/>
                  </a:lnTo>
                  <a:close/>
                  <a:moveTo>
                    <a:pt x="10585" y="0"/>
                  </a:moveTo>
                  <a:lnTo>
                    <a:pt x="9823" y="417"/>
                  </a:lnTo>
                  <a:lnTo>
                    <a:pt x="7430" y="1751"/>
                  </a:lnTo>
                  <a:lnTo>
                    <a:pt x="5120" y="453"/>
                  </a:lnTo>
                  <a:lnTo>
                    <a:pt x="4358" y="48"/>
                  </a:lnTo>
                  <a:lnTo>
                    <a:pt x="4132" y="858"/>
                  </a:lnTo>
                  <a:lnTo>
                    <a:pt x="3417" y="3453"/>
                  </a:lnTo>
                  <a:lnTo>
                    <a:pt x="845" y="4120"/>
                  </a:lnTo>
                  <a:lnTo>
                    <a:pt x="0" y="4346"/>
                  </a:lnTo>
                  <a:lnTo>
                    <a:pt x="429" y="5072"/>
                  </a:lnTo>
                  <a:lnTo>
                    <a:pt x="1810" y="7394"/>
                  </a:lnTo>
                  <a:lnTo>
                    <a:pt x="476" y="9644"/>
                  </a:lnTo>
                  <a:lnTo>
                    <a:pt x="48" y="10371"/>
                  </a:lnTo>
                  <a:lnTo>
                    <a:pt x="893" y="10597"/>
                  </a:lnTo>
                  <a:lnTo>
                    <a:pt x="3560" y="11299"/>
                  </a:lnTo>
                  <a:lnTo>
                    <a:pt x="4239" y="13800"/>
                  </a:lnTo>
                  <a:lnTo>
                    <a:pt x="4465" y="14609"/>
                  </a:lnTo>
                  <a:lnTo>
                    <a:pt x="5227" y="14193"/>
                  </a:lnTo>
                  <a:lnTo>
                    <a:pt x="7620" y="12859"/>
                  </a:lnTo>
                  <a:lnTo>
                    <a:pt x="9930" y="14157"/>
                  </a:lnTo>
                  <a:lnTo>
                    <a:pt x="10692" y="14574"/>
                  </a:lnTo>
                  <a:lnTo>
                    <a:pt x="10906" y="13752"/>
                  </a:lnTo>
                  <a:lnTo>
                    <a:pt x="11621" y="11157"/>
                  </a:lnTo>
                  <a:lnTo>
                    <a:pt x="14192" y="10490"/>
                  </a:lnTo>
                  <a:lnTo>
                    <a:pt x="15050" y="10264"/>
                  </a:lnTo>
                  <a:lnTo>
                    <a:pt x="14621" y="9537"/>
                  </a:lnTo>
                  <a:lnTo>
                    <a:pt x="13228" y="7216"/>
                  </a:lnTo>
                  <a:lnTo>
                    <a:pt x="14573" y="4965"/>
                  </a:lnTo>
                  <a:lnTo>
                    <a:pt x="15002" y="4239"/>
                  </a:lnTo>
                  <a:lnTo>
                    <a:pt x="14157" y="4013"/>
                  </a:lnTo>
                  <a:lnTo>
                    <a:pt x="11490" y="3322"/>
                  </a:lnTo>
                  <a:lnTo>
                    <a:pt x="10811" y="822"/>
                  </a:lnTo>
                  <a:lnTo>
                    <a:pt x="10585" y="0"/>
                  </a:lnTo>
                  <a:close/>
                </a:path>
              </a:pathLst>
            </a:custGeom>
            <a:solidFill>
              <a:srgbClr val="F8D1AE">
                <a:alpha val="27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74;p5"/>
            <p:cNvSpPr/>
            <p:nvPr/>
          </p:nvSpPr>
          <p:spPr>
            <a:xfrm>
              <a:off x="5780299" y="3734204"/>
              <a:ext cx="478772" cy="464744"/>
            </a:xfrm>
            <a:custGeom>
              <a:avLst/>
              <a:gdLst/>
              <a:ahLst/>
              <a:cxnLst/>
              <a:rect l="l" t="t" r="r" b="b"/>
              <a:pathLst>
                <a:path w="15051" h="14610" extrusionOk="0">
                  <a:moveTo>
                    <a:pt x="4882" y="1274"/>
                  </a:moveTo>
                  <a:lnTo>
                    <a:pt x="7109" y="2512"/>
                  </a:lnTo>
                  <a:lnTo>
                    <a:pt x="7109" y="6311"/>
                  </a:lnTo>
                  <a:lnTo>
                    <a:pt x="4263" y="3560"/>
                  </a:lnTo>
                  <a:lnTo>
                    <a:pt x="4882" y="1274"/>
                  </a:lnTo>
                  <a:close/>
                  <a:moveTo>
                    <a:pt x="10050" y="1238"/>
                  </a:moveTo>
                  <a:lnTo>
                    <a:pt x="10705" y="3632"/>
                  </a:lnTo>
                  <a:lnTo>
                    <a:pt x="7942" y="6311"/>
                  </a:lnTo>
                  <a:lnTo>
                    <a:pt x="7942" y="2405"/>
                  </a:lnTo>
                  <a:lnTo>
                    <a:pt x="7954" y="2405"/>
                  </a:lnTo>
                  <a:lnTo>
                    <a:pt x="10050" y="1238"/>
                  </a:lnTo>
                  <a:close/>
                  <a:moveTo>
                    <a:pt x="3751" y="4215"/>
                  </a:moveTo>
                  <a:lnTo>
                    <a:pt x="6525" y="6894"/>
                  </a:lnTo>
                  <a:lnTo>
                    <a:pt x="2501" y="6894"/>
                  </a:lnTo>
                  <a:lnTo>
                    <a:pt x="1299" y="4846"/>
                  </a:lnTo>
                  <a:lnTo>
                    <a:pt x="3751" y="4215"/>
                  </a:lnTo>
                  <a:close/>
                  <a:moveTo>
                    <a:pt x="11395" y="4132"/>
                  </a:moveTo>
                  <a:lnTo>
                    <a:pt x="13729" y="4751"/>
                  </a:lnTo>
                  <a:lnTo>
                    <a:pt x="12443" y="6894"/>
                  </a:lnTo>
                  <a:lnTo>
                    <a:pt x="8538" y="6894"/>
                  </a:lnTo>
                  <a:lnTo>
                    <a:pt x="11395" y="4132"/>
                  </a:lnTo>
                  <a:close/>
                  <a:moveTo>
                    <a:pt x="12550" y="7704"/>
                  </a:moveTo>
                  <a:lnTo>
                    <a:pt x="13776" y="9751"/>
                  </a:lnTo>
                  <a:lnTo>
                    <a:pt x="11300" y="10382"/>
                  </a:lnTo>
                  <a:lnTo>
                    <a:pt x="8538" y="7704"/>
                  </a:lnTo>
                  <a:close/>
                  <a:moveTo>
                    <a:pt x="6525" y="7704"/>
                  </a:moveTo>
                  <a:lnTo>
                    <a:pt x="3668" y="10466"/>
                  </a:lnTo>
                  <a:lnTo>
                    <a:pt x="1334" y="9847"/>
                  </a:lnTo>
                  <a:lnTo>
                    <a:pt x="2608" y="7704"/>
                  </a:lnTo>
                  <a:close/>
                  <a:moveTo>
                    <a:pt x="7954" y="8287"/>
                  </a:moveTo>
                  <a:lnTo>
                    <a:pt x="10800" y="11037"/>
                  </a:lnTo>
                  <a:lnTo>
                    <a:pt x="10169" y="13323"/>
                  </a:lnTo>
                  <a:lnTo>
                    <a:pt x="7954" y="12085"/>
                  </a:lnTo>
                  <a:lnTo>
                    <a:pt x="7954" y="8287"/>
                  </a:lnTo>
                  <a:close/>
                  <a:moveTo>
                    <a:pt x="7121" y="8287"/>
                  </a:moveTo>
                  <a:lnTo>
                    <a:pt x="7121" y="12192"/>
                  </a:lnTo>
                  <a:lnTo>
                    <a:pt x="7109" y="12192"/>
                  </a:lnTo>
                  <a:lnTo>
                    <a:pt x="5001" y="13359"/>
                  </a:lnTo>
                  <a:lnTo>
                    <a:pt x="4347" y="10966"/>
                  </a:lnTo>
                  <a:lnTo>
                    <a:pt x="7121" y="8287"/>
                  </a:lnTo>
                  <a:close/>
                  <a:moveTo>
                    <a:pt x="10586" y="0"/>
                  </a:moveTo>
                  <a:lnTo>
                    <a:pt x="9824" y="417"/>
                  </a:lnTo>
                  <a:lnTo>
                    <a:pt x="7430" y="1750"/>
                  </a:lnTo>
                  <a:lnTo>
                    <a:pt x="5121" y="465"/>
                  </a:lnTo>
                  <a:lnTo>
                    <a:pt x="4359" y="48"/>
                  </a:lnTo>
                  <a:lnTo>
                    <a:pt x="4144" y="857"/>
                  </a:lnTo>
                  <a:lnTo>
                    <a:pt x="3430" y="3453"/>
                  </a:lnTo>
                  <a:lnTo>
                    <a:pt x="858" y="4120"/>
                  </a:lnTo>
                  <a:lnTo>
                    <a:pt x="1" y="4346"/>
                  </a:lnTo>
                  <a:lnTo>
                    <a:pt x="441" y="5072"/>
                  </a:lnTo>
                  <a:lnTo>
                    <a:pt x="1823" y="7394"/>
                  </a:lnTo>
                  <a:lnTo>
                    <a:pt x="477" y="9644"/>
                  </a:lnTo>
                  <a:lnTo>
                    <a:pt x="48" y="10371"/>
                  </a:lnTo>
                  <a:lnTo>
                    <a:pt x="894" y="10597"/>
                  </a:lnTo>
                  <a:lnTo>
                    <a:pt x="3561" y="11299"/>
                  </a:lnTo>
                  <a:lnTo>
                    <a:pt x="4251" y="13800"/>
                  </a:lnTo>
                  <a:lnTo>
                    <a:pt x="4466" y="14609"/>
                  </a:lnTo>
                  <a:lnTo>
                    <a:pt x="5228" y="14192"/>
                  </a:lnTo>
                  <a:lnTo>
                    <a:pt x="7621" y="12859"/>
                  </a:lnTo>
                  <a:lnTo>
                    <a:pt x="9931" y="14157"/>
                  </a:lnTo>
                  <a:lnTo>
                    <a:pt x="10693" y="14573"/>
                  </a:lnTo>
                  <a:lnTo>
                    <a:pt x="10907" y="13752"/>
                  </a:lnTo>
                  <a:lnTo>
                    <a:pt x="11621" y="11156"/>
                  </a:lnTo>
                  <a:lnTo>
                    <a:pt x="14205" y="10490"/>
                  </a:lnTo>
                  <a:lnTo>
                    <a:pt x="15050" y="10263"/>
                  </a:lnTo>
                  <a:lnTo>
                    <a:pt x="14622" y="9537"/>
                  </a:lnTo>
                  <a:lnTo>
                    <a:pt x="13229" y="7215"/>
                  </a:lnTo>
                  <a:lnTo>
                    <a:pt x="14574" y="4965"/>
                  </a:lnTo>
                  <a:lnTo>
                    <a:pt x="15003" y="4239"/>
                  </a:lnTo>
                  <a:lnTo>
                    <a:pt x="14157" y="4013"/>
                  </a:lnTo>
                  <a:lnTo>
                    <a:pt x="11490" y="3322"/>
                  </a:lnTo>
                  <a:lnTo>
                    <a:pt x="10812" y="822"/>
                  </a:lnTo>
                  <a:lnTo>
                    <a:pt x="10586" y="0"/>
                  </a:lnTo>
                  <a:close/>
                </a:path>
              </a:pathLst>
            </a:custGeom>
            <a:solidFill>
              <a:srgbClr val="F8D1AE">
                <a:alpha val="27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75;p5"/>
            <p:cNvSpPr/>
            <p:nvPr/>
          </p:nvSpPr>
          <p:spPr>
            <a:xfrm>
              <a:off x="4333167" y="3734204"/>
              <a:ext cx="478740" cy="464744"/>
            </a:xfrm>
            <a:custGeom>
              <a:avLst/>
              <a:gdLst/>
              <a:ahLst/>
              <a:cxnLst/>
              <a:rect l="l" t="t" r="r" b="b"/>
              <a:pathLst>
                <a:path w="15050" h="14610" extrusionOk="0">
                  <a:moveTo>
                    <a:pt x="4882" y="1274"/>
                  </a:moveTo>
                  <a:lnTo>
                    <a:pt x="7096" y="2512"/>
                  </a:lnTo>
                  <a:lnTo>
                    <a:pt x="7096" y="6311"/>
                  </a:lnTo>
                  <a:lnTo>
                    <a:pt x="4263" y="3560"/>
                  </a:lnTo>
                  <a:lnTo>
                    <a:pt x="4882" y="1274"/>
                  </a:lnTo>
                  <a:close/>
                  <a:moveTo>
                    <a:pt x="10049" y="1238"/>
                  </a:moveTo>
                  <a:lnTo>
                    <a:pt x="10704" y="3632"/>
                  </a:lnTo>
                  <a:lnTo>
                    <a:pt x="7930" y="6311"/>
                  </a:lnTo>
                  <a:lnTo>
                    <a:pt x="7930" y="2405"/>
                  </a:lnTo>
                  <a:lnTo>
                    <a:pt x="7953" y="2405"/>
                  </a:lnTo>
                  <a:lnTo>
                    <a:pt x="10049" y="1238"/>
                  </a:lnTo>
                  <a:close/>
                  <a:moveTo>
                    <a:pt x="3751" y="4215"/>
                  </a:moveTo>
                  <a:lnTo>
                    <a:pt x="6525" y="6894"/>
                  </a:lnTo>
                  <a:lnTo>
                    <a:pt x="2500" y="6894"/>
                  </a:lnTo>
                  <a:lnTo>
                    <a:pt x="1298" y="4846"/>
                  </a:lnTo>
                  <a:lnTo>
                    <a:pt x="3751" y="4215"/>
                  </a:lnTo>
                  <a:close/>
                  <a:moveTo>
                    <a:pt x="11382" y="4132"/>
                  </a:moveTo>
                  <a:lnTo>
                    <a:pt x="13728" y="4751"/>
                  </a:lnTo>
                  <a:lnTo>
                    <a:pt x="12442" y="6894"/>
                  </a:lnTo>
                  <a:lnTo>
                    <a:pt x="8549" y="6894"/>
                  </a:lnTo>
                  <a:lnTo>
                    <a:pt x="11382" y="4132"/>
                  </a:lnTo>
                  <a:close/>
                  <a:moveTo>
                    <a:pt x="12549" y="7704"/>
                  </a:moveTo>
                  <a:lnTo>
                    <a:pt x="13764" y="9751"/>
                  </a:lnTo>
                  <a:lnTo>
                    <a:pt x="11299" y="10382"/>
                  </a:lnTo>
                  <a:lnTo>
                    <a:pt x="8525" y="7704"/>
                  </a:lnTo>
                  <a:close/>
                  <a:moveTo>
                    <a:pt x="6525" y="7704"/>
                  </a:moveTo>
                  <a:lnTo>
                    <a:pt x="3667" y="10466"/>
                  </a:lnTo>
                  <a:lnTo>
                    <a:pt x="1322" y="9847"/>
                  </a:lnTo>
                  <a:lnTo>
                    <a:pt x="2608" y="7704"/>
                  </a:lnTo>
                  <a:close/>
                  <a:moveTo>
                    <a:pt x="7953" y="8287"/>
                  </a:moveTo>
                  <a:lnTo>
                    <a:pt x="10787" y="11037"/>
                  </a:lnTo>
                  <a:lnTo>
                    <a:pt x="10168" y="13323"/>
                  </a:lnTo>
                  <a:lnTo>
                    <a:pt x="7953" y="12085"/>
                  </a:lnTo>
                  <a:lnTo>
                    <a:pt x="7953" y="8287"/>
                  </a:lnTo>
                  <a:close/>
                  <a:moveTo>
                    <a:pt x="7120" y="8287"/>
                  </a:moveTo>
                  <a:lnTo>
                    <a:pt x="7120" y="12192"/>
                  </a:lnTo>
                  <a:lnTo>
                    <a:pt x="7096" y="12192"/>
                  </a:lnTo>
                  <a:lnTo>
                    <a:pt x="5001" y="13359"/>
                  </a:lnTo>
                  <a:lnTo>
                    <a:pt x="4346" y="10966"/>
                  </a:lnTo>
                  <a:lnTo>
                    <a:pt x="7120" y="8287"/>
                  </a:lnTo>
                  <a:close/>
                  <a:moveTo>
                    <a:pt x="10585" y="0"/>
                  </a:moveTo>
                  <a:lnTo>
                    <a:pt x="9823" y="417"/>
                  </a:lnTo>
                  <a:lnTo>
                    <a:pt x="7430" y="1750"/>
                  </a:lnTo>
                  <a:lnTo>
                    <a:pt x="5120" y="465"/>
                  </a:lnTo>
                  <a:lnTo>
                    <a:pt x="4358" y="48"/>
                  </a:lnTo>
                  <a:lnTo>
                    <a:pt x="4143" y="857"/>
                  </a:lnTo>
                  <a:lnTo>
                    <a:pt x="3429" y="3453"/>
                  </a:lnTo>
                  <a:lnTo>
                    <a:pt x="845" y="4120"/>
                  </a:lnTo>
                  <a:lnTo>
                    <a:pt x="0" y="4346"/>
                  </a:lnTo>
                  <a:lnTo>
                    <a:pt x="429" y="5072"/>
                  </a:lnTo>
                  <a:lnTo>
                    <a:pt x="1822" y="7394"/>
                  </a:lnTo>
                  <a:lnTo>
                    <a:pt x="476" y="9644"/>
                  </a:lnTo>
                  <a:lnTo>
                    <a:pt x="48" y="10371"/>
                  </a:lnTo>
                  <a:lnTo>
                    <a:pt x="893" y="10597"/>
                  </a:lnTo>
                  <a:lnTo>
                    <a:pt x="3560" y="11299"/>
                  </a:lnTo>
                  <a:lnTo>
                    <a:pt x="4239" y="13800"/>
                  </a:lnTo>
                  <a:lnTo>
                    <a:pt x="4465" y="14609"/>
                  </a:lnTo>
                  <a:lnTo>
                    <a:pt x="5227" y="14192"/>
                  </a:lnTo>
                  <a:lnTo>
                    <a:pt x="7620" y="12859"/>
                  </a:lnTo>
                  <a:lnTo>
                    <a:pt x="9930" y="14157"/>
                  </a:lnTo>
                  <a:lnTo>
                    <a:pt x="10692" y="14573"/>
                  </a:lnTo>
                  <a:lnTo>
                    <a:pt x="10906" y="13752"/>
                  </a:lnTo>
                  <a:lnTo>
                    <a:pt x="11621" y="11156"/>
                  </a:lnTo>
                  <a:lnTo>
                    <a:pt x="14204" y="10490"/>
                  </a:lnTo>
                  <a:lnTo>
                    <a:pt x="15050" y="10263"/>
                  </a:lnTo>
                  <a:lnTo>
                    <a:pt x="14621" y="9537"/>
                  </a:lnTo>
                  <a:lnTo>
                    <a:pt x="13228" y="7215"/>
                  </a:lnTo>
                  <a:lnTo>
                    <a:pt x="14573" y="4965"/>
                  </a:lnTo>
                  <a:lnTo>
                    <a:pt x="15002" y="4239"/>
                  </a:lnTo>
                  <a:lnTo>
                    <a:pt x="14157" y="4013"/>
                  </a:lnTo>
                  <a:lnTo>
                    <a:pt x="11490" y="3322"/>
                  </a:lnTo>
                  <a:lnTo>
                    <a:pt x="10811" y="822"/>
                  </a:lnTo>
                  <a:lnTo>
                    <a:pt x="10585" y="0"/>
                  </a:lnTo>
                  <a:close/>
                </a:path>
              </a:pathLst>
            </a:custGeom>
            <a:solidFill>
              <a:srgbClr val="F8D1AE">
                <a:alpha val="27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76;p5"/>
            <p:cNvSpPr/>
            <p:nvPr/>
          </p:nvSpPr>
          <p:spPr>
            <a:xfrm>
              <a:off x="4333167" y="3269110"/>
              <a:ext cx="478740" cy="465126"/>
            </a:xfrm>
            <a:custGeom>
              <a:avLst/>
              <a:gdLst/>
              <a:ahLst/>
              <a:cxnLst/>
              <a:rect l="l" t="t" r="r" b="b"/>
              <a:pathLst>
                <a:path w="15050" h="14622" extrusionOk="0">
                  <a:moveTo>
                    <a:pt x="4882" y="1286"/>
                  </a:moveTo>
                  <a:lnTo>
                    <a:pt x="7096" y="2525"/>
                  </a:lnTo>
                  <a:lnTo>
                    <a:pt x="7096" y="6311"/>
                  </a:lnTo>
                  <a:lnTo>
                    <a:pt x="4263" y="3560"/>
                  </a:lnTo>
                  <a:lnTo>
                    <a:pt x="4882" y="1286"/>
                  </a:lnTo>
                  <a:close/>
                  <a:moveTo>
                    <a:pt x="10049" y="1239"/>
                  </a:moveTo>
                  <a:lnTo>
                    <a:pt x="10704" y="3632"/>
                  </a:lnTo>
                  <a:lnTo>
                    <a:pt x="7930" y="6311"/>
                  </a:lnTo>
                  <a:lnTo>
                    <a:pt x="7930" y="2417"/>
                  </a:lnTo>
                  <a:lnTo>
                    <a:pt x="7953" y="2417"/>
                  </a:lnTo>
                  <a:lnTo>
                    <a:pt x="10049" y="1239"/>
                  </a:lnTo>
                  <a:close/>
                  <a:moveTo>
                    <a:pt x="3751" y="4215"/>
                  </a:moveTo>
                  <a:lnTo>
                    <a:pt x="6525" y="6894"/>
                  </a:lnTo>
                  <a:lnTo>
                    <a:pt x="2500" y="6894"/>
                  </a:lnTo>
                  <a:lnTo>
                    <a:pt x="1286" y="4858"/>
                  </a:lnTo>
                  <a:lnTo>
                    <a:pt x="3751" y="4215"/>
                  </a:lnTo>
                  <a:close/>
                  <a:moveTo>
                    <a:pt x="11382" y="4144"/>
                  </a:moveTo>
                  <a:lnTo>
                    <a:pt x="13728" y="4751"/>
                  </a:lnTo>
                  <a:lnTo>
                    <a:pt x="12442" y="6894"/>
                  </a:lnTo>
                  <a:lnTo>
                    <a:pt x="8549" y="6894"/>
                  </a:lnTo>
                  <a:lnTo>
                    <a:pt x="11382" y="4144"/>
                  </a:lnTo>
                  <a:close/>
                  <a:moveTo>
                    <a:pt x="12549" y="7716"/>
                  </a:moveTo>
                  <a:lnTo>
                    <a:pt x="13764" y="9752"/>
                  </a:lnTo>
                  <a:lnTo>
                    <a:pt x="11299" y="10395"/>
                  </a:lnTo>
                  <a:lnTo>
                    <a:pt x="8525" y="7716"/>
                  </a:lnTo>
                  <a:close/>
                  <a:moveTo>
                    <a:pt x="6525" y="7728"/>
                  </a:moveTo>
                  <a:lnTo>
                    <a:pt x="3667" y="10478"/>
                  </a:lnTo>
                  <a:lnTo>
                    <a:pt x="1322" y="9871"/>
                  </a:lnTo>
                  <a:lnTo>
                    <a:pt x="2608" y="7728"/>
                  </a:lnTo>
                  <a:close/>
                  <a:moveTo>
                    <a:pt x="7953" y="8299"/>
                  </a:moveTo>
                  <a:lnTo>
                    <a:pt x="10787" y="11049"/>
                  </a:lnTo>
                  <a:lnTo>
                    <a:pt x="10168" y="13323"/>
                  </a:lnTo>
                  <a:lnTo>
                    <a:pt x="7953" y="12085"/>
                  </a:lnTo>
                  <a:lnTo>
                    <a:pt x="7953" y="8299"/>
                  </a:lnTo>
                  <a:close/>
                  <a:moveTo>
                    <a:pt x="7120" y="8299"/>
                  </a:moveTo>
                  <a:lnTo>
                    <a:pt x="7120" y="12192"/>
                  </a:lnTo>
                  <a:lnTo>
                    <a:pt x="7096" y="12192"/>
                  </a:lnTo>
                  <a:lnTo>
                    <a:pt x="5001" y="13371"/>
                  </a:lnTo>
                  <a:lnTo>
                    <a:pt x="4346" y="10978"/>
                  </a:lnTo>
                  <a:lnTo>
                    <a:pt x="7120" y="8299"/>
                  </a:lnTo>
                  <a:close/>
                  <a:moveTo>
                    <a:pt x="10585" y="0"/>
                  </a:moveTo>
                  <a:lnTo>
                    <a:pt x="9823" y="417"/>
                  </a:lnTo>
                  <a:lnTo>
                    <a:pt x="7430" y="1763"/>
                  </a:lnTo>
                  <a:lnTo>
                    <a:pt x="5120" y="465"/>
                  </a:lnTo>
                  <a:lnTo>
                    <a:pt x="4358" y="48"/>
                  </a:lnTo>
                  <a:lnTo>
                    <a:pt x="4143" y="870"/>
                  </a:lnTo>
                  <a:lnTo>
                    <a:pt x="3429" y="3453"/>
                  </a:lnTo>
                  <a:lnTo>
                    <a:pt x="845" y="4132"/>
                  </a:lnTo>
                  <a:lnTo>
                    <a:pt x="0" y="4346"/>
                  </a:lnTo>
                  <a:lnTo>
                    <a:pt x="429" y="5084"/>
                  </a:lnTo>
                  <a:lnTo>
                    <a:pt x="1822" y="7406"/>
                  </a:lnTo>
                  <a:lnTo>
                    <a:pt x="476" y="9644"/>
                  </a:lnTo>
                  <a:lnTo>
                    <a:pt x="48" y="10383"/>
                  </a:lnTo>
                  <a:lnTo>
                    <a:pt x="893" y="10597"/>
                  </a:lnTo>
                  <a:lnTo>
                    <a:pt x="3560" y="11299"/>
                  </a:lnTo>
                  <a:lnTo>
                    <a:pt x="4239" y="13800"/>
                  </a:lnTo>
                  <a:lnTo>
                    <a:pt x="4465" y="14621"/>
                  </a:lnTo>
                  <a:lnTo>
                    <a:pt x="5227" y="14205"/>
                  </a:lnTo>
                  <a:lnTo>
                    <a:pt x="7620" y="12859"/>
                  </a:lnTo>
                  <a:lnTo>
                    <a:pt x="9930" y="14157"/>
                  </a:lnTo>
                  <a:lnTo>
                    <a:pt x="10692" y="14574"/>
                  </a:lnTo>
                  <a:lnTo>
                    <a:pt x="10906" y="13752"/>
                  </a:lnTo>
                  <a:lnTo>
                    <a:pt x="11621" y="11168"/>
                  </a:lnTo>
                  <a:lnTo>
                    <a:pt x="14204" y="10502"/>
                  </a:lnTo>
                  <a:lnTo>
                    <a:pt x="15050" y="10275"/>
                  </a:lnTo>
                  <a:lnTo>
                    <a:pt x="14621" y="9549"/>
                  </a:lnTo>
                  <a:lnTo>
                    <a:pt x="13228" y="7227"/>
                  </a:lnTo>
                  <a:lnTo>
                    <a:pt x="14573" y="4977"/>
                  </a:lnTo>
                  <a:lnTo>
                    <a:pt x="15002" y="4251"/>
                  </a:lnTo>
                  <a:lnTo>
                    <a:pt x="14157" y="4025"/>
                  </a:lnTo>
                  <a:lnTo>
                    <a:pt x="11490" y="3322"/>
                  </a:lnTo>
                  <a:lnTo>
                    <a:pt x="10811" y="822"/>
                  </a:lnTo>
                  <a:lnTo>
                    <a:pt x="10585" y="0"/>
                  </a:lnTo>
                  <a:close/>
                </a:path>
              </a:pathLst>
            </a:custGeom>
            <a:solidFill>
              <a:srgbClr val="F8D1AE">
                <a:alpha val="27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77;p5"/>
            <p:cNvSpPr/>
            <p:nvPr/>
          </p:nvSpPr>
          <p:spPr>
            <a:xfrm>
              <a:off x="5780299" y="4663629"/>
              <a:ext cx="478772" cy="464744"/>
            </a:xfrm>
            <a:custGeom>
              <a:avLst/>
              <a:gdLst/>
              <a:ahLst/>
              <a:cxnLst/>
              <a:rect l="l" t="t" r="r" b="b"/>
              <a:pathLst>
                <a:path w="15051" h="14610" extrusionOk="0">
                  <a:moveTo>
                    <a:pt x="4882" y="1286"/>
                  </a:moveTo>
                  <a:lnTo>
                    <a:pt x="7109" y="2524"/>
                  </a:lnTo>
                  <a:lnTo>
                    <a:pt x="7109" y="6322"/>
                  </a:lnTo>
                  <a:lnTo>
                    <a:pt x="4263" y="3572"/>
                  </a:lnTo>
                  <a:lnTo>
                    <a:pt x="4882" y="1286"/>
                  </a:lnTo>
                  <a:close/>
                  <a:moveTo>
                    <a:pt x="10050" y="1250"/>
                  </a:moveTo>
                  <a:lnTo>
                    <a:pt x="10705" y="3643"/>
                  </a:lnTo>
                  <a:lnTo>
                    <a:pt x="7942" y="6322"/>
                  </a:lnTo>
                  <a:lnTo>
                    <a:pt x="7942" y="2417"/>
                  </a:lnTo>
                  <a:lnTo>
                    <a:pt x="7954" y="2417"/>
                  </a:lnTo>
                  <a:lnTo>
                    <a:pt x="10050" y="1250"/>
                  </a:lnTo>
                  <a:close/>
                  <a:moveTo>
                    <a:pt x="3751" y="4203"/>
                  </a:moveTo>
                  <a:lnTo>
                    <a:pt x="6525" y="6882"/>
                  </a:lnTo>
                  <a:lnTo>
                    <a:pt x="2501" y="6882"/>
                  </a:lnTo>
                  <a:lnTo>
                    <a:pt x="1287" y="4846"/>
                  </a:lnTo>
                  <a:lnTo>
                    <a:pt x="3751" y="4203"/>
                  </a:lnTo>
                  <a:close/>
                  <a:moveTo>
                    <a:pt x="11395" y="4132"/>
                  </a:moveTo>
                  <a:lnTo>
                    <a:pt x="13729" y="4739"/>
                  </a:lnTo>
                  <a:lnTo>
                    <a:pt x="12443" y="6882"/>
                  </a:lnTo>
                  <a:lnTo>
                    <a:pt x="8538" y="6882"/>
                  </a:lnTo>
                  <a:lnTo>
                    <a:pt x="11395" y="4132"/>
                  </a:lnTo>
                  <a:close/>
                  <a:moveTo>
                    <a:pt x="12550" y="7715"/>
                  </a:moveTo>
                  <a:lnTo>
                    <a:pt x="13776" y="9763"/>
                  </a:lnTo>
                  <a:lnTo>
                    <a:pt x="11300" y="10394"/>
                  </a:lnTo>
                  <a:lnTo>
                    <a:pt x="8538" y="7715"/>
                  </a:lnTo>
                  <a:close/>
                  <a:moveTo>
                    <a:pt x="6525" y="7715"/>
                  </a:moveTo>
                  <a:lnTo>
                    <a:pt x="3668" y="10478"/>
                  </a:lnTo>
                  <a:lnTo>
                    <a:pt x="1334" y="9858"/>
                  </a:lnTo>
                  <a:lnTo>
                    <a:pt x="2608" y="7715"/>
                  </a:lnTo>
                  <a:close/>
                  <a:moveTo>
                    <a:pt x="7954" y="8287"/>
                  </a:moveTo>
                  <a:lnTo>
                    <a:pt x="10800" y="11037"/>
                  </a:lnTo>
                  <a:lnTo>
                    <a:pt x="10169" y="13311"/>
                  </a:lnTo>
                  <a:lnTo>
                    <a:pt x="7954" y="12085"/>
                  </a:lnTo>
                  <a:lnTo>
                    <a:pt x="7954" y="8287"/>
                  </a:lnTo>
                  <a:close/>
                  <a:moveTo>
                    <a:pt x="7109" y="8299"/>
                  </a:moveTo>
                  <a:lnTo>
                    <a:pt x="7109" y="12204"/>
                  </a:lnTo>
                  <a:lnTo>
                    <a:pt x="5001" y="13371"/>
                  </a:lnTo>
                  <a:lnTo>
                    <a:pt x="4335" y="10978"/>
                  </a:lnTo>
                  <a:lnTo>
                    <a:pt x="7109" y="8299"/>
                  </a:lnTo>
                  <a:close/>
                  <a:moveTo>
                    <a:pt x="10586" y="0"/>
                  </a:moveTo>
                  <a:lnTo>
                    <a:pt x="9824" y="405"/>
                  </a:lnTo>
                  <a:lnTo>
                    <a:pt x="7430" y="1750"/>
                  </a:lnTo>
                  <a:lnTo>
                    <a:pt x="5121" y="453"/>
                  </a:lnTo>
                  <a:lnTo>
                    <a:pt x="4359" y="36"/>
                  </a:lnTo>
                  <a:lnTo>
                    <a:pt x="4144" y="857"/>
                  </a:lnTo>
                  <a:lnTo>
                    <a:pt x="3430" y="3441"/>
                  </a:lnTo>
                  <a:lnTo>
                    <a:pt x="858" y="4120"/>
                  </a:lnTo>
                  <a:lnTo>
                    <a:pt x="1" y="4334"/>
                  </a:lnTo>
                  <a:lnTo>
                    <a:pt x="441" y="5072"/>
                  </a:lnTo>
                  <a:lnTo>
                    <a:pt x="1823" y="7394"/>
                  </a:lnTo>
                  <a:lnTo>
                    <a:pt x="477" y="9632"/>
                  </a:lnTo>
                  <a:lnTo>
                    <a:pt x="48" y="10370"/>
                  </a:lnTo>
                  <a:lnTo>
                    <a:pt x="894" y="10597"/>
                  </a:lnTo>
                  <a:lnTo>
                    <a:pt x="3561" y="11287"/>
                  </a:lnTo>
                  <a:lnTo>
                    <a:pt x="4251" y="13788"/>
                  </a:lnTo>
                  <a:lnTo>
                    <a:pt x="4466" y="14609"/>
                  </a:lnTo>
                  <a:lnTo>
                    <a:pt x="5228" y="14192"/>
                  </a:lnTo>
                  <a:lnTo>
                    <a:pt x="7621" y="12859"/>
                  </a:lnTo>
                  <a:lnTo>
                    <a:pt x="9931" y="14145"/>
                  </a:lnTo>
                  <a:lnTo>
                    <a:pt x="10693" y="14561"/>
                  </a:lnTo>
                  <a:lnTo>
                    <a:pt x="10907" y="13752"/>
                  </a:lnTo>
                  <a:lnTo>
                    <a:pt x="11621" y="11156"/>
                  </a:lnTo>
                  <a:lnTo>
                    <a:pt x="14205" y="10489"/>
                  </a:lnTo>
                  <a:lnTo>
                    <a:pt x="15050" y="10263"/>
                  </a:lnTo>
                  <a:lnTo>
                    <a:pt x="14622" y="9537"/>
                  </a:lnTo>
                  <a:lnTo>
                    <a:pt x="13229" y="7215"/>
                  </a:lnTo>
                  <a:lnTo>
                    <a:pt x="14574" y="4965"/>
                  </a:lnTo>
                  <a:lnTo>
                    <a:pt x="15003" y="4239"/>
                  </a:lnTo>
                  <a:lnTo>
                    <a:pt x="14157" y="4012"/>
                  </a:lnTo>
                  <a:lnTo>
                    <a:pt x="11490" y="3310"/>
                  </a:lnTo>
                  <a:lnTo>
                    <a:pt x="10812" y="810"/>
                  </a:lnTo>
                  <a:lnTo>
                    <a:pt x="10586" y="0"/>
                  </a:lnTo>
                  <a:close/>
                </a:path>
              </a:pathLst>
            </a:custGeom>
            <a:solidFill>
              <a:srgbClr val="F8D1AE">
                <a:alpha val="27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78;p5"/>
            <p:cNvSpPr/>
            <p:nvPr/>
          </p:nvSpPr>
          <p:spPr>
            <a:xfrm>
              <a:off x="5780299" y="2804398"/>
              <a:ext cx="478772" cy="464744"/>
            </a:xfrm>
            <a:custGeom>
              <a:avLst/>
              <a:gdLst/>
              <a:ahLst/>
              <a:cxnLst/>
              <a:rect l="l" t="t" r="r" b="b"/>
              <a:pathLst>
                <a:path w="15051" h="14610" extrusionOk="0">
                  <a:moveTo>
                    <a:pt x="10050" y="1239"/>
                  </a:moveTo>
                  <a:lnTo>
                    <a:pt x="10705" y="3632"/>
                  </a:lnTo>
                  <a:lnTo>
                    <a:pt x="7942" y="6311"/>
                  </a:lnTo>
                  <a:lnTo>
                    <a:pt x="7942" y="2405"/>
                  </a:lnTo>
                  <a:lnTo>
                    <a:pt x="7954" y="2405"/>
                  </a:lnTo>
                  <a:lnTo>
                    <a:pt x="10050" y="1239"/>
                  </a:lnTo>
                  <a:close/>
                  <a:moveTo>
                    <a:pt x="4906" y="1298"/>
                  </a:moveTo>
                  <a:lnTo>
                    <a:pt x="7121" y="2525"/>
                  </a:lnTo>
                  <a:lnTo>
                    <a:pt x="7121" y="6323"/>
                  </a:lnTo>
                  <a:lnTo>
                    <a:pt x="4275" y="3572"/>
                  </a:lnTo>
                  <a:lnTo>
                    <a:pt x="4906" y="1298"/>
                  </a:lnTo>
                  <a:close/>
                  <a:moveTo>
                    <a:pt x="3751" y="4215"/>
                  </a:moveTo>
                  <a:lnTo>
                    <a:pt x="6525" y="6894"/>
                  </a:lnTo>
                  <a:lnTo>
                    <a:pt x="2501" y="6894"/>
                  </a:lnTo>
                  <a:lnTo>
                    <a:pt x="1287" y="4846"/>
                  </a:lnTo>
                  <a:lnTo>
                    <a:pt x="3751" y="4215"/>
                  </a:lnTo>
                  <a:close/>
                  <a:moveTo>
                    <a:pt x="11395" y="4132"/>
                  </a:moveTo>
                  <a:lnTo>
                    <a:pt x="13729" y="4751"/>
                  </a:lnTo>
                  <a:lnTo>
                    <a:pt x="12443" y="6894"/>
                  </a:lnTo>
                  <a:lnTo>
                    <a:pt x="8538" y="6894"/>
                  </a:lnTo>
                  <a:lnTo>
                    <a:pt x="11395" y="4132"/>
                  </a:lnTo>
                  <a:close/>
                  <a:moveTo>
                    <a:pt x="12562" y="7704"/>
                  </a:moveTo>
                  <a:lnTo>
                    <a:pt x="13788" y="9752"/>
                  </a:lnTo>
                  <a:lnTo>
                    <a:pt x="11312" y="10383"/>
                  </a:lnTo>
                  <a:lnTo>
                    <a:pt x="8550" y="7704"/>
                  </a:lnTo>
                  <a:close/>
                  <a:moveTo>
                    <a:pt x="6525" y="7704"/>
                  </a:moveTo>
                  <a:lnTo>
                    <a:pt x="3668" y="10478"/>
                  </a:lnTo>
                  <a:lnTo>
                    <a:pt x="1334" y="9871"/>
                  </a:lnTo>
                  <a:lnTo>
                    <a:pt x="2608" y="7704"/>
                  </a:lnTo>
                  <a:close/>
                  <a:moveTo>
                    <a:pt x="7954" y="8287"/>
                  </a:moveTo>
                  <a:lnTo>
                    <a:pt x="10788" y="11038"/>
                  </a:lnTo>
                  <a:lnTo>
                    <a:pt x="10169" y="13324"/>
                  </a:lnTo>
                  <a:lnTo>
                    <a:pt x="7954" y="12085"/>
                  </a:lnTo>
                  <a:lnTo>
                    <a:pt x="7954" y="8287"/>
                  </a:lnTo>
                  <a:close/>
                  <a:moveTo>
                    <a:pt x="7133" y="8287"/>
                  </a:moveTo>
                  <a:lnTo>
                    <a:pt x="7133" y="12192"/>
                  </a:lnTo>
                  <a:lnTo>
                    <a:pt x="7121" y="12192"/>
                  </a:lnTo>
                  <a:lnTo>
                    <a:pt x="5025" y="13359"/>
                  </a:lnTo>
                  <a:lnTo>
                    <a:pt x="4359" y="10966"/>
                  </a:lnTo>
                  <a:lnTo>
                    <a:pt x="7133" y="8287"/>
                  </a:lnTo>
                  <a:close/>
                  <a:moveTo>
                    <a:pt x="10586" y="0"/>
                  </a:moveTo>
                  <a:lnTo>
                    <a:pt x="9824" y="417"/>
                  </a:lnTo>
                  <a:lnTo>
                    <a:pt x="7430" y="1751"/>
                  </a:lnTo>
                  <a:lnTo>
                    <a:pt x="5121" y="453"/>
                  </a:lnTo>
                  <a:lnTo>
                    <a:pt x="4370" y="48"/>
                  </a:lnTo>
                  <a:lnTo>
                    <a:pt x="4144" y="858"/>
                  </a:lnTo>
                  <a:lnTo>
                    <a:pt x="3430" y="3453"/>
                  </a:lnTo>
                  <a:lnTo>
                    <a:pt x="858" y="4120"/>
                  </a:lnTo>
                  <a:lnTo>
                    <a:pt x="1" y="4346"/>
                  </a:lnTo>
                  <a:lnTo>
                    <a:pt x="441" y="5072"/>
                  </a:lnTo>
                  <a:lnTo>
                    <a:pt x="1823" y="7394"/>
                  </a:lnTo>
                  <a:lnTo>
                    <a:pt x="477" y="9644"/>
                  </a:lnTo>
                  <a:lnTo>
                    <a:pt x="48" y="10371"/>
                  </a:lnTo>
                  <a:lnTo>
                    <a:pt x="894" y="10597"/>
                  </a:lnTo>
                  <a:lnTo>
                    <a:pt x="3561" y="11299"/>
                  </a:lnTo>
                  <a:lnTo>
                    <a:pt x="4251" y="13800"/>
                  </a:lnTo>
                  <a:lnTo>
                    <a:pt x="4466" y="14609"/>
                  </a:lnTo>
                  <a:lnTo>
                    <a:pt x="5228" y="14193"/>
                  </a:lnTo>
                  <a:lnTo>
                    <a:pt x="7621" y="12859"/>
                  </a:lnTo>
                  <a:lnTo>
                    <a:pt x="9931" y="14157"/>
                  </a:lnTo>
                  <a:lnTo>
                    <a:pt x="10693" y="14574"/>
                  </a:lnTo>
                  <a:lnTo>
                    <a:pt x="10919" y="13752"/>
                  </a:lnTo>
                  <a:lnTo>
                    <a:pt x="11633" y="11157"/>
                  </a:lnTo>
                  <a:lnTo>
                    <a:pt x="14205" y="10490"/>
                  </a:lnTo>
                  <a:lnTo>
                    <a:pt x="15050" y="10264"/>
                  </a:lnTo>
                  <a:lnTo>
                    <a:pt x="14622" y="9537"/>
                  </a:lnTo>
                  <a:lnTo>
                    <a:pt x="13241" y="7216"/>
                  </a:lnTo>
                  <a:lnTo>
                    <a:pt x="14574" y="4965"/>
                  </a:lnTo>
                  <a:lnTo>
                    <a:pt x="15003" y="4239"/>
                  </a:lnTo>
                  <a:lnTo>
                    <a:pt x="14157" y="4013"/>
                  </a:lnTo>
                  <a:lnTo>
                    <a:pt x="11490" y="3322"/>
                  </a:lnTo>
                  <a:lnTo>
                    <a:pt x="10812" y="822"/>
                  </a:lnTo>
                  <a:lnTo>
                    <a:pt x="10586" y="0"/>
                  </a:lnTo>
                  <a:close/>
                </a:path>
              </a:pathLst>
            </a:custGeom>
            <a:solidFill>
              <a:srgbClr val="F8D1AE">
                <a:alpha val="27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79;p5"/>
            <p:cNvSpPr/>
            <p:nvPr/>
          </p:nvSpPr>
          <p:spPr>
            <a:xfrm>
              <a:off x="5780299" y="4198916"/>
              <a:ext cx="478772" cy="465094"/>
            </a:xfrm>
            <a:custGeom>
              <a:avLst/>
              <a:gdLst/>
              <a:ahLst/>
              <a:cxnLst/>
              <a:rect l="l" t="t" r="r" b="b"/>
              <a:pathLst>
                <a:path w="15051" h="14621" extrusionOk="0">
                  <a:moveTo>
                    <a:pt x="4882" y="1286"/>
                  </a:moveTo>
                  <a:lnTo>
                    <a:pt x="7109" y="2512"/>
                  </a:lnTo>
                  <a:lnTo>
                    <a:pt x="7109" y="6310"/>
                  </a:lnTo>
                  <a:lnTo>
                    <a:pt x="4263" y="3560"/>
                  </a:lnTo>
                  <a:lnTo>
                    <a:pt x="4882" y="1286"/>
                  </a:lnTo>
                  <a:close/>
                  <a:moveTo>
                    <a:pt x="10050" y="1238"/>
                  </a:moveTo>
                  <a:lnTo>
                    <a:pt x="10705" y="3632"/>
                  </a:lnTo>
                  <a:lnTo>
                    <a:pt x="7942" y="6310"/>
                  </a:lnTo>
                  <a:lnTo>
                    <a:pt x="7942" y="2417"/>
                  </a:lnTo>
                  <a:lnTo>
                    <a:pt x="7954" y="2417"/>
                  </a:lnTo>
                  <a:lnTo>
                    <a:pt x="10050" y="1238"/>
                  </a:lnTo>
                  <a:close/>
                  <a:moveTo>
                    <a:pt x="11395" y="4132"/>
                  </a:moveTo>
                  <a:lnTo>
                    <a:pt x="13729" y="4739"/>
                  </a:lnTo>
                  <a:lnTo>
                    <a:pt x="12443" y="6882"/>
                  </a:lnTo>
                  <a:lnTo>
                    <a:pt x="8538" y="6882"/>
                  </a:lnTo>
                  <a:lnTo>
                    <a:pt x="11395" y="4132"/>
                  </a:lnTo>
                  <a:close/>
                  <a:moveTo>
                    <a:pt x="3751" y="4215"/>
                  </a:moveTo>
                  <a:lnTo>
                    <a:pt x="6525" y="6894"/>
                  </a:lnTo>
                  <a:lnTo>
                    <a:pt x="2501" y="6894"/>
                  </a:lnTo>
                  <a:lnTo>
                    <a:pt x="1287" y="4858"/>
                  </a:lnTo>
                  <a:lnTo>
                    <a:pt x="3751" y="4215"/>
                  </a:lnTo>
                  <a:close/>
                  <a:moveTo>
                    <a:pt x="12550" y="7715"/>
                  </a:moveTo>
                  <a:lnTo>
                    <a:pt x="13776" y="9751"/>
                  </a:lnTo>
                  <a:lnTo>
                    <a:pt x="11300" y="10394"/>
                  </a:lnTo>
                  <a:lnTo>
                    <a:pt x="8538" y="7715"/>
                  </a:lnTo>
                  <a:close/>
                  <a:moveTo>
                    <a:pt x="6525" y="7715"/>
                  </a:moveTo>
                  <a:lnTo>
                    <a:pt x="3668" y="10466"/>
                  </a:lnTo>
                  <a:lnTo>
                    <a:pt x="1334" y="9859"/>
                  </a:lnTo>
                  <a:lnTo>
                    <a:pt x="2608" y="7715"/>
                  </a:lnTo>
                  <a:close/>
                  <a:moveTo>
                    <a:pt x="7954" y="8299"/>
                  </a:moveTo>
                  <a:lnTo>
                    <a:pt x="10800" y="11049"/>
                  </a:lnTo>
                  <a:lnTo>
                    <a:pt x="10169" y="13323"/>
                  </a:lnTo>
                  <a:lnTo>
                    <a:pt x="7954" y="12085"/>
                  </a:lnTo>
                  <a:lnTo>
                    <a:pt x="7954" y="8299"/>
                  </a:lnTo>
                  <a:close/>
                  <a:moveTo>
                    <a:pt x="7121" y="8299"/>
                  </a:moveTo>
                  <a:lnTo>
                    <a:pt x="7121" y="12192"/>
                  </a:lnTo>
                  <a:lnTo>
                    <a:pt x="7109" y="12192"/>
                  </a:lnTo>
                  <a:lnTo>
                    <a:pt x="5001" y="13371"/>
                  </a:lnTo>
                  <a:lnTo>
                    <a:pt x="4347" y="10978"/>
                  </a:lnTo>
                  <a:lnTo>
                    <a:pt x="7121" y="8299"/>
                  </a:lnTo>
                  <a:close/>
                  <a:moveTo>
                    <a:pt x="10586" y="0"/>
                  </a:moveTo>
                  <a:lnTo>
                    <a:pt x="9824" y="417"/>
                  </a:lnTo>
                  <a:lnTo>
                    <a:pt x="7430" y="1762"/>
                  </a:lnTo>
                  <a:lnTo>
                    <a:pt x="5121" y="465"/>
                  </a:lnTo>
                  <a:lnTo>
                    <a:pt x="4359" y="48"/>
                  </a:lnTo>
                  <a:lnTo>
                    <a:pt x="4144" y="869"/>
                  </a:lnTo>
                  <a:lnTo>
                    <a:pt x="3430" y="3453"/>
                  </a:lnTo>
                  <a:lnTo>
                    <a:pt x="858" y="4132"/>
                  </a:lnTo>
                  <a:lnTo>
                    <a:pt x="1" y="4346"/>
                  </a:lnTo>
                  <a:lnTo>
                    <a:pt x="441" y="5084"/>
                  </a:lnTo>
                  <a:lnTo>
                    <a:pt x="1823" y="7406"/>
                  </a:lnTo>
                  <a:lnTo>
                    <a:pt x="477" y="9644"/>
                  </a:lnTo>
                  <a:lnTo>
                    <a:pt x="48" y="10382"/>
                  </a:lnTo>
                  <a:lnTo>
                    <a:pt x="894" y="10597"/>
                  </a:lnTo>
                  <a:lnTo>
                    <a:pt x="3561" y="11299"/>
                  </a:lnTo>
                  <a:lnTo>
                    <a:pt x="4251" y="13799"/>
                  </a:lnTo>
                  <a:lnTo>
                    <a:pt x="4466" y="14621"/>
                  </a:lnTo>
                  <a:lnTo>
                    <a:pt x="5228" y="14204"/>
                  </a:lnTo>
                  <a:lnTo>
                    <a:pt x="7621" y="12859"/>
                  </a:lnTo>
                  <a:lnTo>
                    <a:pt x="9931" y="14157"/>
                  </a:lnTo>
                  <a:lnTo>
                    <a:pt x="10693" y="14573"/>
                  </a:lnTo>
                  <a:lnTo>
                    <a:pt x="10907" y="13752"/>
                  </a:lnTo>
                  <a:lnTo>
                    <a:pt x="11621" y="11168"/>
                  </a:lnTo>
                  <a:lnTo>
                    <a:pt x="14205" y="10501"/>
                  </a:lnTo>
                  <a:lnTo>
                    <a:pt x="15050" y="10275"/>
                  </a:lnTo>
                  <a:lnTo>
                    <a:pt x="14622" y="9549"/>
                  </a:lnTo>
                  <a:lnTo>
                    <a:pt x="13229" y="7227"/>
                  </a:lnTo>
                  <a:lnTo>
                    <a:pt x="14574" y="4977"/>
                  </a:lnTo>
                  <a:lnTo>
                    <a:pt x="15003" y="4251"/>
                  </a:lnTo>
                  <a:lnTo>
                    <a:pt x="14157" y="4024"/>
                  </a:lnTo>
                  <a:lnTo>
                    <a:pt x="11490" y="3322"/>
                  </a:lnTo>
                  <a:lnTo>
                    <a:pt x="10812" y="822"/>
                  </a:lnTo>
                  <a:lnTo>
                    <a:pt x="10586" y="0"/>
                  </a:lnTo>
                  <a:close/>
                </a:path>
              </a:pathLst>
            </a:custGeom>
            <a:solidFill>
              <a:srgbClr val="F8D1AE">
                <a:alpha val="27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80;p5"/>
            <p:cNvSpPr/>
            <p:nvPr/>
          </p:nvSpPr>
          <p:spPr>
            <a:xfrm>
              <a:off x="5298187" y="2804398"/>
              <a:ext cx="478359" cy="464744"/>
            </a:xfrm>
            <a:custGeom>
              <a:avLst/>
              <a:gdLst/>
              <a:ahLst/>
              <a:cxnLst/>
              <a:rect l="l" t="t" r="r" b="b"/>
              <a:pathLst>
                <a:path w="15038" h="14610" extrusionOk="0">
                  <a:moveTo>
                    <a:pt x="10037" y="1239"/>
                  </a:moveTo>
                  <a:lnTo>
                    <a:pt x="10692" y="3632"/>
                  </a:lnTo>
                  <a:lnTo>
                    <a:pt x="7930" y="6311"/>
                  </a:lnTo>
                  <a:lnTo>
                    <a:pt x="7930" y="2405"/>
                  </a:lnTo>
                  <a:lnTo>
                    <a:pt x="7942" y="2405"/>
                  </a:lnTo>
                  <a:lnTo>
                    <a:pt x="10037" y="1239"/>
                  </a:lnTo>
                  <a:close/>
                  <a:moveTo>
                    <a:pt x="4882" y="1274"/>
                  </a:moveTo>
                  <a:lnTo>
                    <a:pt x="7096" y="2513"/>
                  </a:lnTo>
                  <a:lnTo>
                    <a:pt x="7096" y="6311"/>
                  </a:lnTo>
                  <a:lnTo>
                    <a:pt x="4251" y="3560"/>
                  </a:lnTo>
                  <a:lnTo>
                    <a:pt x="4882" y="1274"/>
                  </a:lnTo>
                  <a:close/>
                  <a:moveTo>
                    <a:pt x="3739" y="4215"/>
                  </a:moveTo>
                  <a:lnTo>
                    <a:pt x="6513" y="6894"/>
                  </a:lnTo>
                  <a:lnTo>
                    <a:pt x="2489" y="6894"/>
                  </a:lnTo>
                  <a:lnTo>
                    <a:pt x="1274" y="4846"/>
                  </a:lnTo>
                  <a:lnTo>
                    <a:pt x="3739" y="4215"/>
                  </a:lnTo>
                  <a:close/>
                  <a:moveTo>
                    <a:pt x="11383" y="4132"/>
                  </a:moveTo>
                  <a:lnTo>
                    <a:pt x="13716" y="4751"/>
                  </a:lnTo>
                  <a:lnTo>
                    <a:pt x="12442" y="6894"/>
                  </a:lnTo>
                  <a:lnTo>
                    <a:pt x="8525" y="6894"/>
                  </a:lnTo>
                  <a:lnTo>
                    <a:pt x="11383" y="4132"/>
                  </a:lnTo>
                  <a:close/>
                  <a:moveTo>
                    <a:pt x="12561" y="7704"/>
                  </a:moveTo>
                  <a:lnTo>
                    <a:pt x="13776" y="9752"/>
                  </a:lnTo>
                  <a:lnTo>
                    <a:pt x="11311" y="10383"/>
                  </a:lnTo>
                  <a:lnTo>
                    <a:pt x="8537" y="7704"/>
                  </a:lnTo>
                  <a:close/>
                  <a:moveTo>
                    <a:pt x="6525" y="7704"/>
                  </a:moveTo>
                  <a:lnTo>
                    <a:pt x="3667" y="10478"/>
                  </a:lnTo>
                  <a:lnTo>
                    <a:pt x="1334" y="9871"/>
                  </a:lnTo>
                  <a:lnTo>
                    <a:pt x="2608" y="7704"/>
                  </a:lnTo>
                  <a:close/>
                  <a:moveTo>
                    <a:pt x="7942" y="8287"/>
                  </a:moveTo>
                  <a:lnTo>
                    <a:pt x="10787" y="11038"/>
                  </a:lnTo>
                  <a:lnTo>
                    <a:pt x="10156" y="13324"/>
                  </a:lnTo>
                  <a:lnTo>
                    <a:pt x="7942" y="12085"/>
                  </a:lnTo>
                  <a:lnTo>
                    <a:pt x="7942" y="8287"/>
                  </a:lnTo>
                  <a:close/>
                  <a:moveTo>
                    <a:pt x="7120" y="8287"/>
                  </a:moveTo>
                  <a:lnTo>
                    <a:pt x="7120" y="12192"/>
                  </a:lnTo>
                  <a:lnTo>
                    <a:pt x="7108" y="12192"/>
                  </a:lnTo>
                  <a:lnTo>
                    <a:pt x="5013" y="13359"/>
                  </a:lnTo>
                  <a:lnTo>
                    <a:pt x="4358" y="10966"/>
                  </a:lnTo>
                  <a:lnTo>
                    <a:pt x="7120" y="8287"/>
                  </a:lnTo>
                  <a:close/>
                  <a:moveTo>
                    <a:pt x="10573" y="0"/>
                  </a:moveTo>
                  <a:lnTo>
                    <a:pt x="9823" y="417"/>
                  </a:lnTo>
                  <a:lnTo>
                    <a:pt x="7418" y="1751"/>
                  </a:lnTo>
                  <a:lnTo>
                    <a:pt x="5120" y="453"/>
                  </a:lnTo>
                  <a:lnTo>
                    <a:pt x="4358" y="48"/>
                  </a:lnTo>
                  <a:lnTo>
                    <a:pt x="4132" y="858"/>
                  </a:lnTo>
                  <a:lnTo>
                    <a:pt x="3417" y="3453"/>
                  </a:lnTo>
                  <a:lnTo>
                    <a:pt x="846" y="4120"/>
                  </a:lnTo>
                  <a:lnTo>
                    <a:pt x="0" y="4346"/>
                  </a:lnTo>
                  <a:lnTo>
                    <a:pt x="429" y="5072"/>
                  </a:lnTo>
                  <a:lnTo>
                    <a:pt x="1810" y="7394"/>
                  </a:lnTo>
                  <a:lnTo>
                    <a:pt x="476" y="9644"/>
                  </a:lnTo>
                  <a:lnTo>
                    <a:pt x="36" y="10371"/>
                  </a:lnTo>
                  <a:lnTo>
                    <a:pt x="893" y="10597"/>
                  </a:lnTo>
                  <a:lnTo>
                    <a:pt x="3548" y="11299"/>
                  </a:lnTo>
                  <a:lnTo>
                    <a:pt x="4239" y="13800"/>
                  </a:lnTo>
                  <a:lnTo>
                    <a:pt x="4465" y="14609"/>
                  </a:lnTo>
                  <a:lnTo>
                    <a:pt x="5215" y="14193"/>
                  </a:lnTo>
                  <a:lnTo>
                    <a:pt x="7620" y="12859"/>
                  </a:lnTo>
                  <a:lnTo>
                    <a:pt x="9918" y="14157"/>
                  </a:lnTo>
                  <a:lnTo>
                    <a:pt x="10680" y="14574"/>
                  </a:lnTo>
                  <a:lnTo>
                    <a:pt x="10906" y="13752"/>
                  </a:lnTo>
                  <a:lnTo>
                    <a:pt x="11621" y="11157"/>
                  </a:lnTo>
                  <a:lnTo>
                    <a:pt x="14192" y="10490"/>
                  </a:lnTo>
                  <a:lnTo>
                    <a:pt x="15038" y="10264"/>
                  </a:lnTo>
                  <a:lnTo>
                    <a:pt x="14609" y="9537"/>
                  </a:lnTo>
                  <a:lnTo>
                    <a:pt x="13228" y="7216"/>
                  </a:lnTo>
                  <a:lnTo>
                    <a:pt x="14562" y="4965"/>
                  </a:lnTo>
                  <a:lnTo>
                    <a:pt x="15002" y="4239"/>
                  </a:lnTo>
                  <a:lnTo>
                    <a:pt x="14145" y="4013"/>
                  </a:lnTo>
                  <a:lnTo>
                    <a:pt x="11478" y="3322"/>
                  </a:lnTo>
                  <a:lnTo>
                    <a:pt x="10799" y="822"/>
                  </a:lnTo>
                  <a:lnTo>
                    <a:pt x="10573" y="0"/>
                  </a:lnTo>
                  <a:close/>
                </a:path>
              </a:pathLst>
            </a:custGeom>
            <a:solidFill>
              <a:srgbClr val="F8D1AE">
                <a:alpha val="27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81;p5"/>
            <p:cNvSpPr/>
            <p:nvPr/>
          </p:nvSpPr>
          <p:spPr>
            <a:xfrm>
              <a:off x="5297805" y="4198916"/>
              <a:ext cx="478740" cy="465094"/>
            </a:xfrm>
            <a:custGeom>
              <a:avLst/>
              <a:gdLst/>
              <a:ahLst/>
              <a:cxnLst/>
              <a:rect l="l" t="t" r="r" b="b"/>
              <a:pathLst>
                <a:path w="15050" h="14621" extrusionOk="0">
                  <a:moveTo>
                    <a:pt x="4894" y="1286"/>
                  </a:moveTo>
                  <a:lnTo>
                    <a:pt x="7108" y="2512"/>
                  </a:lnTo>
                  <a:lnTo>
                    <a:pt x="7108" y="6310"/>
                  </a:lnTo>
                  <a:lnTo>
                    <a:pt x="4263" y="3560"/>
                  </a:lnTo>
                  <a:lnTo>
                    <a:pt x="4894" y="1286"/>
                  </a:lnTo>
                  <a:close/>
                  <a:moveTo>
                    <a:pt x="10049" y="1238"/>
                  </a:moveTo>
                  <a:lnTo>
                    <a:pt x="10704" y="3632"/>
                  </a:lnTo>
                  <a:lnTo>
                    <a:pt x="7942" y="6310"/>
                  </a:lnTo>
                  <a:lnTo>
                    <a:pt x="7942" y="2417"/>
                  </a:lnTo>
                  <a:lnTo>
                    <a:pt x="7954" y="2417"/>
                  </a:lnTo>
                  <a:lnTo>
                    <a:pt x="10049" y="1238"/>
                  </a:lnTo>
                  <a:close/>
                  <a:moveTo>
                    <a:pt x="3751" y="4215"/>
                  </a:moveTo>
                  <a:lnTo>
                    <a:pt x="6525" y="6894"/>
                  </a:lnTo>
                  <a:lnTo>
                    <a:pt x="2501" y="6894"/>
                  </a:lnTo>
                  <a:lnTo>
                    <a:pt x="1286" y="4858"/>
                  </a:lnTo>
                  <a:lnTo>
                    <a:pt x="3751" y="4215"/>
                  </a:lnTo>
                  <a:close/>
                  <a:moveTo>
                    <a:pt x="11395" y="4132"/>
                  </a:moveTo>
                  <a:lnTo>
                    <a:pt x="13728" y="4739"/>
                  </a:lnTo>
                  <a:lnTo>
                    <a:pt x="12454" y="6894"/>
                  </a:lnTo>
                  <a:lnTo>
                    <a:pt x="8537" y="6894"/>
                  </a:lnTo>
                  <a:lnTo>
                    <a:pt x="11395" y="4132"/>
                  </a:lnTo>
                  <a:close/>
                  <a:moveTo>
                    <a:pt x="12549" y="7715"/>
                  </a:moveTo>
                  <a:lnTo>
                    <a:pt x="13776" y="9751"/>
                  </a:lnTo>
                  <a:lnTo>
                    <a:pt x="11299" y="10394"/>
                  </a:lnTo>
                  <a:lnTo>
                    <a:pt x="8537" y="7715"/>
                  </a:lnTo>
                  <a:close/>
                  <a:moveTo>
                    <a:pt x="6525" y="7715"/>
                  </a:moveTo>
                  <a:lnTo>
                    <a:pt x="3667" y="10466"/>
                  </a:lnTo>
                  <a:lnTo>
                    <a:pt x="1334" y="9859"/>
                  </a:lnTo>
                  <a:lnTo>
                    <a:pt x="2608" y="7715"/>
                  </a:lnTo>
                  <a:close/>
                  <a:moveTo>
                    <a:pt x="7954" y="8299"/>
                  </a:moveTo>
                  <a:lnTo>
                    <a:pt x="10799" y="11049"/>
                  </a:lnTo>
                  <a:lnTo>
                    <a:pt x="10168" y="13323"/>
                  </a:lnTo>
                  <a:lnTo>
                    <a:pt x="7954" y="12085"/>
                  </a:lnTo>
                  <a:lnTo>
                    <a:pt x="7954" y="8299"/>
                  </a:lnTo>
                  <a:close/>
                  <a:moveTo>
                    <a:pt x="7120" y="8299"/>
                  </a:moveTo>
                  <a:lnTo>
                    <a:pt x="7120" y="12192"/>
                  </a:lnTo>
                  <a:lnTo>
                    <a:pt x="7108" y="12192"/>
                  </a:lnTo>
                  <a:lnTo>
                    <a:pt x="5013" y="13371"/>
                  </a:lnTo>
                  <a:lnTo>
                    <a:pt x="4346" y="10978"/>
                  </a:lnTo>
                  <a:lnTo>
                    <a:pt x="7120" y="8299"/>
                  </a:lnTo>
                  <a:close/>
                  <a:moveTo>
                    <a:pt x="10585" y="0"/>
                  </a:moveTo>
                  <a:lnTo>
                    <a:pt x="9823" y="417"/>
                  </a:lnTo>
                  <a:lnTo>
                    <a:pt x="7430" y="1762"/>
                  </a:lnTo>
                  <a:lnTo>
                    <a:pt x="5120" y="465"/>
                  </a:lnTo>
                  <a:lnTo>
                    <a:pt x="4370" y="48"/>
                  </a:lnTo>
                  <a:lnTo>
                    <a:pt x="4144" y="869"/>
                  </a:lnTo>
                  <a:lnTo>
                    <a:pt x="3429" y="3453"/>
                  </a:lnTo>
                  <a:lnTo>
                    <a:pt x="858" y="4132"/>
                  </a:lnTo>
                  <a:lnTo>
                    <a:pt x="0" y="4346"/>
                  </a:lnTo>
                  <a:lnTo>
                    <a:pt x="441" y="5084"/>
                  </a:lnTo>
                  <a:lnTo>
                    <a:pt x="1822" y="7406"/>
                  </a:lnTo>
                  <a:lnTo>
                    <a:pt x="477" y="9644"/>
                  </a:lnTo>
                  <a:lnTo>
                    <a:pt x="48" y="10382"/>
                  </a:lnTo>
                  <a:lnTo>
                    <a:pt x="893" y="10597"/>
                  </a:lnTo>
                  <a:lnTo>
                    <a:pt x="3560" y="11299"/>
                  </a:lnTo>
                  <a:lnTo>
                    <a:pt x="4251" y="13799"/>
                  </a:lnTo>
                  <a:lnTo>
                    <a:pt x="4465" y="14621"/>
                  </a:lnTo>
                  <a:lnTo>
                    <a:pt x="5227" y="14204"/>
                  </a:lnTo>
                  <a:lnTo>
                    <a:pt x="7620" y="12859"/>
                  </a:lnTo>
                  <a:lnTo>
                    <a:pt x="9930" y="14157"/>
                  </a:lnTo>
                  <a:lnTo>
                    <a:pt x="10692" y="14573"/>
                  </a:lnTo>
                  <a:lnTo>
                    <a:pt x="10918" y="13752"/>
                  </a:lnTo>
                  <a:lnTo>
                    <a:pt x="11633" y="11168"/>
                  </a:lnTo>
                  <a:lnTo>
                    <a:pt x="14204" y="10501"/>
                  </a:lnTo>
                  <a:lnTo>
                    <a:pt x="15050" y="10275"/>
                  </a:lnTo>
                  <a:lnTo>
                    <a:pt x="14621" y="9549"/>
                  </a:lnTo>
                  <a:lnTo>
                    <a:pt x="13240" y="7227"/>
                  </a:lnTo>
                  <a:lnTo>
                    <a:pt x="14574" y="4977"/>
                  </a:lnTo>
                  <a:lnTo>
                    <a:pt x="15002" y="4251"/>
                  </a:lnTo>
                  <a:lnTo>
                    <a:pt x="14157" y="4024"/>
                  </a:lnTo>
                  <a:lnTo>
                    <a:pt x="11490" y="3322"/>
                  </a:lnTo>
                  <a:lnTo>
                    <a:pt x="10811" y="822"/>
                  </a:lnTo>
                  <a:lnTo>
                    <a:pt x="10585" y="0"/>
                  </a:lnTo>
                  <a:close/>
                </a:path>
              </a:pathLst>
            </a:custGeom>
            <a:solidFill>
              <a:srgbClr val="F8D1AE">
                <a:alpha val="27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82;p5"/>
            <p:cNvSpPr/>
            <p:nvPr/>
          </p:nvSpPr>
          <p:spPr>
            <a:xfrm>
              <a:off x="5297805" y="3734204"/>
              <a:ext cx="478740" cy="464744"/>
            </a:xfrm>
            <a:custGeom>
              <a:avLst/>
              <a:gdLst/>
              <a:ahLst/>
              <a:cxnLst/>
              <a:rect l="l" t="t" r="r" b="b"/>
              <a:pathLst>
                <a:path w="15050" h="14610" extrusionOk="0">
                  <a:moveTo>
                    <a:pt x="4894" y="1274"/>
                  </a:moveTo>
                  <a:lnTo>
                    <a:pt x="7108" y="2512"/>
                  </a:lnTo>
                  <a:lnTo>
                    <a:pt x="7108" y="6311"/>
                  </a:lnTo>
                  <a:lnTo>
                    <a:pt x="4263" y="3560"/>
                  </a:lnTo>
                  <a:lnTo>
                    <a:pt x="4894" y="1274"/>
                  </a:lnTo>
                  <a:close/>
                  <a:moveTo>
                    <a:pt x="10049" y="1238"/>
                  </a:moveTo>
                  <a:lnTo>
                    <a:pt x="10704" y="3632"/>
                  </a:lnTo>
                  <a:lnTo>
                    <a:pt x="7942" y="6311"/>
                  </a:lnTo>
                  <a:lnTo>
                    <a:pt x="7942" y="2405"/>
                  </a:lnTo>
                  <a:lnTo>
                    <a:pt x="7954" y="2405"/>
                  </a:lnTo>
                  <a:lnTo>
                    <a:pt x="10049" y="1238"/>
                  </a:lnTo>
                  <a:close/>
                  <a:moveTo>
                    <a:pt x="3751" y="4215"/>
                  </a:moveTo>
                  <a:lnTo>
                    <a:pt x="6525" y="6894"/>
                  </a:lnTo>
                  <a:lnTo>
                    <a:pt x="2501" y="6894"/>
                  </a:lnTo>
                  <a:lnTo>
                    <a:pt x="1286" y="4846"/>
                  </a:lnTo>
                  <a:lnTo>
                    <a:pt x="3751" y="4215"/>
                  </a:lnTo>
                  <a:close/>
                  <a:moveTo>
                    <a:pt x="11395" y="4132"/>
                  </a:moveTo>
                  <a:lnTo>
                    <a:pt x="13728" y="4751"/>
                  </a:lnTo>
                  <a:lnTo>
                    <a:pt x="12454" y="6894"/>
                  </a:lnTo>
                  <a:lnTo>
                    <a:pt x="8537" y="6894"/>
                  </a:lnTo>
                  <a:lnTo>
                    <a:pt x="11395" y="4132"/>
                  </a:lnTo>
                  <a:close/>
                  <a:moveTo>
                    <a:pt x="12549" y="7704"/>
                  </a:moveTo>
                  <a:lnTo>
                    <a:pt x="13776" y="9751"/>
                  </a:lnTo>
                  <a:lnTo>
                    <a:pt x="11299" y="10382"/>
                  </a:lnTo>
                  <a:lnTo>
                    <a:pt x="8537" y="7704"/>
                  </a:lnTo>
                  <a:close/>
                  <a:moveTo>
                    <a:pt x="6525" y="7704"/>
                  </a:moveTo>
                  <a:lnTo>
                    <a:pt x="3667" y="10466"/>
                  </a:lnTo>
                  <a:lnTo>
                    <a:pt x="1334" y="9847"/>
                  </a:lnTo>
                  <a:lnTo>
                    <a:pt x="2608" y="7704"/>
                  </a:lnTo>
                  <a:close/>
                  <a:moveTo>
                    <a:pt x="7954" y="8287"/>
                  </a:moveTo>
                  <a:lnTo>
                    <a:pt x="10799" y="11037"/>
                  </a:lnTo>
                  <a:lnTo>
                    <a:pt x="10168" y="13323"/>
                  </a:lnTo>
                  <a:lnTo>
                    <a:pt x="7954" y="12085"/>
                  </a:lnTo>
                  <a:lnTo>
                    <a:pt x="7954" y="8287"/>
                  </a:lnTo>
                  <a:close/>
                  <a:moveTo>
                    <a:pt x="7120" y="8287"/>
                  </a:moveTo>
                  <a:lnTo>
                    <a:pt x="7120" y="12192"/>
                  </a:lnTo>
                  <a:lnTo>
                    <a:pt x="7108" y="12192"/>
                  </a:lnTo>
                  <a:lnTo>
                    <a:pt x="5013" y="13359"/>
                  </a:lnTo>
                  <a:lnTo>
                    <a:pt x="4346" y="10966"/>
                  </a:lnTo>
                  <a:lnTo>
                    <a:pt x="7120" y="8287"/>
                  </a:lnTo>
                  <a:close/>
                  <a:moveTo>
                    <a:pt x="10585" y="0"/>
                  </a:moveTo>
                  <a:lnTo>
                    <a:pt x="9823" y="417"/>
                  </a:lnTo>
                  <a:lnTo>
                    <a:pt x="7430" y="1750"/>
                  </a:lnTo>
                  <a:lnTo>
                    <a:pt x="5120" y="465"/>
                  </a:lnTo>
                  <a:lnTo>
                    <a:pt x="4370" y="48"/>
                  </a:lnTo>
                  <a:lnTo>
                    <a:pt x="4144" y="857"/>
                  </a:lnTo>
                  <a:lnTo>
                    <a:pt x="3429" y="3453"/>
                  </a:lnTo>
                  <a:lnTo>
                    <a:pt x="858" y="4120"/>
                  </a:lnTo>
                  <a:lnTo>
                    <a:pt x="0" y="4346"/>
                  </a:lnTo>
                  <a:lnTo>
                    <a:pt x="441" y="5072"/>
                  </a:lnTo>
                  <a:lnTo>
                    <a:pt x="1822" y="7394"/>
                  </a:lnTo>
                  <a:lnTo>
                    <a:pt x="477" y="9644"/>
                  </a:lnTo>
                  <a:lnTo>
                    <a:pt x="48" y="10371"/>
                  </a:lnTo>
                  <a:lnTo>
                    <a:pt x="893" y="10597"/>
                  </a:lnTo>
                  <a:lnTo>
                    <a:pt x="3560" y="11299"/>
                  </a:lnTo>
                  <a:lnTo>
                    <a:pt x="4251" y="13800"/>
                  </a:lnTo>
                  <a:lnTo>
                    <a:pt x="4465" y="14609"/>
                  </a:lnTo>
                  <a:lnTo>
                    <a:pt x="5227" y="14192"/>
                  </a:lnTo>
                  <a:lnTo>
                    <a:pt x="7620" y="12859"/>
                  </a:lnTo>
                  <a:lnTo>
                    <a:pt x="9930" y="14157"/>
                  </a:lnTo>
                  <a:lnTo>
                    <a:pt x="10692" y="14573"/>
                  </a:lnTo>
                  <a:lnTo>
                    <a:pt x="10918" y="13752"/>
                  </a:lnTo>
                  <a:lnTo>
                    <a:pt x="11633" y="11156"/>
                  </a:lnTo>
                  <a:lnTo>
                    <a:pt x="14204" y="10490"/>
                  </a:lnTo>
                  <a:lnTo>
                    <a:pt x="15050" y="10263"/>
                  </a:lnTo>
                  <a:lnTo>
                    <a:pt x="14621" y="9537"/>
                  </a:lnTo>
                  <a:lnTo>
                    <a:pt x="13240" y="7215"/>
                  </a:lnTo>
                  <a:lnTo>
                    <a:pt x="14574" y="4965"/>
                  </a:lnTo>
                  <a:lnTo>
                    <a:pt x="15002" y="4239"/>
                  </a:lnTo>
                  <a:lnTo>
                    <a:pt x="14157" y="4013"/>
                  </a:lnTo>
                  <a:lnTo>
                    <a:pt x="11490" y="3322"/>
                  </a:lnTo>
                  <a:lnTo>
                    <a:pt x="10811" y="822"/>
                  </a:lnTo>
                  <a:lnTo>
                    <a:pt x="10585" y="0"/>
                  </a:lnTo>
                  <a:close/>
                </a:path>
              </a:pathLst>
            </a:custGeom>
            <a:solidFill>
              <a:srgbClr val="F8D1AE">
                <a:alpha val="27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83;p5"/>
            <p:cNvSpPr/>
            <p:nvPr/>
          </p:nvSpPr>
          <p:spPr>
            <a:xfrm>
              <a:off x="5297424" y="3269110"/>
              <a:ext cx="479122" cy="465126"/>
            </a:xfrm>
            <a:custGeom>
              <a:avLst/>
              <a:gdLst/>
              <a:ahLst/>
              <a:cxnLst/>
              <a:rect l="l" t="t" r="r" b="b"/>
              <a:pathLst>
                <a:path w="15062" h="14622" extrusionOk="0">
                  <a:moveTo>
                    <a:pt x="4906" y="1286"/>
                  </a:moveTo>
                  <a:lnTo>
                    <a:pt x="7120" y="2525"/>
                  </a:lnTo>
                  <a:lnTo>
                    <a:pt x="7120" y="6311"/>
                  </a:lnTo>
                  <a:lnTo>
                    <a:pt x="4275" y="3560"/>
                  </a:lnTo>
                  <a:lnTo>
                    <a:pt x="4906" y="1286"/>
                  </a:lnTo>
                  <a:close/>
                  <a:moveTo>
                    <a:pt x="10061" y="1239"/>
                  </a:moveTo>
                  <a:lnTo>
                    <a:pt x="10716" y="3632"/>
                  </a:lnTo>
                  <a:lnTo>
                    <a:pt x="7954" y="6311"/>
                  </a:lnTo>
                  <a:lnTo>
                    <a:pt x="7954" y="2417"/>
                  </a:lnTo>
                  <a:lnTo>
                    <a:pt x="7966" y="2417"/>
                  </a:lnTo>
                  <a:lnTo>
                    <a:pt x="10061" y="1239"/>
                  </a:lnTo>
                  <a:close/>
                  <a:moveTo>
                    <a:pt x="3763" y="4215"/>
                  </a:moveTo>
                  <a:lnTo>
                    <a:pt x="6537" y="6894"/>
                  </a:lnTo>
                  <a:lnTo>
                    <a:pt x="2513" y="6894"/>
                  </a:lnTo>
                  <a:lnTo>
                    <a:pt x="1310" y="4858"/>
                  </a:lnTo>
                  <a:lnTo>
                    <a:pt x="3763" y="4215"/>
                  </a:lnTo>
                  <a:close/>
                  <a:moveTo>
                    <a:pt x="11407" y="4144"/>
                  </a:moveTo>
                  <a:lnTo>
                    <a:pt x="13740" y="4751"/>
                  </a:lnTo>
                  <a:lnTo>
                    <a:pt x="12466" y="6894"/>
                  </a:lnTo>
                  <a:lnTo>
                    <a:pt x="8549" y="6894"/>
                  </a:lnTo>
                  <a:lnTo>
                    <a:pt x="11407" y="4144"/>
                  </a:lnTo>
                  <a:close/>
                  <a:moveTo>
                    <a:pt x="12561" y="7716"/>
                  </a:moveTo>
                  <a:lnTo>
                    <a:pt x="13788" y="9752"/>
                  </a:lnTo>
                  <a:lnTo>
                    <a:pt x="11311" y="10395"/>
                  </a:lnTo>
                  <a:lnTo>
                    <a:pt x="8549" y="7716"/>
                  </a:lnTo>
                  <a:close/>
                  <a:moveTo>
                    <a:pt x="6537" y="7728"/>
                  </a:moveTo>
                  <a:lnTo>
                    <a:pt x="3679" y="10478"/>
                  </a:lnTo>
                  <a:lnTo>
                    <a:pt x="1346" y="9871"/>
                  </a:lnTo>
                  <a:lnTo>
                    <a:pt x="2620" y="7728"/>
                  </a:lnTo>
                  <a:close/>
                  <a:moveTo>
                    <a:pt x="7966" y="8299"/>
                  </a:moveTo>
                  <a:lnTo>
                    <a:pt x="10811" y="11049"/>
                  </a:lnTo>
                  <a:lnTo>
                    <a:pt x="10180" y="13323"/>
                  </a:lnTo>
                  <a:lnTo>
                    <a:pt x="7966" y="12085"/>
                  </a:lnTo>
                  <a:lnTo>
                    <a:pt x="7966" y="8299"/>
                  </a:lnTo>
                  <a:close/>
                  <a:moveTo>
                    <a:pt x="7132" y="8299"/>
                  </a:moveTo>
                  <a:lnTo>
                    <a:pt x="7132" y="12192"/>
                  </a:lnTo>
                  <a:lnTo>
                    <a:pt x="7120" y="12192"/>
                  </a:lnTo>
                  <a:lnTo>
                    <a:pt x="5025" y="13371"/>
                  </a:lnTo>
                  <a:lnTo>
                    <a:pt x="4358" y="10978"/>
                  </a:lnTo>
                  <a:lnTo>
                    <a:pt x="7132" y="8299"/>
                  </a:lnTo>
                  <a:close/>
                  <a:moveTo>
                    <a:pt x="10597" y="0"/>
                  </a:moveTo>
                  <a:lnTo>
                    <a:pt x="9835" y="417"/>
                  </a:lnTo>
                  <a:lnTo>
                    <a:pt x="7442" y="1763"/>
                  </a:lnTo>
                  <a:lnTo>
                    <a:pt x="5132" y="465"/>
                  </a:lnTo>
                  <a:lnTo>
                    <a:pt x="4382" y="48"/>
                  </a:lnTo>
                  <a:lnTo>
                    <a:pt x="4156" y="870"/>
                  </a:lnTo>
                  <a:lnTo>
                    <a:pt x="3441" y="3453"/>
                  </a:lnTo>
                  <a:lnTo>
                    <a:pt x="858" y="4132"/>
                  </a:lnTo>
                  <a:lnTo>
                    <a:pt x="0" y="4346"/>
                  </a:lnTo>
                  <a:lnTo>
                    <a:pt x="453" y="5084"/>
                  </a:lnTo>
                  <a:lnTo>
                    <a:pt x="1834" y="7406"/>
                  </a:lnTo>
                  <a:lnTo>
                    <a:pt x="489" y="9644"/>
                  </a:lnTo>
                  <a:lnTo>
                    <a:pt x="60" y="10383"/>
                  </a:lnTo>
                  <a:lnTo>
                    <a:pt x="905" y="10597"/>
                  </a:lnTo>
                  <a:lnTo>
                    <a:pt x="3572" y="11299"/>
                  </a:lnTo>
                  <a:lnTo>
                    <a:pt x="4263" y="13800"/>
                  </a:lnTo>
                  <a:lnTo>
                    <a:pt x="4477" y="14621"/>
                  </a:lnTo>
                  <a:lnTo>
                    <a:pt x="5239" y="14205"/>
                  </a:lnTo>
                  <a:lnTo>
                    <a:pt x="7632" y="12859"/>
                  </a:lnTo>
                  <a:lnTo>
                    <a:pt x="9942" y="14157"/>
                  </a:lnTo>
                  <a:lnTo>
                    <a:pt x="10704" y="14574"/>
                  </a:lnTo>
                  <a:lnTo>
                    <a:pt x="10930" y="13752"/>
                  </a:lnTo>
                  <a:lnTo>
                    <a:pt x="11645" y="11168"/>
                  </a:lnTo>
                  <a:lnTo>
                    <a:pt x="14216" y="10502"/>
                  </a:lnTo>
                  <a:lnTo>
                    <a:pt x="15062" y="10275"/>
                  </a:lnTo>
                  <a:lnTo>
                    <a:pt x="14633" y="9549"/>
                  </a:lnTo>
                  <a:lnTo>
                    <a:pt x="13252" y="7227"/>
                  </a:lnTo>
                  <a:lnTo>
                    <a:pt x="14586" y="4977"/>
                  </a:lnTo>
                  <a:lnTo>
                    <a:pt x="15014" y="4251"/>
                  </a:lnTo>
                  <a:lnTo>
                    <a:pt x="14169" y="4025"/>
                  </a:lnTo>
                  <a:lnTo>
                    <a:pt x="11502" y="3322"/>
                  </a:lnTo>
                  <a:lnTo>
                    <a:pt x="10823" y="822"/>
                  </a:lnTo>
                  <a:lnTo>
                    <a:pt x="10597" y="0"/>
                  </a:lnTo>
                  <a:close/>
                </a:path>
              </a:pathLst>
            </a:custGeom>
            <a:solidFill>
              <a:srgbClr val="F8D1AE">
                <a:alpha val="27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84;p5"/>
            <p:cNvSpPr/>
            <p:nvPr/>
          </p:nvSpPr>
          <p:spPr>
            <a:xfrm>
              <a:off x="5297805" y="4663629"/>
              <a:ext cx="478740" cy="464744"/>
            </a:xfrm>
            <a:custGeom>
              <a:avLst/>
              <a:gdLst/>
              <a:ahLst/>
              <a:cxnLst/>
              <a:rect l="l" t="t" r="r" b="b"/>
              <a:pathLst>
                <a:path w="15050" h="14610" extrusionOk="0">
                  <a:moveTo>
                    <a:pt x="4894" y="1286"/>
                  </a:moveTo>
                  <a:lnTo>
                    <a:pt x="7108" y="2524"/>
                  </a:lnTo>
                  <a:lnTo>
                    <a:pt x="7108" y="6322"/>
                  </a:lnTo>
                  <a:lnTo>
                    <a:pt x="4263" y="3572"/>
                  </a:lnTo>
                  <a:lnTo>
                    <a:pt x="4894" y="1286"/>
                  </a:lnTo>
                  <a:close/>
                  <a:moveTo>
                    <a:pt x="10049" y="1250"/>
                  </a:moveTo>
                  <a:lnTo>
                    <a:pt x="10704" y="3643"/>
                  </a:lnTo>
                  <a:lnTo>
                    <a:pt x="7942" y="6322"/>
                  </a:lnTo>
                  <a:lnTo>
                    <a:pt x="7942" y="2417"/>
                  </a:lnTo>
                  <a:lnTo>
                    <a:pt x="7954" y="2417"/>
                  </a:lnTo>
                  <a:lnTo>
                    <a:pt x="10049" y="1250"/>
                  </a:lnTo>
                  <a:close/>
                  <a:moveTo>
                    <a:pt x="3751" y="4203"/>
                  </a:moveTo>
                  <a:lnTo>
                    <a:pt x="6525" y="6882"/>
                  </a:lnTo>
                  <a:lnTo>
                    <a:pt x="2501" y="6882"/>
                  </a:lnTo>
                  <a:lnTo>
                    <a:pt x="1286" y="4846"/>
                  </a:lnTo>
                  <a:lnTo>
                    <a:pt x="3751" y="4203"/>
                  </a:lnTo>
                  <a:close/>
                  <a:moveTo>
                    <a:pt x="11395" y="4132"/>
                  </a:moveTo>
                  <a:lnTo>
                    <a:pt x="13728" y="4739"/>
                  </a:lnTo>
                  <a:lnTo>
                    <a:pt x="12454" y="6882"/>
                  </a:lnTo>
                  <a:lnTo>
                    <a:pt x="8537" y="6882"/>
                  </a:lnTo>
                  <a:lnTo>
                    <a:pt x="11395" y="4132"/>
                  </a:lnTo>
                  <a:close/>
                  <a:moveTo>
                    <a:pt x="12573" y="7715"/>
                  </a:moveTo>
                  <a:lnTo>
                    <a:pt x="13788" y="9763"/>
                  </a:lnTo>
                  <a:lnTo>
                    <a:pt x="11323" y="10394"/>
                  </a:lnTo>
                  <a:lnTo>
                    <a:pt x="8549" y="7715"/>
                  </a:lnTo>
                  <a:close/>
                  <a:moveTo>
                    <a:pt x="6525" y="7715"/>
                  </a:moveTo>
                  <a:lnTo>
                    <a:pt x="3667" y="10478"/>
                  </a:lnTo>
                  <a:lnTo>
                    <a:pt x="1334" y="9858"/>
                  </a:lnTo>
                  <a:lnTo>
                    <a:pt x="2608" y="7715"/>
                  </a:lnTo>
                  <a:close/>
                  <a:moveTo>
                    <a:pt x="7954" y="8287"/>
                  </a:moveTo>
                  <a:lnTo>
                    <a:pt x="10799" y="11037"/>
                  </a:lnTo>
                  <a:lnTo>
                    <a:pt x="10168" y="13311"/>
                  </a:lnTo>
                  <a:lnTo>
                    <a:pt x="7954" y="12085"/>
                  </a:lnTo>
                  <a:lnTo>
                    <a:pt x="7954" y="8287"/>
                  </a:lnTo>
                  <a:close/>
                  <a:moveTo>
                    <a:pt x="7120" y="8299"/>
                  </a:moveTo>
                  <a:lnTo>
                    <a:pt x="7120" y="12204"/>
                  </a:lnTo>
                  <a:lnTo>
                    <a:pt x="7108" y="12204"/>
                  </a:lnTo>
                  <a:lnTo>
                    <a:pt x="5013" y="13371"/>
                  </a:lnTo>
                  <a:lnTo>
                    <a:pt x="4346" y="10978"/>
                  </a:lnTo>
                  <a:lnTo>
                    <a:pt x="7120" y="8299"/>
                  </a:lnTo>
                  <a:close/>
                  <a:moveTo>
                    <a:pt x="10585" y="0"/>
                  </a:moveTo>
                  <a:lnTo>
                    <a:pt x="9823" y="405"/>
                  </a:lnTo>
                  <a:lnTo>
                    <a:pt x="7430" y="1750"/>
                  </a:lnTo>
                  <a:lnTo>
                    <a:pt x="5120" y="453"/>
                  </a:lnTo>
                  <a:lnTo>
                    <a:pt x="4370" y="36"/>
                  </a:lnTo>
                  <a:lnTo>
                    <a:pt x="4144" y="857"/>
                  </a:lnTo>
                  <a:lnTo>
                    <a:pt x="3429" y="3441"/>
                  </a:lnTo>
                  <a:lnTo>
                    <a:pt x="858" y="4120"/>
                  </a:lnTo>
                  <a:lnTo>
                    <a:pt x="0" y="4334"/>
                  </a:lnTo>
                  <a:lnTo>
                    <a:pt x="441" y="5072"/>
                  </a:lnTo>
                  <a:lnTo>
                    <a:pt x="1822" y="7394"/>
                  </a:lnTo>
                  <a:lnTo>
                    <a:pt x="477" y="9632"/>
                  </a:lnTo>
                  <a:lnTo>
                    <a:pt x="48" y="10370"/>
                  </a:lnTo>
                  <a:lnTo>
                    <a:pt x="893" y="10597"/>
                  </a:lnTo>
                  <a:lnTo>
                    <a:pt x="3560" y="11287"/>
                  </a:lnTo>
                  <a:lnTo>
                    <a:pt x="4251" y="13788"/>
                  </a:lnTo>
                  <a:lnTo>
                    <a:pt x="4465" y="14609"/>
                  </a:lnTo>
                  <a:lnTo>
                    <a:pt x="5227" y="14192"/>
                  </a:lnTo>
                  <a:lnTo>
                    <a:pt x="7620" y="12859"/>
                  </a:lnTo>
                  <a:lnTo>
                    <a:pt x="9930" y="14145"/>
                  </a:lnTo>
                  <a:lnTo>
                    <a:pt x="10692" y="14561"/>
                  </a:lnTo>
                  <a:lnTo>
                    <a:pt x="10918" y="13752"/>
                  </a:lnTo>
                  <a:lnTo>
                    <a:pt x="11633" y="11156"/>
                  </a:lnTo>
                  <a:lnTo>
                    <a:pt x="14204" y="10489"/>
                  </a:lnTo>
                  <a:lnTo>
                    <a:pt x="15050" y="10263"/>
                  </a:lnTo>
                  <a:lnTo>
                    <a:pt x="14621" y="9537"/>
                  </a:lnTo>
                  <a:lnTo>
                    <a:pt x="13240" y="7215"/>
                  </a:lnTo>
                  <a:lnTo>
                    <a:pt x="14574" y="4965"/>
                  </a:lnTo>
                  <a:lnTo>
                    <a:pt x="15002" y="4239"/>
                  </a:lnTo>
                  <a:lnTo>
                    <a:pt x="14157" y="4012"/>
                  </a:lnTo>
                  <a:lnTo>
                    <a:pt x="11490" y="3310"/>
                  </a:lnTo>
                  <a:lnTo>
                    <a:pt x="10811" y="810"/>
                  </a:lnTo>
                  <a:lnTo>
                    <a:pt x="10585" y="0"/>
                  </a:lnTo>
                  <a:close/>
                </a:path>
              </a:pathLst>
            </a:custGeom>
            <a:solidFill>
              <a:srgbClr val="F8D1AE">
                <a:alpha val="27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85;p5"/>
            <p:cNvSpPr/>
            <p:nvPr/>
          </p:nvSpPr>
          <p:spPr>
            <a:xfrm>
              <a:off x="8665530" y="3269110"/>
              <a:ext cx="478391" cy="465126"/>
            </a:xfrm>
            <a:custGeom>
              <a:avLst/>
              <a:gdLst/>
              <a:ahLst/>
              <a:cxnLst/>
              <a:rect l="l" t="t" r="r" b="b"/>
              <a:pathLst>
                <a:path w="15039" h="14622" extrusionOk="0">
                  <a:moveTo>
                    <a:pt x="4882" y="1286"/>
                  </a:moveTo>
                  <a:lnTo>
                    <a:pt x="7097" y="2525"/>
                  </a:lnTo>
                  <a:lnTo>
                    <a:pt x="7097" y="6311"/>
                  </a:lnTo>
                  <a:lnTo>
                    <a:pt x="4251" y="3560"/>
                  </a:lnTo>
                  <a:lnTo>
                    <a:pt x="4882" y="1286"/>
                  </a:lnTo>
                  <a:close/>
                  <a:moveTo>
                    <a:pt x="10038" y="1239"/>
                  </a:moveTo>
                  <a:lnTo>
                    <a:pt x="10704" y="3632"/>
                  </a:lnTo>
                  <a:lnTo>
                    <a:pt x="7930" y="6311"/>
                  </a:lnTo>
                  <a:lnTo>
                    <a:pt x="7930" y="2417"/>
                  </a:lnTo>
                  <a:lnTo>
                    <a:pt x="7942" y="2417"/>
                  </a:lnTo>
                  <a:lnTo>
                    <a:pt x="10038" y="1239"/>
                  </a:lnTo>
                  <a:close/>
                  <a:moveTo>
                    <a:pt x="3751" y="4215"/>
                  </a:moveTo>
                  <a:lnTo>
                    <a:pt x="6513" y="6894"/>
                  </a:lnTo>
                  <a:lnTo>
                    <a:pt x="2501" y="6894"/>
                  </a:lnTo>
                  <a:lnTo>
                    <a:pt x="1298" y="4858"/>
                  </a:lnTo>
                  <a:lnTo>
                    <a:pt x="3751" y="4215"/>
                  </a:lnTo>
                  <a:close/>
                  <a:moveTo>
                    <a:pt x="11383" y="4144"/>
                  </a:moveTo>
                  <a:lnTo>
                    <a:pt x="13717" y="4751"/>
                  </a:lnTo>
                  <a:lnTo>
                    <a:pt x="12443" y="6894"/>
                  </a:lnTo>
                  <a:lnTo>
                    <a:pt x="8526" y="6894"/>
                  </a:lnTo>
                  <a:lnTo>
                    <a:pt x="11383" y="4144"/>
                  </a:lnTo>
                  <a:close/>
                  <a:moveTo>
                    <a:pt x="12550" y="7716"/>
                  </a:moveTo>
                  <a:lnTo>
                    <a:pt x="13764" y="9752"/>
                  </a:lnTo>
                  <a:lnTo>
                    <a:pt x="11300" y="10395"/>
                  </a:lnTo>
                  <a:lnTo>
                    <a:pt x="8526" y="7716"/>
                  </a:lnTo>
                  <a:close/>
                  <a:moveTo>
                    <a:pt x="6513" y="7728"/>
                  </a:moveTo>
                  <a:lnTo>
                    <a:pt x="3656" y="10478"/>
                  </a:lnTo>
                  <a:lnTo>
                    <a:pt x="1322" y="9871"/>
                  </a:lnTo>
                  <a:lnTo>
                    <a:pt x="2596" y="7728"/>
                  </a:lnTo>
                  <a:close/>
                  <a:moveTo>
                    <a:pt x="7942" y="8299"/>
                  </a:moveTo>
                  <a:lnTo>
                    <a:pt x="10788" y="11049"/>
                  </a:lnTo>
                  <a:lnTo>
                    <a:pt x="10157" y="13323"/>
                  </a:lnTo>
                  <a:lnTo>
                    <a:pt x="7942" y="12085"/>
                  </a:lnTo>
                  <a:lnTo>
                    <a:pt x="7942" y="8299"/>
                  </a:lnTo>
                  <a:close/>
                  <a:moveTo>
                    <a:pt x="7109" y="8299"/>
                  </a:moveTo>
                  <a:lnTo>
                    <a:pt x="7109" y="12192"/>
                  </a:lnTo>
                  <a:lnTo>
                    <a:pt x="7097" y="12192"/>
                  </a:lnTo>
                  <a:lnTo>
                    <a:pt x="5001" y="13371"/>
                  </a:lnTo>
                  <a:lnTo>
                    <a:pt x="4346" y="10978"/>
                  </a:lnTo>
                  <a:lnTo>
                    <a:pt x="7109" y="8299"/>
                  </a:lnTo>
                  <a:close/>
                  <a:moveTo>
                    <a:pt x="10573" y="0"/>
                  </a:moveTo>
                  <a:lnTo>
                    <a:pt x="9823" y="417"/>
                  </a:lnTo>
                  <a:lnTo>
                    <a:pt x="7418" y="1763"/>
                  </a:lnTo>
                  <a:lnTo>
                    <a:pt x="5120" y="465"/>
                  </a:lnTo>
                  <a:lnTo>
                    <a:pt x="4358" y="48"/>
                  </a:lnTo>
                  <a:lnTo>
                    <a:pt x="4132" y="870"/>
                  </a:lnTo>
                  <a:lnTo>
                    <a:pt x="3418" y="3453"/>
                  </a:lnTo>
                  <a:lnTo>
                    <a:pt x="846" y="4132"/>
                  </a:lnTo>
                  <a:lnTo>
                    <a:pt x="1" y="4346"/>
                  </a:lnTo>
                  <a:lnTo>
                    <a:pt x="429" y="5084"/>
                  </a:lnTo>
                  <a:lnTo>
                    <a:pt x="1810" y="7406"/>
                  </a:lnTo>
                  <a:lnTo>
                    <a:pt x="477" y="9644"/>
                  </a:lnTo>
                  <a:lnTo>
                    <a:pt x="36" y="10383"/>
                  </a:lnTo>
                  <a:lnTo>
                    <a:pt x="894" y="10597"/>
                  </a:lnTo>
                  <a:lnTo>
                    <a:pt x="3561" y="11299"/>
                  </a:lnTo>
                  <a:lnTo>
                    <a:pt x="4239" y="13800"/>
                  </a:lnTo>
                  <a:lnTo>
                    <a:pt x="4466" y="14621"/>
                  </a:lnTo>
                  <a:lnTo>
                    <a:pt x="5216" y="14205"/>
                  </a:lnTo>
                  <a:lnTo>
                    <a:pt x="7621" y="12859"/>
                  </a:lnTo>
                  <a:lnTo>
                    <a:pt x="9919" y="14157"/>
                  </a:lnTo>
                  <a:lnTo>
                    <a:pt x="10681" y="14574"/>
                  </a:lnTo>
                  <a:lnTo>
                    <a:pt x="10907" y="13752"/>
                  </a:lnTo>
                  <a:lnTo>
                    <a:pt x="11621" y="11168"/>
                  </a:lnTo>
                  <a:lnTo>
                    <a:pt x="14193" y="10502"/>
                  </a:lnTo>
                  <a:lnTo>
                    <a:pt x="15038" y="10275"/>
                  </a:lnTo>
                  <a:lnTo>
                    <a:pt x="14610" y="9549"/>
                  </a:lnTo>
                  <a:lnTo>
                    <a:pt x="13229" y="7227"/>
                  </a:lnTo>
                  <a:lnTo>
                    <a:pt x="14562" y="4977"/>
                  </a:lnTo>
                  <a:lnTo>
                    <a:pt x="15003" y="4251"/>
                  </a:lnTo>
                  <a:lnTo>
                    <a:pt x="14145" y="4025"/>
                  </a:lnTo>
                  <a:lnTo>
                    <a:pt x="11490" y="3322"/>
                  </a:lnTo>
                  <a:lnTo>
                    <a:pt x="10800" y="822"/>
                  </a:lnTo>
                  <a:lnTo>
                    <a:pt x="10573" y="0"/>
                  </a:lnTo>
                  <a:close/>
                </a:path>
              </a:pathLst>
            </a:custGeom>
            <a:solidFill>
              <a:srgbClr val="F8D1AE">
                <a:alpha val="27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86;p5"/>
            <p:cNvSpPr/>
            <p:nvPr/>
          </p:nvSpPr>
          <p:spPr>
            <a:xfrm>
              <a:off x="8183036" y="3269110"/>
              <a:ext cx="478740" cy="465126"/>
            </a:xfrm>
            <a:custGeom>
              <a:avLst/>
              <a:gdLst/>
              <a:ahLst/>
              <a:cxnLst/>
              <a:rect l="l" t="t" r="r" b="b"/>
              <a:pathLst>
                <a:path w="15050" h="14622" extrusionOk="0">
                  <a:moveTo>
                    <a:pt x="4882" y="1286"/>
                  </a:moveTo>
                  <a:lnTo>
                    <a:pt x="7096" y="2525"/>
                  </a:lnTo>
                  <a:lnTo>
                    <a:pt x="7096" y="6311"/>
                  </a:lnTo>
                  <a:lnTo>
                    <a:pt x="4263" y="3560"/>
                  </a:lnTo>
                  <a:lnTo>
                    <a:pt x="4882" y="1286"/>
                  </a:lnTo>
                  <a:close/>
                  <a:moveTo>
                    <a:pt x="10049" y="1239"/>
                  </a:moveTo>
                  <a:lnTo>
                    <a:pt x="10704" y="3632"/>
                  </a:lnTo>
                  <a:lnTo>
                    <a:pt x="7930" y="6311"/>
                  </a:lnTo>
                  <a:lnTo>
                    <a:pt x="7930" y="2417"/>
                  </a:lnTo>
                  <a:lnTo>
                    <a:pt x="7953" y="2417"/>
                  </a:lnTo>
                  <a:lnTo>
                    <a:pt x="10049" y="1239"/>
                  </a:lnTo>
                  <a:close/>
                  <a:moveTo>
                    <a:pt x="3751" y="4215"/>
                  </a:moveTo>
                  <a:lnTo>
                    <a:pt x="6525" y="6894"/>
                  </a:lnTo>
                  <a:lnTo>
                    <a:pt x="2500" y="6894"/>
                  </a:lnTo>
                  <a:lnTo>
                    <a:pt x="1286" y="4858"/>
                  </a:lnTo>
                  <a:lnTo>
                    <a:pt x="3751" y="4215"/>
                  </a:lnTo>
                  <a:close/>
                  <a:moveTo>
                    <a:pt x="11382" y="4144"/>
                  </a:moveTo>
                  <a:lnTo>
                    <a:pt x="13728" y="4751"/>
                  </a:lnTo>
                  <a:lnTo>
                    <a:pt x="12442" y="6894"/>
                  </a:lnTo>
                  <a:lnTo>
                    <a:pt x="8525" y="6894"/>
                  </a:lnTo>
                  <a:lnTo>
                    <a:pt x="11382" y="4144"/>
                  </a:lnTo>
                  <a:close/>
                  <a:moveTo>
                    <a:pt x="12549" y="7716"/>
                  </a:moveTo>
                  <a:lnTo>
                    <a:pt x="13764" y="9752"/>
                  </a:lnTo>
                  <a:lnTo>
                    <a:pt x="11299" y="10395"/>
                  </a:lnTo>
                  <a:lnTo>
                    <a:pt x="8525" y="7716"/>
                  </a:lnTo>
                  <a:close/>
                  <a:moveTo>
                    <a:pt x="6525" y="7728"/>
                  </a:moveTo>
                  <a:lnTo>
                    <a:pt x="3667" y="10478"/>
                  </a:lnTo>
                  <a:lnTo>
                    <a:pt x="1322" y="9871"/>
                  </a:lnTo>
                  <a:lnTo>
                    <a:pt x="2608" y="7728"/>
                  </a:lnTo>
                  <a:close/>
                  <a:moveTo>
                    <a:pt x="7953" y="8299"/>
                  </a:moveTo>
                  <a:lnTo>
                    <a:pt x="10787" y="11049"/>
                  </a:lnTo>
                  <a:lnTo>
                    <a:pt x="10168" y="13323"/>
                  </a:lnTo>
                  <a:lnTo>
                    <a:pt x="7942" y="12085"/>
                  </a:lnTo>
                  <a:lnTo>
                    <a:pt x="7942" y="8299"/>
                  </a:lnTo>
                  <a:close/>
                  <a:moveTo>
                    <a:pt x="7120" y="8299"/>
                  </a:moveTo>
                  <a:lnTo>
                    <a:pt x="7120" y="12192"/>
                  </a:lnTo>
                  <a:lnTo>
                    <a:pt x="7096" y="12192"/>
                  </a:lnTo>
                  <a:lnTo>
                    <a:pt x="5001" y="13371"/>
                  </a:lnTo>
                  <a:lnTo>
                    <a:pt x="4346" y="10978"/>
                  </a:lnTo>
                  <a:lnTo>
                    <a:pt x="7120" y="8299"/>
                  </a:lnTo>
                  <a:close/>
                  <a:moveTo>
                    <a:pt x="10585" y="0"/>
                  </a:moveTo>
                  <a:lnTo>
                    <a:pt x="9823" y="417"/>
                  </a:lnTo>
                  <a:lnTo>
                    <a:pt x="7430" y="1763"/>
                  </a:lnTo>
                  <a:lnTo>
                    <a:pt x="5120" y="465"/>
                  </a:lnTo>
                  <a:lnTo>
                    <a:pt x="4358" y="48"/>
                  </a:lnTo>
                  <a:lnTo>
                    <a:pt x="4143" y="870"/>
                  </a:lnTo>
                  <a:lnTo>
                    <a:pt x="3429" y="3453"/>
                  </a:lnTo>
                  <a:lnTo>
                    <a:pt x="845" y="4132"/>
                  </a:lnTo>
                  <a:lnTo>
                    <a:pt x="0" y="4346"/>
                  </a:lnTo>
                  <a:lnTo>
                    <a:pt x="429" y="5084"/>
                  </a:lnTo>
                  <a:lnTo>
                    <a:pt x="1822" y="7406"/>
                  </a:lnTo>
                  <a:lnTo>
                    <a:pt x="476" y="9644"/>
                  </a:lnTo>
                  <a:lnTo>
                    <a:pt x="48" y="10383"/>
                  </a:lnTo>
                  <a:lnTo>
                    <a:pt x="893" y="10597"/>
                  </a:lnTo>
                  <a:lnTo>
                    <a:pt x="3560" y="11299"/>
                  </a:lnTo>
                  <a:lnTo>
                    <a:pt x="4239" y="13800"/>
                  </a:lnTo>
                  <a:lnTo>
                    <a:pt x="4465" y="14621"/>
                  </a:lnTo>
                  <a:lnTo>
                    <a:pt x="5227" y="14205"/>
                  </a:lnTo>
                  <a:lnTo>
                    <a:pt x="7620" y="12859"/>
                  </a:lnTo>
                  <a:lnTo>
                    <a:pt x="9930" y="14157"/>
                  </a:lnTo>
                  <a:lnTo>
                    <a:pt x="10680" y="14574"/>
                  </a:lnTo>
                  <a:lnTo>
                    <a:pt x="10906" y="13752"/>
                  </a:lnTo>
                  <a:lnTo>
                    <a:pt x="11621" y="11168"/>
                  </a:lnTo>
                  <a:lnTo>
                    <a:pt x="14192" y="10502"/>
                  </a:lnTo>
                  <a:lnTo>
                    <a:pt x="15050" y="10275"/>
                  </a:lnTo>
                  <a:lnTo>
                    <a:pt x="14609" y="9549"/>
                  </a:lnTo>
                  <a:lnTo>
                    <a:pt x="13228" y="7227"/>
                  </a:lnTo>
                  <a:lnTo>
                    <a:pt x="14573" y="4977"/>
                  </a:lnTo>
                  <a:lnTo>
                    <a:pt x="15002" y="4251"/>
                  </a:lnTo>
                  <a:lnTo>
                    <a:pt x="14157" y="4025"/>
                  </a:lnTo>
                  <a:lnTo>
                    <a:pt x="11490" y="3322"/>
                  </a:lnTo>
                  <a:lnTo>
                    <a:pt x="10799" y="822"/>
                  </a:lnTo>
                  <a:lnTo>
                    <a:pt x="10585" y="0"/>
                  </a:lnTo>
                  <a:close/>
                </a:path>
              </a:pathLst>
            </a:custGeom>
            <a:solidFill>
              <a:srgbClr val="F8D1AE">
                <a:alpha val="27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87;p5"/>
            <p:cNvSpPr/>
            <p:nvPr/>
          </p:nvSpPr>
          <p:spPr>
            <a:xfrm>
              <a:off x="7700510" y="2804398"/>
              <a:ext cx="478772" cy="464744"/>
            </a:xfrm>
            <a:custGeom>
              <a:avLst/>
              <a:gdLst/>
              <a:ahLst/>
              <a:cxnLst/>
              <a:rect l="l" t="t" r="r" b="b"/>
              <a:pathLst>
                <a:path w="15051" h="14610" extrusionOk="0">
                  <a:moveTo>
                    <a:pt x="10049" y="1239"/>
                  </a:moveTo>
                  <a:lnTo>
                    <a:pt x="10704" y="3632"/>
                  </a:lnTo>
                  <a:lnTo>
                    <a:pt x="7942" y="6311"/>
                  </a:lnTo>
                  <a:lnTo>
                    <a:pt x="7942" y="2405"/>
                  </a:lnTo>
                  <a:lnTo>
                    <a:pt x="7954" y="2405"/>
                  </a:lnTo>
                  <a:lnTo>
                    <a:pt x="10049" y="1239"/>
                  </a:lnTo>
                  <a:close/>
                  <a:moveTo>
                    <a:pt x="4906" y="1298"/>
                  </a:moveTo>
                  <a:lnTo>
                    <a:pt x="7120" y="2525"/>
                  </a:lnTo>
                  <a:lnTo>
                    <a:pt x="7120" y="6323"/>
                  </a:lnTo>
                  <a:lnTo>
                    <a:pt x="4275" y="3572"/>
                  </a:lnTo>
                  <a:lnTo>
                    <a:pt x="4906" y="1298"/>
                  </a:lnTo>
                  <a:close/>
                  <a:moveTo>
                    <a:pt x="3751" y="4215"/>
                  </a:moveTo>
                  <a:lnTo>
                    <a:pt x="6525" y="6894"/>
                  </a:lnTo>
                  <a:lnTo>
                    <a:pt x="2501" y="6894"/>
                  </a:lnTo>
                  <a:lnTo>
                    <a:pt x="1286" y="4846"/>
                  </a:lnTo>
                  <a:lnTo>
                    <a:pt x="3751" y="4215"/>
                  </a:lnTo>
                  <a:close/>
                  <a:moveTo>
                    <a:pt x="11395" y="4132"/>
                  </a:moveTo>
                  <a:lnTo>
                    <a:pt x="13728" y="4751"/>
                  </a:lnTo>
                  <a:lnTo>
                    <a:pt x="12443" y="6894"/>
                  </a:lnTo>
                  <a:lnTo>
                    <a:pt x="8537" y="6894"/>
                  </a:lnTo>
                  <a:lnTo>
                    <a:pt x="11395" y="4132"/>
                  </a:lnTo>
                  <a:close/>
                  <a:moveTo>
                    <a:pt x="12562" y="7704"/>
                  </a:moveTo>
                  <a:lnTo>
                    <a:pt x="13788" y="9752"/>
                  </a:lnTo>
                  <a:lnTo>
                    <a:pt x="11311" y="10383"/>
                  </a:lnTo>
                  <a:lnTo>
                    <a:pt x="8549" y="7704"/>
                  </a:lnTo>
                  <a:close/>
                  <a:moveTo>
                    <a:pt x="6537" y="7704"/>
                  </a:moveTo>
                  <a:lnTo>
                    <a:pt x="3680" y="10478"/>
                  </a:lnTo>
                  <a:lnTo>
                    <a:pt x="1346" y="9871"/>
                  </a:lnTo>
                  <a:lnTo>
                    <a:pt x="2620" y="7704"/>
                  </a:lnTo>
                  <a:close/>
                  <a:moveTo>
                    <a:pt x="7954" y="8287"/>
                  </a:moveTo>
                  <a:lnTo>
                    <a:pt x="10800" y="11038"/>
                  </a:lnTo>
                  <a:lnTo>
                    <a:pt x="10168" y="13324"/>
                  </a:lnTo>
                  <a:lnTo>
                    <a:pt x="7954" y="12085"/>
                  </a:lnTo>
                  <a:lnTo>
                    <a:pt x="7954" y="8287"/>
                  </a:lnTo>
                  <a:close/>
                  <a:moveTo>
                    <a:pt x="7132" y="8287"/>
                  </a:moveTo>
                  <a:lnTo>
                    <a:pt x="7132" y="12192"/>
                  </a:lnTo>
                  <a:lnTo>
                    <a:pt x="7120" y="12192"/>
                  </a:lnTo>
                  <a:lnTo>
                    <a:pt x="5025" y="13359"/>
                  </a:lnTo>
                  <a:lnTo>
                    <a:pt x="4370" y="10966"/>
                  </a:lnTo>
                  <a:lnTo>
                    <a:pt x="7132" y="8287"/>
                  </a:lnTo>
                  <a:close/>
                  <a:moveTo>
                    <a:pt x="10585" y="0"/>
                  </a:moveTo>
                  <a:lnTo>
                    <a:pt x="9823" y="417"/>
                  </a:lnTo>
                  <a:lnTo>
                    <a:pt x="7430" y="1751"/>
                  </a:lnTo>
                  <a:lnTo>
                    <a:pt x="5120" y="453"/>
                  </a:lnTo>
                  <a:lnTo>
                    <a:pt x="4370" y="48"/>
                  </a:lnTo>
                  <a:lnTo>
                    <a:pt x="4144" y="858"/>
                  </a:lnTo>
                  <a:lnTo>
                    <a:pt x="3430" y="3453"/>
                  </a:lnTo>
                  <a:lnTo>
                    <a:pt x="858" y="4120"/>
                  </a:lnTo>
                  <a:lnTo>
                    <a:pt x="1" y="4346"/>
                  </a:lnTo>
                  <a:lnTo>
                    <a:pt x="441" y="5072"/>
                  </a:lnTo>
                  <a:lnTo>
                    <a:pt x="1822" y="7394"/>
                  </a:lnTo>
                  <a:lnTo>
                    <a:pt x="477" y="9644"/>
                  </a:lnTo>
                  <a:lnTo>
                    <a:pt x="48" y="10371"/>
                  </a:lnTo>
                  <a:lnTo>
                    <a:pt x="894" y="10597"/>
                  </a:lnTo>
                  <a:lnTo>
                    <a:pt x="3561" y="11299"/>
                  </a:lnTo>
                  <a:lnTo>
                    <a:pt x="4251" y="13800"/>
                  </a:lnTo>
                  <a:lnTo>
                    <a:pt x="4465" y="14609"/>
                  </a:lnTo>
                  <a:lnTo>
                    <a:pt x="5227" y="14193"/>
                  </a:lnTo>
                  <a:lnTo>
                    <a:pt x="7621" y="12859"/>
                  </a:lnTo>
                  <a:lnTo>
                    <a:pt x="9930" y="14157"/>
                  </a:lnTo>
                  <a:lnTo>
                    <a:pt x="10692" y="14574"/>
                  </a:lnTo>
                  <a:lnTo>
                    <a:pt x="10919" y="13752"/>
                  </a:lnTo>
                  <a:lnTo>
                    <a:pt x="11633" y="11157"/>
                  </a:lnTo>
                  <a:lnTo>
                    <a:pt x="14205" y="10490"/>
                  </a:lnTo>
                  <a:lnTo>
                    <a:pt x="15050" y="10264"/>
                  </a:lnTo>
                  <a:lnTo>
                    <a:pt x="14621" y="9537"/>
                  </a:lnTo>
                  <a:lnTo>
                    <a:pt x="13240" y="7216"/>
                  </a:lnTo>
                  <a:lnTo>
                    <a:pt x="14574" y="4965"/>
                  </a:lnTo>
                  <a:lnTo>
                    <a:pt x="15002" y="4239"/>
                  </a:lnTo>
                  <a:lnTo>
                    <a:pt x="14157" y="4013"/>
                  </a:lnTo>
                  <a:lnTo>
                    <a:pt x="11490" y="3322"/>
                  </a:lnTo>
                  <a:lnTo>
                    <a:pt x="10811" y="822"/>
                  </a:lnTo>
                  <a:lnTo>
                    <a:pt x="10585" y="0"/>
                  </a:lnTo>
                  <a:close/>
                </a:path>
              </a:pathLst>
            </a:custGeom>
            <a:solidFill>
              <a:srgbClr val="F8D1AE">
                <a:alpha val="27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88;p5"/>
            <p:cNvSpPr/>
            <p:nvPr/>
          </p:nvSpPr>
          <p:spPr>
            <a:xfrm>
              <a:off x="7700510" y="3269110"/>
              <a:ext cx="478772" cy="465126"/>
            </a:xfrm>
            <a:custGeom>
              <a:avLst/>
              <a:gdLst/>
              <a:ahLst/>
              <a:cxnLst/>
              <a:rect l="l" t="t" r="r" b="b"/>
              <a:pathLst>
                <a:path w="15051" h="14622" extrusionOk="0">
                  <a:moveTo>
                    <a:pt x="4882" y="1286"/>
                  </a:moveTo>
                  <a:lnTo>
                    <a:pt x="7109" y="2525"/>
                  </a:lnTo>
                  <a:lnTo>
                    <a:pt x="7109" y="6311"/>
                  </a:lnTo>
                  <a:lnTo>
                    <a:pt x="4263" y="3560"/>
                  </a:lnTo>
                  <a:lnTo>
                    <a:pt x="4882" y="1286"/>
                  </a:lnTo>
                  <a:close/>
                  <a:moveTo>
                    <a:pt x="10049" y="1239"/>
                  </a:moveTo>
                  <a:lnTo>
                    <a:pt x="10704" y="3632"/>
                  </a:lnTo>
                  <a:lnTo>
                    <a:pt x="7942" y="6311"/>
                  </a:lnTo>
                  <a:lnTo>
                    <a:pt x="7942" y="2417"/>
                  </a:lnTo>
                  <a:lnTo>
                    <a:pt x="7954" y="2417"/>
                  </a:lnTo>
                  <a:lnTo>
                    <a:pt x="10049" y="1239"/>
                  </a:lnTo>
                  <a:close/>
                  <a:moveTo>
                    <a:pt x="3751" y="4215"/>
                  </a:moveTo>
                  <a:lnTo>
                    <a:pt x="6525" y="6894"/>
                  </a:lnTo>
                  <a:lnTo>
                    <a:pt x="2501" y="6894"/>
                  </a:lnTo>
                  <a:lnTo>
                    <a:pt x="1298" y="4858"/>
                  </a:lnTo>
                  <a:lnTo>
                    <a:pt x="3751" y="4215"/>
                  </a:lnTo>
                  <a:close/>
                  <a:moveTo>
                    <a:pt x="11395" y="4144"/>
                  </a:moveTo>
                  <a:lnTo>
                    <a:pt x="13728" y="4751"/>
                  </a:lnTo>
                  <a:lnTo>
                    <a:pt x="12443" y="6894"/>
                  </a:lnTo>
                  <a:lnTo>
                    <a:pt x="8537" y="6894"/>
                  </a:lnTo>
                  <a:lnTo>
                    <a:pt x="11395" y="4144"/>
                  </a:lnTo>
                  <a:close/>
                  <a:moveTo>
                    <a:pt x="12550" y="7716"/>
                  </a:moveTo>
                  <a:lnTo>
                    <a:pt x="13776" y="9752"/>
                  </a:lnTo>
                  <a:lnTo>
                    <a:pt x="11300" y="10395"/>
                  </a:lnTo>
                  <a:lnTo>
                    <a:pt x="8537" y="7716"/>
                  </a:lnTo>
                  <a:close/>
                  <a:moveTo>
                    <a:pt x="6525" y="7728"/>
                  </a:moveTo>
                  <a:lnTo>
                    <a:pt x="3668" y="10478"/>
                  </a:lnTo>
                  <a:lnTo>
                    <a:pt x="1334" y="9871"/>
                  </a:lnTo>
                  <a:lnTo>
                    <a:pt x="2608" y="7728"/>
                  </a:lnTo>
                  <a:close/>
                  <a:moveTo>
                    <a:pt x="7954" y="8299"/>
                  </a:moveTo>
                  <a:lnTo>
                    <a:pt x="10800" y="11049"/>
                  </a:lnTo>
                  <a:lnTo>
                    <a:pt x="10168" y="13323"/>
                  </a:lnTo>
                  <a:lnTo>
                    <a:pt x="7954" y="12085"/>
                  </a:lnTo>
                  <a:lnTo>
                    <a:pt x="7954" y="8299"/>
                  </a:lnTo>
                  <a:close/>
                  <a:moveTo>
                    <a:pt x="7120" y="8299"/>
                  </a:moveTo>
                  <a:lnTo>
                    <a:pt x="7120" y="12192"/>
                  </a:lnTo>
                  <a:lnTo>
                    <a:pt x="7109" y="12192"/>
                  </a:lnTo>
                  <a:lnTo>
                    <a:pt x="5001" y="13371"/>
                  </a:lnTo>
                  <a:lnTo>
                    <a:pt x="4346" y="10978"/>
                  </a:lnTo>
                  <a:lnTo>
                    <a:pt x="7120" y="8299"/>
                  </a:lnTo>
                  <a:close/>
                  <a:moveTo>
                    <a:pt x="10585" y="0"/>
                  </a:moveTo>
                  <a:lnTo>
                    <a:pt x="9823" y="417"/>
                  </a:lnTo>
                  <a:lnTo>
                    <a:pt x="7430" y="1763"/>
                  </a:lnTo>
                  <a:lnTo>
                    <a:pt x="5120" y="465"/>
                  </a:lnTo>
                  <a:lnTo>
                    <a:pt x="4358" y="48"/>
                  </a:lnTo>
                  <a:lnTo>
                    <a:pt x="4144" y="870"/>
                  </a:lnTo>
                  <a:lnTo>
                    <a:pt x="3430" y="3453"/>
                  </a:lnTo>
                  <a:lnTo>
                    <a:pt x="858" y="4132"/>
                  </a:lnTo>
                  <a:lnTo>
                    <a:pt x="1" y="4346"/>
                  </a:lnTo>
                  <a:lnTo>
                    <a:pt x="441" y="5084"/>
                  </a:lnTo>
                  <a:lnTo>
                    <a:pt x="1822" y="7406"/>
                  </a:lnTo>
                  <a:lnTo>
                    <a:pt x="477" y="9644"/>
                  </a:lnTo>
                  <a:lnTo>
                    <a:pt x="48" y="10383"/>
                  </a:lnTo>
                  <a:lnTo>
                    <a:pt x="894" y="10597"/>
                  </a:lnTo>
                  <a:lnTo>
                    <a:pt x="3561" y="11299"/>
                  </a:lnTo>
                  <a:lnTo>
                    <a:pt x="4251" y="13800"/>
                  </a:lnTo>
                  <a:lnTo>
                    <a:pt x="4465" y="14621"/>
                  </a:lnTo>
                  <a:lnTo>
                    <a:pt x="5227" y="14205"/>
                  </a:lnTo>
                  <a:lnTo>
                    <a:pt x="7621" y="12859"/>
                  </a:lnTo>
                  <a:lnTo>
                    <a:pt x="9930" y="14157"/>
                  </a:lnTo>
                  <a:lnTo>
                    <a:pt x="10692" y="14574"/>
                  </a:lnTo>
                  <a:lnTo>
                    <a:pt x="10907" y="13752"/>
                  </a:lnTo>
                  <a:lnTo>
                    <a:pt x="11621" y="11168"/>
                  </a:lnTo>
                  <a:lnTo>
                    <a:pt x="14205" y="10502"/>
                  </a:lnTo>
                  <a:lnTo>
                    <a:pt x="15050" y="10275"/>
                  </a:lnTo>
                  <a:lnTo>
                    <a:pt x="14621" y="9549"/>
                  </a:lnTo>
                  <a:lnTo>
                    <a:pt x="13228" y="7227"/>
                  </a:lnTo>
                  <a:lnTo>
                    <a:pt x="14574" y="4977"/>
                  </a:lnTo>
                  <a:lnTo>
                    <a:pt x="15002" y="4251"/>
                  </a:lnTo>
                  <a:lnTo>
                    <a:pt x="14157" y="4025"/>
                  </a:lnTo>
                  <a:lnTo>
                    <a:pt x="11490" y="3322"/>
                  </a:lnTo>
                  <a:lnTo>
                    <a:pt x="10811" y="822"/>
                  </a:lnTo>
                  <a:lnTo>
                    <a:pt x="10585" y="0"/>
                  </a:lnTo>
                  <a:close/>
                </a:path>
              </a:pathLst>
            </a:custGeom>
            <a:solidFill>
              <a:srgbClr val="F8D1AE">
                <a:alpha val="27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89;p5"/>
            <p:cNvSpPr/>
            <p:nvPr/>
          </p:nvSpPr>
          <p:spPr>
            <a:xfrm>
              <a:off x="7700510" y="4198916"/>
              <a:ext cx="478772" cy="465094"/>
            </a:xfrm>
            <a:custGeom>
              <a:avLst/>
              <a:gdLst/>
              <a:ahLst/>
              <a:cxnLst/>
              <a:rect l="l" t="t" r="r" b="b"/>
              <a:pathLst>
                <a:path w="15051" h="14621" extrusionOk="0">
                  <a:moveTo>
                    <a:pt x="4906" y="1286"/>
                  </a:moveTo>
                  <a:lnTo>
                    <a:pt x="7120" y="2512"/>
                  </a:lnTo>
                  <a:lnTo>
                    <a:pt x="7120" y="6310"/>
                  </a:lnTo>
                  <a:lnTo>
                    <a:pt x="4275" y="3560"/>
                  </a:lnTo>
                  <a:lnTo>
                    <a:pt x="4906" y="1286"/>
                  </a:lnTo>
                  <a:close/>
                  <a:moveTo>
                    <a:pt x="10049" y="1238"/>
                  </a:moveTo>
                  <a:lnTo>
                    <a:pt x="10704" y="3632"/>
                  </a:lnTo>
                  <a:lnTo>
                    <a:pt x="7942" y="6310"/>
                  </a:lnTo>
                  <a:lnTo>
                    <a:pt x="7942" y="2417"/>
                  </a:lnTo>
                  <a:lnTo>
                    <a:pt x="7954" y="2417"/>
                  </a:lnTo>
                  <a:lnTo>
                    <a:pt x="10049" y="1238"/>
                  </a:lnTo>
                  <a:close/>
                  <a:moveTo>
                    <a:pt x="11395" y="4132"/>
                  </a:moveTo>
                  <a:lnTo>
                    <a:pt x="13728" y="4739"/>
                  </a:lnTo>
                  <a:lnTo>
                    <a:pt x="12443" y="6882"/>
                  </a:lnTo>
                  <a:lnTo>
                    <a:pt x="8537" y="6882"/>
                  </a:lnTo>
                  <a:lnTo>
                    <a:pt x="11395" y="4132"/>
                  </a:lnTo>
                  <a:close/>
                  <a:moveTo>
                    <a:pt x="3751" y="4215"/>
                  </a:moveTo>
                  <a:lnTo>
                    <a:pt x="6525" y="6894"/>
                  </a:lnTo>
                  <a:lnTo>
                    <a:pt x="2501" y="6894"/>
                  </a:lnTo>
                  <a:lnTo>
                    <a:pt x="1286" y="4858"/>
                  </a:lnTo>
                  <a:lnTo>
                    <a:pt x="3751" y="4215"/>
                  </a:lnTo>
                  <a:close/>
                  <a:moveTo>
                    <a:pt x="12562" y="7715"/>
                  </a:moveTo>
                  <a:lnTo>
                    <a:pt x="13788" y="9751"/>
                  </a:lnTo>
                  <a:lnTo>
                    <a:pt x="11311" y="10394"/>
                  </a:lnTo>
                  <a:lnTo>
                    <a:pt x="8549" y="7715"/>
                  </a:lnTo>
                  <a:close/>
                  <a:moveTo>
                    <a:pt x="6525" y="7715"/>
                  </a:moveTo>
                  <a:lnTo>
                    <a:pt x="3668" y="10466"/>
                  </a:lnTo>
                  <a:lnTo>
                    <a:pt x="1334" y="9859"/>
                  </a:lnTo>
                  <a:lnTo>
                    <a:pt x="2608" y="7715"/>
                  </a:lnTo>
                  <a:close/>
                  <a:moveTo>
                    <a:pt x="7954" y="8299"/>
                  </a:moveTo>
                  <a:lnTo>
                    <a:pt x="10800" y="11049"/>
                  </a:lnTo>
                  <a:lnTo>
                    <a:pt x="10168" y="13323"/>
                  </a:lnTo>
                  <a:lnTo>
                    <a:pt x="7954" y="12085"/>
                  </a:lnTo>
                  <a:lnTo>
                    <a:pt x="7954" y="8299"/>
                  </a:lnTo>
                  <a:close/>
                  <a:moveTo>
                    <a:pt x="7120" y="8299"/>
                  </a:moveTo>
                  <a:lnTo>
                    <a:pt x="7120" y="12192"/>
                  </a:lnTo>
                  <a:lnTo>
                    <a:pt x="7109" y="12192"/>
                  </a:lnTo>
                  <a:lnTo>
                    <a:pt x="5001" y="13371"/>
                  </a:lnTo>
                  <a:lnTo>
                    <a:pt x="4346" y="10978"/>
                  </a:lnTo>
                  <a:lnTo>
                    <a:pt x="7120" y="8299"/>
                  </a:lnTo>
                  <a:close/>
                  <a:moveTo>
                    <a:pt x="10585" y="0"/>
                  </a:moveTo>
                  <a:lnTo>
                    <a:pt x="9823" y="417"/>
                  </a:lnTo>
                  <a:lnTo>
                    <a:pt x="7430" y="1762"/>
                  </a:lnTo>
                  <a:lnTo>
                    <a:pt x="5120" y="465"/>
                  </a:lnTo>
                  <a:lnTo>
                    <a:pt x="4358" y="48"/>
                  </a:lnTo>
                  <a:lnTo>
                    <a:pt x="4144" y="869"/>
                  </a:lnTo>
                  <a:lnTo>
                    <a:pt x="3430" y="3453"/>
                  </a:lnTo>
                  <a:lnTo>
                    <a:pt x="858" y="4132"/>
                  </a:lnTo>
                  <a:lnTo>
                    <a:pt x="1" y="4346"/>
                  </a:lnTo>
                  <a:lnTo>
                    <a:pt x="441" y="5084"/>
                  </a:lnTo>
                  <a:lnTo>
                    <a:pt x="1822" y="7406"/>
                  </a:lnTo>
                  <a:lnTo>
                    <a:pt x="477" y="9644"/>
                  </a:lnTo>
                  <a:lnTo>
                    <a:pt x="48" y="10382"/>
                  </a:lnTo>
                  <a:lnTo>
                    <a:pt x="894" y="10597"/>
                  </a:lnTo>
                  <a:lnTo>
                    <a:pt x="3561" y="11299"/>
                  </a:lnTo>
                  <a:lnTo>
                    <a:pt x="4251" y="13799"/>
                  </a:lnTo>
                  <a:lnTo>
                    <a:pt x="4465" y="14621"/>
                  </a:lnTo>
                  <a:lnTo>
                    <a:pt x="5227" y="14204"/>
                  </a:lnTo>
                  <a:lnTo>
                    <a:pt x="7621" y="12859"/>
                  </a:lnTo>
                  <a:lnTo>
                    <a:pt x="9930" y="14157"/>
                  </a:lnTo>
                  <a:lnTo>
                    <a:pt x="10692" y="14573"/>
                  </a:lnTo>
                  <a:lnTo>
                    <a:pt x="10907" y="13752"/>
                  </a:lnTo>
                  <a:lnTo>
                    <a:pt x="11621" y="11168"/>
                  </a:lnTo>
                  <a:lnTo>
                    <a:pt x="14205" y="10501"/>
                  </a:lnTo>
                  <a:lnTo>
                    <a:pt x="15050" y="10275"/>
                  </a:lnTo>
                  <a:lnTo>
                    <a:pt x="14621" y="9549"/>
                  </a:lnTo>
                  <a:lnTo>
                    <a:pt x="13228" y="7227"/>
                  </a:lnTo>
                  <a:lnTo>
                    <a:pt x="14574" y="4977"/>
                  </a:lnTo>
                  <a:lnTo>
                    <a:pt x="15002" y="4251"/>
                  </a:lnTo>
                  <a:lnTo>
                    <a:pt x="14157" y="4024"/>
                  </a:lnTo>
                  <a:lnTo>
                    <a:pt x="11490" y="3322"/>
                  </a:lnTo>
                  <a:lnTo>
                    <a:pt x="10811" y="822"/>
                  </a:lnTo>
                  <a:lnTo>
                    <a:pt x="10585" y="0"/>
                  </a:lnTo>
                  <a:close/>
                </a:path>
              </a:pathLst>
            </a:custGeom>
            <a:solidFill>
              <a:srgbClr val="F8D1AE">
                <a:alpha val="27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90;p5"/>
            <p:cNvSpPr/>
            <p:nvPr/>
          </p:nvSpPr>
          <p:spPr>
            <a:xfrm>
              <a:off x="7700510" y="3734204"/>
              <a:ext cx="478772" cy="464744"/>
            </a:xfrm>
            <a:custGeom>
              <a:avLst/>
              <a:gdLst/>
              <a:ahLst/>
              <a:cxnLst/>
              <a:rect l="l" t="t" r="r" b="b"/>
              <a:pathLst>
                <a:path w="15051" h="14610" extrusionOk="0">
                  <a:moveTo>
                    <a:pt x="4882" y="1274"/>
                  </a:moveTo>
                  <a:lnTo>
                    <a:pt x="7109" y="2512"/>
                  </a:lnTo>
                  <a:lnTo>
                    <a:pt x="7109" y="6311"/>
                  </a:lnTo>
                  <a:lnTo>
                    <a:pt x="4263" y="3560"/>
                  </a:lnTo>
                  <a:lnTo>
                    <a:pt x="4882" y="1274"/>
                  </a:lnTo>
                  <a:close/>
                  <a:moveTo>
                    <a:pt x="10049" y="1238"/>
                  </a:moveTo>
                  <a:lnTo>
                    <a:pt x="10704" y="3632"/>
                  </a:lnTo>
                  <a:lnTo>
                    <a:pt x="7942" y="6311"/>
                  </a:lnTo>
                  <a:lnTo>
                    <a:pt x="7942" y="2405"/>
                  </a:lnTo>
                  <a:lnTo>
                    <a:pt x="7954" y="2405"/>
                  </a:lnTo>
                  <a:lnTo>
                    <a:pt x="10049" y="1238"/>
                  </a:lnTo>
                  <a:close/>
                  <a:moveTo>
                    <a:pt x="3751" y="4215"/>
                  </a:moveTo>
                  <a:lnTo>
                    <a:pt x="6525" y="6894"/>
                  </a:lnTo>
                  <a:lnTo>
                    <a:pt x="2501" y="6894"/>
                  </a:lnTo>
                  <a:lnTo>
                    <a:pt x="1298" y="4846"/>
                  </a:lnTo>
                  <a:lnTo>
                    <a:pt x="3751" y="4215"/>
                  </a:lnTo>
                  <a:close/>
                  <a:moveTo>
                    <a:pt x="11395" y="4132"/>
                  </a:moveTo>
                  <a:lnTo>
                    <a:pt x="13728" y="4751"/>
                  </a:lnTo>
                  <a:lnTo>
                    <a:pt x="12443" y="6894"/>
                  </a:lnTo>
                  <a:lnTo>
                    <a:pt x="8537" y="6894"/>
                  </a:lnTo>
                  <a:lnTo>
                    <a:pt x="11395" y="4132"/>
                  </a:lnTo>
                  <a:close/>
                  <a:moveTo>
                    <a:pt x="12562" y="7704"/>
                  </a:moveTo>
                  <a:lnTo>
                    <a:pt x="13788" y="9751"/>
                  </a:lnTo>
                  <a:lnTo>
                    <a:pt x="11311" y="10382"/>
                  </a:lnTo>
                  <a:lnTo>
                    <a:pt x="8549" y="7704"/>
                  </a:lnTo>
                  <a:close/>
                  <a:moveTo>
                    <a:pt x="6525" y="7704"/>
                  </a:moveTo>
                  <a:lnTo>
                    <a:pt x="3668" y="10466"/>
                  </a:lnTo>
                  <a:lnTo>
                    <a:pt x="1334" y="9847"/>
                  </a:lnTo>
                  <a:lnTo>
                    <a:pt x="2608" y="7704"/>
                  </a:lnTo>
                  <a:close/>
                  <a:moveTo>
                    <a:pt x="7954" y="8287"/>
                  </a:moveTo>
                  <a:lnTo>
                    <a:pt x="10800" y="11037"/>
                  </a:lnTo>
                  <a:lnTo>
                    <a:pt x="10168" y="13323"/>
                  </a:lnTo>
                  <a:lnTo>
                    <a:pt x="7954" y="12085"/>
                  </a:lnTo>
                  <a:lnTo>
                    <a:pt x="7954" y="8287"/>
                  </a:lnTo>
                  <a:close/>
                  <a:moveTo>
                    <a:pt x="7120" y="8287"/>
                  </a:moveTo>
                  <a:lnTo>
                    <a:pt x="7120" y="12192"/>
                  </a:lnTo>
                  <a:lnTo>
                    <a:pt x="7109" y="12192"/>
                  </a:lnTo>
                  <a:lnTo>
                    <a:pt x="5001" y="13359"/>
                  </a:lnTo>
                  <a:lnTo>
                    <a:pt x="4346" y="10966"/>
                  </a:lnTo>
                  <a:lnTo>
                    <a:pt x="7120" y="8287"/>
                  </a:lnTo>
                  <a:close/>
                  <a:moveTo>
                    <a:pt x="10585" y="0"/>
                  </a:moveTo>
                  <a:lnTo>
                    <a:pt x="9823" y="417"/>
                  </a:lnTo>
                  <a:lnTo>
                    <a:pt x="7430" y="1750"/>
                  </a:lnTo>
                  <a:lnTo>
                    <a:pt x="5120" y="465"/>
                  </a:lnTo>
                  <a:lnTo>
                    <a:pt x="4358" y="48"/>
                  </a:lnTo>
                  <a:lnTo>
                    <a:pt x="4144" y="857"/>
                  </a:lnTo>
                  <a:lnTo>
                    <a:pt x="3430" y="3453"/>
                  </a:lnTo>
                  <a:lnTo>
                    <a:pt x="858" y="4120"/>
                  </a:lnTo>
                  <a:lnTo>
                    <a:pt x="1" y="4346"/>
                  </a:lnTo>
                  <a:lnTo>
                    <a:pt x="441" y="5072"/>
                  </a:lnTo>
                  <a:lnTo>
                    <a:pt x="1822" y="7394"/>
                  </a:lnTo>
                  <a:lnTo>
                    <a:pt x="477" y="9644"/>
                  </a:lnTo>
                  <a:lnTo>
                    <a:pt x="48" y="10371"/>
                  </a:lnTo>
                  <a:lnTo>
                    <a:pt x="894" y="10597"/>
                  </a:lnTo>
                  <a:lnTo>
                    <a:pt x="3561" y="11299"/>
                  </a:lnTo>
                  <a:lnTo>
                    <a:pt x="4251" y="13800"/>
                  </a:lnTo>
                  <a:lnTo>
                    <a:pt x="4465" y="14609"/>
                  </a:lnTo>
                  <a:lnTo>
                    <a:pt x="5227" y="14192"/>
                  </a:lnTo>
                  <a:lnTo>
                    <a:pt x="7621" y="12859"/>
                  </a:lnTo>
                  <a:lnTo>
                    <a:pt x="9930" y="14157"/>
                  </a:lnTo>
                  <a:lnTo>
                    <a:pt x="10692" y="14573"/>
                  </a:lnTo>
                  <a:lnTo>
                    <a:pt x="10907" y="13752"/>
                  </a:lnTo>
                  <a:lnTo>
                    <a:pt x="11621" y="11156"/>
                  </a:lnTo>
                  <a:lnTo>
                    <a:pt x="14205" y="10490"/>
                  </a:lnTo>
                  <a:lnTo>
                    <a:pt x="15050" y="10263"/>
                  </a:lnTo>
                  <a:lnTo>
                    <a:pt x="14621" y="9537"/>
                  </a:lnTo>
                  <a:lnTo>
                    <a:pt x="13228" y="7215"/>
                  </a:lnTo>
                  <a:lnTo>
                    <a:pt x="14574" y="4965"/>
                  </a:lnTo>
                  <a:lnTo>
                    <a:pt x="15002" y="4239"/>
                  </a:lnTo>
                  <a:lnTo>
                    <a:pt x="14157" y="4013"/>
                  </a:lnTo>
                  <a:lnTo>
                    <a:pt x="11490" y="3322"/>
                  </a:lnTo>
                  <a:lnTo>
                    <a:pt x="10811" y="822"/>
                  </a:lnTo>
                  <a:lnTo>
                    <a:pt x="10585" y="0"/>
                  </a:lnTo>
                  <a:close/>
                </a:path>
              </a:pathLst>
            </a:custGeom>
            <a:solidFill>
              <a:srgbClr val="F8D1AE">
                <a:alpha val="27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91;p5"/>
            <p:cNvSpPr/>
            <p:nvPr/>
          </p:nvSpPr>
          <p:spPr>
            <a:xfrm>
              <a:off x="8665530" y="3734204"/>
              <a:ext cx="478391" cy="464744"/>
            </a:xfrm>
            <a:custGeom>
              <a:avLst/>
              <a:gdLst/>
              <a:ahLst/>
              <a:cxnLst/>
              <a:rect l="l" t="t" r="r" b="b"/>
              <a:pathLst>
                <a:path w="15039" h="14610" extrusionOk="0">
                  <a:moveTo>
                    <a:pt x="4882" y="1274"/>
                  </a:moveTo>
                  <a:lnTo>
                    <a:pt x="7097" y="2512"/>
                  </a:lnTo>
                  <a:lnTo>
                    <a:pt x="7097" y="6311"/>
                  </a:lnTo>
                  <a:lnTo>
                    <a:pt x="4251" y="3560"/>
                  </a:lnTo>
                  <a:lnTo>
                    <a:pt x="4882" y="1274"/>
                  </a:lnTo>
                  <a:close/>
                  <a:moveTo>
                    <a:pt x="10038" y="1238"/>
                  </a:moveTo>
                  <a:lnTo>
                    <a:pt x="10704" y="3632"/>
                  </a:lnTo>
                  <a:lnTo>
                    <a:pt x="7930" y="6311"/>
                  </a:lnTo>
                  <a:lnTo>
                    <a:pt x="7930" y="2405"/>
                  </a:lnTo>
                  <a:lnTo>
                    <a:pt x="7942" y="2405"/>
                  </a:lnTo>
                  <a:lnTo>
                    <a:pt x="10038" y="1238"/>
                  </a:lnTo>
                  <a:close/>
                  <a:moveTo>
                    <a:pt x="3751" y="4215"/>
                  </a:moveTo>
                  <a:lnTo>
                    <a:pt x="6513" y="6894"/>
                  </a:lnTo>
                  <a:lnTo>
                    <a:pt x="2501" y="6894"/>
                  </a:lnTo>
                  <a:lnTo>
                    <a:pt x="1275" y="4846"/>
                  </a:lnTo>
                  <a:lnTo>
                    <a:pt x="3751" y="4215"/>
                  </a:lnTo>
                  <a:close/>
                  <a:moveTo>
                    <a:pt x="11383" y="4132"/>
                  </a:moveTo>
                  <a:lnTo>
                    <a:pt x="13717" y="4751"/>
                  </a:lnTo>
                  <a:lnTo>
                    <a:pt x="12443" y="6894"/>
                  </a:lnTo>
                  <a:lnTo>
                    <a:pt x="8526" y="6894"/>
                  </a:lnTo>
                  <a:lnTo>
                    <a:pt x="11383" y="4132"/>
                  </a:lnTo>
                  <a:close/>
                  <a:moveTo>
                    <a:pt x="12550" y="7704"/>
                  </a:moveTo>
                  <a:lnTo>
                    <a:pt x="13764" y="9751"/>
                  </a:lnTo>
                  <a:lnTo>
                    <a:pt x="11300" y="10382"/>
                  </a:lnTo>
                  <a:lnTo>
                    <a:pt x="8526" y="7704"/>
                  </a:lnTo>
                  <a:close/>
                  <a:moveTo>
                    <a:pt x="6513" y="7704"/>
                  </a:moveTo>
                  <a:lnTo>
                    <a:pt x="3656" y="10466"/>
                  </a:lnTo>
                  <a:lnTo>
                    <a:pt x="1322" y="9847"/>
                  </a:lnTo>
                  <a:lnTo>
                    <a:pt x="2596" y="7704"/>
                  </a:lnTo>
                  <a:close/>
                  <a:moveTo>
                    <a:pt x="7942" y="8287"/>
                  </a:moveTo>
                  <a:lnTo>
                    <a:pt x="10788" y="11037"/>
                  </a:lnTo>
                  <a:lnTo>
                    <a:pt x="10169" y="13323"/>
                  </a:lnTo>
                  <a:lnTo>
                    <a:pt x="7942" y="12085"/>
                  </a:lnTo>
                  <a:lnTo>
                    <a:pt x="7942" y="8287"/>
                  </a:lnTo>
                  <a:close/>
                  <a:moveTo>
                    <a:pt x="7109" y="8287"/>
                  </a:moveTo>
                  <a:lnTo>
                    <a:pt x="7109" y="12192"/>
                  </a:lnTo>
                  <a:lnTo>
                    <a:pt x="7097" y="12192"/>
                  </a:lnTo>
                  <a:lnTo>
                    <a:pt x="5001" y="13359"/>
                  </a:lnTo>
                  <a:lnTo>
                    <a:pt x="4346" y="10966"/>
                  </a:lnTo>
                  <a:lnTo>
                    <a:pt x="7109" y="8287"/>
                  </a:lnTo>
                  <a:close/>
                  <a:moveTo>
                    <a:pt x="10573" y="0"/>
                  </a:moveTo>
                  <a:lnTo>
                    <a:pt x="9823" y="417"/>
                  </a:lnTo>
                  <a:lnTo>
                    <a:pt x="7430" y="1750"/>
                  </a:lnTo>
                  <a:lnTo>
                    <a:pt x="5120" y="465"/>
                  </a:lnTo>
                  <a:lnTo>
                    <a:pt x="4358" y="48"/>
                  </a:lnTo>
                  <a:lnTo>
                    <a:pt x="4132" y="857"/>
                  </a:lnTo>
                  <a:lnTo>
                    <a:pt x="3418" y="3453"/>
                  </a:lnTo>
                  <a:lnTo>
                    <a:pt x="846" y="4120"/>
                  </a:lnTo>
                  <a:lnTo>
                    <a:pt x="1" y="4346"/>
                  </a:lnTo>
                  <a:lnTo>
                    <a:pt x="429" y="5072"/>
                  </a:lnTo>
                  <a:lnTo>
                    <a:pt x="1810" y="7394"/>
                  </a:lnTo>
                  <a:lnTo>
                    <a:pt x="477" y="9644"/>
                  </a:lnTo>
                  <a:lnTo>
                    <a:pt x="48" y="10371"/>
                  </a:lnTo>
                  <a:lnTo>
                    <a:pt x="894" y="10597"/>
                  </a:lnTo>
                  <a:lnTo>
                    <a:pt x="3561" y="11299"/>
                  </a:lnTo>
                  <a:lnTo>
                    <a:pt x="4239" y="13800"/>
                  </a:lnTo>
                  <a:lnTo>
                    <a:pt x="4466" y="14609"/>
                  </a:lnTo>
                  <a:lnTo>
                    <a:pt x="5228" y="14192"/>
                  </a:lnTo>
                  <a:lnTo>
                    <a:pt x="7621" y="12859"/>
                  </a:lnTo>
                  <a:lnTo>
                    <a:pt x="9930" y="14157"/>
                  </a:lnTo>
                  <a:lnTo>
                    <a:pt x="10681" y="14573"/>
                  </a:lnTo>
                  <a:lnTo>
                    <a:pt x="10907" y="13752"/>
                  </a:lnTo>
                  <a:lnTo>
                    <a:pt x="11621" y="11156"/>
                  </a:lnTo>
                  <a:lnTo>
                    <a:pt x="14193" y="10490"/>
                  </a:lnTo>
                  <a:lnTo>
                    <a:pt x="15038" y="10263"/>
                  </a:lnTo>
                  <a:lnTo>
                    <a:pt x="14610" y="9537"/>
                  </a:lnTo>
                  <a:lnTo>
                    <a:pt x="13229" y="7215"/>
                  </a:lnTo>
                  <a:lnTo>
                    <a:pt x="14562" y="4965"/>
                  </a:lnTo>
                  <a:lnTo>
                    <a:pt x="15003" y="4239"/>
                  </a:lnTo>
                  <a:lnTo>
                    <a:pt x="14145" y="4013"/>
                  </a:lnTo>
                  <a:lnTo>
                    <a:pt x="11490" y="3322"/>
                  </a:lnTo>
                  <a:lnTo>
                    <a:pt x="10800" y="822"/>
                  </a:lnTo>
                  <a:lnTo>
                    <a:pt x="10573" y="0"/>
                  </a:lnTo>
                  <a:close/>
                </a:path>
              </a:pathLst>
            </a:custGeom>
            <a:solidFill>
              <a:srgbClr val="F8D1AE">
                <a:alpha val="27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92;p5"/>
            <p:cNvSpPr/>
            <p:nvPr/>
          </p:nvSpPr>
          <p:spPr>
            <a:xfrm>
              <a:off x="8665530" y="4198916"/>
              <a:ext cx="478391" cy="465094"/>
            </a:xfrm>
            <a:custGeom>
              <a:avLst/>
              <a:gdLst/>
              <a:ahLst/>
              <a:cxnLst/>
              <a:rect l="l" t="t" r="r" b="b"/>
              <a:pathLst>
                <a:path w="15039" h="14621" extrusionOk="0">
                  <a:moveTo>
                    <a:pt x="4894" y="1286"/>
                  </a:moveTo>
                  <a:lnTo>
                    <a:pt x="7109" y="2512"/>
                  </a:lnTo>
                  <a:lnTo>
                    <a:pt x="7109" y="6310"/>
                  </a:lnTo>
                  <a:lnTo>
                    <a:pt x="4275" y="3560"/>
                  </a:lnTo>
                  <a:lnTo>
                    <a:pt x="4894" y="1286"/>
                  </a:lnTo>
                  <a:close/>
                  <a:moveTo>
                    <a:pt x="10038" y="1238"/>
                  </a:moveTo>
                  <a:lnTo>
                    <a:pt x="10704" y="3632"/>
                  </a:lnTo>
                  <a:lnTo>
                    <a:pt x="7930" y="6310"/>
                  </a:lnTo>
                  <a:lnTo>
                    <a:pt x="7930" y="2417"/>
                  </a:lnTo>
                  <a:lnTo>
                    <a:pt x="7942" y="2417"/>
                  </a:lnTo>
                  <a:lnTo>
                    <a:pt x="10038" y="1238"/>
                  </a:lnTo>
                  <a:close/>
                  <a:moveTo>
                    <a:pt x="11383" y="4132"/>
                  </a:moveTo>
                  <a:lnTo>
                    <a:pt x="13717" y="4739"/>
                  </a:lnTo>
                  <a:lnTo>
                    <a:pt x="12443" y="6882"/>
                  </a:lnTo>
                  <a:lnTo>
                    <a:pt x="8526" y="6882"/>
                  </a:lnTo>
                  <a:lnTo>
                    <a:pt x="11383" y="4132"/>
                  </a:lnTo>
                  <a:close/>
                  <a:moveTo>
                    <a:pt x="3751" y="4215"/>
                  </a:moveTo>
                  <a:lnTo>
                    <a:pt x="6513" y="6894"/>
                  </a:lnTo>
                  <a:lnTo>
                    <a:pt x="2501" y="6894"/>
                  </a:lnTo>
                  <a:lnTo>
                    <a:pt x="1298" y="4858"/>
                  </a:lnTo>
                  <a:lnTo>
                    <a:pt x="3751" y="4215"/>
                  </a:lnTo>
                  <a:close/>
                  <a:moveTo>
                    <a:pt x="12562" y="7715"/>
                  </a:moveTo>
                  <a:lnTo>
                    <a:pt x="13776" y="9751"/>
                  </a:lnTo>
                  <a:lnTo>
                    <a:pt x="11312" y="10394"/>
                  </a:lnTo>
                  <a:lnTo>
                    <a:pt x="8537" y="7715"/>
                  </a:lnTo>
                  <a:close/>
                  <a:moveTo>
                    <a:pt x="6513" y="7715"/>
                  </a:moveTo>
                  <a:lnTo>
                    <a:pt x="3656" y="10466"/>
                  </a:lnTo>
                  <a:lnTo>
                    <a:pt x="1322" y="9859"/>
                  </a:lnTo>
                  <a:lnTo>
                    <a:pt x="2596" y="7715"/>
                  </a:lnTo>
                  <a:close/>
                  <a:moveTo>
                    <a:pt x="7942" y="8299"/>
                  </a:moveTo>
                  <a:lnTo>
                    <a:pt x="10788" y="11049"/>
                  </a:lnTo>
                  <a:lnTo>
                    <a:pt x="10157" y="13323"/>
                  </a:lnTo>
                  <a:lnTo>
                    <a:pt x="7942" y="12085"/>
                  </a:lnTo>
                  <a:lnTo>
                    <a:pt x="7942" y="8299"/>
                  </a:lnTo>
                  <a:close/>
                  <a:moveTo>
                    <a:pt x="7109" y="8299"/>
                  </a:moveTo>
                  <a:lnTo>
                    <a:pt x="7109" y="12192"/>
                  </a:lnTo>
                  <a:lnTo>
                    <a:pt x="7097" y="12192"/>
                  </a:lnTo>
                  <a:lnTo>
                    <a:pt x="5001" y="13371"/>
                  </a:lnTo>
                  <a:lnTo>
                    <a:pt x="4346" y="10978"/>
                  </a:lnTo>
                  <a:lnTo>
                    <a:pt x="7109" y="8299"/>
                  </a:lnTo>
                  <a:close/>
                  <a:moveTo>
                    <a:pt x="10573" y="0"/>
                  </a:moveTo>
                  <a:lnTo>
                    <a:pt x="9823" y="417"/>
                  </a:lnTo>
                  <a:lnTo>
                    <a:pt x="7430" y="1762"/>
                  </a:lnTo>
                  <a:lnTo>
                    <a:pt x="5120" y="465"/>
                  </a:lnTo>
                  <a:lnTo>
                    <a:pt x="4358" y="48"/>
                  </a:lnTo>
                  <a:lnTo>
                    <a:pt x="4132" y="869"/>
                  </a:lnTo>
                  <a:lnTo>
                    <a:pt x="3418" y="3453"/>
                  </a:lnTo>
                  <a:lnTo>
                    <a:pt x="846" y="4132"/>
                  </a:lnTo>
                  <a:lnTo>
                    <a:pt x="1" y="4346"/>
                  </a:lnTo>
                  <a:lnTo>
                    <a:pt x="429" y="5084"/>
                  </a:lnTo>
                  <a:lnTo>
                    <a:pt x="1810" y="7406"/>
                  </a:lnTo>
                  <a:lnTo>
                    <a:pt x="477" y="9644"/>
                  </a:lnTo>
                  <a:lnTo>
                    <a:pt x="48" y="10382"/>
                  </a:lnTo>
                  <a:lnTo>
                    <a:pt x="894" y="10597"/>
                  </a:lnTo>
                  <a:lnTo>
                    <a:pt x="3561" y="11299"/>
                  </a:lnTo>
                  <a:lnTo>
                    <a:pt x="4239" y="13799"/>
                  </a:lnTo>
                  <a:lnTo>
                    <a:pt x="4466" y="14621"/>
                  </a:lnTo>
                  <a:lnTo>
                    <a:pt x="5228" y="14204"/>
                  </a:lnTo>
                  <a:lnTo>
                    <a:pt x="7621" y="12859"/>
                  </a:lnTo>
                  <a:lnTo>
                    <a:pt x="9930" y="14157"/>
                  </a:lnTo>
                  <a:lnTo>
                    <a:pt x="10681" y="14573"/>
                  </a:lnTo>
                  <a:lnTo>
                    <a:pt x="10907" y="13752"/>
                  </a:lnTo>
                  <a:lnTo>
                    <a:pt x="11621" y="11168"/>
                  </a:lnTo>
                  <a:lnTo>
                    <a:pt x="14193" y="10501"/>
                  </a:lnTo>
                  <a:lnTo>
                    <a:pt x="15038" y="10275"/>
                  </a:lnTo>
                  <a:lnTo>
                    <a:pt x="14610" y="9549"/>
                  </a:lnTo>
                  <a:lnTo>
                    <a:pt x="13229" y="7227"/>
                  </a:lnTo>
                  <a:lnTo>
                    <a:pt x="14562" y="4977"/>
                  </a:lnTo>
                  <a:lnTo>
                    <a:pt x="15003" y="4251"/>
                  </a:lnTo>
                  <a:lnTo>
                    <a:pt x="14145" y="4024"/>
                  </a:lnTo>
                  <a:lnTo>
                    <a:pt x="11490" y="3322"/>
                  </a:lnTo>
                  <a:lnTo>
                    <a:pt x="10800" y="822"/>
                  </a:lnTo>
                  <a:lnTo>
                    <a:pt x="10573" y="0"/>
                  </a:lnTo>
                  <a:close/>
                </a:path>
              </a:pathLst>
            </a:custGeom>
            <a:solidFill>
              <a:srgbClr val="F8D1AE">
                <a:alpha val="27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93;p5"/>
            <p:cNvSpPr/>
            <p:nvPr/>
          </p:nvSpPr>
          <p:spPr>
            <a:xfrm>
              <a:off x="8665530" y="4663629"/>
              <a:ext cx="478391" cy="464744"/>
            </a:xfrm>
            <a:custGeom>
              <a:avLst/>
              <a:gdLst/>
              <a:ahLst/>
              <a:cxnLst/>
              <a:rect l="l" t="t" r="r" b="b"/>
              <a:pathLst>
                <a:path w="15039" h="14610" extrusionOk="0">
                  <a:moveTo>
                    <a:pt x="4894" y="1286"/>
                  </a:moveTo>
                  <a:lnTo>
                    <a:pt x="7109" y="2524"/>
                  </a:lnTo>
                  <a:lnTo>
                    <a:pt x="7109" y="6322"/>
                  </a:lnTo>
                  <a:lnTo>
                    <a:pt x="4275" y="3572"/>
                  </a:lnTo>
                  <a:lnTo>
                    <a:pt x="4894" y="1286"/>
                  </a:lnTo>
                  <a:close/>
                  <a:moveTo>
                    <a:pt x="10038" y="1250"/>
                  </a:moveTo>
                  <a:lnTo>
                    <a:pt x="10704" y="3643"/>
                  </a:lnTo>
                  <a:lnTo>
                    <a:pt x="7930" y="6322"/>
                  </a:lnTo>
                  <a:lnTo>
                    <a:pt x="7930" y="2417"/>
                  </a:lnTo>
                  <a:lnTo>
                    <a:pt x="7942" y="2417"/>
                  </a:lnTo>
                  <a:lnTo>
                    <a:pt x="10038" y="1250"/>
                  </a:lnTo>
                  <a:close/>
                  <a:moveTo>
                    <a:pt x="3751" y="4203"/>
                  </a:moveTo>
                  <a:lnTo>
                    <a:pt x="6513" y="6882"/>
                  </a:lnTo>
                  <a:lnTo>
                    <a:pt x="2501" y="6882"/>
                  </a:lnTo>
                  <a:lnTo>
                    <a:pt x="1275" y="4846"/>
                  </a:lnTo>
                  <a:lnTo>
                    <a:pt x="3751" y="4203"/>
                  </a:lnTo>
                  <a:close/>
                  <a:moveTo>
                    <a:pt x="11383" y="4132"/>
                  </a:moveTo>
                  <a:lnTo>
                    <a:pt x="13717" y="4739"/>
                  </a:lnTo>
                  <a:lnTo>
                    <a:pt x="12443" y="6882"/>
                  </a:lnTo>
                  <a:lnTo>
                    <a:pt x="8526" y="6882"/>
                  </a:lnTo>
                  <a:lnTo>
                    <a:pt x="11383" y="4132"/>
                  </a:lnTo>
                  <a:close/>
                  <a:moveTo>
                    <a:pt x="12562" y="7715"/>
                  </a:moveTo>
                  <a:lnTo>
                    <a:pt x="13776" y="9763"/>
                  </a:lnTo>
                  <a:lnTo>
                    <a:pt x="11312" y="10394"/>
                  </a:lnTo>
                  <a:lnTo>
                    <a:pt x="8537" y="7715"/>
                  </a:lnTo>
                  <a:close/>
                  <a:moveTo>
                    <a:pt x="6513" y="7715"/>
                  </a:moveTo>
                  <a:lnTo>
                    <a:pt x="3656" y="10478"/>
                  </a:lnTo>
                  <a:lnTo>
                    <a:pt x="1322" y="9858"/>
                  </a:lnTo>
                  <a:lnTo>
                    <a:pt x="2596" y="7715"/>
                  </a:lnTo>
                  <a:close/>
                  <a:moveTo>
                    <a:pt x="7942" y="8287"/>
                  </a:moveTo>
                  <a:lnTo>
                    <a:pt x="10788" y="11037"/>
                  </a:lnTo>
                  <a:lnTo>
                    <a:pt x="10157" y="13311"/>
                  </a:lnTo>
                  <a:lnTo>
                    <a:pt x="7942" y="12085"/>
                  </a:lnTo>
                  <a:lnTo>
                    <a:pt x="7942" y="8287"/>
                  </a:lnTo>
                  <a:close/>
                  <a:moveTo>
                    <a:pt x="7109" y="8299"/>
                  </a:moveTo>
                  <a:lnTo>
                    <a:pt x="7109" y="12204"/>
                  </a:lnTo>
                  <a:lnTo>
                    <a:pt x="7097" y="12204"/>
                  </a:lnTo>
                  <a:lnTo>
                    <a:pt x="5001" y="13371"/>
                  </a:lnTo>
                  <a:lnTo>
                    <a:pt x="4346" y="10978"/>
                  </a:lnTo>
                  <a:lnTo>
                    <a:pt x="7109" y="8299"/>
                  </a:lnTo>
                  <a:close/>
                  <a:moveTo>
                    <a:pt x="10573" y="0"/>
                  </a:moveTo>
                  <a:lnTo>
                    <a:pt x="9823" y="405"/>
                  </a:lnTo>
                  <a:lnTo>
                    <a:pt x="7430" y="1750"/>
                  </a:lnTo>
                  <a:lnTo>
                    <a:pt x="5120" y="453"/>
                  </a:lnTo>
                  <a:lnTo>
                    <a:pt x="4358" y="36"/>
                  </a:lnTo>
                  <a:lnTo>
                    <a:pt x="4132" y="857"/>
                  </a:lnTo>
                  <a:lnTo>
                    <a:pt x="3418" y="3441"/>
                  </a:lnTo>
                  <a:lnTo>
                    <a:pt x="846" y="4120"/>
                  </a:lnTo>
                  <a:lnTo>
                    <a:pt x="1" y="4334"/>
                  </a:lnTo>
                  <a:lnTo>
                    <a:pt x="429" y="5072"/>
                  </a:lnTo>
                  <a:lnTo>
                    <a:pt x="1810" y="7394"/>
                  </a:lnTo>
                  <a:lnTo>
                    <a:pt x="477" y="9632"/>
                  </a:lnTo>
                  <a:lnTo>
                    <a:pt x="48" y="10370"/>
                  </a:lnTo>
                  <a:lnTo>
                    <a:pt x="894" y="10597"/>
                  </a:lnTo>
                  <a:lnTo>
                    <a:pt x="3561" y="11287"/>
                  </a:lnTo>
                  <a:lnTo>
                    <a:pt x="4239" y="13788"/>
                  </a:lnTo>
                  <a:lnTo>
                    <a:pt x="4466" y="14609"/>
                  </a:lnTo>
                  <a:lnTo>
                    <a:pt x="5228" y="14192"/>
                  </a:lnTo>
                  <a:lnTo>
                    <a:pt x="7621" y="12859"/>
                  </a:lnTo>
                  <a:lnTo>
                    <a:pt x="9930" y="14145"/>
                  </a:lnTo>
                  <a:lnTo>
                    <a:pt x="10681" y="14561"/>
                  </a:lnTo>
                  <a:lnTo>
                    <a:pt x="10907" y="13752"/>
                  </a:lnTo>
                  <a:lnTo>
                    <a:pt x="11621" y="11156"/>
                  </a:lnTo>
                  <a:lnTo>
                    <a:pt x="14193" y="10489"/>
                  </a:lnTo>
                  <a:lnTo>
                    <a:pt x="15038" y="10263"/>
                  </a:lnTo>
                  <a:lnTo>
                    <a:pt x="14610" y="9537"/>
                  </a:lnTo>
                  <a:lnTo>
                    <a:pt x="13229" y="7215"/>
                  </a:lnTo>
                  <a:lnTo>
                    <a:pt x="14562" y="4965"/>
                  </a:lnTo>
                  <a:lnTo>
                    <a:pt x="15003" y="4239"/>
                  </a:lnTo>
                  <a:lnTo>
                    <a:pt x="14145" y="4012"/>
                  </a:lnTo>
                  <a:lnTo>
                    <a:pt x="11490" y="3310"/>
                  </a:lnTo>
                  <a:lnTo>
                    <a:pt x="10800" y="810"/>
                  </a:lnTo>
                  <a:lnTo>
                    <a:pt x="10573" y="0"/>
                  </a:lnTo>
                  <a:close/>
                </a:path>
              </a:pathLst>
            </a:custGeom>
            <a:solidFill>
              <a:srgbClr val="F8D1AE">
                <a:alpha val="27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94;p5"/>
            <p:cNvSpPr/>
            <p:nvPr/>
          </p:nvSpPr>
          <p:spPr>
            <a:xfrm>
              <a:off x="8665530" y="2804398"/>
              <a:ext cx="478772" cy="464744"/>
            </a:xfrm>
            <a:custGeom>
              <a:avLst/>
              <a:gdLst/>
              <a:ahLst/>
              <a:cxnLst/>
              <a:rect l="l" t="t" r="r" b="b"/>
              <a:pathLst>
                <a:path w="15051" h="14610" extrusionOk="0">
                  <a:moveTo>
                    <a:pt x="10038" y="1239"/>
                  </a:moveTo>
                  <a:lnTo>
                    <a:pt x="10704" y="3632"/>
                  </a:lnTo>
                  <a:lnTo>
                    <a:pt x="7930" y="6311"/>
                  </a:lnTo>
                  <a:lnTo>
                    <a:pt x="7930" y="2405"/>
                  </a:lnTo>
                  <a:lnTo>
                    <a:pt x="7942" y="2405"/>
                  </a:lnTo>
                  <a:lnTo>
                    <a:pt x="10038" y="1239"/>
                  </a:lnTo>
                  <a:close/>
                  <a:moveTo>
                    <a:pt x="4894" y="1298"/>
                  </a:moveTo>
                  <a:lnTo>
                    <a:pt x="7109" y="2525"/>
                  </a:lnTo>
                  <a:lnTo>
                    <a:pt x="7109" y="6323"/>
                  </a:lnTo>
                  <a:lnTo>
                    <a:pt x="4275" y="3572"/>
                  </a:lnTo>
                  <a:lnTo>
                    <a:pt x="4894" y="1298"/>
                  </a:lnTo>
                  <a:close/>
                  <a:moveTo>
                    <a:pt x="3751" y="4215"/>
                  </a:moveTo>
                  <a:lnTo>
                    <a:pt x="6513" y="6894"/>
                  </a:lnTo>
                  <a:lnTo>
                    <a:pt x="2501" y="6894"/>
                  </a:lnTo>
                  <a:lnTo>
                    <a:pt x="1275" y="4846"/>
                  </a:lnTo>
                  <a:lnTo>
                    <a:pt x="3751" y="4215"/>
                  </a:lnTo>
                  <a:close/>
                  <a:moveTo>
                    <a:pt x="11383" y="4132"/>
                  </a:moveTo>
                  <a:lnTo>
                    <a:pt x="13717" y="4751"/>
                  </a:lnTo>
                  <a:lnTo>
                    <a:pt x="12443" y="6894"/>
                  </a:lnTo>
                  <a:lnTo>
                    <a:pt x="8526" y="6894"/>
                  </a:lnTo>
                  <a:lnTo>
                    <a:pt x="11383" y="4132"/>
                  </a:lnTo>
                  <a:close/>
                  <a:moveTo>
                    <a:pt x="12562" y="7704"/>
                  </a:moveTo>
                  <a:lnTo>
                    <a:pt x="13776" y="9752"/>
                  </a:lnTo>
                  <a:lnTo>
                    <a:pt x="11312" y="10383"/>
                  </a:lnTo>
                  <a:lnTo>
                    <a:pt x="8537" y="7704"/>
                  </a:lnTo>
                  <a:close/>
                  <a:moveTo>
                    <a:pt x="6537" y="7704"/>
                  </a:moveTo>
                  <a:lnTo>
                    <a:pt x="3680" y="10478"/>
                  </a:lnTo>
                  <a:lnTo>
                    <a:pt x="1334" y="9871"/>
                  </a:lnTo>
                  <a:lnTo>
                    <a:pt x="2620" y="7704"/>
                  </a:lnTo>
                  <a:close/>
                  <a:moveTo>
                    <a:pt x="7942" y="8287"/>
                  </a:moveTo>
                  <a:lnTo>
                    <a:pt x="10788" y="11038"/>
                  </a:lnTo>
                  <a:lnTo>
                    <a:pt x="10169" y="13324"/>
                  </a:lnTo>
                  <a:lnTo>
                    <a:pt x="7942" y="12085"/>
                  </a:lnTo>
                  <a:lnTo>
                    <a:pt x="7942" y="8287"/>
                  </a:lnTo>
                  <a:close/>
                  <a:moveTo>
                    <a:pt x="7133" y="8287"/>
                  </a:moveTo>
                  <a:lnTo>
                    <a:pt x="7133" y="12192"/>
                  </a:lnTo>
                  <a:lnTo>
                    <a:pt x="7109" y="12192"/>
                  </a:lnTo>
                  <a:lnTo>
                    <a:pt x="5013" y="13359"/>
                  </a:lnTo>
                  <a:lnTo>
                    <a:pt x="4358" y="10966"/>
                  </a:lnTo>
                  <a:lnTo>
                    <a:pt x="7133" y="8287"/>
                  </a:lnTo>
                  <a:close/>
                  <a:moveTo>
                    <a:pt x="10585" y="0"/>
                  </a:moveTo>
                  <a:lnTo>
                    <a:pt x="9823" y="417"/>
                  </a:lnTo>
                  <a:lnTo>
                    <a:pt x="7430" y="1751"/>
                  </a:lnTo>
                  <a:lnTo>
                    <a:pt x="5120" y="453"/>
                  </a:lnTo>
                  <a:lnTo>
                    <a:pt x="4358" y="48"/>
                  </a:lnTo>
                  <a:lnTo>
                    <a:pt x="4132" y="858"/>
                  </a:lnTo>
                  <a:lnTo>
                    <a:pt x="3418" y="3453"/>
                  </a:lnTo>
                  <a:lnTo>
                    <a:pt x="846" y="4120"/>
                  </a:lnTo>
                  <a:lnTo>
                    <a:pt x="1" y="4346"/>
                  </a:lnTo>
                  <a:lnTo>
                    <a:pt x="429" y="5072"/>
                  </a:lnTo>
                  <a:lnTo>
                    <a:pt x="1810" y="7394"/>
                  </a:lnTo>
                  <a:lnTo>
                    <a:pt x="477" y="9644"/>
                  </a:lnTo>
                  <a:lnTo>
                    <a:pt x="48" y="10371"/>
                  </a:lnTo>
                  <a:lnTo>
                    <a:pt x="894" y="10597"/>
                  </a:lnTo>
                  <a:lnTo>
                    <a:pt x="3561" y="11299"/>
                  </a:lnTo>
                  <a:lnTo>
                    <a:pt x="4239" y="13800"/>
                  </a:lnTo>
                  <a:lnTo>
                    <a:pt x="4466" y="14609"/>
                  </a:lnTo>
                  <a:lnTo>
                    <a:pt x="5228" y="14193"/>
                  </a:lnTo>
                  <a:lnTo>
                    <a:pt x="7621" y="12859"/>
                  </a:lnTo>
                  <a:lnTo>
                    <a:pt x="9930" y="14157"/>
                  </a:lnTo>
                  <a:lnTo>
                    <a:pt x="10681" y="14574"/>
                  </a:lnTo>
                  <a:lnTo>
                    <a:pt x="10907" y="13752"/>
                  </a:lnTo>
                  <a:lnTo>
                    <a:pt x="11621" y="11157"/>
                  </a:lnTo>
                  <a:lnTo>
                    <a:pt x="14193" y="10490"/>
                  </a:lnTo>
                  <a:lnTo>
                    <a:pt x="15050" y="10264"/>
                  </a:lnTo>
                  <a:lnTo>
                    <a:pt x="14610" y="9537"/>
                  </a:lnTo>
                  <a:lnTo>
                    <a:pt x="13229" y="7216"/>
                  </a:lnTo>
                  <a:lnTo>
                    <a:pt x="14574" y="4965"/>
                  </a:lnTo>
                  <a:lnTo>
                    <a:pt x="15003" y="4239"/>
                  </a:lnTo>
                  <a:lnTo>
                    <a:pt x="14157" y="4013"/>
                  </a:lnTo>
                  <a:lnTo>
                    <a:pt x="11490" y="3322"/>
                  </a:lnTo>
                  <a:lnTo>
                    <a:pt x="10800" y="822"/>
                  </a:lnTo>
                  <a:lnTo>
                    <a:pt x="10585" y="0"/>
                  </a:lnTo>
                  <a:close/>
                </a:path>
              </a:pathLst>
            </a:custGeom>
            <a:solidFill>
              <a:srgbClr val="F8D1AE">
                <a:alpha val="27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95;p5"/>
            <p:cNvSpPr/>
            <p:nvPr/>
          </p:nvSpPr>
          <p:spPr>
            <a:xfrm>
              <a:off x="8183036" y="2804398"/>
              <a:ext cx="478740" cy="464744"/>
            </a:xfrm>
            <a:custGeom>
              <a:avLst/>
              <a:gdLst/>
              <a:ahLst/>
              <a:cxnLst/>
              <a:rect l="l" t="t" r="r" b="b"/>
              <a:pathLst>
                <a:path w="15050" h="14610" extrusionOk="0">
                  <a:moveTo>
                    <a:pt x="10049" y="1239"/>
                  </a:moveTo>
                  <a:lnTo>
                    <a:pt x="10704" y="3632"/>
                  </a:lnTo>
                  <a:lnTo>
                    <a:pt x="7930" y="6311"/>
                  </a:lnTo>
                  <a:lnTo>
                    <a:pt x="7930" y="2405"/>
                  </a:lnTo>
                  <a:lnTo>
                    <a:pt x="7953" y="2405"/>
                  </a:lnTo>
                  <a:lnTo>
                    <a:pt x="10049" y="1239"/>
                  </a:lnTo>
                  <a:close/>
                  <a:moveTo>
                    <a:pt x="4894" y="1298"/>
                  </a:moveTo>
                  <a:lnTo>
                    <a:pt x="7120" y="2525"/>
                  </a:lnTo>
                  <a:lnTo>
                    <a:pt x="7120" y="6323"/>
                  </a:lnTo>
                  <a:lnTo>
                    <a:pt x="4274" y="3572"/>
                  </a:lnTo>
                  <a:lnTo>
                    <a:pt x="4894" y="1298"/>
                  </a:lnTo>
                  <a:close/>
                  <a:moveTo>
                    <a:pt x="3751" y="4215"/>
                  </a:moveTo>
                  <a:lnTo>
                    <a:pt x="6525" y="6894"/>
                  </a:lnTo>
                  <a:lnTo>
                    <a:pt x="2500" y="6894"/>
                  </a:lnTo>
                  <a:lnTo>
                    <a:pt x="1286" y="4846"/>
                  </a:lnTo>
                  <a:lnTo>
                    <a:pt x="3751" y="4215"/>
                  </a:lnTo>
                  <a:close/>
                  <a:moveTo>
                    <a:pt x="11382" y="4132"/>
                  </a:moveTo>
                  <a:lnTo>
                    <a:pt x="13728" y="4751"/>
                  </a:lnTo>
                  <a:lnTo>
                    <a:pt x="12442" y="6894"/>
                  </a:lnTo>
                  <a:lnTo>
                    <a:pt x="8525" y="6894"/>
                  </a:lnTo>
                  <a:lnTo>
                    <a:pt x="11382" y="4132"/>
                  </a:lnTo>
                  <a:close/>
                  <a:moveTo>
                    <a:pt x="12561" y="7704"/>
                  </a:moveTo>
                  <a:lnTo>
                    <a:pt x="13764" y="9752"/>
                  </a:lnTo>
                  <a:lnTo>
                    <a:pt x="11311" y="10383"/>
                  </a:lnTo>
                  <a:lnTo>
                    <a:pt x="8549" y="7704"/>
                  </a:lnTo>
                  <a:close/>
                  <a:moveTo>
                    <a:pt x="6537" y="7704"/>
                  </a:moveTo>
                  <a:lnTo>
                    <a:pt x="3679" y="10478"/>
                  </a:lnTo>
                  <a:lnTo>
                    <a:pt x="1346" y="9871"/>
                  </a:lnTo>
                  <a:lnTo>
                    <a:pt x="2619" y="7704"/>
                  </a:lnTo>
                  <a:close/>
                  <a:moveTo>
                    <a:pt x="7942" y="8287"/>
                  </a:moveTo>
                  <a:lnTo>
                    <a:pt x="10787" y="11038"/>
                  </a:lnTo>
                  <a:lnTo>
                    <a:pt x="10168" y="13324"/>
                  </a:lnTo>
                  <a:lnTo>
                    <a:pt x="7942" y="12085"/>
                  </a:lnTo>
                  <a:lnTo>
                    <a:pt x="7942" y="8287"/>
                  </a:lnTo>
                  <a:close/>
                  <a:moveTo>
                    <a:pt x="7132" y="8287"/>
                  </a:moveTo>
                  <a:lnTo>
                    <a:pt x="7132" y="12192"/>
                  </a:lnTo>
                  <a:lnTo>
                    <a:pt x="7120" y="12192"/>
                  </a:lnTo>
                  <a:lnTo>
                    <a:pt x="5013" y="13359"/>
                  </a:lnTo>
                  <a:lnTo>
                    <a:pt x="4358" y="10966"/>
                  </a:lnTo>
                  <a:lnTo>
                    <a:pt x="7132" y="8287"/>
                  </a:lnTo>
                  <a:close/>
                  <a:moveTo>
                    <a:pt x="10585" y="0"/>
                  </a:moveTo>
                  <a:lnTo>
                    <a:pt x="9823" y="417"/>
                  </a:lnTo>
                  <a:lnTo>
                    <a:pt x="7430" y="1751"/>
                  </a:lnTo>
                  <a:lnTo>
                    <a:pt x="5120" y="453"/>
                  </a:lnTo>
                  <a:lnTo>
                    <a:pt x="4358" y="48"/>
                  </a:lnTo>
                  <a:lnTo>
                    <a:pt x="4143" y="858"/>
                  </a:lnTo>
                  <a:lnTo>
                    <a:pt x="3429" y="3453"/>
                  </a:lnTo>
                  <a:lnTo>
                    <a:pt x="845" y="4120"/>
                  </a:lnTo>
                  <a:lnTo>
                    <a:pt x="0" y="4346"/>
                  </a:lnTo>
                  <a:lnTo>
                    <a:pt x="429" y="5072"/>
                  </a:lnTo>
                  <a:lnTo>
                    <a:pt x="1822" y="7394"/>
                  </a:lnTo>
                  <a:lnTo>
                    <a:pt x="476" y="9644"/>
                  </a:lnTo>
                  <a:lnTo>
                    <a:pt x="48" y="10371"/>
                  </a:lnTo>
                  <a:lnTo>
                    <a:pt x="893" y="10597"/>
                  </a:lnTo>
                  <a:lnTo>
                    <a:pt x="3560" y="11299"/>
                  </a:lnTo>
                  <a:lnTo>
                    <a:pt x="4239" y="13800"/>
                  </a:lnTo>
                  <a:lnTo>
                    <a:pt x="4465" y="14609"/>
                  </a:lnTo>
                  <a:lnTo>
                    <a:pt x="5227" y="14193"/>
                  </a:lnTo>
                  <a:lnTo>
                    <a:pt x="7620" y="12859"/>
                  </a:lnTo>
                  <a:lnTo>
                    <a:pt x="9930" y="14157"/>
                  </a:lnTo>
                  <a:lnTo>
                    <a:pt x="10692" y="14574"/>
                  </a:lnTo>
                  <a:lnTo>
                    <a:pt x="10906" y="13752"/>
                  </a:lnTo>
                  <a:lnTo>
                    <a:pt x="11621" y="11157"/>
                  </a:lnTo>
                  <a:lnTo>
                    <a:pt x="14204" y="10490"/>
                  </a:lnTo>
                  <a:lnTo>
                    <a:pt x="15050" y="10264"/>
                  </a:lnTo>
                  <a:lnTo>
                    <a:pt x="14621" y="9537"/>
                  </a:lnTo>
                  <a:lnTo>
                    <a:pt x="13228" y="7216"/>
                  </a:lnTo>
                  <a:lnTo>
                    <a:pt x="14573" y="4965"/>
                  </a:lnTo>
                  <a:lnTo>
                    <a:pt x="15002" y="4239"/>
                  </a:lnTo>
                  <a:lnTo>
                    <a:pt x="14157" y="4013"/>
                  </a:lnTo>
                  <a:lnTo>
                    <a:pt x="11490" y="3322"/>
                  </a:lnTo>
                  <a:lnTo>
                    <a:pt x="10811" y="822"/>
                  </a:lnTo>
                  <a:lnTo>
                    <a:pt x="10585" y="0"/>
                  </a:lnTo>
                  <a:close/>
                </a:path>
              </a:pathLst>
            </a:custGeom>
            <a:solidFill>
              <a:srgbClr val="F8D1AE">
                <a:alpha val="27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96;p5"/>
            <p:cNvSpPr/>
            <p:nvPr/>
          </p:nvSpPr>
          <p:spPr>
            <a:xfrm>
              <a:off x="8183036" y="3734204"/>
              <a:ext cx="478740" cy="464744"/>
            </a:xfrm>
            <a:custGeom>
              <a:avLst/>
              <a:gdLst/>
              <a:ahLst/>
              <a:cxnLst/>
              <a:rect l="l" t="t" r="r" b="b"/>
              <a:pathLst>
                <a:path w="15050" h="14610" extrusionOk="0">
                  <a:moveTo>
                    <a:pt x="4882" y="1274"/>
                  </a:moveTo>
                  <a:lnTo>
                    <a:pt x="7096" y="2512"/>
                  </a:lnTo>
                  <a:lnTo>
                    <a:pt x="7096" y="6311"/>
                  </a:lnTo>
                  <a:lnTo>
                    <a:pt x="4263" y="3560"/>
                  </a:lnTo>
                  <a:lnTo>
                    <a:pt x="4882" y="1274"/>
                  </a:lnTo>
                  <a:close/>
                  <a:moveTo>
                    <a:pt x="10049" y="1238"/>
                  </a:moveTo>
                  <a:lnTo>
                    <a:pt x="10704" y="3632"/>
                  </a:lnTo>
                  <a:lnTo>
                    <a:pt x="7930" y="6311"/>
                  </a:lnTo>
                  <a:lnTo>
                    <a:pt x="7930" y="2405"/>
                  </a:lnTo>
                  <a:lnTo>
                    <a:pt x="7953" y="2405"/>
                  </a:lnTo>
                  <a:lnTo>
                    <a:pt x="10049" y="1238"/>
                  </a:lnTo>
                  <a:close/>
                  <a:moveTo>
                    <a:pt x="3751" y="4215"/>
                  </a:moveTo>
                  <a:lnTo>
                    <a:pt x="6525" y="6894"/>
                  </a:lnTo>
                  <a:lnTo>
                    <a:pt x="2500" y="6894"/>
                  </a:lnTo>
                  <a:lnTo>
                    <a:pt x="1298" y="4846"/>
                  </a:lnTo>
                  <a:lnTo>
                    <a:pt x="3751" y="4215"/>
                  </a:lnTo>
                  <a:close/>
                  <a:moveTo>
                    <a:pt x="11382" y="4132"/>
                  </a:moveTo>
                  <a:lnTo>
                    <a:pt x="13728" y="4751"/>
                  </a:lnTo>
                  <a:lnTo>
                    <a:pt x="12442" y="6894"/>
                  </a:lnTo>
                  <a:lnTo>
                    <a:pt x="8525" y="6894"/>
                  </a:lnTo>
                  <a:lnTo>
                    <a:pt x="11382" y="4132"/>
                  </a:lnTo>
                  <a:close/>
                  <a:moveTo>
                    <a:pt x="12549" y="7704"/>
                  </a:moveTo>
                  <a:lnTo>
                    <a:pt x="13764" y="9751"/>
                  </a:lnTo>
                  <a:lnTo>
                    <a:pt x="11299" y="10382"/>
                  </a:lnTo>
                  <a:lnTo>
                    <a:pt x="8525" y="7704"/>
                  </a:lnTo>
                  <a:close/>
                  <a:moveTo>
                    <a:pt x="6525" y="7704"/>
                  </a:moveTo>
                  <a:lnTo>
                    <a:pt x="3667" y="10466"/>
                  </a:lnTo>
                  <a:lnTo>
                    <a:pt x="1322" y="9847"/>
                  </a:lnTo>
                  <a:lnTo>
                    <a:pt x="2608" y="7704"/>
                  </a:lnTo>
                  <a:close/>
                  <a:moveTo>
                    <a:pt x="7953" y="8287"/>
                  </a:moveTo>
                  <a:lnTo>
                    <a:pt x="10787" y="11037"/>
                  </a:lnTo>
                  <a:lnTo>
                    <a:pt x="10168" y="13323"/>
                  </a:lnTo>
                  <a:lnTo>
                    <a:pt x="7942" y="12085"/>
                  </a:lnTo>
                  <a:lnTo>
                    <a:pt x="7942" y="8287"/>
                  </a:lnTo>
                  <a:close/>
                  <a:moveTo>
                    <a:pt x="7120" y="8287"/>
                  </a:moveTo>
                  <a:lnTo>
                    <a:pt x="7120" y="12192"/>
                  </a:lnTo>
                  <a:lnTo>
                    <a:pt x="7096" y="12192"/>
                  </a:lnTo>
                  <a:lnTo>
                    <a:pt x="5001" y="13359"/>
                  </a:lnTo>
                  <a:lnTo>
                    <a:pt x="4346" y="10966"/>
                  </a:lnTo>
                  <a:lnTo>
                    <a:pt x="7120" y="8287"/>
                  </a:lnTo>
                  <a:close/>
                  <a:moveTo>
                    <a:pt x="10585" y="0"/>
                  </a:moveTo>
                  <a:lnTo>
                    <a:pt x="9823" y="417"/>
                  </a:lnTo>
                  <a:lnTo>
                    <a:pt x="7430" y="1750"/>
                  </a:lnTo>
                  <a:lnTo>
                    <a:pt x="5120" y="465"/>
                  </a:lnTo>
                  <a:lnTo>
                    <a:pt x="4358" y="48"/>
                  </a:lnTo>
                  <a:lnTo>
                    <a:pt x="4143" y="857"/>
                  </a:lnTo>
                  <a:lnTo>
                    <a:pt x="3429" y="3453"/>
                  </a:lnTo>
                  <a:lnTo>
                    <a:pt x="845" y="4120"/>
                  </a:lnTo>
                  <a:lnTo>
                    <a:pt x="0" y="4346"/>
                  </a:lnTo>
                  <a:lnTo>
                    <a:pt x="429" y="5072"/>
                  </a:lnTo>
                  <a:lnTo>
                    <a:pt x="1822" y="7394"/>
                  </a:lnTo>
                  <a:lnTo>
                    <a:pt x="476" y="9644"/>
                  </a:lnTo>
                  <a:lnTo>
                    <a:pt x="48" y="10371"/>
                  </a:lnTo>
                  <a:lnTo>
                    <a:pt x="893" y="10597"/>
                  </a:lnTo>
                  <a:lnTo>
                    <a:pt x="3560" y="11299"/>
                  </a:lnTo>
                  <a:lnTo>
                    <a:pt x="4239" y="13800"/>
                  </a:lnTo>
                  <a:lnTo>
                    <a:pt x="4465" y="14609"/>
                  </a:lnTo>
                  <a:lnTo>
                    <a:pt x="5227" y="14192"/>
                  </a:lnTo>
                  <a:lnTo>
                    <a:pt x="7620" y="12859"/>
                  </a:lnTo>
                  <a:lnTo>
                    <a:pt x="9930" y="14157"/>
                  </a:lnTo>
                  <a:lnTo>
                    <a:pt x="10680" y="14573"/>
                  </a:lnTo>
                  <a:lnTo>
                    <a:pt x="10906" y="13752"/>
                  </a:lnTo>
                  <a:lnTo>
                    <a:pt x="11621" y="11156"/>
                  </a:lnTo>
                  <a:lnTo>
                    <a:pt x="14192" y="10490"/>
                  </a:lnTo>
                  <a:lnTo>
                    <a:pt x="15050" y="10263"/>
                  </a:lnTo>
                  <a:lnTo>
                    <a:pt x="14609" y="9537"/>
                  </a:lnTo>
                  <a:lnTo>
                    <a:pt x="13228" y="7215"/>
                  </a:lnTo>
                  <a:lnTo>
                    <a:pt x="14573" y="4965"/>
                  </a:lnTo>
                  <a:lnTo>
                    <a:pt x="15002" y="4239"/>
                  </a:lnTo>
                  <a:lnTo>
                    <a:pt x="14157" y="4013"/>
                  </a:lnTo>
                  <a:lnTo>
                    <a:pt x="11490" y="3322"/>
                  </a:lnTo>
                  <a:lnTo>
                    <a:pt x="10799" y="822"/>
                  </a:lnTo>
                  <a:lnTo>
                    <a:pt x="10585" y="0"/>
                  </a:lnTo>
                  <a:close/>
                </a:path>
              </a:pathLst>
            </a:custGeom>
            <a:solidFill>
              <a:srgbClr val="F8D1AE">
                <a:alpha val="27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97;p5"/>
            <p:cNvSpPr/>
            <p:nvPr/>
          </p:nvSpPr>
          <p:spPr>
            <a:xfrm>
              <a:off x="8183036" y="4198916"/>
              <a:ext cx="478740" cy="465094"/>
            </a:xfrm>
            <a:custGeom>
              <a:avLst/>
              <a:gdLst/>
              <a:ahLst/>
              <a:cxnLst/>
              <a:rect l="l" t="t" r="r" b="b"/>
              <a:pathLst>
                <a:path w="15050" h="14621" extrusionOk="0">
                  <a:moveTo>
                    <a:pt x="4894" y="1286"/>
                  </a:moveTo>
                  <a:lnTo>
                    <a:pt x="7120" y="2512"/>
                  </a:lnTo>
                  <a:lnTo>
                    <a:pt x="7120" y="6310"/>
                  </a:lnTo>
                  <a:lnTo>
                    <a:pt x="4274" y="3560"/>
                  </a:lnTo>
                  <a:lnTo>
                    <a:pt x="4894" y="1286"/>
                  </a:lnTo>
                  <a:close/>
                  <a:moveTo>
                    <a:pt x="10049" y="1238"/>
                  </a:moveTo>
                  <a:lnTo>
                    <a:pt x="10704" y="3632"/>
                  </a:lnTo>
                  <a:lnTo>
                    <a:pt x="7930" y="6310"/>
                  </a:lnTo>
                  <a:lnTo>
                    <a:pt x="7930" y="2417"/>
                  </a:lnTo>
                  <a:lnTo>
                    <a:pt x="7953" y="2417"/>
                  </a:lnTo>
                  <a:lnTo>
                    <a:pt x="10049" y="1238"/>
                  </a:lnTo>
                  <a:close/>
                  <a:moveTo>
                    <a:pt x="11382" y="4132"/>
                  </a:moveTo>
                  <a:lnTo>
                    <a:pt x="13728" y="4739"/>
                  </a:lnTo>
                  <a:lnTo>
                    <a:pt x="12442" y="6882"/>
                  </a:lnTo>
                  <a:lnTo>
                    <a:pt x="8525" y="6882"/>
                  </a:lnTo>
                  <a:lnTo>
                    <a:pt x="11382" y="4132"/>
                  </a:lnTo>
                  <a:close/>
                  <a:moveTo>
                    <a:pt x="3751" y="4215"/>
                  </a:moveTo>
                  <a:lnTo>
                    <a:pt x="6525" y="6894"/>
                  </a:lnTo>
                  <a:lnTo>
                    <a:pt x="2500" y="6894"/>
                  </a:lnTo>
                  <a:lnTo>
                    <a:pt x="1286" y="4858"/>
                  </a:lnTo>
                  <a:lnTo>
                    <a:pt x="3751" y="4215"/>
                  </a:lnTo>
                  <a:close/>
                  <a:moveTo>
                    <a:pt x="12561" y="7715"/>
                  </a:moveTo>
                  <a:lnTo>
                    <a:pt x="13788" y="9751"/>
                  </a:lnTo>
                  <a:lnTo>
                    <a:pt x="11311" y="10394"/>
                  </a:lnTo>
                  <a:lnTo>
                    <a:pt x="8549" y="7715"/>
                  </a:lnTo>
                  <a:close/>
                  <a:moveTo>
                    <a:pt x="6525" y="7715"/>
                  </a:moveTo>
                  <a:lnTo>
                    <a:pt x="3667" y="10466"/>
                  </a:lnTo>
                  <a:lnTo>
                    <a:pt x="1322" y="9859"/>
                  </a:lnTo>
                  <a:lnTo>
                    <a:pt x="2608" y="7715"/>
                  </a:lnTo>
                  <a:close/>
                  <a:moveTo>
                    <a:pt x="7953" y="8299"/>
                  </a:moveTo>
                  <a:lnTo>
                    <a:pt x="10787" y="11049"/>
                  </a:lnTo>
                  <a:lnTo>
                    <a:pt x="10168" y="13323"/>
                  </a:lnTo>
                  <a:lnTo>
                    <a:pt x="7942" y="12085"/>
                  </a:lnTo>
                  <a:lnTo>
                    <a:pt x="7942" y="8299"/>
                  </a:lnTo>
                  <a:close/>
                  <a:moveTo>
                    <a:pt x="7120" y="8299"/>
                  </a:moveTo>
                  <a:lnTo>
                    <a:pt x="7120" y="12192"/>
                  </a:lnTo>
                  <a:lnTo>
                    <a:pt x="7096" y="12192"/>
                  </a:lnTo>
                  <a:lnTo>
                    <a:pt x="5001" y="13371"/>
                  </a:lnTo>
                  <a:lnTo>
                    <a:pt x="4346" y="10978"/>
                  </a:lnTo>
                  <a:lnTo>
                    <a:pt x="7120" y="8299"/>
                  </a:lnTo>
                  <a:close/>
                  <a:moveTo>
                    <a:pt x="10585" y="0"/>
                  </a:moveTo>
                  <a:lnTo>
                    <a:pt x="9823" y="417"/>
                  </a:lnTo>
                  <a:lnTo>
                    <a:pt x="7430" y="1762"/>
                  </a:lnTo>
                  <a:lnTo>
                    <a:pt x="5120" y="465"/>
                  </a:lnTo>
                  <a:lnTo>
                    <a:pt x="4358" y="48"/>
                  </a:lnTo>
                  <a:lnTo>
                    <a:pt x="4143" y="869"/>
                  </a:lnTo>
                  <a:lnTo>
                    <a:pt x="3429" y="3453"/>
                  </a:lnTo>
                  <a:lnTo>
                    <a:pt x="845" y="4132"/>
                  </a:lnTo>
                  <a:lnTo>
                    <a:pt x="0" y="4346"/>
                  </a:lnTo>
                  <a:lnTo>
                    <a:pt x="429" y="5084"/>
                  </a:lnTo>
                  <a:lnTo>
                    <a:pt x="1822" y="7406"/>
                  </a:lnTo>
                  <a:lnTo>
                    <a:pt x="476" y="9644"/>
                  </a:lnTo>
                  <a:lnTo>
                    <a:pt x="48" y="10382"/>
                  </a:lnTo>
                  <a:lnTo>
                    <a:pt x="893" y="10597"/>
                  </a:lnTo>
                  <a:lnTo>
                    <a:pt x="3560" y="11299"/>
                  </a:lnTo>
                  <a:lnTo>
                    <a:pt x="4239" y="13799"/>
                  </a:lnTo>
                  <a:lnTo>
                    <a:pt x="4465" y="14621"/>
                  </a:lnTo>
                  <a:lnTo>
                    <a:pt x="5227" y="14204"/>
                  </a:lnTo>
                  <a:lnTo>
                    <a:pt x="7620" y="12859"/>
                  </a:lnTo>
                  <a:lnTo>
                    <a:pt x="9930" y="14157"/>
                  </a:lnTo>
                  <a:lnTo>
                    <a:pt x="10680" y="14573"/>
                  </a:lnTo>
                  <a:lnTo>
                    <a:pt x="10906" y="13752"/>
                  </a:lnTo>
                  <a:lnTo>
                    <a:pt x="11621" y="11168"/>
                  </a:lnTo>
                  <a:lnTo>
                    <a:pt x="14192" y="10501"/>
                  </a:lnTo>
                  <a:lnTo>
                    <a:pt x="15050" y="10275"/>
                  </a:lnTo>
                  <a:lnTo>
                    <a:pt x="14609" y="9549"/>
                  </a:lnTo>
                  <a:lnTo>
                    <a:pt x="13228" y="7227"/>
                  </a:lnTo>
                  <a:lnTo>
                    <a:pt x="14573" y="4977"/>
                  </a:lnTo>
                  <a:lnTo>
                    <a:pt x="15002" y="4251"/>
                  </a:lnTo>
                  <a:lnTo>
                    <a:pt x="14157" y="4024"/>
                  </a:lnTo>
                  <a:lnTo>
                    <a:pt x="11490" y="3322"/>
                  </a:lnTo>
                  <a:lnTo>
                    <a:pt x="10799" y="822"/>
                  </a:lnTo>
                  <a:lnTo>
                    <a:pt x="10585" y="0"/>
                  </a:lnTo>
                  <a:close/>
                </a:path>
              </a:pathLst>
            </a:custGeom>
            <a:solidFill>
              <a:srgbClr val="F8D1AE">
                <a:alpha val="27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98;p5"/>
            <p:cNvSpPr/>
            <p:nvPr/>
          </p:nvSpPr>
          <p:spPr>
            <a:xfrm>
              <a:off x="8183036" y="4663629"/>
              <a:ext cx="478740" cy="464744"/>
            </a:xfrm>
            <a:custGeom>
              <a:avLst/>
              <a:gdLst/>
              <a:ahLst/>
              <a:cxnLst/>
              <a:rect l="l" t="t" r="r" b="b"/>
              <a:pathLst>
                <a:path w="15050" h="14610" extrusionOk="0">
                  <a:moveTo>
                    <a:pt x="4894" y="1286"/>
                  </a:moveTo>
                  <a:lnTo>
                    <a:pt x="7120" y="2524"/>
                  </a:lnTo>
                  <a:lnTo>
                    <a:pt x="7120" y="6322"/>
                  </a:lnTo>
                  <a:lnTo>
                    <a:pt x="4274" y="3572"/>
                  </a:lnTo>
                  <a:lnTo>
                    <a:pt x="4894" y="1286"/>
                  </a:lnTo>
                  <a:close/>
                  <a:moveTo>
                    <a:pt x="10049" y="1250"/>
                  </a:moveTo>
                  <a:lnTo>
                    <a:pt x="10704" y="3643"/>
                  </a:lnTo>
                  <a:lnTo>
                    <a:pt x="7930" y="6322"/>
                  </a:lnTo>
                  <a:lnTo>
                    <a:pt x="7930" y="2417"/>
                  </a:lnTo>
                  <a:lnTo>
                    <a:pt x="7953" y="2417"/>
                  </a:lnTo>
                  <a:lnTo>
                    <a:pt x="10049" y="1250"/>
                  </a:lnTo>
                  <a:close/>
                  <a:moveTo>
                    <a:pt x="3751" y="4203"/>
                  </a:moveTo>
                  <a:lnTo>
                    <a:pt x="6525" y="6882"/>
                  </a:lnTo>
                  <a:lnTo>
                    <a:pt x="2500" y="6882"/>
                  </a:lnTo>
                  <a:lnTo>
                    <a:pt x="1286" y="4846"/>
                  </a:lnTo>
                  <a:lnTo>
                    <a:pt x="3751" y="4203"/>
                  </a:lnTo>
                  <a:close/>
                  <a:moveTo>
                    <a:pt x="11382" y="4132"/>
                  </a:moveTo>
                  <a:lnTo>
                    <a:pt x="13728" y="4739"/>
                  </a:lnTo>
                  <a:lnTo>
                    <a:pt x="12442" y="6882"/>
                  </a:lnTo>
                  <a:lnTo>
                    <a:pt x="8525" y="6882"/>
                  </a:lnTo>
                  <a:lnTo>
                    <a:pt x="11382" y="4132"/>
                  </a:lnTo>
                  <a:close/>
                  <a:moveTo>
                    <a:pt x="12561" y="7715"/>
                  </a:moveTo>
                  <a:lnTo>
                    <a:pt x="13788" y="9763"/>
                  </a:lnTo>
                  <a:lnTo>
                    <a:pt x="11311" y="10394"/>
                  </a:lnTo>
                  <a:lnTo>
                    <a:pt x="8549" y="7715"/>
                  </a:lnTo>
                  <a:close/>
                  <a:moveTo>
                    <a:pt x="6525" y="7715"/>
                  </a:moveTo>
                  <a:lnTo>
                    <a:pt x="3667" y="10478"/>
                  </a:lnTo>
                  <a:lnTo>
                    <a:pt x="1322" y="9858"/>
                  </a:lnTo>
                  <a:lnTo>
                    <a:pt x="2608" y="7715"/>
                  </a:lnTo>
                  <a:close/>
                  <a:moveTo>
                    <a:pt x="7953" y="8287"/>
                  </a:moveTo>
                  <a:lnTo>
                    <a:pt x="10787" y="11037"/>
                  </a:lnTo>
                  <a:lnTo>
                    <a:pt x="10168" y="13311"/>
                  </a:lnTo>
                  <a:lnTo>
                    <a:pt x="7942" y="12085"/>
                  </a:lnTo>
                  <a:lnTo>
                    <a:pt x="7942" y="8287"/>
                  </a:lnTo>
                  <a:close/>
                  <a:moveTo>
                    <a:pt x="7120" y="8299"/>
                  </a:moveTo>
                  <a:lnTo>
                    <a:pt x="7120" y="12204"/>
                  </a:lnTo>
                  <a:lnTo>
                    <a:pt x="7096" y="12204"/>
                  </a:lnTo>
                  <a:lnTo>
                    <a:pt x="5001" y="13371"/>
                  </a:lnTo>
                  <a:lnTo>
                    <a:pt x="4346" y="10978"/>
                  </a:lnTo>
                  <a:lnTo>
                    <a:pt x="7120" y="8299"/>
                  </a:lnTo>
                  <a:close/>
                  <a:moveTo>
                    <a:pt x="10585" y="0"/>
                  </a:moveTo>
                  <a:lnTo>
                    <a:pt x="9823" y="405"/>
                  </a:lnTo>
                  <a:lnTo>
                    <a:pt x="7430" y="1750"/>
                  </a:lnTo>
                  <a:lnTo>
                    <a:pt x="5120" y="453"/>
                  </a:lnTo>
                  <a:lnTo>
                    <a:pt x="4358" y="36"/>
                  </a:lnTo>
                  <a:lnTo>
                    <a:pt x="4143" y="857"/>
                  </a:lnTo>
                  <a:lnTo>
                    <a:pt x="3429" y="3441"/>
                  </a:lnTo>
                  <a:lnTo>
                    <a:pt x="845" y="4120"/>
                  </a:lnTo>
                  <a:lnTo>
                    <a:pt x="0" y="4334"/>
                  </a:lnTo>
                  <a:lnTo>
                    <a:pt x="429" y="5072"/>
                  </a:lnTo>
                  <a:lnTo>
                    <a:pt x="1822" y="7394"/>
                  </a:lnTo>
                  <a:lnTo>
                    <a:pt x="476" y="9632"/>
                  </a:lnTo>
                  <a:lnTo>
                    <a:pt x="48" y="10370"/>
                  </a:lnTo>
                  <a:lnTo>
                    <a:pt x="893" y="10597"/>
                  </a:lnTo>
                  <a:lnTo>
                    <a:pt x="3560" y="11287"/>
                  </a:lnTo>
                  <a:lnTo>
                    <a:pt x="4239" y="13788"/>
                  </a:lnTo>
                  <a:lnTo>
                    <a:pt x="4465" y="14609"/>
                  </a:lnTo>
                  <a:lnTo>
                    <a:pt x="5227" y="14192"/>
                  </a:lnTo>
                  <a:lnTo>
                    <a:pt x="7620" y="12859"/>
                  </a:lnTo>
                  <a:lnTo>
                    <a:pt x="9930" y="14145"/>
                  </a:lnTo>
                  <a:lnTo>
                    <a:pt x="10680" y="14561"/>
                  </a:lnTo>
                  <a:lnTo>
                    <a:pt x="10906" y="13752"/>
                  </a:lnTo>
                  <a:lnTo>
                    <a:pt x="11621" y="11156"/>
                  </a:lnTo>
                  <a:lnTo>
                    <a:pt x="14192" y="10489"/>
                  </a:lnTo>
                  <a:lnTo>
                    <a:pt x="15050" y="10263"/>
                  </a:lnTo>
                  <a:lnTo>
                    <a:pt x="14609" y="9537"/>
                  </a:lnTo>
                  <a:lnTo>
                    <a:pt x="13228" y="7215"/>
                  </a:lnTo>
                  <a:lnTo>
                    <a:pt x="14573" y="4965"/>
                  </a:lnTo>
                  <a:lnTo>
                    <a:pt x="15002" y="4239"/>
                  </a:lnTo>
                  <a:lnTo>
                    <a:pt x="14157" y="4012"/>
                  </a:lnTo>
                  <a:lnTo>
                    <a:pt x="11490" y="3310"/>
                  </a:lnTo>
                  <a:lnTo>
                    <a:pt x="10799" y="810"/>
                  </a:lnTo>
                  <a:lnTo>
                    <a:pt x="10585" y="0"/>
                  </a:lnTo>
                  <a:close/>
                </a:path>
              </a:pathLst>
            </a:custGeom>
            <a:solidFill>
              <a:srgbClr val="F8D1AE">
                <a:alpha val="27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99;p5"/>
            <p:cNvSpPr/>
            <p:nvPr/>
          </p:nvSpPr>
          <p:spPr>
            <a:xfrm>
              <a:off x="7700510" y="4663629"/>
              <a:ext cx="478772" cy="464744"/>
            </a:xfrm>
            <a:custGeom>
              <a:avLst/>
              <a:gdLst/>
              <a:ahLst/>
              <a:cxnLst/>
              <a:rect l="l" t="t" r="r" b="b"/>
              <a:pathLst>
                <a:path w="15051" h="14610" extrusionOk="0">
                  <a:moveTo>
                    <a:pt x="4906" y="1286"/>
                  </a:moveTo>
                  <a:lnTo>
                    <a:pt x="7120" y="2524"/>
                  </a:lnTo>
                  <a:lnTo>
                    <a:pt x="7120" y="6322"/>
                  </a:lnTo>
                  <a:lnTo>
                    <a:pt x="4275" y="3572"/>
                  </a:lnTo>
                  <a:lnTo>
                    <a:pt x="4906" y="1286"/>
                  </a:lnTo>
                  <a:close/>
                  <a:moveTo>
                    <a:pt x="10049" y="1250"/>
                  </a:moveTo>
                  <a:lnTo>
                    <a:pt x="10704" y="3643"/>
                  </a:lnTo>
                  <a:lnTo>
                    <a:pt x="7942" y="6322"/>
                  </a:lnTo>
                  <a:lnTo>
                    <a:pt x="7942" y="2417"/>
                  </a:lnTo>
                  <a:lnTo>
                    <a:pt x="7954" y="2417"/>
                  </a:lnTo>
                  <a:lnTo>
                    <a:pt x="10049" y="1250"/>
                  </a:lnTo>
                  <a:close/>
                  <a:moveTo>
                    <a:pt x="3751" y="4203"/>
                  </a:moveTo>
                  <a:lnTo>
                    <a:pt x="6525" y="6882"/>
                  </a:lnTo>
                  <a:lnTo>
                    <a:pt x="2501" y="6882"/>
                  </a:lnTo>
                  <a:lnTo>
                    <a:pt x="1286" y="4846"/>
                  </a:lnTo>
                  <a:lnTo>
                    <a:pt x="3751" y="4203"/>
                  </a:lnTo>
                  <a:close/>
                  <a:moveTo>
                    <a:pt x="11395" y="4132"/>
                  </a:moveTo>
                  <a:lnTo>
                    <a:pt x="13728" y="4739"/>
                  </a:lnTo>
                  <a:lnTo>
                    <a:pt x="12443" y="6882"/>
                  </a:lnTo>
                  <a:lnTo>
                    <a:pt x="8537" y="6882"/>
                  </a:lnTo>
                  <a:lnTo>
                    <a:pt x="11395" y="4132"/>
                  </a:lnTo>
                  <a:close/>
                  <a:moveTo>
                    <a:pt x="12562" y="7715"/>
                  </a:moveTo>
                  <a:lnTo>
                    <a:pt x="13788" y="9763"/>
                  </a:lnTo>
                  <a:lnTo>
                    <a:pt x="11311" y="10394"/>
                  </a:lnTo>
                  <a:lnTo>
                    <a:pt x="8549" y="7715"/>
                  </a:lnTo>
                  <a:close/>
                  <a:moveTo>
                    <a:pt x="6513" y="7715"/>
                  </a:moveTo>
                  <a:lnTo>
                    <a:pt x="3668" y="10478"/>
                  </a:lnTo>
                  <a:lnTo>
                    <a:pt x="1310" y="9858"/>
                  </a:lnTo>
                  <a:lnTo>
                    <a:pt x="2596" y="7715"/>
                  </a:lnTo>
                  <a:close/>
                  <a:moveTo>
                    <a:pt x="7954" y="8287"/>
                  </a:moveTo>
                  <a:lnTo>
                    <a:pt x="10800" y="11037"/>
                  </a:lnTo>
                  <a:lnTo>
                    <a:pt x="10168" y="13311"/>
                  </a:lnTo>
                  <a:lnTo>
                    <a:pt x="7954" y="12085"/>
                  </a:lnTo>
                  <a:lnTo>
                    <a:pt x="7954" y="8287"/>
                  </a:lnTo>
                  <a:close/>
                  <a:moveTo>
                    <a:pt x="7120" y="8299"/>
                  </a:moveTo>
                  <a:lnTo>
                    <a:pt x="7120" y="12204"/>
                  </a:lnTo>
                  <a:lnTo>
                    <a:pt x="7109" y="12204"/>
                  </a:lnTo>
                  <a:lnTo>
                    <a:pt x="5001" y="13371"/>
                  </a:lnTo>
                  <a:lnTo>
                    <a:pt x="4346" y="10978"/>
                  </a:lnTo>
                  <a:lnTo>
                    <a:pt x="7120" y="8299"/>
                  </a:lnTo>
                  <a:close/>
                  <a:moveTo>
                    <a:pt x="10585" y="0"/>
                  </a:moveTo>
                  <a:lnTo>
                    <a:pt x="9823" y="405"/>
                  </a:lnTo>
                  <a:lnTo>
                    <a:pt x="7430" y="1750"/>
                  </a:lnTo>
                  <a:lnTo>
                    <a:pt x="5120" y="453"/>
                  </a:lnTo>
                  <a:lnTo>
                    <a:pt x="4358" y="36"/>
                  </a:lnTo>
                  <a:lnTo>
                    <a:pt x="4144" y="857"/>
                  </a:lnTo>
                  <a:lnTo>
                    <a:pt x="3430" y="3441"/>
                  </a:lnTo>
                  <a:lnTo>
                    <a:pt x="858" y="4120"/>
                  </a:lnTo>
                  <a:lnTo>
                    <a:pt x="1" y="4334"/>
                  </a:lnTo>
                  <a:lnTo>
                    <a:pt x="441" y="5072"/>
                  </a:lnTo>
                  <a:lnTo>
                    <a:pt x="1822" y="7394"/>
                  </a:lnTo>
                  <a:lnTo>
                    <a:pt x="477" y="9632"/>
                  </a:lnTo>
                  <a:lnTo>
                    <a:pt x="48" y="10370"/>
                  </a:lnTo>
                  <a:lnTo>
                    <a:pt x="894" y="10597"/>
                  </a:lnTo>
                  <a:lnTo>
                    <a:pt x="3561" y="11287"/>
                  </a:lnTo>
                  <a:lnTo>
                    <a:pt x="4251" y="13788"/>
                  </a:lnTo>
                  <a:lnTo>
                    <a:pt x="4465" y="14609"/>
                  </a:lnTo>
                  <a:lnTo>
                    <a:pt x="5227" y="14192"/>
                  </a:lnTo>
                  <a:lnTo>
                    <a:pt x="7621" y="12859"/>
                  </a:lnTo>
                  <a:lnTo>
                    <a:pt x="9930" y="14145"/>
                  </a:lnTo>
                  <a:lnTo>
                    <a:pt x="10692" y="14561"/>
                  </a:lnTo>
                  <a:lnTo>
                    <a:pt x="10907" y="13752"/>
                  </a:lnTo>
                  <a:lnTo>
                    <a:pt x="11621" y="11156"/>
                  </a:lnTo>
                  <a:lnTo>
                    <a:pt x="14205" y="10489"/>
                  </a:lnTo>
                  <a:lnTo>
                    <a:pt x="15050" y="10263"/>
                  </a:lnTo>
                  <a:lnTo>
                    <a:pt x="14621" y="9537"/>
                  </a:lnTo>
                  <a:lnTo>
                    <a:pt x="13228" y="7215"/>
                  </a:lnTo>
                  <a:lnTo>
                    <a:pt x="14574" y="4965"/>
                  </a:lnTo>
                  <a:lnTo>
                    <a:pt x="15002" y="4239"/>
                  </a:lnTo>
                  <a:lnTo>
                    <a:pt x="14157" y="4012"/>
                  </a:lnTo>
                  <a:lnTo>
                    <a:pt x="11490" y="3310"/>
                  </a:lnTo>
                  <a:lnTo>
                    <a:pt x="10811" y="810"/>
                  </a:lnTo>
                  <a:lnTo>
                    <a:pt x="10585" y="0"/>
                  </a:lnTo>
                  <a:close/>
                </a:path>
              </a:pathLst>
            </a:custGeom>
            <a:solidFill>
              <a:srgbClr val="F8D1AE">
                <a:alpha val="27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100;p5"/>
            <p:cNvSpPr/>
            <p:nvPr/>
          </p:nvSpPr>
          <p:spPr>
            <a:xfrm>
              <a:off x="964647" y="3269110"/>
              <a:ext cx="478772" cy="465126"/>
            </a:xfrm>
            <a:custGeom>
              <a:avLst/>
              <a:gdLst/>
              <a:ahLst/>
              <a:cxnLst/>
              <a:rect l="l" t="t" r="r" b="b"/>
              <a:pathLst>
                <a:path w="15051" h="14622" extrusionOk="0">
                  <a:moveTo>
                    <a:pt x="4906" y="1286"/>
                  </a:moveTo>
                  <a:lnTo>
                    <a:pt x="7121" y="2525"/>
                  </a:lnTo>
                  <a:lnTo>
                    <a:pt x="7121" y="6311"/>
                  </a:lnTo>
                  <a:lnTo>
                    <a:pt x="4275" y="3560"/>
                  </a:lnTo>
                  <a:lnTo>
                    <a:pt x="4906" y="1286"/>
                  </a:lnTo>
                  <a:close/>
                  <a:moveTo>
                    <a:pt x="10050" y="1239"/>
                  </a:moveTo>
                  <a:lnTo>
                    <a:pt x="10705" y="3632"/>
                  </a:lnTo>
                  <a:lnTo>
                    <a:pt x="7942" y="6311"/>
                  </a:lnTo>
                  <a:lnTo>
                    <a:pt x="7942" y="2417"/>
                  </a:lnTo>
                  <a:lnTo>
                    <a:pt x="7954" y="2417"/>
                  </a:lnTo>
                  <a:lnTo>
                    <a:pt x="10050" y="1239"/>
                  </a:lnTo>
                  <a:close/>
                  <a:moveTo>
                    <a:pt x="3751" y="4215"/>
                  </a:moveTo>
                  <a:lnTo>
                    <a:pt x="6526" y="6894"/>
                  </a:lnTo>
                  <a:lnTo>
                    <a:pt x="2501" y="6894"/>
                  </a:lnTo>
                  <a:lnTo>
                    <a:pt x="1299" y="4858"/>
                  </a:lnTo>
                  <a:lnTo>
                    <a:pt x="3751" y="4215"/>
                  </a:lnTo>
                  <a:close/>
                  <a:moveTo>
                    <a:pt x="11395" y="4144"/>
                  </a:moveTo>
                  <a:lnTo>
                    <a:pt x="13729" y="4751"/>
                  </a:lnTo>
                  <a:lnTo>
                    <a:pt x="12443" y="6894"/>
                  </a:lnTo>
                  <a:lnTo>
                    <a:pt x="8526" y="6894"/>
                  </a:lnTo>
                  <a:lnTo>
                    <a:pt x="11395" y="4144"/>
                  </a:lnTo>
                  <a:close/>
                  <a:moveTo>
                    <a:pt x="12562" y="7716"/>
                  </a:moveTo>
                  <a:lnTo>
                    <a:pt x="13788" y="9752"/>
                  </a:lnTo>
                  <a:lnTo>
                    <a:pt x="11312" y="10395"/>
                  </a:lnTo>
                  <a:lnTo>
                    <a:pt x="8550" y="7716"/>
                  </a:lnTo>
                  <a:close/>
                  <a:moveTo>
                    <a:pt x="6526" y="7728"/>
                  </a:moveTo>
                  <a:lnTo>
                    <a:pt x="3668" y="10478"/>
                  </a:lnTo>
                  <a:lnTo>
                    <a:pt x="1334" y="9871"/>
                  </a:lnTo>
                  <a:lnTo>
                    <a:pt x="2608" y="7728"/>
                  </a:lnTo>
                  <a:close/>
                  <a:moveTo>
                    <a:pt x="7954" y="8299"/>
                  </a:moveTo>
                  <a:lnTo>
                    <a:pt x="10800" y="11049"/>
                  </a:lnTo>
                  <a:lnTo>
                    <a:pt x="10169" y="13323"/>
                  </a:lnTo>
                  <a:lnTo>
                    <a:pt x="7954" y="12085"/>
                  </a:lnTo>
                  <a:lnTo>
                    <a:pt x="7954" y="8299"/>
                  </a:lnTo>
                  <a:close/>
                  <a:moveTo>
                    <a:pt x="7121" y="8299"/>
                  </a:moveTo>
                  <a:lnTo>
                    <a:pt x="7121" y="12192"/>
                  </a:lnTo>
                  <a:lnTo>
                    <a:pt x="7109" y="12192"/>
                  </a:lnTo>
                  <a:lnTo>
                    <a:pt x="5002" y="13371"/>
                  </a:lnTo>
                  <a:lnTo>
                    <a:pt x="4347" y="10978"/>
                  </a:lnTo>
                  <a:lnTo>
                    <a:pt x="7121" y="8299"/>
                  </a:lnTo>
                  <a:close/>
                  <a:moveTo>
                    <a:pt x="10586" y="0"/>
                  </a:moveTo>
                  <a:lnTo>
                    <a:pt x="9824" y="417"/>
                  </a:lnTo>
                  <a:lnTo>
                    <a:pt x="7430" y="1763"/>
                  </a:lnTo>
                  <a:lnTo>
                    <a:pt x="5121" y="465"/>
                  </a:lnTo>
                  <a:lnTo>
                    <a:pt x="4359" y="48"/>
                  </a:lnTo>
                  <a:lnTo>
                    <a:pt x="4144" y="870"/>
                  </a:lnTo>
                  <a:lnTo>
                    <a:pt x="3430" y="3453"/>
                  </a:lnTo>
                  <a:lnTo>
                    <a:pt x="846" y="4132"/>
                  </a:lnTo>
                  <a:lnTo>
                    <a:pt x="1" y="4346"/>
                  </a:lnTo>
                  <a:lnTo>
                    <a:pt x="441" y="5084"/>
                  </a:lnTo>
                  <a:lnTo>
                    <a:pt x="1823" y="7406"/>
                  </a:lnTo>
                  <a:lnTo>
                    <a:pt x="477" y="9644"/>
                  </a:lnTo>
                  <a:lnTo>
                    <a:pt x="49" y="10383"/>
                  </a:lnTo>
                  <a:lnTo>
                    <a:pt x="894" y="10597"/>
                  </a:lnTo>
                  <a:lnTo>
                    <a:pt x="3561" y="11299"/>
                  </a:lnTo>
                  <a:lnTo>
                    <a:pt x="4251" y="13800"/>
                  </a:lnTo>
                  <a:lnTo>
                    <a:pt x="4466" y="14621"/>
                  </a:lnTo>
                  <a:lnTo>
                    <a:pt x="5228" y="14205"/>
                  </a:lnTo>
                  <a:lnTo>
                    <a:pt x="7621" y="12859"/>
                  </a:lnTo>
                  <a:lnTo>
                    <a:pt x="9931" y="14157"/>
                  </a:lnTo>
                  <a:lnTo>
                    <a:pt x="10693" y="14574"/>
                  </a:lnTo>
                  <a:lnTo>
                    <a:pt x="10907" y="13752"/>
                  </a:lnTo>
                  <a:lnTo>
                    <a:pt x="11633" y="11168"/>
                  </a:lnTo>
                  <a:lnTo>
                    <a:pt x="14205" y="10502"/>
                  </a:lnTo>
                  <a:lnTo>
                    <a:pt x="15050" y="10275"/>
                  </a:lnTo>
                  <a:lnTo>
                    <a:pt x="14622" y="9549"/>
                  </a:lnTo>
                  <a:lnTo>
                    <a:pt x="13241" y="7227"/>
                  </a:lnTo>
                  <a:lnTo>
                    <a:pt x="14574" y="4977"/>
                  </a:lnTo>
                  <a:lnTo>
                    <a:pt x="15003" y="4251"/>
                  </a:lnTo>
                  <a:lnTo>
                    <a:pt x="14157" y="4025"/>
                  </a:lnTo>
                  <a:lnTo>
                    <a:pt x="11490" y="3322"/>
                  </a:lnTo>
                  <a:lnTo>
                    <a:pt x="10812" y="822"/>
                  </a:lnTo>
                  <a:lnTo>
                    <a:pt x="10586" y="0"/>
                  </a:lnTo>
                  <a:close/>
                </a:path>
              </a:pathLst>
            </a:custGeom>
            <a:solidFill>
              <a:srgbClr val="F8D1AE">
                <a:alpha val="27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101;p5"/>
            <p:cNvSpPr/>
            <p:nvPr/>
          </p:nvSpPr>
          <p:spPr>
            <a:xfrm>
              <a:off x="482535" y="3269110"/>
              <a:ext cx="478359" cy="465126"/>
            </a:xfrm>
            <a:custGeom>
              <a:avLst/>
              <a:gdLst/>
              <a:ahLst/>
              <a:cxnLst/>
              <a:rect l="l" t="t" r="r" b="b"/>
              <a:pathLst>
                <a:path w="15038" h="14622" extrusionOk="0">
                  <a:moveTo>
                    <a:pt x="4894" y="1286"/>
                  </a:moveTo>
                  <a:lnTo>
                    <a:pt x="7108" y="2525"/>
                  </a:lnTo>
                  <a:lnTo>
                    <a:pt x="7108" y="6311"/>
                  </a:lnTo>
                  <a:lnTo>
                    <a:pt x="4263" y="3560"/>
                  </a:lnTo>
                  <a:lnTo>
                    <a:pt x="4894" y="1286"/>
                  </a:lnTo>
                  <a:close/>
                  <a:moveTo>
                    <a:pt x="10037" y="1239"/>
                  </a:moveTo>
                  <a:lnTo>
                    <a:pt x="10692" y="3632"/>
                  </a:lnTo>
                  <a:lnTo>
                    <a:pt x="7930" y="6311"/>
                  </a:lnTo>
                  <a:lnTo>
                    <a:pt x="7930" y="2417"/>
                  </a:lnTo>
                  <a:lnTo>
                    <a:pt x="7942" y="2417"/>
                  </a:lnTo>
                  <a:lnTo>
                    <a:pt x="10037" y="1239"/>
                  </a:lnTo>
                  <a:close/>
                  <a:moveTo>
                    <a:pt x="3751" y="4215"/>
                  </a:moveTo>
                  <a:lnTo>
                    <a:pt x="6513" y="6894"/>
                  </a:lnTo>
                  <a:lnTo>
                    <a:pt x="2501" y="6894"/>
                  </a:lnTo>
                  <a:lnTo>
                    <a:pt x="1274" y="4858"/>
                  </a:lnTo>
                  <a:lnTo>
                    <a:pt x="3751" y="4215"/>
                  </a:lnTo>
                  <a:close/>
                  <a:moveTo>
                    <a:pt x="11383" y="4144"/>
                  </a:moveTo>
                  <a:lnTo>
                    <a:pt x="13716" y="4751"/>
                  </a:lnTo>
                  <a:lnTo>
                    <a:pt x="12442" y="6894"/>
                  </a:lnTo>
                  <a:lnTo>
                    <a:pt x="8525" y="6894"/>
                  </a:lnTo>
                  <a:lnTo>
                    <a:pt x="11383" y="4144"/>
                  </a:lnTo>
                  <a:close/>
                  <a:moveTo>
                    <a:pt x="12561" y="7716"/>
                  </a:moveTo>
                  <a:lnTo>
                    <a:pt x="13776" y="9752"/>
                  </a:lnTo>
                  <a:lnTo>
                    <a:pt x="11311" y="10395"/>
                  </a:lnTo>
                  <a:lnTo>
                    <a:pt x="8537" y="7716"/>
                  </a:lnTo>
                  <a:close/>
                  <a:moveTo>
                    <a:pt x="6513" y="7728"/>
                  </a:moveTo>
                  <a:lnTo>
                    <a:pt x="3655" y="10478"/>
                  </a:lnTo>
                  <a:lnTo>
                    <a:pt x="1322" y="9871"/>
                  </a:lnTo>
                  <a:lnTo>
                    <a:pt x="2596" y="7728"/>
                  </a:lnTo>
                  <a:close/>
                  <a:moveTo>
                    <a:pt x="7942" y="8299"/>
                  </a:moveTo>
                  <a:lnTo>
                    <a:pt x="10787" y="11049"/>
                  </a:lnTo>
                  <a:lnTo>
                    <a:pt x="10156" y="13323"/>
                  </a:lnTo>
                  <a:lnTo>
                    <a:pt x="7942" y="12085"/>
                  </a:lnTo>
                  <a:lnTo>
                    <a:pt x="7942" y="8299"/>
                  </a:lnTo>
                  <a:close/>
                  <a:moveTo>
                    <a:pt x="7108" y="8299"/>
                  </a:moveTo>
                  <a:lnTo>
                    <a:pt x="7108" y="12192"/>
                  </a:lnTo>
                  <a:lnTo>
                    <a:pt x="7096" y="12192"/>
                  </a:lnTo>
                  <a:lnTo>
                    <a:pt x="5001" y="13371"/>
                  </a:lnTo>
                  <a:lnTo>
                    <a:pt x="4346" y="10978"/>
                  </a:lnTo>
                  <a:lnTo>
                    <a:pt x="7108" y="8299"/>
                  </a:lnTo>
                  <a:close/>
                  <a:moveTo>
                    <a:pt x="10573" y="0"/>
                  </a:moveTo>
                  <a:lnTo>
                    <a:pt x="9811" y="417"/>
                  </a:lnTo>
                  <a:lnTo>
                    <a:pt x="7418" y="1763"/>
                  </a:lnTo>
                  <a:lnTo>
                    <a:pt x="5120" y="465"/>
                  </a:lnTo>
                  <a:lnTo>
                    <a:pt x="4358" y="48"/>
                  </a:lnTo>
                  <a:lnTo>
                    <a:pt x="4132" y="870"/>
                  </a:lnTo>
                  <a:lnTo>
                    <a:pt x="3417" y="3453"/>
                  </a:lnTo>
                  <a:lnTo>
                    <a:pt x="846" y="4132"/>
                  </a:lnTo>
                  <a:lnTo>
                    <a:pt x="0" y="4346"/>
                  </a:lnTo>
                  <a:lnTo>
                    <a:pt x="429" y="5084"/>
                  </a:lnTo>
                  <a:lnTo>
                    <a:pt x="1810" y="7406"/>
                  </a:lnTo>
                  <a:lnTo>
                    <a:pt x="476" y="9644"/>
                  </a:lnTo>
                  <a:lnTo>
                    <a:pt x="36" y="10383"/>
                  </a:lnTo>
                  <a:lnTo>
                    <a:pt x="881" y="10597"/>
                  </a:lnTo>
                  <a:lnTo>
                    <a:pt x="3548" y="11299"/>
                  </a:lnTo>
                  <a:lnTo>
                    <a:pt x="4239" y="13800"/>
                  </a:lnTo>
                  <a:lnTo>
                    <a:pt x="4453" y="14621"/>
                  </a:lnTo>
                  <a:lnTo>
                    <a:pt x="5215" y="14205"/>
                  </a:lnTo>
                  <a:lnTo>
                    <a:pt x="7608" y="12859"/>
                  </a:lnTo>
                  <a:lnTo>
                    <a:pt x="9918" y="14157"/>
                  </a:lnTo>
                  <a:lnTo>
                    <a:pt x="10680" y="14574"/>
                  </a:lnTo>
                  <a:lnTo>
                    <a:pt x="10906" y="13752"/>
                  </a:lnTo>
                  <a:lnTo>
                    <a:pt x="11621" y="11168"/>
                  </a:lnTo>
                  <a:lnTo>
                    <a:pt x="14192" y="10502"/>
                  </a:lnTo>
                  <a:lnTo>
                    <a:pt x="15038" y="10275"/>
                  </a:lnTo>
                  <a:lnTo>
                    <a:pt x="14609" y="9549"/>
                  </a:lnTo>
                  <a:lnTo>
                    <a:pt x="13228" y="7227"/>
                  </a:lnTo>
                  <a:lnTo>
                    <a:pt x="14562" y="4977"/>
                  </a:lnTo>
                  <a:lnTo>
                    <a:pt x="14990" y="4251"/>
                  </a:lnTo>
                  <a:lnTo>
                    <a:pt x="14145" y="4025"/>
                  </a:lnTo>
                  <a:lnTo>
                    <a:pt x="11478" y="3322"/>
                  </a:lnTo>
                  <a:lnTo>
                    <a:pt x="10799" y="822"/>
                  </a:lnTo>
                  <a:lnTo>
                    <a:pt x="10573" y="0"/>
                  </a:lnTo>
                  <a:close/>
                </a:path>
              </a:pathLst>
            </a:custGeom>
            <a:solidFill>
              <a:srgbClr val="F8D1AE">
                <a:alpha val="27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102;p5"/>
            <p:cNvSpPr/>
            <p:nvPr/>
          </p:nvSpPr>
          <p:spPr>
            <a:xfrm>
              <a:off x="9" y="2804398"/>
              <a:ext cx="478772" cy="464744"/>
            </a:xfrm>
            <a:custGeom>
              <a:avLst/>
              <a:gdLst/>
              <a:ahLst/>
              <a:cxnLst/>
              <a:rect l="l" t="t" r="r" b="b"/>
              <a:pathLst>
                <a:path w="15051" h="14610" extrusionOk="0">
                  <a:moveTo>
                    <a:pt x="10050" y="1239"/>
                  </a:moveTo>
                  <a:lnTo>
                    <a:pt x="10704" y="3632"/>
                  </a:lnTo>
                  <a:lnTo>
                    <a:pt x="7930" y="6311"/>
                  </a:lnTo>
                  <a:lnTo>
                    <a:pt x="7930" y="2405"/>
                  </a:lnTo>
                  <a:lnTo>
                    <a:pt x="7942" y="2405"/>
                  </a:lnTo>
                  <a:lnTo>
                    <a:pt x="10050" y="1239"/>
                  </a:lnTo>
                  <a:close/>
                  <a:moveTo>
                    <a:pt x="4894" y="1274"/>
                  </a:moveTo>
                  <a:lnTo>
                    <a:pt x="7109" y="2513"/>
                  </a:lnTo>
                  <a:lnTo>
                    <a:pt x="7109" y="6323"/>
                  </a:lnTo>
                  <a:lnTo>
                    <a:pt x="4275" y="3560"/>
                  </a:lnTo>
                  <a:lnTo>
                    <a:pt x="4894" y="1274"/>
                  </a:lnTo>
                  <a:close/>
                  <a:moveTo>
                    <a:pt x="3751" y="4215"/>
                  </a:moveTo>
                  <a:lnTo>
                    <a:pt x="6513" y="6894"/>
                  </a:lnTo>
                  <a:lnTo>
                    <a:pt x="2501" y="6894"/>
                  </a:lnTo>
                  <a:lnTo>
                    <a:pt x="1275" y="4846"/>
                  </a:lnTo>
                  <a:lnTo>
                    <a:pt x="3751" y="4215"/>
                  </a:lnTo>
                  <a:close/>
                  <a:moveTo>
                    <a:pt x="11383" y="4132"/>
                  </a:moveTo>
                  <a:lnTo>
                    <a:pt x="13717" y="4751"/>
                  </a:lnTo>
                  <a:lnTo>
                    <a:pt x="12455" y="6894"/>
                  </a:lnTo>
                  <a:lnTo>
                    <a:pt x="8537" y="6894"/>
                  </a:lnTo>
                  <a:lnTo>
                    <a:pt x="11383" y="4132"/>
                  </a:lnTo>
                  <a:close/>
                  <a:moveTo>
                    <a:pt x="12562" y="7704"/>
                  </a:moveTo>
                  <a:lnTo>
                    <a:pt x="13776" y="9752"/>
                  </a:lnTo>
                  <a:lnTo>
                    <a:pt x="11312" y="10383"/>
                  </a:lnTo>
                  <a:lnTo>
                    <a:pt x="8537" y="7704"/>
                  </a:lnTo>
                  <a:close/>
                  <a:moveTo>
                    <a:pt x="6537" y="7704"/>
                  </a:moveTo>
                  <a:lnTo>
                    <a:pt x="3680" y="10478"/>
                  </a:lnTo>
                  <a:lnTo>
                    <a:pt x="1334" y="9871"/>
                  </a:lnTo>
                  <a:lnTo>
                    <a:pt x="2620" y="7704"/>
                  </a:lnTo>
                  <a:close/>
                  <a:moveTo>
                    <a:pt x="7942" y="8287"/>
                  </a:moveTo>
                  <a:lnTo>
                    <a:pt x="10788" y="11038"/>
                  </a:lnTo>
                  <a:lnTo>
                    <a:pt x="10169" y="13324"/>
                  </a:lnTo>
                  <a:lnTo>
                    <a:pt x="7942" y="12085"/>
                  </a:lnTo>
                  <a:lnTo>
                    <a:pt x="7942" y="8287"/>
                  </a:lnTo>
                  <a:close/>
                  <a:moveTo>
                    <a:pt x="7133" y="8287"/>
                  </a:moveTo>
                  <a:lnTo>
                    <a:pt x="7133" y="12192"/>
                  </a:lnTo>
                  <a:lnTo>
                    <a:pt x="7109" y="12192"/>
                  </a:lnTo>
                  <a:lnTo>
                    <a:pt x="5013" y="13359"/>
                  </a:lnTo>
                  <a:lnTo>
                    <a:pt x="4358" y="10966"/>
                  </a:lnTo>
                  <a:lnTo>
                    <a:pt x="7133" y="8287"/>
                  </a:lnTo>
                  <a:close/>
                  <a:moveTo>
                    <a:pt x="10597" y="0"/>
                  </a:moveTo>
                  <a:lnTo>
                    <a:pt x="9835" y="417"/>
                  </a:lnTo>
                  <a:lnTo>
                    <a:pt x="7442" y="1751"/>
                  </a:lnTo>
                  <a:lnTo>
                    <a:pt x="5132" y="453"/>
                  </a:lnTo>
                  <a:lnTo>
                    <a:pt x="4370" y="48"/>
                  </a:lnTo>
                  <a:lnTo>
                    <a:pt x="4144" y="858"/>
                  </a:lnTo>
                  <a:lnTo>
                    <a:pt x="3430" y="3453"/>
                  </a:lnTo>
                  <a:lnTo>
                    <a:pt x="846" y="4120"/>
                  </a:lnTo>
                  <a:lnTo>
                    <a:pt x="1" y="4346"/>
                  </a:lnTo>
                  <a:lnTo>
                    <a:pt x="429" y="5072"/>
                  </a:lnTo>
                  <a:lnTo>
                    <a:pt x="1810" y="7394"/>
                  </a:lnTo>
                  <a:lnTo>
                    <a:pt x="477" y="9644"/>
                  </a:lnTo>
                  <a:lnTo>
                    <a:pt x="36" y="10371"/>
                  </a:lnTo>
                  <a:lnTo>
                    <a:pt x="894" y="10597"/>
                  </a:lnTo>
                  <a:lnTo>
                    <a:pt x="3561" y="11299"/>
                  </a:lnTo>
                  <a:lnTo>
                    <a:pt x="4239" y="13800"/>
                  </a:lnTo>
                  <a:lnTo>
                    <a:pt x="4466" y="14609"/>
                  </a:lnTo>
                  <a:lnTo>
                    <a:pt x="5228" y="14193"/>
                  </a:lnTo>
                  <a:lnTo>
                    <a:pt x="7621" y="12859"/>
                  </a:lnTo>
                  <a:lnTo>
                    <a:pt x="9930" y="14157"/>
                  </a:lnTo>
                  <a:lnTo>
                    <a:pt x="10681" y="14574"/>
                  </a:lnTo>
                  <a:lnTo>
                    <a:pt x="10907" y="13752"/>
                  </a:lnTo>
                  <a:lnTo>
                    <a:pt x="11621" y="11157"/>
                  </a:lnTo>
                  <a:lnTo>
                    <a:pt x="14193" y="10490"/>
                  </a:lnTo>
                  <a:lnTo>
                    <a:pt x="15050" y="10264"/>
                  </a:lnTo>
                  <a:lnTo>
                    <a:pt x="14633" y="9537"/>
                  </a:lnTo>
                  <a:lnTo>
                    <a:pt x="13240" y="7216"/>
                  </a:lnTo>
                  <a:lnTo>
                    <a:pt x="14586" y="4965"/>
                  </a:lnTo>
                  <a:lnTo>
                    <a:pt x="15014" y="4239"/>
                  </a:lnTo>
                  <a:lnTo>
                    <a:pt x="14169" y="4013"/>
                  </a:lnTo>
                  <a:lnTo>
                    <a:pt x="11502" y="3322"/>
                  </a:lnTo>
                  <a:lnTo>
                    <a:pt x="10823" y="822"/>
                  </a:lnTo>
                  <a:lnTo>
                    <a:pt x="10597" y="0"/>
                  </a:lnTo>
                  <a:close/>
                </a:path>
              </a:pathLst>
            </a:custGeom>
            <a:solidFill>
              <a:srgbClr val="F8D1AE">
                <a:alpha val="27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103;p5"/>
            <p:cNvSpPr/>
            <p:nvPr/>
          </p:nvSpPr>
          <p:spPr>
            <a:xfrm>
              <a:off x="9" y="3269110"/>
              <a:ext cx="478772" cy="465126"/>
            </a:xfrm>
            <a:custGeom>
              <a:avLst/>
              <a:gdLst/>
              <a:ahLst/>
              <a:cxnLst/>
              <a:rect l="l" t="t" r="r" b="b"/>
              <a:pathLst>
                <a:path w="15051" h="14622" extrusionOk="0">
                  <a:moveTo>
                    <a:pt x="4894" y="1286"/>
                  </a:moveTo>
                  <a:lnTo>
                    <a:pt x="7109" y="2525"/>
                  </a:lnTo>
                  <a:lnTo>
                    <a:pt x="7109" y="6311"/>
                  </a:lnTo>
                  <a:lnTo>
                    <a:pt x="4275" y="3560"/>
                  </a:lnTo>
                  <a:lnTo>
                    <a:pt x="4894" y="1286"/>
                  </a:lnTo>
                  <a:close/>
                  <a:moveTo>
                    <a:pt x="10050" y="1239"/>
                  </a:moveTo>
                  <a:lnTo>
                    <a:pt x="10704" y="3632"/>
                  </a:lnTo>
                  <a:lnTo>
                    <a:pt x="7930" y="6311"/>
                  </a:lnTo>
                  <a:lnTo>
                    <a:pt x="7930" y="2417"/>
                  </a:lnTo>
                  <a:lnTo>
                    <a:pt x="7942" y="2417"/>
                  </a:lnTo>
                  <a:lnTo>
                    <a:pt x="10050" y="1239"/>
                  </a:lnTo>
                  <a:close/>
                  <a:moveTo>
                    <a:pt x="3751" y="4215"/>
                  </a:moveTo>
                  <a:lnTo>
                    <a:pt x="6513" y="6894"/>
                  </a:lnTo>
                  <a:lnTo>
                    <a:pt x="2489" y="6894"/>
                  </a:lnTo>
                  <a:lnTo>
                    <a:pt x="1275" y="4858"/>
                  </a:lnTo>
                  <a:lnTo>
                    <a:pt x="3751" y="4215"/>
                  </a:lnTo>
                  <a:close/>
                  <a:moveTo>
                    <a:pt x="11383" y="4144"/>
                  </a:moveTo>
                  <a:lnTo>
                    <a:pt x="13717" y="4751"/>
                  </a:lnTo>
                  <a:lnTo>
                    <a:pt x="12455" y="6894"/>
                  </a:lnTo>
                  <a:lnTo>
                    <a:pt x="8537" y="6894"/>
                  </a:lnTo>
                  <a:lnTo>
                    <a:pt x="11383" y="4144"/>
                  </a:lnTo>
                  <a:close/>
                  <a:moveTo>
                    <a:pt x="12562" y="7716"/>
                  </a:moveTo>
                  <a:lnTo>
                    <a:pt x="13776" y="9752"/>
                  </a:lnTo>
                  <a:lnTo>
                    <a:pt x="11312" y="10395"/>
                  </a:lnTo>
                  <a:lnTo>
                    <a:pt x="8537" y="7716"/>
                  </a:lnTo>
                  <a:close/>
                  <a:moveTo>
                    <a:pt x="6501" y="7728"/>
                  </a:moveTo>
                  <a:lnTo>
                    <a:pt x="3656" y="10478"/>
                  </a:lnTo>
                  <a:lnTo>
                    <a:pt x="1322" y="9871"/>
                  </a:lnTo>
                  <a:lnTo>
                    <a:pt x="2608" y="7728"/>
                  </a:lnTo>
                  <a:close/>
                  <a:moveTo>
                    <a:pt x="7942" y="8299"/>
                  </a:moveTo>
                  <a:lnTo>
                    <a:pt x="10788" y="11049"/>
                  </a:lnTo>
                  <a:lnTo>
                    <a:pt x="10169" y="13323"/>
                  </a:lnTo>
                  <a:lnTo>
                    <a:pt x="7942" y="12085"/>
                  </a:lnTo>
                  <a:lnTo>
                    <a:pt x="7942" y="8299"/>
                  </a:lnTo>
                  <a:close/>
                  <a:moveTo>
                    <a:pt x="7097" y="8299"/>
                  </a:moveTo>
                  <a:lnTo>
                    <a:pt x="7097" y="12192"/>
                  </a:lnTo>
                  <a:lnTo>
                    <a:pt x="5001" y="13371"/>
                  </a:lnTo>
                  <a:lnTo>
                    <a:pt x="4346" y="10978"/>
                  </a:lnTo>
                  <a:lnTo>
                    <a:pt x="7097" y="8299"/>
                  </a:lnTo>
                  <a:close/>
                  <a:moveTo>
                    <a:pt x="10585" y="0"/>
                  </a:moveTo>
                  <a:lnTo>
                    <a:pt x="9823" y="417"/>
                  </a:lnTo>
                  <a:lnTo>
                    <a:pt x="7430" y="1763"/>
                  </a:lnTo>
                  <a:lnTo>
                    <a:pt x="5120" y="465"/>
                  </a:lnTo>
                  <a:lnTo>
                    <a:pt x="4358" y="48"/>
                  </a:lnTo>
                  <a:lnTo>
                    <a:pt x="4132" y="870"/>
                  </a:lnTo>
                  <a:lnTo>
                    <a:pt x="3418" y="3453"/>
                  </a:lnTo>
                  <a:lnTo>
                    <a:pt x="846" y="4132"/>
                  </a:lnTo>
                  <a:lnTo>
                    <a:pt x="1" y="4346"/>
                  </a:lnTo>
                  <a:lnTo>
                    <a:pt x="429" y="5084"/>
                  </a:lnTo>
                  <a:lnTo>
                    <a:pt x="1810" y="7406"/>
                  </a:lnTo>
                  <a:lnTo>
                    <a:pt x="477" y="9644"/>
                  </a:lnTo>
                  <a:lnTo>
                    <a:pt x="36" y="10383"/>
                  </a:lnTo>
                  <a:lnTo>
                    <a:pt x="894" y="10597"/>
                  </a:lnTo>
                  <a:lnTo>
                    <a:pt x="3561" y="11299"/>
                  </a:lnTo>
                  <a:lnTo>
                    <a:pt x="4239" y="13800"/>
                  </a:lnTo>
                  <a:lnTo>
                    <a:pt x="4466" y="14621"/>
                  </a:lnTo>
                  <a:lnTo>
                    <a:pt x="5228" y="14205"/>
                  </a:lnTo>
                  <a:lnTo>
                    <a:pt x="7621" y="12859"/>
                  </a:lnTo>
                  <a:lnTo>
                    <a:pt x="9930" y="14157"/>
                  </a:lnTo>
                  <a:lnTo>
                    <a:pt x="10681" y="14574"/>
                  </a:lnTo>
                  <a:lnTo>
                    <a:pt x="10907" y="13752"/>
                  </a:lnTo>
                  <a:lnTo>
                    <a:pt x="11621" y="11168"/>
                  </a:lnTo>
                  <a:lnTo>
                    <a:pt x="14193" y="10502"/>
                  </a:lnTo>
                  <a:lnTo>
                    <a:pt x="15050" y="10275"/>
                  </a:lnTo>
                  <a:lnTo>
                    <a:pt x="14610" y="9549"/>
                  </a:lnTo>
                  <a:lnTo>
                    <a:pt x="13229" y="7227"/>
                  </a:lnTo>
                  <a:lnTo>
                    <a:pt x="14562" y="4977"/>
                  </a:lnTo>
                  <a:lnTo>
                    <a:pt x="15003" y="4251"/>
                  </a:lnTo>
                  <a:lnTo>
                    <a:pt x="14157" y="4025"/>
                  </a:lnTo>
                  <a:lnTo>
                    <a:pt x="11490" y="3322"/>
                  </a:lnTo>
                  <a:lnTo>
                    <a:pt x="10800" y="822"/>
                  </a:lnTo>
                  <a:lnTo>
                    <a:pt x="10585" y="0"/>
                  </a:lnTo>
                  <a:close/>
                </a:path>
              </a:pathLst>
            </a:custGeom>
            <a:solidFill>
              <a:srgbClr val="F8D1AE">
                <a:alpha val="27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04;p5"/>
            <p:cNvSpPr/>
            <p:nvPr/>
          </p:nvSpPr>
          <p:spPr>
            <a:xfrm>
              <a:off x="9" y="4198916"/>
              <a:ext cx="478772" cy="465094"/>
            </a:xfrm>
            <a:custGeom>
              <a:avLst/>
              <a:gdLst/>
              <a:ahLst/>
              <a:cxnLst/>
              <a:rect l="l" t="t" r="r" b="b"/>
              <a:pathLst>
                <a:path w="15051" h="14621" extrusionOk="0">
                  <a:moveTo>
                    <a:pt x="4894" y="1286"/>
                  </a:moveTo>
                  <a:lnTo>
                    <a:pt x="7109" y="2512"/>
                  </a:lnTo>
                  <a:lnTo>
                    <a:pt x="7109" y="6310"/>
                  </a:lnTo>
                  <a:lnTo>
                    <a:pt x="4275" y="3560"/>
                  </a:lnTo>
                  <a:lnTo>
                    <a:pt x="4894" y="1286"/>
                  </a:lnTo>
                  <a:close/>
                  <a:moveTo>
                    <a:pt x="10050" y="1238"/>
                  </a:moveTo>
                  <a:lnTo>
                    <a:pt x="10704" y="3632"/>
                  </a:lnTo>
                  <a:lnTo>
                    <a:pt x="7930" y="6310"/>
                  </a:lnTo>
                  <a:lnTo>
                    <a:pt x="7930" y="2417"/>
                  </a:lnTo>
                  <a:lnTo>
                    <a:pt x="7942" y="2417"/>
                  </a:lnTo>
                  <a:lnTo>
                    <a:pt x="10050" y="1238"/>
                  </a:lnTo>
                  <a:close/>
                  <a:moveTo>
                    <a:pt x="3751" y="4215"/>
                  </a:moveTo>
                  <a:lnTo>
                    <a:pt x="6513" y="6894"/>
                  </a:lnTo>
                  <a:lnTo>
                    <a:pt x="2489" y="6894"/>
                  </a:lnTo>
                  <a:lnTo>
                    <a:pt x="1263" y="4858"/>
                  </a:lnTo>
                  <a:lnTo>
                    <a:pt x="3751" y="4215"/>
                  </a:lnTo>
                  <a:close/>
                  <a:moveTo>
                    <a:pt x="11383" y="4132"/>
                  </a:moveTo>
                  <a:lnTo>
                    <a:pt x="13717" y="4739"/>
                  </a:lnTo>
                  <a:lnTo>
                    <a:pt x="12455" y="6894"/>
                  </a:lnTo>
                  <a:lnTo>
                    <a:pt x="8537" y="6894"/>
                  </a:lnTo>
                  <a:lnTo>
                    <a:pt x="11383" y="4132"/>
                  </a:lnTo>
                  <a:close/>
                  <a:moveTo>
                    <a:pt x="12562" y="7715"/>
                  </a:moveTo>
                  <a:lnTo>
                    <a:pt x="13776" y="9751"/>
                  </a:lnTo>
                  <a:lnTo>
                    <a:pt x="11312" y="10394"/>
                  </a:lnTo>
                  <a:lnTo>
                    <a:pt x="8537" y="7715"/>
                  </a:lnTo>
                  <a:close/>
                  <a:moveTo>
                    <a:pt x="6537" y="7715"/>
                  </a:moveTo>
                  <a:lnTo>
                    <a:pt x="3680" y="10466"/>
                  </a:lnTo>
                  <a:lnTo>
                    <a:pt x="1334" y="9859"/>
                  </a:lnTo>
                  <a:lnTo>
                    <a:pt x="2620" y="7715"/>
                  </a:lnTo>
                  <a:close/>
                  <a:moveTo>
                    <a:pt x="7942" y="8299"/>
                  </a:moveTo>
                  <a:lnTo>
                    <a:pt x="10788" y="11049"/>
                  </a:lnTo>
                  <a:lnTo>
                    <a:pt x="10169" y="13323"/>
                  </a:lnTo>
                  <a:lnTo>
                    <a:pt x="7942" y="12085"/>
                  </a:lnTo>
                  <a:lnTo>
                    <a:pt x="7942" y="8299"/>
                  </a:lnTo>
                  <a:close/>
                  <a:moveTo>
                    <a:pt x="7133" y="8299"/>
                  </a:moveTo>
                  <a:lnTo>
                    <a:pt x="7133" y="12192"/>
                  </a:lnTo>
                  <a:lnTo>
                    <a:pt x="7109" y="12192"/>
                  </a:lnTo>
                  <a:lnTo>
                    <a:pt x="5013" y="13371"/>
                  </a:lnTo>
                  <a:lnTo>
                    <a:pt x="4358" y="10978"/>
                  </a:lnTo>
                  <a:lnTo>
                    <a:pt x="7133" y="8299"/>
                  </a:lnTo>
                  <a:close/>
                  <a:moveTo>
                    <a:pt x="10585" y="0"/>
                  </a:moveTo>
                  <a:lnTo>
                    <a:pt x="9823" y="417"/>
                  </a:lnTo>
                  <a:lnTo>
                    <a:pt x="7430" y="1762"/>
                  </a:lnTo>
                  <a:lnTo>
                    <a:pt x="5120" y="465"/>
                  </a:lnTo>
                  <a:lnTo>
                    <a:pt x="4358" y="48"/>
                  </a:lnTo>
                  <a:lnTo>
                    <a:pt x="4132" y="869"/>
                  </a:lnTo>
                  <a:lnTo>
                    <a:pt x="3418" y="3453"/>
                  </a:lnTo>
                  <a:lnTo>
                    <a:pt x="846" y="4132"/>
                  </a:lnTo>
                  <a:lnTo>
                    <a:pt x="1" y="4346"/>
                  </a:lnTo>
                  <a:lnTo>
                    <a:pt x="429" y="5084"/>
                  </a:lnTo>
                  <a:lnTo>
                    <a:pt x="1810" y="7406"/>
                  </a:lnTo>
                  <a:lnTo>
                    <a:pt x="477" y="9644"/>
                  </a:lnTo>
                  <a:lnTo>
                    <a:pt x="36" y="10382"/>
                  </a:lnTo>
                  <a:lnTo>
                    <a:pt x="894" y="10597"/>
                  </a:lnTo>
                  <a:lnTo>
                    <a:pt x="3561" y="11299"/>
                  </a:lnTo>
                  <a:lnTo>
                    <a:pt x="4239" y="13799"/>
                  </a:lnTo>
                  <a:lnTo>
                    <a:pt x="4466" y="14621"/>
                  </a:lnTo>
                  <a:lnTo>
                    <a:pt x="5228" y="14204"/>
                  </a:lnTo>
                  <a:lnTo>
                    <a:pt x="7621" y="12859"/>
                  </a:lnTo>
                  <a:lnTo>
                    <a:pt x="9930" y="14157"/>
                  </a:lnTo>
                  <a:lnTo>
                    <a:pt x="10681" y="14573"/>
                  </a:lnTo>
                  <a:lnTo>
                    <a:pt x="10907" y="13752"/>
                  </a:lnTo>
                  <a:lnTo>
                    <a:pt x="11621" y="11168"/>
                  </a:lnTo>
                  <a:lnTo>
                    <a:pt x="14193" y="10501"/>
                  </a:lnTo>
                  <a:lnTo>
                    <a:pt x="15050" y="10275"/>
                  </a:lnTo>
                  <a:lnTo>
                    <a:pt x="14610" y="9549"/>
                  </a:lnTo>
                  <a:lnTo>
                    <a:pt x="13229" y="7227"/>
                  </a:lnTo>
                  <a:lnTo>
                    <a:pt x="14562" y="4977"/>
                  </a:lnTo>
                  <a:lnTo>
                    <a:pt x="15003" y="4251"/>
                  </a:lnTo>
                  <a:lnTo>
                    <a:pt x="14157" y="4024"/>
                  </a:lnTo>
                  <a:lnTo>
                    <a:pt x="11490" y="3322"/>
                  </a:lnTo>
                  <a:lnTo>
                    <a:pt x="10800" y="822"/>
                  </a:lnTo>
                  <a:lnTo>
                    <a:pt x="10585" y="0"/>
                  </a:lnTo>
                  <a:close/>
                </a:path>
              </a:pathLst>
            </a:custGeom>
            <a:solidFill>
              <a:srgbClr val="F8D1AE">
                <a:alpha val="27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05;p5"/>
            <p:cNvSpPr/>
            <p:nvPr/>
          </p:nvSpPr>
          <p:spPr>
            <a:xfrm>
              <a:off x="9" y="3734204"/>
              <a:ext cx="478772" cy="464744"/>
            </a:xfrm>
            <a:custGeom>
              <a:avLst/>
              <a:gdLst/>
              <a:ahLst/>
              <a:cxnLst/>
              <a:rect l="l" t="t" r="r" b="b"/>
              <a:pathLst>
                <a:path w="15051" h="14610" extrusionOk="0">
                  <a:moveTo>
                    <a:pt x="4894" y="1274"/>
                  </a:moveTo>
                  <a:lnTo>
                    <a:pt x="7109" y="2512"/>
                  </a:lnTo>
                  <a:lnTo>
                    <a:pt x="7109" y="6311"/>
                  </a:lnTo>
                  <a:lnTo>
                    <a:pt x="4275" y="3560"/>
                  </a:lnTo>
                  <a:lnTo>
                    <a:pt x="4894" y="1274"/>
                  </a:lnTo>
                  <a:close/>
                  <a:moveTo>
                    <a:pt x="10050" y="1238"/>
                  </a:moveTo>
                  <a:lnTo>
                    <a:pt x="10704" y="3632"/>
                  </a:lnTo>
                  <a:lnTo>
                    <a:pt x="7930" y="6311"/>
                  </a:lnTo>
                  <a:lnTo>
                    <a:pt x="7930" y="2405"/>
                  </a:lnTo>
                  <a:lnTo>
                    <a:pt x="7942" y="2405"/>
                  </a:lnTo>
                  <a:lnTo>
                    <a:pt x="10050" y="1238"/>
                  </a:lnTo>
                  <a:close/>
                  <a:moveTo>
                    <a:pt x="3751" y="4215"/>
                  </a:moveTo>
                  <a:lnTo>
                    <a:pt x="6513" y="6894"/>
                  </a:lnTo>
                  <a:lnTo>
                    <a:pt x="2489" y="6894"/>
                  </a:lnTo>
                  <a:lnTo>
                    <a:pt x="1275" y="4846"/>
                  </a:lnTo>
                  <a:lnTo>
                    <a:pt x="3751" y="4215"/>
                  </a:lnTo>
                  <a:close/>
                  <a:moveTo>
                    <a:pt x="11383" y="4132"/>
                  </a:moveTo>
                  <a:lnTo>
                    <a:pt x="13717" y="4751"/>
                  </a:lnTo>
                  <a:lnTo>
                    <a:pt x="12455" y="6894"/>
                  </a:lnTo>
                  <a:lnTo>
                    <a:pt x="8537" y="6894"/>
                  </a:lnTo>
                  <a:lnTo>
                    <a:pt x="11383" y="4132"/>
                  </a:lnTo>
                  <a:close/>
                  <a:moveTo>
                    <a:pt x="12562" y="7704"/>
                  </a:moveTo>
                  <a:lnTo>
                    <a:pt x="13776" y="9751"/>
                  </a:lnTo>
                  <a:lnTo>
                    <a:pt x="11312" y="10382"/>
                  </a:lnTo>
                  <a:lnTo>
                    <a:pt x="8537" y="7704"/>
                  </a:lnTo>
                  <a:close/>
                  <a:moveTo>
                    <a:pt x="6537" y="7704"/>
                  </a:moveTo>
                  <a:lnTo>
                    <a:pt x="3680" y="10466"/>
                  </a:lnTo>
                  <a:lnTo>
                    <a:pt x="1334" y="9847"/>
                  </a:lnTo>
                  <a:lnTo>
                    <a:pt x="2620" y="7704"/>
                  </a:lnTo>
                  <a:close/>
                  <a:moveTo>
                    <a:pt x="7942" y="8287"/>
                  </a:moveTo>
                  <a:lnTo>
                    <a:pt x="10788" y="11037"/>
                  </a:lnTo>
                  <a:lnTo>
                    <a:pt x="10169" y="13323"/>
                  </a:lnTo>
                  <a:lnTo>
                    <a:pt x="7942" y="12085"/>
                  </a:lnTo>
                  <a:lnTo>
                    <a:pt x="7942" y="8287"/>
                  </a:lnTo>
                  <a:close/>
                  <a:moveTo>
                    <a:pt x="7109" y="8287"/>
                  </a:moveTo>
                  <a:lnTo>
                    <a:pt x="7109" y="12192"/>
                  </a:lnTo>
                  <a:lnTo>
                    <a:pt x="7097" y="12192"/>
                  </a:lnTo>
                  <a:lnTo>
                    <a:pt x="5001" y="13359"/>
                  </a:lnTo>
                  <a:lnTo>
                    <a:pt x="4346" y="10966"/>
                  </a:lnTo>
                  <a:lnTo>
                    <a:pt x="7109" y="8287"/>
                  </a:lnTo>
                  <a:close/>
                  <a:moveTo>
                    <a:pt x="10585" y="0"/>
                  </a:moveTo>
                  <a:lnTo>
                    <a:pt x="9823" y="417"/>
                  </a:lnTo>
                  <a:lnTo>
                    <a:pt x="7430" y="1750"/>
                  </a:lnTo>
                  <a:lnTo>
                    <a:pt x="5120" y="465"/>
                  </a:lnTo>
                  <a:lnTo>
                    <a:pt x="4358" y="48"/>
                  </a:lnTo>
                  <a:lnTo>
                    <a:pt x="4132" y="857"/>
                  </a:lnTo>
                  <a:lnTo>
                    <a:pt x="3418" y="3453"/>
                  </a:lnTo>
                  <a:lnTo>
                    <a:pt x="846" y="4120"/>
                  </a:lnTo>
                  <a:lnTo>
                    <a:pt x="1" y="4346"/>
                  </a:lnTo>
                  <a:lnTo>
                    <a:pt x="429" y="5072"/>
                  </a:lnTo>
                  <a:lnTo>
                    <a:pt x="1810" y="7394"/>
                  </a:lnTo>
                  <a:lnTo>
                    <a:pt x="477" y="9644"/>
                  </a:lnTo>
                  <a:lnTo>
                    <a:pt x="36" y="10371"/>
                  </a:lnTo>
                  <a:lnTo>
                    <a:pt x="894" y="10597"/>
                  </a:lnTo>
                  <a:lnTo>
                    <a:pt x="3561" y="11299"/>
                  </a:lnTo>
                  <a:lnTo>
                    <a:pt x="4239" y="13800"/>
                  </a:lnTo>
                  <a:lnTo>
                    <a:pt x="4466" y="14609"/>
                  </a:lnTo>
                  <a:lnTo>
                    <a:pt x="5228" y="14192"/>
                  </a:lnTo>
                  <a:lnTo>
                    <a:pt x="7621" y="12859"/>
                  </a:lnTo>
                  <a:lnTo>
                    <a:pt x="9930" y="14157"/>
                  </a:lnTo>
                  <a:lnTo>
                    <a:pt x="10681" y="14573"/>
                  </a:lnTo>
                  <a:lnTo>
                    <a:pt x="10907" y="13752"/>
                  </a:lnTo>
                  <a:lnTo>
                    <a:pt x="11621" y="11156"/>
                  </a:lnTo>
                  <a:lnTo>
                    <a:pt x="14193" y="10490"/>
                  </a:lnTo>
                  <a:lnTo>
                    <a:pt x="15050" y="10263"/>
                  </a:lnTo>
                  <a:lnTo>
                    <a:pt x="14610" y="9537"/>
                  </a:lnTo>
                  <a:lnTo>
                    <a:pt x="13229" y="7215"/>
                  </a:lnTo>
                  <a:lnTo>
                    <a:pt x="14562" y="4965"/>
                  </a:lnTo>
                  <a:lnTo>
                    <a:pt x="15003" y="4239"/>
                  </a:lnTo>
                  <a:lnTo>
                    <a:pt x="14157" y="4013"/>
                  </a:lnTo>
                  <a:lnTo>
                    <a:pt x="11490" y="3322"/>
                  </a:lnTo>
                  <a:lnTo>
                    <a:pt x="10800" y="822"/>
                  </a:lnTo>
                  <a:lnTo>
                    <a:pt x="10585" y="0"/>
                  </a:lnTo>
                  <a:close/>
                </a:path>
              </a:pathLst>
            </a:custGeom>
            <a:solidFill>
              <a:srgbClr val="F8D1AE">
                <a:alpha val="27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06;p5"/>
            <p:cNvSpPr/>
            <p:nvPr/>
          </p:nvSpPr>
          <p:spPr>
            <a:xfrm>
              <a:off x="964647" y="3734204"/>
              <a:ext cx="478772" cy="464744"/>
            </a:xfrm>
            <a:custGeom>
              <a:avLst/>
              <a:gdLst/>
              <a:ahLst/>
              <a:cxnLst/>
              <a:rect l="l" t="t" r="r" b="b"/>
              <a:pathLst>
                <a:path w="15051" h="14610" extrusionOk="0">
                  <a:moveTo>
                    <a:pt x="4906" y="1274"/>
                  </a:moveTo>
                  <a:lnTo>
                    <a:pt x="7121" y="2512"/>
                  </a:lnTo>
                  <a:lnTo>
                    <a:pt x="7121" y="6311"/>
                  </a:lnTo>
                  <a:lnTo>
                    <a:pt x="4275" y="3560"/>
                  </a:lnTo>
                  <a:lnTo>
                    <a:pt x="4906" y="1274"/>
                  </a:lnTo>
                  <a:close/>
                  <a:moveTo>
                    <a:pt x="10050" y="1238"/>
                  </a:moveTo>
                  <a:lnTo>
                    <a:pt x="10705" y="3632"/>
                  </a:lnTo>
                  <a:lnTo>
                    <a:pt x="7942" y="6311"/>
                  </a:lnTo>
                  <a:lnTo>
                    <a:pt x="7942" y="2405"/>
                  </a:lnTo>
                  <a:lnTo>
                    <a:pt x="7954" y="2405"/>
                  </a:lnTo>
                  <a:lnTo>
                    <a:pt x="10050" y="1238"/>
                  </a:lnTo>
                  <a:close/>
                  <a:moveTo>
                    <a:pt x="3751" y="4215"/>
                  </a:moveTo>
                  <a:lnTo>
                    <a:pt x="6526" y="6894"/>
                  </a:lnTo>
                  <a:lnTo>
                    <a:pt x="2501" y="6894"/>
                  </a:lnTo>
                  <a:lnTo>
                    <a:pt x="1287" y="4846"/>
                  </a:lnTo>
                  <a:lnTo>
                    <a:pt x="3751" y="4215"/>
                  </a:lnTo>
                  <a:close/>
                  <a:moveTo>
                    <a:pt x="11395" y="4132"/>
                  </a:moveTo>
                  <a:lnTo>
                    <a:pt x="13729" y="4751"/>
                  </a:lnTo>
                  <a:lnTo>
                    <a:pt x="12443" y="6894"/>
                  </a:lnTo>
                  <a:lnTo>
                    <a:pt x="8526" y="6894"/>
                  </a:lnTo>
                  <a:lnTo>
                    <a:pt x="11395" y="4132"/>
                  </a:lnTo>
                  <a:close/>
                  <a:moveTo>
                    <a:pt x="12562" y="7704"/>
                  </a:moveTo>
                  <a:lnTo>
                    <a:pt x="13788" y="9751"/>
                  </a:lnTo>
                  <a:lnTo>
                    <a:pt x="11312" y="10382"/>
                  </a:lnTo>
                  <a:lnTo>
                    <a:pt x="8550" y="7704"/>
                  </a:lnTo>
                  <a:close/>
                  <a:moveTo>
                    <a:pt x="6526" y="7704"/>
                  </a:moveTo>
                  <a:lnTo>
                    <a:pt x="3668" y="10466"/>
                  </a:lnTo>
                  <a:lnTo>
                    <a:pt x="1334" y="9847"/>
                  </a:lnTo>
                  <a:lnTo>
                    <a:pt x="2608" y="7704"/>
                  </a:lnTo>
                  <a:close/>
                  <a:moveTo>
                    <a:pt x="7954" y="8287"/>
                  </a:moveTo>
                  <a:lnTo>
                    <a:pt x="10800" y="11037"/>
                  </a:lnTo>
                  <a:lnTo>
                    <a:pt x="10169" y="13323"/>
                  </a:lnTo>
                  <a:lnTo>
                    <a:pt x="7954" y="12085"/>
                  </a:lnTo>
                  <a:lnTo>
                    <a:pt x="7954" y="8287"/>
                  </a:lnTo>
                  <a:close/>
                  <a:moveTo>
                    <a:pt x="7121" y="8287"/>
                  </a:moveTo>
                  <a:lnTo>
                    <a:pt x="7121" y="12192"/>
                  </a:lnTo>
                  <a:lnTo>
                    <a:pt x="7109" y="12192"/>
                  </a:lnTo>
                  <a:lnTo>
                    <a:pt x="5002" y="13359"/>
                  </a:lnTo>
                  <a:lnTo>
                    <a:pt x="4347" y="10966"/>
                  </a:lnTo>
                  <a:lnTo>
                    <a:pt x="7121" y="8287"/>
                  </a:lnTo>
                  <a:close/>
                  <a:moveTo>
                    <a:pt x="10586" y="0"/>
                  </a:moveTo>
                  <a:lnTo>
                    <a:pt x="9824" y="417"/>
                  </a:lnTo>
                  <a:lnTo>
                    <a:pt x="7430" y="1750"/>
                  </a:lnTo>
                  <a:lnTo>
                    <a:pt x="5121" y="465"/>
                  </a:lnTo>
                  <a:lnTo>
                    <a:pt x="4359" y="48"/>
                  </a:lnTo>
                  <a:lnTo>
                    <a:pt x="4144" y="857"/>
                  </a:lnTo>
                  <a:lnTo>
                    <a:pt x="3430" y="3453"/>
                  </a:lnTo>
                  <a:lnTo>
                    <a:pt x="846" y="4120"/>
                  </a:lnTo>
                  <a:lnTo>
                    <a:pt x="1" y="4346"/>
                  </a:lnTo>
                  <a:lnTo>
                    <a:pt x="430" y="5072"/>
                  </a:lnTo>
                  <a:lnTo>
                    <a:pt x="1823" y="7394"/>
                  </a:lnTo>
                  <a:lnTo>
                    <a:pt x="477" y="9644"/>
                  </a:lnTo>
                  <a:lnTo>
                    <a:pt x="49" y="10371"/>
                  </a:lnTo>
                  <a:lnTo>
                    <a:pt x="894" y="10597"/>
                  </a:lnTo>
                  <a:lnTo>
                    <a:pt x="3561" y="11299"/>
                  </a:lnTo>
                  <a:lnTo>
                    <a:pt x="4251" y="13800"/>
                  </a:lnTo>
                  <a:lnTo>
                    <a:pt x="4466" y="14609"/>
                  </a:lnTo>
                  <a:lnTo>
                    <a:pt x="5228" y="14192"/>
                  </a:lnTo>
                  <a:lnTo>
                    <a:pt x="7621" y="12859"/>
                  </a:lnTo>
                  <a:lnTo>
                    <a:pt x="9931" y="14157"/>
                  </a:lnTo>
                  <a:lnTo>
                    <a:pt x="10693" y="14573"/>
                  </a:lnTo>
                  <a:lnTo>
                    <a:pt x="10907" y="13752"/>
                  </a:lnTo>
                  <a:lnTo>
                    <a:pt x="11633" y="11156"/>
                  </a:lnTo>
                  <a:lnTo>
                    <a:pt x="14205" y="10490"/>
                  </a:lnTo>
                  <a:lnTo>
                    <a:pt x="15050" y="10263"/>
                  </a:lnTo>
                  <a:lnTo>
                    <a:pt x="14622" y="9537"/>
                  </a:lnTo>
                  <a:lnTo>
                    <a:pt x="13241" y="7215"/>
                  </a:lnTo>
                  <a:lnTo>
                    <a:pt x="14574" y="4965"/>
                  </a:lnTo>
                  <a:lnTo>
                    <a:pt x="15003" y="4239"/>
                  </a:lnTo>
                  <a:lnTo>
                    <a:pt x="14157" y="4013"/>
                  </a:lnTo>
                  <a:lnTo>
                    <a:pt x="11490" y="3322"/>
                  </a:lnTo>
                  <a:lnTo>
                    <a:pt x="10812" y="822"/>
                  </a:lnTo>
                  <a:lnTo>
                    <a:pt x="10586" y="0"/>
                  </a:lnTo>
                  <a:close/>
                </a:path>
              </a:pathLst>
            </a:custGeom>
            <a:solidFill>
              <a:srgbClr val="F8D1AE">
                <a:alpha val="27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07;p5"/>
            <p:cNvSpPr/>
            <p:nvPr/>
          </p:nvSpPr>
          <p:spPr>
            <a:xfrm>
              <a:off x="964647" y="4198916"/>
              <a:ext cx="478772" cy="465094"/>
            </a:xfrm>
            <a:custGeom>
              <a:avLst/>
              <a:gdLst/>
              <a:ahLst/>
              <a:cxnLst/>
              <a:rect l="l" t="t" r="r" b="b"/>
              <a:pathLst>
                <a:path w="15051" h="14621" extrusionOk="0">
                  <a:moveTo>
                    <a:pt x="4906" y="1286"/>
                  </a:moveTo>
                  <a:lnTo>
                    <a:pt x="7121" y="2512"/>
                  </a:lnTo>
                  <a:lnTo>
                    <a:pt x="7121" y="6310"/>
                  </a:lnTo>
                  <a:lnTo>
                    <a:pt x="4275" y="3560"/>
                  </a:lnTo>
                  <a:lnTo>
                    <a:pt x="4906" y="1286"/>
                  </a:lnTo>
                  <a:close/>
                  <a:moveTo>
                    <a:pt x="10050" y="1238"/>
                  </a:moveTo>
                  <a:lnTo>
                    <a:pt x="10705" y="3632"/>
                  </a:lnTo>
                  <a:lnTo>
                    <a:pt x="7942" y="6310"/>
                  </a:lnTo>
                  <a:lnTo>
                    <a:pt x="7942" y="2417"/>
                  </a:lnTo>
                  <a:lnTo>
                    <a:pt x="7954" y="2417"/>
                  </a:lnTo>
                  <a:lnTo>
                    <a:pt x="10050" y="1238"/>
                  </a:lnTo>
                  <a:close/>
                  <a:moveTo>
                    <a:pt x="11395" y="4132"/>
                  </a:moveTo>
                  <a:lnTo>
                    <a:pt x="13729" y="4739"/>
                  </a:lnTo>
                  <a:lnTo>
                    <a:pt x="12443" y="6882"/>
                  </a:lnTo>
                  <a:lnTo>
                    <a:pt x="8526" y="6882"/>
                  </a:lnTo>
                  <a:lnTo>
                    <a:pt x="11395" y="4132"/>
                  </a:lnTo>
                  <a:close/>
                  <a:moveTo>
                    <a:pt x="3751" y="4215"/>
                  </a:moveTo>
                  <a:lnTo>
                    <a:pt x="6526" y="6894"/>
                  </a:lnTo>
                  <a:lnTo>
                    <a:pt x="2501" y="6894"/>
                  </a:lnTo>
                  <a:lnTo>
                    <a:pt x="1299" y="4858"/>
                  </a:lnTo>
                  <a:lnTo>
                    <a:pt x="3751" y="4215"/>
                  </a:lnTo>
                  <a:close/>
                  <a:moveTo>
                    <a:pt x="12562" y="7715"/>
                  </a:moveTo>
                  <a:lnTo>
                    <a:pt x="13788" y="9751"/>
                  </a:lnTo>
                  <a:lnTo>
                    <a:pt x="11312" y="10394"/>
                  </a:lnTo>
                  <a:lnTo>
                    <a:pt x="8550" y="7715"/>
                  </a:lnTo>
                  <a:close/>
                  <a:moveTo>
                    <a:pt x="6537" y="7715"/>
                  </a:moveTo>
                  <a:lnTo>
                    <a:pt x="3680" y="10466"/>
                  </a:lnTo>
                  <a:lnTo>
                    <a:pt x="1346" y="9859"/>
                  </a:lnTo>
                  <a:lnTo>
                    <a:pt x="2620" y="7715"/>
                  </a:lnTo>
                  <a:close/>
                  <a:moveTo>
                    <a:pt x="7954" y="8299"/>
                  </a:moveTo>
                  <a:lnTo>
                    <a:pt x="10800" y="11049"/>
                  </a:lnTo>
                  <a:lnTo>
                    <a:pt x="10169" y="13323"/>
                  </a:lnTo>
                  <a:lnTo>
                    <a:pt x="7954" y="12085"/>
                  </a:lnTo>
                  <a:lnTo>
                    <a:pt x="7954" y="8299"/>
                  </a:lnTo>
                  <a:close/>
                  <a:moveTo>
                    <a:pt x="7121" y="8299"/>
                  </a:moveTo>
                  <a:lnTo>
                    <a:pt x="7121" y="12192"/>
                  </a:lnTo>
                  <a:lnTo>
                    <a:pt x="7109" y="12192"/>
                  </a:lnTo>
                  <a:lnTo>
                    <a:pt x="5002" y="13371"/>
                  </a:lnTo>
                  <a:lnTo>
                    <a:pt x="4347" y="10978"/>
                  </a:lnTo>
                  <a:lnTo>
                    <a:pt x="7121" y="8299"/>
                  </a:lnTo>
                  <a:close/>
                  <a:moveTo>
                    <a:pt x="10586" y="0"/>
                  </a:moveTo>
                  <a:lnTo>
                    <a:pt x="9824" y="417"/>
                  </a:lnTo>
                  <a:lnTo>
                    <a:pt x="7430" y="1762"/>
                  </a:lnTo>
                  <a:lnTo>
                    <a:pt x="5121" y="465"/>
                  </a:lnTo>
                  <a:lnTo>
                    <a:pt x="4359" y="48"/>
                  </a:lnTo>
                  <a:lnTo>
                    <a:pt x="4144" y="869"/>
                  </a:lnTo>
                  <a:lnTo>
                    <a:pt x="3430" y="3453"/>
                  </a:lnTo>
                  <a:lnTo>
                    <a:pt x="846" y="4132"/>
                  </a:lnTo>
                  <a:lnTo>
                    <a:pt x="1" y="4346"/>
                  </a:lnTo>
                  <a:lnTo>
                    <a:pt x="430" y="5084"/>
                  </a:lnTo>
                  <a:lnTo>
                    <a:pt x="1823" y="7406"/>
                  </a:lnTo>
                  <a:lnTo>
                    <a:pt x="477" y="9644"/>
                  </a:lnTo>
                  <a:lnTo>
                    <a:pt x="49" y="10382"/>
                  </a:lnTo>
                  <a:lnTo>
                    <a:pt x="894" y="10597"/>
                  </a:lnTo>
                  <a:lnTo>
                    <a:pt x="3561" y="11299"/>
                  </a:lnTo>
                  <a:lnTo>
                    <a:pt x="4251" y="13799"/>
                  </a:lnTo>
                  <a:lnTo>
                    <a:pt x="4466" y="14621"/>
                  </a:lnTo>
                  <a:lnTo>
                    <a:pt x="5228" y="14204"/>
                  </a:lnTo>
                  <a:lnTo>
                    <a:pt x="7621" y="12859"/>
                  </a:lnTo>
                  <a:lnTo>
                    <a:pt x="9931" y="14157"/>
                  </a:lnTo>
                  <a:lnTo>
                    <a:pt x="10693" y="14573"/>
                  </a:lnTo>
                  <a:lnTo>
                    <a:pt x="10907" y="13752"/>
                  </a:lnTo>
                  <a:lnTo>
                    <a:pt x="11633" y="11168"/>
                  </a:lnTo>
                  <a:lnTo>
                    <a:pt x="14205" y="10501"/>
                  </a:lnTo>
                  <a:lnTo>
                    <a:pt x="15050" y="10275"/>
                  </a:lnTo>
                  <a:lnTo>
                    <a:pt x="14622" y="9549"/>
                  </a:lnTo>
                  <a:lnTo>
                    <a:pt x="13241" y="7227"/>
                  </a:lnTo>
                  <a:lnTo>
                    <a:pt x="14574" y="4977"/>
                  </a:lnTo>
                  <a:lnTo>
                    <a:pt x="15003" y="4251"/>
                  </a:lnTo>
                  <a:lnTo>
                    <a:pt x="14157" y="4024"/>
                  </a:lnTo>
                  <a:lnTo>
                    <a:pt x="11490" y="3322"/>
                  </a:lnTo>
                  <a:lnTo>
                    <a:pt x="10812" y="822"/>
                  </a:lnTo>
                  <a:lnTo>
                    <a:pt x="10586" y="0"/>
                  </a:lnTo>
                  <a:close/>
                </a:path>
              </a:pathLst>
            </a:custGeom>
            <a:solidFill>
              <a:srgbClr val="F8D1AE">
                <a:alpha val="27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08;p5"/>
            <p:cNvSpPr/>
            <p:nvPr/>
          </p:nvSpPr>
          <p:spPr>
            <a:xfrm>
              <a:off x="964647" y="4663629"/>
              <a:ext cx="478772" cy="464744"/>
            </a:xfrm>
            <a:custGeom>
              <a:avLst/>
              <a:gdLst/>
              <a:ahLst/>
              <a:cxnLst/>
              <a:rect l="l" t="t" r="r" b="b"/>
              <a:pathLst>
                <a:path w="15051" h="14610" extrusionOk="0">
                  <a:moveTo>
                    <a:pt x="4906" y="1286"/>
                  </a:moveTo>
                  <a:lnTo>
                    <a:pt x="7121" y="2524"/>
                  </a:lnTo>
                  <a:lnTo>
                    <a:pt x="7121" y="6322"/>
                  </a:lnTo>
                  <a:lnTo>
                    <a:pt x="4275" y="3572"/>
                  </a:lnTo>
                  <a:lnTo>
                    <a:pt x="4906" y="1286"/>
                  </a:lnTo>
                  <a:close/>
                  <a:moveTo>
                    <a:pt x="10050" y="1250"/>
                  </a:moveTo>
                  <a:lnTo>
                    <a:pt x="10705" y="3643"/>
                  </a:lnTo>
                  <a:lnTo>
                    <a:pt x="7942" y="6322"/>
                  </a:lnTo>
                  <a:lnTo>
                    <a:pt x="7942" y="2417"/>
                  </a:lnTo>
                  <a:lnTo>
                    <a:pt x="7954" y="2417"/>
                  </a:lnTo>
                  <a:lnTo>
                    <a:pt x="10050" y="1250"/>
                  </a:lnTo>
                  <a:close/>
                  <a:moveTo>
                    <a:pt x="3751" y="4203"/>
                  </a:moveTo>
                  <a:lnTo>
                    <a:pt x="6526" y="6882"/>
                  </a:lnTo>
                  <a:lnTo>
                    <a:pt x="2501" y="6882"/>
                  </a:lnTo>
                  <a:lnTo>
                    <a:pt x="1287" y="4846"/>
                  </a:lnTo>
                  <a:lnTo>
                    <a:pt x="3751" y="4203"/>
                  </a:lnTo>
                  <a:close/>
                  <a:moveTo>
                    <a:pt x="11395" y="4132"/>
                  </a:moveTo>
                  <a:lnTo>
                    <a:pt x="13729" y="4739"/>
                  </a:lnTo>
                  <a:lnTo>
                    <a:pt x="12443" y="6882"/>
                  </a:lnTo>
                  <a:lnTo>
                    <a:pt x="8526" y="6882"/>
                  </a:lnTo>
                  <a:lnTo>
                    <a:pt x="11395" y="4132"/>
                  </a:lnTo>
                  <a:close/>
                  <a:moveTo>
                    <a:pt x="12562" y="7715"/>
                  </a:moveTo>
                  <a:lnTo>
                    <a:pt x="13788" y="9763"/>
                  </a:lnTo>
                  <a:lnTo>
                    <a:pt x="11312" y="10394"/>
                  </a:lnTo>
                  <a:lnTo>
                    <a:pt x="8550" y="7715"/>
                  </a:lnTo>
                  <a:close/>
                  <a:moveTo>
                    <a:pt x="6537" y="7715"/>
                  </a:moveTo>
                  <a:lnTo>
                    <a:pt x="3680" y="10478"/>
                  </a:lnTo>
                  <a:lnTo>
                    <a:pt x="1346" y="9858"/>
                  </a:lnTo>
                  <a:lnTo>
                    <a:pt x="2620" y="7715"/>
                  </a:lnTo>
                  <a:close/>
                  <a:moveTo>
                    <a:pt x="7954" y="8287"/>
                  </a:moveTo>
                  <a:lnTo>
                    <a:pt x="10800" y="11037"/>
                  </a:lnTo>
                  <a:lnTo>
                    <a:pt x="10169" y="13311"/>
                  </a:lnTo>
                  <a:lnTo>
                    <a:pt x="7954" y="12085"/>
                  </a:lnTo>
                  <a:lnTo>
                    <a:pt x="7954" y="8287"/>
                  </a:lnTo>
                  <a:close/>
                  <a:moveTo>
                    <a:pt x="7133" y="8299"/>
                  </a:moveTo>
                  <a:lnTo>
                    <a:pt x="7133" y="12204"/>
                  </a:lnTo>
                  <a:lnTo>
                    <a:pt x="7121" y="12204"/>
                  </a:lnTo>
                  <a:lnTo>
                    <a:pt x="5025" y="13371"/>
                  </a:lnTo>
                  <a:lnTo>
                    <a:pt x="4370" y="10978"/>
                  </a:lnTo>
                  <a:lnTo>
                    <a:pt x="7133" y="8299"/>
                  </a:lnTo>
                  <a:close/>
                  <a:moveTo>
                    <a:pt x="10586" y="0"/>
                  </a:moveTo>
                  <a:lnTo>
                    <a:pt x="9824" y="405"/>
                  </a:lnTo>
                  <a:lnTo>
                    <a:pt x="7430" y="1750"/>
                  </a:lnTo>
                  <a:lnTo>
                    <a:pt x="5121" y="453"/>
                  </a:lnTo>
                  <a:lnTo>
                    <a:pt x="4359" y="36"/>
                  </a:lnTo>
                  <a:lnTo>
                    <a:pt x="4144" y="857"/>
                  </a:lnTo>
                  <a:lnTo>
                    <a:pt x="3430" y="3441"/>
                  </a:lnTo>
                  <a:lnTo>
                    <a:pt x="846" y="4120"/>
                  </a:lnTo>
                  <a:lnTo>
                    <a:pt x="1" y="4334"/>
                  </a:lnTo>
                  <a:lnTo>
                    <a:pt x="430" y="5072"/>
                  </a:lnTo>
                  <a:lnTo>
                    <a:pt x="1823" y="7394"/>
                  </a:lnTo>
                  <a:lnTo>
                    <a:pt x="477" y="9632"/>
                  </a:lnTo>
                  <a:lnTo>
                    <a:pt x="49" y="10370"/>
                  </a:lnTo>
                  <a:lnTo>
                    <a:pt x="894" y="10597"/>
                  </a:lnTo>
                  <a:lnTo>
                    <a:pt x="3561" y="11287"/>
                  </a:lnTo>
                  <a:lnTo>
                    <a:pt x="4251" y="13788"/>
                  </a:lnTo>
                  <a:lnTo>
                    <a:pt x="4466" y="14609"/>
                  </a:lnTo>
                  <a:lnTo>
                    <a:pt x="5228" y="14192"/>
                  </a:lnTo>
                  <a:lnTo>
                    <a:pt x="7621" y="12859"/>
                  </a:lnTo>
                  <a:lnTo>
                    <a:pt x="9931" y="14145"/>
                  </a:lnTo>
                  <a:lnTo>
                    <a:pt x="10693" y="14561"/>
                  </a:lnTo>
                  <a:lnTo>
                    <a:pt x="10907" y="13752"/>
                  </a:lnTo>
                  <a:lnTo>
                    <a:pt x="11633" y="11156"/>
                  </a:lnTo>
                  <a:lnTo>
                    <a:pt x="14205" y="10489"/>
                  </a:lnTo>
                  <a:lnTo>
                    <a:pt x="15050" y="10263"/>
                  </a:lnTo>
                  <a:lnTo>
                    <a:pt x="14622" y="9537"/>
                  </a:lnTo>
                  <a:lnTo>
                    <a:pt x="13241" y="7215"/>
                  </a:lnTo>
                  <a:lnTo>
                    <a:pt x="14574" y="4965"/>
                  </a:lnTo>
                  <a:lnTo>
                    <a:pt x="15003" y="4239"/>
                  </a:lnTo>
                  <a:lnTo>
                    <a:pt x="14157" y="4012"/>
                  </a:lnTo>
                  <a:lnTo>
                    <a:pt x="11490" y="3310"/>
                  </a:lnTo>
                  <a:lnTo>
                    <a:pt x="10812" y="810"/>
                  </a:lnTo>
                  <a:lnTo>
                    <a:pt x="10586" y="0"/>
                  </a:lnTo>
                  <a:close/>
                </a:path>
              </a:pathLst>
            </a:custGeom>
            <a:solidFill>
              <a:srgbClr val="F8D1AE">
                <a:alpha val="27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09;p5"/>
            <p:cNvSpPr/>
            <p:nvPr/>
          </p:nvSpPr>
          <p:spPr>
            <a:xfrm>
              <a:off x="964647" y="2804398"/>
              <a:ext cx="478772" cy="464744"/>
            </a:xfrm>
            <a:custGeom>
              <a:avLst/>
              <a:gdLst/>
              <a:ahLst/>
              <a:cxnLst/>
              <a:rect l="l" t="t" r="r" b="b"/>
              <a:pathLst>
                <a:path w="15051" h="14610" extrusionOk="0">
                  <a:moveTo>
                    <a:pt x="10050" y="1239"/>
                  </a:moveTo>
                  <a:lnTo>
                    <a:pt x="10705" y="3632"/>
                  </a:lnTo>
                  <a:lnTo>
                    <a:pt x="7942" y="6311"/>
                  </a:lnTo>
                  <a:lnTo>
                    <a:pt x="7942" y="2405"/>
                  </a:lnTo>
                  <a:lnTo>
                    <a:pt x="7954" y="2405"/>
                  </a:lnTo>
                  <a:lnTo>
                    <a:pt x="10050" y="1239"/>
                  </a:lnTo>
                  <a:close/>
                  <a:moveTo>
                    <a:pt x="4906" y="1274"/>
                  </a:moveTo>
                  <a:lnTo>
                    <a:pt x="7121" y="2513"/>
                  </a:lnTo>
                  <a:lnTo>
                    <a:pt x="7121" y="6323"/>
                  </a:lnTo>
                  <a:lnTo>
                    <a:pt x="4275" y="3560"/>
                  </a:lnTo>
                  <a:lnTo>
                    <a:pt x="4906" y="1274"/>
                  </a:lnTo>
                  <a:close/>
                  <a:moveTo>
                    <a:pt x="3751" y="4215"/>
                  </a:moveTo>
                  <a:lnTo>
                    <a:pt x="6526" y="6894"/>
                  </a:lnTo>
                  <a:lnTo>
                    <a:pt x="2501" y="6894"/>
                  </a:lnTo>
                  <a:lnTo>
                    <a:pt x="1287" y="4846"/>
                  </a:lnTo>
                  <a:lnTo>
                    <a:pt x="3751" y="4215"/>
                  </a:lnTo>
                  <a:close/>
                  <a:moveTo>
                    <a:pt x="11395" y="4132"/>
                  </a:moveTo>
                  <a:lnTo>
                    <a:pt x="13729" y="4751"/>
                  </a:lnTo>
                  <a:lnTo>
                    <a:pt x="12443" y="6894"/>
                  </a:lnTo>
                  <a:lnTo>
                    <a:pt x="8526" y="6894"/>
                  </a:lnTo>
                  <a:lnTo>
                    <a:pt x="11395" y="4132"/>
                  </a:lnTo>
                  <a:close/>
                  <a:moveTo>
                    <a:pt x="12562" y="7704"/>
                  </a:moveTo>
                  <a:lnTo>
                    <a:pt x="13788" y="9752"/>
                  </a:lnTo>
                  <a:lnTo>
                    <a:pt x="11312" y="10383"/>
                  </a:lnTo>
                  <a:lnTo>
                    <a:pt x="8550" y="7704"/>
                  </a:lnTo>
                  <a:close/>
                  <a:moveTo>
                    <a:pt x="6537" y="7704"/>
                  </a:moveTo>
                  <a:lnTo>
                    <a:pt x="3680" y="10478"/>
                  </a:lnTo>
                  <a:lnTo>
                    <a:pt x="1346" y="9871"/>
                  </a:lnTo>
                  <a:lnTo>
                    <a:pt x="2620" y="7704"/>
                  </a:lnTo>
                  <a:close/>
                  <a:moveTo>
                    <a:pt x="7954" y="8287"/>
                  </a:moveTo>
                  <a:lnTo>
                    <a:pt x="10788" y="11038"/>
                  </a:lnTo>
                  <a:lnTo>
                    <a:pt x="10169" y="13324"/>
                  </a:lnTo>
                  <a:lnTo>
                    <a:pt x="7954" y="12085"/>
                  </a:lnTo>
                  <a:lnTo>
                    <a:pt x="7954" y="8287"/>
                  </a:lnTo>
                  <a:close/>
                  <a:moveTo>
                    <a:pt x="7133" y="8287"/>
                  </a:moveTo>
                  <a:lnTo>
                    <a:pt x="7133" y="12192"/>
                  </a:lnTo>
                  <a:lnTo>
                    <a:pt x="7121" y="12192"/>
                  </a:lnTo>
                  <a:lnTo>
                    <a:pt x="5025" y="13359"/>
                  </a:lnTo>
                  <a:lnTo>
                    <a:pt x="4370" y="10966"/>
                  </a:lnTo>
                  <a:lnTo>
                    <a:pt x="7133" y="8287"/>
                  </a:lnTo>
                  <a:close/>
                  <a:moveTo>
                    <a:pt x="10586" y="0"/>
                  </a:moveTo>
                  <a:lnTo>
                    <a:pt x="9824" y="417"/>
                  </a:lnTo>
                  <a:lnTo>
                    <a:pt x="7430" y="1751"/>
                  </a:lnTo>
                  <a:lnTo>
                    <a:pt x="5121" y="453"/>
                  </a:lnTo>
                  <a:lnTo>
                    <a:pt x="4359" y="48"/>
                  </a:lnTo>
                  <a:lnTo>
                    <a:pt x="4144" y="858"/>
                  </a:lnTo>
                  <a:lnTo>
                    <a:pt x="3430" y="3453"/>
                  </a:lnTo>
                  <a:lnTo>
                    <a:pt x="846" y="4120"/>
                  </a:lnTo>
                  <a:lnTo>
                    <a:pt x="1" y="4346"/>
                  </a:lnTo>
                  <a:lnTo>
                    <a:pt x="430" y="5072"/>
                  </a:lnTo>
                  <a:lnTo>
                    <a:pt x="1823" y="7394"/>
                  </a:lnTo>
                  <a:lnTo>
                    <a:pt x="477" y="9644"/>
                  </a:lnTo>
                  <a:lnTo>
                    <a:pt x="49" y="10371"/>
                  </a:lnTo>
                  <a:lnTo>
                    <a:pt x="894" y="10597"/>
                  </a:lnTo>
                  <a:lnTo>
                    <a:pt x="3561" y="11299"/>
                  </a:lnTo>
                  <a:lnTo>
                    <a:pt x="4251" y="13800"/>
                  </a:lnTo>
                  <a:lnTo>
                    <a:pt x="4466" y="14609"/>
                  </a:lnTo>
                  <a:lnTo>
                    <a:pt x="5228" y="14193"/>
                  </a:lnTo>
                  <a:lnTo>
                    <a:pt x="7621" y="12859"/>
                  </a:lnTo>
                  <a:lnTo>
                    <a:pt x="9931" y="14157"/>
                  </a:lnTo>
                  <a:lnTo>
                    <a:pt x="10693" y="14574"/>
                  </a:lnTo>
                  <a:lnTo>
                    <a:pt x="10907" y="13752"/>
                  </a:lnTo>
                  <a:lnTo>
                    <a:pt x="11633" y="11157"/>
                  </a:lnTo>
                  <a:lnTo>
                    <a:pt x="14205" y="10490"/>
                  </a:lnTo>
                  <a:lnTo>
                    <a:pt x="15050" y="10264"/>
                  </a:lnTo>
                  <a:lnTo>
                    <a:pt x="14622" y="9537"/>
                  </a:lnTo>
                  <a:lnTo>
                    <a:pt x="13241" y="7216"/>
                  </a:lnTo>
                  <a:lnTo>
                    <a:pt x="14574" y="4965"/>
                  </a:lnTo>
                  <a:lnTo>
                    <a:pt x="15003" y="4239"/>
                  </a:lnTo>
                  <a:lnTo>
                    <a:pt x="14157" y="4013"/>
                  </a:lnTo>
                  <a:lnTo>
                    <a:pt x="11490" y="3322"/>
                  </a:lnTo>
                  <a:lnTo>
                    <a:pt x="10812" y="822"/>
                  </a:lnTo>
                  <a:lnTo>
                    <a:pt x="10586" y="0"/>
                  </a:lnTo>
                  <a:close/>
                </a:path>
              </a:pathLst>
            </a:custGeom>
            <a:solidFill>
              <a:srgbClr val="F8D1AE">
                <a:alpha val="27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10;p5"/>
            <p:cNvSpPr/>
            <p:nvPr/>
          </p:nvSpPr>
          <p:spPr>
            <a:xfrm>
              <a:off x="482535" y="2804398"/>
              <a:ext cx="478359" cy="464744"/>
            </a:xfrm>
            <a:custGeom>
              <a:avLst/>
              <a:gdLst/>
              <a:ahLst/>
              <a:cxnLst/>
              <a:rect l="l" t="t" r="r" b="b"/>
              <a:pathLst>
                <a:path w="15038" h="14610" extrusionOk="0">
                  <a:moveTo>
                    <a:pt x="10037" y="1239"/>
                  </a:moveTo>
                  <a:lnTo>
                    <a:pt x="10692" y="3632"/>
                  </a:lnTo>
                  <a:lnTo>
                    <a:pt x="7930" y="6311"/>
                  </a:lnTo>
                  <a:lnTo>
                    <a:pt x="7930" y="2405"/>
                  </a:lnTo>
                  <a:lnTo>
                    <a:pt x="7942" y="2405"/>
                  </a:lnTo>
                  <a:lnTo>
                    <a:pt x="10037" y="1239"/>
                  </a:lnTo>
                  <a:close/>
                  <a:moveTo>
                    <a:pt x="4894" y="1274"/>
                  </a:moveTo>
                  <a:lnTo>
                    <a:pt x="7108" y="2513"/>
                  </a:lnTo>
                  <a:lnTo>
                    <a:pt x="7108" y="6323"/>
                  </a:lnTo>
                  <a:lnTo>
                    <a:pt x="4263" y="3560"/>
                  </a:lnTo>
                  <a:lnTo>
                    <a:pt x="4894" y="1274"/>
                  </a:lnTo>
                  <a:close/>
                  <a:moveTo>
                    <a:pt x="3751" y="4215"/>
                  </a:moveTo>
                  <a:lnTo>
                    <a:pt x="6513" y="6894"/>
                  </a:lnTo>
                  <a:lnTo>
                    <a:pt x="2501" y="6894"/>
                  </a:lnTo>
                  <a:lnTo>
                    <a:pt x="1274" y="4846"/>
                  </a:lnTo>
                  <a:lnTo>
                    <a:pt x="3751" y="4215"/>
                  </a:lnTo>
                  <a:close/>
                  <a:moveTo>
                    <a:pt x="11383" y="4132"/>
                  </a:moveTo>
                  <a:lnTo>
                    <a:pt x="13716" y="4751"/>
                  </a:lnTo>
                  <a:lnTo>
                    <a:pt x="12442" y="6894"/>
                  </a:lnTo>
                  <a:lnTo>
                    <a:pt x="8525" y="6894"/>
                  </a:lnTo>
                  <a:lnTo>
                    <a:pt x="11383" y="4132"/>
                  </a:lnTo>
                  <a:close/>
                  <a:moveTo>
                    <a:pt x="12561" y="7704"/>
                  </a:moveTo>
                  <a:lnTo>
                    <a:pt x="13764" y="9752"/>
                  </a:lnTo>
                  <a:lnTo>
                    <a:pt x="11311" y="10383"/>
                  </a:lnTo>
                  <a:lnTo>
                    <a:pt x="8537" y="7704"/>
                  </a:lnTo>
                  <a:close/>
                  <a:moveTo>
                    <a:pt x="6513" y="7704"/>
                  </a:moveTo>
                  <a:lnTo>
                    <a:pt x="3667" y="10478"/>
                  </a:lnTo>
                  <a:lnTo>
                    <a:pt x="1334" y="9871"/>
                  </a:lnTo>
                  <a:lnTo>
                    <a:pt x="2620" y="7704"/>
                  </a:lnTo>
                  <a:close/>
                  <a:moveTo>
                    <a:pt x="7942" y="8287"/>
                  </a:moveTo>
                  <a:lnTo>
                    <a:pt x="10787" y="11038"/>
                  </a:lnTo>
                  <a:lnTo>
                    <a:pt x="10156" y="13324"/>
                  </a:lnTo>
                  <a:lnTo>
                    <a:pt x="7942" y="12085"/>
                  </a:lnTo>
                  <a:lnTo>
                    <a:pt x="7942" y="8287"/>
                  </a:lnTo>
                  <a:close/>
                  <a:moveTo>
                    <a:pt x="7120" y="8287"/>
                  </a:moveTo>
                  <a:lnTo>
                    <a:pt x="7120" y="12192"/>
                  </a:lnTo>
                  <a:lnTo>
                    <a:pt x="7108" y="12192"/>
                  </a:lnTo>
                  <a:lnTo>
                    <a:pt x="5013" y="13359"/>
                  </a:lnTo>
                  <a:lnTo>
                    <a:pt x="4358" y="10966"/>
                  </a:lnTo>
                  <a:lnTo>
                    <a:pt x="7120" y="8287"/>
                  </a:lnTo>
                  <a:close/>
                  <a:moveTo>
                    <a:pt x="10573" y="0"/>
                  </a:moveTo>
                  <a:lnTo>
                    <a:pt x="9823" y="417"/>
                  </a:lnTo>
                  <a:lnTo>
                    <a:pt x="7418" y="1751"/>
                  </a:lnTo>
                  <a:lnTo>
                    <a:pt x="5120" y="453"/>
                  </a:lnTo>
                  <a:lnTo>
                    <a:pt x="4358" y="48"/>
                  </a:lnTo>
                  <a:lnTo>
                    <a:pt x="4132" y="858"/>
                  </a:lnTo>
                  <a:lnTo>
                    <a:pt x="3417" y="3453"/>
                  </a:lnTo>
                  <a:lnTo>
                    <a:pt x="846" y="4120"/>
                  </a:lnTo>
                  <a:lnTo>
                    <a:pt x="0" y="4346"/>
                  </a:lnTo>
                  <a:lnTo>
                    <a:pt x="429" y="5072"/>
                  </a:lnTo>
                  <a:lnTo>
                    <a:pt x="1810" y="7394"/>
                  </a:lnTo>
                  <a:lnTo>
                    <a:pt x="476" y="9644"/>
                  </a:lnTo>
                  <a:lnTo>
                    <a:pt x="36" y="10371"/>
                  </a:lnTo>
                  <a:lnTo>
                    <a:pt x="893" y="10597"/>
                  </a:lnTo>
                  <a:lnTo>
                    <a:pt x="3548" y="11299"/>
                  </a:lnTo>
                  <a:lnTo>
                    <a:pt x="4239" y="13800"/>
                  </a:lnTo>
                  <a:lnTo>
                    <a:pt x="4465" y="14609"/>
                  </a:lnTo>
                  <a:lnTo>
                    <a:pt x="5215" y="14193"/>
                  </a:lnTo>
                  <a:lnTo>
                    <a:pt x="7620" y="12859"/>
                  </a:lnTo>
                  <a:lnTo>
                    <a:pt x="9918" y="14157"/>
                  </a:lnTo>
                  <a:lnTo>
                    <a:pt x="10680" y="14574"/>
                  </a:lnTo>
                  <a:lnTo>
                    <a:pt x="10906" y="13752"/>
                  </a:lnTo>
                  <a:lnTo>
                    <a:pt x="11621" y="11157"/>
                  </a:lnTo>
                  <a:lnTo>
                    <a:pt x="14192" y="10490"/>
                  </a:lnTo>
                  <a:lnTo>
                    <a:pt x="15038" y="10264"/>
                  </a:lnTo>
                  <a:lnTo>
                    <a:pt x="14609" y="9537"/>
                  </a:lnTo>
                  <a:lnTo>
                    <a:pt x="13228" y="7216"/>
                  </a:lnTo>
                  <a:lnTo>
                    <a:pt x="14562" y="4965"/>
                  </a:lnTo>
                  <a:lnTo>
                    <a:pt x="15002" y="4239"/>
                  </a:lnTo>
                  <a:lnTo>
                    <a:pt x="14145" y="4013"/>
                  </a:lnTo>
                  <a:lnTo>
                    <a:pt x="11490" y="3322"/>
                  </a:lnTo>
                  <a:lnTo>
                    <a:pt x="10799" y="822"/>
                  </a:lnTo>
                  <a:lnTo>
                    <a:pt x="10573" y="0"/>
                  </a:lnTo>
                  <a:close/>
                </a:path>
              </a:pathLst>
            </a:custGeom>
            <a:solidFill>
              <a:srgbClr val="F8D1AE">
                <a:alpha val="27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11;p5"/>
            <p:cNvSpPr/>
            <p:nvPr/>
          </p:nvSpPr>
          <p:spPr>
            <a:xfrm>
              <a:off x="482535" y="3734204"/>
              <a:ext cx="478359" cy="464744"/>
            </a:xfrm>
            <a:custGeom>
              <a:avLst/>
              <a:gdLst/>
              <a:ahLst/>
              <a:cxnLst/>
              <a:rect l="l" t="t" r="r" b="b"/>
              <a:pathLst>
                <a:path w="15038" h="14610" extrusionOk="0">
                  <a:moveTo>
                    <a:pt x="4894" y="1274"/>
                  </a:moveTo>
                  <a:lnTo>
                    <a:pt x="7108" y="2512"/>
                  </a:lnTo>
                  <a:lnTo>
                    <a:pt x="7108" y="6311"/>
                  </a:lnTo>
                  <a:lnTo>
                    <a:pt x="4263" y="3560"/>
                  </a:lnTo>
                  <a:lnTo>
                    <a:pt x="4894" y="1274"/>
                  </a:lnTo>
                  <a:close/>
                  <a:moveTo>
                    <a:pt x="10037" y="1238"/>
                  </a:moveTo>
                  <a:lnTo>
                    <a:pt x="10692" y="3632"/>
                  </a:lnTo>
                  <a:lnTo>
                    <a:pt x="7930" y="6311"/>
                  </a:lnTo>
                  <a:lnTo>
                    <a:pt x="7930" y="2405"/>
                  </a:lnTo>
                  <a:lnTo>
                    <a:pt x="7942" y="2405"/>
                  </a:lnTo>
                  <a:lnTo>
                    <a:pt x="10037" y="1238"/>
                  </a:lnTo>
                  <a:close/>
                  <a:moveTo>
                    <a:pt x="3751" y="4215"/>
                  </a:moveTo>
                  <a:lnTo>
                    <a:pt x="6513" y="6894"/>
                  </a:lnTo>
                  <a:lnTo>
                    <a:pt x="2501" y="6894"/>
                  </a:lnTo>
                  <a:lnTo>
                    <a:pt x="1286" y="4846"/>
                  </a:lnTo>
                  <a:lnTo>
                    <a:pt x="3751" y="4215"/>
                  </a:lnTo>
                  <a:close/>
                  <a:moveTo>
                    <a:pt x="11383" y="4132"/>
                  </a:moveTo>
                  <a:lnTo>
                    <a:pt x="13716" y="4751"/>
                  </a:lnTo>
                  <a:lnTo>
                    <a:pt x="12442" y="6894"/>
                  </a:lnTo>
                  <a:lnTo>
                    <a:pt x="8525" y="6894"/>
                  </a:lnTo>
                  <a:lnTo>
                    <a:pt x="11383" y="4132"/>
                  </a:lnTo>
                  <a:close/>
                  <a:moveTo>
                    <a:pt x="12561" y="7704"/>
                  </a:moveTo>
                  <a:lnTo>
                    <a:pt x="13776" y="9751"/>
                  </a:lnTo>
                  <a:lnTo>
                    <a:pt x="11311" y="10382"/>
                  </a:lnTo>
                  <a:lnTo>
                    <a:pt x="8537" y="7704"/>
                  </a:lnTo>
                  <a:close/>
                  <a:moveTo>
                    <a:pt x="6513" y="7704"/>
                  </a:moveTo>
                  <a:lnTo>
                    <a:pt x="3655" y="10466"/>
                  </a:lnTo>
                  <a:lnTo>
                    <a:pt x="1322" y="9847"/>
                  </a:lnTo>
                  <a:lnTo>
                    <a:pt x="2596" y="7704"/>
                  </a:lnTo>
                  <a:close/>
                  <a:moveTo>
                    <a:pt x="7942" y="8287"/>
                  </a:moveTo>
                  <a:lnTo>
                    <a:pt x="10787" y="11037"/>
                  </a:lnTo>
                  <a:lnTo>
                    <a:pt x="10156" y="13323"/>
                  </a:lnTo>
                  <a:lnTo>
                    <a:pt x="7942" y="12085"/>
                  </a:lnTo>
                  <a:lnTo>
                    <a:pt x="7942" y="8287"/>
                  </a:lnTo>
                  <a:close/>
                  <a:moveTo>
                    <a:pt x="7120" y="8287"/>
                  </a:moveTo>
                  <a:lnTo>
                    <a:pt x="7120" y="12192"/>
                  </a:lnTo>
                  <a:lnTo>
                    <a:pt x="7108" y="12192"/>
                  </a:lnTo>
                  <a:lnTo>
                    <a:pt x="5013" y="13359"/>
                  </a:lnTo>
                  <a:lnTo>
                    <a:pt x="4358" y="10966"/>
                  </a:lnTo>
                  <a:lnTo>
                    <a:pt x="7120" y="8287"/>
                  </a:lnTo>
                  <a:close/>
                  <a:moveTo>
                    <a:pt x="10573" y="0"/>
                  </a:moveTo>
                  <a:lnTo>
                    <a:pt x="9811" y="417"/>
                  </a:lnTo>
                  <a:lnTo>
                    <a:pt x="7418" y="1750"/>
                  </a:lnTo>
                  <a:lnTo>
                    <a:pt x="5120" y="465"/>
                  </a:lnTo>
                  <a:lnTo>
                    <a:pt x="4358" y="48"/>
                  </a:lnTo>
                  <a:lnTo>
                    <a:pt x="4132" y="857"/>
                  </a:lnTo>
                  <a:lnTo>
                    <a:pt x="3417" y="3453"/>
                  </a:lnTo>
                  <a:lnTo>
                    <a:pt x="846" y="4120"/>
                  </a:lnTo>
                  <a:lnTo>
                    <a:pt x="0" y="4346"/>
                  </a:lnTo>
                  <a:lnTo>
                    <a:pt x="429" y="5072"/>
                  </a:lnTo>
                  <a:lnTo>
                    <a:pt x="1810" y="7394"/>
                  </a:lnTo>
                  <a:lnTo>
                    <a:pt x="476" y="9644"/>
                  </a:lnTo>
                  <a:lnTo>
                    <a:pt x="36" y="10371"/>
                  </a:lnTo>
                  <a:lnTo>
                    <a:pt x="893" y="10597"/>
                  </a:lnTo>
                  <a:lnTo>
                    <a:pt x="3548" y="11299"/>
                  </a:lnTo>
                  <a:lnTo>
                    <a:pt x="4239" y="13800"/>
                  </a:lnTo>
                  <a:lnTo>
                    <a:pt x="4453" y="14609"/>
                  </a:lnTo>
                  <a:lnTo>
                    <a:pt x="5215" y="14192"/>
                  </a:lnTo>
                  <a:lnTo>
                    <a:pt x="7608" y="12859"/>
                  </a:lnTo>
                  <a:lnTo>
                    <a:pt x="9918" y="14157"/>
                  </a:lnTo>
                  <a:lnTo>
                    <a:pt x="10680" y="14573"/>
                  </a:lnTo>
                  <a:lnTo>
                    <a:pt x="10906" y="13752"/>
                  </a:lnTo>
                  <a:lnTo>
                    <a:pt x="11621" y="11156"/>
                  </a:lnTo>
                  <a:lnTo>
                    <a:pt x="14192" y="10490"/>
                  </a:lnTo>
                  <a:lnTo>
                    <a:pt x="15038" y="10263"/>
                  </a:lnTo>
                  <a:lnTo>
                    <a:pt x="14609" y="9537"/>
                  </a:lnTo>
                  <a:lnTo>
                    <a:pt x="13228" y="7215"/>
                  </a:lnTo>
                  <a:lnTo>
                    <a:pt x="14562" y="4965"/>
                  </a:lnTo>
                  <a:lnTo>
                    <a:pt x="14990" y="4239"/>
                  </a:lnTo>
                  <a:lnTo>
                    <a:pt x="14145" y="4013"/>
                  </a:lnTo>
                  <a:lnTo>
                    <a:pt x="11478" y="3322"/>
                  </a:lnTo>
                  <a:lnTo>
                    <a:pt x="10799" y="822"/>
                  </a:lnTo>
                  <a:lnTo>
                    <a:pt x="10573" y="0"/>
                  </a:lnTo>
                  <a:close/>
                </a:path>
              </a:pathLst>
            </a:custGeom>
            <a:solidFill>
              <a:srgbClr val="F8D1AE">
                <a:alpha val="27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12;p5"/>
            <p:cNvSpPr/>
            <p:nvPr/>
          </p:nvSpPr>
          <p:spPr>
            <a:xfrm>
              <a:off x="482535" y="4198916"/>
              <a:ext cx="478359" cy="465094"/>
            </a:xfrm>
            <a:custGeom>
              <a:avLst/>
              <a:gdLst/>
              <a:ahLst/>
              <a:cxnLst/>
              <a:rect l="l" t="t" r="r" b="b"/>
              <a:pathLst>
                <a:path w="15038" h="14621" extrusionOk="0">
                  <a:moveTo>
                    <a:pt x="4894" y="1286"/>
                  </a:moveTo>
                  <a:lnTo>
                    <a:pt x="7108" y="2512"/>
                  </a:lnTo>
                  <a:lnTo>
                    <a:pt x="7108" y="6310"/>
                  </a:lnTo>
                  <a:lnTo>
                    <a:pt x="4263" y="3560"/>
                  </a:lnTo>
                  <a:lnTo>
                    <a:pt x="4894" y="1286"/>
                  </a:lnTo>
                  <a:close/>
                  <a:moveTo>
                    <a:pt x="10037" y="1238"/>
                  </a:moveTo>
                  <a:lnTo>
                    <a:pt x="10692" y="3632"/>
                  </a:lnTo>
                  <a:lnTo>
                    <a:pt x="7930" y="6310"/>
                  </a:lnTo>
                  <a:lnTo>
                    <a:pt x="7930" y="2417"/>
                  </a:lnTo>
                  <a:lnTo>
                    <a:pt x="7942" y="2417"/>
                  </a:lnTo>
                  <a:lnTo>
                    <a:pt x="10037" y="1238"/>
                  </a:lnTo>
                  <a:close/>
                  <a:moveTo>
                    <a:pt x="11383" y="4132"/>
                  </a:moveTo>
                  <a:lnTo>
                    <a:pt x="13716" y="4739"/>
                  </a:lnTo>
                  <a:lnTo>
                    <a:pt x="12442" y="6882"/>
                  </a:lnTo>
                  <a:lnTo>
                    <a:pt x="8525" y="6882"/>
                  </a:lnTo>
                  <a:lnTo>
                    <a:pt x="11383" y="4132"/>
                  </a:lnTo>
                  <a:close/>
                  <a:moveTo>
                    <a:pt x="3751" y="4215"/>
                  </a:moveTo>
                  <a:lnTo>
                    <a:pt x="6513" y="6894"/>
                  </a:lnTo>
                  <a:lnTo>
                    <a:pt x="2501" y="6894"/>
                  </a:lnTo>
                  <a:lnTo>
                    <a:pt x="1274" y="4858"/>
                  </a:lnTo>
                  <a:lnTo>
                    <a:pt x="3751" y="4215"/>
                  </a:lnTo>
                  <a:close/>
                  <a:moveTo>
                    <a:pt x="12561" y="7715"/>
                  </a:moveTo>
                  <a:lnTo>
                    <a:pt x="13776" y="9751"/>
                  </a:lnTo>
                  <a:lnTo>
                    <a:pt x="11311" y="10394"/>
                  </a:lnTo>
                  <a:lnTo>
                    <a:pt x="8537" y="7715"/>
                  </a:lnTo>
                  <a:close/>
                  <a:moveTo>
                    <a:pt x="6513" y="7715"/>
                  </a:moveTo>
                  <a:lnTo>
                    <a:pt x="3667" y="10466"/>
                  </a:lnTo>
                  <a:lnTo>
                    <a:pt x="1334" y="9859"/>
                  </a:lnTo>
                  <a:lnTo>
                    <a:pt x="2620" y="7715"/>
                  </a:lnTo>
                  <a:close/>
                  <a:moveTo>
                    <a:pt x="7942" y="8299"/>
                  </a:moveTo>
                  <a:lnTo>
                    <a:pt x="10787" y="11049"/>
                  </a:lnTo>
                  <a:lnTo>
                    <a:pt x="10156" y="13323"/>
                  </a:lnTo>
                  <a:lnTo>
                    <a:pt x="7942" y="12085"/>
                  </a:lnTo>
                  <a:lnTo>
                    <a:pt x="7942" y="8299"/>
                  </a:lnTo>
                  <a:close/>
                  <a:moveTo>
                    <a:pt x="7120" y="8299"/>
                  </a:moveTo>
                  <a:lnTo>
                    <a:pt x="7120" y="12192"/>
                  </a:lnTo>
                  <a:lnTo>
                    <a:pt x="7108" y="12192"/>
                  </a:lnTo>
                  <a:lnTo>
                    <a:pt x="5013" y="13371"/>
                  </a:lnTo>
                  <a:lnTo>
                    <a:pt x="4358" y="10978"/>
                  </a:lnTo>
                  <a:lnTo>
                    <a:pt x="7120" y="8299"/>
                  </a:lnTo>
                  <a:close/>
                  <a:moveTo>
                    <a:pt x="10573" y="0"/>
                  </a:moveTo>
                  <a:lnTo>
                    <a:pt x="9811" y="417"/>
                  </a:lnTo>
                  <a:lnTo>
                    <a:pt x="7418" y="1762"/>
                  </a:lnTo>
                  <a:lnTo>
                    <a:pt x="5120" y="465"/>
                  </a:lnTo>
                  <a:lnTo>
                    <a:pt x="4358" y="48"/>
                  </a:lnTo>
                  <a:lnTo>
                    <a:pt x="4132" y="869"/>
                  </a:lnTo>
                  <a:lnTo>
                    <a:pt x="3417" y="3453"/>
                  </a:lnTo>
                  <a:lnTo>
                    <a:pt x="846" y="4132"/>
                  </a:lnTo>
                  <a:lnTo>
                    <a:pt x="0" y="4346"/>
                  </a:lnTo>
                  <a:lnTo>
                    <a:pt x="429" y="5084"/>
                  </a:lnTo>
                  <a:lnTo>
                    <a:pt x="1810" y="7406"/>
                  </a:lnTo>
                  <a:lnTo>
                    <a:pt x="476" y="9644"/>
                  </a:lnTo>
                  <a:lnTo>
                    <a:pt x="36" y="10382"/>
                  </a:lnTo>
                  <a:lnTo>
                    <a:pt x="893" y="10597"/>
                  </a:lnTo>
                  <a:lnTo>
                    <a:pt x="3548" y="11299"/>
                  </a:lnTo>
                  <a:lnTo>
                    <a:pt x="4239" y="13799"/>
                  </a:lnTo>
                  <a:lnTo>
                    <a:pt x="4453" y="14621"/>
                  </a:lnTo>
                  <a:lnTo>
                    <a:pt x="5215" y="14204"/>
                  </a:lnTo>
                  <a:lnTo>
                    <a:pt x="7608" y="12859"/>
                  </a:lnTo>
                  <a:lnTo>
                    <a:pt x="9918" y="14157"/>
                  </a:lnTo>
                  <a:lnTo>
                    <a:pt x="10680" y="14573"/>
                  </a:lnTo>
                  <a:lnTo>
                    <a:pt x="10906" y="13752"/>
                  </a:lnTo>
                  <a:lnTo>
                    <a:pt x="11621" y="11168"/>
                  </a:lnTo>
                  <a:lnTo>
                    <a:pt x="14192" y="10501"/>
                  </a:lnTo>
                  <a:lnTo>
                    <a:pt x="15038" y="10275"/>
                  </a:lnTo>
                  <a:lnTo>
                    <a:pt x="14609" y="9549"/>
                  </a:lnTo>
                  <a:lnTo>
                    <a:pt x="13228" y="7227"/>
                  </a:lnTo>
                  <a:lnTo>
                    <a:pt x="14562" y="4977"/>
                  </a:lnTo>
                  <a:lnTo>
                    <a:pt x="14990" y="4251"/>
                  </a:lnTo>
                  <a:lnTo>
                    <a:pt x="14145" y="4024"/>
                  </a:lnTo>
                  <a:lnTo>
                    <a:pt x="11478" y="3322"/>
                  </a:lnTo>
                  <a:lnTo>
                    <a:pt x="10799" y="822"/>
                  </a:lnTo>
                  <a:lnTo>
                    <a:pt x="10573" y="0"/>
                  </a:lnTo>
                  <a:close/>
                </a:path>
              </a:pathLst>
            </a:custGeom>
            <a:solidFill>
              <a:srgbClr val="F8D1AE">
                <a:alpha val="27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13;p5"/>
            <p:cNvSpPr/>
            <p:nvPr/>
          </p:nvSpPr>
          <p:spPr>
            <a:xfrm>
              <a:off x="482535" y="4663629"/>
              <a:ext cx="478359" cy="464744"/>
            </a:xfrm>
            <a:custGeom>
              <a:avLst/>
              <a:gdLst/>
              <a:ahLst/>
              <a:cxnLst/>
              <a:rect l="l" t="t" r="r" b="b"/>
              <a:pathLst>
                <a:path w="15038" h="14610" extrusionOk="0">
                  <a:moveTo>
                    <a:pt x="4894" y="1286"/>
                  </a:moveTo>
                  <a:lnTo>
                    <a:pt x="7108" y="2524"/>
                  </a:lnTo>
                  <a:lnTo>
                    <a:pt x="7108" y="6322"/>
                  </a:lnTo>
                  <a:lnTo>
                    <a:pt x="4263" y="3572"/>
                  </a:lnTo>
                  <a:lnTo>
                    <a:pt x="4894" y="1286"/>
                  </a:lnTo>
                  <a:close/>
                  <a:moveTo>
                    <a:pt x="10037" y="1250"/>
                  </a:moveTo>
                  <a:lnTo>
                    <a:pt x="10692" y="3643"/>
                  </a:lnTo>
                  <a:lnTo>
                    <a:pt x="7930" y="6322"/>
                  </a:lnTo>
                  <a:lnTo>
                    <a:pt x="7930" y="2417"/>
                  </a:lnTo>
                  <a:lnTo>
                    <a:pt x="7942" y="2417"/>
                  </a:lnTo>
                  <a:lnTo>
                    <a:pt x="10037" y="1250"/>
                  </a:lnTo>
                  <a:close/>
                  <a:moveTo>
                    <a:pt x="3751" y="4203"/>
                  </a:moveTo>
                  <a:lnTo>
                    <a:pt x="6513" y="6882"/>
                  </a:lnTo>
                  <a:lnTo>
                    <a:pt x="2501" y="6882"/>
                  </a:lnTo>
                  <a:lnTo>
                    <a:pt x="1274" y="4846"/>
                  </a:lnTo>
                  <a:lnTo>
                    <a:pt x="3751" y="4203"/>
                  </a:lnTo>
                  <a:close/>
                  <a:moveTo>
                    <a:pt x="11383" y="4132"/>
                  </a:moveTo>
                  <a:lnTo>
                    <a:pt x="13716" y="4739"/>
                  </a:lnTo>
                  <a:lnTo>
                    <a:pt x="12442" y="6882"/>
                  </a:lnTo>
                  <a:lnTo>
                    <a:pt x="8525" y="6882"/>
                  </a:lnTo>
                  <a:lnTo>
                    <a:pt x="11383" y="4132"/>
                  </a:lnTo>
                  <a:close/>
                  <a:moveTo>
                    <a:pt x="12561" y="7715"/>
                  </a:moveTo>
                  <a:lnTo>
                    <a:pt x="13776" y="9763"/>
                  </a:lnTo>
                  <a:lnTo>
                    <a:pt x="11311" y="10394"/>
                  </a:lnTo>
                  <a:lnTo>
                    <a:pt x="8537" y="7715"/>
                  </a:lnTo>
                  <a:close/>
                  <a:moveTo>
                    <a:pt x="6513" y="7715"/>
                  </a:moveTo>
                  <a:lnTo>
                    <a:pt x="3667" y="10478"/>
                  </a:lnTo>
                  <a:lnTo>
                    <a:pt x="1334" y="9858"/>
                  </a:lnTo>
                  <a:lnTo>
                    <a:pt x="2620" y="7715"/>
                  </a:lnTo>
                  <a:close/>
                  <a:moveTo>
                    <a:pt x="7942" y="8287"/>
                  </a:moveTo>
                  <a:lnTo>
                    <a:pt x="10787" y="11037"/>
                  </a:lnTo>
                  <a:lnTo>
                    <a:pt x="10156" y="13311"/>
                  </a:lnTo>
                  <a:lnTo>
                    <a:pt x="7942" y="12085"/>
                  </a:lnTo>
                  <a:lnTo>
                    <a:pt x="7942" y="8287"/>
                  </a:lnTo>
                  <a:close/>
                  <a:moveTo>
                    <a:pt x="7120" y="8299"/>
                  </a:moveTo>
                  <a:lnTo>
                    <a:pt x="7120" y="12204"/>
                  </a:lnTo>
                  <a:lnTo>
                    <a:pt x="7108" y="12204"/>
                  </a:lnTo>
                  <a:lnTo>
                    <a:pt x="5013" y="13371"/>
                  </a:lnTo>
                  <a:lnTo>
                    <a:pt x="4358" y="10978"/>
                  </a:lnTo>
                  <a:lnTo>
                    <a:pt x="7120" y="8299"/>
                  </a:lnTo>
                  <a:close/>
                  <a:moveTo>
                    <a:pt x="10573" y="0"/>
                  </a:moveTo>
                  <a:lnTo>
                    <a:pt x="9811" y="405"/>
                  </a:lnTo>
                  <a:lnTo>
                    <a:pt x="7418" y="1750"/>
                  </a:lnTo>
                  <a:lnTo>
                    <a:pt x="5120" y="453"/>
                  </a:lnTo>
                  <a:lnTo>
                    <a:pt x="4358" y="36"/>
                  </a:lnTo>
                  <a:lnTo>
                    <a:pt x="4132" y="857"/>
                  </a:lnTo>
                  <a:lnTo>
                    <a:pt x="3417" y="3441"/>
                  </a:lnTo>
                  <a:lnTo>
                    <a:pt x="846" y="4120"/>
                  </a:lnTo>
                  <a:lnTo>
                    <a:pt x="0" y="4334"/>
                  </a:lnTo>
                  <a:lnTo>
                    <a:pt x="429" y="5072"/>
                  </a:lnTo>
                  <a:lnTo>
                    <a:pt x="1810" y="7394"/>
                  </a:lnTo>
                  <a:lnTo>
                    <a:pt x="476" y="9632"/>
                  </a:lnTo>
                  <a:lnTo>
                    <a:pt x="36" y="10370"/>
                  </a:lnTo>
                  <a:lnTo>
                    <a:pt x="893" y="10597"/>
                  </a:lnTo>
                  <a:lnTo>
                    <a:pt x="3548" y="11287"/>
                  </a:lnTo>
                  <a:lnTo>
                    <a:pt x="4239" y="13788"/>
                  </a:lnTo>
                  <a:lnTo>
                    <a:pt x="4453" y="14609"/>
                  </a:lnTo>
                  <a:lnTo>
                    <a:pt x="5215" y="14192"/>
                  </a:lnTo>
                  <a:lnTo>
                    <a:pt x="7608" y="12859"/>
                  </a:lnTo>
                  <a:lnTo>
                    <a:pt x="9918" y="14145"/>
                  </a:lnTo>
                  <a:lnTo>
                    <a:pt x="10680" y="14561"/>
                  </a:lnTo>
                  <a:lnTo>
                    <a:pt x="10906" y="13752"/>
                  </a:lnTo>
                  <a:lnTo>
                    <a:pt x="11621" y="11156"/>
                  </a:lnTo>
                  <a:lnTo>
                    <a:pt x="14192" y="10489"/>
                  </a:lnTo>
                  <a:lnTo>
                    <a:pt x="15038" y="10263"/>
                  </a:lnTo>
                  <a:lnTo>
                    <a:pt x="14609" y="9537"/>
                  </a:lnTo>
                  <a:lnTo>
                    <a:pt x="13228" y="7215"/>
                  </a:lnTo>
                  <a:lnTo>
                    <a:pt x="14562" y="4965"/>
                  </a:lnTo>
                  <a:lnTo>
                    <a:pt x="14990" y="4239"/>
                  </a:lnTo>
                  <a:lnTo>
                    <a:pt x="14145" y="4012"/>
                  </a:lnTo>
                  <a:lnTo>
                    <a:pt x="11478" y="3310"/>
                  </a:lnTo>
                  <a:lnTo>
                    <a:pt x="10799" y="810"/>
                  </a:lnTo>
                  <a:lnTo>
                    <a:pt x="10573" y="0"/>
                  </a:lnTo>
                  <a:close/>
                </a:path>
              </a:pathLst>
            </a:custGeom>
            <a:solidFill>
              <a:srgbClr val="F8D1AE">
                <a:alpha val="27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14;p5"/>
            <p:cNvSpPr/>
            <p:nvPr/>
          </p:nvSpPr>
          <p:spPr>
            <a:xfrm>
              <a:off x="9" y="4663629"/>
              <a:ext cx="478772" cy="464744"/>
            </a:xfrm>
            <a:custGeom>
              <a:avLst/>
              <a:gdLst/>
              <a:ahLst/>
              <a:cxnLst/>
              <a:rect l="l" t="t" r="r" b="b"/>
              <a:pathLst>
                <a:path w="15051" h="14610" extrusionOk="0">
                  <a:moveTo>
                    <a:pt x="4894" y="1286"/>
                  </a:moveTo>
                  <a:lnTo>
                    <a:pt x="7109" y="2524"/>
                  </a:lnTo>
                  <a:lnTo>
                    <a:pt x="7109" y="6322"/>
                  </a:lnTo>
                  <a:lnTo>
                    <a:pt x="4275" y="3548"/>
                  </a:lnTo>
                  <a:lnTo>
                    <a:pt x="4894" y="1286"/>
                  </a:lnTo>
                  <a:close/>
                  <a:moveTo>
                    <a:pt x="10050" y="1250"/>
                  </a:moveTo>
                  <a:lnTo>
                    <a:pt x="10704" y="3643"/>
                  </a:lnTo>
                  <a:lnTo>
                    <a:pt x="7930" y="6322"/>
                  </a:lnTo>
                  <a:lnTo>
                    <a:pt x="7930" y="2417"/>
                  </a:lnTo>
                  <a:lnTo>
                    <a:pt x="7942" y="2417"/>
                  </a:lnTo>
                  <a:lnTo>
                    <a:pt x="10050" y="1250"/>
                  </a:lnTo>
                  <a:close/>
                  <a:moveTo>
                    <a:pt x="3751" y="4203"/>
                  </a:moveTo>
                  <a:lnTo>
                    <a:pt x="6513" y="6882"/>
                  </a:lnTo>
                  <a:lnTo>
                    <a:pt x="2489" y="6882"/>
                  </a:lnTo>
                  <a:lnTo>
                    <a:pt x="1263" y="4846"/>
                  </a:lnTo>
                  <a:lnTo>
                    <a:pt x="3751" y="4203"/>
                  </a:lnTo>
                  <a:close/>
                  <a:moveTo>
                    <a:pt x="11383" y="4132"/>
                  </a:moveTo>
                  <a:lnTo>
                    <a:pt x="13717" y="4739"/>
                  </a:lnTo>
                  <a:lnTo>
                    <a:pt x="12443" y="6882"/>
                  </a:lnTo>
                  <a:lnTo>
                    <a:pt x="8537" y="6882"/>
                  </a:lnTo>
                  <a:lnTo>
                    <a:pt x="11383" y="4132"/>
                  </a:lnTo>
                  <a:close/>
                  <a:moveTo>
                    <a:pt x="12562" y="7715"/>
                  </a:moveTo>
                  <a:lnTo>
                    <a:pt x="13776" y="9763"/>
                  </a:lnTo>
                  <a:lnTo>
                    <a:pt x="11312" y="10394"/>
                  </a:lnTo>
                  <a:lnTo>
                    <a:pt x="8537" y="7715"/>
                  </a:lnTo>
                  <a:close/>
                  <a:moveTo>
                    <a:pt x="6513" y="7715"/>
                  </a:moveTo>
                  <a:lnTo>
                    <a:pt x="3680" y="10478"/>
                  </a:lnTo>
                  <a:lnTo>
                    <a:pt x="1322" y="9858"/>
                  </a:lnTo>
                  <a:lnTo>
                    <a:pt x="2608" y="7715"/>
                  </a:lnTo>
                  <a:close/>
                  <a:moveTo>
                    <a:pt x="7942" y="8287"/>
                  </a:moveTo>
                  <a:lnTo>
                    <a:pt x="10788" y="11037"/>
                  </a:lnTo>
                  <a:lnTo>
                    <a:pt x="10169" y="13311"/>
                  </a:lnTo>
                  <a:lnTo>
                    <a:pt x="7942" y="12085"/>
                  </a:lnTo>
                  <a:lnTo>
                    <a:pt x="7942" y="8287"/>
                  </a:lnTo>
                  <a:close/>
                  <a:moveTo>
                    <a:pt x="7133" y="8299"/>
                  </a:moveTo>
                  <a:lnTo>
                    <a:pt x="7133" y="12204"/>
                  </a:lnTo>
                  <a:lnTo>
                    <a:pt x="7109" y="12204"/>
                  </a:lnTo>
                  <a:lnTo>
                    <a:pt x="5013" y="13371"/>
                  </a:lnTo>
                  <a:lnTo>
                    <a:pt x="4358" y="10978"/>
                  </a:lnTo>
                  <a:lnTo>
                    <a:pt x="7133" y="8299"/>
                  </a:lnTo>
                  <a:close/>
                  <a:moveTo>
                    <a:pt x="10585" y="0"/>
                  </a:moveTo>
                  <a:lnTo>
                    <a:pt x="9823" y="405"/>
                  </a:lnTo>
                  <a:lnTo>
                    <a:pt x="7430" y="1750"/>
                  </a:lnTo>
                  <a:lnTo>
                    <a:pt x="5120" y="476"/>
                  </a:lnTo>
                  <a:lnTo>
                    <a:pt x="4358" y="60"/>
                  </a:lnTo>
                  <a:lnTo>
                    <a:pt x="4132" y="869"/>
                  </a:lnTo>
                  <a:lnTo>
                    <a:pt x="3418" y="3465"/>
                  </a:lnTo>
                  <a:lnTo>
                    <a:pt x="846" y="4120"/>
                  </a:lnTo>
                  <a:lnTo>
                    <a:pt x="1" y="4346"/>
                  </a:lnTo>
                  <a:lnTo>
                    <a:pt x="429" y="5072"/>
                  </a:lnTo>
                  <a:lnTo>
                    <a:pt x="1810" y="7394"/>
                  </a:lnTo>
                  <a:lnTo>
                    <a:pt x="477" y="9632"/>
                  </a:lnTo>
                  <a:lnTo>
                    <a:pt x="36" y="10370"/>
                  </a:lnTo>
                  <a:lnTo>
                    <a:pt x="894" y="10597"/>
                  </a:lnTo>
                  <a:lnTo>
                    <a:pt x="3561" y="11287"/>
                  </a:lnTo>
                  <a:lnTo>
                    <a:pt x="4239" y="13788"/>
                  </a:lnTo>
                  <a:lnTo>
                    <a:pt x="4466" y="14609"/>
                  </a:lnTo>
                  <a:lnTo>
                    <a:pt x="5228" y="14192"/>
                  </a:lnTo>
                  <a:lnTo>
                    <a:pt x="7621" y="12859"/>
                  </a:lnTo>
                  <a:lnTo>
                    <a:pt x="9930" y="14145"/>
                  </a:lnTo>
                  <a:lnTo>
                    <a:pt x="10681" y="14561"/>
                  </a:lnTo>
                  <a:lnTo>
                    <a:pt x="10907" y="13752"/>
                  </a:lnTo>
                  <a:lnTo>
                    <a:pt x="11621" y="11156"/>
                  </a:lnTo>
                  <a:lnTo>
                    <a:pt x="14193" y="10489"/>
                  </a:lnTo>
                  <a:lnTo>
                    <a:pt x="15050" y="10263"/>
                  </a:lnTo>
                  <a:lnTo>
                    <a:pt x="14610" y="9537"/>
                  </a:lnTo>
                  <a:lnTo>
                    <a:pt x="13229" y="7215"/>
                  </a:lnTo>
                  <a:lnTo>
                    <a:pt x="14562" y="4965"/>
                  </a:lnTo>
                  <a:lnTo>
                    <a:pt x="15003" y="4239"/>
                  </a:lnTo>
                  <a:lnTo>
                    <a:pt x="14157" y="4012"/>
                  </a:lnTo>
                  <a:lnTo>
                    <a:pt x="11490" y="3310"/>
                  </a:lnTo>
                  <a:lnTo>
                    <a:pt x="10800" y="810"/>
                  </a:lnTo>
                  <a:lnTo>
                    <a:pt x="10585" y="0"/>
                  </a:lnTo>
                  <a:close/>
                </a:path>
              </a:pathLst>
            </a:custGeom>
            <a:solidFill>
              <a:srgbClr val="F8D1AE">
                <a:alpha val="27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15" name="Google Shape;115;p5"/>
          <p:cNvSpPr txBox="1">
            <a:spLocks noGrp="1"/>
          </p:cNvSpPr>
          <p:nvPr>
            <p:ph type="subTitle" idx="1"/>
          </p:nvPr>
        </p:nvSpPr>
        <p:spPr>
          <a:xfrm>
            <a:off x="1427238" y="2155400"/>
            <a:ext cx="2222100" cy="48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000"/>
              <a:buFont typeface="Taviraj"/>
              <a:buNone/>
              <a:defRPr sz="2000">
                <a:solidFill>
                  <a:schemeClr val="dk1"/>
                </a:solidFill>
                <a:latin typeface="Taviraj"/>
                <a:ea typeface="Taviraj"/>
                <a:cs typeface="Taviraj"/>
                <a:sym typeface="Taviraj"/>
              </a:defRPr>
            </a:lvl1pPr>
            <a:lvl2pPr lvl="1" algn="ctr" rtl="0">
              <a:lnSpc>
                <a:spcPct val="100000"/>
              </a:lnSpc>
              <a:spcBef>
                <a:spcPts val="0"/>
              </a:spcBef>
              <a:spcAft>
                <a:spcPts val="0"/>
              </a:spcAft>
              <a:buClr>
                <a:schemeClr val="dk1"/>
              </a:buClr>
              <a:buSzPts val="2000"/>
              <a:buFont typeface="Taviraj"/>
              <a:buNone/>
              <a:defRPr sz="2000">
                <a:solidFill>
                  <a:schemeClr val="dk1"/>
                </a:solidFill>
                <a:latin typeface="Taviraj"/>
                <a:ea typeface="Taviraj"/>
                <a:cs typeface="Taviraj"/>
                <a:sym typeface="Taviraj"/>
              </a:defRPr>
            </a:lvl2pPr>
            <a:lvl3pPr lvl="2" algn="ctr" rtl="0">
              <a:lnSpc>
                <a:spcPct val="100000"/>
              </a:lnSpc>
              <a:spcBef>
                <a:spcPts val="0"/>
              </a:spcBef>
              <a:spcAft>
                <a:spcPts val="0"/>
              </a:spcAft>
              <a:buClr>
                <a:schemeClr val="dk1"/>
              </a:buClr>
              <a:buSzPts val="2000"/>
              <a:buFont typeface="Taviraj"/>
              <a:buNone/>
              <a:defRPr sz="2000">
                <a:solidFill>
                  <a:schemeClr val="dk1"/>
                </a:solidFill>
                <a:latin typeface="Taviraj"/>
                <a:ea typeface="Taviraj"/>
                <a:cs typeface="Taviraj"/>
                <a:sym typeface="Taviraj"/>
              </a:defRPr>
            </a:lvl3pPr>
            <a:lvl4pPr lvl="3" algn="ctr" rtl="0">
              <a:lnSpc>
                <a:spcPct val="100000"/>
              </a:lnSpc>
              <a:spcBef>
                <a:spcPts val="0"/>
              </a:spcBef>
              <a:spcAft>
                <a:spcPts val="0"/>
              </a:spcAft>
              <a:buClr>
                <a:schemeClr val="dk1"/>
              </a:buClr>
              <a:buSzPts val="2000"/>
              <a:buFont typeface="Taviraj"/>
              <a:buNone/>
              <a:defRPr sz="2000">
                <a:solidFill>
                  <a:schemeClr val="dk1"/>
                </a:solidFill>
                <a:latin typeface="Taviraj"/>
                <a:ea typeface="Taviraj"/>
                <a:cs typeface="Taviraj"/>
                <a:sym typeface="Taviraj"/>
              </a:defRPr>
            </a:lvl4pPr>
            <a:lvl5pPr lvl="4" algn="ctr" rtl="0">
              <a:lnSpc>
                <a:spcPct val="100000"/>
              </a:lnSpc>
              <a:spcBef>
                <a:spcPts val="0"/>
              </a:spcBef>
              <a:spcAft>
                <a:spcPts val="0"/>
              </a:spcAft>
              <a:buClr>
                <a:schemeClr val="dk1"/>
              </a:buClr>
              <a:buSzPts val="2000"/>
              <a:buFont typeface="Taviraj"/>
              <a:buNone/>
              <a:defRPr sz="2000">
                <a:solidFill>
                  <a:schemeClr val="dk1"/>
                </a:solidFill>
                <a:latin typeface="Taviraj"/>
                <a:ea typeface="Taviraj"/>
                <a:cs typeface="Taviraj"/>
                <a:sym typeface="Taviraj"/>
              </a:defRPr>
            </a:lvl5pPr>
            <a:lvl6pPr lvl="5" algn="ctr" rtl="0">
              <a:lnSpc>
                <a:spcPct val="100000"/>
              </a:lnSpc>
              <a:spcBef>
                <a:spcPts val="0"/>
              </a:spcBef>
              <a:spcAft>
                <a:spcPts val="0"/>
              </a:spcAft>
              <a:buClr>
                <a:schemeClr val="dk1"/>
              </a:buClr>
              <a:buSzPts val="2000"/>
              <a:buFont typeface="Taviraj"/>
              <a:buNone/>
              <a:defRPr sz="2000">
                <a:solidFill>
                  <a:schemeClr val="dk1"/>
                </a:solidFill>
                <a:latin typeface="Taviraj"/>
                <a:ea typeface="Taviraj"/>
                <a:cs typeface="Taviraj"/>
                <a:sym typeface="Taviraj"/>
              </a:defRPr>
            </a:lvl6pPr>
            <a:lvl7pPr lvl="6" algn="ctr" rtl="0">
              <a:lnSpc>
                <a:spcPct val="100000"/>
              </a:lnSpc>
              <a:spcBef>
                <a:spcPts val="0"/>
              </a:spcBef>
              <a:spcAft>
                <a:spcPts val="0"/>
              </a:spcAft>
              <a:buClr>
                <a:schemeClr val="dk1"/>
              </a:buClr>
              <a:buSzPts val="2000"/>
              <a:buFont typeface="Taviraj"/>
              <a:buNone/>
              <a:defRPr sz="2000">
                <a:solidFill>
                  <a:schemeClr val="dk1"/>
                </a:solidFill>
                <a:latin typeface="Taviraj"/>
                <a:ea typeface="Taviraj"/>
                <a:cs typeface="Taviraj"/>
                <a:sym typeface="Taviraj"/>
              </a:defRPr>
            </a:lvl7pPr>
            <a:lvl8pPr lvl="7" algn="ctr" rtl="0">
              <a:lnSpc>
                <a:spcPct val="100000"/>
              </a:lnSpc>
              <a:spcBef>
                <a:spcPts val="0"/>
              </a:spcBef>
              <a:spcAft>
                <a:spcPts val="0"/>
              </a:spcAft>
              <a:buClr>
                <a:schemeClr val="dk1"/>
              </a:buClr>
              <a:buSzPts val="2000"/>
              <a:buFont typeface="Taviraj"/>
              <a:buNone/>
              <a:defRPr sz="2000">
                <a:solidFill>
                  <a:schemeClr val="dk1"/>
                </a:solidFill>
                <a:latin typeface="Taviraj"/>
                <a:ea typeface="Taviraj"/>
                <a:cs typeface="Taviraj"/>
                <a:sym typeface="Taviraj"/>
              </a:defRPr>
            </a:lvl8pPr>
            <a:lvl9pPr lvl="8" algn="ctr" rtl="0">
              <a:lnSpc>
                <a:spcPct val="100000"/>
              </a:lnSpc>
              <a:spcBef>
                <a:spcPts val="0"/>
              </a:spcBef>
              <a:spcAft>
                <a:spcPts val="0"/>
              </a:spcAft>
              <a:buClr>
                <a:schemeClr val="dk1"/>
              </a:buClr>
              <a:buSzPts val="2000"/>
              <a:buFont typeface="Taviraj"/>
              <a:buNone/>
              <a:defRPr sz="2000">
                <a:solidFill>
                  <a:schemeClr val="dk1"/>
                </a:solidFill>
                <a:latin typeface="Taviraj"/>
                <a:ea typeface="Taviraj"/>
                <a:cs typeface="Taviraj"/>
                <a:sym typeface="Taviraj"/>
              </a:defRPr>
            </a:lvl9pPr>
          </a:lstStyle>
          <a:p>
            <a:endParaRPr/>
          </a:p>
        </p:txBody>
      </p:sp>
      <p:sp>
        <p:nvSpPr>
          <p:cNvPr id="116" name="Google Shape;116;p5"/>
          <p:cNvSpPr txBox="1">
            <a:spLocks noGrp="1"/>
          </p:cNvSpPr>
          <p:nvPr>
            <p:ph type="subTitle" idx="2"/>
          </p:nvPr>
        </p:nvSpPr>
        <p:spPr>
          <a:xfrm>
            <a:off x="5494638" y="2155400"/>
            <a:ext cx="2222100" cy="48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000"/>
              <a:buFont typeface="Taviraj"/>
              <a:buNone/>
              <a:defRPr sz="2000">
                <a:solidFill>
                  <a:schemeClr val="dk1"/>
                </a:solidFill>
                <a:latin typeface="Taviraj"/>
                <a:ea typeface="Taviraj"/>
                <a:cs typeface="Taviraj"/>
                <a:sym typeface="Taviraj"/>
              </a:defRPr>
            </a:lvl1pPr>
            <a:lvl2pPr lvl="1" algn="ctr" rtl="0">
              <a:lnSpc>
                <a:spcPct val="100000"/>
              </a:lnSpc>
              <a:spcBef>
                <a:spcPts val="0"/>
              </a:spcBef>
              <a:spcAft>
                <a:spcPts val="0"/>
              </a:spcAft>
              <a:buClr>
                <a:schemeClr val="dk1"/>
              </a:buClr>
              <a:buSzPts val="2000"/>
              <a:buFont typeface="Taviraj"/>
              <a:buNone/>
              <a:defRPr sz="2000">
                <a:solidFill>
                  <a:schemeClr val="dk1"/>
                </a:solidFill>
                <a:latin typeface="Taviraj"/>
                <a:ea typeface="Taviraj"/>
                <a:cs typeface="Taviraj"/>
                <a:sym typeface="Taviraj"/>
              </a:defRPr>
            </a:lvl2pPr>
            <a:lvl3pPr lvl="2" algn="ctr" rtl="0">
              <a:lnSpc>
                <a:spcPct val="100000"/>
              </a:lnSpc>
              <a:spcBef>
                <a:spcPts val="0"/>
              </a:spcBef>
              <a:spcAft>
                <a:spcPts val="0"/>
              </a:spcAft>
              <a:buClr>
                <a:schemeClr val="dk1"/>
              </a:buClr>
              <a:buSzPts val="2000"/>
              <a:buFont typeface="Taviraj"/>
              <a:buNone/>
              <a:defRPr sz="2000">
                <a:solidFill>
                  <a:schemeClr val="dk1"/>
                </a:solidFill>
                <a:latin typeface="Taviraj"/>
                <a:ea typeface="Taviraj"/>
                <a:cs typeface="Taviraj"/>
                <a:sym typeface="Taviraj"/>
              </a:defRPr>
            </a:lvl3pPr>
            <a:lvl4pPr lvl="3" algn="ctr" rtl="0">
              <a:lnSpc>
                <a:spcPct val="100000"/>
              </a:lnSpc>
              <a:spcBef>
                <a:spcPts val="0"/>
              </a:spcBef>
              <a:spcAft>
                <a:spcPts val="0"/>
              </a:spcAft>
              <a:buClr>
                <a:schemeClr val="dk1"/>
              </a:buClr>
              <a:buSzPts val="2000"/>
              <a:buFont typeface="Taviraj"/>
              <a:buNone/>
              <a:defRPr sz="2000">
                <a:solidFill>
                  <a:schemeClr val="dk1"/>
                </a:solidFill>
                <a:latin typeface="Taviraj"/>
                <a:ea typeface="Taviraj"/>
                <a:cs typeface="Taviraj"/>
                <a:sym typeface="Taviraj"/>
              </a:defRPr>
            </a:lvl4pPr>
            <a:lvl5pPr lvl="4" algn="ctr" rtl="0">
              <a:lnSpc>
                <a:spcPct val="100000"/>
              </a:lnSpc>
              <a:spcBef>
                <a:spcPts val="0"/>
              </a:spcBef>
              <a:spcAft>
                <a:spcPts val="0"/>
              </a:spcAft>
              <a:buClr>
                <a:schemeClr val="dk1"/>
              </a:buClr>
              <a:buSzPts val="2000"/>
              <a:buFont typeface="Taviraj"/>
              <a:buNone/>
              <a:defRPr sz="2000">
                <a:solidFill>
                  <a:schemeClr val="dk1"/>
                </a:solidFill>
                <a:latin typeface="Taviraj"/>
                <a:ea typeface="Taviraj"/>
                <a:cs typeface="Taviraj"/>
                <a:sym typeface="Taviraj"/>
              </a:defRPr>
            </a:lvl5pPr>
            <a:lvl6pPr lvl="5" algn="ctr" rtl="0">
              <a:lnSpc>
                <a:spcPct val="100000"/>
              </a:lnSpc>
              <a:spcBef>
                <a:spcPts val="0"/>
              </a:spcBef>
              <a:spcAft>
                <a:spcPts val="0"/>
              </a:spcAft>
              <a:buClr>
                <a:schemeClr val="dk1"/>
              </a:buClr>
              <a:buSzPts val="2000"/>
              <a:buFont typeface="Taviraj"/>
              <a:buNone/>
              <a:defRPr sz="2000">
                <a:solidFill>
                  <a:schemeClr val="dk1"/>
                </a:solidFill>
                <a:latin typeface="Taviraj"/>
                <a:ea typeface="Taviraj"/>
                <a:cs typeface="Taviraj"/>
                <a:sym typeface="Taviraj"/>
              </a:defRPr>
            </a:lvl6pPr>
            <a:lvl7pPr lvl="6" algn="ctr" rtl="0">
              <a:lnSpc>
                <a:spcPct val="100000"/>
              </a:lnSpc>
              <a:spcBef>
                <a:spcPts val="0"/>
              </a:spcBef>
              <a:spcAft>
                <a:spcPts val="0"/>
              </a:spcAft>
              <a:buClr>
                <a:schemeClr val="dk1"/>
              </a:buClr>
              <a:buSzPts val="2000"/>
              <a:buFont typeface="Taviraj"/>
              <a:buNone/>
              <a:defRPr sz="2000">
                <a:solidFill>
                  <a:schemeClr val="dk1"/>
                </a:solidFill>
                <a:latin typeface="Taviraj"/>
                <a:ea typeface="Taviraj"/>
                <a:cs typeface="Taviraj"/>
                <a:sym typeface="Taviraj"/>
              </a:defRPr>
            </a:lvl7pPr>
            <a:lvl8pPr lvl="7" algn="ctr" rtl="0">
              <a:lnSpc>
                <a:spcPct val="100000"/>
              </a:lnSpc>
              <a:spcBef>
                <a:spcPts val="0"/>
              </a:spcBef>
              <a:spcAft>
                <a:spcPts val="0"/>
              </a:spcAft>
              <a:buClr>
                <a:schemeClr val="dk1"/>
              </a:buClr>
              <a:buSzPts val="2000"/>
              <a:buFont typeface="Taviraj"/>
              <a:buNone/>
              <a:defRPr sz="2000">
                <a:solidFill>
                  <a:schemeClr val="dk1"/>
                </a:solidFill>
                <a:latin typeface="Taviraj"/>
                <a:ea typeface="Taviraj"/>
                <a:cs typeface="Taviraj"/>
                <a:sym typeface="Taviraj"/>
              </a:defRPr>
            </a:lvl8pPr>
            <a:lvl9pPr lvl="8" algn="ctr" rtl="0">
              <a:lnSpc>
                <a:spcPct val="100000"/>
              </a:lnSpc>
              <a:spcBef>
                <a:spcPts val="0"/>
              </a:spcBef>
              <a:spcAft>
                <a:spcPts val="0"/>
              </a:spcAft>
              <a:buClr>
                <a:schemeClr val="dk1"/>
              </a:buClr>
              <a:buSzPts val="2000"/>
              <a:buFont typeface="Taviraj"/>
              <a:buNone/>
              <a:defRPr sz="2000">
                <a:solidFill>
                  <a:schemeClr val="dk1"/>
                </a:solidFill>
                <a:latin typeface="Taviraj"/>
                <a:ea typeface="Taviraj"/>
                <a:cs typeface="Taviraj"/>
                <a:sym typeface="Taviraj"/>
              </a:defRPr>
            </a:lvl9pPr>
          </a:lstStyle>
          <a:p>
            <a:endParaRPr/>
          </a:p>
        </p:txBody>
      </p:sp>
      <p:sp>
        <p:nvSpPr>
          <p:cNvPr id="117" name="Google Shape;117;p5"/>
          <p:cNvSpPr txBox="1">
            <a:spLocks noGrp="1"/>
          </p:cNvSpPr>
          <p:nvPr>
            <p:ph type="subTitle" idx="3"/>
          </p:nvPr>
        </p:nvSpPr>
        <p:spPr>
          <a:xfrm>
            <a:off x="1427238" y="2537300"/>
            <a:ext cx="2222100" cy="1042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8" name="Google Shape;118;p5"/>
          <p:cNvSpPr txBox="1">
            <a:spLocks noGrp="1"/>
          </p:cNvSpPr>
          <p:nvPr>
            <p:ph type="subTitle" idx="4"/>
          </p:nvPr>
        </p:nvSpPr>
        <p:spPr>
          <a:xfrm>
            <a:off x="5494638" y="2537300"/>
            <a:ext cx="2222100" cy="1042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9" name="Google Shape;119;p5"/>
          <p:cNvSpPr txBox="1">
            <a:spLocks noGrp="1"/>
          </p:cNvSpPr>
          <p:nvPr>
            <p:ph type="title"/>
          </p:nvPr>
        </p:nvSpPr>
        <p:spPr>
          <a:xfrm>
            <a:off x="713225" y="360397"/>
            <a:ext cx="7732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000"/>
            </a:lvl1pPr>
            <a:lvl2pPr lvl="1" rtl="0">
              <a:spcBef>
                <a:spcPts val="0"/>
              </a:spcBef>
              <a:spcAft>
                <a:spcPts val="0"/>
              </a:spcAft>
              <a:buSzPts val="2800"/>
              <a:buNone/>
              <a:defRPr>
                <a:latin typeface="Kodchasan"/>
                <a:ea typeface="Kodchasan"/>
                <a:cs typeface="Kodchasan"/>
                <a:sym typeface="Kodchasan"/>
              </a:defRPr>
            </a:lvl2pPr>
            <a:lvl3pPr lvl="2" rtl="0">
              <a:spcBef>
                <a:spcPts val="0"/>
              </a:spcBef>
              <a:spcAft>
                <a:spcPts val="0"/>
              </a:spcAft>
              <a:buSzPts val="2800"/>
              <a:buNone/>
              <a:defRPr>
                <a:latin typeface="Kodchasan"/>
                <a:ea typeface="Kodchasan"/>
                <a:cs typeface="Kodchasan"/>
                <a:sym typeface="Kodchasan"/>
              </a:defRPr>
            </a:lvl3pPr>
            <a:lvl4pPr lvl="3" rtl="0">
              <a:spcBef>
                <a:spcPts val="0"/>
              </a:spcBef>
              <a:spcAft>
                <a:spcPts val="0"/>
              </a:spcAft>
              <a:buSzPts val="2800"/>
              <a:buNone/>
              <a:defRPr>
                <a:latin typeface="Kodchasan"/>
                <a:ea typeface="Kodchasan"/>
                <a:cs typeface="Kodchasan"/>
                <a:sym typeface="Kodchasan"/>
              </a:defRPr>
            </a:lvl4pPr>
            <a:lvl5pPr lvl="4" rtl="0">
              <a:spcBef>
                <a:spcPts val="0"/>
              </a:spcBef>
              <a:spcAft>
                <a:spcPts val="0"/>
              </a:spcAft>
              <a:buSzPts val="2800"/>
              <a:buNone/>
              <a:defRPr>
                <a:latin typeface="Kodchasan"/>
                <a:ea typeface="Kodchasan"/>
                <a:cs typeface="Kodchasan"/>
                <a:sym typeface="Kodchasan"/>
              </a:defRPr>
            </a:lvl5pPr>
            <a:lvl6pPr lvl="5" rtl="0">
              <a:spcBef>
                <a:spcPts val="0"/>
              </a:spcBef>
              <a:spcAft>
                <a:spcPts val="0"/>
              </a:spcAft>
              <a:buSzPts val="2800"/>
              <a:buNone/>
              <a:defRPr>
                <a:latin typeface="Kodchasan"/>
                <a:ea typeface="Kodchasan"/>
                <a:cs typeface="Kodchasan"/>
                <a:sym typeface="Kodchasan"/>
              </a:defRPr>
            </a:lvl6pPr>
            <a:lvl7pPr lvl="6" rtl="0">
              <a:spcBef>
                <a:spcPts val="0"/>
              </a:spcBef>
              <a:spcAft>
                <a:spcPts val="0"/>
              </a:spcAft>
              <a:buSzPts val="2800"/>
              <a:buNone/>
              <a:defRPr>
                <a:latin typeface="Kodchasan"/>
                <a:ea typeface="Kodchasan"/>
                <a:cs typeface="Kodchasan"/>
                <a:sym typeface="Kodchasan"/>
              </a:defRPr>
            </a:lvl7pPr>
            <a:lvl8pPr lvl="7" rtl="0">
              <a:spcBef>
                <a:spcPts val="0"/>
              </a:spcBef>
              <a:spcAft>
                <a:spcPts val="0"/>
              </a:spcAft>
              <a:buSzPts val="2800"/>
              <a:buNone/>
              <a:defRPr>
                <a:latin typeface="Kodchasan"/>
                <a:ea typeface="Kodchasan"/>
                <a:cs typeface="Kodchasan"/>
                <a:sym typeface="Kodchasan"/>
              </a:defRPr>
            </a:lvl8pPr>
            <a:lvl9pPr lvl="8" rtl="0">
              <a:spcBef>
                <a:spcPts val="0"/>
              </a:spcBef>
              <a:spcAft>
                <a:spcPts val="0"/>
              </a:spcAft>
              <a:buSzPts val="2800"/>
              <a:buNone/>
              <a:defRPr>
                <a:latin typeface="Kodchasan"/>
                <a:ea typeface="Kodchasan"/>
                <a:cs typeface="Kodchasan"/>
                <a:sym typeface="Kodchasan"/>
              </a:defRPr>
            </a:lvl9pPr>
          </a:lstStyle>
          <a:p>
            <a:endParaRPr/>
          </a:p>
        </p:txBody>
      </p:sp>
    </p:spTree>
    <p:extLst>
      <p:ext uri="{BB962C8B-B14F-4D97-AF65-F5344CB8AC3E}">
        <p14:creationId xmlns:p14="http://schemas.microsoft.com/office/powerpoint/2010/main" val="189861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 point">
    <p:bg>
      <p:bgPr>
        <a:gradFill>
          <a:gsLst>
            <a:gs pos="0">
              <a:schemeClr val="accent3"/>
            </a:gs>
            <a:gs pos="100000">
              <a:schemeClr val="accent4"/>
            </a:gs>
          </a:gsLst>
          <a:lin ang="5400700" scaled="0"/>
        </a:gradFill>
        <a:effectLst/>
      </p:bgPr>
    </p:bg>
    <p:spTree>
      <p:nvGrpSpPr>
        <p:cNvPr id="1" name="Shape 125"/>
        <p:cNvGrpSpPr/>
        <p:nvPr/>
      </p:nvGrpSpPr>
      <p:grpSpPr>
        <a:xfrm>
          <a:off x="0" y="0"/>
          <a:ext cx="0" cy="0"/>
          <a:chOff x="0" y="0"/>
          <a:chExt cx="0" cy="0"/>
        </a:xfrm>
      </p:grpSpPr>
      <p:grpSp>
        <p:nvGrpSpPr>
          <p:cNvPr id="126" name="Google Shape;126;p8"/>
          <p:cNvGrpSpPr/>
          <p:nvPr/>
        </p:nvGrpSpPr>
        <p:grpSpPr>
          <a:xfrm>
            <a:off x="9" y="15011"/>
            <a:ext cx="9144293" cy="5113712"/>
            <a:chOff x="216975" y="846375"/>
            <a:chExt cx="7186650" cy="4018950"/>
          </a:xfrm>
        </p:grpSpPr>
        <p:sp>
          <p:nvSpPr>
            <p:cNvPr id="127" name="Google Shape;127;p8"/>
            <p:cNvSpPr/>
            <p:nvPr/>
          </p:nvSpPr>
          <p:spPr>
            <a:xfrm>
              <a:off x="2488100" y="1577100"/>
              <a:ext cx="376250" cy="365250"/>
            </a:xfrm>
            <a:custGeom>
              <a:avLst/>
              <a:gdLst/>
              <a:ahLst/>
              <a:cxnLst/>
              <a:rect l="l" t="t" r="r" b="b"/>
              <a:pathLst>
                <a:path w="15050" h="14610" extrusionOk="0">
                  <a:moveTo>
                    <a:pt x="4882" y="1299"/>
                  </a:moveTo>
                  <a:lnTo>
                    <a:pt x="7096" y="2525"/>
                  </a:lnTo>
                  <a:lnTo>
                    <a:pt x="7096" y="6323"/>
                  </a:lnTo>
                  <a:lnTo>
                    <a:pt x="4251" y="3573"/>
                  </a:lnTo>
                  <a:lnTo>
                    <a:pt x="4882" y="1299"/>
                  </a:lnTo>
                  <a:close/>
                  <a:moveTo>
                    <a:pt x="10049" y="1251"/>
                  </a:moveTo>
                  <a:lnTo>
                    <a:pt x="10704" y="3644"/>
                  </a:lnTo>
                  <a:lnTo>
                    <a:pt x="7930" y="6323"/>
                  </a:lnTo>
                  <a:lnTo>
                    <a:pt x="7930" y="2430"/>
                  </a:lnTo>
                  <a:lnTo>
                    <a:pt x="7942" y="2430"/>
                  </a:lnTo>
                  <a:lnTo>
                    <a:pt x="10049" y="1251"/>
                  </a:lnTo>
                  <a:close/>
                  <a:moveTo>
                    <a:pt x="3739" y="4228"/>
                  </a:moveTo>
                  <a:lnTo>
                    <a:pt x="6501" y="6906"/>
                  </a:lnTo>
                  <a:lnTo>
                    <a:pt x="2489" y="6906"/>
                  </a:lnTo>
                  <a:lnTo>
                    <a:pt x="1262" y="4871"/>
                  </a:lnTo>
                  <a:lnTo>
                    <a:pt x="3739" y="4228"/>
                  </a:lnTo>
                  <a:close/>
                  <a:moveTo>
                    <a:pt x="11383" y="4156"/>
                  </a:moveTo>
                  <a:lnTo>
                    <a:pt x="13716" y="4763"/>
                  </a:lnTo>
                  <a:lnTo>
                    <a:pt x="12442" y="6906"/>
                  </a:lnTo>
                  <a:lnTo>
                    <a:pt x="8525" y="6906"/>
                  </a:lnTo>
                  <a:lnTo>
                    <a:pt x="11383" y="4156"/>
                  </a:lnTo>
                  <a:close/>
                  <a:moveTo>
                    <a:pt x="12550" y="7728"/>
                  </a:moveTo>
                  <a:lnTo>
                    <a:pt x="13752" y="9764"/>
                  </a:lnTo>
                  <a:lnTo>
                    <a:pt x="11299" y="10407"/>
                  </a:lnTo>
                  <a:lnTo>
                    <a:pt x="8525" y="7728"/>
                  </a:lnTo>
                  <a:close/>
                  <a:moveTo>
                    <a:pt x="6513" y="7704"/>
                  </a:moveTo>
                  <a:lnTo>
                    <a:pt x="3656" y="10478"/>
                  </a:lnTo>
                  <a:lnTo>
                    <a:pt x="1322" y="9859"/>
                  </a:lnTo>
                  <a:lnTo>
                    <a:pt x="2596" y="7704"/>
                  </a:lnTo>
                  <a:close/>
                  <a:moveTo>
                    <a:pt x="7930" y="8300"/>
                  </a:moveTo>
                  <a:lnTo>
                    <a:pt x="10776" y="11050"/>
                  </a:lnTo>
                  <a:lnTo>
                    <a:pt x="10144" y="13336"/>
                  </a:lnTo>
                  <a:lnTo>
                    <a:pt x="7930" y="12098"/>
                  </a:lnTo>
                  <a:lnTo>
                    <a:pt x="7930" y="8300"/>
                  </a:lnTo>
                  <a:close/>
                  <a:moveTo>
                    <a:pt x="7108" y="8300"/>
                  </a:moveTo>
                  <a:lnTo>
                    <a:pt x="7108" y="12205"/>
                  </a:lnTo>
                  <a:lnTo>
                    <a:pt x="7096" y="12205"/>
                  </a:lnTo>
                  <a:lnTo>
                    <a:pt x="5001" y="13383"/>
                  </a:lnTo>
                  <a:lnTo>
                    <a:pt x="4346" y="10978"/>
                  </a:lnTo>
                  <a:lnTo>
                    <a:pt x="7108" y="8300"/>
                  </a:lnTo>
                  <a:close/>
                  <a:moveTo>
                    <a:pt x="10585" y="1"/>
                  </a:moveTo>
                  <a:lnTo>
                    <a:pt x="9823" y="418"/>
                  </a:lnTo>
                  <a:lnTo>
                    <a:pt x="7418" y="1751"/>
                  </a:lnTo>
                  <a:lnTo>
                    <a:pt x="5120" y="465"/>
                  </a:lnTo>
                  <a:lnTo>
                    <a:pt x="4358" y="49"/>
                  </a:lnTo>
                  <a:lnTo>
                    <a:pt x="4132" y="858"/>
                  </a:lnTo>
                  <a:lnTo>
                    <a:pt x="3417" y="3454"/>
                  </a:lnTo>
                  <a:lnTo>
                    <a:pt x="846" y="4120"/>
                  </a:lnTo>
                  <a:lnTo>
                    <a:pt x="0" y="4347"/>
                  </a:lnTo>
                  <a:lnTo>
                    <a:pt x="429" y="5073"/>
                  </a:lnTo>
                  <a:lnTo>
                    <a:pt x="1810" y="7395"/>
                  </a:lnTo>
                  <a:lnTo>
                    <a:pt x="477" y="9645"/>
                  </a:lnTo>
                  <a:lnTo>
                    <a:pt x="36" y="10371"/>
                  </a:lnTo>
                  <a:lnTo>
                    <a:pt x="893" y="10597"/>
                  </a:lnTo>
                  <a:lnTo>
                    <a:pt x="3548" y="11300"/>
                  </a:lnTo>
                  <a:lnTo>
                    <a:pt x="4239" y="13800"/>
                  </a:lnTo>
                  <a:lnTo>
                    <a:pt x="4465" y="14610"/>
                  </a:lnTo>
                  <a:lnTo>
                    <a:pt x="5215" y="14193"/>
                  </a:lnTo>
                  <a:lnTo>
                    <a:pt x="7620" y="12860"/>
                  </a:lnTo>
                  <a:lnTo>
                    <a:pt x="9930" y="14145"/>
                  </a:lnTo>
                  <a:lnTo>
                    <a:pt x="10680" y="14574"/>
                  </a:lnTo>
                  <a:lnTo>
                    <a:pt x="10906" y="13753"/>
                  </a:lnTo>
                  <a:lnTo>
                    <a:pt x="11621" y="11157"/>
                  </a:lnTo>
                  <a:lnTo>
                    <a:pt x="14193" y="10490"/>
                  </a:lnTo>
                  <a:lnTo>
                    <a:pt x="15050" y="10264"/>
                  </a:lnTo>
                  <a:lnTo>
                    <a:pt x="14609" y="9538"/>
                  </a:lnTo>
                  <a:lnTo>
                    <a:pt x="13228" y="7216"/>
                  </a:lnTo>
                  <a:lnTo>
                    <a:pt x="14574" y="4966"/>
                  </a:lnTo>
                  <a:lnTo>
                    <a:pt x="15002" y="4239"/>
                  </a:lnTo>
                  <a:lnTo>
                    <a:pt x="14157" y="4013"/>
                  </a:lnTo>
                  <a:lnTo>
                    <a:pt x="11490" y="3323"/>
                  </a:lnTo>
                  <a:lnTo>
                    <a:pt x="10799"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128;p8"/>
            <p:cNvSpPr/>
            <p:nvPr/>
          </p:nvSpPr>
          <p:spPr>
            <a:xfrm>
              <a:off x="3243250" y="3038600"/>
              <a:ext cx="376250" cy="365250"/>
            </a:xfrm>
            <a:custGeom>
              <a:avLst/>
              <a:gdLst/>
              <a:ahLst/>
              <a:cxnLst/>
              <a:rect l="l" t="t" r="r" b="b"/>
              <a:pathLst>
                <a:path w="15050" h="14610" extrusionOk="0">
                  <a:moveTo>
                    <a:pt x="10049" y="1239"/>
                  </a:moveTo>
                  <a:lnTo>
                    <a:pt x="10704" y="3632"/>
                  </a:lnTo>
                  <a:lnTo>
                    <a:pt x="7942" y="6311"/>
                  </a:lnTo>
                  <a:lnTo>
                    <a:pt x="7942" y="2405"/>
                  </a:lnTo>
                  <a:lnTo>
                    <a:pt x="7954" y="2405"/>
                  </a:lnTo>
                  <a:lnTo>
                    <a:pt x="10049" y="1239"/>
                  </a:lnTo>
                  <a:close/>
                  <a:moveTo>
                    <a:pt x="4906" y="1274"/>
                  </a:moveTo>
                  <a:lnTo>
                    <a:pt x="7120" y="2513"/>
                  </a:lnTo>
                  <a:lnTo>
                    <a:pt x="7120" y="6323"/>
                  </a:lnTo>
                  <a:lnTo>
                    <a:pt x="4275" y="3560"/>
                  </a:lnTo>
                  <a:lnTo>
                    <a:pt x="4906" y="1274"/>
                  </a:lnTo>
                  <a:close/>
                  <a:moveTo>
                    <a:pt x="3751" y="4215"/>
                  </a:moveTo>
                  <a:lnTo>
                    <a:pt x="6525" y="6894"/>
                  </a:lnTo>
                  <a:lnTo>
                    <a:pt x="2501" y="6894"/>
                  </a:lnTo>
                  <a:lnTo>
                    <a:pt x="1286" y="4846"/>
                  </a:lnTo>
                  <a:lnTo>
                    <a:pt x="3751" y="4215"/>
                  </a:lnTo>
                  <a:close/>
                  <a:moveTo>
                    <a:pt x="11395" y="4132"/>
                  </a:moveTo>
                  <a:lnTo>
                    <a:pt x="13740" y="4751"/>
                  </a:lnTo>
                  <a:lnTo>
                    <a:pt x="12466" y="6894"/>
                  </a:lnTo>
                  <a:lnTo>
                    <a:pt x="8549" y="6894"/>
                  </a:lnTo>
                  <a:lnTo>
                    <a:pt x="11395" y="4132"/>
                  </a:lnTo>
                  <a:close/>
                  <a:moveTo>
                    <a:pt x="12562" y="7704"/>
                  </a:moveTo>
                  <a:lnTo>
                    <a:pt x="13776" y="9752"/>
                  </a:lnTo>
                  <a:lnTo>
                    <a:pt x="11311" y="10383"/>
                  </a:lnTo>
                  <a:lnTo>
                    <a:pt x="8549" y="7704"/>
                  </a:lnTo>
                  <a:close/>
                  <a:moveTo>
                    <a:pt x="6537" y="7704"/>
                  </a:moveTo>
                  <a:lnTo>
                    <a:pt x="3680" y="10478"/>
                  </a:lnTo>
                  <a:lnTo>
                    <a:pt x="1346" y="9871"/>
                  </a:lnTo>
                  <a:lnTo>
                    <a:pt x="2620" y="7704"/>
                  </a:lnTo>
                  <a:close/>
                  <a:moveTo>
                    <a:pt x="7954" y="8287"/>
                  </a:moveTo>
                  <a:lnTo>
                    <a:pt x="10799" y="11038"/>
                  </a:lnTo>
                  <a:lnTo>
                    <a:pt x="10168" y="13324"/>
                  </a:lnTo>
                  <a:lnTo>
                    <a:pt x="7954" y="12085"/>
                  </a:lnTo>
                  <a:lnTo>
                    <a:pt x="7954" y="8287"/>
                  </a:lnTo>
                  <a:close/>
                  <a:moveTo>
                    <a:pt x="7120" y="8287"/>
                  </a:moveTo>
                  <a:lnTo>
                    <a:pt x="7120" y="12192"/>
                  </a:lnTo>
                  <a:lnTo>
                    <a:pt x="5025" y="13359"/>
                  </a:lnTo>
                  <a:lnTo>
                    <a:pt x="4346" y="10966"/>
                  </a:lnTo>
                  <a:lnTo>
                    <a:pt x="7120" y="8287"/>
                  </a:lnTo>
                  <a:close/>
                  <a:moveTo>
                    <a:pt x="10585" y="0"/>
                  </a:moveTo>
                  <a:lnTo>
                    <a:pt x="9823" y="417"/>
                  </a:lnTo>
                  <a:lnTo>
                    <a:pt x="7430" y="1751"/>
                  </a:lnTo>
                  <a:lnTo>
                    <a:pt x="5120" y="453"/>
                  </a:lnTo>
                  <a:lnTo>
                    <a:pt x="4358" y="48"/>
                  </a:lnTo>
                  <a:lnTo>
                    <a:pt x="4144" y="858"/>
                  </a:lnTo>
                  <a:lnTo>
                    <a:pt x="3430" y="3453"/>
                  </a:lnTo>
                  <a:lnTo>
                    <a:pt x="858" y="4120"/>
                  </a:lnTo>
                  <a:lnTo>
                    <a:pt x="1" y="4346"/>
                  </a:lnTo>
                  <a:lnTo>
                    <a:pt x="429" y="5072"/>
                  </a:lnTo>
                  <a:lnTo>
                    <a:pt x="1822" y="7394"/>
                  </a:lnTo>
                  <a:lnTo>
                    <a:pt x="477" y="9644"/>
                  </a:lnTo>
                  <a:lnTo>
                    <a:pt x="48" y="10371"/>
                  </a:lnTo>
                  <a:lnTo>
                    <a:pt x="893" y="10597"/>
                  </a:lnTo>
                  <a:lnTo>
                    <a:pt x="3560" y="11299"/>
                  </a:lnTo>
                  <a:lnTo>
                    <a:pt x="4251" y="13800"/>
                  </a:lnTo>
                  <a:lnTo>
                    <a:pt x="4465" y="14609"/>
                  </a:lnTo>
                  <a:lnTo>
                    <a:pt x="5227" y="14193"/>
                  </a:lnTo>
                  <a:lnTo>
                    <a:pt x="7621" y="12859"/>
                  </a:lnTo>
                  <a:lnTo>
                    <a:pt x="9930" y="14157"/>
                  </a:lnTo>
                  <a:lnTo>
                    <a:pt x="10692" y="14574"/>
                  </a:lnTo>
                  <a:lnTo>
                    <a:pt x="10919" y="13752"/>
                  </a:lnTo>
                  <a:lnTo>
                    <a:pt x="11633" y="11157"/>
                  </a:lnTo>
                  <a:lnTo>
                    <a:pt x="14205" y="10490"/>
                  </a:lnTo>
                  <a:lnTo>
                    <a:pt x="15050" y="10264"/>
                  </a:lnTo>
                  <a:lnTo>
                    <a:pt x="14621" y="9537"/>
                  </a:lnTo>
                  <a:lnTo>
                    <a:pt x="13240" y="7216"/>
                  </a:lnTo>
                  <a:lnTo>
                    <a:pt x="14574" y="4965"/>
                  </a:lnTo>
                  <a:lnTo>
                    <a:pt x="15002" y="4239"/>
                  </a:lnTo>
                  <a:lnTo>
                    <a:pt x="14157" y="4013"/>
                  </a:lnTo>
                  <a:lnTo>
                    <a:pt x="11490" y="3322"/>
                  </a:lnTo>
                  <a:lnTo>
                    <a:pt x="10811"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129;p8"/>
            <p:cNvSpPr/>
            <p:nvPr/>
          </p:nvSpPr>
          <p:spPr>
            <a:xfrm>
              <a:off x="2488100" y="3769350"/>
              <a:ext cx="376250" cy="365250"/>
            </a:xfrm>
            <a:custGeom>
              <a:avLst/>
              <a:gdLst/>
              <a:ahLst/>
              <a:cxnLst/>
              <a:rect l="l" t="t" r="r" b="b"/>
              <a:pathLst>
                <a:path w="15050" h="14610" extrusionOk="0">
                  <a:moveTo>
                    <a:pt x="4882" y="1274"/>
                  </a:moveTo>
                  <a:lnTo>
                    <a:pt x="7096" y="2512"/>
                  </a:lnTo>
                  <a:lnTo>
                    <a:pt x="7096" y="6311"/>
                  </a:lnTo>
                  <a:lnTo>
                    <a:pt x="4251" y="3560"/>
                  </a:lnTo>
                  <a:lnTo>
                    <a:pt x="4882" y="1274"/>
                  </a:lnTo>
                  <a:close/>
                  <a:moveTo>
                    <a:pt x="10025" y="1238"/>
                  </a:moveTo>
                  <a:lnTo>
                    <a:pt x="10680" y="3632"/>
                  </a:lnTo>
                  <a:lnTo>
                    <a:pt x="7918" y="6311"/>
                  </a:lnTo>
                  <a:lnTo>
                    <a:pt x="7918" y="2405"/>
                  </a:lnTo>
                  <a:lnTo>
                    <a:pt x="7930" y="2405"/>
                  </a:lnTo>
                  <a:lnTo>
                    <a:pt x="10025" y="1238"/>
                  </a:lnTo>
                  <a:close/>
                  <a:moveTo>
                    <a:pt x="3727" y="4215"/>
                  </a:moveTo>
                  <a:lnTo>
                    <a:pt x="6501" y="6894"/>
                  </a:lnTo>
                  <a:lnTo>
                    <a:pt x="2489" y="6894"/>
                  </a:lnTo>
                  <a:lnTo>
                    <a:pt x="1262" y="4846"/>
                  </a:lnTo>
                  <a:lnTo>
                    <a:pt x="3727" y="4215"/>
                  </a:lnTo>
                  <a:close/>
                  <a:moveTo>
                    <a:pt x="11371" y="4132"/>
                  </a:moveTo>
                  <a:lnTo>
                    <a:pt x="13704" y="4751"/>
                  </a:lnTo>
                  <a:lnTo>
                    <a:pt x="12430" y="6894"/>
                  </a:lnTo>
                  <a:lnTo>
                    <a:pt x="8525" y="6894"/>
                  </a:lnTo>
                  <a:lnTo>
                    <a:pt x="11371" y="4132"/>
                  </a:lnTo>
                  <a:close/>
                  <a:moveTo>
                    <a:pt x="12550" y="7704"/>
                  </a:moveTo>
                  <a:lnTo>
                    <a:pt x="13764" y="9751"/>
                  </a:lnTo>
                  <a:lnTo>
                    <a:pt x="11299" y="10382"/>
                  </a:lnTo>
                  <a:lnTo>
                    <a:pt x="8525" y="7704"/>
                  </a:lnTo>
                  <a:close/>
                  <a:moveTo>
                    <a:pt x="6513" y="7704"/>
                  </a:moveTo>
                  <a:lnTo>
                    <a:pt x="3656" y="10466"/>
                  </a:lnTo>
                  <a:lnTo>
                    <a:pt x="1322" y="9847"/>
                  </a:lnTo>
                  <a:lnTo>
                    <a:pt x="2596" y="7704"/>
                  </a:lnTo>
                  <a:close/>
                  <a:moveTo>
                    <a:pt x="7930" y="8287"/>
                  </a:moveTo>
                  <a:lnTo>
                    <a:pt x="10776" y="11037"/>
                  </a:lnTo>
                  <a:lnTo>
                    <a:pt x="10144" y="13323"/>
                  </a:lnTo>
                  <a:lnTo>
                    <a:pt x="7930" y="12085"/>
                  </a:lnTo>
                  <a:lnTo>
                    <a:pt x="7930" y="8287"/>
                  </a:lnTo>
                  <a:close/>
                  <a:moveTo>
                    <a:pt x="7108" y="8287"/>
                  </a:moveTo>
                  <a:lnTo>
                    <a:pt x="7108" y="12192"/>
                  </a:lnTo>
                  <a:lnTo>
                    <a:pt x="7096" y="12192"/>
                  </a:lnTo>
                  <a:lnTo>
                    <a:pt x="5001" y="13359"/>
                  </a:lnTo>
                  <a:lnTo>
                    <a:pt x="4346" y="10966"/>
                  </a:lnTo>
                  <a:lnTo>
                    <a:pt x="7108" y="8287"/>
                  </a:lnTo>
                  <a:close/>
                  <a:moveTo>
                    <a:pt x="10585" y="0"/>
                  </a:moveTo>
                  <a:lnTo>
                    <a:pt x="9823" y="417"/>
                  </a:lnTo>
                  <a:lnTo>
                    <a:pt x="7430" y="1750"/>
                  </a:lnTo>
                  <a:lnTo>
                    <a:pt x="5120" y="465"/>
                  </a:lnTo>
                  <a:lnTo>
                    <a:pt x="4358" y="48"/>
                  </a:lnTo>
                  <a:lnTo>
                    <a:pt x="4132" y="857"/>
                  </a:lnTo>
                  <a:lnTo>
                    <a:pt x="3417" y="3453"/>
                  </a:lnTo>
                  <a:lnTo>
                    <a:pt x="846" y="4120"/>
                  </a:lnTo>
                  <a:lnTo>
                    <a:pt x="0" y="4346"/>
                  </a:lnTo>
                  <a:lnTo>
                    <a:pt x="429" y="5072"/>
                  </a:lnTo>
                  <a:lnTo>
                    <a:pt x="1810" y="7394"/>
                  </a:lnTo>
                  <a:lnTo>
                    <a:pt x="477" y="9644"/>
                  </a:lnTo>
                  <a:lnTo>
                    <a:pt x="48" y="10371"/>
                  </a:lnTo>
                  <a:lnTo>
                    <a:pt x="893" y="10597"/>
                  </a:lnTo>
                  <a:lnTo>
                    <a:pt x="3560" y="11299"/>
                  </a:lnTo>
                  <a:lnTo>
                    <a:pt x="4239" y="13800"/>
                  </a:lnTo>
                  <a:lnTo>
                    <a:pt x="4465" y="14609"/>
                  </a:lnTo>
                  <a:lnTo>
                    <a:pt x="5227" y="14192"/>
                  </a:lnTo>
                  <a:lnTo>
                    <a:pt x="7620" y="12859"/>
                  </a:lnTo>
                  <a:lnTo>
                    <a:pt x="9930" y="14157"/>
                  </a:lnTo>
                  <a:lnTo>
                    <a:pt x="10680" y="14573"/>
                  </a:lnTo>
                  <a:lnTo>
                    <a:pt x="10906" y="13752"/>
                  </a:lnTo>
                  <a:lnTo>
                    <a:pt x="11621" y="11156"/>
                  </a:lnTo>
                  <a:lnTo>
                    <a:pt x="14193" y="10490"/>
                  </a:lnTo>
                  <a:lnTo>
                    <a:pt x="15050" y="10263"/>
                  </a:lnTo>
                  <a:lnTo>
                    <a:pt x="14609" y="9537"/>
                  </a:lnTo>
                  <a:lnTo>
                    <a:pt x="13228" y="7215"/>
                  </a:lnTo>
                  <a:lnTo>
                    <a:pt x="14574" y="4965"/>
                  </a:lnTo>
                  <a:lnTo>
                    <a:pt x="15002" y="4239"/>
                  </a:lnTo>
                  <a:lnTo>
                    <a:pt x="14157" y="4013"/>
                  </a:lnTo>
                  <a:lnTo>
                    <a:pt x="11490" y="3322"/>
                  </a:lnTo>
                  <a:lnTo>
                    <a:pt x="10799"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130;p8"/>
            <p:cNvSpPr/>
            <p:nvPr/>
          </p:nvSpPr>
          <p:spPr>
            <a:xfrm>
              <a:off x="2488100" y="1942325"/>
              <a:ext cx="376250" cy="365550"/>
            </a:xfrm>
            <a:custGeom>
              <a:avLst/>
              <a:gdLst/>
              <a:ahLst/>
              <a:cxnLst/>
              <a:rect l="l" t="t" r="r" b="b"/>
              <a:pathLst>
                <a:path w="15050" h="14622" extrusionOk="0">
                  <a:moveTo>
                    <a:pt x="4882" y="1299"/>
                  </a:moveTo>
                  <a:lnTo>
                    <a:pt x="7096" y="2537"/>
                  </a:lnTo>
                  <a:lnTo>
                    <a:pt x="7096" y="6335"/>
                  </a:lnTo>
                  <a:lnTo>
                    <a:pt x="4251" y="3573"/>
                  </a:lnTo>
                  <a:lnTo>
                    <a:pt x="4882" y="1299"/>
                  </a:lnTo>
                  <a:close/>
                  <a:moveTo>
                    <a:pt x="10049" y="1251"/>
                  </a:moveTo>
                  <a:lnTo>
                    <a:pt x="10704" y="3656"/>
                  </a:lnTo>
                  <a:lnTo>
                    <a:pt x="7930" y="6335"/>
                  </a:lnTo>
                  <a:lnTo>
                    <a:pt x="7930" y="2430"/>
                  </a:lnTo>
                  <a:lnTo>
                    <a:pt x="7942" y="2430"/>
                  </a:lnTo>
                  <a:lnTo>
                    <a:pt x="10049" y="1251"/>
                  </a:lnTo>
                  <a:close/>
                  <a:moveTo>
                    <a:pt x="11383" y="4144"/>
                  </a:moveTo>
                  <a:lnTo>
                    <a:pt x="13716" y="4751"/>
                  </a:lnTo>
                  <a:lnTo>
                    <a:pt x="12442" y="6895"/>
                  </a:lnTo>
                  <a:lnTo>
                    <a:pt x="8525" y="6895"/>
                  </a:lnTo>
                  <a:lnTo>
                    <a:pt x="11383" y="4144"/>
                  </a:lnTo>
                  <a:close/>
                  <a:moveTo>
                    <a:pt x="3739" y="4228"/>
                  </a:moveTo>
                  <a:lnTo>
                    <a:pt x="6501" y="6906"/>
                  </a:lnTo>
                  <a:lnTo>
                    <a:pt x="2489" y="6906"/>
                  </a:lnTo>
                  <a:lnTo>
                    <a:pt x="1262" y="4870"/>
                  </a:lnTo>
                  <a:lnTo>
                    <a:pt x="3739" y="4228"/>
                  </a:lnTo>
                  <a:close/>
                  <a:moveTo>
                    <a:pt x="12550" y="7728"/>
                  </a:moveTo>
                  <a:lnTo>
                    <a:pt x="13764" y="9764"/>
                  </a:lnTo>
                  <a:lnTo>
                    <a:pt x="11299" y="10407"/>
                  </a:lnTo>
                  <a:lnTo>
                    <a:pt x="8525" y="7728"/>
                  </a:lnTo>
                  <a:close/>
                  <a:moveTo>
                    <a:pt x="6513" y="7728"/>
                  </a:moveTo>
                  <a:lnTo>
                    <a:pt x="3656" y="10478"/>
                  </a:lnTo>
                  <a:lnTo>
                    <a:pt x="1322" y="9871"/>
                  </a:lnTo>
                  <a:lnTo>
                    <a:pt x="2596" y="7728"/>
                  </a:lnTo>
                  <a:close/>
                  <a:moveTo>
                    <a:pt x="7930" y="8311"/>
                  </a:moveTo>
                  <a:lnTo>
                    <a:pt x="10776" y="11062"/>
                  </a:lnTo>
                  <a:lnTo>
                    <a:pt x="10144" y="13336"/>
                  </a:lnTo>
                  <a:lnTo>
                    <a:pt x="7930" y="12109"/>
                  </a:lnTo>
                  <a:lnTo>
                    <a:pt x="7930" y="8311"/>
                  </a:lnTo>
                  <a:close/>
                  <a:moveTo>
                    <a:pt x="7108" y="8311"/>
                  </a:moveTo>
                  <a:lnTo>
                    <a:pt x="7108" y="12205"/>
                  </a:lnTo>
                  <a:lnTo>
                    <a:pt x="7096" y="12205"/>
                  </a:lnTo>
                  <a:lnTo>
                    <a:pt x="5001" y="13383"/>
                  </a:lnTo>
                  <a:lnTo>
                    <a:pt x="4346" y="10990"/>
                  </a:lnTo>
                  <a:lnTo>
                    <a:pt x="7108" y="8311"/>
                  </a:lnTo>
                  <a:close/>
                  <a:moveTo>
                    <a:pt x="10585" y="1"/>
                  </a:moveTo>
                  <a:lnTo>
                    <a:pt x="9823" y="418"/>
                  </a:lnTo>
                  <a:lnTo>
                    <a:pt x="7418" y="1763"/>
                  </a:lnTo>
                  <a:lnTo>
                    <a:pt x="5120" y="465"/>
                  </a:lnTo>
                  <a:lnTo>
                    <a:pt x="4358" y="48"/>
                  </a:lnTo>
                  <a:lnTo>
                    <a:pt x="4132" y="870"/>
                  </a:lnTo>
                  <a:lnTo>
                    <a:pt x="3417" y="3454"/>
                  </a:lnTo>
                  <a:lnTo>
                    <a:pt x="846" y="4132"/>
                  </a:lnTo>
                  <a:lnTo>
                    <a:pt x="0" y="4347"/>
                  </a:lnTo>
                  <a:lnTo>
                    <a:pt x="429" y="5085"/>
                  </a:lnTo>
                  <a:lnTo>
                    <a:pt x="1810" y="7406"/>
                  </a:lnTo>
                  <a:lnTo>
                    <a:pt x="477" y="9645"/>
                  </a:lnTo>
                  <a:lnTo>
                    <a:pt x="36" y="10383"/>
                  </a:lnTo>
                  <a:lnTo>
                    <a:pt x="893" y="10597"/>
                  </a:lnTo>
                  <a:lnTo>
                    <a:pt x="3548" y="11300"/>
                  </a:lnTo>
                  <a:lnTo>
                    <a:pt x="4239" y="13800"/>
                  </a:lnTo>
                  <a:lnTo>
                    <a:pt x="4465" y="14622"/>
                  </a:lnTo>
                  <a:lnTo>
                    <a:pt x="5215" y="14205"/>
                  </a:lnTo>
                  <a:lnTo>
                    <a:pt x="7620" y="12860"/>
                  </a:lnTo>
                  <a:lnTo>
                    <a:pt x="9930" y="14157"/>
                  </a:lnTo>
                  <a:lnTo>
                    <a:pt x="10680" y="14574"/>
                  </a:lnTo>
                  <a:lnTo>
                    <a:pt x="10906" y="13753"/>
                  </a:lnTo>
                  <a:lnTo>
                    <a:pt x="11621" y="11169"/>
                  </a:lnTo>
                  <a:lnTo>
                    <a:pt x="14193" y="10502"/>
                  </a:lnTo>
                  <a:lnTo>
                    <a:pt x="15050" y="10276"/>
                  </a:lnTo>
                  <a:lnTo>
                    <a:pt x="14609" y="9550"/>
                  </a:lnTo>
                  <a:lnTo>
                    <a:pt x="13228" y="7228"/>
                  </a:lnTo>
                  <a:lnTo>
                    <a:pt x="14574" y="4978"/>
                  </a:lnTo>
                  <a:lnTo>
                    <a:pt x="15002" y="4251"/>
                  </a:lnTo>
                  <a:lnTo>
                    <a:pt x="14157" y="4025"/>
                  </a:lnTo>
                  <a:lnTo>
                    <a:pt x="11490" y="3323"/>
                  </a:lnTo>
                  <a:lnTo>
                    <a:pt x="10799"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131;p8"/>
            <p:cNvSpPr/>
            <p:nvPr/>
          </p:nvSpPr>
          <p:spPr>
            <a:xfrm>
              <a:off x="2488100" y="3403825"/>
              <a:ext cx="376250" cy="365550"/>
            </a:xfrm>
            <a:custGeom>
              <a:avLst/>
              <a:gdLst/>
              <a:ahLst/>
              <a:cxnLst/>
              <a:rect l="l" t="t" r="r" b="b"/>
              <a:pathLst>
                <a:path w="15050" h="14622" extrusionOk="0">
                  <a:moveTo>
                    <a:pt x="4882" y="1286"/>
                  </a:moveTo>
                  <a:lnTo>
                    <a:pt x="7096" y="2525"/>
                  </a:lnTo>
                  <a:lnTo>
                    <a:pt x="7096" y="6311"/>
                  </a:lnTo>
                  <a:lnTo>
                    <a:pt x="4251" y="3560"/>
                  </a:lnTo>
                  <a:lnTo>
                    <a:pt x="4882" y="1286"/>
                  </a:lnTo>
                  <a:close/>
                  <a:moveTo>
                    <a:pt x="10025" y="1239"/>
                  </a:moveTo>
                  <a:lnTo>
                    <a:pt x="10680" y="3632"/>
                  </a:lnTo>
                  <a:lnTo>
                    <a:pt x="7918" y="6311"/>
                  </a:lnTo>
                  <a:lnTo>
                    <a:pt x="7918" y="2417"/>
                  </a:lnTo>
                  <a:lnTo>
                    <a:pt x="7930" y="2417"/>
                  </a:lnTo>
                  <a:lnTo>
                    <a:pt x="10025" y="1239"/>
                  </a:lnTo>
                  <a:close/>
                  <a:moveTo>
                    <a:pt x="3727" y="4215"/>
                  </a:moveTo>
                  <a:lnTo>
                    <a:pt x="6501" y="6894"/>
                  </a:lnTo>
                  <a:lnTo>
                    <a:pt x="2489" y="6894"/>
                  </a:lnTo>
                  <a:lnTo>
                    <a:pt x="1262" y="4858"/>
                  </a:lnTo>
                  <a:lnTo>
                    <a:pt x="3727" y="4215"/>
                  </a:lnTo>
                  <a:close/>
                  <a:moveTo>
                    <a:pt x="11371" y="4144"/>
                  </a:moveTo>
                  <a:lnTo>
                    <a:pt x="13704" y="4751"/>
                  </a:lnTo>
                  <a:lnTo>
                    <a:pt x="12430" y="6894"/>
                  </a:lnTo>
                  <a:lnTo>
                    <a:pt x="8525" y="6894"/>
                  </a:lnTo>
                  <a:lnTo>
                    <a:pt x="11371" y="4144"/>
                  </a:lnTo>
                  <a:close/>
                  <a:moveTo>
                    <a:pt x="12550" y="7716"/>
                  </a:moveTo>
                  <a:lnTo>
                    <a:pt x="13764" y="9752"/>
                  </a:lnTo>
                  <a:lnTo>
                    <a:pt x="11299" y="10395"/>
                  </a:lnTo>
                  <a:lnTo>
                    <a:pt x="8525" y="7716"/>
                  </a:lnTo>
                  <a:close/>
                  <a:moveTo>
                    <a:pt x="6513" y="7728"/>
                  </a:moveTo>
                  <a:lnTo>
                    <a:pt x="3656" y="10478"/>
                  </a:lnTo>
                  <a:lnTo>
                    <a:pt x="1322" y="9871"/>
                  </a:lnTo>
                  <a:lnTo>
                    <a:pt x="2596" y="7728"/>
                  </a:lnTo>
                  <a:close/>
                  <a:moveTo>
                    <a:pt x="7930" y="8299"/>
                  </a:moveTo>
                  <a:lnTo>
                    <a:pt x="10776" y="11049"/>
                  </a:lnTo>
                  <a:lnTo>
                    <a:pt x="10144" y="13323"/>
                  </a:lnTo>
                  <a:lnTo>
                    <a:pt x="7930" y="12085"/>
                  </a:lnTo>
                  <a:lnTo>
                    <a:pt x="7930" y="8299"/>
                  </a:lnTo>
                  <a:close/>
                  <a:moveTo>
                    <a:pt x="7108" y="8299"/>
                  </a:moveTo>
                  <a:lnTo>
                    <a:pt x="7108" y="12192"/>
                  </a:lnTo>
                  <a:lnTo>
                    <a:pt x="7096" y="12192"/>
                  </a:lnTo>
                  <a:lnTo>
                    <a:pt x="5001" y="13371"/>
                  </a:lnTo>
                  <a:lnTo>
                    <a:pt x="4346" y="10978"/>
                  </a:lnTo>
                  <a:lnTo>
                    <a:pt x="7108" y="8299"/>
                  </a:lnTo>
                  <a:close/>
                  <a:moveTo>
                    <a:pt x="10585" y="0"/>
                  </a:moveTo>
                  <a:lnTo>
                    <a:pt x="9823" y="417"/>
                  </a:lnTo>
                  <a:lnTo>
                    <a:pt x="7430" y="1763"/>
                  </a:lnTo>
                  <a:lnTo>
                    <a:pt x="5120" y="465"/>
                  </a:lnTo>
                  <a:lnTo>
                    <a:pt x="4358" y="48"/>
                  </a:lnTo>
                  <a:lnTo>
                    <a:pt x="4132" y="870"/>
                  </a:lnTo>
                  <a:lnTo>
                    <a:pt x="3417" y="3453"/>
                  </a:lnTo>
                  <a:lnTo>
                    <a:pt x="846" y="4132"/>
                  </a:lnTo>
                  <a:lnTo>
                    <a:pt x="0" y="4346"/>
                  </a:lnTo>
                  <a:lnTo>
                    <a:pt x="429" y="5084"/>
                  </a:lnTo>
                  <a:lnTo>
                    <a:pt x="1810" y="7406"/>
                  </a:lnTo>
                  <a:lnTo>
                    <a:pt x="477" y="9644"/>
                  </a:lnTo>
                  <a:lnTo>
                    <a:pt x="48" y="10383"/>
                  </a:lnTo>
                  <a:lnTo>
                    <a:pt x="893" y="10597"/>
                  </a:lnTo>
                  <a:lnTo>
                    <a:pt x="3560" y="11299"/>
                  </a:lnTo>
                  <a:lnTo>
                    <a:pt x="4239" y="13800"/>
                  </a:lnTo>
                  <a:lnTo>
                    <a:pt x="4465" y="14621"/>
                  </a:lnTo>
                  <a:lnTo>
                    <a:pt x="5227" y="14205"/>
                  </a:lnTo>
                  <a:lnTo>
                    <a:pt x="7620" y="12859"/>
                  </a:lnTo>
                  <a:lnTo>
                    <a:pt x="9930" y="14157"/>
                  </a:lnTo>
                  <a:lnTo>
                    <a:pt x="10680" y="14574"/>
                  </a:lnTo>
                  <a:lnTo>
                    <a:pt x="10906" y="13752"/>
                  </a:lnTo>
                  <a:lnTo>
                    <a:pt x="11621" y="11168"/>
                  </a:lnTo>
                  <a:lnTo>
                    <a:pt x="14193" y="10502"/>
                  </a:lnTo>
                  <a:lnTo>
                    <a:pt x="15050" y="10275"/>
                  </a:lnTo>
                  <a:lnTo>
                    <a:pt x="14609" y="9549"/>
                  </a:lnTo>
                  <a:lnTo>
                    <a:pt x="13228" y="7227"/>
                  </a:lnTo>
                  <a:lnTo>
                    <a:pt x="14574" y="4977"/>
                  </a:lnTo>
                  <a:lnTo>
                    <a:pt x="15002" y="4251"/>
                  </a:lnTo>
                  <a:lnTo>
                    <a:pt x="14157" y="4025"/>
                  </a:lnTo>
                  <a:lnTo>
                    <a:pt x="11490" y="3322"/>
                  </a:lnTo>
                  <a:lnTo>
                    <a:pt x="10799"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132;p8"/>
            <p:cNvSpPr/>
            <p:nvPr/>
          </p:nvSpPr>
          <p:spPr>
            <a:xfrm>
              <a:off x="2488100" y="846675"/>
              <a:ext cx="376250" cy="365525"/>
            </a:xfrm>
            <a:custGeom>
              <a:avLst/>
              <a:gdLst/>
              <a:ahLst/>
              <a:cxnLst/>
              <a:rect l="l" t="t" r="r" b="b"/>
              <a:pathLst>
                <a:path w="15050" h="14621" extrusionOk="0">
                  <a:moveTo>
                    <a:pt x="10025" y="1238"/>
                  </a:moveTo>
                  <a:lnTo>
                    <a:pt x="10680" y="3631"/>
                  </a:lnTo>
                  <a:lnTo>
                    <a:pt x="7918" y="6310"/>
                  </a:lnTo>
                  <a:lnTo>
                    <a:pt x="7918" y="2417"/>
                  </a:lnTo>
                  <a:lnTo>
                    <a:pt x="7930" y="2417"/>
                  </a:lnTo>
                  <a:lnTo>
                    <a:pt x="10025" y="1238"/>
                  </a:lnTo>
                  <a:close/>
                  <a:moveTo>
                    <a:pt x="4882" y="1298"/>
                  </a:moveTo>
                  <a:lnTo>
                    <a:pt x="7096" y="2536"/>
                  </a:lnTo>
                  <a:lnTo>
                    <a:pt x="7096" y="6322"/>
                  </a:lnTo>
                  <a:lnTo>
                    <a:pt x="4251" y="3572"/>
                  </a:lnTo>
                  <a:lnTo>
                    <a:pt x="4882" y="1298"/>
                  </a:lnTo>
                  <a:close/>
                  <a:moveTo>
                    <a:pt x="3739" y="4215"/>
                  </a:moveTo>
                  <a:lnTo>
                    <a:pt x="6501" y="6894"/>
                  </a:lnTo>
                  <a:lnTo>
                    <a:pt x="2489" y="6894"/>
                  </a:lnTo>
                  <a:lnTo>
                    <a:pt x="1262" y="4858"/>
                  </a:lnTo>
                  <a:lnTo>
                    <a:pt x="3739" y="4215"/>
                  </a:lnTo>
                  <a:close/>
                  <a:moveTo>
                    <a:pt x="11371" y="4131"/>
                  </a:moveTo>
                  <a:lnTo>
                    <a:pt x="13704" y="4751"/>
                  </a:lnTo>
                  <a:lnTo>
                    <a:pt x="12442" y="6894"/>
                  </a:lnTo>
                  <a:lnTo>
                    <a:pt x="8525" y="6894"/>
                  </a:lnTo>
                  <a:lnTo>
                    <a:pt x="11371" y="4131"/>
                  </a:lnTo>
                  <a:close/>
                  <a:moveTo>
                    <a:pt x="12550" y="7715"/>
                  </a:moveTo>
                  <a:lnTo>
                    <a:pt x="13764" y="9751"/>
                  </a:lnTo>
                  <a:lnTo>
                    <a:pt x="11299" y="10394"/>
                  </a:lnTo>
                  <a:lnTo>
                    <a:pt x="8525" y="7715"/>
                  </a:lnTo>
                  <a:close/>
                  <a:moveTo>
                    <a:pt x="6513" y="7727"/>
                  </a:moveTo>
                  <a:lnTo>
                    <a:pt x="3656" y="10477"/>
                  </a:lnTo>
                  <a:lnTo>
                    <a:pt x="1322" y="9870"/>
                  </a:lnTo>
                  <a:lnTo>
                    <a:pt x="2596" y="7727"/>
                  </a:lnTo>
                  <a:close/>
                  <a:moveTo>
                    <a:pt x="7930" y="8287"/>
                  </a:moveTo>
                  <a:lnTo>
                    <a:pt x="10776" y="11049"/>
                  </a:lnTo>
                  <a:lnTo>
                    <a:pt x="10144" y="13323"/>
                  </a:lnTo>
                  <a:lnTo>
                    <a:pt x="7930" y="12085"/>
                  </a:lnTo>
                  <a:lnTo>
                    <a:pt x="7930" y="8287"/>
                  </a:lnTo>
                  <a:close/>
                  <a:moveTo>
                    <a:pt x="7108" y="8287"/>
                  </a:moveTo>
                  <a:lnTo>
                    <a:pt x="7108" y="12192"/>
                  </a:lnTo>
                  <a:lnTo>
                    <a:pt x="7096" y="12192"/>
                  </a:lnTo>
                  <a:lnTo>
                    <a:pt x="5001" y="13371"/>
                  </a:lnTo>
                  <a:lnTo>
                    <a:pt x="4346" y="10966"/>
                  </a:lnTo>
                  <a:lnTo>
                    <a:pt x="7108" y="8287"/>
                  </a:lnTo>
                  <a:close/>
                  <a:moveTo>
                    <a:pt x="10561" y="0"/>
                  </a:moveTo>
                  <a:lnTo>
                    <a:pt x="9811" y="417"/>
                  </a:lnTo>
                  <a:lnTo>
                    <a:pt x="7406" y="1762"/>
                  </a:lnTo>
                  <a:lnTo>
                    <a:pt x="5108" y="476"/>
                  </a:lnTo>
                  <a:lnTo>
                    <a:pt x="4358" y="48"/>
                  </a:lnTo>
                  <a:lnTo>
                    <a:pt x="4132" y="869"/>
                  </a:lnTo>
                  <a:lnTo>
                    <a:pt x="3417" y="3453"/>
                  </a:lnTo>
                  <a:lnTo>
                    <a:pt x="846" y="4120"/>
                  </a:lnTo>
                  <a:lnTo>
                    <a:pt x="0" y="4346"/>
                  </a:lnTo>
                  <a:lnTo>
                    <a:pt x="429" y="5072"/>
                  </a:lnTo>
                  <a:lnTo>
                    <a:pt x="1810" y="7394"/>
                  </a:lnTo>
                  <a:lnTo>
                    <a:pt x="477" y="9644"/>
                  </a:lnTo>
                  <a:lnTo>
                    <a:pt x="48" y="10370"/>
                  </a:lnTo>
                  <a:lnTo>
                    <a:pt x="893" y="10597"/>
                  </a:lnTo>
                  <a:lnTo>
                    <a:pt x="3560" y="11299"/>
                  </a:lnTo>
                  <a:lnTo>
                    <a:pt x="4239" y="13799"/>
                  </a:lnTo>
                  <a:lnTo>
                    <a:pt x="4465" y="14621"/>
                  </a:lnTo>
                  <a:lnTo>
                    <a:pt x="5227" y="14204"/>
                  </a:lnTo>
                  <a:lnTo>
                    <a:pt x="7620" y="12859"/>
                  </a:lnTo>
                  <a:lnTo>
                    <a:pt x="9930" y="14157"/>
                  </a:lnTo>
                  <a:lnTo>
                    <a:pt x="10680" y="14573"/>
                  </a:lnTo>
                  <a:lnTo>
                    <a:pt x="10906" y="13752"/>
                  </a:lnTo>
                  <a:lnTo>
                    <a:pt x="11621" y="11168"/>
                  </a:lnTo>
                  <a:lnTo>
                    <a:pt x="14193" y="10489"/>
                  </a:lnTo>
                  <a:lnTo>
                    <a:pt x="15050" y="10275"/>
                  </a:lnTo>
                  <a:lnTo>
                    <a:pt x="14609" y="9537"/>
                  </a:lnTo>
                  <a:lnTo>
                    <a:pt x="13228" y="7215"/>
                  </a:lnTo>
                  <a:lnTo>
                    <a:pt x="14574" y="4965"/>
                  </a:lnTo>
                  <a:lnTo>
                    <a:pt x="15002" y="4227"/>
                  </a:lnTo>
                  <a:lnTo>
                    <a:pt x="14157" y="4000"/>
                  </a:lnTo>
                  <a:lnTo>
                    <a:pt x="11490" y="3310"/>
                  </a:lnTo>
                  <a:lnTo>
                    <a:pt x="10799" y="798"/>
                  </a:lnTo>
                  <a:lnTo>
                    <a:pt x="10561"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 name="Google Shape;133;p8"/>
            <p:cNvSpPr/>
            <p:nvPr/>
          </p:nvSpPr>
          <p:spPr>
            <a:xfrm>
              <a:off x="2488100" y="2307850"/>
              <a:ext cx="376250" cy="365250"/>
            </a:xfrm>
            <a:custGeom>
              <a:avLst/>
              <a:gdLst/>
              <a:ahLst/>
              <a:cxnLst/>
              <a:rect l="l" t="t" r="r" b="b"/>
              <a:pathLst>
                <a:path w="15050" h="14610" extrusionOk="0">
                  <a:moveTo>
                    <a:pt x="4882" y="1298"/>
                  </a:moveTo>
                  <a:lnTo>
                    <a:pt x="7096" y="2525"/>
                  </a:lnTo>
                  <a:lnTo>
                    <a:pt x="7096" y="6323"/>
                  </a:lnTo>
                  <a:lnTo>
                    <a:pt x="4251" y="3573"/>
                  </a:lnTo>
                  <a:lnTo>
                    <a:pt x="4882" y="1298"/>
                  </a:lnTo>
                  <a:close/>
                  <a:moveTo>
                    <a:pt x="10049" y="1251"/>
                  </a:moveTo>
                  <a:lnTo>
                    <a:pt x="10704" y="3644"/>
                  </a:lnTo>
                  <a:lnTo>
                    <a:pt x="7930" y="6323"/>
                  </a:lnTo>
                  <a:lnTo>
                    <a:pt x="7930" y="2430"/>
                  </a:lnTo>
                  <a:lnTo>
                    <a:pt x="7942" y="2430"/>
                  </a:lnTo>
                  <a:lnTo>
                    <a:pt x="10049" y="1251"/>
                  </a:lnTo>
                  <a:close/>
                  <a:moveTo>
                    <a:pt x="11383" y="4132"/>
                  </a:moveTo>
                  <a:lnTo>
                    <a:pt x="13716" y="4751"/>
                  </a:lnTo>
                  <a:lnTo>
                    <a:pt x="12442" y="6894"/>
                  </a:lnTo>
                  <a:lnTo>
                    <a:pt x="8525" y="6894"/>
                  </a:lnTo>
                  <a:lnTo>
                    <a:pt x="11383" y="4132"/>
                  </a:lnTo>
                  <a:close/>
                  <a:moveTo>
                    <a:pt x="3739" y="4227"/>
                  </a:moveTo>
                  <a:lnTo>
                    <a:pt x="6501" y="6906"/>
                  </a:lnTo>
                  <a:lnTo>
                    <a:pt x="2489" y="6906"/>
                  </a:lnTo>
                  <a:lnTo>
                    <a:pt x="1262" y="4870"/>
                  </a:lnTo>
                  <a:lnTo>
                    <a:pt x="3739" y="4227"/>
                  </a:lnTo>
                  <a:close/>
                  <a:moveTo>
                    <a:pt x="12550" y="7728"/>
                  </a:moveTo>
                  <a:lnTo>
                    <a:pt x="13764" y="9764"/>
                  </a:lnTo>
                  <a:lnTo>
                    <a:pt x="11299" y="10407"/>
                  </a:lnTo>
                  <a:lnTo>
                    <a:pt x="8525" y="7728"/>
                  </a:lnTo>
                  <a:close/>
                  <a:moveTo>
                    <a:pt x="6513" y="7728"/>
                  </a:moveTo>
                  <a:lnTo>
                    <a:pt x="3656" y="10478"/>
                  </a:lnTo>
                  <a:lnTo>
                    <a:pt x="1322" y="9871"/>
                  </a:lnTo>
                  <a:lnTo>
                    <a:pt x="2596" y="7728"/>
                  </a:lnTo>
                  <a:close/>
                  <a:moveTo>
                    <a:pt x="7930" y="8299"/>
                  </a:moveTo>
                  <a:lnTo>
                    <a:pt x="10776" y="11062"/>
                  </a:lnTo>
                  <a:lnTo>
                    <a:pt x="10144" y="13336"/>
                  </a:lnTo>
                  <a:lnTo>
                    <a:pt x="7930" y="12097"/>
                  </a:lnTo>
                  <a:lnTo>
                    <a:pt x="7930" y="8299"/>
                  </a:lnTo>
                  <a:close/>
                  <a:moveTo>
                    <a:pt x="7108" y="8299"/>
                  </a:moveTo>
                  <a:lnTo>
                    <a:pt x="7108" y="12205"/>
                  </a:lnTo>
                  <a:lnTo>
                    <a:pt x="7096" y="12205"/>
                  </a:lnTo>
                  <a:lnTo>
                    <a:pt x="5001" y="13383"/>
                  </a:lnTo>
                  <a:lnTo>
                    <a:pt x="4346" y="10978"/>
                  </a:lnTo>
                  <a:lnTo>
                    <a:pt x="7108" y="8299"/>
                  </a:lnTo>
                  <a:close/>
                  <a:moveTo>
                    <a:pt x="10585" y="1"/>
                  </a:moveTo>
                  <a:lnTo>
                    <a:pt x="9823" y="417"/>
                  </a:lnTo>
                  <a:lnTo>
                    <a:pt x="7418" y="1751"/>
                  </a:lnTo>
                  <a:lnTo>
                    <a:pt x="5120" y="465"/>
                  </a:lnTo>
                  <a:lnTo>
                    <a:pt x="4358" y="48"/>
                  </a:lnTo>
                  <a:lnTo>
                    <a:pt x="4132" y="858"/>
                  </a:lnTo>
                  <a:lnTo>
                    <a:pt x="3417" y="3453"/>
                  </a:lnTo>
                  <a:lnTo>
                    <a:pt x="846" y="4120"/>
                  </a:lnTo>
                  <a:lnTo>
                    <a:pt x="0" y="4346"/>
                  </a:lnTo>
                  <a:lnTo>
                    <a:pt x="429" y="5073"/>
                  </a:lnTo>
                  <a:lnTo>
                    <a:pt x="1810" y="7394"/>
                  </a:lnTo>
                  <a:lnTo>
                    <a:pt x="477" y="9645"/>
                  </a:lnTo>
                  <a:lnTo>
                    <a:pt x="48" y="10371"/>
                  </a:lnTo>
                  <a:lnTo>
                    <a:pt x="893" y="10597"/>
                  </a:lnTo>
                  <a:lnTo>
                    <a:pt x="3560" y="11300"/>
                  </a:lnTo>
                  <a:lnTo>
                    <a:pt x="4239" y="13800"/>
                  </a:lnTo>
                  <a:lnTo>
                    <a:pt x="4465" y="14610"/>
                  </a:lnTo>
                  <a:lnTo>
                    <a:pt x="5227" y="14193"/>
                  </a:lnTo>
                  <a:lnTo>
                    <a:pt x="7620" y="12859"/>
                  </a:lnTo>
                  <a:lnTo>
                    <a:pt x="9930" y="14145"/>
                  </a:lnTo>
                  <a:lnTo>
                    <a:pt x="10680" y="14574"/>
                  </a:lnTo>
                  <a:lnTo>
                    <a:pt x="10906" y="13752"/>
                  </a:lnTo>
                  <a:lnTo>
                    <a:pt x="11621" y="11157"/>
                  </a:lnTo>
                  <a:lnTo>
                    <a:pt x="14193" y="10490"/>
                  </a:lnTo>
                  <a:lnTo>
                    <a:pt x="15050" y="10264"/>
                  </a:lnTo>
                  <a:lnTo>
                    <a:pt x="14609" y="9538"/>
                  </a:lnTo>
                  <a:lnTo>
                    <a:pt x="13228" y="7216"/>
                  </a:lnTo>
                  <a:lnTo>
                    <a:pt x="14574" y="4966"/>
                  </a:lnTo>
                  <a:lnTo>
                    <a:pt x="15002" y="4239"/>
                  </a:lnTo>
                  <a:lnTo>
                    <a:pt x="14157" y="4013"/>
                  </a:lnTo>
                  <a:lnTo>
                    <a:pt x="11490" y="3322"/>
                  </a:lnTo>
                  <a:lnTo>
                    <a:pt x="10799"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 name="Google Shape;134;p8"/>
            <p:cNvSpPr/>
            <p:nvPr/>
          </p:nvSpPr>
          <p:spPr>
            <a:xfrm>
              <a:off x="2488100" y="2673075"/>
              <a:ext cx="376250" cy="365550"/>
            </a:xfrm>
            <a:custGeom>
              <a:avLst/>
              <a:gdLst/>
              <a:ahLst/>
              <a:cxnLst/>
              <a:rect l="l" t="t" r="r" b="b"/>
              <a:pathLst>
                <a:path w="15050" h="14622" extrusionOk="0">
                  <a:moveTo>
                    <a:pt x="4882" y="1286"/>
                  </a:moveTo>
                  <a:lnTo>
                    <a:pt x="7096" y="2525"/>
                  </a:lnTo>
                  <a:lnTo>
                    <a:pt x="7096" y="6311"/>
                  </a:lnTo>
                  <a:lnTo>
                    <a:pt x="4251" y="3561"/>
                  </a:lnTo>
                  <a:lnTo>
                    <a:pt x="4882" y="1286"/>
                  </a:lnTo>
                  <a:close/>
                  <a:moveTo>
                    <a:pt x="10049" y="1251"/>
                  </a:moveTo>
                  <a:lnTo>
                    <a:pt x="10704" y="3656"/>
                  </a:lnTo>
                  <a:lnTo>
                    <a:pt x="7930" y="6335"/>
                  </a:lnTo>
                  <a:lnTo>
                    <a:pt x="7930" y="2429"/>
                  </a:lnTo>
                  <a:lnTo>
                    <a:pt x="7942" y="2429"/>
                  </a:lnTo>
                  <a:lnTo>
                    <a:pt x="10049" y="1251"/>
                  </a:lnTo>
                  <a:close/>
                  <a:moveTo>
                    <a:pt x="11383" y="4144"/>
                  </a:moveTo>
                  <a:lnTo>
                    <a:pt x="13716" y="4751"/>
                  </a:lnTo>
                  <a:lnTo>
                    <a:pt x="12442" y="6894"/>
                  </a:lnTo>
                  <a:lnTo>
                    <a:pt x="8525" y="6894"/>
                  </a:lnTo>
                  <a:lnTo>
                    <a:pt x="11383" y="4144"/>
                  </a:lnTo>
                  <a:close/>
                  <a:moveTo>
                    <a:pt x="3739" y="4227"/>
                  </a:moveTo>
                  <a:lnTo>
                    <a:pt x="6501" y="6906"/>
                  </a:lnTo>
                  <a:lnTo>
                    <a:pt x="2489" y="6906"/>
                  </a:lnTo>
                  <a:lnTo>
                    <a:pt x="1262" y="4870"/>
                  </a:lnTo>
                  <a:lnTo>
                    <a:pt x="3739" y="4227"/>
                  </a:lnTo>
                  <a:close/>
                  <a:moveTo>
                    <a:pt x="12550" y="7728"/>
                  </a:moveTo>
                  <a:lnTo>
                    <a:pt x="13764" y="9764"/>
                  </a:lnTo>
                  <a:lnTo>
                    <a:pt x="11299" y="10407"/>
                  </a:lnTo>
                  <a:lnTo>
                    <a:pt x="8525" y="7728"/>
                  </a:lnTo>
                  <a:close/>
                  <a:moveTo>
                    <a:pt x="6513" y="7716"/>
                  </a:moveTo>
                  <a:lnTo>
                    <a:pt x="3679" y="10466"/>
                  </a:lnTo>
                  <a:lnTo>
                    <a:pt x="1334" y="9859"/>
                  </a:lnTo>
                  <a:lnTo>
                    <a:pt x="2608" y="7716"/>
                  </a:lnTo>
                  <a:close/>
                  <a:moveTo>
                    <a:pt x="7942" y="8299"/>
                  </a:moveTo>
                  <a:lnTo>
                    <a:pt x="10787" y="11050"/>
                  </a:lnTo>
                  <a:lnTo>
                    <a:pt x="10168" y="13324"/>
                  </a:lnTo>
                  <a:lnTo>
                    <a:pt x="7942" y="12085"/>
                  </a:lnTo>
                  <a:lnTo>
                    <a:pt x="7942" y="8299"/>
                  </a:lnTo>
                  <a:close/>
                  <a:moveTo>
                    <a:pt x="7108" y="8287"/>
                  </a:moveTo>
                  <a:lnTo>
                    <a:pt x="7108" y="12193"/>
                  </a:lnTo>
                  <a:lnTo>
                    <a:pt x="7096" y="12193"/>
                  </a:lnTo>
                  <a:lnTo>
                    <a:pt x="5001" y="13371"/>
                  </a:lnTo>
                  <a:lnTo>
                    <a:pt x="4346" y="10966"/>
                  </a:lnTo>
                  <a:lnTo>
                    <a:pt x="7108" y="8287"/>
                  </a:lnTo>
                  <a:close/>
                  <a:moveTo>
                    <a:pt x="10585" y="1"/>
                  </a:moveTo>
                  <a:lnTo>
                    <a:pt x="9823" y="417"/>
                  </a:lnTo>
                  <a:lnTo>
                    <a:pt x="7430" y="1763"/>
                  </a:lnTo>
                  <a:lnTo>
                    <a:pt x="5120" y="465"/>
                  </a:lnTo>
                  <a:lnTo>
                    <a:pt x="4358" y="48"/>
                  </a:lnTo>
                  <a:lnTo>
                    <a:pt x="4132" y="870"/>
                  </a:lnTo>
                  <a:lnTo>
                    <a:pt x="3417" y="3453"/>
                  </a:lnTo>
                  <a:lnTo>
                    <a:pt x="846" y="4132"/>
                  </a:lnTo>
                  <a:lnTo>
                    <a:pt x="0" y="4346"/>
                  </a:lnTo>
                  <a:lnTo>
                    <a:pt x="429" y="5085"/>
                  </a:lnTo>
                  <a:lnTo>
                    <a:pt x="1810" y="7406"/>
                  </a:lnTo>
                  <a:lnTo>
                    <a:pt x="477" y="9645"/>
                  </a:lnTo>
                  <a:lnTo>
                    <a:pt x="48" y="10383"/>
                  </a:lnTo>
                  <a:lnTo>
                    <a:pt x="893" y="10597"/>
                  </a:lnTo>
                  <a:lnTo>
                    <a:pt x="3560" y="11300"/>
                  </a:lnTo>
                  <a:lnTo>
                    <a:pt x="4239" y="13800"/>
                  </a:lnTo>
                  <a:lnTo>
                    <a:pt x="4465" y="14621"/>
                  </a:lnTo>
                  <a:lnTo>
                    <a:pt x="5227" y="14205"/>
                  </a:lnTo>
                  <a:lnTo>
                    <a:pt x="7620" y="12859"/>
                  </a:lnTo>
                  <a:lnTo>
                    <a:pt x="9930" y="14157"/>
                  </a:lnTo>
                  <a:lnTo>
                    <a:pt x="10680" y="14574"/>
                  </a:lnTo>
                  <a:lnTo>
                    <a:pt x="10906" y="13752"/>
                  </a:lnTo>
                  <a:lnTo>
                    <a:pt x="11621" y="11169"/>
                  </a:lnTo>
                  <a:lnTo>
                    <a:pt x="14193" y="10502"/>
                  </a:lnTo>
                  <a:lnTo>
                    <a:pt x="15050" y="10276"/>
                  </a:lnTo>
                  <a:lnTo>
                    <a:pt x="14609" y="9549"/>
                  </a:lnTo>
                  <a:lnTo>
                    <a:pt x="13228" y="7228"/>
                  </a:lnTo>
                  <a:lnTo>
                    <a:pt x="14574" y="4977"/>
                  </a:lnTo>
                  <a:lnTo>
                    <a:pt x="15002" y="4251"/>
                  </a:lnTo>
                  <a:lnTo>
                    <a:pt x="14157" y="4025"/>
                  </a:lnTo>
                  <a:lnTo>
                    <a:pt x="11490" y="3322"/>
                  </a:lnTo>
                  <a:lnTo>
                    <a:pt x="10799"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135;p8"/>
            <p:cNvSpPr/>
            <p:nvPr/>
          </p:nvSpPr>
          <p:spPr>
            <a:xfrm>
              <a:off x="2488100" y="1211875"/>
              <a:ext cx="376250" cy="365550"/>
            </a:xfrm>
            <a:custGeom>
              <a:avLst/>
              <a:gdLst/>
              <a:ahLst/>
              <a:cxnLst/>
              <a:rect l="l" t="t" r="r" b="b"/>
              <a:pathLst>
                <a:path w="15050" h="14622" extrusionOk="0">
                  <a:moveTo>
                    <a:pt x="4882" y="1287"/>
                  </a:moveTo>
                  <a:lnTo>
                    <a:pt x="7096" y="2525"/>
                  </a:lnTo>
                  <a:lnTo>
                    <a:pt x="7096" y="6323"/>
                  </a:lnTo>
                  <a:lnTo>
                    <a:pt x="4251" y="3561"/>
                  </a:lnTo>
                  <a:lnTo>
                    <a:pt x="4882" y="1287"/>
                  </a:lnTo>
                  <a:close/>
                  <a:moveTo>
                    <a:pt x="10049" y="1239"/>
                  </a:moveTo>
                  <a:lnTo>
                    <a:pt x="10704" y="3644"/>
                  </a:lnTo>
                  <a:lnTo>
                    <a:pt x="7930" y="6323"/>
                  </a:lnTo>
                  <a:lnTo>
                    <a:pt x="7930" y="2418"/>
                  </a:lnTo>
                  <a:lnTo>
                    <a:pt x="7942" y="2418"/>
                  </a:lnTo>
                  <a:lnTo>
                    <a:pt x="10049" y="1239"/>
                  </a:lnTo>
                  <a:close/>
                  <a:moveTo>
                    <a:pt x="3727" y="4216"/>
                  </a:moveTo>
                  <a:lnTo>
                    <a:pt x="6501" y="6895"/>
                  </a:lnTo>
                  <a:lnTo>
                    <a:pt x="2489" y="6895"/>
                  </a:lnTo>
                  <a:lnTo>
                    <a:pt x="1274" y="4859"/>
                  </a:lnTo>
                  <a:lnTo>
                    <a:pt x="3727" y="4216"/>
                  </a:lnTo>
                  <a:close/>
                  <a:moveTo>
                    <a:pt x="11383" y="4144"/>
                  </a:moveTo>
                  <a:lnTo>
                    <a:pt x="13716" y="4752"/>
                  </a:lnTo>
                  <a:lnTo>
                    <a:pt x="12442" y="6895"/>
                  </a:lnTo>
                  <a:lnTo>
                    <a:pt x="8525" y="6895"/>
                  </a:lnTo>
                  <a:lnTo>
                    <a:pt x="11383" y="4144"/>
                  </a:lnTo>
                  <a:close/>
                  <a:moveTo>
                    <a:pt x="12550" y="7716"/>
                  </a:moveTo>
                  <a:lnTo>
                    <a:pt x="13764" y="9752"/>
                  </a:lnTo>
                  <a:lnTo>
                    <a:pt x="11299" y="10395"/>
                  </a:lnTo>
                  <a:lnTo>
                    <a:pt x="8525" y="7716"/>
                  </a:lnTo>
                  <a:close/>
                  <a:moveTo>
                    <a:pt x="6513" y="7728"/>
                  </a:moveTo>
                  <a:lnTo>
                    <a:pt x="3656" y="10490"/>
                  </a:lnTo>
                  <a:lnTo>
                    <a:pt x="1322" y="9871"/>
                  </a:lnTo>
                  <a:lnTo>
                    <a:pt x="2596" y="7728"/>
                  </a:lnTo>
                  <a:close/>
                  <a:moveTo>
                    <a:pt x="7942" y="8300"/>
                  </a:moveTo>
                  <a:lnTo>
                    <a:pt x="10787" y="11050"/>
                  </a:lnTo>
                  <a:lnTo>
                    <a:pt x="10168" y="13324"/>
                  </a:lnTo>
                  <a:lnTo>
                    <a:pt x="7942" y="12098"/>
                  </a:lnTo>
                  <a:lnTo>
                    <a:pt x="7942" y="8300"/>
                  </a:lnTo>
                  <a:close/>
                  <a:moveTo>
                    <a:pt x="7108" y="8300"/>
                  </a:moveTo>
                  <a:lnTo>
                    <a:pt x="7108" y="12193"/>
                  </a:lnTo>
                  <a:lnTo>
                    <a:pt x="7096" y="12193"/>
                  </a:lnTo>
                  <a:lnTo>
                    <a:pt x="5001" y="13372"/>
                  </a:lnTo>
                  <a:lnTo>
                    <a:pt x="4346" y="10978"/>
                  </a:lnTo>
                  <a:lnTo>
                    <a:pt x="7108" y="8300"/>
                  </a:lnTo>
                  <a:close/>
                  <a:moveTo>
                    <a:pt x="10585" y="1"/>
                  </a:moveTo>
                  <a:lnTo>
                    <a:pt x="9823" y="418"/>
                  </a:lnTo>
                  <a:lnTo>
                    <a:pt x="7430" y="1763"/>
                  </a:lnTo>
                  <a:lnTo>
                    <a:pt x="5120" y="465"/>
                  </a:lnTo>
                  <a:lnTo>
                    <a:pt x="4358" y="49"/>
                  </a:lnTo>
                  <a:lnTo>
                    <a:pt x="4132" y="870"/>
                  </a:lnTo>
                  <a:lnTo>
                    <a:pt x="3417" y="3454"/>
                  </a:lnTo>
                  <a:lnTo>
                    <a:pt x="846" y="4132"/>
                  </a:lnTo>
                  <a:lnTo>
                    <a:pt x="0" y="4347"/>
                  </a:lnTo>
                  <a:lnTo>
                    <a:pt x="429" y="5085"/>
                  </a:lnTo>
                  <a:lnTo>
                    <a:pt x="1810" y="7407"/>
                  </a:lnTo>
                  <a:lnTo>
                    <a:pt x="477" y="9657"/>
                  </a:lnTo>
                  <a:lnTo>
                    <a:pt x="48" y="10383"/>
                  </a:lnTo>
                  <a:lnTo>
                    <a:pt x="893" y="10609"/>
                  </a:lnTo>
                  <a:lnTo>
                    <a:pt x="3560" y="11300"/>
                  </a:lnTo>
                  <a:lnTo>
                    <a:pt x="4239" y="13800"/>
                  </a:lnTo>
                  <a:lnTo>
                    <a:pt x="4465" y="14622"/>
                  </a:lnTo>
                  <a:lnTo>
                    <a:pt x="5227" y="14205"/>
                  </a:lnTo>
                  <a:lnTo>
                    <a:pt x="7620" y="12872"/>
                  </a:lnTo>
                  <a:lnTo>
                    <a:pt x="9930" y="14157"/>
                  </a:lnTo>
                  <a:lnTo>
                    <a:pt x="10680" y="14574"/>
                  </a:lnTo>
                  <a:lnTo>
                    <a:pt x="10906" y="13765"/>
                  </a:lnTo>
                  <a:lnTo>
                    <a:pt x="11621" y="11169"/>
                  </a:lnTo>
                  <a:lnTo>
                    <a:pt x="14193" y="10502"/>
                  </a:lnTo>
                  <a:lnTo>
                    <a:pt x="15050" y="10276"/>
                  </a:lnTo>
                  <a:lnTo>
                    <a:pt x="14609" y="9550"/>
                  </a:lnTo>
                  <a:lnTo>
                    <a:pt x="13228" y="7228"/>
                  </a:lnTo>
                  <a:lnTo>
                    <a:pt x="14574" y="4978"/>
                  </a:lnTo>
                  <a:lnTo>
                    <a:pt x="15002" y="4251"/>
                  </a:lnTo>
                  <a:lnTo>
                    <a:pt x="14157" y="4025"/>
                  </a:lnTo>
                  <a:lnTo>
                    <a:pt x="11490" y="3323"/>
                  </a:lnTo>
                  <a:lnTo>
                    <a:pt x="10799"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136;p8"/>
            <p:cNvSpPr/>
            <p:nvPr/>
          </p:nvSpPr>
          <p:spPr>
            <a:xfrm>
              <a:off x="2108875" y="2673075"/>
              <a:ext cx="376275" cy="365550"/>
            </a:xfrm>
            <a:custGeom>
              <a:avLst/>
              <a:gdLst/>
              <a:ahLst/>
              <a:cxnLst/>
              <a:rect l="l" t="t" r="r" b="b"/>
              <a:pathLst>
                <a:path w="15051" h="14622" extrusionOk="0">
                  <a:moveTo>
                    <a:pt x="4882" y="1286"/>
                  </a:moveTo>
                  <a:lnTo>
                    <a:pt x="7097" y="2525"/>
                  </a:lnTo>
                  <a:lnTo>
                    <a:pt x="7097" y="6311"/>
                  </a:lnTo>
                  <a:lnTo>
                    <a:pt x="4263" y="3561"/>
                  </a:lnTo>
                  <a:lnTo>
                    <a:pt x="4882" y="1286"/>
                  </a:lnTo>
                  <a:close/>
                  <a:moveTo>
                    <a:pt x="10050" y="1251"/>
                  </a:moveTo>
                  <a:lnTo>
                    <a:pt x="10705" y="3656"/>
                  </a:lnTo>
                  <a:lnTo>
                    <a:pt x="7930" y="6335"/>
                  </a:lnTo>
                  <a:lnTo>
                    <a:pt x="7930" y="2429"/>
                  </a:lnTo>
                  <a:lnTo>
                    <a:pt x="7954" y="2429"/>
                  </a:lnTo>
                  <a:lnTo>
                    <a:pt x="10050" y="1251"/>
                  </a:lnTo>
                  <a:close/>
                  <a:moveTo>
                    <a:pt x="11383" y="4144"/>
                  </a:moveTo>
                  <a:lnTo>
                    <a:pt x="13729" y="4751"/>
                  </a:lnTo>
                  <a:lnTo>
                    <a:pt x="12443" y="6894"/>
                  </a:lnTo>
                  <a:lnTo>
                    <a:pt x="8526" y="6894"/>
                  </a:lnTo>
                  <a:lnTo>
                    <a:pt x="11383" y="4144"/>
                  </a:lnTo>
                  <a:close/>
                  <a:moveTo>
                    <a:pt x="3739" y="4227"/>
                  </a:moveTo>
                  <a:lnTo>
                    <a:pt x="6502" y="6906"/>
                  </a:lnTo>
                  <a:lnTo>
                    <a:pt x="2489" y="6906"/>
                  </a:lnTo>
                  <a:lnTo>
                    <a:pt x="1263" y="4870"/>
                  </a:lnTo>
                  <a:lnTo>
                    <a:pt x="3739" y="4227"/>
                  </a:lnTo>
                  <a:close/>
                  <a:moveTo>
                    <a:pt x="12550" y="7728"/>
                  </a:moveTo>
                  <a:lnTo>
                    <a:pt x="13764" y="9764"/>
                  </a:lnTo>
                  <a:lnTo>
                    <a:pt x="11300" y="10407"/>
                  </a:lnTo>
                  <a:lnTo>
                    <a:pt x="8526" y="7728"/>
                  </a:lnTo>
                  <a:close/>
                  <a:moveTo>
                    <a:pt x="6514" y="7716"/>
                  </a:moveTo>
                  <a:lnTo>
                    <a:pt x="3680" y="10466"/>
                  </a:lnTo>
                  <a:lnTo>
                    <a:pt x="1334" y="9859"/>
                  </a:lnTo>
                  <a:lnTo>
                    <a:pt x="2608" y="7716"/>
                  </a:lnTo>
                  <a:close/>
                  <a:moveTo>
                    <a:pt x="7954" y="8299"/>
                  </a:moveTo>
                  <a:lnTo>
                    <a:pt x="10788" y="11050"/>
                  </a:lnTo>
                  <a:lnTo>
                    <a:pt x="10169" y="13324"/>
                  </a:lnTo>
                  <a:lnTo>
                    <a:pt x="7954" y="12085"/>
                  </a:lnTo>
                  <a:lnTo>
                    <a:pt x="7954" y="8299"/>
                  </a:lnTo>
                  <a:close/>
                  <a:moveTo>
                    <a:pt x="7121" y="8287"/>
                  </a:moveTo>
                  <a:lnTo>
                    <a:pt x="7121" y="12193"/>
                  </a:lnTo>
                  <a:lnTo>
                    <a:pt x="7097" y="12193"/>
                  </a:lnTo>
                  <a:lnTo>
                    <a:pt x="5001" y="13371"/>
                  </a:lnTo>
                  <a:lnTo>
                    <a:pt x="4347" y="10966"/>
                  </a:lnTo>
                  <a:lnTo>
                    <a:pt x="7121" y="8287"/>
                  </a:lnTo>
                  <a:close/>
                  <a:moveTo>
                    <a:pt x="10585" y="1"/>
                  </a:moveTo>
                  <a:lnTo>
                    <a:pt x="9823" y="417"/>
                  </a:lnTo>
                  <a:lnTo>
                    <a:pt x="7430" y="1763"/>
                  </a:lnTo>
                  <a:lnTo>
                    <a:pt x="5120" y="465"/>
                  </a:lnTo>
                  <a:lnTo>
                    <a:pt x="4358" y="48"/>
                  </a:lnTo>
                  <a:lnTo>
                    <a:pt x="4132" y="870"/>
                  </a:lnTo>
                  <a:lnTo>
                    <a:pt x="3418" y="3453"/>
                  </a:lnTo>
                  <a:lnTo>
                    <a:pt x="846" y="4120"/>
                  </a:lnTo>
                  <a:lnTo>
                    <a:pt x="1" y="4346"/>
                  </a:lnTo>
                  <a:lnTo>
                    <a:pt x="429" y="5073"/>
                  </a:lnTo>
                  <a:lnTo>
                    <a:pt x="1811" y="7394"/>
                  </a:lnTo>
                  <a:lnTo>
                    <a:pt x="477" y="9645"/>
                  </a:lnTo>
                  <a:lnTo>
                    <a:pt x="48" y="10383"/>
                  </a:lnTo>
                  <a:lnTo>
                    <a:pt x="894" y="10597"/>
                  </a:lnTo>
                  <a:lnTo>
                    <a:pt x="3561" y="11300"/>
                  </a:lnTo>
                  <a:lnTo>
                    <a:pt x="4239" y="13800"/>
                  </a:lnTo>
                  <a:lnTo>
                    <a:pt x="4466" y="14621"/>
                  </a:lnTo>
                  <a:lnTo>
                    <a:pt x="5228" y="14205"/>
                  </a:lnTo>
                  <a:lnTo>
                    <a:pt x="7621" y="12859"/>
                  </a:lnTo>
                  <a:lnTo>
                    <a:pt x="9931" y="14157"/>
                  </a:lnTo>
                  <a:lnTo>
                    <a:pt x="10693" y="14574"/>
                  </a:lnTo>
                  <a:lnTo>
                    <a:pt x="10907" y="13752"/>
                  </a:lnTo>
                  <a:lnTo>
                    <a:pt x="11621" y="11169"/>
                  </a:lnTo>
                  <a:lnTo>
                    <a:pt x="14205" y="10502"/>
                  </a:lnTo>
                  <a:lnTo>
                    <a:pt x="15050" y="10276"/>
                  </a:lnTo>
                  <a:lnTo>
                    <a:pt x="14622" y="9549"/>
                  </a:lnTo>
                  <a:lnTo>
                    <a:pt x="13229" y="7228"/>
                  </a:lnTo>
                  <a:lnTo>
                    <a:pt x="14574" y="4977"/>
                  </a:lnTo>
                  <a:lnTo>
                    <a:pt x="15003" y="4251"/>
                  </a:lnTo>
                  <a:lnTo>
                    <a:pt x="14157" y="4025"/>
                  </a:lnTo>
                  <a:lnTo>
                    <a:pt x="11490" y="3322"/>
                  </a:lnTo>
                  <a:lnTo>
                    <a:pt x="10812"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137;p8"/>
            <p:cNvSpPr/>
            <p:nvPr/>
          </p:nvSpPr>
          <p:spPr>
            <a:xfrm>
              <a:off x="2108875" y="2307850"/>
              <a:ext cx="376275" cy="365250"/>
            </a:xfrm>
            <a:custGeom>
              <a:avLst/>
              <a:gdLst/>
              <a:ahLst/>
              <a:cxnLst/>
              <a:rect l="l" t="t" r="r" b="b"/>
              <a:pathLst>
                <a:path w="15051" h="14610" extrusionOk="0">
                  <a:moveTo>
                    <a:pt x="4882" y="1298"/>
                  </a:moveTo>
                  <a:lnTo>
                    <a:pt x="7097" y="2525"/>
                  </a:lnTo>
                  <a:lnTo>
                    <a:pt x="7097" y="6323"/>
                  </a:lnTo>
                  <a:lnTo>
                    <a:pt x="4263" y="3573"/>
                  </a:lnTo>
                  <a:lnTo>
                    <a:pt x="4882" y="1298"/>
                  </a:lnTo>
                  <a:close/>
                  <a:moveTo>
                    <a:pt x="10050" y="1251"/>
                  </a:moveTo>
                  <a:lnTo>
                    <a:pt x="10705" y="3644"/>
                  </a:lnTo>
                  <a:lnTo>
                    <a:pt x="7930" y="6323"/>
                  </a:lnTo>
                  <a:lnTo>
                    <a:pt x="7930" y="2430"/>
                  </a:lnTo>
                  <a:lnTo>
                    <a:pt x="7954" y="2430"/>
                  </a:lnTo>
                  <a:lnTo>
                    <a:pt x="10050" y="1251"/>
                  </a:lnTo>
                  <a:close/>
                  <a:moveTo>
                    <a:pt x="11383" y="4132"/>
                  </a:moveTo>
                  <a:lnTo>
                    <a:pt x="13729" y="4751"/>
                  </a:lnTo>
                  <a:lnTo>
                    <a:pt x="12443" y="6894"/>
                  </a:lnTo>
                  <a:lnTo>
                    <a:pt x="8526" y="6894"/>
                  </a:lnTo>
                  <a:lnTo>
                    <a:pt x="11383" y="4132"/>
                  </a:lnTo>
                  <a:close/>
                  <a:moveTo>
                    <a:pt x="3739" y="4227"/>
                  </a:moveTo>
                  <a:lnTo>
                    <a:pt x="6502" y="6906"/>
                  </a:lnTo>
                  <a:lnTo>
                    <a:pt x="2489" y="6906"/>
                  </a:lnTo>
                  <a:lnTo>
                    <a:pt x="1263" y="4870"/>
                  </a:lnTo>
                  <a:lnTo>
                    <a:pt x="3739" y="4227"/>
                  </a:lnTo>
                  <a:close/>
                  <a:moveTo>
                    <a:pt x="12550" y="7728"/>
                  </a:moveTo>
                  <a:lnTo>
                    <a:pt x="13753" y="9764"/>
                  </a:lnTo>
                  <a:lnTo>
                    <a:pt x="11300" y="10407"/>
                  </a:lnTo>
                  <a:lnTo>
                    <a:pt x="8526" y="7728"/>
                  </a:lnTo>
                  <a:close/>
                  <a:moveTo>
                    <a:pt x="6514" y="7728"/>
                  </a:moveTo>
                  <a:lnTo>
                    <a:pt x="3668" y="10478"/>
                  </a:lnTo>
                  <a:lnTo>
                    <a:pt x="1322" y="9871"/>
                  </a:lnTo>
                  <a:lnTo>
                    <a:pt x="2608" y="7728"/>
                  </a:lnTo>
                  <a:close/>
                  <a:moveTo>
                    <a:pt x="7930" y="8299"/>
                  </a:moveTo>
                  <a:lnTo>
                    <a:pt x="10776" y="11062"/>
                  </a:lnTo>
                  <a:lnTo>
                    <a:pt x="10157" y="13336"/>
                  </a:lnTo>
                  <a:lnTo>
                    <a:pt x="7930" y="12097"/>
                  </a:lnTo>
                  <a:lnTo>
                    <a:pt x="7930" y="8299"/>
                  </a:lnTo>
                  <a:close/>
                  <a:moveTo>
                    <a:pt x="7121" y="8299"/>
                  </a:moveTo>
                  <a:lnTo>
                    <a:pt x="7121" y="12205"/>
                  </a:lnTo>
                  <a:lnTo>
                    <a:pt x="7097" y="12205"/>
                  </a:lnTo>
                  <a:lnTo>
                    <a:pt x="5001" y="13383"/>
                  </a:lnTo>
                  <a:lnTo>
                    <a:pt x="4347" y="10978"/>
                  </a:lnTo>
                  <a:lnTo>
                    <a:pt x="7121" y="8299"/>
                  </a:lnTo>
                  <a:close/>
                  <a:moveTo>
                    <a:pt x="10585" y="1"/>
                  </a:moveTo>
                  <a:lnTo>
                    <a:pt x="9823" y="417"/>
                  </a:lnTo>
                  <a:lnTo>
                    <a:pt x="7430" y="1751"/>
                  </a:lnTo>
                  <a:lnTo>
                    <a:pt x="5120" y="465"/>
                  </a:lnTo>
                  <a:lnTo>
                    <a:pt x="4358" y="48"/>
                  </a:lnTo>
                  <a:lnTo>
                    <a:pt x="4132" y="858"/>
                  </a:lnTo>
                  <a:lnTo>
                    <a:pt x="3418" y="3453"/>
                  </a:lnTo>
                  <a:lnTo>
                    <a:pt x="846" y="4120"/>
                  </a:lnTo>
                  <a:lnTo>
                    <a:pt x="1" y="4346"/>
                  </a:lnTo>
                  <a:lnTo>
                    <a:pt x="429" y="5073"/>
                  </a:lnTo>
                  <a:lnTo>
                    <a:pt x="1811" y="7394"/>
                  </a:lnTo>
                  <a:lnTo>
                    <a:pt x="477" y="9645"/>
                  </a:lnTo>
                  <a:lnTo>
                    <a:pt x="48" y="10371"/>
                  </a:lnTo>
                  <a:lnTo>
                    <a:pt x="894" y="10597"/>
                  </a:lnTo>
                  <a:lnTo>
                    <a:pt x="3561" y="11300"/>
                  </a:lnTo>
                  <a:lnTo>
                    <a:pt x="4239" y="13800"/>
                  </a:lnTo>
                  <a:lnTo>
                    <a:pt x="4466" y="14610"/>
                  </a:lnTo>
                  <a:lnTo>
                    <a:pt x="5228" y="14193"/>
                  </a:lnTo>
                  <a:lnTo>
                    <a:pt x="7621" y="12859"/>
                  </a:lnTo>
                  <a:lnTo>
                    <a:pt x="9931" y="14145"/>
                  </a:lnTo>
                  <a:lnTo>
                    <a:pt x="10693" y="14574"/>
                  </a:lnTo>
                  <a:lnTo>
                    <a:pt x="10907" y="13752"/>
                  </a:lnTo>
                  <a:lnTo>
                    <a:pt x="11621" y="11157"/>
                  </a:lnTo>
                  <a:lnTo>
                    <a:pt x="14193" y="10490"/>
                  </a:lnTo>
                  <a:lnTo>
                    <a:pt x="15050" y="10264"/>
                  </a:lnTo>
                  <a:lnTo>
                    <a:pt x="14622" y="9538"/>
                  </a:lnTo>
                  <a:lnTo>
                    <a:pt x="13229" y="7216"/>
                  </a:lnTo>
                  <a:lnTo>
                    <a:pt x="14574" y="4966"/>
                  </a:lnTo>
                  <a:lnTo>
                    <a:pt x="15003" y="4239"/>
                  </a:lnTo>
                  <a:lnTo>
                    <a:pt x="14157" y="4013"/>
                  </a:lnTo>
                  <a:lnTo>
                    <a:pt x="11490" y="3322"/>
                  </a:lnTo>
                  <a:lnTo>
                    <a:pt x="10812"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138;p8"/>
            <p:cNvSpPr/>
            <p:nvPr/>
          </p:nvSpPr>
          <p:spPr>
            <a:xfrm>
              <a:off x="2108875" y="1942325"/>
              <a:ext cx="376275" cy="365550"/>
            </a:xfrm>
            <a:custGeom>
              <a:avLst/>
              <a:gdLst/>
              <a:ahLst/>
              <a:cxnLst/>
              <a:rect l="l" t="t" r="r" b="b"/>
              <a:pathLst>
                <a:path w="15051" h="14622" extrusionOk="0">
                  <a:moveTo>
                    <a:pt x="4882" y="1299"/>
                  </a:moveTo>
                  <a:lnTo>
                    <a:pt x="7097" y="2537"/>
                  </a:lnTo>
                  <a:lnTo>
                    <a:pt x="7097" y="6335"/>
                  </a:lnTo>
                  <a:lnTo>
                    <a:pt x="4263" y="3573"/>
                  </a:lnTo>
                  <a:lnTo>
                    <a:pt x="4882" y="1299"/>
                  </a:lnTo>
                  <a:close/>
                  <a:moveTo>
                    <a:pt x="10050" y="1251"/>
                  </a:moveTo>
                  <a:lnTo>
                    <a:pt x="10705" y="3656"/>
                  </a:lnTo>
                  <a:lnTo>
                    <a:pt x="7930" y="6335"/>
                  </a:lnTo>
                  <a:lnTo>
                    <a:pt x="7930" y="2430"/>
                  </a:lnTo>
                  <a:lnTo>
                    <a:pt x="7954" y="2430"/>
                  </a:lnTo>
                  <a:lnTo>
                    <a:pt x="10050" y="1251"/>
                  </a:lnTo>
                  <a:close/>
                  <a:moveTo>
                    <a:pt x="11383" y="4144"/>
                  </a:moveTo>
                  <a:lnTo>
                    <a:pt x="13729" y="4751"/>
                  </a:lnTo>
                  <a:lnTo>
                    <a:pt x="12443" y="6895"/>
                  </a:lnTo>
                  <a:lnTo>
                    <a:pt x="8526" y="6895"/>
                  </a:lnTo>
                  <a:lnTo>
                    <a:pt x="11383" y="4144"/>
                  </a:lnTo>
                  <a:close/>
                  <a:moveTo>
                    <a:pt x="3739" y="4228"/>
                  </a:moveTo>
                  <a:lnTo>
                    <a:pt x="6502" y="6906"/>
                  </a:lnTo>
                  <a:lnTo>
                    <a:pt x="2489" y="6906"/>
                  </a:lnTo>
                  <a:lnTo>
                    <a:pt x="1263" y="4870"/>
                  </a:lnTo>
                  <a:lnTo>
                    <a:pt x="3739" y="4228"/>
                  </a:lnTo>
                  <a:close/>
                  <a:moveTo>
                    <a:pt x="12550" y="7728"/>
                  </a:moveTo>
                  <a:lnTo>
                    <a:pt x="13764" y="9764"/>
                  </a:lnTo>
                  <a:lnTo>
                    <a:pt x="11300" y="10407"/>
                  </a:lnTo>
                  <a:lnTo>
                    <a:pt x="8526" y="7728"/>
                  </a:lnTo>
                  <a:close/>
                  <a:moveTo>
                    <a:pt x="6514" y="7728"/>
                  </a:moveTo>
                  <a:lnTo>
                    <a:pt x="3668" y="10478"/>
                  </a:lnTo>
                  <a:lnTo>
                    <a:pt x="1322" y="9871"/>
                  </a:lnTo>
                  <a:lnTo>
                    <a:pt x="2608" y="7728"/>
                  </a:lnTo>
                  <a:close/>
                  <a:moveTo>
                    <a:pt x="7930" y="8311"/>
                  </a:moveTo>
                  <a:lnTo>
                    <a:pt x="10776" y="11062"/>
                  </a:lnTo>
                  <a:lnTo>
                    <a:pt x="10157" y="13336"/>
                  </a:lnTo>
                  <a:lnTo>
                    <a:pt x="7930" y="12109"/>
                  </a:lnTo>
                  <a:lnTo>
                    <a:pt x="7930" y="8311"/>
                  </a:lnTo>
                  <a:close/>
                  <a:moveTo>
                    <a:pt x="7121" y="8311"/>
                  </a:moveTo>
                  <a:lnTo>
                    <a:pt x="7121" y="12205"/>
                  </a:lnTo>
                  <a:lnTo>
                    <a:pt x="7097" y="12205"/>
                  </a:lnTo>
                  <a:lnTo>
                    <a:pt x="5001" y="13383"/>
                  </a:lnTo>
                  <a:lnTo>
                    <a:pt x="4347" y="10990"/>
                  </a:lnTo>
                  <a:lnTo>
                    <a:pt x="7121" y="8311"/>
                  </a:lnTo>
                  <a:close/>
                  <a:moveTo>
                    <a:pt x="10585" y="1"/>
                  </a:moveTo>
                  <a:lnTo>
                    <a:pt x="9823" y="418"/>
                  </a:lnTo>
                  <a:lnTo>
                    <a:pt x="7430" y="1763"/>
                  </a:lnTo>
                  <a:lnTo>
                    <a:pt x="5120" y="465"/>
                  </a:lnTo>
                  <a:lnTo>
                    <a:pt x="4358" y="48"/>
                  </a:lnTo>
                  <a:lnTo>
                    <a:pt x="4132" y="870"/>
                  </a:lnTo>
                  <a:lnTo>
                    <a:pt x="3418" y="3454"/>
                  </a:lnTo>
                  <a:lnTo>
                    <a:pt x="846" y="4132"/>
                  </a:lnTo>
                  <a:lnTo>
                    <a:pt x="1" y="4347"/>
                  </a:lnTo>
                  <a:lnTo>
                    <a:pt x="429" y="5085"/>
                  </a:lnTo>
                  <a:lnTo>
                    <a:pt x="1811" y="7406"/>
                  </a:lnTo>
                  <a:lnTo>
                    <a:pt x="477" y="9645"/>
                  </a:lnTo>
                  <a:lnTo>
                    <a:pt x="48" y="10383"/>
                  </a:lnTo>
                  <a:lnTo>
                    <a:pt x="894" y="10597"/>
                  </a:lnTo>
                  <a:lnTo>
                    <a:pt x="3561" y="11300"/>
                  </a:lnTo>
                  <a:lnTo>
                    <a:pt x="4239" y="13800"/>
                  </a:lnTo>
                  <a:lnTo>
                    <a:pt x="4466" y="14622"/>
                  </a:lnTo>
                  <a:lnTo>
                    <a:pt x="5228" y="14205"/>
                  </a:lnTo>
                  <a:lnTo>
                    <a:pt x="7621" y="12860"/>
                  </a:lnTo>
                  <a:lnTo>
                    <a:pt x="9931" y="14157"/>
                  </a:lnTo>
                  <a:lnTo>
                    <a:pt x="10693" y="14574"/>
                  </a:lnTo>
                  <a:lnTo>
                    <a:pt x="10907" y="13753"/>
                  </a:lnTo>
                  <a:lnTo>
                    <a:pt x="11621" y="11169"/>
                  </a:lnTo>
                  <a:lnTo>
                    <a:pt x="14193" y="10502"/>
                  </a:lnTo>
                  <a:lnTo>
                    <a:pt x="15050" y="10276"/>
                  </a:lnTo>
                  <a:lnTo>
                    <a:pt x="14622" y="9550"/>
                  </a:lnTo>
                  <a:lnTo>
                    <a:pt x="13229" y="7228"/>
                  </a:lnTo>
                  <a:lnTo>
                    <a:pt x="14574" y="4978"/>
                  </a:lnTo>
                  <a:lnTo>
                    <a:pt x="15003" y="4251"/>
                  </a:lnTo>
                  <a:lnTo>
                    <a:pt x="14157" y="4025"/>
                  </a:lnTo>
                  <a:lnTo>
                    <a:pt x="11490" y="3323"/>
                  </a:lnTo>
                  <a:lnTo>
                    <a:pt x="10812"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 name="Google Shape;139;p8"/>
            <p:cNvSpPr/>
            <p:nvPr/>
          </p:nvSpPr>
          <p:spPr>
            <a:xfrm>
              <a:off x="2488100" y="4134575"/>
              <a:ext cx="376250" cy="365525"/>
            </a:xfrm>
            <a:custGeom>
              <a:avLst/>
              <a:gdLst/>
              <a:ahLst/>
              <a:cxnLst/>
              <a:rect l="l" t="t" r="r" b="b"/>
              <a:pathLst>
                <a:path w="15050" h="14621" extrusionOk="0">
                  <a:moveTo>
                    <a:pt x="4882" y="1286"/>
                  </a:moveTo>
                  <a:lnTo>
                    <a:pt x="7096" y="2512"/>
                  </a:lnTo>
                  <a:lnTo>
                    <a:pt x="7096" y="6310"/>
                  </a:lnTo>
                  <a:lnTo>
                    <a:pt x="4251" y="3560"/>
                  </a:lnTo>
                  <a:lnTo>
                    <a:pt x="4882" y="1286"/>
                  </a:lnTo>
                  <a:close/>
                  <a:moveTo>
                    <a:pt x="10025" y="1238"/>
                  </a:moveTo>
                  <a:lnTo>
                    <a:pt x="10680" y="3632"/>
                  </a:lnTo>
                  <a:lnTo>
                    <a:pt x="7918" y="6310"/>
                  </a:lnTo>
                  <a:lnTo>
                    <a:pt x="7918" y="2417"/>
                  </a:lnTo>
                  <a:lnTo>
                    <a:pt x="7930" y="2417"/>
                  </a:lnTo>
                  <a:lnTo>
                    <a:pt x="10025" y="1238"/>
                  </a:lnTo>
                  <a:close/>
                  <a:moveTo>
                    <a:pt x="11371" y="4132"/>
                  </a:moveTo>
                  <a:lnTo>
                    <a:pt x="13704" y="4739"/>
                  </a:lnTo>
                  <a:lnTo>
                    <a:pt x="12430" y="6882"/>
                  </a:lnTo>
                  <a:lnTo>
                    <a:pt x="8525" y="6882"/>
                  </a:lnTo>
                  <a:lnTo>
                    <a:pt x="11371" y="4132"/>
                  </a:lnTo>
                  <a:close/>
                  <a:moveTo>
                    <a:pt x="3727" y="4215"/>
                  </a:moveTo>
                  <a:lnTo>
                    <a:pt x="6501" y="6894"/>
                  </a:lnTo>
                  <a:lnTo>
                    <a:pt x="2489" y="6894"/>
                  </a:lnTo>
                  <a:lnTo>
                    <a:pt x="1262" y="4858"/>
                  </a:lnTo>
                  <a:lnTo>
                    <a:pt x="3727" y="4215"/>
                  </a:lnTo>
                  <a:close/>
                  <a:moveTo>
                    <a:pt x="12550" y="7715"/>
                  </a:moveTo>
                  <a:lnTo>
                    <a:pt x="13764" y="9751"/>
                  </a:lnTo>
                  <a:lnTo>
                    <a:pt x="11299" y="10394"/>
                  </a:lnTo>
                  <a:lnTo>
                    <a:pt x="8525" y="7715"/>
                  </a:lnTo>
                  <a:close/>
                  <a:moveTo>
                    <a:pt x="6513" y="7715"/>
                  </a:moveTo>
                  <a:lnTo>
                    <a:pt x="3656" y="10466"/>
                  </a:lnTo>
                  <a:lnTo>
                    <a:pt x="1322" y="9859"/>
                  </a:lnTo>
                  <a:lnTo>
                    <a:pt x="2596" y="7715"/>
                  </a:lnTo>
                  <a:close/>
                  <a:moveTo>
                    <a:pt x="7930" y="8299"/>
                  </a:moveTo>
                  <a:lnTo>
                    <a:pt x="10776" y="11049"/>
                  </a:lnTo>
                  <a:lnTo>
                    <a:pt x="10144" y="13323"/>
                  </a:lnTo>
                  <a:lnTo>
                    <a:pt x="7930" y="12085"/>
                  </a:lnTo>
                  <a:lnTo>
                    <a:pt x="7930" y="8299"/>
                  </a:lnTo>
                  <a:close/>
                  <a:moveTo>
                    <a:pt x="7108" y="8299"/>
                  </a:moveTo>
                  <a:lnTo>
                    <a:pt x="7108" y="12192"/>
                  </a:lnTo>
                  <a:lnTo>
                    <a:pt x="7096" y="12192"/>
                  </a:lnTo>
                  <a:lnTo>
                    <a:pt x="5001" y="13371"/>
                  </a:lnTo>
                  <a:lnTo>
                    <a:pt x="4346" y="10978"/>
                  </a:lnTo>
                  <a:lnTo>
                    <a:pt x="7108" y="8299"/>
                  </a:lnTo>
                  <a:close/>
                  <a:moveTo>
                    <a:pt x="10585" y="0"/>
                  </a:moveTo>
                  <a:lnTo>
                    <a:pt x="9823" y="417"/>
                  </a:lnTo>
                  <a:lnTo>
                    <a:pt x="7430" y="1762"/>
                  </a:lnTo>
                  <a:lnTo>
                    <a:pt x="5120" y="465"/>
                  </a:lnTo>
                  <a:lnTo>
                    <a:pt x="4358" y="48"/>
                  </a:lnTo>
                  <a:lnTo>
                    <a:pt x="4132" y="869"/>
                  </a:lnTo>
                  <a:lnTo>
                    <a:pt x="3417" y="3453"/>
                  </a:lnTo>
                  <a:lnTo>
                    <a:pt x="846" y="4132"/>
                  </a:lnTo>
                  <a:lnTo>
                    <a:pt x="0" y="4346"/>
                  </a:lnTo>
                  <a:lnTo>
                    <a:pt x="429" y="5084"/>
                  </a:lnTo>
                  <a:lnTo>
                    <a:pt x="1810" y="7406"/>
                  </a:lnTo>
                  <a:lnTo>
                    <a:pt x="477" y="9644"/>
                  </a:lnTo>
                  <a:lnTo>
                    <a:pt x="48" y="10382"/>
                  </a:lnTo>
                  <a:lnTo>
                    <a:pt x="893" y="10597"/>
                  </a:lnTo>
                  <a:lnTo>
                    <a:pt x="3560" y="11299"/>
                  </a:lnTo>
                  <a:lnTo>
                    <a:pt x="4239" y="13799"/>
                  </a:lnTo>
                  <a:lnTo>
                    <a:pt x="4465" y="14621"/>
                  </a:lnTo>
                  <a:lnTo>
                    <a:pt x="5227" y="14204"/>
                  </a:lnTo>
                  <a:lnTo>
                    <a:pt x="7620" y="12859"/>
                  </a:lnTo>
                  <a:lnTo>
                    <a:pt x="9930" y="14157"/>
                  </a:lnTo>
                  <a:lnTo>
                    <a:pt x="10680" y="14573"/>
                  </a:lnTo>
                  <a:lnTo>
                    <a:pt x="10906" y="13752"/>
                  </a:lnTo>
                  <a:lnTo>
                    <a:pt x="11621" y="11168"/>
                  </a:lnTo>
                  <a:lnTo>
                    <a:pt x="14193" y="10501"/>
                  </a:lnTo>
                  <a:lnTo>
                    <a:pt x="15050" y="10275"/>
                  </a:lnTo>
                  <a:lnTo>
                    <a:pt x="14609" y="9549"/>
                  </a:lnTo>
                  <a:lnTo>
                    <a:pt x="13228" y="7227"/>
                  </a:lnTo>
                  <a:lnTo>
                    <a:pt x="14574" y="4977"/>
                  </a:lnTo>
                  <a:lnTo>
                    <a:pt x="15002" y="4251"/>
                  </a:lnTo>
                  <a:lnTo>
                    <a:pt x="14157" y="4024"/>
                  </a:lnTo>
                  <a:lnTo>
                    <a:pt x="11490" y="3322"/>
                  </a:lnTo>
                  <a:lnTo>
                    <a:pt x="10799"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 name="Google Shape;140;p8"/>
            <p:cNvSpPr/>
            <p:nvPr/>
          </p:nvSpPr>
          <p:spPr>
            <a:xfrm>
              <a:off x="2108575" y="846675"/>
              <a:ext cx="375975" cy="365525"/>
            </a:xfrm>
            <a:custGeom>
              <a:avLst/>
              <a:gdLst/>
              <a:ahLst/>
              <a:cxnLst/>
              <a:rect l="l" t="t" r="r" b="b"/>
              <a:pathLst>
                <a:path w="15039" h="14621" extrusionOk="0">
                  <a:moveTo>
                    <a:pt x="10050" y="1238"/>
                  </a:moveTo>
                  <a:lnTo>
                    <a:pt x="10705" y="3631"/>
                  </a:lnTo>
                  <a:lnTo>
                    <a:pt x="7930" y="6310"/>
                  </a:lnTo>
                  <a:lnTo>
                    <a:pt x="7930" y="2417"/>
                  </a:lnTo>
                  <a:lnTo>
                    <a:pt x="7942" y="2417"/>
                  </a:lnTo>
                  <a:lnTo>
                    <a:pt x="10050" y="1238"/>
                  </a:lnTo>
                  <a:close/>
                  <a:moveTo>
                    <a:pt x="4894" y="1298"/>
                  </a:moveTo>
                  <a:lnTo>
                    <a:pt x="7109" y="2536"/>
                  </a:lnTo>
                  <a:lnTo>
                    <a:pt x="7109" y="6322"/>
                  </a:lnTo>
                  <a:lnTo>
                    <a:pt x="4275" y="3572"/>
                  </a:lnTo>
                  <a:lnTo>
                    <a:pt x="4894" y="1298"/>
                  </a:lnTo>
                  <a:close/>
                  <a:moveTo>
                    <a:pt x="3751" y="4215"/>
                  </a:moveTo>
                  <a:lnTo>
                    <a:pt x="6514" y="6894"/>
                  </a:lnTo>
                  <a:lnTo>
                    <a:pt x="2501" y="6894"/>
                  </a:lnTo>
                  <a:lnTo>
                    <a:pt x="1275" y="4858"/>
                  </a:lnTo>
                  <a:lnTo>
                    <a:pt x="3751" y="4215"/>
                  </a:lnTo>
                  <a:close/>
                  <a:moveTo>
                    <a:pt x="11383" y="4131"/>
                  </a:moveTo>
                  <a:lnTo>
                    <a:pt x="13717" y="4751"/>
                  </a:lnTo>
                  <a:lnTo>
                    <a:pt x="12455" y="6894"/>
                  </a:lnTo>
                  <a:lnTo>
                    <a:pt x="8538" y="6894"/>
                  </a:lnTo>
                  <a:lnTo>
                    <a:pt x="11383" y="4131"/>
                  </a:lnTo>
                  <a:close/>
                  <a:moveTo>
                    <a:pt x="12562" y="7715"/>
                  </a:moveTo>
                  <a:lnTo>
                    <a:pt x="13776" y="9751"/>
                  </a:lnTo>
                  <a:lnTo>
                    <a:pt x="11312" y="10394"/>
                  </a:lnTo>
                  <a:lnTo>
                    <a:pt x="8538" y="7715"/>
                  </a:lnTo>
                  <a:close/>
                  <a:moveTo>
                    <a:pt x="6526" y="7727"/>
                  </a:moveTo>
                  <a:lnTo>
                    <a:pt x="3680" y="10477"/>
                  </a:lnTo>
                  <a:lnTo>
                    <a:pt x="1334" y="9870"/>
                  </a:lnTo>
                  <a:lnTo>
                    <a:pt x="2620" y="7727"/>
                  </a:lnTo>
                  <a:close/>
                  <a:moveTo>
                    <a:pt x="7942" y="8287"/>
                  </a:moveTo>
                  <a:lnTo>
                    <a:pt x="10788" y="11049"/>
                  </a:lnTo>
                  <a:lnTo>
                    <a:pt x="10169" y="13323"/>
                  </a:lnTo>
                  <a:lnTo>
                    <a:pt x="7942" y="12085"/>
                  </a:lnTo>
                  <a:lnTo>
                    <a:pt x="7942" y="8287"/>
                  </a:lnTo>
                  <a:close/>
                  <a:moveTo>
                    <a:pt x="7133" y="8287"/>
                  </a:moveTo>
                  <a:lnTo>
                    <a:pt x="7133" y="12192"/>
                  </a:lnTo>
                  <a:lnTo>
                    <a:pt x="7109" y="12192"/>
                  </a:lnTo>
                  <a:lnTo>
                    <a:pt x="5013" y="13371"/>
                  </a:lnTo>
                  <a:lnTo>
                    <a:pt x="4359" y="10966"/>
                  </a:lnTo>
                  <a:lnTo>
                    <a:pt x="7133" y="8287"/>
                  </a:lnTo>
                  <a:close/>
                  <a:moveTo>
                    <a:pt x="10574" y="0"/>
                  </a:moveTo>
                  <a:lnTo>
                    <a:pt x="9824" y="417"/>
                  </a:lnTo>
                  <a:lnTo>
                    <a:pt x="7418" y="1762"/>
                  </a:lnTo>
                  <a:lnTo>
                    <a:pt x="5121" y="464"/>
                  </a:lnTo>
                  <a:lnTo>
                    <a:pt x="4359" y="48"/>
                  </a:lnTo>
                  <a:lnTo>
                    <a:pt x="4132" y="869"/>
                  </a:lnTo>
                  <a:lnTo>
                    <a:pt x="3418" y="3453"/>
                  </a:lnTo>
                  <a:lnTo>
                    <a:pt x="846" y="4120"/>
                  </a:lnTo>
                  <a:lnTo>
                    <a:pt x="1" y="4346"/>
                  </a:lnTo>
                  <a:lnTo>
                    <a:pt x="430" y="5072"/>
                  </a:lnTo>
                  <a:lnTo>
                    <a:pt x="1811" y="7394"/>
                  </a:lnTo>
                  <a:lnTo>
                    <a:pt x="477" y="9644"/>
                  </a:lnTo>
                  <a:lnTo>
                    <a:pt x="37" y="10370"/>
                  </a:lnTo>
                  <a:lnTo>
                    <a:pt x="894" y="10597"/>
                  </a:lnTo>
                  <a:lnTo>
                    <a:pt x="3549" y="11299"/>
                  </a:lnTo>
                  <a:lnTo>
                    <a:pt x="4240" y="13799"/>
                  </a:lnTo>
                  <a:lnTo>
                    <a:pt x="4466" y="14621"/>
                  </a:lnTo>
                  <a:lnTo>
                    <a:pt x="5216" y="14204"/>
                  </a:lnTo>
                  <a:lnTo>
                    <a:pt x="7621" y="12859"/>
                  </a:lnTo>
                  <a:lnTo>
                    <a:pt x="9931" y="14157"/>
                  </a:lnTo>
                  <a:lnTo>
                    <a:pt x="10681" y="14573"/>
                  </a:lnTo>
                  <a:lnTo>
                    <a:pt x="10907" y="13752"/>
                  </a:lnTo>
                  <a:lnTo>
                    <a:pt x="11621" y="11168"/>
                  </a:lnTo>
                  <a:lnTo>
                    <a:pt x="14193" y="10489"/>
                  </a:lnTo>
                  <a:lnTo>
                    <a:pt x="15038" y="10275"/>
                  </a:lnTo>
                  <a:lnTo>
                    <a:pt x="14610" y="9537"/>
                  </a:lnTo>
                  <a:lnTo>
                    <a:pt x="13229" y="7215"/>
                  </a:lnTo>
                  <a:lnTo>
                    <a:pt x="14574" y="4965"/>
                  </a:lnTo>
                  <a:lnTo>
                    <a:pt x="15015" y="4227"/>
                  </a:lnTo>
                  <a:lnTo>
                    <a:pt x="14169" y="4000"/>
                  </a:lnTo>
                  <a:lnTo>
                    <a:pt x="11502" y="3322"/>
                  </a:lnTo>
                  <a:lnTo>
                    <a:pt x="10824" y="822"/>
                  </a:lnTo>
                  <a:lnTo>
                    <a:pt x="10574"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141;p8"/>
            <p:cNvSpPr/>
            <p:nvPr/>
          </p:nvSpPr>
          <p:spPr>
            <a:xfrm>
              <a:off x="2108875" y="1211600"/>
              <a:ext cx="376275" cy="365525"/>
            </a:xfrm>
            <a:custGeom>
              <a:avLst/>
              <a:gdLst/>
              <a:ahLst/>
              <a:cxnLst/>
              <a:rect l="l" t="t" r="r" b="b"/>
              <a:pathLst>
                <a:path w="15051" h="14621" extrusionOk="0">
                  <a:moveTo>
                    <a:pt x="4882" y="1298"/>
                  </a:moveTo>
                  <a:lnTo>
                    <a:pt x="7097" y="2536"/>
                  </a:lnTo>
                  <a:lnTo>
                    <a:pt x="7097" y="6334"/>
                  </a:lnTo>
                  <a:lnTo>
                    <a:pt x="4263" y="3572"/>
                  </a:lnTo>
                  <a:lnTo>
                    <a:pt x="4882" y="1298"/>
                  </a:lnTo>
                  <a:close/>
                  <a:moveTo>
                    <a:pt x="10050" y="1250"/>
                  </a:moveTo>
                  <a:lnTo>
                    <a:pt x="10705" y="3655"/>
                  </a:lnTo>
                  <a:lnTo>
                    <a:pt x="7930" y="6334"/>
                  </a:lnTo>
                  <a:lnTo>
                    <a:pt x="7930" y="2429"/>
                  </a:lnTo>
                  <a:lnTo>
                    <a:pt x="7954" y="2429"/>
                  </a:lnTo>
                  <a:lnTo>
                    <a:pt x="10050" y="1250"/>
                  </a:lnTo>
                  <a:close/>
                  <a:moveTo>
                    <a:pt x="3739" y="4227"/>
                  </a:moveTo>
                  <a:lnTo>
                    <a:pt x="6502" y="6906"/>
                  </a:lnTo>
                  <a:lnTo>
                    <a:pt x="2489" y="6906"/>
                  </a:lnTo>
                  <a:lnTo>
                    <a:pt x="1263" y="4870"/>
                  </a:lnTo>
                  <a:lnTo>
                    <a:pt x="3739" y="4227"/>
                  </a:lnTo>
                  <a:close/>
                  <a:moveTo>
                    <a:pt x="11383" y="4155"/>
                  </a:moveTo>
                  <a:lnTo>
                    <a:pt x="13729" y="4763"/>
                  </a:lnTo>
                  <a:lnTo>
                    <a:pt x="12443" y="6906"/>
                  </a:lnTo>
                  <a:lnTo>
                    <a:pt x="8526" y="6906"/>
                  </a:lnTo>
                  <a:lnTo>
                    <a:pt x="11383" y="4155"/>
                  </a:lnTo>
                  <a:close/>
                  <a:moveTo>
                    <a:pt x="12550" y="7727"/>
                  </a:moveTo>
                  <a:lnTo>
                    <a:pt x="13764" y="9763"/>
                  </a:lnTo>
                  <a:lnTo>
                    <a:pt x="11300" y="10406"/>
                  </a:lnTo>
                  <a:lnTo>
                    <a:pt x="8526" y="7727"/>
                  </a:lnTo>
                  <a:close/>
                  <a:moveTo>
                    <a:pt x="6514" y="7739"/>
                  </a:moveTo>
                  <a:lnTo>
                    <a:pt x="3668" y="10501"/>
                  </a:lnTo>
                  <a:lnTo>
                    <a:pt x="1322" y="9882"/>
                  </a:lnTo>
                  <a:lnTo>
                    <a:pt x="2608" y="7739"/>
                  </a:lnTo>
                  <a:close/>
                  <a:moveTo>
                    <a:pt x="7930" y="8311"/>
                  </a:moveTo>
                  <a:lnTo>
                    <a:pt x="10776" y="11061"/>
                  </a:lnTo>
                  <a:lnTo>
                    <a:pt x="10157" y="13335"/>
                  </a:lnTo>
                  <a:lnTo>
                    <a:pt x="7930" y="12097"/>
                  </a:lnTo>
                  <a:lnTo>
                    <a:pt x="7930" y="8311"/>
                  </a:lnTo>
                  <a:close/>
                  <a:moveTo>
                    <a:pt x="7121" y="8311"/>
                  </a:moveTo>
                  <a:lnTo>
                    <a:pt x="7121" y="12204"/>
                  </a:lnTo>
                  <a:lnTo>
                    <a:pt x="7097" y="12204"/>
                  </a:lnTo>
                  <a:lnTo>
                    <a:pt x="5001" y="13383"/>
                  </a:lnTo>
                  <a:lnTo>
                    <a:pt x="4347" y="10989"/>
                  </a:lnTo>
                  <a:lnTo>
                    <a:pt x="7121" y="8311"/>
                  </a:lnTo>
                  <a:close/>
                  <a:moveTo>
                    <a:pt x="10585" y="0"/>
                  </a:moveTo>
                  <a:lnTo>
                    <a:pt x="9823" y="417"/>
                  </a:lnTo>
                  <a:lnTo>
                    <a:pt x="7430" y="1762"/>
                  </a:lnTo>
                  <a:lnTo>
                    <a:pt x="5120" y="464"/>
                  </a:lnTo>
                  <a:lnTo>
                    <a:pt x="4358" y="48"/>
                  </a:lnTo>
                  <a:lnTo>
                    <a:pt x="4132" y="869"/>
                  </a:lnTo>
                  <a:lnTo>
                    <a:pt x="3418" y="3453"/>
                  </a:lnTo>
                  <a:lnTo>
                    <a:pt x="846" y="4120"/>
                  </a:lnTo>
                  <a:lnTo>
                    <a:pt x="1" y="4346"/>
                  </a:lnTo>
                  <a:lnTo>
                    <a:pt x="429" y="5072"/>
                  </a:lnTo>
                  <a:lnTo>
                    <a:pt x="1811" y="7394"/>
                  </a:lnTo>
                  <a:lnTo>
                    <a:pt x="477" y="9644"/>
                  </a:lnTo>
                  <a:lnTo>
                    <a:pt x="48" y="10382"/>
                  </a:lnTo>
                  <a:lnTo>
                    <a:pt x="894" y="10597"/>
                  </a:lnTo>
                  <a:lnTo>
                    <a:pt x="3561" y="11299"/>
                  </a:lnTo>
                  <a:lnTo>
                    <a:pt x="4239" y="13799"/>
                  </a:lnTo>
                  <a:lnTo>
                    <a:pt x="4466" y="14621"/>
                  </a:lnTo>
                  <a:lnTo>
                    <a:pt x="5228" y="14204"/>
                  </a:lnTo>
                  <a:lnTo>
                    <a:pt x="7621" y="12859"/>
                  </a:lnTo>
                  <a:lnTo>
                    <a:pt x="9931" y="14157"/>
                  </a:lnTo>
                  <a:lnTo>
                    <a:pt x="10693" y="14573"/>
                  </a:lnTo>
                  <a:lnTo>
                    <a:pt x="10907" y="13752"/>
                  </a:lnTo>
                  <a:lnTo>
                    <a:pt x="11621" y="11168"/>
                  </a:lnTo>
                  <a:lnTo>
                    <a:pt x="14193" y="10489"/>
                  </a:lnTo>
                  <a:lnTo>
                    <a:pt x="15050" y="10275"/>
                  </a:lnTo>
                  <a:lnTo>
                    <a:pt x="14622" y="9537"/>
                  </a:lnTo>
                  <a:lnTo>
                    <a:pt x="13229" y="7227"/>
                  </a:lnTo>
                  <a:lnTo>
                    <a:pt x="14574" y="4977"/>
                  </a:lnTo>
                  <a:lnTo>
                    <a:pt x="15003" y="4251"/>
                  </a:lnTo>
                  <a:lnTo>
                    <a:pt x="14157" y="4024"/>
                  </a:lnTo>
                  <a:lnTo>
                    <a:pt x="11490" y="3322"/>
                  </a:lnTo>
                  <a:lnTo>
                    <a:pt x="10812"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142;p8"/>
            <p:cNvSpPr/>
            <p:nvPr/>
          </p:nvSpPr>
          <p:spPr>
            <a:xfrm>
              <a:off x="2108875" y="1577100"/>
              <a:ext cx="376275" cy="365250"/>
            </a:xfrm>
            <a:custGeom>
              <a:avLst/>
              <a:gdLst/>
              <a:ahLst/>
              <a:cxnLst/>
              <a:rect l="l" t="t" r="r" b="b"/>
              <a:pathLst>
                <a:path w="15051" h="14610" extrusionOk="0">
                  <a:moveTo>
                    <a:pt x="4882" y="1299"/>
                  </a:moveTo>
                  <a:lnTo>
                    <a:pt x="7097" y="2525"/>
                  </a:lnTo>
                  <a:lnTo>
                    <a:pt x="7097" y="6323"/>
                  </a:lnTo>
                  <a:lnTo>
                    <a:pt x="4263" y="3573"/>
                  </a:lnTo>
                  <a:lnTo>
                    <a:pt x="4882" y="1299"/>
                  </a:lnTo>
                  <a:close/>
                  <a:moveTo>
                    <a:pt x="10050" y="1251"/>
                  </a:moveTo>
                  <a:lnTo>
                    <a:pt x="10705" y="3644"/>
                  </a:lnTo>
                  <a:lnTo>
                    <a:pt x="7930" y="6323"/>
                  </a:lnTo>
                  <a:lnTo>
                    <a:pt x="7930" y="2430"/>
                  </a:lnTo>
                  <a:lnTo>
                    <a:pt x="7954" y="2430"/>
                  </a:lnTo>
                  <a:lnTo>
                    <a:pt x="10050" y="1251"/>
                  </a:lnTo>
                  <a:close/>
                  <a:moveTo>
                    <a:pt x="3739" y="4228"/>
                  </a:moveTo>
                  <a:lnTo>
                    <a:pt x="6502" y="6906"/>
                  </a:lnTo>
                  <a:lnTo>
                    <a:pt x="2489" y="6906"/>
                  </a:lnTo>
                  <a:lnTo>
                    <a:pt x="1263" y="4871"/>
                  </a:lnTo>
                  <a:lnTo>
                    <a:pt x="3739" y="4228"/>
                  </a:lnTo>
                  <a:close/>
                  <a:moveTo>
                    <a:pt x="11383" y="4156"/>
                  </a:moveTo>
                  <a:lnTo>
                    <a:pt x="13729" y="4763"/>
                  </a:lnTo>
                  <a:lnTo>
                    <a:pt x="12443" y="6906"/>
                  </a:lnTo>
                  <a:lnTo>
                    <a:pt x="8526" y="6906"/>
                  </a:lnTo>
                  <a:lnTo>
                    <a:pt x="11383" y="4156"/>
                  </a:lnTo>
                  <a:close/>
                  <a:moveTo>
                    <a:pt x="12550" y="7728"/>
                  </a:moveTo>
                  <a:lnTo>
                    <a:pt x="13753" y="9764"/>
                  </a:lnTo>
                  <a:lnTo>
                    <a:pt x="11300" y="10407"/>
                  </a:lnTo>
                  <a:lnTo>
                    <a:pt x="8526" y="7728"/>
                  </a:lnTo>
                  <a:close/>
                  <a:moveTo>
                    <a:pt x="6514" y="7704"/>
                  </a:moveTo>
                  <a:lnTo>
                    <a:pt x="3668" y="10478"/>
                  </a:lnTo>
                  <a:lnTo>
                    <a:pt x="1322" y="9859"/>
                  </a:lnTo>
                  <a:lnTo>
                    <a:pt x="2608" y="7704"/>
                  </a:lnTo>
                  <a:close/>
                  <a:moveTo>
                    <a:pt x="7930" y="8300"/>
                  </a:moveTo>
                  <a:lnTo>
                    <a:pt x="10776" y="11050"/>
                  </a:lnTo>
                  <a:lnTo>
                    <a:pt x="10157" y="13336"/>
                  </a:lnTo>
                  <a:lnTo>
                    <a:pt x="7930" y="12098"/>
                  </a:lnTo>
                  <a:lnTo>
                    <a:pt x="7930" y="8300"/>
                  </a:lnTo>
                  <a:close/>
                  <a:moveTo>
                    <a:pt x="7121" y="8300"/>
                  </a:moveTo>
                  <a:lnTo>
                    <a:pt x="7121" y="12205"/>
                  </a:lnTo>
                  <a:lnTo>
                    <a:pt x="7097" y="12205"/>
                  </a:lnTo>
                  <a:lnTo>
                    <a:pt x="5001" y="13383"/>
                  </a:lnTo>
                  <a:lnTo>
                    <a:pt x="4347" y="10978"/>
                  </a:lnTo>
                  <a:lnTo>
                    <a:pt x="7121" y="8300"/>
                  </a:lnTo>
                  <a:close/>
                  <a:moveTo>
                    <a:pt x="10585" y="1"/>
                  </a:moveTo>
                  <a:lnTo>
                    <a:pt x="9823" y="418"/>
                  </a:lnTo>
                  <a:lnTo>
                    <a:pt x="7430" y="1751"/>
                  </a:lnTo>
                  <a:lnTo>
                    <a:pt x="5120" y="465"/>
                  </a:lnTo>
                  <a:lnTo>
                    <a:pt x="4358" y="49"/>
                  </a:lnTo>
                  <a:lnTo>
                    <a:pt x="4132" y="858"/>
                  </a:lnTo>
                  <a:lnTo>
                    <a:pt x="3418" y="3454"/>
                  </a:lnTo>
                  <a:lnTo>
                    <a:pt x="846" y="4120"/>
                  </a:lnTo>
                  <a:lnTo>
                    <a:pt x="1" y="4347"/>
                  </a:lnTo>
                  <a:lnTo>
                    <a:pt x="429" y="5073"/>
                  </a:lnTo>
                  <a:lnTo>
                    <a:pt x="1811" y="7395"/>
                  </a:lnTo>
                  <a:lnTo>
                    <a:pt x="477" y="9645"/>
                  </a:lnTo>
                  <a:lnTo>
                    <a:pt x="48" y="10371"/>
                  </a:lnTo>
                  <a:lnTo>
                    <a:pt x="894" y="10597"/>
                  </a:lnTo>
                  <a:lnTo>
                    <a:pt x="3561" y="11300"/>
                  </a:lnTo>
                  <a:lnTo>
                    <a:pt x="4239" y="13800"/>
                  </a:lnTo>
                  <a:lnTo>
                    <a:pt x="4466" y="14610"/>
                  </a:lnTo>
                  <a:lnTo>
                    <a:pt x="5228" y="14193"/>
                  </a:lnTo>
                  <a:lnTo>
                    <a:pt x="7621" y="12860"/>
                  </a:lnTo>
                  <a:lnTo>
                    <a:pt x="9931" y="14145"/>
                  </a:lnTo>
                  <a:lnTo>
                    <a:pt x="10693" y="14574"/>
                  </a:lnTo>
                  <a:lnTo>
                    <a:pt x="10907" y="13753"/>
                  </a:lnTo>
                  <a:lnTo>
                    <a:pt x="11621" y="11157"/>
                  </a:lnTo>
                  <a:lnTo>
                    <a:pt x="14193" y="10490"/>
                  </a:lnTo>
                  <a:lnTo>
                    <a:pt x="15050" y="10264"/>
                  </a:lnTo>
                  <a:lnTo>
                    <a:pt x="14622" y="9538"/>
                  </a:lnTo>
                  <a:lnTo>
                    <a:pt x="13229" y="7216"/>
                  </a:lnTo>
                  <a:lnTo>
                    <a:pt x="14574" y="4966"/>
                  </a:lnTo>
                  <a:lnTo>
                    <a:pt x="15003" y="4239"/>
                  </a:lnTo>
                  <a:lnTo>
                    <a:pt x="14157" y="4013"/>
                  </a:lnTo>
                  <a:lnTo>
                    <a:pt x="11490" y="3323"/>
                  </a:lnTo>
                  <a:lnTo>
                    <a:pt x="10812"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143;p8"/>
            <p:cNvSpPr/>
            <p:nvPr/>
          </p:nvSpPr>
          <p:spPr>
            <a:xfrm>
              <a:off x="2487800" y="4500100"/>
              <a:ext cx="376550" cy="365225"/>
            </a:xfrm>
            <a:custGeom>
              <a:avLst/>
              <a:gdLst/>
              <a:ahLst/>
              <a:cxnLst/>
              <a:rect l="l" t="t" r="r" b="b"/>
              <a:pathLst>
                <a:path w="15062" h="14609" extrusionOk="0">
                  <a:moveTo>
                    <a:pt x="4894" y="1274"/>
                  </a:moveTo>
                  <a:lnTo>
                    <a:pt x="7108" y="2512"/>
                  </a:lnTo>
                  <a:lnTo>
                    <a:pt x="7108" y="6310"/>
                  </a:lnTo>
                  <a:lnTo>
                    <a:pt x="4263" y="3560"/>
                  </a:lnTo>
                  <a:lnTo>
                    <a:pt x="4894" y="1274"/>
                  </a:lnTo>
                  <a:close/>
                  <a:moveTo>
                    <a:pt x="10037" y="1238"/>
                  </a:moveTo>
                  <a:lnTo>
                    <a:pt x="10692" y="3631"/>
                  </a:lnTo>
                  <a:lnTo>
                    <a:pt x="7930" y="6310"/>
                  </a:lnTo>
                  <a:lnTo>
                    <a:pt x="7930" y="2405"/>
                  </a:lnTo>
                  <a:lnTo>
                    <a:pt x="7942" y="2405"/>
                  </a:lnTo>
                  <a:lnTo>
                    <a:pt x="10037" y="1238"/>
                  </a:lnTo>
                  <a:close/>
                  <a:moveTo>
                    <a:pt x="11395" y="4120"/>
                  </a:moveTo>
                  <a:lnTo>
                    <a:pt x="13728" y="4727"/>
                  </a:lnTo>
                  <a:lnTo>
                    <a:pt x="12454" y="6870"/>
                  </a:lnTo>
                  <a:lnTo>
                    <a:pt x="8537" y="6870"/>
                  </a:lnTo>
                  <a:lnTo>
                    <a:pt x="11395" y="4120"/>
                  </a:lnTo>
                  <a:close/>
                  <a:moveTo>
                    <a:pt x="3751" y="4215"/>
                  </a:moveTo>
                  <a:lnTo>
                    <a:pt x="6513" y="6894"/>
                  </a:lnTo>
                  <a:lnTo>
                    <a:pt x="2501" y="6894"/>
                  </a:lnTo>
                  <a:lnTo>
                    <a:pt x="1274" y="4846"/>
                  </a:lnTo>
                  <a:lnTo>
                    <a:pt x="3751" y="4215"/>
                  </a:lnTo>
                  <a:close/>
                  <a:moveTo>
                    <a:pt x="12562" y="7703"/>
                  </a:moveTo>
                  <a:lnTo>
                    <a:pt x="13776" y="9751"/>
                  </a:lnTo>
                  <a:lnTo>
                    <a:pt x="11311" y="10382"/>
                  </a:lnTo>
                  <a:lnTo>
                    <a:pt x="8537" y="7703"/>
                  </a:lnTo>
                  <a:close/>
                  <a:moveTo>
                    <a:pt x="6513" y="7703"/>
                  </a:moveTo>
                  <a:lnTo>
                    <a:pt x="3668" y="10466"/>
                  </a:lnTo>
                  <a:lnTo>
                    <a:pt x="1334" y="9846"/>
                  </a:lnTo>
                  <a:lnTo>
                    <a:pt x="2596" y="7703"/>
                  </a:lnTo>
                  <a:close/>
                  <a:moveTo>
                    <a:pt x="7942" y="8275"/>
                  </a:moveTo>
                  <a:lnTo>
                    <a:pt x="10788" y="11025"/>
                  </a:lnTo>
                  <a:lnTo>
                    <a:pt x="10156" y="13299"/>
                  </a:lnTo>
                  <a:lnTo>
                    <a:pt x="7942" y="12073"/>
                  </a:lnTo>
                  <a:lnTo>
                    <a:pt x="7942" y="8275"/>
                  </a:lnTo>
                  <a:close/>
                  <a:moveTo>
                    <a:pt x="7120" y="8287"/>
                  </a:moveTo>
                  <a:lnTo>
                    <a:pt x="7120" y="12192"/>
                  </a:lnTo>
                  <a:lnTo>
                    <a:pt x="7108" y="12192"/>
                  </a:lnTo>
                  <a:lnTo>
                    <a:pt x="5013" y="13359"/>
                  </a:lnTo>
                  <a:lnTo>
                    <a:pt x="4358" y="10966"/>
                  </a:lnTo>
                  <a:lnTo>
                    <a:pt x="7120" y="8287"/>
                  </a:lnTo>
                  <a:close/>
                  <a:moveTo>
                    <a:pt x="10597" y="0"/>
                  </a:moveTo>
                  <a:lnTo>
                    <a:pt x="9835" y="417"/>
                  </a:lnTo>
                  <a:lnTo>
                    <a:pt x="7442" y="1750"/>
                  </a:lnTo>
                  <a:lnTo>
                    <a:pt x="5120" y="464"/>
                  </a:lnTo>
                  <a:lnTo>
                    <a:pt x="4358" y="48"/>
                  </a:lnTo>
                  <a:lnTo>
                    <a:pt x="4132" y="857"/>
                  </a:lnTo>
                  <a:lnTo>
                    <a:pt x="3418" y="3453"/>
                  </a:lnTo>
                  <a:lnTo>
                    <a:pt x="846" y="4120"/>
                  </a:lnTo>
                  <a:lnTo>
                    <a:pt x="0" y="4346"/>
                  </a:lnTo>
                  <a:lnTo>
                    <a:pt x="429" y="5072"/>
                  </a:lnTo>
                  <a:lnTo>
                    <a:pt x="1810" y="7394"/>
                  </a:lnTo>
                  <a:lnTo>
                    <a:pt x="465" y="9644"/>
                  </a:lnTo>
                  <a:lnTo>
                    <a:pt x="60" y="10370"/>
                  </a:lnTo>
                  <a:lnTo>
                    <a:pt x="905" y="10597"/>
                  </a:lnTo>
                  <a:lnTo>
                    <a:pt x="3572" y="11299"/>
                  </a:lnTo>
                  <a:lnTo>
                    <a:pt x="4251" y="13787"/>
                  </a:lnTo>
                  <a:lnTo>
                    <a:pt x="4477" y="14609"/>
                  </a:lnTo>
                  <a:lnTo>
                    <a:pt x="5239" y="14192"/>
                  </a:lnTo>
                  <a:lnTo>
                    <a:pt x="7632" y="12859"/>
                  </a:lnTo>
                  <a:lnTo>
                    <a:pt x="9942" y="14157"/>
                  </a:lnTo>
                  <a:lnTo>
                    <a:pt x="10692" y="14573"/>
                  </a:lnTo>
                  <a:lnTo>
                    <a:pt x="10918" y="13752"/>
                  </a:lnTo>
                  <a:lnTo>
                    <a:pt x="11633" y="11156"/>
                  </a:lnTo>
                  <a:lnTo>
                    <a:pt x="14205" y="10489"/>
                  </a:lnTo>
                  <a:lnTo>
                    <a:pt x="15062" y="10263"/>
                  </a:lnTo>
                  <a:lnTo>
                    <a:pt x="14621" y="9537"/>
                  </a:lnTo>
                  <a:lnTo>
                    <a:pt x="13240" y="7215"/>
                  </a:lnTo>
                  <a:lnTo>
                    <a:pt x="14586" y="4965"/>
                  </a:lnTo>
                  <a:lnTo>
                    <a:pt x="15014" y="4239"/>
                  </a:lnTo>
                  <a:lnTo>
                    <a:pt x="14169" y="4012"/>
                  </a:lnTo>
                  <a:lnTo>
                    <a:pt x="11502" y="3310"/>
                  </a:lnTo>
                  <a:lnTo>
                    <a:pt x="10811" y="810"/>
                  </a:lnTo>
                  <a:lnTo>
                    <a:pt x="10597"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144;p8"/>
            <p:cNvSpPr/>
            <p:nvPr/>
          </p:nvSpPr>
          <p:spPr>
            <a:xfrm>
              <a:off x="2488100" y="3038600"/>
              <a:ext cx="376250" cy="365250"/>
            </a:xfrm>
            <a:custGeom>
              <a:avLst/>
              <a:gdLst/>
              <a:ahLst/>
              <a:cxnLst/>
              <a:rect l="l" t="t" r="r" b="b"/>
              <a:pathLst>
                <a:path w="15050" h="14610" extrusionOk="0">
                  <a:moveTo>
                    <a:pt x="10049" y="1239"/>
                  </a:moveTo>
                  <a:lnTo>
                    <a:pt x="10704" y="3632"/>
                  </a:lnTo>
                  <a:lnTo>
                    <a:pt x="7930" y="6311"/>
                  </a:lnTo>
                  <a:lnTo>
                    <a:pt x="7930" y="2405"/>
                  </a:lnTo>
                  <a:lnTo>
                    <a:pt x="7942" y="2405"/>
                  </a:lnTo>
                  <a:lnTo>
                    <a:pt x="10049" y="1239"/>
                  </a:lnTo>
                  <a:close/>
                  <a:moveTo>
                    <a:pt x="4882" y="1274"/>
                  </a:moveTo>
                  <a:lnTo>
                    <a:pt x="7096" y="2513"/>
                  </a:lnTo>
                  <a:lnTo>
                    <a:pt x="7096" y="6323"/>
                  </a:lnTo>
                  <a:lnTo>
                    <a:pt x="4251" y="3560"/>
                  </a:lnTo>
                  <a:lnTo>
                    <a:pt x="4882" y="1274"/>
                  </a:lnTo>
                  <a:close/>
                  <a:moveTo>
                    <a:pt x="3751" y="4215"/>
                  </a:moveTo>
                  <a:lnTo>
                    <a:pt x="6513" y="6894"/>
                  </a:lnTo>
                  <a:lnTo>
                    <a:pt x="2501" y="6894"/>
                  </a:lnTo>
                  <a:lnTo>
                    <a:pt x="1274" y="4846"/>
                  </a:lnTo>
                  <a:lnTo>
                    <a:pt x="3751" y="4215"/>
                  </a:lnTo>
                  <a:close/>
                  <a:moveTo>
                    <a:pt x="11383" y="4132"/>
                  </a:moveTo>
                  <a:lnTo>
                    <a:pt x="13716" y="4751"/>
                  </a:lnTo>
                  <a:lnTo>
                    <a:pt x="12442" y="6894"/>
                  </a:lnTo>
                  <a:lnTo>
                    <a:pt x="8525" y="6894"/>
                  </a:lnTo>
                  <a:lnTo>
                    <a:pt x="11383" y="4132"/>
                  </a:lnTo>
                  <a:close/>
                  <a:moveTo>
                    <a:pt x="12550" y="7704"/>
                  </a:moveTo>
                  <a:lnTo>
                    <a:pt x="13764" y="9752"/>
                  </a:lnTo>
                  <a:lnTo>
                    <a:pt x="11299" y="10383"/>
                  </a:lnTo>
                  <a:lnTo>
                    <a:pt x="8525" y="7704"/>
                  </a:lnTo>
                  <a:close/>
                  <a:moveTo>
                    <a:pt x="6513" y="7704"/>
                  </a:moveTo>
                  <a:lnTo>
                    <a:pt x="3656" y="10478"/>
                  </a:lnTo>
                  <a:lnTo>
                    <a:pt x="1322" y="9871"/>
                  </a:lnTo>
                  <a:lnTo>
                    <a:pt x="2596" y="7704"/>
                  </a:lnTo>
                  <a:close/>
                  <a:moveTo>
                    <a:pt x="7942" y="8287"/>
                  </a:moveTo>
                  <a:lnTo>
                    <a:pt x="10787" y="11038"/>
                  </a:lnTo>
                  <a:lnTo>
                    <a:pt x="10168" y="13324"/>
                  </a:lnTo>
                  <a:lnTo>
                    <a:pt x="7942" y="12085"/>
                  </a:lnTo>
                  <a:lnTo>
                    <a:pt x="7942" y="8287"/>
                  </a:lnTo>
                  <a:close/>
                  <a:moveTo>
                    <a:pt x="7096" y="8287"/>
                  </a:moveTo>
                  <a:lnTo>
                    <a:pt x="7096" y="12192"/>
                  </a:lnTo>
                  <a:lnTo>
                    <a:pt x="5001" y="13359"/>
                  </a:lnTo>
                  <a:lnTo>
                    <a:pt x="4322" y="10966"/>
                  </a:lnTo>
                  <a:lnTo>
                    <a:pt x="7096" y="8287"/>
                  </a:lnTo>
                  <a:close/>
                  <a:moveTo>
                    <a:pt x="10585" y="0"/>
                  </a:moveTo>
                  <a:lnTo>
                    <a:pt x="9823" y="417"/>
                  </a:lnTo>
                  <a:lnTo>
                    <a:pt x="7418" y="1751"/>
                  </a:lnTo>
                  <a:lnTo>
                    <a:pt x="5120" y="453"/>
                  </a:lnTo>
                  <a:lnTo>
                    <a:pt x="4358" y="48"/>
                  </a:lnTo>
                  <a:lnTo>
                    <a:pt x="4132" y="858"/>
                  </a:lnTo>
                  <a:lnTo>
                    <a:pt x="3417" y="3453"/>
                  </a:lnTo>
                  <a:lnTo>
                    <a:pt x="846" y="4120"/>
                  </a:lnTo>
                  <a:lnTo>
                    <a:pt x="0" y="4346"/>
                  </a:lnTo>
                  <a:lnTo>
                    <a:pt x="429" y="5072"/>
                  </a:lnTo>
                  <a:lnTo>
                    <a:pt x="1810" y="7394"/>
                  </a:lnTo>
                  <a:lnTo>
                    <a:pt x="477" y="9644"/>
                  </a:lnTo>
                  <a:lnTo>
                    <a:pt x="36" y="10371"/>
                  </a:lnTo>
                  <a:lnTo>
                    <a:pt x="893" y="10597"/>
                  </a:lnTo>
                  <a:lnTo>
                    <a:pt x="3548" y="11299"/>
                  </a:lnTo>
                  <a:lnTo>
                    <a:pt x="4239" y="13800"/>
                  </a:lnTo>
                  <a:lnTo>
                    <a:pt x="4465" y="14609"/>
                  </a:lnTo>
                  <a:lnTo>
                    <a:pt x="5215" y="14193"/>
                  </a:lnTo>
                  <a:lnTo>
                    <a:pt x="7620" y="12859"/>
                  </a:lnTo>
                  <a:lnTo>
                    <a:pt x="9930" y="14157"/>
                  </a:lnTo>
                  <a:lnTo>
                    <a:pt x="10680" y="14574"/>
                  </a:lnTo>
                  <a:lnTo>
                    <a:pt x="10906" y="13752"/>
                  </a:lnTo>
                  <a:lnTo>
                    <a:pt x="11621" y="11157"/>
                  </a:lnTo>
                  <a:lnTo>
                    <a:pt x="14193" y="10490"/>
                  </a:lnTo>
                  <a:lnTo>
                    <a:pt x="15050" y="10264"/>
                  </a:lnTo>
                  <a:lnTo>
                    <a:pt x="14609" y="9537"/>
                  </a:lnTo>
                  <a:lnTo>
                    <a:pt x="13228" y="7216"/>
                  </a:lnTo>
                  <a:lnTo>
                    <a:pt x="14574" y="4965"/>
                  </a:lnTo>
                  <a:lnTo>
                    <a:pt x="15002" y="4239"/>
                  </a:lnTo>
                  <a:lnTo>
                    <a:pt x="14157" y="4013"/>
                  </a:lnTo>
                  <a:lnTo>
                    <a:pt x="11490" y="3322"/>
                  </a:lnTo>
                  <a:lnTo>
                    <a:pt x="10799"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145;p8"/>
            <p:cNvSpPr/>
            <p:nvPr/>
          </p:nvSpPr>
          <p:spPr>
            <a:xfrm>
              <a:off x="2867025" y="1577100"/>
              <a:ext cx="376250" cy="365250"/>
            </a:xfrm>
            <a:custGeom>
              <a:avLst/>
              <a:gdLst/>
              <a:ahLst/>
              <a:cxnLst/>
              <a:rect l="l" t="t" r="r" b="b"/>
              <a:pathLst>
                <a:path w="15050" h="14610" extrusionOk="0">
                  <a:moveTo>
                    <a:pt x="4893" y="1299"/>
                  </a:moveTo>
                  <a:lnTo>
                    <a:pt x="7108" y="2525"/>
                  </a:lnTo>
                  <a:lnTo>
                    <a:pt x="7108" y="6323"/>
                  </a:lnTo>
                  <a:lnTo>
                    <a:pt x="4262" y="3573"/>
                  </a:lnTo>
                  <a:lnTo>
                    <a:pt x="4893" y="1299"/>
                  </a:lnTo>
                  <a:close/>
                  <a:moveTo>
                    <a:pt x="10049" y="1251"/>
                  </a:moveTo>
                  <a:lnTo>
                    <a:pt x="10704" y="3644"/>
                  </a:lnTo>
                  <a:lnTo>
                    <a:pt x="7941" y="6323"/>
                  </a:lnTo>
                  <a:lnTo>
                    <a:pt x="7941" y="2430"/>
                  </a:lnTo>
                  <a:lnTo>
                    <a:pt x="7953" y="2430"/>
                  </a:lnTo>
                  <a:lnTo>
                    <a:pt x="10049" y="1251"/>
                  </a:lnTo>
                  <a:close/>
                  <a:moveTo>
                    <a:pt x="3739" y="4228"/>
                  </a:moveTo>
                  <a:lnTo>
                    <a:pt x="6513" y="6906"/>
                  </a:lnTo>
                  <a:lnTo>
                    <a:pt x="2488" y="6906"/>
                  </a:lnTo>
                  <a:lnTo>
                    <a:pt x="1274" y="4871"/>
                  </a:lnTo>
                  <a:lnTo>
                    <a:pt x="3739" y="4228"/>
                  </a:lnTo>
                  <a:close/>
                  <a:moveTo>
                    <a:pt x="11394" y="4156"/>
                  </a:moveTo>
                  <a:lnTo>
                    <a:pt x="13728" y="4763"/>
                  </a:lnTo>
                  <a:lnTo>
                    <a:pt x="12454" y="6906"/>
                  </a:lnTo>
                  <a:lnTo>
                    <a:pt x="8549" y="6906"/>
                  </a:lnTo>
                  <a:lnTo>
                    <a:pt x="11394" y="4156"/>
                  </a:lnTo>
                  <a:close/>
                  <a:moveTo>
                    <a:pt x="12549" y="7728"/>
                  </a:moveTo>
                  <a:lnTo>
                    <a:pt x="13776" y="9764"/>
                  </a:lnTo>
                  <a:lnTo>
                    <a:pt x="11299" y="10407"/>
                  </a:lnTo>
                  <a:lnTo>
                    <a:pt x="8537" y="7728"/>
                  </a:lnTo>
                  <a:close/>
                  <a:moveTo>
                    <a:pt x="6525" y="7704"/>
                  </a:moveTo>
                  <a:lnTo>
                    <a:pt x="3667" y="10478"/>
                  </a:lnTo>
                  <a:lnTo>
                    <a:pt x="1334" y="9859"/>
                  </a:lnTo>
                  <a:lnTo>
                    <a:pt x="2607" y="7704"/>
                  </a:lnTo>
                  <a:close/>
                  <a:moveTo>
                    <a:pt x="7941" y="8300"/>
                  </a:moveTo>
                  <a:lnTo>
                    <a:pt x="10787" y="11050"/>
                  </a:lnTo>
                  <a:lnTo>
                    <a:pt x="10156" y="13336"/>
                  </a:lnTo>
                  <a:lnTo>
                    <a:pt x="7941" y="12098"/>
                  </a:lnTo>
                  <a:lnTo>
                    <a:pt x="7941" y="8300"/>
                  </a:lnTo>
                  <a:close/>
                  <a:moveTo>
                    <a:pt x="7120" y="8300"/>
                  </a:moveTo>
                  <a:lnTo>
                    <a:pt x="7120" y="12205"/>
                  </a:lnTo>
                  <a:lnTo>
                    <a:pt x="7108" y="12205"/>
                  </a:lnTo>
                  <a:lnTo>
                    <a:pt x="5013" y="13383"/>
                  </a:lnTo>
                  <a:lnTo>
                    <a:pt x="4358" y="10978"/>
                  </a:lnTo>
                  <a:lnTo>
                    <a:pt x="7120" y="8300"/>
                  </a:lnTo>
                  <a:close/>
                  <a:moveTo>
                    <a:pt x="10585" y="1"/>
                  </a:moveTo>
                  <a:lnTo>
                    <a:pt x="9823" y="418"/>
                  </a:lnTo>
                  <a:lnTo>
                    <a:pt x="7430" y="1751"/>
                  </a:lnTo>
                  <a:lnTo>
                    <a:pt x="5120" y="465"/>
                  </a:lnTo>
                  <a:lnTo>
                    <a:pt x="4370" y="49"/>
                  </a:lnTo>
                  <a:lnTo>
                    <a:pt x="4143" y="858"/>
                  </a:lnTo>
                  <a:lnTo>
                    <a:pt x="3429" y="3454"/>
                  </a:lnTo>
                  <a:lnTo>
                    <a:pt x="857" y="4120"/>
                  </a:lnTo>
                  <a:lnTo>
                    <a:pt x="0" y="4347"/>
                  </a:lnTo>
                  <a:lnTo>
                    <a:pt x="441" y="5073"/>
                  </a:lnTo>
                  <a:lnTo>
                    <a:pt x="1822" y="7395"/>
                  </a:lnTo>
                  <a:lnTo>
                    <a:pt x="476" y="9645"/>
                  </a:lnTo>
                  <a:lnTo>
                    <a:pt x="48" y="10371"/>
                  </a:lnTo>
                  <a:lnTo>
                    <a:pt x="893" y="10597"/>
                  </a:lnTo>
                  <a:lnTo>
                    <a:pt x="3560" y="11300"/>
                  </a:lnTo>
                  <a:lnTo>
                    <a:pt x="4251" y="13800"/>
                  </a:lnTo>
                  <a:lnTo>
                    <a:pt x="4465" y="14610"/>
                  </a:lnTo>
                  <a:lnTo>
                    <a:pt x="5227" y="14193"/>
                  </a:lnTo>
                  <a:lnTo>
                    <a:pt x="7632" y="12860"/>
                  </a:lnTo>
                  <a:lnTo>
                    <a:pt x="9930" y="14145"/>
                  </a:lnTo>
                  <a:lnTo>
                    <a:pt x="10692" y="14574"/>
                  </a:lnTo>
                  <a:lnTo>
                    <a:pt x="10918" y="13753"/>
                  </a:lnTo>
                  <a:lnTo>
                    <a:pt x="11632" y="11157"/>
                  </a:lnTo>
                  <a:lnTo>
                    <a:pt x="14204" y="10490"/>
                  </a:lnTo>
                  <a:lnTo>
                    <a:pt x="15050" y="10264"/>
                  </a:lnTo>
                  <a:lnTo>
                    <a:pt x="14621" y="9538"/>
                  </a:lnTo>
                  <a:lnTo>
                    <a:pt x="13240" y="7216"/>
                  </a:lnTo>
                  <a:lnTo>
                    <a:pt x="14573" y="4966"/>
                  </a:lnTo>
                  <a:lnTo>
                    <a:pt x="15014" y="4239"/>
                  </a:lnTo>
                  <a:lnTo>
                    <a:pt x="14157" y="4013"/>
                  </a:lnTo>
                  <a:lnTo>
                    <a:pt x="11501" y="3323"/>
                  </a:lnTo>
                  <a:lnTo>
                    <a:pt x="10811"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146;p8"/>
            <p:cNvSpPr/>
            <p:nvPr/>
          </p:nvSpPr>
          <p:spPr>
            <a:xfrm>
              <a:off x="3243250" y="4499800"/>
              <a:ext cx="376250" cy="365250"/>
            </a:xfrm>
            <a:custGeom>
              <a:avLst/>
              <a:gdLst/>
              <a:ahLst/>
              <a:cxnLst/>
              <a:rect l="l" t="t" r="r" b="b"/>
              <a:pathLst>
                <a:path w="15050" h="14610" extrusionOk="0">
                  <a:moveTo>
                    <a:pt x="4882" y="1286"/>
                  </a:moveTo>
                  <a:lnTo>
                    <a:pt x="7109" y="2524"/>
                  </a:lnTo>
                  <a:lnTo>
                    <a:pt x="7109" y="6322"/>
                  </a:lnTo>
                  <a:lnTo>
                    <a:pt x="4263" y="3572"/>
                  </a:lnTo>
                  <a:lnTo>
                    <a:pt x="4882" y="1286"/>
                  </a:lnTo>
                  <a:close/>
                  <a:moveTo>
                    <a:pt x="10049" y="1250"/>
                  </a:moveTo>
                  <a:lnTo>
                    <a:pt x="10704" y="3643"/>
                  </a:lnTo>
                  <a:lnTo>
                    <a:pt x="7942" y="6322"/>
                  </a:lnTo>
                  <a:lnTo>
                    <a:pt x="7942" y="2417"/>
                  </a:lnTo>
                  <a:lnTo>
                    <a:pt x="7954" y="2417"/>
                  </a:lnTo>
                  <a:lnTo>
                    <a:pt x="10049" y="1250"/>
                  </a:lnTo>
                  <a:close/>
                  <a:moveTo>
                    <a:pt x="11395" y="4132"/>
                  </a:moveTo>
                  <a:lnTo>
                    <a:pt x="13728" y="4739"/>
                  </a:lnTo>
                  <a:lnTo>
                    <a:pt x="12443" y="6882"/>
                  </a:lnTo>
                  <a:lnTo>
                    <a:pt x="8537" y="6882"/>
                  </a:lnTo>
                  <a:lnTo>
                    <a:pt x="11395" y="4132"/>
                  </a:lnTo>
                  <a:close/>
                  <a:moveTo>
                    <a:pt x="3751" y="4227"/>
                  </a:moveTo>
                  <a:lnTo>
                    <a:pt x="6525" y="6906"/>
                  </a:lnTo>
                  <a:lnTo>
                    <a:pt x="2501" y="6906"/>
                  </a:lnTo>
                  <a:lnTo>
                    <a:pt x="1286" y="4858"/>
                  </a:lnTo>
                  <a:lnTo>
                    <a:pt x="3751" y="4227"/>
                  </a:lnTo>
                  <a:close/>
                  <a:moveTo>
                    <a:pt x="12562" y="7715"/>
                  </a:moveTo>
                  <a:lnTo>
                    <a:pt x="13788" y="9763"/>
                  </a:lnTo>
                  <a:lnTo>
                    <a:pt x="11311" y="10394"/>
                  </a:lnTo>
                  <a:lnTo>
                    <a:pt x="8549" y="7715"/>
                  </a:lnTo>
                  <a:close/>
                  <a:moveTo>
                    <a:pt x="6525" y="7715"/>
                  </a:moveTo>
                  <a:lnTo>
                    <a:pt x="3668" y="10478"/>
                  </a:lnTo>
                  <a:lnTo>
                    <a:pt x="1322" y="9858"/>
                  </a:lnTo>
                  <a:lnTo>
                    <a:pt x="2608" y="7715"/>
                  </a:lnTo>
                  <a:close/>
                  <a:moveTo>
                    <a:pt x="7954" y="8299"/>
                  </a:moveTo>
                  <a:lnTo>
                    <a:pt x="10799" y="11049"/>
                  </a:lnTo>
                  <a:lnTo>
                    <a:pt x="10168" y="13335"/>
                  </a:lnTo>
                  <a:lnTo>
                    <a:pt x="7954" y="12097"/>
                  </a:lnTo>
                  <a:lnTo>
                    <a:pt x="7954" y="8299"/>
                  </a:lnTo>
                  <a:close/>
                  <a:moveTo>
                    <a:pt x="7120" y="8299"/>
                  </a:moveTo>
                  <a:lnTo>
                    <a:pt x="7120" y="12204"/>
                  </a:lnTo>
                  <a:lnTo>
                    <a:pt x="7109" y="12204"/>
                  </a:lnTo>
                  <a:lnTo>
                    <a:pt x="5001" y="13371"/>
                  </a:lnTo>
                  <a:lnTo>
                    <a:pt x="4346" y="10978"/>
                  </a:lnTo>
                  <a:lnTo>
                    <a:pt x="7120" y="8299"/>
                  </a:lnTo>
                  <a:close/>
                  <a:moveTo>
                    <a:pt x="10585" y="0"/>
                  </a:moveTo>
                  <a:lnTo>
                    <a:pt x="9823" y="405"/>
                  </a:lnTo>
                  <a:lnTo>
                    <a:pt x="7430" y="1750"/>
                  </a:lnTo>
                  <a:lnTo>
                    <a:pt x="5120" y="453"/>
                  </a:lnTo>
                  <a:lnTo>
                    <a:pt x="4358" y="36"/>
                  </a:lnTo>
                  <a:lnTo>
                    <a:pt x="4144" y="857"/>
                  </a:lnTo>
                  <a:lnTo>
                    <a:pt x="3430" y="3441"/>
                  </a:lnTo>
                  <a:lnTo>
                    <a:pt x="858" y="4120"/>
                  </a:lnTo>
                  <a:lnTo>
                    <a:pt x="1" y="4334"/>
                  </a:lnTo>
                  <a:lnTo>
                    <a:pt x="429" y="5072"/>
                  </a:lnTo>
                  <a:lnTo>
                    <a:pt x="1822" y="7394"/>
                  </a:lnTo>
                  <a:lnTo>
                    <a:pt x="477" y="9632"/>
                  </a:lnTo>
                  <a:lnTo>
                    <a:pt x="48" y="10370"/>
                  </a:lnTo>
                  <a:lnTo>
                    <a:pt x="893" y="10585"/>
                  </a:lnTo>
                  <a:lnTo>
                    <a:pt x="3560" y="11287"/>
                  </a:lnTo>
                  <a:lnTo>
                    <a:pt x="4251" y="13788"/>
                  </a:lnTo>
                  <a:lnTo>
                    <a:pt x="4465" y="14609"/>
                  </a:lnTo>
                  <a:lnTo>
                    <a:pt x="5227" y="14192"/>
                  </a:lnTo>
                  <a:lnTo>
                    <a:pt x="7621" y="12847"/>
                  </a:lnTo>
                  <a:lnTo>
                    <a:pt x="9930" y="14145"/>
                  </a:lnTo>
                  <a:lnTo>
                    <a:pt x="10692" y="14561"/>
                  </a:lnTo>
                  <a:lnTo>
                    <a:pt x="10919" y="13740"/>
                  </a:lnTo>
                  <a:lnTo>
                    <a:pt x="11633" y="11156"/>
                  </a:lnTo>
                  <a:lnTo>
                    <a:pt x="14205" y="10489"/>
                  </a:lnTo>
                  <a:lnTo>
                    <a:pt x="15050" y="10263"/>
                  </a:lnTo>
                  <a:lnTo>
                    <a:pt x="14621" y="9537"/>
                  </a:lnTo>
                  <a:lnTo>
                    <a:pt x="13240" y="7215"/>
                  </a:lnTo>
                  <a:lnTo>
                    <a:pt x="14574" y="4965"/>
                  </a:lnTo>
                  <a:lnTo>
                    <a:pt x="15002" y="4239"/>
                  </a:lnTo>
                  <a:lnTo>
                    <a:pt x="14157" y="4012"/>
                  </a:lnTo>
                  <a:lnTo>
                    <a:pt x="11490" y="3310"/>
                  </a:lnTo>
                  <a:lnTo>
                    <a:pt x="10811" y="810"/>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147;p8"/>
            <p:cNvSpPr/>
            <p:nvPr/>
          </p:nvSpPr>
          <p:spPr>
            <a:xfrm>
              <a:off x="3243250" y="4134275"/>
              <a:ext cx="376250" cy="365550"/>
            </a:xfrm>
            <a:custGeom>
              <a:avLst/>
              <a:gdLst/>
              <a:ahLst/>
              <a:cxnLst/>
              <a:rect l="l" t="t" r="r" b="b"/>
              <a:pathLst>
                <a:path w="15050" h="14622" extrusionOk="0">
                  <a:moveTo>
                    <a:pt x="4882" y="1298"/>
                  </a:moveTo>
                  <a:lnTo>
                    <a:pt x="7109" y="2536"/>
                  </a:lnTo>
                  <a:lnTo>
                    <a:pt x="7109" y="6322"/>
                  </a:lnTo>
                  <a:lnTo>
                    <a:pt x="4263" y="3572"/>
                  </a:lnTo>
                  <a:lnTo>
                    <a:pt x="4882" y="1298"/>
                  </a:lnTo>
                  <a:close/>
                  <a:moveTo>
                    <a:pt x="10049" y="1250"/>
                  </a:moveTo>
                  <a:lnTo>
                    <a:pt x="10704" y="3644"/>
                  </a:lnTo>
                  <a:lnTo>
                    <a:pt x="7942" y="6322"/>
                  </a:lnTo>
                  <a:lnTo>
                    <a:pt x="7942" y="2429"/>
                  </a:lnTo>
                  <a:lnTo>
                    <a:pt x="7954" y="2429"/>
                  </a:lnTo>
                  <a:lnTo>
                    <a:pt x="10049" y="1250"/>
                  </a:lnTo>
                  <a:close/>
                  <a:moveTo>
                    <a:pt x="11395" y="4144"/>
                  </a:moveTo>
                  <a:lnTo>
                    <a:pt x="13728" y="4751"/>
                  </a:lnTo>
                  <a:lnTo>
                    <a:pt x="12443" y="6894"/>
                  </a:lnTo>
                  <a:lnTo>
                    <a:pt x="8537" y="6894"/>
                  </a:lnTo>
                  <a:lnTo>
                    <a:pt x="11395" y="4144"/>
                  </a:lnTo>
                  <a:close/>
                  <a:moveTo>
                    <a:pt x="3751" y="4227"/>
                  </a:moveTo>
                  <a:lnTo>
                    <a:pt x="6525" y="6906"/>
                  </a:lnTo>
                  <a:lnTo>
                    <a:pt x="2501" y="6906"/>
                  </a:lnTo>
                  <a:lnTo>
                    <a:pt x="1286" y="4870"/>
                  </a:lnTo>
                  <a:lnTo>
                    <a:pt x="3751" y="4227"/>
                  </a:lnTo>
                  <a:close/>
                  <a:moveTo>
                    <a:pt x="12562" y="7727"/>
                  </a:moveTo>
                  <a:lnTo>
                    <a:pt x="13788" y="9763"/>
                  </a:lnTo>
                  <a:lnTo>
                    <a:pt x="11311" y="10406"/>
                  </a:lnTo>
                  <a:lnTo>
                    <a:pt x="8549" y="7727"/>
                  </a:lnTo>
                  <a:close/>
                  <a:moveTo>
                    <a:pt x="6525" y="7727"/>
                  </a:moveTo>
                  <a:lnTo>
                    <a:pt x="3668" y="10478"/>
                  </a:lnTo>
                  <a:lnTo>
                    <a:pt x="1322" y="9871"/>
                  </a:lnTo>
                  <a:lnTo>
                    <a:pt x="2608" y="7727"/>
                  </a:lnTo>
                  <a:close/>
                  <a:moveTo>
                    <a:pt x="7954" y="8311"/>
                  </a:moveTo>
                  <a:lnTo>
                    <a:pt x="10799" y="11061"/>
                  </a:lnTo>
                  <a:lnTo>
                    <a:pt x="10168" y="13335"/>
                  </a:lnTo>
                  <a:lnTo>
                    <a:pt x="7954" y="12097"/>
                  </a:lnTo>
                  <a:lnTo>
                    <a:pt x="7954" y="8311"/>
                  </a:lnTo>
                  <a:close/>
                  <a:moveTo>
                    <a:pt x="7120" y="8311"/>
                  </a:moveTo>
                  <a:lnTo>
                    <a:pt x="7120" y="12204"/>
                  </a:lnTo>
                  <a:lnTo>
                    <a:pt x="7109" y="12204"/>
                  </a:lnTo>
                  <a:lnTo>
                    <a:pt x="5001" y="13383"/>
                  </a:lnTo>
                  <a:lnTo>
                    <a:pt x="4346" y="10990"/>
                  </a:lnTo>
                  <a:lnTo>
                    <a:pt x="7120" y="8311"/>
                  </a:lnTo>
                  <a:close/>
                  <a:moveTo>
                    <a:pt x="10585" y="0"/>
                  </a:moveTo>
                  <a:lnTo>
                    <a:pt x="9823" y="417"/>
                  </a:lnTo>
                  <a:lnTo>
                    <a:pt x="7430" y="1762"/>
                  </a:lnTo>
                  <a:lnTo>
                    <a:pt x="5120" y="465"/>
                  </a:lnTo>
                  <a:lnTo>
                    <a:pt x="4358" y="48"/>
                  </a:lnTo>
                  <a:lnTo>
                    <a:pt x="4144" y="869"/>
                  </a:lnTo>
                  <a:lnTo>
                    <a:pt x="3430" y="3453"/>
                  </a:lnTo>
                  <a:lnTo>
                    <a:pt x="858" y="4120"/>
                  </a:lnTo>
                  <a:lnTo>
                    <a:pt x="1" y="4346"/>
                  </a:lnTo>
                  <a:lnTo>
                    <a:pt x="429" y="5072"/>
                  </a:lnTo>
                  <a:lnTo>
                    <a:pt x="1822" y="7394"/>
                  </a:lnTo>
                  <a:lnTo>
                    <a:pt x="477" y="9644"/>
                  </a:lnTo>
                  <a:lnTo>
                    <a:pt x="48" y="10371"/>
                  </a:lnTo>
                  <a:lnTo>
                    <a:pt x="893" y="10597"/>
                  </a:lnTo>
                  <a:lnTo>
                    <a:pt x="3560" y="11299"/>
                  </a:lnTo>
                  <a:lnTo>
                    <a:pt x="4251" y="13800"/>
                  </a:lnTo>
                  <a:lnTo>
                    <a:pt x="4465" y="14621"/>
                  </a:lnTo>
                  <a:lnTo>
                    <a:pt x="5227" y="14204"/>
                  </a:lnTo>
                  <a:lnTo>
                    <a:pt x="7621" y="12859"/>
                  </a:lnTo>
                  <a:lnTo>
                    <a:pt x="9930" y="14157"/>
                  </a:lnTo>
                  <a:lnTo>
                    <a:pt x="10692" y="14573"/>
                  </a:lnTo>
                  <a:lnTo>
                    <a:pt x="10919" y="13752"/>
                  </a:lnTo>
                  <a:lnTo>
                    <a:pt x="11633" y="11168"/>
                  </a:lnTo>
                  <a:lnTo>
                    <a:pt x="14205" y="10490"/>
                  </a:lnTo>
                  <a:lnTo>
                    <a:pt x="15050" y="10275"/>
                  </a:lnTo>
                  <a:lnTo>
                    <a:pt x="14621" y="9537"/>
                  </a:lnTo>
                  <a:lnTo>
                    <a:pt x="13240" y="7215"/>
                  </a:lnTo>
                  <a:lnTo>
                    <a:pt x="14574" y="4977"/>
                  </a:lnTo>
                  <a:lnTo>
                    <a:pt x="15002" y="4239"/>
                  </a:lnTo>
                  <a:lnTo>
                    <a:pt x="14157" y="4025"/>
                  </a:lnTo>
                  <a:lnTo>
                    <a:pt x="11490" y="3322"/>
                  </a:lnTo>
                  <a:lnTo>
                    <a:pt x="10811"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148;p8"/>
            <p:cNvSpPr/>
            <p:nvPr/>
          </p:nvSpPr>
          <p:spPr>
            <a:xfrm>
              <a:off x="3243250" y="3769050"/>
              <a:ext cx="376250" cy="365250"/>
            </a:xfrm>
            <a:custGeom>
              <a:avLst/>
              <a:gdLst/>
              <a:ahLst/>
              <a:cxnLst/>
              <a:rect l="l" t="t" r="r" b="b"/>
              <a:pathLst>
                <a:path w="15050" h="14610" extrusionOk="0">
                  <a:moveTo>
                    <a:pt x="4882" y="1286"/>
                  </a:moveTo>
                  <a:lnTo>
                    <a:pt x="7109" y="2524"/>
                  </a:lnTo>
                  <a:lnTo>
                    <a:pt x="7109" y="6323"/>
                  </a:lnTo>
                  <a:lnTo>
                    <a:pt x="4263" y="3572"/>
                  </a:lnTo>
                  <a:lnTo>
                    <a:pt x="4882" y="1286"/>
                  </a:lnTo>
                  <a:close/>
                  <a:moveTo>
                    <a:pt x="10049" y="1250"/>
                  </a:moveTo>
                  <a:lnTo>
                    <a:pt x="10704" y="3644"/>
                  </a:lnTo>
                  <a:lnTo>
                    <a:pt x="7942" y="6323"/>
                  </a:lnTo>
                  <a:lnTo>
                    <a:pt x="7942" y="2417"/>
                  </a:lnTo>
                  <a:lnTo>
                    <a:pt x="7954" y="2417"/>
                  </a:lnTo>
                  <a:lnTo>
                    <a:pt x="10049" y="1250"/>
                  </a:lnTo>
                  <a:close/>
                  <a:moveTo>
                    <a:pt x="3751" y="4227"/>
                  </a:moveTo>
                  <a:lnTo>
                    <a:pt x="6525" y="6906"/>
                  </a:lnTo>
                  <a:lnTo>
                    <a:pt x="2501" y="6906"/>
                  </a:lnTo>
                  <a:lnTo>
                    <a:pt x="1286" y="4858"/>
                  </a:lnTo>
                  <a:lnTo>
                    <a:pt x="3751" y="4227"/>
                  </a:lnTo>
                  <a:close/>
                  <a:moveTo>
                    <a:pt x="11395" y="4144"/>
                  </a:moveTo>
                  <a:lnTo>
                    <a:pt x="13728" y="4763"/>
                  </a:lnTo>
                  <a:lnTo>
                    <a:pt x="12443" y="6906"/>
                  </a:lnTo>
                  <a:lnTo>
                    <a:pt x="8537" y="6906"/>
                  </a:lnTo>
                  <a:lnTo>
                    <a:pt x="11395" y="4144"/>
                  </a:lnTo>
                  <a:close/>
                  <a:moveTo>
                    <a:pt x="12550" y="7716"/>
                  </a:moveTo>
                  <a:lnTo>
                    <a:pt x="13776" y="9763"/>
                  </a:lnTo>
                  <a:lnTo>
                    <a:pt x="11300" y="10394"/>
                  </a:lnTo>
                  <a:lnTo>
                    <a:pt x="8537" y="7716"/>
                  </a:lnTo>
                  <a:close/>
                  <a:moveTo>
                    <a:pt x="6525" y="7716"/>
                  </a:moveTo>
                  <a:lnTo>
                    <a:pt x="3668" y="10478"/>
                  </a:lnTo>
                  <a:lnTo>
                    <a:pt x="1322" y="9859"/>
                  </a:lnTo>
                  <a:lnTo>
                    <a:pt x="2608" y="7716"/>
                  </a:lnTo>
                  <a:close/>
                  <a:moveTo>
                    <a:pt x="7954" y="8299"/>
                  </a:moveTo>
                  <a:lnTo>
                    <a:pt x="10799" y="11049"/>
                  </a:lnTo>
                  <a:lnTo>
                    <a:pt x="10168" y="13335"/>
                  </a:lnTo>
                  <a:lnTo>
                    <a:pt x="7954" y="12097"/>
                  </a:lnTo>
                  <a:lnTo>
                    <a:pt x="7954" y="8299"/>
                  </a:lnTo>
                  <a:close/>
                  <a:moveTo>
                    <a:pt x="7120" y="8299"/>
                  </a:moveTo>
                  <a:lnTo>
                    <a:pt x="7120" y="12204"/>
                  </a:lnTo>
                  <a:lnTo>
                    <a:pt x="7109" y="12204"/>
                  </a:lnTo>
                  <a:lnTo>
                    <a:pt x="5001" y="13371"/>
                  </a:lnTo>
                  <a:lnTo>
                    <a:pt x="4346" y="10978"/>
                  </a:lnTo>
                  <a:lnTo>
                    <a:pt x="7120" y="8299"/>
                  </a:lnTo>
                  <a:close/>
                  <a:moveTo>
                    <a:pt x="10585" y="0"/>
                  </a:moveTo>
                  <a:lnTo>
                    <a:pt x="9823" y="417"/>
                  </a:lnTo>
                  <a:lnTo>
                    <a:pt x="7430" y="1751"/>
                  </a:lnTo>
                  <a:lnTo>
                    <a:pt x="5120" y="453"/>
                  </a:lnTo>
                  <a:lnTo>
                    <a:pt x="4358" y="36"/>
                  </a:lnTo>
                  <a:lnTo>
                    <a:pt x="4144" y="858"/>
                  </a:lnTo>
                  <a:lnTo>
                    <a:pt x="3430" y="3441"/>
                  </a:lnTo>
                  <a:lnTo>
                    <a:pt x="858" y="4120"/>
                  </a:lnTo>
                  <a:lnTo>
                    <a:pt x="1" y="4334"/>
                  </a:lnTo>
                  <a:lnTo>
                    <a:pt x="429" y="5072"/>
                  </a:lnTo>
                  <a:lnTo>
                    <a:pt x="1822" y="7394"/>
                  </a:lnTo>
                  <a:lnTo>
                    <a:pt x="477" y="9644"/>
                  </a:lnTo>
                  <a:lnTo>
                    <a:pt x="48" y="10371"/>
                  </a:lnTo>
                  <a:lnTo>
                    <a:pt x="893" y="10585"/>
                  </a:lnTo>
                  <a:lnTo>
                    <a:pt x="3560" y="11287"/>
                  </a:lnTo>
                  <a:lnTo>
                    <a:pt x="4251" y="13788"/>
                  </a:lnTo>
                  <a:lnTo>
                    <a:pt x="4465" y="14609"/>
                  </a:lnTo>
                  <a:lnTo>
                    <a:pt x="5227" y="14193"/>
                  </a:lnTo>
                  <a:lnTo>
                    <a:pt x="7621" y="12859"/>
                  </a:lnTo>
                  <a:lnTo>
                    <a:pt x="9930" y="14145"/>
                  </a:lnTo>
                  <a:lnTo>
                    <a:pt x="10692" y="14562"/>
                  </a:lnTo>
                  <a:lnTo>
                    <a:pt x="10919" y="13752"/>
                  </a:lnTo>
                  <a:lnTo>
                    <a:pt x="11633" y="11156"/>
                  </a:lnTo>
                  <a:lnTo>
                    <a:pt x="14205" y="10490"/>
                  </a:lnTo>
                  <a:lnTo>
                    <a:pt x="15050" y="10263"/>
                  </a:lnTo>
                  <a:lnTo>
                    <a:pt x="14621" y="9537"/>
                  </a:lnTo>
                  <a:lnTo>
                    <a:pt x="13240" y="7215"/>
                  </a:lnTo>
                  <a:lnTo>
                    <a:pt x="14574" y="4965"/>
                  </a:lnTo>
                  <a:lnTo>
                    <a:pt x="15002" y="4239"/>
                  </a:lnTo>
                  <a:lnTo>
                    <a:pt x="14157" y="4013"/>
                  </a:lnTo>
                  <a:lnTo>
                    <a:pt x="11490" y="3310"/>
                  </a:lnTo>
                  <a:lnTo>
                    <a:pt x="10811" y="810"/>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149;p8"/>
            <p:cNvSpPr/>
            <p:nvPr/>
          </p:nvSpPr>
          <p:spPr>
            <a:xfrm>
              <a:off x="2867025" y="3038300"/>
              <a:ext cx="376250" cy="365250"/>
            </a:xfrm>
            <a:custGeom>
              <a:avLst/>
              <a:gdLst/>
              <a:ahLst/>
              <a:cxnLst/>
              <a:rect l="l" t="t" r="r" b="b"/>
              <a:pathLst>
                <a:path w="15050" h="14610" extrusionOk="0">
                  <a:moveTo>
                    <a:pt x="10049" y="1251"/>
                  </a:moveTo>
                  <a:lnTo>
                    <a:pt x="10704" y="3644"/>
                  </a:lnTo>
                  <a:lnTo>
                    <a:pt x="7941" y="6323"/>
                  </a:lnTo>
                  <a:lnTo>
                    <a:pt x="7941" y="2417"/>
                  </a:lnTo>
                  <a:lnTo>
                    <a:pt x="7953" y="2417"/>
                  </a:lnTo>
                  <a:lnTo>
                    <a:pt x="10049" y="1251"/>
                  </a:lnTo>
                  <a:close/>
                  <a:moveTo>
                    <a:pt x="4893" y="1286"/>
                  </a:moveTo>
                  <a:lnTo>
                    <a:pt x="7108" y="2525"/>
                  </a:lnTo>
                  <a:lnTo>
                    <a:pt x="7108" y="6335"/>
                  </a:lnTo>
                  <a:lnTo>
                    <a:pt x="4262" y="3572"/>
                  </a:lnTo>
                  <a:lnTo>
                    <a:pt x="4893" y="1286"/>
                  </a:lnTo>
                  <a:close/>
                  <a:moveTo>
                    <a:pt x="3762" y="4227"/>
                  </a:moveTo>
                  <a:lnTo>
                    <a:pt x="6525" y="6906"/>
                  </a:lnTo>
                  <a:lnTo>
                    <a:pt x="2512" y="6906"/>
                  </a:lnTo>
                  <a:lnTo>
                    <a:pt x="1286" y="4858"/>
                  </a:lnTo>
                  <a:lnTo>
                    <a:pt x="3762" y="4227"/>
                  </a:lnTo>
                  <a:close/>
                  <a:moveTo>
                    <a:pt x="11394" y="4144"/>
                  </a:moveTo>
                  <a:lnTo>
                    <a:pt x="13728" y="4763"/>
                  </a:lnTo>
                  <a:lnTo>
                    <a:pt x="12454" y="6906"/>
                  </a:lnTo>
                  <a:lnTo>
                    <a:pt x="8549" y="6906"/>
                  </a:lnTo>
                  <a:lnTo>
                    <a:pt x="11394" y="4144"/>
                  </a:lnTo>
                  <a:close/>
                  <a:moveTo>
                    <a:pt x="12549" y="7716"/>
                  </a:moveTo>
                  <a:lnTo>
                    <a:pt x="13776" y="9764"/>
                  </a:lnTo>
                  <a:lnTo>
                    <a:pt x="11299" y="10395"/>
                  </a:lnTo>
                  <a:lnTo>
                    <a:pt x="8537" y="7716"/>
                  </a:lnTo>
                  <a:close/>
                  <a:moveTo>
                    <a:pt x="6525" y="7716"/>
                  </a:moveTo>
                  <a:lnTo>
                    <a:pt x="3667" y="10490"/>
                  </a:lnTo>
                  <a:lnTo>
                    <a:pt x="1334" y="9883"/>
                  </a:lnTo>
                  <a:lnTo>
                    <a:pt x="2607" y="7716"/>
                  </a:lnTo>
                  <a:close/>
                  <a:moveTo>
                    <a:pt x="7953" y="8299"/>
                  </a:moveTo>
                  <a:lnTo>
                    <a:pt x="10799" y="11050"/>
                  </a:lnTo>
                  <a:lnTo>
                    <a:pt x="10168" y="13336"/>
                  </a:lnTo>
                  <a:lnTo>
                    <a:pt x="7953" y="12097"/>
                  </a:lnTo>
                  <a:lnTo>
                    <a:pt x="7953" y="8299"/>
                  </a:lnTo>
                  <a:close/>
                  <a:moveTo>
                    <a:pt x="7120" y="8299"/>
                  </a:moveTo>
                  <a:lnTo>
                    <a:pt x="7120" y="12204"/>
                  </a:lnTo>
                  <a:lnTo>
                    <a:pt x="7108" y="12204"/>
                  </a:lnTo>
                  <a:lnTo>
                    <a:pt x="5013" y="13371"/>
                  </a:lnTo>
                  <a:lnTo>
                    <a:pt x="4358" y="10978"/>
                  </a:lnTo>
                  <a:lnTo>
                    <a:pt x="7120" y="8299"/>
                  </a:lnTo>
                  <a:close/>
                  <a:moveTo>
                    <a:pt x="10585" y="1"/>
                  </a:moveTo>
                  <a:lnTo>
                    <a:pt x="9823" y="405"/>
                  </a:lnTo>
                  <a:lnTo>
                    <a:pt x="7430" y="1751"/>
                  </a:lnTo>
                  <a:lnTo>
                    <a:pt x="5120" y="453"/>
                  </a:lnTo>
                  <a:lnTo>
                    <a:pt x="4370" y="36"/>
                  </a:lnTo>
                  <a:lnTo>
                    <a:pt x="4143" y="858"/>
                  </a:lnTo>
                  <a:lnTo>
                    <a:pt x="3429" y="3441"/>
                  </a:lnTo>
                  <a:lnTo>
                    <a:pt x="857" y="4120"/>
                  </a:lnTo>
                  <a:lnTo>
                    <a:pt x="0" y="4334"/>
                  </a:lnTo>
                  <a:lnTo>
                    <a:pt x="441" y="5073"/>
                  </a:lnTo>
                  <a:lnTo>
                    <a:pt x="1822" y="7394"/>
                  </a:lnTo>
                  <a:lnTo>
                    <a:pt x="476" y="9633"/>
                  </a:lnTo>
                  <a:lnTo>
                    <a:pt x="48" y="10371"/>
                  </a:lnTo>
                  <a:lnTo>
                    <a:pt x="893" y="10597"/>
                  </a:lnTo>
                  <a:lnTo>
                    <a:pt x="3560" y="11288"/>
                  </a:lnTo>
                  <a:lnTo>
                    <a:pt x="4251" y="13788"/>
                  </a:lnTo>
                  <a:lnTo>
                    <a:pt x="4465" y="14609"/>
                  </a:lnTo>
                  <a:lnTo>
                    <a:pt x="5227" y="14193"/>
                  </a:lnTo>
                  <a:lnTo>
                    <a:pt x="7632" y="12859"/>
                  </a:lnTo>
                  <a:lnTo>
                    <a:pt x="9930" y="14145"/>
                  </a:lnTo>
                  <a:lnTo>
                    <a:pt x="10692" y="14562"/>
                  </a:lnTo>
                  <a:lnTo>
                    <a:pt x="10918" y="13752"/>
                  </a:lnTo>
                  <a:lnTo>
                    <a:pt x="11632" y="11157"/>
                  </a:lnTo>
                  <a:lnTo>
                    <a:pt x="14204" y="10490"/>
                  </a:lnTo>
                  <a:lnTo>
                    <a:pt x="15050" y="10264"/>
                  </a:lnTo>
                  <a:lnTo>
                    <a:pt x="14621" y="9537"/>
                  </a:lnTo>
                  <a:lnTo>
                    <a:pt x="13240" y="7216"/>
                  </a:lnTo>
                  <a:lnTo>
                    <a:pt x="14573" y="4965"/>
                  </a:lnTo>
                  <a:lnTo>
                    <a:pt x="15014" y="4239"/>
                  </a:lnTo>
                  <a:lnTo>
                    <a:pt x="14157" y="4013"/>
                  </a:lnTo>
                  <a:lnTo>
                    <a:pt x="11501" y="3310"/>
                  </a:lnTo>
                  <a:lnTo>
                    <a:pt x="10811" y="810"/>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150;p8"/>
            <p:cNvSpPr/>
            <p:nvPr/>
          </p:nvSpPr>
          <p:spPr>
            <a:xfrm>
              <a:off x="2866725" y="846675"/>
              <a:ext cx="376250" cy="365525"/>
            </a:xfrm>
            <a:custGeom>
              <a:avLst/>
              <a:gdLst/>
              <a:ahLst/>
              <a:cxnLst/>
              <a:rect l="l" t="t" r="r" b="b"/>
              <a:pathLst>
                <a:path w="15050" h="14621" extrusionOk="0">
                  <a:moveTo>
                    <a:pt x="10049" y="1238"/>
                  </a:moveTo>
                  <a:lnTo>
                    <a:pt x="10704" y="3631"/>
                  </a:lnTo>
                  <a:lnTo>
                    <a:pt x="7942" y="6310"/>
                  </a:lnTo>
                  <a:lnTo>
                    <a:pt x="7942" y="2417"/>
                  </a:lnTo>
                  <a:lnTo>
                    <a:pt x="7953" y="2417"/>
                  </a:lnTo>
                  <a:lnTo>
                    <a:pt x="10049" y="1238"/>
                  </a:lnTo>
                  <a:close/>
                  <a:moveTo>
                    <a:pt x="4905" y="1298"/>
                  </a:moveTo>
                  <a:lnTo>
                    <a:pt x="7120" y="2536"/>
                  </a:lnTo>
                  <a:lnTo>
                    <a:pt x="7120" y="6322"/>
                  </a:lnTo>
                  <a:lnTo>
                    <a:pt x="4274" y="3572"/>
                  </a:lnTo>
                  <a:lnTo>
                    <a:pt x="4905" y="1298"/>
                  </a:lnTo>
                  <a:close/>
                  <a:moveTo>
                    <a:pt x="3751" y="4215"/>
                  </a:moveTo>
                  <a:lnTo>
                    <a:pt x="6525" y="6894"/>
                  </a:lnTo>
                  <a:lnTo>
                    <a:pt x="2500" y="6894"/>
                  </a:lnTo>
                  <a:lnTo>
                    <a:pt x="1286" y="4858"/>
                  </a:lnTo>
                  <a:lnTo>
                    <a:pt x="3751" y="4215"/>
                  </a:lnTo>
                  <a:close/>
                  <a:moveTo>
                    <a:pt x="11394" y="4143"/>
                  </a:moveTo>
                  <a:lnTo>
                    <a:pt x="13728" y="4751"/>
                  </a:lnTo>
                  <a:lnTo>
                    <a:pt x="12466" y="6894"/>
                  </a:lnTo>
                  <a:lnTo>
                    <a:pt x="8549" y="6894"/>
                  </a:lnTo>
                  <a:lnTo>
                    <a:pt x="11394" y="4143"/>
                  </a:lnTo>
                  <a:close/>
                  <a:moveTo>
                    <a:pt x="12561" y="7715"/>
                  </a:moveTo>
                  <a:lnTo>
                    <a:pt x="13788" y="9751"/>
                  </a:lnTo>
                  <a:lnTo>
                    <a:pt x="11311" y="10394"/>
                  </a:lnTo>
                  <a:lnTo>
                    <a:pt x="8549" y="7715"/>
                  </a:lnTo>
                  <a:close/>
                  <a:moveTo>
                    <a:pt x="6537" y="7727"/>
                  </a:moveTo>
                  <a:lnTo>
                    <a:pt x="3679" y="10477"/>
                  </a:lnTo>
                  <a:lnTo>
                    <a:pt x="1346" y="9870"/>
                  </a:lnTo>
                  <a:lnTo>
                    <a:pt x="2619" y="7727"/>
                  </a:lnTo>
                  <a:close/>
                  <a:moveTo>
                    <a:pt x="7953" y="8287"/>
                  </a:moveTo>
                  <a:lnTo>
                    <a:pt x="10799" y="11061"/>
                  </a:lnTo>
                  <a:lnTo>
                    <a:pt x="10168" y="13323"/>
                  </a:lnTo>
                  <a:lnTo>
                    <a:pt x="7953" y="12085"/>
                  </a:lnTo>
                  <a:lnTo>
                    <a:pt x="7953" y="8287"/>
                  </a:lnTo>
                  <a:close/>
                  <a:moveTo>
                    <a:pt x="7132" y="8287"/>
                  </a:moveTo>
                  <a:lnTo>
                    <a:pt x="7132" y="12192"/>
                  </a:lnTo>
                  <a:lnTo>
                    <a:pt x="7120" y="12192"/>
                  </a:lnTo>
                  <a:lnTo>
                    <a:pt x="5025" y="13371"/>
                  </a:lnTo>
                  <a:lnTo>
                    <a:pt x="4370" y="10966"/>
                  </a:lnTo>
                  <a:lnTo>
                    <a:pt x="7132" y="8287"/>
                  </a:lnTo>
                  <a:close/>
                  <a:moveTo>
                    <a:pt x="10585" y="0"/>
                  </a:moveTo>
                  <a:lnTo>
                    <a:pt x="9823" y="417"/>
                  </a:lnTo>
                  <a:lnTo>
                    <a:pt x="7430" y="1762"/>
                  </a:lnTo>
                  <a:lnTo>
                    <a:pt x="5120" y="464"/>
                  </a:lnTo>
                  <a:lnTo>
                    <a:pt x="4370" y="48"/>
                  </a:lnTo>
                  <a:lnTo>
                    <a:pt x="4143" y="869"/>
                  </a:lnTo>
                  <a:lnTo>
                    <a:pt x="3429" y="3453"/>
                  </a:lnTo>
                  <a:lnTo>
                    <a:pt x="857" y="4120"/>
                  </a:lnTo>
                  <a:lnTo>
                    <a:pt x="0" y="4346"/>
                  </a:lnTo>
                  <a:lnTo>
                    <a:pt x="441" y="5072"/>
                  </a:lnTo>
                  <a:lnTo>
                    <a:pt x="1822" y="7394"/>
                  </a:lnTo>
                  <a:lnTo>
                    <a:pt x="476" y="9644"/>
                  </a:lnTo>
                  <a:lnTo>
                    <a:pt x="48" y="10370"/>
                  </a:lnTo>
                  <a:lnTo>
                    <a:pt x="893" y="10597"/>
                  </a:lnTo>
                  <a:lnTo>
                    <a:pt x="3560" y="11299"/>
                  </a:lnTo>
                  <a:lnTo>
                    <a:pt x="4251" y="13799"/>
                  </a:lnTo>
                  <a:lnTo>
                    <a:pt x="4465" y="14621"/>
                  </a:lnTo>
                  <a:lnTo>
                    <a:pt x="5227" y="14204"/>
                  </a:lnTo>
                  <a:lnTo>
                    <a:pt x="7620" y="12859"/>
                  </a:lnTo>
                  <a:lnTo>
                    <a:pt x="9930" y="14157"/>
                  </a:lnTo>
                  <a:lnTo>
                    <a:pt x="10692" y="14573"/>
                  </a:lnTo>
                  <a:lnTo>
                    <a:pt x="10918" y="13752"/>
                  </a:lnTo>
                  <a:lnTo>
                    <a:pt x="11633" y="11168"/>
                  </a:lnTo>
                  <a:lnTo>
                    <a:pt x="14204" y="10489"/>
                  </a:lnTo>
                  <a:lnTo>
                    <a:pt x="15050" y="10275"/>
                  </a:lnTo>
                  <a:lnTo>
                    <a:pt x="14621" y="9537"/>
                  </a:lnTo>
                  <a:lnTo>
                    <a:pt x="13240" y="7215"/>
                  </a:lnTo>
                  <a:lnTo>
                    <a:pt x="14573" y="4965"/>
                  </a:lnTo>
                  <a:lnTo>
                    <a:pt x="15026" y="4227"/>
                  </a:lnTo>
                  <a:lnTo>
                    <a:pt x="14169" y="4000"/>
                  </a:lnTo>
                  <a:lnTo>
                    <a:pt x="11513" y="3310"/>
                  </a:lnTo>
                  <a:lnTo>
                    <a:pt x="10823" y="798"/>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151;p8"/>
            <p:cNvSpPr/>
            <p:nvPr/>
          </p:nvSpPr>
          <p:spPr>
            <a:xfrm>
              <a:off x="2867300" y="1942325"/>
              <a:ext cx="375975" cy="365850"/>
            </a:xfrm>
            <a:custGeom>
              <a:avLst/>
              <a:gdLst/>
              <a:ahLst/>
              <a:cxnLst/>
              <a:rect l="l" t="t" r="r" b="b"/>
              <a:pathLst>
                <a:path w="15039" h="14634" extrusionOk="0">
                  <a:moveTo>
                    <a:pt x="4882" y="1299"/>
                  </a:moveTo>
                  <a:lnTo>
                    <a:pt x="7097" y="2537"/>
                  </a:lnTo>
                  <a:lnTo>
                    <a:pt x="7097" y="6335"/>
                  </a:lnTo>
                  <a:lnTo>
                    <a:pt x="4251" y="3573"/>
                  </a:lnTo>
                  <a:lnTo>
                    <a:pt x="4882" y="1299"/>
                  </a:lnTo>
                  <a:close/>
                  <a:moveTo>
                    <a:pt x="10038" y="1251"/>
                  </a:moveTo>
                  <a:lnTo>
                    <a:pt x="10693" y="3656"/>
                  </a:lnTo>
                  <a:lnTo>
                    <a:pt x="7942" y="6335"/>
                  </a:lnTo>
                  <a:lnTo>
                    <a:pt x="7942" y="2430"/>
                  </a:lnTo>
                  <a:lnTo>
                    <a:pt x="10038" y="1251"/>
                  </a:lnTo>
                  <a:close/>
                  <a:moveTo>
                    <a:pt x="11383" y="4144"/>
                  </a:moveTo>
                  <a:lnTo>
                    <a:pt x="13717" y="4751"/>
                  </a:lnTo>
                  <a:lnTo>
                    <a:pt x="12443" y="6895"/>
                  </a:lnTo>
                  <a:lnTo>
                    <a:pt x="8538" y="6895"/>
                  </a:lnTo>
                  <a:lnTo>
                    <a:pt x="11383" y="4144"/>
                  </a:lnTo>
                  <a:close/>
                  <a:moveTo>
                    <a:pt x="3728" y="4228"/>
                  </a:moveTo>
                  <a:lnTo>
                    <a:pt x="6502" y="6906"/>
                  </a:lnTo>
                  <a:lnTo>
                    <a:pt x="2477" y="6906"/>
                  </a:lnTo>
                  <a:lnTo>
                    <a:pt x="1263" y="4870"/>
                  </a:lnTo>
                  <a:lnTo>
                    <a:pt x="3728" y="4228"/>
                  </a:lnTo>
                  <a:close/>
                  <a:moveTo>
                    <a:pt x="12538" y="7728"/>
                  </a:moveTo>
                  <a:lnTo>
                    <a:pt x="13765" y="9764"/>
                  </a:lnTo>
                  <a:lnTo>
                    <a:pt x="11288" y="10407"/>
                  </a:lnTo>
                  <a:lnTo>
                    <a:pt x="8526" y="7728"/>
                  </a:lnTo>
                  <a:close/>
                  <a:moveTo>
                    <a:pt x="6514" y="7728"/>
                  </a:moveTo>
                  <a:lnTo>
                    <a:pt x="3656" y="10478"/>
                  </a:lnTo>
                  <a:lnTo>
                    <a:pt x="1323" y="9871"/>
                  </a:lnTo>
                  <a:lnTo>
                    <a:pt x="2596" y="7728"/>
                  </a:lnTo>
                  <a:close/>
                  <a:moveTo>
                    <a:pt x="7942" y="8311"/>
                  </a:moveTo>
                  <a:lnTo>
                    <a:pt x="10788" y="11062"/>
                  </a:lnTo>
                  <a:lnTo>
                    <a:pt x="10157" y="13336"/>
                  </a:lnTo>
                  <a:lnTo>
                    <a:pt x="7942" y="12109"/>
                  </a:lnTo>
                  <a:lnTo>
                    <a:pt x="7942" y="8311"/>
                  </a:lnTo>
                  <a:close/>
                  <a:moveTo>
                    <a:pt x="7109" y="8311"/>
                  </a:moveTo>
                  <a:lnTo>
                    <a:pt x="7109" y="12205"/>
                  </a:lnTo>
                  <a:lnTo>
                    <a:pt x="7097" y="12205"/>
                  </a:lnTo>
                  <a:lnTo>
                    <a:pt x="5002" y="13383"/>
                  </a:lnTo>
                  <a:lnTo>
                    <a:pt x="4347" y="10990"/>
                  </a:lnTo>
                  <a:lnTo>
                    <a:pt x="7109" y="8311"/>
                  </a:lnTo>
                  <a:close/>
                  <a:moveTo>
                    <a:pt x="10574" y="1"/>
                  </a:moveTo>
                  <a:lnTo>
                    <a:pt x="9824" y="418"/>
                  </a:lnTo>
                  <a:lnTo>
                    <a:pt x="7419" y="1763"/>
                  </a:lnTo>
                  <a:lnTo>
                    <a:pt x="5121" y="465"/>
                  </a:lnTo>
                  <a:lnTo>
                    <a:pt x="4359" y="48"/>
                  </a:lnTo>
                  <a:lnTo>
                    <a:pt x="4132" y="870"/>
                  </a:lnTo>
                  <a:lnTo>
                    <a:pt x="3418" y="3454"/>
                  </a:lnTo>
                  <a:lnTo>
                    <a:pt x="846" y="4132"/>
                  </a:lnTo>
                  <a:lnTo>
                    <a:pt x="1" y="4347"/>
                  </a:lnTo>
                  <a:lnTo>
                    <a:pt x="430" y="5085"/>
                  </a:lnTo>
                  <a:lnTo>
                    <a:pt x="1811" y="7418"/>
                  </a:lnTo>
                  <a:lnTo>
                    <a:pt x="477" y="9669"/>
                  </a:lnTo>
                  <a:lnTo>
                    <a:pt x="37" y="10395"/>
                  </a:lnTo>
                  <a:lnTo>
                    <a:pt x="894" y="10621"/>
                  </a:lnTo>
                  <a:lnTo>
                    <a:pt x="3549" y="11312"/>
                  </a:lnTo>
                  <a:lnTo>
                    <a:pt x="4240" y="13812"/>
                  </a:lnTo>
                  <a:lnTo>
                    <a:pt x="4466" y="14634"/>
                  </a:lnTo>
                  <a:lnTo>
                    <a:pt x="5216" y="14217"/>
                  </a:lnTo>
                  <a:lnTo>
                    <a:pt x="7621" y="12883"/>
                  </a:lnTo>
                  <a:lnTo>
                    <a:pt x="9919" y="14169"/>
                  </a:lnTo>
                  <a:lnTo>
                    <a:pt x="10681" y="14586"/>
                  </a:lnTo>
                  <a:lnTo>
                    <a:pt x="10907" y="13776"/>
                  </a:lnTo>
                  <a:lnTo>
                    <a:pt x="11621" y="11181"/>
                  </a:lnTo>
                  <a:lnTo>
                    <a:pt x="14193" y="10502"/>
                  </a:lnTo>
                  <a:lnTo>
                    <a:pt x="15039" y="10276"/>
                  </a:lnTo>
                  <a:lnTo>
                    <a:pt x="14610" y="9550"/>
                  </a:lnTo>
                  <a:lnTo>
                    <a:pt x="13229" y="7228"/>
                  </a:lnTo>
                  <a:lnTo>
                    <a:pt x="14562" y="4978"/>
                  </a:lnTo>
                  <a:lnTo>
                    <a:pt x="15003" y="4251"/>
                  </a:lnTo>
                  <a:lnTo>
                    <a:pt x="14146" y="4025"/>
                  </a:lnTo>
                  <a:lnTo>
                    <a:pt x="11490" y="3323"/>
                  </a:lnTo>
                  <a:lnTo>
                    <a:pt x="10800" y="822"/>
                  </a:lnTo>
                  <a:lnTo>
                    <a:pt x="10574"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152;p8"/>
            <p:cNvSpPr/>
            <p:nvPr/>
          </p:nvSpPr>
          <p:spPr>
            <a:xfrm>
              <a:off x="3243250" y="2673075"/>
              <a:ext cx="376250" cy="365550"/>
            </a:xfrm>
            <a:custGeom>
              <a:avLst/>
              <a:gdLst/>
              <a:ahLst/>
              <a:cxnLst/>
              <a:rect l="l" t="t" r="r" b="b"/>
              <a:pathLst>
                <a:path w="15050" h="14622" extrusionOk="0">
                  <a:moveTo>
                    <a:pt x="4906" y="1286"/>
                  </a:moveTo>
                  <a:lnTo>
                    <a:pt x="7120" y="2525"/>
                  </a:lnTo>
                  <a:lnTo>
                    <a:pt x="7120" y="6311"/>
                  </a:lnTo>
                  <a:lnTo>
                    <a:pt x="4275" y="3561"/>
                  </a:lnTo>
                  <a:lnTo>
                    <a:pt x="4906" y="1286"/>
                  </a:lnTo>
                  <a:close/>
                  <a:moveTo>
                    <a:pt x="10049" y="1251"/>
                  </a:moveTo>
                  <a:lnTo>
                    <a:pt x="10704" y="3656"/>
                  </a:lnTo>
                  <a:lnTo>
                    <a:pt x="7942" y="6335"/>
                  </a:lnTo>
                  <a:lnTo>
                    <a:pt x="7942" y="2429"/>
                  </a:lnTo>
                  <a:lnTo>
                    <a:pt x="7954" y="2429"/>
                  </a:lnTo>
                  <a:lnTo>
                    <a:pt x="10049" y="1251"/>
                  </a:lnTo>
                  <a:close/>
                  <a:moveTo>
                    <a:pt x="11395" y="4144"/>
                  </a:moveTo>
                  <a:lnTo>
                    <a:pt x="13728" y="4751"/>
                  </a:lnTo>
                  <a:lnTo>
                    <a:pt x="12443" y="6894"/>
                  </a:lnTo>
                  <a:lnTo>
                    <a:pt x="8537" y="6894"/>
                  </a:lnTo>
                  <a:lnTo>
                    <a:pt x="11395" y="4144"/>
                  </a:lnTo>
                  <a:close/>
                  <a:moveTo>
                    <a:pt x="3751" y="4227"/>
                  </a:moveTo>
                  <a:lnTo>
                    <a:pt x="6525" y="6906"/>
                  </a:lnTo>
                  <a:lnTo>
                    <a:pt x="2501" y="6906"/>
                  </a:lnTo>
                  <a:lnTo>
                    <a:pt x="1286" y="4870"/>
                  </a:lnTo>
                  <a:lnTo>
                    <a:pt x="3751" y="4227"/>
                  </a:lnTo>
                  <a:close/>
                  <a:moveTo>
                    <a:pt x="12562" y="7728"/>
                  </a:moveTo>
                  <a:lnTo>
                    <a:pt x="13788" y="9764"/>
                  </a:lnTo>
                  <a:lnTo>
                    <a:pt x="11311" y="10407"/>
                  </a:lnTo>
                  <a:lnTo>
                    <a:pt x="8549" y="7728"/>
                  </a:lnTo>
                  <a:close/>
                  <a:moveTo>
                    <a:pt x="6525" y="7716"/>
                  </a:moveTo>
                  <a:lnTo>
                    <a:pt x="3680" y="10466"/>
                  </a:lnTo>
                  <a:lnTo>
                    <a:pt x="1346" y="9859"/>
                  </a:lnTo>
                  <a:lnTo>
                    <a:pt x="2608" y="7716"/>
                  </a:lnTo>
                  <a:close/>
                  <a:moveTo>
                    <a:pt x="7954" y="8299"/>
                  </a:moveTo>
                  <a:lnTo>
                    <a:pt x="10799" y="11050"/>
                  </a:lnTo>
                  <a:lnTo>
                    <a:pt x="10168" y="13324"/>
                  </a:lnTo>
                  <a:lnTo>
                    <a:pt x="7954" y="12085"/>
                  </a:lnTo>
                  <a:lnTo>
                    <a:pt x="7954" y="8299"/>
                  </a:lnTo>
                  <a:close/>
                  <a:moveTo>
                    <a:pt x="7132" y="8287"/>
                  </a:moveTo>
                  <a:lnTo>
                    <a:pt x="7132" y="12193"/>
                  </a:lnTo>
                  <a:lnTo>
                    <a:pt x="7120" y="12193"/>
                  </a:lnTo>
                  <a:lnTo>
                    <a:pt x="5025" y="13371"/>
                  </a:lnTo>
                  <a:lnTo>
                    <a:pt x="4370" y="10966"/>
                  </a:lnTo>
                  <a:lnTo>
                    <a:pt x="7132" y="8287"/>
                  </a:lnTo>
                  <a:close/>
                  <a:moveTo>
                    <a:pt x="10585" y="1"/>
                  </a:moveTo>
                  <a:lnTo>
                    <a:pt x="9823" y="417"/>
                  </a:lnTo>
                  <a:lnTo>
                    <a:pt x="7430" y="1763"/>
                  </a:lnTo>
                  <a:lnTo>
                    <a:pt x="5120" y="465"/>
                  </a:lnTo>
                  <a:lnTo>
                    <a:pt x="4370" y="48"/>
                  </a:lnTo>
                  <a:lnTo>
                    <a:pt x="4144" y="870"/>
                  </a:lnTo>
                  <a:lnTo>
                    <a:pt x="3430" y="3453"/>
                  </a:lnTo>
                  <a:lnTo>
                    <a:pt x="858" y="4132"/>
                  </a:lnTo>
                  <a:lnTo>
                    <a:pt x="1" y="4346"/>
                  </a:lnTo>
                  <a:lnTo>
                    <a:pt x="441" y="5085"/>
                  </a:lnTo>
                  <a:lnTo>
                    <a:pt x="1822" y="7406"/>
                  </a:lnTo>
                  <a:lnTo>
                    <a:pt x="477" y="9645"/>
                  </a:lnTo>
                  <a:lnTo>
                    <a:pt x="48" y="10383"/>
                  </a:lnTo>
                  <a:lnTo>
                    <a:pt x="893" y="10597"/>
                  </a:lnTo>
                  <a:lnTo>
                    <a:pt x="3560" y="11300"/>
                  </a:lnTo>
                  <a:lnTo>
                    <a:pt x="4251" y="13800"/>
                  </a:lnTo>
                  <a:lnTo>
                    <a:pt x="4465" y="14621"/>
                  </a:lnTo>
                  <a:lnTo>
                    <a:pt x="5227" y="14205"/>
                  </a:lnTo>
                  <a:lnTo>
                    <a:pt x="7621" y="12859"/>
                  </a:lnTo>
                  <a:lnTo>
                    <a:pt x="9930" y="14157"/>
                  </a:lnTo>
                  <a:lnTo>
                    <a:pt x="10692" y="14574"/>
                  </a:lnTo>
                  <a:lnTo>
                    <a:pt x="10919" y="13752"/>
                  </a:lnTo>
                  <a:lnTo>
                    <a:pt x="11633" y="11169"/>
                  </a:lnTo>
                  <a:lnTo>
                    <a:pt x="14205" y="10502"/>
                  </a:lnTo>
                  <a:lnTo>
                    <a:pt x="15050" y="10276"/>
                  </a:lnTo>
                  <a:lnTo>
                    <a:pt x="14621" y="9549"/>
                  </a:lnTo>
                  <a:lnTo>
                    <a:pt x="13240" y="7228"/>
                  </a:lnTo>
                  <a:lnTo>
                    <a:pt x="14574" y="4977"/>
                  </a:lnTo>
                  <a:lnTo>
                    <a:pt x="15002" y="4251"/>
                  </a:lnTo>
                  <a:lnTo>
                    <a:pt x="14157" y="4025"/>
                  </a:lnTo>
                  <a:lnTo>
                    <a:pt x="11490" y="3322"/>
                  </a:lnTo>
                  <a:lnTo>
                    <a:pt x="10811"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 name="Google Shape;153;p8"/>
            <p:cNvSpPr/>
            <p:nvPr/>
          </p:nvSpPr>
          <p:spPr>
            <a:xfrm>
              <a:off x="3243250" y="846675"/>
              <a:ext cx="376250" cy="365525"/>
            </a:xfrm>
            <a:custGeom>
              <a:avLst/>
              <a:gdLst/>
              <a:ahLst/>
              <a:cxnLst/>
              <a:rect l="l" t="t" r="r" b="b"/>
              <a:pathLst>
                <a:path w="15050" h="14621" extrusionOk="0">
                  <a:moveTo>
                    <a:pt x="10049" y="1238"/>
                  </a:moveTo>
                  <a:lnTo>
                    <a:pt x="10704" y="3631"/>
                  </a:lnTo>
                  <a:lnTo>
                    <a:pt x="7942" y="6310"/>
                  </a:lnTo>
                  <a:lnTo>
                    <a:pt x="7942" y="2417"/>
                  </a:lnTo>
                  <a:lnTo>
                    <a:pt x="7954" y="2417"/>
                  </a:lnTo>
                  <a:lnTo>
                    <a:pt x="10049" y="1238"/>
                  </a:lnTo>
                  <a:close/>
                  <a:moveTo>
                    <a:pt x="4882" y="1298"/>
                  </a:moveTo>
                  <a:lnTo>
                    <a:pt x="7109" y="2536"/>
                  </a:lnTo>
                  <a:lnTo>
                    <a:pt x="7109" y="6322"/>
                  </a:lnTo>
                  <a:lnTo>
                    <a:pt x="4263" y="3572"/>
                  </a:lnTo>
                  <a:lnTo>
                    <a:pt x="4882" y="1298"/>
                  </a:lnTo>
                  <a:close/>
                  <a:moveTo>
                    <a:pt x="3751" y="4215"/>
                  </a:moveTo>
                  <a:lnTo>
                    <a:pt x="6525" y="6894"/>
                  </a:lnTo>
                  <a:lnTo>
                    <a:pt x="2501" y="6894"/>
                  </a:lnTo>
                  <a:lnTo>
                    <a:pt x="1286" y="4858"/>
                  </a:lnTo>
                  <a:lnTo>
                    <a:pt x="3751" y="4215"/>
                  </a:lnTo>
                  <a:close/>
                  <a:moveTo>
                    <a:pt x="11371" y="4131"/>
                  </a:moveTo>
                  <a:lnTo>
                    <a:pt x="13717" y="4751"/>
                  </a:lnTo>
                  <a:lnTo>
                    <a:pt x="12443" y="6894"/>
                  </a:lnTo>
                  <a:lnTo>
                    <a:pt x="8537" y="6894"/>
                  </a:lnTo>
                  <a:lnTo>
                    <a:pt x="11371" y="4131"/>
                  </a:lnTo>
                  <a:close/>
                  <a:moveTo>
                    <a:pt x="12562" y="7715"/>
                  </a:moveTo>
                  <a:lnTo>
                    <a:pt x="13788" y="9751"/>
                  </a:lnTo>
                  <a:lnTo>
                    <a:pt x="11311" y="10394"/>
                  </a:lnTo>
                  <a:lnTo>
                    <a:pt x="8549" y="7715"/>
                  </a:lnTo>
                  <a:close/>
                  <a:moveTo>
                    <a:pt x="6525" y="7727"/>
                  </a:moveTo>
                  <a:lnTo>
                    <a:pt x="3668" y="10477"/>
                  </a:lnTo>
                  <a:lnTo>
                    <a:pt x="1322" y="9870"/>
                  </a:lnTo>
                  <a:lnTo>
                    <a:pt x="2608" y="7727"/>
                  </a:lnTo>
                  <a:close/>
                  <a:moveTo>
                    <a:pt x="7954" y="8287"/>
                  </a:moveTo>
                  <a:lnTo>
                    <a:pt x="10799" y="11049"/>
                  </a:lnTo>
                  <a:lnTo>
                    <a:pt x="10168" y="13323"/>
                  </a:lnTo>
                  <a:lnTo>
                    <a:pt x="7954" y="12085"/>
                  </a:lnTo>
                  <a:lnTo>
                    <a:pt x="7954" y="8287"/>
                  </a:lnTo>
                  <a:close/>
                  <a:moveTo>
                    <a:pt x="7120" y="8287"/>
                  </a:moveTo>
                  <a:lnTo>
                    <a:pt x="7120" y="12192"/>
                  </a:lnTo>
                  <a:lnTo>
                    <a:pt x="7109" y="12192"/>
                  </a:lnTo>
                  <a:lnTo>
                    <a:pt x="5001" y="13371"/>
                  </a:lnTo>
                  <a:lnTo>
                    <a:pt x="4346" y="10966"/>
                  </a:lnTo>
                  <a:lnTo>
                    <a:pt x="7120" y="8287"/>
                  </a:lnTo>
                  <a:close/>
                  <a:moveTo>
                    <a:pt x="10585" y="0"/>
                  </a:moveTo>
                  <a:lnTo>
                    <a:pt x="9823" y="417"/>
                  </a:lnTo>
                  <a:lnTo>
                    <a:pt x="7430" y="1762"/>
                  </a:lnTo>
                  <a:lnTo>
                    <a:pt x="5120" y="464"/>
                  </a:lnTo>
                  <a:lnTo>
                    <a:pt x="4370" y="48"/>
                  </a:lnTo>
                  <a:lnTo>
                    <a:pt x="4144" y="869"/>
                  </a:lnTo>
                  <a:lnTo>
                    <a:pt x="3430" y="3453"/>
                  </a:lnTo>
                  <a:lnTo>
                    <a:pt x="858" y="4120"/>
                  </a:lnTo>
                  <a:lnTo>
                    <a:pt x="1" y="4346"/>
                  </a:lnTo>
                  <a:lnTo>
                    <a:pt x="441" y="5072"/>
                  </a:lnTo>
                  <a:lnTo>
                    <a:pt x="1822" y="7394"/>
                  </a:lnTo>
                  <a:lnTo>
                    <a:pt x="477" y="9644"/>
                  </a:lnTo>
                  <a:lnTo>
                    <a:pt x="48" y="10370"/>
                  </a:lnTo>
                  <a:lnTo>
                    <a:pt x="893" y="10597"/>
                  </a:lnTo>
                  <a:lnTo>
                    <a:pt x="3560" y="11299"/>
                  </a:lnTo>
                  <a:lnTo>
                    <a:pt x="4251" y="13799"/>
                  </a:lnTo>
                  <a:lnTo>
                    <a:pt x="4465" y="14621"/>
                  </a:lnTo>
                  <a:lnTo>
                    <a:pt x="5227" y="14204"/>
                  </a:lnTo>
                  <a:lnTo>
                    <a:pt x="7621" y="12859"/>
                  </a:lnTo>
                  <a:lnTo>
                    <a:pt x="9930" y="14157"/>
                  </a:lnTo>
                  <a:lnTo>
                    <a:pt x="10692" y="14573"/>
                  </a:lnTo>
                  <a:lnTo>
                    <a:pt x="10919" y="13752"/>
                  </a:lnTo>
                  <a:lnTo>
                    <a:pt x="11633" y="11168"/>
                  </a:lnTo>
                  <a:lnTo>
                    <a:pt x="14205" y="10489"/>
                  </a:lnTo>
                  <a:lnTo>
                    <a:pt x="15050" y="10275"/>
                  </a:lnTo>
                  <a:lnTo>
                    <a:pt x="14621" y="9537"/>
                  </a:lnTo>
                  <a:lnTo>
                    <a:pt x="13240" y="7215"/>
                  </a:lnTo>
                  <a:lnTo>
                    <a:pt x="14574" y="4965"/>
                  </a:lnTo>
                  <a:lnTo>
                    <a:pt x="15002" y="4227"/>
                  </a:lnTo>
                  <a:lnTo>
                    <a:pt x="14157" y="4000"/>
                  </a:lnTo>
                  <a:lnTo>
                    <a:pt x="11490" y="3310"/>
                  </a:lnTo>
                  <a:lnTo>
                    <a:pt x="10811" y="798"/>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 name="Google Shape;154;p8"/>
            <p:cNvSpPr/>
            <p:nvPr/>
          </p:nvSpPr>
          <p:spPr>
            <a:xfrm>
              <a:off x="3243250" y="3403525"/>
              <a:ext cx="376250" cy="365850"/>
            </a:xfrm>
            <a:custGeom>
              <a:avLst/>
              <a:gdLst/>
              <a:ahLst/>
              <a:cxnLst/>
              <a:rect l="l" t="t" r="r" b="b"/>
              <a:pathLst>
                <a:path w="15050" h="14634" extrusionOk="0">
                  <a:moveTo>
                    <a:pt x="4882" y="1298"/>
                  </a:moveTo>
                  <a:lnTo>
                    <a:pt x="7109" y="2537"/>
                  </a:lnTo>
                  <a:lnTo>
                    <a:pt x="7109" y="6323"/>
                  </a:lnTo>
                  <a:lnTo>
                    <a:pt x="4263" y="3572"/>
                  </a:lnTo>
                  <a:lnTo>
                    <a:pt x="4882" y="1298"/>
                  </a:lnTo>
                  <a:close/>
                  <a:moveTo>
                    <a:pt x="10049" y="1251"/>
                  </a:moveTo>
                  <a:lnTo>
                    <a:pt x="10704" y="3644"/>
                  </a:lnTo>
                  <a:lnTo>
                    <a:pt x="7942" y="6323"/>
                  </a:lnTo>
                  <a:lnTo>
                    <a:pt x="7942" y="2429"/>
                  </a:lnTo>
                  <a:lnTo>
                    <a:pt x="7954" y="2429"/>
                  </a:lnTo>
                  <a:lnTo>
                    <a:pt x="10049" y="1251"/>
                  </a:lnTo>
                  <a:close/>
                  <a:moveTo>
                    <a:pt x="3751" y="4227"/>
                  </a:moveTo>
                  <a:lnTo>
                    <a:pt x="6525" y="6906"/>
                  </a:lnTo>
                  <a:lnTo>
                    <a:pt x="2501" y="6906"/>
                  </a:lnTo>
                  <a:lnTo>
                    <a:pt x="1286" y="4870"/>
                  </a:lnTo>
                  <a:lnTo>
                    <a:pt x="3751" y="4227"/>
                  </a:lnTo>
                  <a:close/>
                  <a:moveTo>
                    <a:pt x="11371" y="4156"/>
                  </a:moveTo>
                  <a:lnTo>
                    <a:pt x="13717" y="4763"/>
                  </a:lnTo>
                  <a:lnTo>
                    <a:pt x="12443" y="6906"/>
                  </a:lnTo>
                  <a:lnTo>
                    <a:pt x="8537" y="6906"/>
                  </a:lnTo>
                  <a:lnTo>
                    <a:pt x="11371" y="4156"/>
                  </a:lnTo>
                  <a:close/>
                  <a:moveTo>
                    <a:pt x="12550" y="7728"/>
                  </a:moveTo>
                  <a:lnTo>
                    <a:pt x="13776" y="9764"/>
                  </a:lnTo>
                  <a:lnTo>
                    <a:pt x="11300" y="10407"/>
                  </a:lnTo>
                  <a:lnTo>
                    <a:pt x="8537" y="7728"/>
                  </a:lnTo>
                  <a:close/>
                  <a:moveTo>
                    <a:pt x="6525" y="7740"/>
                  </a:moveTo>
                  <a:lnTo>
                    <a:pt x="3668" y="10490"/>
                  </a:lnTo>
                  <a:lnTo>
                    <a:pt x="1322" y="9883"/>
                  </a:lnTo>
                  <a:lnTo>
                    <a:pt x="2608" y="7740"/>
                  </a:lnTo>
                  <a:close/>
                  <a:moveTo>
                    <a:pt x="7954" y="8311"/>
                  </a:moveTo>
                  <a:lnTo>
                    <a:pt x="10799" y="11061"/>
                  </a:lnTo>
                  <a:lnTo>
                    <a:pt x="10168" y="13335"/>
                  </a:lnTo>
                  <a:lnTo>
                    <a:pt x="7954" y="12097"/>
                  </a:lnTo>
                  <a:lnTo>
                    <a:pt x="7954" y="8311"/>
                  </a:lnTo>
                  <a:close/>
                  <a:moveTo>
                    <a:pt x="7120" y="8311"/>
                  </a:moveTo>
                  <a:lnTo>
                    <a:pt x="7120" y="12204"/>
                  </a:lnTo>
                  <a:lnTo>
                    <a:pt x="7109" y="12204"/>
                  </a:lnTo>
                  <a:lnTo>
                    <a:pt x="5001" y="13383"/>
                  </a:lnTo>
                  <a:lnTo>
                    <a:pt x="4346" y="10990"/>
                  </a:lnTo>
                  <a:lnTo>
                    <a:pt x="7120" y="8311"/>
                  </a:lnTo>
                  <a:close/>
                  <a:moveTo>
                    <a:pt x="10585" y="0"/>
                  </a:moveTo>
                  <a:lnTo>
                    <a:pt x="9823" y="417"/>
                  </a:lnTo>
                  <a:lnTo>
                    <a:pt x="7430" y="1763"/>
                  </a:lnTo>
                  <a:lnTo>
                    <a:pt x="5120" y="465"/>
                  </a:lnTo>
                  <a:lnTo>
                    <a:pt x="4358" y="48"/>
                  </a:lnTo>
                  <a:lnTo>
                    <a:pt x="4144" y="870"/>
                  </a:lnTo>
                  <a:lnTo>
                    <a:pt x="3430" y="3453"/>
                  </a:lnTo>
                  <a:lnTo>
                    <a:pt x="858" y="4120"/>
                  </a:lnTo>
                  <a:lnTo>
                    <a:pt x="1" y="4346"/>
                  </a:lnTo>
                  <a:lnTo>
                    <a:pt x="429" y="5073"/>
                  </a:lnTo>
                  <a:lnTo>
                    <a:pt x="1822" y="7394"/>
                  </a:lnTo>
                  <a:lnTo>
                    <a:pt x="477" y="9645"/>
                  </a:lnTo>
                  <a:lnTo>
                    <a:pt x="48" y="10395"/>
                  </a:lnTo>
                  <a:lnTo>
                    <a:pt x="893" y="10609"/>
                  </a:lnTo>
                  <a:lnTo>
                    <a:pt x="3560" y="11311"/>
                  </a:lnTo>
                  <a:lnTo>
                    <a:pt x="4251" y="13812"/>
                  </a:lnTo>
                  <a:lnTo>
                    <a:pt x="4465" y="14633"/>
                  </a:lnTo>
                  <a:lnTo>
                    <a:pt x="5227" y="14217"/>
                  </a:lnTo>
                  <a:lnTo>
                    <a:pt x="7621" y="12871"/>
                  </a:lnTo>
                  <a:lnTo>
                    <a:pt x="9930" y="14169"/>
                  </a:lnTo>
                  <a:lnTo>
                    <a:pt x="10692" y="14586"/>
                  </a:lnTo>
                  <a:lnTo>
                    <a:pt x="10919" y="13764"/>
                  </a:lnTo>
                  <a:lnTo>
                    <a:pt x="11633" y="11180"/>
                  </a:lnTo>
                  <a:lnTo>
                    <a:pt x="14205" y="10514"/>
                  </a:lnTo>
                  <a:lnTo>
                    <a:pt x="15050" y="10287"/>
                  </a:lnTo>
                  <a:lnTo>
                    <a:pt x="14621" y="9561"/>
                  </a:lnTo>
                  <a:lnTo>
                    <a:pt x="13240" y="7239"/>
                  </a:lnTo>
                  <a:lnTo>
                    <a:pt x="14574" y="4989"/>
                  </a:lnTo>
                  <a:lnTo>
                    <a:pt x="15002" y="4239"/>
                  </a:lnTo>
                  <a:lnTo>
                    <a:pt x="14157" y="4025"/>
                  </a:lnTo>
                  <a:lnTo>
                    <a:pt x="11490" y="3322"/>
                  </a:lnTo>
                  <a:lnTo>
                    <a:pt x="10811"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 name="Google Shape;155;p8"/>
            <p:cNvSpPr/>
            <p:nvPr/>
          </p:nvSpPr>
          <p:spPr>
            <a:xfrm>
              <a:off x="2108875" y="3403825"/>
              <a:ext cx="376275" cy="365550"/>
            </a:xfrm>
            <a:custGeom>
              <a:avLst/>
              <a:gdLst/>
              <a:ahLst/>
              <a:cxnLst/>
              <a:rect l="l" t="t" r="r" b="b"/>
              <a:pathLst>
                <a:path w="15051" h="14622" extrusionOk="0">
                  <a:moveTo>
                    <a:pt x="4882" y="1286"/>
                  </a:moveTo>
                  <a:lnTo>
                    <a:pt x="7097" y="2525"/>
                  </a:lnTo>
                  <a:lnTo>
                    <a:pt x="7097" y="6311"/>
                  </a:lnTo>
                  <a:lnTo>
                    <a:pt x="4263" y="3560"/>
                  </a:lnTo>
                  <a:lnTo>
                    <a:pt x="4882" y="1286"/>
                  </a:lnTo>
                  <a:close/>
                  <a:moveTo>
                    <a:pt x="10038" y="1239"/>
                  </a:moveTo>
                  <a:lnTo>
                    <a:pt x="10693" y="3632"/>
                  </a:lnTo>
                  <a:lnTo>
                    <a:pt x="7918" y="6311"/>
                  </a:lnTo>
                  <a:lnTo>
                    <a:pt x="7918" y="2417"/>
                  </a:lnTo>
                  <a:lnTo>
                    <a:pt x="7930" y="2417"/>
                  </a:lnTo>
                  <a:lnTo>
                    <a:pt x="10038" y="1239"/>
                  </a:lnTo>
                  <a:close/>
                  <a:moveTo>
                    <a:pt x="3739" y="4215"/>
                  </a:moveTo>
                  <a:lnTo>
                    <a:pt x="6502" y="6894"/>
                  </a:lnTo>
                  <a:lnTo>
                    <a:pt x="2489" y="6894"/>
                  </a:lnTo>
                  <a:lnTo>
                    <a:pt x="1287" y="4858"/>
                  </a:lnTo>
                  <a:lnTo>
                    <a:pt x="3739" y="4215"/>
                  </a:lnTo>
                  <a:close/>
                  <a:moveTo>
                    <a:pt x="11371" y="4144"/>
                  </a:moveTo>
                  <a:lnTo>
                    <a:pt x="13705" y="4751"/>
                  </a:lnTo>
                  <a:lnTo>
                    <a:pt x="12431" y="6894"/>
                  </a:lnTo>
                  <a:lnTo>
                    <a:pt x="8514" y="6894"/>
                  </a:lnTo>
                  <a:lnTo>
                    <a:pt x="11371" y="4144"/>
                  </a:lnTo>
                  <a:close/>
                  <a:moveTo>
                    <a:pt x="12550" y="7716"/>
                  </a:moveTo>
                  <a:lnTo>
                    <a:pt x="13764" y="9752"/>
                  </a:lnTo>
                  <a:lnTo>
                    <a:pt x="11300" y="10395"/>
                  </a:lnTo>
                  <a:lnTo>
                    <a:pt x="8526" y="7716"/>
                  </a:lnTo>
                  <a:close/>
                  <a:moveTo>
                    <a:pt x="6514" y="7728"/>
                  </a:moveTo>
                  <a:lnTo>
                    <a:pt x="3668" y="10478"/>
                  </a:lnTo>
                  <a:lnTo>
                    <a:pt x="1322" y="9871"/>
                  </a:lnTo>
                  <a:lnTo>
                    <a:pt x="2608" y="7728"/>
                  </a:lnTo>
                  <a:close/>
                  <a:moveTo>
                    <a:pt x="7930" y="8299"/>
                  </a:moveTo>
                  <a:lnTo>
                    <a:pt x="10776" y="11049"/>
                  </a:lnTo>
                  <a:lnTo>
                    <a:pt x="10157" y="13323"/>
                  </a:lnTo>
                  <a:lnTo>
                    <a:pt x="7930" y="12085"/>
                  </a:lnTo>
                  <a:lnTo>
                    <a:pt x="7930" y="8299"/>
                  </a:lnTo>
                  <a:close/>
                  <a:moveTo>
                    <a:pt x="7121" y="8299"/>
                  </a:moveTo>
                  <a:lnTo>
                    <a:pt x="7121" y="12192"/>
                  </a:lnTo>
                  <a:lnTo>
                    <a:pt x="7097" y="12192"/>
                  </a:lnTo>
                  <a:lnTo>
                    <a:pt x="5001" y="13371"/>
                  </a:lnTo>
                  <a:lnTo>
                    <a:pt x="4347" y="10978"/>
                  </a:lnTo>
                  <a:lnTo>
                    <a:pt x="7121" y="8299"/>
                  </a:lnTo>
                  <a:close/>
                  <a:moveTo>
                    <a:pt x="10585" y="0"/>
                  </a:moveTo>
                  <a:lnTo>
                    <a:pt x="9823" y="417"/>
                  </a:lnTo>
                  <a:lnTo>
                    <a:pt x="7430" y="1763"/>
                  </a:lnTo>
                  <a:lnTo>
                    <a:pt x="5120" y="465"/>
                  </a:lnTo>
                  <a:lnTo>
                    <a:pt x="4358" y="48"/>
                  </a:lnTo>
                  <a:lnTo>
                    <a:pt x="4144" y="870"/>
                  </a:lnTo>
                  <a:lnTo>
                    <a:pt x="3430" y="3453"/>
                  </a:lnTo>
                  <a:lnTo>
                    <a:pt x="846" y="4132"/>
                  </a:lnTo>
                  <a:lnTo>
                    <a:pt x="1" y="4346"/>
                  </a:lnTo>
                  <a:lnTo>
                    <a:pt x="429" y="5084"/>
                  </a:lnTo>
                  <a:lnTo>
                    <a:pt x="1822" y="7406"/>
                  </a:lnTo>
                  <a:lnTo>
                    <a:pt x="477" y="9644"/>
                  </a:lnTo>
                  <a:lnTo>
                    <a:pt x="48" y="10383"/>
                  </a:lnTo>
                  <a:lnTo>
                    <a:pt x="894" y="10597"/>
                  </a:lnTo>
                  <a:lnTo>
                    <a:pt x="3561" y="11299"/>
                  </a:lnTo>
                  <a:lnTo>
                    <a:pt x="4239" y="13800"/>
                  </a:lnTo>
                  <a:lnTo>
                    <a:pt x="4466" y="14621"/>
                  </a:lnTo>
                  <a:lnTo>
                    <a:pt x="5228" y="14205"/>
                  </a:lnTo>
                  <a:lnTo>
                    <a:pt x="7621" y="12859"/>
                  </a:lnTo>
                  <a:lnTo>
                    <a:pt x="9931" y="14157"/>
                  </a:lnTo>
                  <a:lnTo>
                    <a:pt x="10693" y="14574"/>
                  </a:lnTo>
                  <a:lnTo>
                    <a:pt x="10907" y="13752"/>
                  </a:lnTo>
                  <a:lnTo>
                    <a:pt x="11621" y="11168"/>
                  </a:lnTo>
                  <a:lnTo>
                    <a:pt x="14205" y="10502"/>
                  </a:lnTo>
                  <a:lnTo>
                    <a:pt x="15050" y="10275"/>
                  </a:lnTo>
                  <a:lnTo>
                    <a:pt x="14622" y="9549"/>
                  </a:lnTo>
                  <a:lnTo>
                    <a:pt x="13229" y="7227"/>
                  </a:lnTo>
                  <a:lnTo>
                    <a:pt x="14574" y="4977"/>
                  </a:lnTo>
                  <a:lnTo>
                    <a:pt x="15003" y="4251"/>
                  </a:lnTo>
                  <a:lnTo>
                    <a:pt x="14157" y="4025"/>
                  </a:lnTo>
                  <a:lnTo>
                    <a:pt x="11490" y="3322"/>
                  </a:lnTo>
                  <a:lnTo>
                    <a:pt x="10812"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 name="Google Shape;156;p8"/>
            <p:cNvSpPr/>
            <p:nvPr/>
          </p:nvSpPr>
          <p:spPr>
            <a:xfrm>
              <a:off x="2867300" y="3769350"/>
              <a:ext cx="375975" cy="365250"/>
            </a:xfrm>
            <a:custGeom>
              <a:avLst/>
              <a:gdLst/>
              <a:ahLst/>
              <a:cxnLst/>
              <a:rect l="l" t="t" r="r" b="b"/>
              <a:pathLst>
                <a:path w="15039" h="14610" extrusionOk="0">
                  <a:moveTo>
                    <a:pt x="4882" y="1274"/>
                  </a:moveTo>
                  <a:lnTo>
                    <a:pt x="7097" y="2512"/>
                  </a:lnTo>
                  <a:lnTo>
                    <a:pt x="7097" y="6311"/>
                  </a:lnTo>
                  <a:lnTo>
                    <a:pt x="4251" y="3560"/>
                  </a:lnTo>
                  <a:lnTo>
                    <a:pt x="4882" y="1274"/>
                  </a:lnTo>
                  <a:close/>
                  <a:moveTo>
                    <a:pt x="10026" y="1238"/>
                  </a:moveTo>
                  <a:lnTo>
                    <a:pt x="10681" y="3632"/>
                  </a:lnTo>
                  <a:lnTo>
                    <a:pt x="7919" y="6311"/>
                  </a:lnTo>
                  <a:lnTo>
                    <a:pt x="7919" y="2405"/>
                  </a:lnTo>
                  <a:lnTo>
                    <a:pt x="7930" y="2405"/>
                  </a:lnTo>
                  <a:lnTo>
                    <a:pt x="10026" y="1238"/>
                  </a:lnTo>
                  <a:close/>
                  <a:moveTo>
                    <a:pt x="3728" y="4215"/>
                  </a:moveTo>
                  <a:lnTo>
                    <a:pt x="6502" y="6894"/>
                  </a:lnTo>
                  <a:lnTo>
                    <a:pt x="2477" y="6894"/>
                  </a:lnTo>
                  <a:lnTo>
                    <a:pt x="1263" y="4846"/>
                  </a:lnTo>
                  <a:lnTo>
                    <a:pt x="3728" y="4215"/>
                  </a:lnTo>
                  <a:close/>
                  <a:moveTo>
                    <a:pt x="11371" y="4132"/>
                  </a:moveTo>
                  <a:lnTo>
                    <a:pt x="13705" y="4751"/>
                  </a:lnTo>
                  <a:lnTo>
                    <a:pt x="12419" y="6894"/>
                  </a:lnTo>
                  <a:lnTo>
                    <a:pt x="8514" y="6894"/>
                  </a:lnTo>
                  <a:lnTo>
                    <a:pt x="11371" y="4132"/>
                  </a:lnTo>
                  <a:close/>
                  <a:moveTo>
                    <a:pt x="12538" y="7704"/>
                  </a:moveTo>
                  <a:lnTo>
                    <a:pt x="13765" y="9751"/>
                  </a:lnTo>
                  <a:lnTo>
                    <a:pt x="11288" y="10382"/>
                  </a:lnTo>
                  <a:lnTo>
                    <a:pt x="8526" y="7704"/>
                  </a:lnTo>
                  <a:close/>
                  <a:moveTo>
                    <a:pt x="6514" y="7704"/>
                  </a:moveTo>
                  <a:lnTo>
                    <a:pt x="3656" y="10466"/>
                  </a:lnTo>
                  <a:lnTo>
                    <a:pt x="1323" y="9847"/>
                  </a:lnTo>
                  <a:lnTo>
                    <a:pt x="2596" y="7704"/>
                  </a:lnTo>
                  <a:close/>
                  <a:moveTo>
                    <a:pt x="7930" y="8287"/>
                  </a:moveTo>
                  <a:lnTo>
                    <a:pt x="10776" y="11037"/>
                  </a:lnTo>
                  <a:lnTo>
                    <a:pt x="10145" y="13323"/>
                  </a:lnTo>
                  <a:lnTo>
                    <a:pt x="7930" y="12085"/>
                  </a:lnTo>
                  <a:lnTo>
                    <a:pt x="7930" y="8287"/>
                  </a:lnTo>
                  <a:close/>
                  <a:moveTo>
                    <a:pt x="7109" y="8287"/>
                  </a:moveTo>
                  <a:lnTo>
                    <a:pt x="7109" y="12192"/>
                  </a:lnTo>
                  <a:lnTo>
                    <a:pt x="7097" y="12192"/>
                  </a:lnTo>
                  <a:lnTo>
                    <a:pt x="5002" y="13359"/>
                  </a:lnTo>
                  <a:lnTo>
                    <a:pt x="4347" y="10966"/>
                  </a:lnTo>
                  <a:lnTo>
                    <a:pt x="7109" y="8287"/>
                  </a:lnTo>
                  <a:close/>
                  <a:moveTo>
                    <a:pt x="10574" y="0"/>
                  </a:moveTo>
                  <a:lnTo>
                    <a:pt x="9824" y="417"/>
                  </a:lnTo>
                  <a:lnTo>
                    <a:pt x="7419" y="1750"/>
                  </a:lnTo>
                  <a:lnTo>
                    <a:pt x="5121" y="465"/>
                  </a:lnTo>
                  <a:lnTo>
                    <a:pt x="4359" y="48"/>
                  </a:lnTo>
                  <a:lnTo>
                    <a:pt x="4132" y="857"/>
                  </a:lnTo>
                  <a:lnTo>
                    <a:pt x="3418" y="3453"/>
                  </a:lnTo>
                  <a:lnTo>
                    <a:pt x="846" y="4120"/>
                  </a:lnTo>
                  <a:lnTo>
                    <a:pt x="1" y="4346"/>
                  </a:lnTo>
                  <a:lnTo>
                    <a:pt x="430" y="5072"/>
                  </a:lnTo>
                  <a:lnTo>
                    <a:pt x="1811" y="7394"/>
                  </a:lnTo>
                  <a:lnTo>
                    <a:pt x="477" y="9644"/>
                  </a:lnTo>
                  <a:lnTo>
                    <a:pt x="37" y="10371"/>
                  </a:lnTo>
                  <a:lnTo>
                    <a:pt x="894" y="10597"/>
                  </a:lnTo>
                  <a:lnTo>
                    <a:pt x="3549" y="11299"/>
                  </a:lnTo>
                  <a:lnTo>
                    <a:pt x="4240" y="13800"/>
                  </a:lnTo>
                  <a:lnTo>
                    <a:pt x="4466" y="14609"/>
                  </a:lnTo>
                  <a:lnTo>
                    <a:pt x="5216" y="14192"/>
                  </a:lnTo>
                  <a:lnTo>
                    <a:pt x="7621" y="12859"/>
                  </a:lnTo>
                  <a:lnTo>
                    <a:pt x="9919" y="14157"/>
                  </a:lnTo>
                  <a:lnTo>
                    <a:pt x="10681" y="14573"/>
                  </a:lnTo>
                  <a:lnTo>
                    <a:pt x="10907" y="13752"/>
                  </a:lnTo>
                  <a:lnTo>
                    <a:pt x="11621" y="11156"/>
                  </a:lnTo>
                  <a:lnTo>
                    <a:pt x="14193" y="10490"/>
                  </a:lnTo>
                  <a:lnTo>
                    <a:pt x="15039" y="10263"/>
                  </a:lnTo>
                  <a:lnTo>
                    <a:pt x="14610" y="9537"/>
                  </a:lnTo>
                  <a:lnTo>
                    <a:pt x="13229" y="7215"/>
                  </a:lnTo>
                  <a:lnTo>
                    <a:pt x="14562" y="4965"/>
                  </a:lnTo>
                  <a:lnTo>
                    <a:pt x="15003" y="4239"/>
                  </a:lnTo>
                  <a:lnTo>
                    <a:pt x="14146" y="4013"/>
                  </a:lnTo>
                  <a:lnTo>
                    <a:pt x="11490" y="3322"/>
                  </a:lnTo>
                  <a:lnTo>
                    <a:pt x="10800" y="822"/>
                  </a:lnTo>
                  <a:lnTo>
                    <a:pt x="10574"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 name="Google Shape;157;p8"/>
            <p:cNvSpPr/>
            <p:nvPr/>
          </p:nvSpPr>
          <p:spPr>
            <a:xfrm>
              <a:off x="2867300" y="3403825"/>
              <a:ext cx="375975" cy="365550"/>
            </a:xfrm>
            <a:custGeom>
              <a:avLst/>
              <a:gdLst/>
              <a:ahLst/>
              <a:cxnLst/>
              <a:rect l="l" t="t" r="r" b="b"/>
              <a:pathLst>
                <a:path w="15039" h="14622" extrusionOk="0">
                  <a:moveTo>
                    <a:pt x="4882" y="1286"/>
                  </a:moveTo>
                  <a:lnTo>
                    <a:pt x="7097" y="2525"/>
                  </a:lnTo>
                  <a:lnTo>
                    <a:pt x="7097" y="6311"/>
                  </a:lnTo>
                  <a:lnTo>
                    <a:pt x="4251" y="3560"/>
                  </a:lnTo>
                  <a:lnTo>
                    <a:pt x="4882" y="1286"/>
                  </a:lnTo>
                  <a:close/>
                  <a:moveTo>
                    <a:pt x="10026" y="1239"/>
                  </a:moveTo>
                  <a:lnTo>
                    <a:pt x="10681" y="3632"/>
                  </a:lnTo>
                  <a:lnTo>
                    <a:pt x="7919" y="6311"/>
                  </a:lnTo>
                  <a:lnTo>
                    <a:pt x="7919" y="2417"/>
                  </a:lnTo>
                  <a:lnTo>
                    <a:pt x="7930" y="2417"/>
                  </a:lnTo>
                  <a:lnTo>
                    <a:pt x="10026" y="1239"/>
                  </a:lnTo>
                  <a:close/>
                  <a:moveTo>
                    <a:pt x="3728" y="4215"/>
                  </a:moveTo>
                  <a:lnTo>
                    <a:pt x="6502" y="6894"/>
                  </a:lnTo>
                  <a:lnTo>
                    <a:pt x="2477" y="6894"/>
                  </a:lnTo>
                  <a:lnTo>
                    <a:pt x="1275" y="4858"/>
                  </a:lnTo>
                  <a:lnTo>
                    <a:pt x="3728" y="4215"/>
                  </a:lnTo>
                  <a:close/>
                  <a:moveTo>
                    <a:pt x="11371" y="4144"/>
                  </a:moveTo>
                  <a:lnTo>
                    <a:pt x="13705" y="4751"/>
                  </a:lnTo>
                  <a:lnTo>
                    <a:pt x="12419" y="6894"/>
                  </a:lnTo>
                  <a:lnTo>
                    <a:pt x="8514" y="6894"/>
                  </a:lnTo>
                  <a:lnTo>
                    <a:pt x="11371" y="4144"/>
                  </a:lnTo>
                  <a:close/>
                  <a:moveTo>
                    <a:pt x="12538" y="7716"/>
                  </a:moveTo>
                  <a:lnTo>
                    <a:pt x="13765" y="9752"/>
                  </a:lnTo>
                  <a:lnTo>
                    <a:pt x="11288" y="10395"/>
                  </a:lnTo>
                  <a:lnTo>
                    <a:pt x="8526" y="7716"/>
                  </a:lnTo>
                  <a:close/>
                  <a:moveTo>
                    <a:pt x="6514" y="7728"/>
                  </a:moveTo>
                  <a:lnTo>
                    <a:pt x="3656" y="10478"/>
                  </a:lnTo>
                  <a:lnTo>
                    <a:pt x="1323" y="9871"/>
                  </a:lnTo>
                  <a:lnTo>
                    <a:pt x="2596" y="7728"/>
                  </a:lnTo>
                  <a:close/>
                  <a:moveTo>
                    <a:pt x="7930" y="8299"/>
                  </a:moveTo>
                  <a:lnTo>
                    <a:pt x="10776" y="11049"/>
                  </a:lnTo>
                  <a:lnTo>
                    <a:pt x="10145" y="13323"/>
                  </a:lnTo>
                  <a:lnTo>
                    <a:pt x="7930" y="12085"/>
                  </a:lnTo>
                  <a:lnTo>
                    <a:pt x="7930" y="8299"/>
                  </a:lnTo>
                  <a:close/>
                  <a:moveTo>
                    <a:pt x="7109" y="8299"/>
                  </a:moveTo>
                  <a:lnTo>
                    <a:pt x="7109" y="12192"/>
                  </a:lnTo>
                  <a:lnTo>
                    <a:pt x="7097" y="12192"/>
                  </a:lnTo>
                  <a:lnTo>
                    <a:pt x="5002" y="13371"/>
                  </a:lnTo>
                  <a:lnTo>
                    <a:pt x="4347" y="10978"/>
                  </a:lnTo>
                  <a:lnTo>
                    <a:pt x="7109" y="8299"/>
                  </a:lnTo>
                  <a:close/>
                  <a:moveTo>
                    <a:pt x="10574" y="0"/>
                  </a:moveTo>
                  <a:lnTo>
                    <a:pt x="9824" y="417"/>
                  </a:lnTo>
                  <a:lnTo>
                    <a:pt x="7419" y="1763"/>
                  </a:lnTo>
                  <a:lnTo>
                    <a:pt x="5121" y="465"/>
                  </a:lnTo>
                  <a:lnTo>
                    <a:pt x="4359" y="48"/>
                  </a:lnTo>
                  <a:lnTo>
                    <a:pt x="4132" y="870"/>
                  </a:lnTo>
                  <a:lnTo>
                    <a:pt x="3418" y="3453"/>
                  </a:lnTo>
                  <a:lnTo>
                    <a:pt x="846" y="4132"/>
                  </a:lnTo>
                  <a:lnTo>
                    <a:pt x="1" y="4346"/>
                  </a:lnTo>
                  <a:lnTo>
                    <a:pt x="430" y="5084"/>
                  </a:lnTo>
                  <a:lnTo>
                    <a:pt x="1811" y="7406"/>
                  </a:lnTo>
                  <a:lnTo>
                    <a:pt x="477" y="9644"/>
                  </a:lnTo>
                  <a:lnTo>
                    <a:pt x="37" y="10383"/>
                  </a:lnTo>
                  <a:lnTo>
                    <a:pt x="894" y="10597"/>
                  </a:lnTo>
                  <a:lnTo>
                    <a:pt x="3549" y="11299"/>
                  </a:lnTo>
                  <a:lnTo>
                    <a:pt x="4240" y="13800"/>
                  </a:lnTo>
                  <a:lnTo>
                    <a:pt x="4466" y="14621"/>
                  </a:lnTo>
                  <a:lnTo>
                    <a:pt x="5216" y="14205"/>
                  </a:lnTo>
                  <a:lnTo>
                    <a:pt x="7621" y="12859"/>
                  </a:lnTo>
                  <a:lnTo>
                    <a:pt x="9919" y="14157"/>
                  </a:lnTo>
                  <a:lnTo>
                    <a:pt x="10681" y="14574"/>
                  </a:lnTo>
                  <a:lnTo>
                    <a:pt x="10907" y="13752"/>
                  </a:lnTo>
                  <a:lnTo>
                    <a:pt x="11621" y="11168"/>
                  </a:lnTo>
                  <a:lnTo>
                    <a:pt x="14193" y="10502"/>
                  </a:lnTo>
                  <a:lnTo>
                    <a:pt x="15039" y="10275"/>
                  </a:lnTo>
                  <a:lnTo>
                    <a:pt x="14610" y="9549"/>
                  </a:lnTo>
                  <a:lnTo>
                    <a:pt x="13229" y="7227"/>
                  </a:lnTo>
                  <a:lnTo>
                    <a:pt x="14562" y="4977"/>
                  </a:lnTo>
                  <a:lnTo>
                    <a:pt x="15003" y="4251"/>
                  </a:lnTo>
                  <a:lnTo>
                    <a:pt x="14146" y="4025"/>
                  </a:lnTo>
                  <a:lnTo>
                    <a:pt x="11490" y="3322"/>
                  </a:lnTo>
                  <a:lnTo>
                    <a:pt x="10800" y="822"/>
                  </a:lnTo>
                  <a:lnTo>
                    <a:pt x="10574"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 name="Google Shape;158;p8"/>
            <p:cNvSpPr/>
            <p:nvPr/>
          </p:nvSpPr>
          <p:spPr>
            <a:xfrm>
              <a:off x="2867300" y="4134575"/>
              <a:ext cx="375975" cy="365525"/>
            </a:xfrm>
            <a:custGeom>
              <a:avLst/>
              <a:gdLst/>
              <a:ahLst/>
              <a:cxnLst/>
              <a:rect l="l" t="t" r="r" b="b"/>
              <a:pathLst>
                <a:path w="15039" h="14621" extrusionOk="0">
                  <a:moveTo>
                    <a:pt x="4882" y="1286"/>
                  </a:moveTo>
                  <a:lnTo>
                    <a:pt x="7097" y="2512"/>
                  </a:lnTo>
                  <a:lnTo>
                    <a:pt x="7097" y="6310"/>
                  </a:lnTo>
                  <a:lnTo>
                    <a:pt x="4251" y="3560"/>
                  </a:lnTo>
                  <a:lnTo>
                    <a:pt x="4882" y="1286"/>
                  </a:lnTo>
                  <a:close/>
                  <a:moveTo>
                    <a:pt x="10026" y="1238"/>
                  </a:moveTo>
                  <a:lnTo>
                    <a:pt x="10681" y="3632"/>
                  </a:lnTo>
                  <a:lnTo>
                    <a:pt x="7919" y="6310"/>
                  </a:lnTo>
                  <a:lnTo>
                    <a:pt x="7919" y="2417"/>
                  </a:lnTo>
                  <a:lnTo>
                    <a:pt x="7930" y="2417"/>
                  </a:lnTo>
                  <a:lnTo>
                    <a:pt x="10026" y="1238"/>
                  </a:lnTo>
                  <a:close/>
                  <a:moveTo>
                    <a:pt x="11371" y="4132"/>
                  </a:moveTo>
                  <a:lnTo>
                    <a:pt x="13705" y="4739"/>
                  </a:lnTo>
                  <a:lnTo>
                    <a:pt x="12419" y="6882"/>
                  </a:lnTo>
                  <a:lnTo>
                    <a:pt x="8514" y="6882"/>
                  </a:lnTo>
                  <a:lnTo>
                    <a:pt x="11371" y="4132"/>
                  </a:lnTo>
                  <a:close/>
                  <a:moveTo>
                    <a:pt x="3728" y="4215"/>
                  </a:moveTo>
                  <a:lnTo>
                    <a:pt x="6502" y="6894"/>
                  </a:lnTo>
                  <a:lnTo>
                    <a:pt x="2477" y="6894"/>
                  </a:lnTo>
                  <a:lnTo>
                    <a:pt x="1263" y="4858"/>
                  </a:lnTo>
                  <a:lnTo>
                    <a:pt x="3728" y="4215"/>
                  </a:lnTo>
                  <a:close/>
                  <a:moveTo>
                    <a:pt x="12538" y="7715"/>
                  </a:moveTo>
                  <a:lnTo>
                    <a:pt x="13765" y="9751"/>
                  </a:lnTo>
                  <a:lnTo>
                    <a:pt x="11288" y="10394"/>
                  </a:lnTo>
                  <a:lnTo>
                    <a:pt x="8526" y="7715"/>
                  </a:lnTo>
                  <a:close/>
                  <a:moveTo>
                    <a:pt x="6514" y="7715"/>
                  </a:moveTo>
                  <a:lnTo>
                    <a:pt x="3656" y="10466"/>
                  </a:lnTo>
                  <a:lnTo>
                    <a:pt x="1323" y="9859"/>
                  </a:lnTo>
                  <a:lnTo>
                    <a:pt x="2596" y="7715"/>
                  </a:lnTo>
                  <a:close/>
                  <a:moveTo>
                    <a:pt x="7930" y="8299"/>
                  </a:moveTo>
                  <a:lnTo>
                    <a:pt x="10776" y="11049"/>
                  </a:lnTo>
                  <a:lnTo>
                    <a:pt x="10145" y="13323"/>
                  </a:lnTo>
                  <a:lnTo>
                    <a:pt x="7930" y="12085"/>
                  </a:lnTo>
                  <a:lnTo>
                    <a:pt x="7930" y="8299"/>
                  </a:lnTo>
                  <a:close/>
                  <a:moveTo>
                    <a:pt x="7109" y="8299"/>
                  </a:moveTo>
                  <a:lnTo>
                    <a:pt x="7109" y="12192"/>
                  </a:lnTo>
                  <a:lnTo>
                    <a:pt x="7097" y="12192"/>
                  </a:lnTo>
                  <a:lnTo>
                    <a:pt x="5002" y="13371"/>
                  </a:lnTo>
                  <a:lnTo>
                    <a:pt x="4347" y="10978"/>
                  </a:lnTo>
                  <a:lnTo>
                    <a:pt x="7109" y="8299"/>
                  </a:lnTo>
                  <a:close/>
                  <a:moveTo>
                    <a:pt x="10574" y="0"/>
                  </a:moveTo>
                  <a:lnTo>
                    <a:pt x="9824" y="417"/>
                  </a:lnTo>
                  <a:lnTo>
                    <a:pt x="7419" y="1762"/>
                  </a:lnTo>
                  <a:lnTo>
                    <a:pt x="5121" y="465"/>
                  </a:lnTo>
                  <a:lnTo>
                    <a:pt x="4359" y="48"/>
                  </a:lnTo>
                  <a:lnTo>
                    <a:pt x="4132" y="869"/>
                  </a:lnTo>
                  <a:lnTo>
                    <a:pt x="3418" y="3453"/>
                  </a:lnTo>
                  <a:lnTo>
                    <a:pt x="846" y="4132"/>
                  </a:lnTo>
                  <a:lnTo>
                    <a:pt x="1" y="4346"/>
                  </a:lnTo>
                  <a:lnTo>
                    <a:pt x="430" y="5084"/>
                  </a:lnTo>
                  <a:lnTo>
                    <a:pt x="1811" y="7406"/>
                  </a:lnTo>
                  <a:lnTo>
                    <a:pt x="477" y="9644"/>
                  </a:lnTo>
                  <a:lnTo>
                    <a:pt x="37" y="10382"/>
                  </a:lnTo>
                  <a:lnTo>
                    <a:pt x="894" y="10597"/>
                  </a:lnTo>
                  <a:lnTo>
                    <a:pt x="3549" y="11299"/>
                  </a:lnTo>
                  <a:lnTo>
                    <a:pt x="4240" y="13799"/>
                  </a:lnTo>
                  <a:lnTo>
                    <a:pt x="4466" y="14621"/>
                  </a:lnTo>
                  <a:lnTo>
                    <a:pt x="5216" y="14204"/>
                  </a:lnTo>
                  <a:lnTo>
                    <a:pt x="7621" y="12859"/>
                  </a:lnTo>
                  <a:lnTo>
                    <a:pt x="9919" y="14157"/>
                  </a:lnTo>
                  <a:lnTo>
                    <a:pt x="10681" y="14573"/>
                  </a:lnTo>
                  <a:lnTo>
                    <a:pt x="10907" y="13752"/>
                  </a:lnTo>
                  <a:lnTo>
                    <a:pt x="11621" y="11168"/>
                  </a:lnTo>
                  <a:lnTo>
                    <a:pt x="14193" y="10501"/>
                  </a:lnTo>
                  <a:lnTo>
                    <a:pt x="15039" y="10275"/>
                  </a:lnTo>
                  <a:lnTo>
                    <a:pt x="14610" y="9549"/>
                  </a:lnTo>
                  <a:lnTo>
                    <a:pt x="13229" y="7227"/>
                  </a:lnTo>
                  <a:lnTo>
                    <a:pt x="14562" y="4977"/>
                  </a:lnTo>
                  <a:lnTo>
                    <a:pt x="15003" y="4251"/>
                  </a:lnTo>
                  <a:lnTo>
                    <a:pt x="14146" y="4024"/>
                  </a:lnTo>
                  <a:lnTo>
                    <a:pt x="11490" y="3322"/>
                  </a:lnTo>
                  <a:lnTo>
                    <a:pt x="10800" y="822"/>
                  </a:lnTo>
                  <a:lnTo>
                    <a:pt x="10574"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 name="Google Shape;159;p8"/>
            <p:cNvSpPr/>
            <p:nvPr/>
          </p:nvSpPr>
          <p:spPr>
            <a:xfrm>
              <a:off x="2867025" y="1211600"/>
              <a:ext cx="376250" cy="365525"/>
            </a:xfrm>
            <a:custGeom>
              <a:avLst/>
              <a:gdLst/>
              <a:ahLst/>
              <a:cxnLst/>
              <a:rect l="l" t="t" r="r" b="b"/>
              <a:pathLst>
                <a:path w="15050" h="14621" extrusionOk="0">
                  <a:moveTo>
                    <a:pt x="4893" y="1298"/>
                  </a:moveTo>
                  <a:lnTo>
                    <a:pt x="7108" y="2536"/>
                  </a:lnTo>
                  <a:lnTo>
                    <a:pt x="7108" y="6334"/>
                  </a:lnTo>
                  <a:lnTo>
                    <a:pt x="4262" y="3572"/>
                  </a:lnTo>
                  <a:lnTo>
                    <a:pt x="4893" y="1298"/>
                  </a:lnTo>
                  <a:close/>
                  <a:moveTo>
                    <a:pt x="10037" y="1250"/>
                  </a:moveTo>
                  <a:lnTo>
                    <a:pt x="10692" y="3655"/>
                  </a:lnTo>
                  <a:lnTo>
                    <a:pt x="7930" y="6334"/>
                  </a:lnTo>
                  <a:lnTo>
                    <a:pt x="7930" y="2429"/>
                  </a:lnTo>
                  <a:lnTo>
                    <a:pt x="7941" y="2429"/>
                  </a:lnTo>
                  <a:lnTo>
                    <a:pt x="10037" y="1250"/>
                  </a:lnTo>
                  <a:close/>
                  <a:moveTo>
                    <a:pt x="3739" y="4227"/>
                  </a:moveTo>
                  <a:lnTo>
                    <a:pt x="6513" y="6906"/>
                  </a:lnTo>
                  <a:lnTo>
                    <a:pt x="2488" y="6906"/>
                  </a:lnTo>
                  <a:lnTo>
                    <a:pt x="1274" y="4870"/>
                  </a:lnTo>
                  <a:lnTo>
                    <a:pt x="3739" y="4227"/>
                  </a:lnTo>
                  <a:close/>
                  <a:moveTo>
                    <a:pt x="11382" y="4155"/>
                  </a:moveTo>
                  <a:lnTo>
                    <a:pt x="13716" y="4763"/>
                  </a:lnTo>
                  <a:lnTo>
                    <a:pt x="12430" y="6906"/>
                  </a:lnTo>
                  <a:lnTo>
                    <a:pt x="8525" y="6906"/>
                  </a:lnTo>
                  <a:lnTo>
                    <a:pt x="11382" y="4155"/>
                  </a:lnTo>
                  <a:close/>
                  <a:moveTo>
                    <a:pt x="12549" y="7727"/>
                  </a:moveTo>
                  <a:lnTo>
                    <a:pt x="13776" y="9763"/>
                  </a:lnTo>
                  <a:lnTo>
                    <a:pt x="11299" y="10406"/>
                  </a:lnTo>
                  <a:lnTo>
                    <a:pt x="8537" y="7727"/>
                  </a:lnTo>
                  <a:close/>
                  <a:moveTo>
                    <a:pt x="6513" y="7727"/>
                  </a:moveTo>
                  <a:lnTo>
                    <a:pt x="3667" y="10501"/>
                  </a:lnTo>
                  <a:lnTo>
                    <a:pt x="1334" y="9882"/>
                  </a:lnTo>
                  <a:lnTo>
                    <a:pt x="2596" y="7727"/>
                  </a:lnTo>
                  <a:close/>
                  <a:moveTo>
                    <a:pt x="7941" y="8311"/>
                  </a:moveTo>
                  <a:lnTo>
                    <a:pt x="10787" y="11061"/>
                  </a:lnTo>
                  <a:lnTo>
                    <a:pt x="10156" y="13335"/>
                  </a:lnTo>
                  <a:lnTo>
                    <a:pt x="7941" y="12097"/>
                  </a:lnTo>
                  <a:lnTo>
                    <a:pt x="7941" y="8311"/>
                  </a:lnTo>
                  <a:close/>
                  <a:moveTo>
                    <a:pt x="7120" y="8311"/>
                  </a:moveTo>
                  <a:lnTo>
                    <a:pt x="7120" y="12204"/>
                  </a:lnTo>
                  <a:lnTo>
                    <a:pt x="7108" y="12204"/>
                  </a:lnTo>
                  <a:lnTo>
                    <a:pt x="5013" y="13383"/>
                  </a:lnTo>
                  <a:lnTo>
                    <a:pt x="4358" y="10989"/>
                  </a:lnTo>
                  <a:lnTo>
                    <a:pt x="7120" y="8311"/>
                  </a:lnTo>
                  <a:close/>
                  <a:moveTo>
                    <a:pt x="10585" y="0"/>
                  </a:moveTo>
                  <a:lnTo>
                    <a:pt x="9823" y="417"/>
                  </a:lnTo>
                  <a:lnTo>
                    <a:pt x="7430" y="1762"/>
                  </a:lnTo>
                  <a:lnTo>
                    <a:pt x="5120" y="464"/>
                  </a:lnTo>
                  <a:lnTo>
                    <a:pt x="4370" y="48"/>
                  </a:lnTo>
                  <a:lnTo>
                    <a:pt x="4143" y="869"/>
                  </a:lnTo>
                  <a:lnTo>
                    <a:pt x="3429" y="3453"/>
                  </a:lnTo>
                  <a:lnTo>
                    <a:pt x="857" y="4120"/>
                  </a:lnTo>
                  <a:lnTo>
                    <a:pt x="0" y="4346"/>
                  </a:lnTo>
                  <a:lnTo>
                    <a:pt x="441" y="5072"/>
                  </a:lnTo>
                  <a:lnTo>
                    <a:pt x="1822" y="7394"/>
                  </a:lnTo>
                  <a:lnTo>
                    <a:pt x="476" y="9644"/>
                  </a:lnTo>
                  <a:lnTo>
                    <a:pt x="48" y="10382"/>
                  </a:lnTo>
                  <a:lnTo>
                    <a:pt x="893" y="10597"/>
                  </a:lnTo>
                  <a:lnTo>
                    <a:pt x="3560" y="11299"/>
                  </a:lnTo>
                  <a:lnTo>
                    <a:pt x="4251" y="13799"/>
                  </a:lnTo>
                  <a:lnTo>
                    <a:pt x="4465" y="14621"/>
                  </a:lnTo>
                  <a:lnTo>
                    <a:pt x="5227" y="14204"/>
                  </a:lnTo>
                  <a:lnTo>
                    <a:pt x="7632" y="12859"/>
                  </a:lnTo>
                  <a:lnTo>
                    <a:pt x="9930" y="14157"/>
                  </a:lnTo>
                  <a:lnTo>
                    <a:pt x="10692" y="14573"/>
                  </a:lnTo>
                  <a:lnTo>
                    <a:pt x="10918" y="13752"/>
                  </a:lnTo>
                  <a:lnTo>
                    <a:pt x="11632" y="11168"/>
                  </a:lnTo>
                  <a:lnTo>
                    <a:pt x="14204" y="10489"/>
                  </a:lnTo>
                  <a:lnTo>
                    <a:pt x="15050" y="10275"/>
                  </a:lnTo>
                  <a:lnTo>
                    <a:pt x="14621" y="9537"/>
                  </a:lnTo>
                  <a:lnTo>
                    <a:pt x="13240" y="7227"/>
                  </a:lnTo>
                  <a:lnTo>
                    <a:pt x="14573" y="4977"/>
                  </a:lnTo>
                  <a:lnTo>
                    <a:pt x="15014" y="4251"/>
                  </a:lnTo>
                  <a:lnTo>
                    <a:pt x="14157" y="4024"/>
                  </a:lnTo>
                  <a:lnTo>
                    <a:pt x="11501" y="3322"/>
                  </a:lnTo>
                  <a:lnTo>
                    <a:pt x="10811"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 name="Google Shape;160;p8"/>
            <p:cNvSpPr/>
            <p:nvPr/>
          </p:nvSpPr>
          <p:spPr>
            <a:xfrm>
              <a:off x="2867300" y="4499800"/>
              <a:ext cx="375975" cy="365250"/>
            </a:xfrm>
            <a:custGeom>
              <a:avLst/>
              <a:gdLst/>
              <a:ahLst/>
              <a:cxnLst/>
              <a:rect l="l" t="t" r="r" b="b"/>
              <a:pathLst>
                <a:path w="15039" h="14610" extrusionOk="0">
                  <a:moveTo>
                    <a:pt x="4882" y="1286"/>
                  </a:moveTo>
                  <a:lnTo>
                    <a:pt x="7097" y="2524"/>
                  </a:lnTo>
                  <a:lnTo>
                    <a:pt x="7097" y="6322"/>
                  </a:lnTo>
                  <a:lnTo>
                    <a:pt x="4251" y="3572"/>
                  </a:lnTo>
                  <a:lnTo>
                    <a:pt x="4882" y="1286"/>
                  </a:lnTo>
                  <a:close/>
                  <a:moveTo>
                    <a:pt x="10026" y="1250"/>
                  </a:moveTo>
                  <a:lnTo>
                    <a:pt x="10681" y="3643"/>
                  </a:lnTo>
                  <a:lnTo>
                    <a:pt x="7919" y="6322"/>
                  </a:lnTo>
                  <a:lnTo>
                    <a:pt x="7919" y="2417"/>
                  </a:lnTo>
                  <a:lnTo>
                    <a:pt x="7930" y="2417"/>
                  </a:lnTo>
                  <a:lnTo>
                    <a:pt x="10026" y="1250"/>
                  </a:lnTo>
                  <a:close/>
                  <a:moveTo>
                    <a:pt x="3728" y="4203"/>
                  </a:moveTo>
                  <a:lnTo>
                    <a:pt x="6502" y="6882"/>
                  </a:lnTo>
                  <a:lnTo>
                    <a:pt x="2477" y="6882"/>
                  </a:lnTo>
                  <a:lnTo>
                    <a:pt x="1275" y="4846"/>
                  </a:lnTo>
                  <a:lnTo>
                    <a:pt x="3728" y="4203"/>
                  </a:lnTo>
                  <a:close/>
                  <a:moveTo>
                    <a:pt x="11371" y="4132"/>
                  </a:moveTo>
                  <a:lnTo>
                    <a:pt x="13705" y="4739"/>
                  </a:lnTo>
                  <a:lnTo>
                    <a:pt x="12419" y="6882"/>
                  </a:lnTo>
                  <a:lnTo>
                    <a:pt x="8514" y="6882"/>
                  </a:lnTo>
                  <a:lnTo>
                    <a:pt x="11371" y="4132"/>
                  </a:lnTo>
                  <a:close/>
                  <a:moveTo>
                    <a:pt x="12538" y="7715"/>
                  </a:moveTo>
                  <a:lnTo>
                    <a:pt x="13765" y="9763"/>
                  </a:lnTo>
                  <a:lnTo>
                    <a:pt x="11288" y="10394"/>
                  </a:lnTo>
                  <a:lnTo>
                    <a:pt x="8526" y="7715"/>
                  </a:lnTo>
                  <a:close/>
                  <a:moveTo>
                    <a:pt x="6514" y="7715"/>
                  </a:moveTo>
                  <a:lnTo>
                    <a:pt x="3656" y="10478"/>
                  </a:lnTo>
                  <a:lnTo>
                    <a:pt x="1323" y="9858"/>
                  </a:lnTo>
                  <a:lnTo>
                    <a:pt x="2596" y="7715"/>
                  </a:lnTo>
                  <a:close/>
                  <a:moveTo>
                    <a:pt x="7930" y="8287"/>
                  </a:moveTo>
                  <a:lnTo>
                    <a:pt x="10776" y="11037"/>
                  </a:lnTo>
                  <a:lnTo>
                    <a:pt x="10145" y="13311"/>
                  </a:lnTo>
                  <a:lnTo>
                    <a:pt x="7930" y="12085"/>
                  </a:lnTo>
                  <a:lnTo>
                    <a:pt x="7930" y="8287"/>
                  </a:lnTo>
                  <a:close/>
                  <a:moveTo>
                    <a:pt x="7109" y="8299"/>
                  </a:moveTo>
                  <a:lnTo>
                    <a:pt x="7109" y="12204"/>
                  </a:lnTo>
                  <a:lnTo>
                    <a:pt x="7097" y="12204"/>
                  </a:lnTo>
                  <a:lnTo>
                    <a:pt x="5002" y="13371"/>
                  </a:lnTo>
                  <a:lnTo>
                    <a:pt x="4347" y="10978"/>
                  </a:lnTo>
                  <a:lnTo>
                    <a:pt x="7109" y="8299"/>
                  </a:lnTo>
                  <a:close/>
                  <a:moveTo>
                    <a:pt x="10574" y="0"/>
                  </a:moveTo>
                  <a:lnTo>
                    <a:pt x="9824" y="405"/>
                  </a:lnTo>
                  <a:lnTo>
                    <a:pt x="7419" y="1750"/>
                  </a:lnTo>
                  <a:lnTo>
                    <a:pt x="5121" y="453"/>
                  </a:lnTo>
                  <a:lnTo>
                    <a:pt x="4359" y="36"/>
                  </a:lnTo>
                  <a:lnTo>
                    <a:pt x="4132" y="857"/>
                  </a:lnTo>
                  <a:lnTo>
                    <a:pt x="3418" y="3441"/>
                  </a:lnTo>
                  <a:lnTo>
                    <a:pt x="846" y="4120"/>
                  </a:lnTo>
                  <a:lnTo>
                    <a:pt x="1" y="4334"/>
                  </a:lnTo>
                  <a:lnTo>
                    <a:pt x="430" y="5072"/>
                  </a:lnTo>
                  <a:lnTo>
                    <a:pt x="1811" y="7394"/>
                  </a:lnTo>
                  <a:lnTo>
                    <a:pt x="477" y="9632"/>
                  </a:lnTo>
                  <a:lnTo>
                    <a:pt x="37" y="10370"/>
                  </a:lnTo>
                  <a:lnTo>
                    <a:pt x="894" y="10597"/>
                  </a:lnTo>
                  <a:lnTo>
                    <a:pt x="3549" y="11287"/>
                  </a:lnTo>
                  <a:lnTo>
                    <a:pt x="4240" y="13788"/>
                  </a:lnTo>
                  <a:lnTo>
                    <a:pt x="4466" y="14609"/>
                  </a:lnTo>
                  <a:lnTo>
                    <a:pt x="5216" y="14192"/>
                  </a:lnTo>
                  <a:lnTo>
                    <a:pt x="7621" y="12859"/>
                  </a:lnTo>
                  <a:lnTo>
                    <a:pt x="9919" y="14145"/>
                  </a:lnTo>
                  <a:lnTo>
                    <a:pt x="10681" y="14561"/>
                  </a:lnTo>
                  <a:lnTo>
                    <a:pt x="10907" y="13752"/>
                  </a:lnTo>
                  <a:lnTo>
                    <a:pt x="11621" y="11156"/>
                  </a:lnTo>
                  <a:lnTo>
                    <a:pt x="14193" y="10489"/>
                  </a:lnTo>
                  <a:lnTo>
                    <a:pt x="15039" y="10263"/>
                  </a:lnTo>
                  <a:lnTo>
                    <a:pt x="14610" y="9537"/>
                  </a:lnTo>
                  <a:lnTo>
                    <a:pt x="13229" y="7215"/>
                  </a:lnTo>
                  <a:lnTo>
                    <a:pt x="14562" y="4965"/>
                  </a:lnTo>
                  <a:lnTo>
                    <a:pt x="15003" y="4239"/>
                  </a:lnTo>
                  <a:lnTo>
                    <a:pt x="14146" y="4012"/>
                  </a:lnTo>
                  <a:lnTo>
                    <a:pt x="11490" y="3310"/>
                  </a:lnTo>
                  <a:lnTo>
                    <a:pt x="10800" y="810"/>
                  </a:lnTo>
                  <a:lnTo>
                    <a:pt x="10574"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 name="Google Shape;161;p8"/>
            <p:cNvSpPr/>
            <p:nvPr/>
          </p:nvSpPr>
          <p:spPr>
            <a:xfrm>
              <a:off x="3243250" y="1211600"/>
              <a:ext cx="376250" cy="365525"/>
            </a:xfrm>
            <a:custGeom>
              <a:avLst/>
              <a:gdLst/>
              <a:ahLst/>
              <a:cxnLst/>
              <a:rect l="l" t="t" r="r" b="b"/>
              <a:pathLst>
                <a:path w="15050" h="14621" extrusionOk="0">
                  <a:moveTo>
                    <a:pt x="4882" y="1298"/>
                  </a:moveTo>
                  <a:lnTo>
                    <a:pt x="7109" y="2536"/>
                  </a:lnTo>
                  <a:lnTo>
                    <a:pt x="7109" y="6334"/>
                  </a:lnTo>
                  <a:lnTo>
                    <a:pt x="4263" y="3572"/>
                  </a:lnTo>
                  <a:lnTo>
                    <a:pt x="4882" y="1298"/>
                  </a:lnTo>
                  <a:close/>
                  <a:moveTo>
                    <a:pt x="10049" y="1250"/>
                  </a:moveTo>
                  <a:lnTo>
                    <a:pt x="10704" y="3655"/>
                  </a:lnTo>
                  <a:lnTo>
                    <a:pt x="7942" y="6334"/>
                  </a:lnTo>
                  <a:lnTo>
                    <a:pt x="7942" y="2429"/>
                  </a:lnTo>
                  <a:lnTo>
                    <a:pt x="7954" y="2429"/>
                  </a:lnTo>
                  <a:lnTo>
                    <a:pt x="10049" y="1250"/>
                  </a:lnTo>
                  <a:close/>
                  <a:moveTo>
                    <a:pt x="3751" y="4227"/>
                  </a:moveTo>
                  <a:lnTo>
                    <a:pt x="6525" y="6906"/>
                  </a:lnTo>
                  <a:lnTo>
                    <a:pt x="2501" y="6906"/>
                  </a:lnTo>
                  <a:lnTo>
                    <a:pt x="1286" y="4870"/>
                  </a:lnTo>
                  <a:lnTo>
                    <a:pt x="3751" y="4227"/>
                  </a:lnTo>
                  <a:close/>
                  <a:moveTo>
                    <a:pt x="11395" y="4155"/>
                  </a:moveTo>
                  <a:lnTo>
                    <a:pt x="13728" y="4763"/>
                  </a:lnTo>
                  <a:lnTo>
                    <a:pt x="12443" y="6906"/>
                  </a:lnTo>
                  <a:lnTo>
                    <a:pt x="8537" y="6906"/>
                  </a:lnTo>
                  <a:lnTo>
                    <a:pt x="11395" y="4155"/>
                  </a:lnTo>
                  <a:close/>
                  <a:moveTo>
                    <a:pt x="12562" y="7727"/>
                  </a:moveTo>
                  <a:lnTo>
                    <a:pt x="13788" y="9763"/>
                  </a:lnTo>
                  <a:lnTo>
                    <a:pt x="11311" y="10406"/>
                  </a:lnTo>
                  <a:lnTo>
                    <a:pt x="8549" y="7727"/>
                  </a:lnTo>
                  <a:close/>
                  <a:moveTo>
                    <a:pt x="6525" y="7739"/>
                  </a:moveTo>
                  <a:lnTo>
                    <a:pt x="3668" y="10501"/>
                  </a:lnTo>
                  <a:lnTo>
                    <a:pt x="1322" y="9882"/>
                  </a:lnTo>
                  <a:lnTo>
                    <a:pt x="2608" y="7739"/>
                  </a:lnTo>
                  <a:close/>
                  <a:moveTo>
                    <a:pt x="7954" y="8311"/>
                  </a:moveTo>
                  <a:lnTo>
                    <a:pt x="10799" y="11061"/>
                  </a:lnTo>
                  <a:lnTo>
                    <a:pt x="10168" y="13335"/>
                  </a:lnTo>
                  <a:lnTo>
                    <a:pt x="7954" y="12097"/>
                  </a:lnTo>
                  <a:lnTo>
                    <a:pt x="7954" y="8311"/>
                  </a:lnTo>
                  <a:close/>
                  <a:moveTo>
                    <a:pt x="7120" y="8311"/>
                  </a:moveTo>
                  <a:lnTo>
                    <a:pt x="7120" y="12204"/>
                  </a:lnTo>
                  <a:lnTo>
                    <a:pt x="7109" y="12204"/>
                  </a:lnTo>
                  <a:lnTo>
                    <a:pt x="5001" y="13383"/>
                  </a:lnTo>
                  <a:lnTo>
                    <a:pt x="4346" y="10989"/>
                  </a:lnTo>
                  <a:lnTo>
                    <a:pt x="7120" y="8311"/>
                  </a:lnTo>
                  <a:close/>
                  <a:moveTo>
                    <a:pt x="10585" y="0"/>
                  </a:moveTo>
                  <a:lnTo>
                    <a:pt x="9823" y="417"/>
                  </a:lnTo>
                  <a:lnTo>
                    <a:pt x="7430" y="1762"/>
                  </a:lnTo>
                  <a:lnTo>
                    <a:pt x="5120" y="464"/>
                  </a:lnTo>
                  <a:lnTo>
                    <a:pt x="4358" y="48"/>
                  </a:lnTo>
                  <a:lnTo>
                    <a:pt x="4144" y="869"/>
                  </a:lnTo>
                  <a:lnTo>
                    <a:pt x="3430" y="3453"/>
                  </a:lnTo>
                  <a:lnTo>
                    <a:pt x="858" y="4120"/>
                  </a:lnTo>
                  <a:lnTo>
                    <a:pt x="1" y="4346"/>
                  </a:lnTo>
                  <a:lnTo>
                    <a:pt x="429" y="5072"/>
                  </a:lnTo>
                  <a:lnTo>
                    <a:pt x="1822" y="7394"/>
                  </a:lnTo>
                  <a:lnTo>
                    <a:pt x="477" y="9644"/>
                  </a:lnTo>
                  <a:lnTo>
                    <a:pt x="48" y="10382"/>
                  </a:lnTo>
                  <a:lnTo>
                    <a:pt x="893" y="10597"/>
                  </a:lnTo>
                  <a:lnTo>
                    <a:pt x="3560" y="11299"/>
                  </a:lnTo>
                  <a:lnTo>
                    <a:pt x="4251" y="13799"/>
                  </a:lnTo>
                  <a:lnTo>
                    <a:pt x="4465" y="14621"/>
                  </a:lnTo>
                  <a:lnTo>
                    <a:pt x="5227" y="14204"/>
                  </a:lnTo>
                  <a:lnTo>
                    <a:pt x="7621" y="12859"/>
                  </a:lnTo>
                  <a:lnTo>
                    <a:pt x="9930" y="14157"/>
                  </a:lnTo>
                  <a:lnTo>
                    <a:pt x="10692" y="14573"/>
                  </a:lnTo>
                  <a:lnTo>
                    <a:pt x="10919" y="13752"/>
                  </a:lnTo>
                  <a:lnTo>
                    <a:pt x="11633" y="11168"/>
                  </a:lnTo>
                  <a:lnTo>
                    <a:pt x="14205" y="10489"/>
                  </a:lnTo>
                  <a:lnTo>
                    <a:pt x="15050" y="10275"/>
                  </a:lnTo>
                  <a:lnTo>
                    <a:pt x="14621" y="9537"/>
                  </a:lnTo>
                  <a:lnTo>
                    <a:pt x="13240" y="7227"/>
                  </a:lnTo>
                  <a:lnTo>
                    <a:pt x="14574" y="4977"/>
                  </a:lnTo>
                  <a:lnTo>
                    <a:pt x="15002" y="4251"/>
                  </a:lnTo>
                  <a:lnTo>
                    <a:pt x="14157" y="4024"/>
                  </a:lnTo>
                  <a:lnTo>
                    <a:pt x="11490" y="3322"/>
                  </a:lnTo>
                  <a:lnTo>
                    <a:pt x="10811"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 name="Google Shape;162;p8"/>
            <p:cNvSpPr/>
            <p:nvPr/>
          </p:nvSpPr>
          <p:spPr>
            <a:xfrm>
              <a:off x="3243250" y="2307850"/>
              <a:ext cx="376250" cy="365250"/>
            </a:xfrm>
            <a:custGeom>
              <a:avLst/>
              <a:gdLst/>
              <a:ahLst/>
              <a:cxnLst/>
              <a:rect l="l" t="t" r="r" b="b"/>
              <a:pathLst>
                <a:path w="15050" h="14610" extrusionOk="0">
                  <a:moveTo>
                    <a:pt x="4906" y="1298"/>
                  </a:moveTo>
                  <a:lnTo>
                    <a:pt x="7120" y="2525"/>
                  </a:lnTo>
                  <a:lnTo>
                    <a:pt x="7120" y="6323"/>
                  </a:lnTo>
                  <a:lnTo>
                    <a:pt x="4275" y="3573"/>
                  </a:lnTo>
                  <a:lnTo>
                    <a:pt x="4906" y="1298"/>
                  </a:lnTo>
                  <a:close/>
                  <a:moveTo>
                    <a:pt x="10049" y="1251"/>
                  </a:moveTo>
                  <a:lnTo>
                    <a:pt x="10704" y="3644"/>
                  </a:lnTo>
                  <a:lnTo>
                    <a:pt x="7942" y="6323"/>
                  </a:lnTo>
                  <a:lnTo>
                    <a:pt x="7942" y="2430"/>
                  </a:lnTo>
                  <a:lnTo>
                    <a:pt x="7954" y="2430"/>
                  </a:lnTo>
                  <a:lnTo>
                    <a:pt x="10049" y="1251"/>
                  </a:lnTo>
                  <a:close/>
                  <a:moveTo>
                    <a:pt x="11395" y="4132"/>
                  </a:moveTo>
                  <a:lnTo>
                    <a:pt x="13728" y="4751"/>
                  </a:lnTo>
                  <a:lnTo>
                    <a:pt x="12443" y="6894"/>
                  </a:lnTo>
                  <a:lnTo>
                    <a:pt x="8537" y="6894"/>
                  </a:lnTo>
                  <a:lnTo>
                    <a:pt x="11395" y="4132"/>
                  </a:lnTo>
                  <a:close/>
                  <a:moveTo>
                    <a:pt x="3751" y="4227"/>
                  </a:moveTo>
                  <a:lnTo>
                    <a:pt x="6525" y="6906"/>
                  </a:lnTo>
                  <a:lnTo>
                    <a:pt x="2501" y="6906"/>
                  </a:lnTo>
                  <a:lnTo>
                    <a:pt x="1286" y="4870"/>
                  </a:lnTo>
                  <a:lnTo>
                    <a:pt x="3751" y="4227"/>
                  </a:lnTo>
                  <a:close/>
                  <a:moveTo>
                    <a:pt x="12562" y="7728"/>
                  </a:moveTo>
                  <a:lnTo>
                    <a:pt x="13788" y="9764"/>
                  </a:lnTo>
                  <a:lnTo>
                    <a:pt x="11311" y="10407"/>
                  </a:lnTo>
                  <a:lnTo>
                    <a:pt x="8549" y="7728"/>
                  </a:lnTo>
                  <a:close/>
                  <a:moveTo>
                    <a:pt x="6525" y="7728"/>
                  </a:moveTo>
                  <a:lnTo>
                    <a:pt x="3668" y="10478"/>
                  </a:lnTo>
                  <a:lnTo>
                    <a:pt x="1322" y="9871"/>
                  </a:lnTo>
                  <a:lnTo>
                    <a:pt x="2608" y="7728"/>
                  </a:lnTo>
                  <a:close/>
                  <a:moveTo>
                    <a:pt x="7954" y="8299"/>
                  </a:moveTo>
                  <a:lnTo>
                    <a:pt x="10799" y="11062"/>
                  </a:lnTo>
                  <a:lnTo>
                    <a:pt x="10168" y="13336"/>
                  </a:lnTo>
                  <a:lnTo>
                    <a:pt x="7954" y="12097"/>
                  </a:lnTo>
                  <a:lnTo>
                    <a:pt x="7954" y="8299"/>
                  </a:lnTo>
                  <a:close/>
                  <a:moveTo>
                    <a:pt x="7132" y="8299"/>
                  </a:moveTo>
                  <a:lnTo>
                    <a:pt x="7132" y="12205"/>
                  </a:lnTo>
                  <a:lnTo>
                    <a:pt x="7120" y="12205"/>
                  </a:lnTo>
                  <a:lnTo>
                    <a:pt x="5025" y="13383"/>
                  </a:lnTo>
                  <a:lnTo>
                    <a:pt x="4370" y="10978"/>
                  </a:lnTo>
                  <a:lnTo>
                    <a:pt x="7132" y="8299"/>
                  </a:lnTo>
                  <a:close/>
                  <a:moveTo>
                    <a:pt x="10585" y="1"/>
                  </a:moveTo>
                  <a:lnTo>
                    <a:pt x="9823" y="417"/>
                  </a:lnTo>
                  <a:lnTo>
                    <a:pt x="7430" y="1751"/>
                  </a:lnTo>
                  <a:lnTo>
                    <a:pt x="5120" y="465"/>
                  </a:lnTo>
                  <a:lnTo>
                    <a:pt x="4370" y="48"/>
                  </a:lnTo>
                  <a:lnTo>
                    <a:pt x="4144" y="858"/>
                  </a:lnTo>
                  <a:lnTo>
                    <a:pt x="3430" y="3453"/>
                  </a:lnTo>
                  <a:lnTo>
                    <a:pt x="858" y="4120"/>
                  </a:lnTo>
                  <a:lnTo>
                    <a:pt x="1" y="4346"/>
                  </a:lnTo>
                  <a:lnTo>
                    <a:pt x="441" y="5073"/>
                  </a:lnTo>
                  <a:lnTo>
                    <a:pt x="1822" y="7394"/>
                  </a:lnTo>
                  <a:lnTo>
                    <a:pt x="477" y="9645"/>
                  </a:lnTo>
                  <a:lnTo>
                    <a:pt x="48" y="10371"/>
                  </a:lnTo>
                  <a:lnTo>
                    <a:pt x="893" y="10597"/>
                  </a:lnTo>
                  <a:lnTo>
                    <a:pt x="3560" y="11300"/>
                  </a:lnTo>
                  <a:lnTo>
                    <a:pt x="4251" y="13800"/>
                  </a:lnTo>
                  <a:lnTo>
                    <a:pt x="4465" y="14610"/>
                  </a:lnTo>
                  <a:lnTo>
                    <a:pt x="5227" y="14193"/>
                  </a:lnTo>
                  <a:lnTo>
                    <a:pt x="7621" y="12859"/>
                  </a:lnTo>
                  <a:lnTo>
                    <a:pt x="9930" y="14145"/>
                  </a:lnTo>
                  <a:lnTo>
                    <a:pt x="10692" y="14574"/>
                  </a:lnTo>
                  <a:lnTo>
                    <a:pt x="10919" y="13752"/>
                  </a:lnTo>
                  <a:lnTo>
                    <a:pt x="11633" y="11157"/>
                  </a:lnTo>
                  <a:lnTo>
                    <a:pt x="14205" y="10490"/>
                  </a:lnTo>
                  <a:lnTo>
                    <a:pt x="15050" y="10264"/>
                  </a:lnTo>
                  <a:lnTo>
                    <a:pt x="14621" y="9538"/>
                  </a:lnTo>
                  <a:lnTo>
                    <a:pt x="13240" y="7216"/>
                  </a:lnTo>
                  <a:lnTo>
                    <a:pt x="14574" y="4966"/>
                  </a:lnTo>
                  <a:lnTo>
                    <a:pt x="15002" y="4239"/>
                  </a:lnTo>
                  <a:lnTo>
                    <a:pt x="14157" y="4013"/>
                  </a:lnTo>
                  <a:lnTo>
                    <a:pt x="11490" y="3322"/>
                  </a:lnTo>
                  <a:lnTo>
                    <a:pt x="10811"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 name="Google Shape;163;p8"/>
            <p:cNvSpPr/>
            <p:nvPr/>
          </p:nvSpPr>
          <p:spPr>
            <a:xfrm>
              <a:off x="2867300" y="2673075"/>
              <a:ext cx="375975" cy="365550"/>
            </a:xfrm>
            <a:custGeom>
              <a:avLst/>
              <a:gdLst/>
              <a:ahLst/>
              <a:cxnLst/>
              <a:rect l="l" t="t" r="r" b="b"/>
              <a:pathLst>
                <a:path w="15039" h="14622" extrusionOk="0">
                  <a:moveTo>
                    <a:pt x="4882" y="1286"/>
                  </a:moveTo>
                  <a:lnTo>
                    <a:pt x="7097" y="2525"/>
                  </a:lnTo>
                  <a:lnTo>
                    <a:pt x="7097" y="6311"/>
                  </a:lnTo>
                  <a:lnTo>
                    <a:pt x="4251" y="3561"/>
                  </a:lnTo>
                  <a:lnTo>
                    <a:pt x="4882" y="1286"/>
                  </a:lnTo>
                  <a:close/>
                  <a:moveTo>
                    <a:pt x="10038" y="1251"/>
                  </a:moveTo>
                  <a:lnTo>
                    <a:pt x="10693" y="3656"/>
                  </a:lnTo>
                  <a:lnTo>
                    <a:pt x="7930" y="6335"/>
                  </a:lnTo>
                  <a:lnTo>
                    <a:pt x="7930" y="2429"/>
                  </a:lnTo>
                  <a:lnTo>
                    <a:pt x="7942" y="2429"/>
                  </a:lnTo>
                  <a:lnTo>
                    <a:pt x="10038" y="1251"/>
                  </a:lnTo>
                  <a:close/>
                  <a:moveTo>
                    <a:pt x="3728" y="4215"/>
                  </a:moveTo>
                  <a:lnTo>
                    <a:pt x="6502" y="6894"/>
                  </a:lnTo>
                  <a:lnTo>
                    <a:pt x="2477" y="6894"/>
                  </a:lnTo>
                  <a:lnTo>
                    <a:pt x="1263" y="4858"/>
                  </a:lnTo>
                  <a:lnTo>
                    <a:pt x="3728" y="4215"/>
                  </a:lnTo>
                  <a:close/>
                  <a:moveTo>
                    <a:pt x="11383" y="4144"/>
                  </a:moveTo>
                  <a:lnTo>
                    <a:pt x="13717" y="4751"/>
                  </a:lnTo>
                  <a:lnTo>
                    <a:pt x="12443" y="6894"/>
                  </a:lnTo>
                  <a:lnTo>
                    <a:pt x="8538" y="6894"/>
                  </a:lnTo>
                  <a:lnTo>
                    <a:pt x="11383" y="4144"/>
                  </a:lnTo>
                  <a:close/>
                  <a:moveTo>
                    <a:pt x="12538" y="7728"/>
                  </a:moveTo>
                  <a:lnTo>
                    <a:pt x="13765" y="9764"/>
                  </a:lnTo>
                  <a:lnTo>
                    <a:pt x="11288" y="10407"/>
                  </a:lnTo>
                  <a:lnTo>
                    <a:pt x="8526" y="7728"/>
                  </a:lnTo>
                  <a:close/>
                  <a:moveTo>
                    <a:pt x="6514" y="7728"/>
                  </a:moveTo>
                  <a:lnTo>
                    <a:pt x="3656" y="10478"/>
                  </a:lnTo>
                  <a:lnTo>
                    <a:pt x="1323" y="9871"/>
                  </a:lnTo>
                  <a:lnTo>
                    <a:pt x="2596" y="7728"/>
                  </a:lnTo>
                  <a:close/>
                  <a:moveTo>
                    <a:pt x="7942" y="8299"/>
                  </a:moveTo>
                  <a:lnTo>
                    <a:pt x="10788" y="11050"/>
                  </a:lnTo>
                  <a:lnTo>
                    <a:pt x="10157" y="13324"/>
                  </a:lnTo>
                  <a:lnTo>
                    <a:pt x="7942" y="12085"/>
                  </a:lnTo>
                  <a:lnTo>
                    <a:pt x="7942" y="8299"/>
                  </a:lnTo>
                  <a:close/>
                  <a:moveTo>
                    <a:pt x="7109" y="8287"/>
                  </a:moveTo>
                  <a:lnTo>
                    <a:pt x="7109" y="12193"/>
                  </a:lnTo>
                  <a:lnTo>
                    <a:pt x="7097" y="12193"/>
                  </a:lnTo>
                  <a:lnTo>
                    <a:pt x="5002" y="13371"/>
                  </a:lnTo>
                  <a:lnTo>
                    <a:pt x="4347" y="10966"/>
                  </a:lnTo>
                  <a:lnTo>
                    <a:pt x="7109" y="8287"/>
                  </a:lnTo>
                  <a:close/>
                  <a:moveTo>
                    <a:pt x="10574" y="1"/>
                  </a:moveTo>
                  <a:lnTo>
                    <a:pt x="9824" y="417"/>
                  </a:lnTo>
                  <a:lnTo>
                    <a:pt x="7419" y="1763"/>
                  </a:lnTo>
                  <a:lnTo>
                    <a:pt x="5121" y="465"/>
                  </a:lnTo>
                  <a:lnTo>
                    <a:pt x="4359" y="48"/>
                  </a:lnTo>
                  <a:lnTo>
                    <a:pt x="4132" y="870"/>
                  </a:lnTo>
                  <a:lnTo>
                    <a:pt x="3418" y="3453"/>
                  </a:lnTo>
                  <a:lnTo>
                    <a:pt x="846" y="4132"/>
                  </a:lnTo>
                  <a:lnTo>
                    <a:pt x="1" y="4346"/>
                  </a:lnTo>
                  <a:lnTo>
                    <a:pt x="430" y="5085"/>
                  </a:lnTo>
                  <a:lnTo>
                    <a:pt x="1811" y="7406"/>
                  </a:lnTo>
                  <a:lnTo>
                    <a:pt x="477" y="9645"/>
                  </a:lnTo>
                  <a:lnTo>
                    <a:pt x="37" y="10383"/>
                  </a:lnTo>
                  <a:lnTo>
                    <a:pt x="894" y="10597"/>
                  </a:lnTo>
                  <a:lnTo>
                    <a:pt x="3549" y="11300"/>
                  </a:lnTo>
                  <a:lnTo>
                    <a:pt x="4240" y="13800"/>
                  </a:lnTo>
                  <a:lnTo>
                    <a:pt x="4466" y="14621"/>
                  </a:lnTo>
                  <a:lnTo>
                    <a:pt x="5216" y="14205"/>
                  </a:lnTo>
                  <a:lnTo>
                    <a:pt x="7621" y="12859"/>
                  </a:lnTo>
                  <a:lnTo>
                    <a:pt x="9919" y="14157"/>
                  </a:lnTo>
                  <a:lnTo>
                    <a:pt x="10681" y="14574"/>
                  </a:lnTo>
                  <a:lnTo>
                    <a:pt x="10907" y="13752"/>
                  </a:lnTo>
                  <a:lnTo>
                    <a:pt x="11621" y="11169"/>
                  </a:lnTo>
                  <a:lnTo>
                    <a:pt x="14193" y="10502"/>
                  </a:lnTo>
                  <a:lnTo>
                    <a:pt x="15039" y="10276"/>
                  </a:lnTo>
                  <a:lnTo>
                    <a:pt x="14610" y="9549"/>
                  </a:lnTo>
                  <a:lnTo>
                    <a:pt x="13229" y="7228"/>
                  </a:lnTo>
                  <a:lnTo>
                    <a:pt x="14562" y="4977"/>
                  </a:lnTo>
                  <a:lnTo>
                    <a:pt x="15003" y="4251"/>
                  </a:lnTo>
                  <a:lnTo>
                    <a:pt x="14146" y="4025"/>
                  </a:lnTo>
                  <a:lnTo>
                    <a:pt x="11490" y="3322"/>
                  </a:lnTo>
                  <a:lnTo>
                    <a:pt x="10800" y="822"/>
                  </a:lnTo>
                  <a:lnTo>
                    <a:pt x="10574"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 name="Google Shape;164;p8"/>
            <p:cNvSpPr/>
            <p:nvPr/>
          </p:nvSpPr>
          <p:spPr>
            <a:xfrm>
              <a:off x="3243250" y="1942325"/>
              <a:ext cx="376250" cy="365550"/>
            </a:xfrm>
            <a:custGeom>
              <a:avLst/>
              <a:gdLst/>
              <a:ahLst/>
              <a:cxnLst/>
              <a:rect l="l" t="t" r="r" b="b"/>
              <a:pathLst>
                <a:path w="15050" h="14622" extrusionOk="0">
                  <a:moveTo>
                    <a:pt x="4882" y="1299"/>
                  </a:moveTo>
                  <a:lnTo>
                    <a:pt x="7109" y="2537"/>
                  </a:lnTo>
                  <a:lnTo>
                    <a:pt x="7109" y="6335"/>
                  </a:lnTo>
                  <a:lnTo>
                    <a:pt x="4263" y="3573"/>
                  </a:lnTo>
                  <a:lnTo>
                    <a:pt x="4882" y="1299"/>
                  </a:lnTo>
                  <a:close/>
                  <a:moveTo>
                    <a:pt x="10049" y="1251"/>
                  </a:moveTo>
                  <a:lnTo>
                    <a:pt x="10704" y="3656"/>
                  </a:lnTo>
                  <a:lnTo>
                    <a:pt x="7942" y="6335"/>
                  </a:lnTo>
                  <a:lnTo>
                    <a:pt x="7942" y="2430"/>
                  </a:lnTo>
                  <a:lnTo>
                    <a:pt x="7954" y="2430"/>
                  </a:lnTo>
                  <a:lnTo>
                    <a:pt x="10049" y="1251"/>
                  </a:lnTo>
                  <a:close/>
                  <a:moveTo>
                    <a:pt x="11395" y="4144"/>
                  </a:moveTo>
                  <a:lnTo>
                    <a:pt x="13728" y="4751"/>
                  </a:lnTo>
                  <a:lnTo>
                    <a:pt x="12443" y="6895"/>
                  </a:lnTo>
                  <a:lnTo>
                    <a:pt x="8537" y="6895"/>
                  </a:lnTo>
                  <a:lnTo>
                    <a:pt x="11395" y="4144"/>
                  </a:lnTo>
                  <a:close/>
                  <a:moveTo>
                    <a:pt x="3751" y="4228"/>
                  </a:moveTo>
                  <a:lnTo>
                    <a:pt x="6525" y="6906"/>
                  </a:lnTo>
                  <a:lnTo>
                    <a:pt x="2501" y="6906"/>
                  </a:lnTo>
                  <a:lnTo>
                    <a:pt x="1286" y="4870"/>
                  </a:lnTo>
                  <a:lnTo>
                    <a:pt x="3751" y="4228"/>
                  </a:lnTo>
                  <a:close/>
                  <a:moveTo>
                    <a:pt x="12562" y="7728"/>
                  </a:moveTo>
                  <a:lnTo>
                    <a:pt x="13788" y="9764"/>
                  </a:lnTo>
                  <a:lnTo>
                    <a:pt x="11311" y="10407"/>
                  </a:lnTo>
                  <a:lnTo>
                    <a:pt x="8549" y="7728"/>
                  </a:lnTo>
                  <a:close/>
                  <a:moveTo>
                    <a:pt x="6525" y="7728"/>
                  </a:moveTo>
                  <a:lnTo>
                    <a:pt x="3668" y="10478"/>
                  </a:lnTo>
                  <a:lnTo>
                    <a:pt x="1322" y="9871"/>
                  </a:lnTo>
                  <a:lnTo>
                    <a:pt x="2608" y="7728"/>
                  </a:lnTo>
                  <a:close/>
                  <a:moveTo>
                    <a:pt x="7954" y="8311"/>
                  </a:moveTo>
                  <a:lnTo>
                    <a:pt x="10799" y="11062"/>
                  </a:lnTo>
                  <a:lnTo>
                    <a:pt x="10168" y="13336"/>
                  </a:lnTo>
                  <a:lnTo>
                    <a:pt x="7954" y="12109"/>
                  </a:lnTo>
                  <a:lnTo>
                    <a:pt x="7954" y="8311"/>
                  </a:lnTo>
                  <a:close/>
                  <a:moveTo>
                    <a:pt x="7120" y="8311"/>
                  </a:moveTo>
                  <a:lnTo>
                    <a:pt x="7120" y="12205"/>
                  </a:lnTo>
                  <a:lnTo>
                    <a:pt x="7109" y="12205"/>
                  </a:lnTo>
                  <a:lnTo>
                    <a:pt x="5001" y="13383"/>
                  </a:lnTo>
                  <a:lnTo>
                    <a:pt x="4346" y="10990"/>
                  </a:lnTo>
                  <a:lnTo>
                    <a:pt x="7120" y="8311"/>
                  </a:lnTo>
                  <a:close/>
                  <a:moveTo>
                    <a:pt x="10585" y="1"/>
                  </a:moveTo>
                  <a:lnTo>
                    <a:pt x="9823" y="418"/>
                  </a:lnTo>
                  <a:lnTo>
                    <a:pt x="7430" y="1763"/>
                  </a:lnTo>
                  <a:lnTo>
                    <a:pt x="5120" y="465"/>
                  </a:lnTo>
                  <a:lnTo>
                    <a:pt x="4358" y="48"/>
                  </a:lnTo>
                  <a:lnTo>
                    <a:pt x="4144" y="870"/>
                  </a:lnTo>
                  <a:lnTo>
                    <a:pt x="3430" y="3454"/>
                  </a:lnTo>
                  <a:lnTo>
                    <a:pt x="858" y="4132"/>
                  </a:lnTo>
                  <a:lnTo>
                    <a:pt x="1" y="4347"/>
                  </a:lnTo>
                  <a:lnTo>
                    <a:pt x="429" y="5085"/>
                  </a:lnTo>
                  <a:lnTo>
                    <a:pt x="1822" y="7406"/>
                  </a:lnTo>
                  <a:lnTo>
                    <a:pt x="477" y="9645"/>
                  </a:lnTo>
                  <a:lnTo>
                    <a:pt x="48" y="10383"/>
                  </a:lnTo>
                  <a:lnTo>
                    <a:pt x="893" y="10597"/>
                  </a:lnTo>
                  <a:lnTo>
                    <a:pt x="3560" y="11300"/>
                  </a:lnTo>
                  <a:lnTo>
                    <a:pt x="4251" y="13800"/>
                  </a:lnTo>
                  <a:lnTo>
                    <a:pt x="4465" y="14622"/>
                  </a:lnTo>
                  <a:lnTo>
                    <a:pt x="5227" y="14205"/>
                  </a:lnTo>
                  <a:lnTo>
                    <a:pt x="7621" y="12860"/>
                  </a:lnTo>
                  <a:lnTo>
                    <a:pt x="9930" y="14157"/>
                  </a:lnTo>
                  <a:lnTo>
                    <a:pt x="10692" y="14574"/>
                  </a:lnTo>
                  <a:lnTo>
                    <a:pt x="10919" y="13753"/>
                  </a:lnTo>
                  <a:lnTo>
                    <a:pt x="11633" y="11169"/>
                  </a:lnTo>
                  <a:lnTo>
                    <a:pt x="14205" y="10502"/>
                  </a:lnTo>
                  <a:lnTo>
                    <a:pt x="15050" y="10276"/>
                  </a:lnTo>
                  <a:lnTo>
                    <a:pt x="14621" y="9550"/>
                  </a:lnTo>
                  <a:lnTo>
                    <a:pt x="13240" y="7228"/>
                  </a:lnTo>
                  <a:lnTo>
                    <a:pt x="14574" y="4978"/>
                  </a:lnTo>
                  <a:lnTo>
                    <a:pt x="15002" y="4251"/>
                  </a:lnTo>
                  <a:lnTo>
                    <a:pt x="14157" y="4025"/>
                  </a:lnTo>
                  <a:lnTo>
                    <a:pt x="11490" y="3323"/>
                  </a:lnTo>
                  <a:lnTo>
                    <a:pt x="10811"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 name="Google Shape;165;p8"/>
            <p:cNvSpPr/>
            <p:nvPr/>
          </p:nvSpPr>
          <p:spPr>
            <a:xfrm>
              <a:off x="2867300" y="2308150"/>
              <a:ext cx="375975" cy="365550"/>
            </a:xfrm>
            <a:custGeom>
              <a:avLst/>
              <a:gdLst/>
              <a:ahLst/>
              <a:cxnLst/>
              <a:rect l="l" t="t" r="r" b="b"/>
              <a:pathLst>
                <a:path w="15039" h="14622" extrusionOk="0">
                  <a:moveTo>
                    <a:pt x="4882" y="1286"/>
                  </a:moveTo>
                  <a:lnTo>
                    <a:pt x="7097" y="2513"/>
                  </a:lnTo>
                  <a:lnTo>
                    <a:pt x="7097" y="6311"/>
                  </a:lnTo>
                  <a:lnTo>
                    <a:pt x="4251" y="3561"/>
                  </a:lnTo>
                  <a:lnTo>
                    <a:pt x="4882" y="1286"/>
                  </a:lnTo>
                  <a:close/>
                  <a:moveTo>
                    <a:pt x="10038" y="1239"/>
                  </a:moveTo>
                  <a:lnTo>
                    <a:pt x="10693" y="3632"/>
                  </a:lnTo>
                  <a:lnTo>
                    <a:pt x="7930" y="6311"/>
                  </a:lnTo>
                  <a:lnTo>
                    <a:pt x="7930" y="2418"/>
                  </a:lnTo>
                  <a:lnTo>
                    <a:pt x="7942" y="2418"/>
                  </a:lnTo>
                  <a:lnTo>
                    <a:pt x="10038" y="1239"/>
                  </a:lnTo>
                  <a:close/>
                  <a:moveTo>
                    <a:pt x="3728" y="4203"/>
                  </a:moveTo>
                  <a:lnTo>
                    <a:pt x="6502" y="6882"/>
                  </a:lnTo>
                  <a:lnTo>
                    <a:pt x="2477" y="6882"/>
                  </a:lnTo>
                  <a:lnTo>
                    <a:pt x="1263" y="4834"/>
                  </a:lnTo>
                  <a:lnTo>
                    <a:pt x="3728" y="4203"/>
                  </a:lnTo>
                  <a:close/>
                  <a:moveTo>
                    <a:pt x="11383" y="4120"/>
                  </a:moveTo>
                  <a:lnTo>
                    <a:pt x="13717" y="4739"/>
                  </a:lnTo>
                  <a:lnTo>
                    <a:pt x="12443" y="6882"/>
                  </a:lnTo>
                  <a:lnTo>
                    <a:pt x="8538" y="6882"/>
                  </a:lnTo>
                  <a:lnTo>
                    <a:pt x="11383" y="4120"/>
                  </a:lnTo>
                  <a:close/>
                  <a:moveTo>
                    <a:pt x="12538" y="7716"/>
                  </a:moveTo>
                  <a:lnTo>
                    <a:pt x="13765" y="9752"/>
                  </a:lnTo>
                  <a:lnTo>
                    <a:pt x="11288" y="10395"/>
                  </a:lnTo>
                  <a:lnTo>
                    <a:pt x="8526" y="7716"/>
                  </a:lnTo>
                  <a:close/>
                  <a:moveTo>
                    <a:pt x="6514" y="7716"/>
                  </a:moveTo>
                  <a:lnTo>
                    <a:pt x="3656" y="10466"/>
                  </a:lnTo>
                  <a:lnTo>
                    <a:pt x="1323" y="9859"/>
                  </a:lnTo>
                  <a:lnTo>
                    <a:pt x="2596" y="7716"/>
                  </a:lnTo>
                  <a:close/>
                  <a:moveTo>
                    <a:pt x="7942" y="8275"/>
                  </a:moveTo>
                  <a:lnTo>
                    <a:pt x="10788" y="11026"/>
                  </a:lnTo>
                  <a:lnTo>
                    <a:pt x="10157" y="13312"/>
                  </a:lnTo>
                  <a:lnTo>
                    <a:pt x="7942" y="12073"/>
                  </a:lnTo>
                  <a:lnTo>
                    <a:pt x="7942" y="8275"/>
                  </a:lnTo>
                  <a:close/>
                  <a:moveTo>
                    <a:pt x="7109" y="8287"/>
                  </a:moveTo>
                  <a:lnTo>
                    <a:pt x="7109" y="12193"/>
                  </a:lnTo>
                  <a:lnTo>
                    <a:pt x="7097" y="12193"/>
                  </a:lnTo>
                  <a:lnTo>
                    <a:pt x="5002" y="13371"/>
                  </a:lnTo>
                  <a:lnTo>
                    <a:pt x="4347" y="10966"/>
                  </a:lnTo>
                  <a:lnTo>
                    <a:pt x="7109" y="8287"/>
                  </a:lnTo>
                  <a:close/>
                  <a:moveTo>
                    <a:pt x="10574" y="1"/>
                  </a:moveTo>
                  <a:lnTo>
                    <a:pt x="9824" y="417"/>
                  </a:lnTo>
                  <a:lnTo>
                    <a:pt x="7419" y="1763"/>
                  </a:lnTo>
                  <a:lnTo>
                    <a:pt x="5121" y="465"/>
                  </a:lnTo>
                  <a:lnTo>
                    <a:pt x="4359" y="48"/>
                  </a:lnTo>
                  <a:lnTo>
                    <a:pt x="4132" y="870"/>
                  </a:lnTo>
                  <a:lnTo>
                    <a:pt x="3418" y="3453"/>
                  </a:lnTo>
                  <a:lnTo>
                    <a:pt x="846" y="4120"/>
                  </a:lnTo>
                  <a:lnTo>
                    <a:pt x="1" y="4346"/>
                  </a:lnTo>
                  <a:lnTo>
                    <a:pt x="430" y="5073"/>
                  </a:lnTo>
                  <a:lnTo>
                    <a:pt x="1811" y="7394"/>
                  </a:lnTo>
                  <a:lnTo>
                    <a:pt x="477" y="9645"/>
                  </a:lnTo>
                  <a:lnTo>
                    <a:pt x="37" y="10371"/>
                  </a:lnTo>
                  <a:lnTo>
                    <a:pt x="894" y="10597"/>
                  </a:lnTo>
                  <a:lnTo>
                    <a:pt x="3549" y="11300"/>
                  </a:lnTo>
                  <a:lnTo>
                    <a:pt x="4240" y="13800"/>
                  </a:lnTo>
                  <a:lnTo>
                    <a:pt x="4466" y="14621"/>
                  </a:lnTo>
                  <a:lnTo>
                    <a:pt x="5216" y="14205"/>
                  </a:lnTo>
                  <a:lnTo>
                    <a:pt x="7621" y="12859"/>
                  </a:lnTo>
                  <a:lnTo>
                    <a:pt x="9919" y="14157"/>
                  </a:lnTo>
                  <a:lnTo>
                    <a:pt x="10681" y="14574"/>
                  </a:lnTo>
                  <a:lnTo>
                    <a:pt x="10907" y="13752"/>
                  </a:lnTo>
                  <a:lnTo>
                    <a:pt x="11621" y="11169"/>
                  </a:lnTo>
                  <a:lnTo>
                    <a:pt x="14193" y="10490"/>
                  </a:lnTo>
                  <a:lnTo>
                    <a:pt x="15039" y="10276"/>
                  </a:lnTo>
                  <a:lnTo>
                    <a:pt x="14610" y="9537"/>
                  </a:lnTo>
                  <a:lnTo>
                    <a:pt x="13229" y="7216"/>
                  </a:lnTo>
                  <a:lnTo>
                    <a:pt x="14562" y="4977"/>
                  </a:lnTo>
                  <a:lnTo>
                    <a:pt x="15003" y="4239"/>
                  </a:lnTo>
                  <a:lnTo>
                    <a:pt x="14146" y="4025"/>
                  </a:lnTo>
                  <a:lnTo>
                    <a:pt x="11490" y="3322"/>
                  </a:lnTo>
                  <a:lnTo>
                    <a:pt x="10800" y="822"/>
                  </a:lnTo>
                  <a:lnTo>
                    <a:pt x="10574"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 name="Google Shape;166;p8"/>
            <p:cNvSpPr/>
            <p:nvPr/>
          </p:nvSpPr>
          <p:spPr>
            <a:xfrm>
              <a:off x="3243250" y="1577100"/>
              <a:ext cx="376250" cy="365250"/>
            </a:xfrm>
            <a:custGeom>
              <a:avLst/>
              <a:gdLst/>
              <a:ahLst/>
              <a:cxnLst/>
              <a:rect l="l" t="t" r="r" b="b"/>
              <a:pathLst>
                <a:path w="15050" h="14610" extrusionOk="0">
                  <a:moveTo>
                    <a:pt x="4882" y="1299"/>
                  </a:moveTo>
                  <a:lnTo>
                    <a:pt x="7109" y="2525"/>
                  </a:lnTo>
                  <a:lnTo>
                    <a:pt x="7109" y="6323"/>
                  </a:lnTo>
                  <a:lnTo>
                    <a:pt x="4263" y="3573"/>
                  </a:lnTo>
                  <a:lnTo>
                    <a:pt x="4882" y="1299"/>
                  </a:lnTo>
                  <a:close/>
                  <a:moveTo>
                    <a:pt x="10049" y="1251"/>
                  </a:moveTo>
                  <a:lnTo>
                    <a:pt x="10704" y="3644"/>
                  </a:lnTo>
                  <a:lnTo>
                    <a:pt x="7942" y="6323"/>
                  </a:lnTo>
                  <a:lnTo>
                    <a:pt x="7942" y="2430"/>
                  </a:lnTo>
                  <a:lnTo>
                    <a:pt x="7954" y="2430"/>
                  </a:lnTo>
                  <a:lnTo>
                    <a:pt x="10049" y="1251"/>
                  </a:lnTo>
                  <a:close/>
                  <a:moveTo>
                    <a:pt x="3751" y="4228"/>
                  </a:moveTo>
                  <a:lnTo>
                    <a:pt x="6525" y="6906"/>
                  </a:lnTo>
                  <a:lnTo>
                    <a:pt x="2501" y="6906"/>
                  </a:lnTo>
                  <a:lnTo>
                    <a:pt x="1286" y="4871"/>
                  </a:lnTo>
                  <a:lnTo>
                    <a:pt x="3751" y="4228"/>
                  </a:lnTo>
                  <a:close/>
                  <a:moveTo>
                    <a:pt x="11395" y="4156"/>
                  </a:moveTo>
                  <a:lnTo>
                    <a:pt x="13728" y="4763"/>
                  </a:lnTo>
                  <a:lnTo>
                    <a:pt x="12443" y="6906"/>
                  </a:lnTo>
                  <a:lnTo>
                    <a:pt x="8537" y="6906"/>
                  </a:lnTo>
                  <a:lnTo>
                    <a:pt x="11395" y="4156"/>
                  </a:lnTo>
                  <a:close/>
                  <a:moveTo>
                    <a:pt x="12562" y="7728"/>
                  </a:moveTo>
                  <a:lnTo>
                    <a:pt x="13788" y="9764"/>
                  </a:lnTo>
                  <a:lnTo>
                    <a:pt x="11311" y="10407"/>
                  </a:lnTo>
                  <a:lnTo>
                    <a:pt x="8549" y="7728"/>
                  </a:lnTo>
                  <a:close/>
                  <a:moveTo>
                    <a:pt x="6525" y="7704"/>
                  </a:moveTo>
                  <a:lnTo>
                    <a:pt x="3668" y="10478"/>
                  </a:lnTo>
                  <a:lnTo>
                    <a:pt x="1322" y="9859"/>
                  </a:lnTo>
                  <a:lnTo>
                    <a:pt x="2608" y="7704"/>
                  </a:lnTo>
                  <a:close/>
                  <a:moveTo>
                    <a:pt x="7954" y="8300"/>
                  </a:moveTo>
                  <a:lnTo>
                    <a:pt x="10799" y="11050"/>
                  </a:lnTo>
                  <a:lnTo>
                    <a:pt x="10168" y="13336"/>
                  </a:lnTo>
                  <a:lnTo>
                    <a:pt x="7954" y="12098"/>
                  </a:lnTo>
                  <a:lnTo>
                    <a:pt x="7954" y="8300"/>
                  </a:lnTo>
                  <a:close/>
                  <a:moveTo>
                    <a:pt x="7120" y="8300"/>
                  </a:moveTo>
                  <a:lnTo>
                    <a:pt x="7120" y="12205"/>
                  </a:lnTo>
                  <a:lnTo>
                    <a:pt x="7109" y="12205"/>
                  </a:lnTo>
                  <a:lnTo>
                    <a:pt x="5001" y="13383"/>
                  </a:lnTo>
                  <a:lnTo>
                    <a:pt x="4346" y="10978"/>
                  </a:lnTo>
                  <a:lnTo>
                    <a:pt x="7120" y="8300"/>
                  </a:lnTo>
                  <a:close/>
                  <a:moveTo>
                    <a:pt x="10585" y="1"/>
                  </a:moveTo>
                  <a:lnTo>
                    <a:pt x="9823" y="418"/>
                  </a:lnTo>
                  <a:lnTo>
                    <a:pt x="7430" y="1751"/>
                  </a:lnTo>
                  <a:lnTo>
                    <a:pt x="5120" y="465"/>
                  </a:lnTo>
                  <a:lnTo>
                    <a:pt x="4358" y="49"/>
                  </a:lnTo>
                  <a:lnTo>
                    <a:pt x="4144" y="858"/>
                  </a:lnTo>
                  <a:lnTo>
                    <a:pt x="3430" y="3454"/>
                  </a:lnTo>
                  <a:lnTo>
                    <a:pt x="858" y="4120"/>
                  </a:lnTo>
                  <a:lnTo>
                    <a:pt x="1" y="4347"/>
                  </a:lnTo>
                  <a:lnTo>
                    <a:pt x="429" y="5073"/>
                  </a:lnTo>
                  <a:lnTo>
                    <a:pt x="1822" y="7395"/>
                  </a:lnTo>
                  <a:lnTo>
                    <a:pt x="477" y="9645"/>
                  </a:lnTo>
                  <a:lnTo>
                    <a:pt x="48" y="10371"/>
                  </a:lnTo>
                  <a:lnTo>
                    <a:pt x="893" y="10597"/>
                  </a:lnTo>
                  <a:lnTo>
                    <a:pt x="3560" y="11300"/>
                  </a:lnTo>
                  <a:lnTo>
                    <a:pt x="4251" y="13800"/>
                  </a:lnTo>
                  <a:lnTo>
                    <a:pt x="4465" y="14610"/>
                  </a:lnTo>
                  <a:lnTo>
                    <a:pt x="5227" y="14193"/>
                  </a:lnTo>
                  <a:lnTo>
                    <a:pt x="7621" y="12860"/>
                  </a:lnTo>
                  <a:lnTo>
                    <a:pt x="9930" y="14145"/>
                  </a:lnTo>
                  <a:lnTo>
                    <a:pt x="10692" y="14574"/>
                  </a:lnTo>
                  <a:lnTo>
                    <a:pt x="10919" y="13753"/>
                  </a:lnTo>
                  <a:lnTo>
                    <a:pt x="11633" y="11157"/>
                  </a:lnTo>
                  <a:lnTo>
                    <a:pt x="14205" y="10490"/>
                  </a:lnTo>
                  <a:lnTo>
                    <a:pt x="15050" y="10264"/>
                  </a:lnTo>
                  <a:lnTo>
                    <a:pt x="14621" y="9538"/>
                  </a:lnTo>
                  <a:lnTo>
                    <a:pt x="13240" y="7216"/>
                  </a:lnTo>
                  <a:lnTo>
                    <a:pt x="14574" y="4966"/>
                  </a:lnTo>
                  <a:lnTo>
                    <a:pt x="15002" y="4239"/>
                  </a:lnTo>
                  <a:lnTo>
                    <a:pt x="14157" y="4013"/>
                  </a:lnTo>
                  <a:lnTo>
                    <a:pt x="11490" y="3323"/>
                  </a:lnTo>
                  <a:lnTo>
                    <a:pt x="10811"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 name="Google Shape;167;p8"/>
            <p:cNvSpPr/>
            <p:nvPr/>
          </p:nvSpPr>
          <p:spPr>
            <a:xfrm>
              <a:off x="1729675" y="3403825"/>
              <a:ext cx="376250" cy="365550"/>
            </a:xfrm>
            <a:custGeom>
              <a:avLst/>
              <a:gdLst/>
              <a:ahLst/>
              <a:cxnLst/>
              <a:rect l="l" t="t" r="r" b="b"/>
              <a:pathLst>
                <a:path w="15050" h="14622" extrusionOk="0">
                  <a:moveTo>
                    <a:pt x="4882" y="1286"/>
                  </a:moveTo>
                  <a:lnTo>
                    <a:pt x="7108" y="2525"/>
                  </a:lnTo>
                  <a:lnTo>
                    <a:pt x="7108" y="6311"/>
                  </a:lnTo>
                  <a:lnTo>
                    <a:pt x="4263" y="3560"/>
                  </a:lnTo>
                  <a:lnTo>
                    <a:pt x="4882" y="1286"/>
                  </a:lnTo>
                  <a:close/>
                  <a:moveTo>
                    <a:pt x="10037" y="1239"/>
                  </a:moveTo>
                  <a:lnTo>
                    <a:pt x="10692" y="3632"/>
                  </a:lnTo>
                  <a:lnTo>
                    <a:pt x="7918" y="6311"/>
                  </a:lnTo>
                  <a:lnTo>
                    <a:pt x="7918" y="2417"/>
                  </a:lnTo>
                  <a:lnTo>
                    <a:pt x="7942" y="2417"/>
                  </a:lnTo>
                  <a:lnTo>
                    <a:pt x="10037" y="1239"/>
                  </a:lnTo>
                  <a:close/>
                  <a:moveTo>
                    <a:pt x="3739" y="4215"/>
                  </a:moveTo>
                  <a:lnTo>
                    <a:pt x="6513" y="6894"/>
                  </a:lnTo>
                  <a:lnTo>
                    <a:pt x="2489" y="6894"/>
                  </a:lnTo>
                  <a:lnTo>
                    <a:pt x="1274" y="4858"/>
                  </a:lnTo>
                  <a:lnTo>
                    <a:pt x="3739" y="4215"/>
                  </a:lnTo>
                  <a:close/>
                  <a:moveTo>
                    <a:pt x="11371" y="4144"/>
                  </a:moveTo>
                  <a:lnTo>
                    <a:pt x="13716" y="4751"/>
                  </a:lnTo>
                  <a:lnTo>
                    <a:pt x="12430" y="6894"/>
                  </a:lnTo>
                  <a:lnTo>
                    <a:pt x="8513" y="6894"/>
                  </a:lnTo>
                  <a:lnTo>
                    <a:pt x="11371" y="4144"/>
                  </a:lnTo>
                  <a:close/>
                  <a:moveTo>
                    <a:pt x="12549" y="7716"/>
                  </a:moveTo>
                  <a:lnTo>
                    <a:pt x="13776" y="9752"/>
                  </a:lnTo>
                  <a:lnTo>
                    <a:pt x="11299" y="10395"/>
                  </a:lnTo>
                  <a:lnTo>
                    <a:pt x="8525" y="7716"/>
                  </a:lnTo>
                  <a:close/>
                  <a:moveTo>
                    <a:pt x="6525" y="7728"/>
                  </a:moveTo>
                  <a:lnTo>
                    <a:pt x="3667" y="10478"/>
                  </a:lnTo>
                  <a:lnTo>
                    <a:pt x="1334" y="9871"/>
                  </a:lnTo>
                  <a:lnTo>
                    <a:pt x="2608" y="7728"/>
                  </a:lnTo>
                  <a:close/>
                  <a:moveTo>
                    <a:pt x="7942" y="8299"/>
                  </a:moveTo>
                  <a:lnTo>
                    <a:pt x="10775" y="11049"/>
                  </a:lnTo>
                  <a:lnTo>
                    <a:pt x="10156" y="13323"/>
                  </a:lnTo>
                  <a:lnTo>
                    <a:pt x="7942" y="12085"/>
                  </a:lnTo>
                  <a:lnTo>
                    <a:pt x="7942" y="8299"/>
                  </a:lnTo>
                  <a:close/>
                  <a:moveTo>
                    <a:pt x="7108" y="8299"/>
                  </a:moveTo>
                  <a:lnTo>
                    <a:pt x="7108" y="12192"/>
                  </a:lnTo>
                  <a:lnTo>
                    <a:pt x="5001" y="13371"/>
                  </a:lnTo>
                  <a:lnTo>
                    <a:pt x="4334" y="10978"/>
                  </a:lnTo>
                  <a:lnTo>
                    <a:pt x="7108" y="8299"/>
                  </a:lnTo>
                  <a:close/>
                  <a:moveTo>
                    <a:pt x="10585" y="0"/>
                  </a:moveTo>
                  <a:lnTo>
                    <a:pt x="9823" y="417"/>
                  </a:lnTo>
                  <a:lnTo>
                    <a:pt x="7430" y="1763"/>
                  </a:lnTo>
                  <a:lnTo>
                    <a:pt x="5120" y="465"/>
                  </a:lnTo>
                  <a:lnTo>
                    <a:pt x="4370" y="48"/>
                  </a:lnTo>
                  <a:lnTo>
                    <a:pt x="4144" y="870"/>
                  </a:lnTo>
                  <a:lnTo>
                    <a:pt x="3429" y="3453"/>
                  </a:lnTo>
                  <a:lnTo>
                    <a:pt x="857" y="4132"/>
                  </a:lnTo>
                  <a:lnTo>
                    <a:pt x="0" y="4346"/>
                  </a:lnTo>
                  <a:lnTo>
                    <a:pt x="441" y="5084"/>
                  </a:lnTo>
                  <a:lnTo>
                    <a:pt x="1822" y="7406"/>
                  </a:lnTo>
                  <a:lnTo>
                    <a:pt x="476" y="9644"/>
                  </a:lnTo>
                  <a:lnTo>
                    <a:pt x="48" y="10383"/>
                  </a:lnTo>
                  <a:lnTo>
                    <a:pt x="893" y="10597"/>
                  </a:lnTo>
                  <a:lnTo>
                    <a:pt x="3560" y="11299"/>
                  </a:lnTo>
                  <a:lnTo>
                    <a:pt x="4251" y="13800"/>
                  </a:lnTo>
                  <a:lnTo>
                    <a:pt x="4465" y="14621"/>
                  </a:lnTo>
                  <a:lnTo>
                    <a:pt x="5227" y="14205"/>
                  </a:lnTo>
                  <a:lnTo>
                    <a:pt x="7620" y="12859"/>
                  </a:lnTo>
                  <a:lnTo>
                    <a:pt x="9930" y="14157"/>
                  </a:lnTo>
                  <a:lnTo>
                    <a:pt x="10692" y="14574"/>
                  </a:lnTo>
                  <a:lnTo>
                    <a:pt x="10918" y="13752"/>
                  </a:lnTo>
                  <a:lnTo>
                    <a:pt x="11633" y="11168"/>
                  </a:lnTo>
                  <a:lnTo>
                    <a:pt x="14204" y="10502"/>
                  </a:lnTo>
                  <a:lnTo>
                    <a:pt x="15050" y="10275"/>
                  </a:lnTo>
                  <a:lnTo>
                    <a:pt x="14621" y="9549"/>
                  </a:lnTo>
                  <a:lnTo>
                    <a:pt x="13240" y="7227"/>
                  </a:lnTo>
                  <a:lnTo>
                    <a:pt x="14573" y="4977"/>
                  </a:lnTo>
                  <a:lnTo>
                    <a:pt x="15002" y="4251"/>
                  </a:lnTo>
                  <a:lnTo>
                    <a:pt x="14157" y="4025"/>
                  </a:lnTo>
                  <a:lnTo>
                    <a:pt x="11490" y="3322"/>
                  </a:lnTo>
                  <a:lnTo>
                    <a:pt x="10811"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 name="Google Shape;168;p8"/>
            <p:cNvSpPr/>
            <p:nvPr/>
          </p:nvSpPr>
          <p:spPr>
            <a:xfrm>
              <a:off x="1350450" y="3038600"/>
              <a:ext cx="376275" cy="365250"/>
            </a:xfrm>
            <a:custGeom>
              <a:avLst/>
              <a:gdLst/>
              <a:ahLst/>
              <a:cxnLst/>
              <a:rect l="l" t="t" r="r" b="b"/>
              <a:pathLst>
                <a:path w="15051" h="14610" extrusionOk="0">
                  <a:moveTo>
                    <a:pt x="10050" y="1239"/>
                  </a:moveTo>
                  <a:lnTo>
                    <a:pt x="10704" y="3632"/>
                  </a:lnTo>
                  <a:lnTo>
                    <a:pt x="7942" y="6311"/>
                  </a:lnTo>
                  <a:lnTo>
                    <a:pt x="7942" y="2405"/>
                  </a:lnTo>
                  <a:lnTo>
                    <a:pt x="7954" y="2405"/>
                  </a:lnTo>
                  <a:lnTo>
                    <a:pt x="10050" y="1239"/>
                  </a:lnTo>
                  <a:close/>
                  <a:moveTo>
                    <a:pt x="4894" y="1274"/>
                  </a:moveTo>
                  <a:lnTo>
                    <a:pt x="7109" y="2513"/>
                  </a:lnTo>
                  <a:lnTo>
                    <a:pt x="7109" y="6323"/>
                  </a:lnTo>
                  <a:lnTo>
                    <a:pt x="4263" y="3560"/>
                  </a:lnTo>
                  <a:lnTo>
                    <a:pt x="4894" y="1274"/>
                  </a:lnTo>
                  <a:close/>
                  <a:moveTo>
                    <a:pt x="3763" y="4215"/>
                  </a:moveTo>
                  <a:lnTo>
                    <a:pt x="6525" y="6894"/>
                  </a:lnTo>
                  <a:lnTo>
                    <a:pt x="2513" y="6894"/>
                  </a:lnTo>
                  <a:lnTo>
                    <a:pt x="1287" y="4846"/>
                  </a:lnTo>
                  <a:lnTo>
                    <a:pt x="3763" y="4215"/>
                  </a:lnTo>
                  <a:close/>
                  <a:moveTo>
                    <a:pt x="11395" y="4132"/>
                  </a:moveTo>
                  <a:lnTo>
                    <a:pt x="13729" y="4751"/>
                  </a:lnTo>
                  <a:lnTo>
                    <a:pt x="12455" y="6894"/>
                  </a:lnTo>
                  <a:lnTo>
                    <a:pt x="8537" y="6894"/>
                  </a:lnTo>
                  <a:lnTo>
                    <a:pt x="11395" y="4132"/>
                  </a:lnTo>
                  <a:close/>
                  <a:moveTo>
                    <a:pt x="12550" y="7704"/>
                  </a:moveTo>
                  <a:lnTo>
                    <a:pt x="13776" y="9752"/>
                  </a:lnTo>
                  <a:lnTo>
                    <a:pt x="11300" y="10383"/>
                  </a:lnTo>
                  <a:lnTo>
                    <a:pt x="8537" y="7704"/>
                  </a:lnTo>
                  <a:close/>
                  <a:moveTo>
                    <a:pt x="6525" y="7704"/>
                  </a:moveTo>
                  <a:lnTo>
                    <a:pt x="3668" y="10478"/>
                  </a:lnTo>
                  <a:lnTo>
                    <a:pt x="1334" y="9871"/>
                  </a:lnTo>
                  <a:lnTo>
                    <a:pt x="2608" y="7704"/>
                  </a:lnTo>
                  <a:close/>
                  <a:moveTo>
                    <a:pt x="7954" y="8287"/>
                  </a:moveTo>
                  <a:lnTo>
                    <a:pt x="10800" y="11038"/>
                  </a:lnTo>
                  <a:lnTo>
                    <a:pt x="10169" y="13324"/>
                  </a:lnTo>
                  <a:lnTo>
                    <a:pt x="7954" y="12085"/>
                  </a:lnTo>
                  <a:lnTo>
                    <a:pt x="7954" y="8287"/>
                  </a:lnTo>
                  <a:close/>
                  <a:moveTo>
                    <a:pt x="7121" y="8287"/>
                  </a:moveTo>
                  <a:lnTo>
                    <a:pt x="7121" y="12192"/>
                  </a:lnTo>
                  <a:lnTo>
                    <a:pt x="7109" y="12192"/>
                  </a:lnTo>
                  <a:lnTo>
                    <a:pt x="5013" y="13359"/>
                  </a:lnTo>
                  <a:lnTo>
                    <a:pt x="4358" y="10966"/>
                  </a:lnTo>
                  <a:lnTo>
                    <a:pt x="7121" y="8287"/>
                  </a:lnTo>
                  <a:close/>
                  <a:moveTo>
                    <a:pt x="10585" y="0"/>
                  </a:moveTo>
                  <a:lnTo>
                    <a:pt x="9823" y="417"/>
                  </a:lnTo>
                  <a:lnTo>
                    <a:pt x="7430" y="1751"/>
                  </a:lnTo>
                  <a:lnTo>
                    <a:pt x="5120" y="453"/>
                  </a:lnTo>
                  <a:lnTo>
                    <a:pt x="4370" y="48"/>
                  </a:lnTo>
                  <a:lnTo>
                    <a:pt x="4144" y="858"/>
                  </a:lnTo>
                  <a:lnTo>
                    <a:pt x="3430" y="3453"/>
                  </a:lnTo>
                  <a:lnTo>
                    <a:pt x="858" y="4120"/>
                  </a:lnTo>
                  <a:lnTo>
                    <a:pt x="1" y="4346"/>
                  </a:lnTo>
                  <a:lnTo>
                    <a:pt x="441" y="5072"/>
                  </a:lnTo>
                  <a:lnTo>
                    <a:pt x="1822" y="7394"/>
                  </a:lnTo>
                  <a:lnTo>
                    <a:pt x="477" y="9644"/>
                  </a:lnTo>
                  <a:lnTo>
                    <a:pt x="48" y="10371"/>
                  </a:lnTo>
                  <a:lnTo>
                    <a:pt x="894" y="10597"/>
                  </a:lnTo>
                  <a:lnTo>
                    <a:pt x="3561" y="11299"/>
                  </a:lnTo>
                  <a:lnTo>
                    <a:pt x="4251" y="13800"/>
                  </a:lnTo>
                  <a:lnTo>
                    <a:pt x="4466" y="14609"/>
                  </a:lnTo>
                  <a:lnTo>
                    <a:pt x="5228" y="14193"/>
                  </a:lnTo>
                  <a:lnTo>
                    <a:pt x="7621" y="12859"/>
                  </a:lnTo>
                  <a:lnTo>
                    <a:pt x="9930" y="14157"/>
                  </a:lnTo>
                  <a:lnTo>
                    <a:pt x="10692" y="14574"/>
                  </a:lnTo>
                  <a:lnTo>
                    <a:pt x="10919" y="13752"/>
                  </a:lnTo>
                  <a:lnTo>
                    <a:pt x="11633" y="11157"/>
                  </a:lnTo>
                  <a:lnTo>
                    <a:pt x="14205" y="10490"/>
                  </a:lnTo>
                  <a:lnTo>
                    <a:pt x="15050" y="10264"/>
                  </a:lnTo>
                  <a:lnTo>
                    <a:pt x="14622" y="9537"/>
                  </a:lnTo>
                  <a:lnTo>
                    <a:pt x="13240" y="7216"/>
                  </a:lnTo>
                  <a:lnTo>
                    <a:pt x="14574" y="4965"/>
                  </a:lnTo>
                  <a:lnTo>
                    <a:pt x="15003" y="4239"/>
                  </a:lnTo>
                  <a:lnTo>
                    <a:pt x="14157" y="4013"/>
                  </a:lnTo>
                  <a:lnTo>
                    <a:pt x="11502" y="3322"/>
                  </a:lnTo>
                  <a:lnTo>
                    <a:pt x="10812"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 name="Google Shape;169;p8"/>
            <p:cNvSpPr/>
            <p:nvPr/>
          </p:nvSpPr>
          <p:spPr>
            <a:xfrm>
              <a:off x="1350450" y="1577100"/>
              <a:ext cx="376275" cy="365250"/>
            </a:xfrm>
            <a:custGeom>
              <a:avLst/>
              <a:gdLst/>
              <a:ahLst/>
              <a:cxnLst/>
              <a:rect l="l" t="t" r="r" b="b"/>
              <a:pathLst>
                <a:path w="15051" h="14610" extrusionOk="0">
                  <a:moveTo>
                    <a:pt x="4882" y="1299"/>
                  </a:moveTo>
                  <a:lnTo>
                    <a:pt x="7109" y="2525"/>
                  </a:lnTo>
                  <a:lnTo>
                    <a:pt x="7109" y="6323"/>
                  </a:lnTo>
                  <a:lnTo>
                    <a:pt x="4263" y="3573"/>
                  </a:lnTo>
                  <a:lnTo>
                    <a:pt x="4882" y="1299"/>
                  </a:lnTo>
                  <a:close/>
                  <a:moveTo>
                    <a:pt x="10050" y="1251"/>
                  </a:moveTo>
                  <a:lnTo>
                    <a:pt x="10704" y="3644"/>
                  </a:lnTo>
                  <a:lnTo>
                    <a:pt x="7942" y="6323"/>
                  </a:lnTo>
                  <a:lnTo>
                    <a:pt x="7942" y="2430"/>
                  </a:lnTo>
                  <a:lnTo>
                    <a:pt x="7954" y="2430"/>
                  </a:lnTo>
                  <a:lnTo>
                    <a:pt x="10050" y="1251"/>
                  </a:lnTo>
                  <a:close/>
                  <a:moveTo>
                    <a:pt x="3739" y="4228"/>
                  </a:moveTo>
                  <a:lnTo>
                    <a:pt x="6513" y="6906"/>
                  </a:lnTo>
                  <a:lnTo>
                    <a:pt x="2489" y="6906"/>
                  </a:lnTo>
                  <a:lnTo>
                    <a:pt x="1275" y="4871"/>
                  </a:lnTo>
                  <a:lnTo>
                    <a:pt x="3739" y="4228"/>
                  </a:lnTo>
                  <a:close/>
                  <a:moveTo>
                    <a:pt x="11395" y="4156"/>
                  </a:moveTo>
                  <a:lnTo>
                    <a:pt x="13729" y="4763"/>
                  </a:lnTo>
                  <a:lnTo>
                    <a:pt x="12455" y="6906"/>
                  </a:lnTo>
                  <a:lnTo>
                    <a:pt x="8537" y="6906"/>
                  </a:lnTo>
                  <a:lnTo>
                    <a:pt x="11395" y="4156"/>
                  </a:lnTo>
                  <a:close/>
                  <a:moveTo>
                    <a:pt x="12550" y="7728"/>
                  </a:moveTo>
                  <a:lnTo>
                    <a:pt x="13776" y="9764"/>
                  </a:lnTo>
                  <a:lnTo>
                    <a:pt x="11300" y="10407"/>
                  </a:lnTo>
                  <a:lnTo>
                    <a:pt x="8537" y="7728"/>
                  </a:lnTo>
                  <a:close/>
                  <a:moveTo>
                    <a:pt x="6525" y="7704"/>
                  </a:moveTo>
                  <a:lnTo>
                    <a:pt x="3668" y="10478"/>
                  </a:lnTo>
                  <a:lnTo>
                    <a:pt x="1334" y="9859"/>
                  </a:lnTo>
                  <a:lnTo>
                    <a:pt x="2608" y="7704"/>
                  </a:lnTo>
                  <a:close/>
                  <a:moveTo>
                    <a:pt x="7942" y="8300"/>
                  </a:moveTo>
                  <a:lnTo>
                    <a:pt x="10788" y="11050"/>
                  </a:lnTo>
                  <a:lnTo>
                    <a:pt x="10157" y="13336"/>
                  </a:lnTo>
                  <a:lnTo>
                    <a:pt x="7942" y="12098"/>
                  </a:lnTo>
                  <a:lnTo>
                    <a:pt x="7942" y="8300"/>
                  </a:lnTo>
                  <a:close/>
                  <a:moveTo>
                    <a:pt x="7121" y="8300"/>
                  </a:moveTo>
                  <a:lnTo>
                    <a:pt x="7121" y="12205"/>
                  </a:lnTo>
                  <a:lnTo>
                    <a:pt x="7109" y="12205"/>
                  </a:lnTo>
                  <a:lnTo>
                    <a:pt x="5013" y="13383"/>
                  </a:lnTo>
                  <a:lnTo>
                    <a:pt x="4358" y="10978"/>
                  </a:lnTo>
                  <a:lnTo>
                    <a:pt x="7121" y="8300"/>
                  </a:lnTo>
                  <a:close/>
                  <a:moveTo>
                    <a:pt x="10585" y="1"/>
                  </a:moveTo>
                  <a:lnTo>
                    <a:pt x="9823" y="418"/>
                  </a:lnTo>
                  <a:lnTo>
                    <a:pt x="7430" y="1751"/>
                  </a:lnTo>
                  <a:lnTo>
                    <a:pt x="5120" y="465"/>
                  </a:lnTo>
                  <a:lnTo>
                    <a:pt x="4370" y="49"/>
                  </a:lnTo>
                  <a:lnTo>
                    <a:pt x="4144" y="858"/>
                  </a:lnTo>
                  <a:lnTo>
                    <a:pt x="3430" y="3454"/>
                  </a:lnTo>
                  <a:lnTo>
                    <a:pt x="858" y="4120"/>
                  </a:lnTo>
                  <a:lnTo>
                    <a:pt x="1" y="4347"/>
                  </a:lnTo>
                  <a:lnTo>
                    <a:pt x="441" y="5073"/>
                  </a:lnTo>
                  <a:lnTo>
                    <a:pt x="1822" y="7395"/>
                  </a:lnTo>
                  <a:lnTo>
                    <a:pt x="477" y="9645"/>
                  </a:lnTo>
                  <a:lnTo>
                    <a:pt x="48" y="10371"/>
                  </a:lnTo>
                  <a:lnTo>
                    <a:pt x="894" y="10597"/>
                  </a:lnTo>
                  <a:lnTo>
                    <a:pt x="3561" y="11300"/>
                  </a:lnTo>
                  <a:lnTo>
                    <a:pt x="4251" y="13800"/>
                  </a:lnTo>
                  <a:lnTo>
                    <a:pt x="4466" y="14610"/>
                  </a:lnTo>
                  <a:lnTo>
                    <a:pt x="5228" y="14193"/>
                  </a:lnTo>
                  <a:lnTo>
                    <a:pt x="7621" y="12860"/>
                  </a:lnTo>
                  <a:lnTo>
                    <a:pt x="9930" y="14145"/>
                  </a:lnTo>
                  <a:lnTo>
                    <a:pt x="10692" y="14574"/>
                  </a:lnTo>
                  <a:lnTo>
                    <a:pt x="10919" y="13753"/>
                  </a:lnTo>
                  <a:lnTo>
                    <a:pt x="11633" y="11157"/>
                  </a:lnTo>
                  <a:lnTo>
                    <a:pt x="14205" y="10490"/>
                  </a:lnTo>
                  <a:lnTo>
                    <a:pt x="15050" y="10264"/>
                  </a:lnTo>
                  <a:lnTo>
                    <a:pt x="14622" y="9538"/>
                  </a:lnTo>
                  <a:lnTo>
                    <a:pt x="13240" y="7216"/>
                  </a:lnTo>
                  <a:lnTo>
                    <a:pt x="14574" y="4966"/>
                  </a:lnTo>
                  <a:lnTo>
                    <a:pt x="15003" y="4239"/>
                  </a:lnTo>
                  <a:lnTo>
                    <a:pt x="14157" y="4013"/>
                  </a:lnTo>
                  <a:lnTo>
                    <a:pt x="11502" y="3323"/>
                  </a:lnTo>
                  <a:lnTo>
                    <a:pt x="10812"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 name="Google Shape;170;p8"/>
            <p:cNvSpPr/>
            <p:nvPr/>
          </p:nvSpPr>
          <p:spPr>
            <a:xfrm>
              <a:off x="1350750" y="3403825"/>
              <a:ext cx="375975" cy="365550"/>
            </a:xfrm>
            <a:custGeom>
              <a:avLst/>
              <a:gdLst/>
              <a:ahLst/>
              <a:cxnLst/>
              <a:rect l="l" t="t" r="r" b="b"/>
              <a:pathLst>
                <a:path w="15039" h="14622" extrusionOk="0">
                  <a:moveTo>
                    <a:pt x="4882" y="1286"/>
                  </a:moveTo>
                  <a:lnTo>
                    <a:pt x="7097" y="2525"/>
                  </a:lnTo>
                  <a:lnTo>
                    <a:pt x="7097" y="6311"/>
                  </a:lnTo>
                  <a:lnTo>
                    <a:pt x="4251" y="3560"/>
                  </a:lnTo>
                  <a:lnTo>
                    <a:pt x="4882" y="1286"/>
                  </a:lnTo>
                  <a:close/>
                  <a:moveTo>
                    <a:pt x="10026" y="1239"/>
                  </a:moveTo>
                  <a:lnTo>
                    <a:pt x="10680" y="3632"/>
                  </a:lnTo>
                  <a:lnTo>
                    <a:pt x="7918" y="6311"/>
                  </a:lnTo>
                  <a:lnTo>
                    <a:pt x="7918" y="2417"/>
                  </a:lnTo>
                  <a:lnTo>
                    <a:pt x="7930" y="2417"/>
                  </a:lnTo>
                  <a:lnTo>
                    <a:pt x="10026" y="1239"/>
                  </a:lnTo>
                  <a:close/>
                  <a:moveTo>
                    <a:pt x="3727" y="4215"/>
                  </a:moveTo>
                  <a:lnTo>
                    <a:pt x="6501" y="6894"/>
                  </a:lnTo>
                  <a:lnTo>
                    <a:pt x="2477" y="6894"/>
                  </a:lnTo>
                  <a:lnTo>
                    <a:pt x="1275" y="4858"/>
                  </a:lnTo>
                  <a:lnTo>
                    <a:pt x="3727" y="4215"/>
                  </a:lnTo>
                  <a:close/>
                  <a:moveTo>
                    <a:pt x="11371" y="4144"/>
                  </a:moveTo>
                  <a:lnTo>
                    <a:pt x="13705" y="4751"/>
                  </a:lnTo>
                  <a:lnTo>
                    <a:pt x="12419" y="6894"/>
                  </a:lnTo>
                  <a:lnTo>
                    <a:pt x="8502" y="6894"/>
                  </a:lnTo>
                  <a:lnTo>
                    <a:pt x="11371" y="4144"/>
                  </a:lnTo>
                  <a:close/>
                  <a:moveTo>
                    <a:pt x="12538" y="7716"/>
                  </a:moveTo>
                  <a:lnTo>
                    <a:pt x="13764" y="9752"/>
                  </a:lnTo>
                  <a:lnTo>
                    <a:pt x="11288" y="10395"/>
                  </a:lnTo>
                  <a:lnTo>
                    <a:pt x="8525" y="7716"/>
                  </a:lnTo>
                  <a:close/>
                  <a:moveTo>
                    <a:pt x="6513" y="7728"/>
                  </a:moveTo>
                  <a:lnTo>
                    <a:pt x="3656" y="10478"/>
                  </a:lnTo>
                  <a:lnTo>
                    <a:pt x="1322" y="9871"/>
                  </a:lnTo>
                  <a:lnTo>
                    <a:pt x="2596" y="7728"/>
                  </a:lnTo>
                  <a:close/>
                  <a:moveTo>
                    <a:pt x="7930" y="8299"/>
                  </a:moveTo>
                  <a:lnTo>
                    <a:pt x="10776" y="11049"/>
                  </a:lnTo>
                  <a:lnTo>
                    <a:pt x="10145" y="13323"/>
                  </a:lnTo>
                  <a:lnTo>
                    <a:pt x="7930" y="12085"/>
                  </a:lnTo>
                  <a:lnTo>
                    <a:pt x="7930" y="8299"/>
                  </a:lnTo>
                  <a:close/>
                  <a:moveTo>
                    <a:pt x="7109" y="8299"/>
                  </a:moveTo>
                  <a:lnTo>
                    <a:pt x="7109" y="12192"/>
                  </a:lnTo>
                  <a:lnTo>
                    <a:pt x="7097" y="12192"/>
                  </a:lnTo>
                  <a:lnTo>
                    <a:pt x="5001" y="13371"/>
                  </a:lnTo>
                  <a:lnTo>
                    <a:pt x="4346" y="10978"/>
                  </a:lnTo>
                  <a:lnTo>
                    <a:pt x="7109" y="8299"/>
                  </a:lnTo>
                  <a:close/>
                  <a:moveTo>
                    <a:pt x="10573" y="0"/>
                  </a:moveTo>
                  <a:lnTo>
                    <a:pt x="9823" y="417"/>
                  </a:lnTo>
                  <a:lnTo>
                    <a:pt x="7418" y="1763"/>
                  </a:lnTo>
                  <a:lnTo>
                    <a:pt x="5120" y="465"/>
                  </a:lnTo>
                  <a:lnTo>
                    <a:pt x="4358" y="48"/>
                  </a:lnTo>
                  <a:lnTo>
                    <a:pt x="4132" y="870"/>
                  </a:lnTo>
                  <a:lnTo>
                    <a:pt x="3418" y="3453"/>
                  </a:lnTo>
                  <a:lnTo>
                    <a:pt x="846" y="4132"/>
                  </a:lnTo>
                  <a:lnTo>
                    <a:pt x="1" y="4346"/>
                  </a:lnTo>
                  <a:lnTo>
                    <a:pt x="429" y="5084"/>
                  </a:lnTo>
                  <a:lnTo>
                    <a:pt x="1810" y="7406"/>
                  </a:lnTo>
                  <a:lnTo>
                    <a:pt x="477" y="9644"/>
                  </a:lnTo>
                  <a:lnTo>
                    <a:pt x="36" y="10383"/>
                  </a:lnTo>
                  <a:lnTo>
                    <a:pt x="894" y="10597"/>
                  </a:lnTo>
                  <a:lnTo>
                    <a:pt x="3549" y="11299"/>
                  </a:lnTo>
                  <a:lnTo>
                    <a:pt x="4239" y="13800"/>
                  </a:lnTo>
                  <a:lnTo>
                    <a:pt x="4465" y="14621"/>
                  </a:lnTo>
                  <a:lnTo>
                    <a:pt x="5216" y="14205"/>
                  </a:lnTo>
                  <a:lnTo>
                    <a:pt x="7621" y="12859"/>
                  </a:lnTo>
                  <a:lnTo>
                    <a:pt x="9918" y="14157"/>
                  </a:lnTo>
                  <a:lnTo>
                    <a:pt x="10680" y="14574"/>
                  </a:lnTo>
                  <a:lnTo>
                    <a:pt x="10907" y="13752"/>
                  </a:lnTo>
                  <a:lnTo>
                    <a:pt x="11621" y="11168"/>
                  </a:lnTo>
                  <a:lnTo>
                    <a:pt x="14193" y="10502"/>
                  </a:lnTo>
                  <a:lnTo>
                    <a:pt x="15038" y="10275"/>
                  </a:lnTo>
                  <a:lnTo>
                    <a:pt x="14610" y="9549"/>
                  </a:lnTo>
                  <a:lnTo>
                    <a:pt x="13228" y="7227"/>
                  </a:lnTo>
                  <a:lnTo>
                    <a:pt x="14562" y="4977"/>
                  </a:lnTo>
                  <a:lnTo>
                    <a:pt x="15002" y="4251"/>
                  </a:lnTo>
                  <a:lnTo>
                    <a:pt x="14145" y="4025"/>
                  </a:lnTo>
                  <a:lnTo>
                    <a:pt x="11490" y="3322"/>
                  </a:lnTo>
                  <a:lnTo>
                    <a:pt x="10800" y="822"/>
                  </a:lnTo>
                  <a:lnTo>
                    <a:pt x="10573"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 name="Google Shape;171;p8"/>
            <p:cNvSpPr/>
            <p:nvPr/>
          </p:nvSpPr>
          <p:spPr>
            <a:xfrm>
              <a:off x="1350450" y="1211600"/>
              <a:ext cx="376275" cy="365825"/>
            </a:xfrm>
            <a:custGeom>
              <a:avLst/>
              <a:gdLst/>
              <a:ahLst/>
              <a:cxnLst/>
              <a:rect l="l" t="t" r="r" b="b"/>
              <a:pathLst>
                <a:path w="15051" h="14633" extrusionOk="0">
                  <a:moveTo>
                    <a:pt x="4882" y="1298"/>
                  </a:moveTo>
                  <a:lnTo>
                    <a:pt x="7109" y="2536"/>
                  </a:lnTo>
                  <a:lnTo>
                    <a:pt x="7109" y="6334"/>
                  </a:lnTo>
                  <a:lnTo>
                    <a:pt x="4263" y="3572"/>
                  </a:lnTo>
                  <a:lnTo>
                    <a:pt x="4882" y="1298"/>
                  </a:lnTo>
                  <a:close/>
                  <a:moveTo>
                    <a:pt x="10050" y="1250"/>
                  </a:moveTo>
                  <a:lnTo>
                    <a:pt x="10704" y="3655"/>
                  </a:lnTo>
                  <a:lnTo>
                    <a:pt x="7942" y="6334"/>
                  </a:lnTo>
                  <a:lnTo>
                    <a:pt x="7942" y="2429"/>
                  </a:lnTo>
                  <a:lnTo>
                    <a:pt x="7954" y="2429"/>
                  </a:lnTo>
                  <a:lnTo>
                    <a:pt x="10050" y="1250"/>
                  </a:lnTo>
                  <a:close/>
                  <a:moveTo>
                    <a:pt x="3739" y="4227"/>
                  </a:moveTo>
                  <a:lnTo>
                    <a:pt x="6513" y="6906"/>
                  </a:lnTo>
                  <a:lnTo>
                    <a:pt x="2489" y="6906"/>
                  </a:lnTo>
                  <a:lnTo>
                    <a:pt x="1275" y="4870"/>
                  </a:lnTo>
                  <a:lnTo>
                    <a:pt x="3739" y="4227"/>
                  </a:lnTo>
                  <a:close/>
                  <a:moveTo>
                    <a:pt x="11395" y="4155"/>
                  </a:moveTo>
                  <a:lnTo>
                    <a:pt x="13729" y="4763"/>
                  </a:lnTo>
                  <a:lnTo>
                    <a:pt x="12455" y="6906"/>
                  </a:lnTo>
                  <a:lnTo>
                    <a:pt x="8537" y="6906"/>
                  </a:lnTo>
                  <a:lnTo>
                    <a:pt x="11395" y="4155"/>
                  </a:lnTo>
                  <a:close/>
                  <a:moveTo>
                    <a:pt x="12550" y="7727"/>
                  </a:moveTo>
                  <a:lnTo>
                    <a:pt x="13764" y="9763"/>
                  </a:lnTo>
                  <a:lnTo>
                    <a:pt x="11300" y="10406"/>
                  </a:lnTo>
                  <a:lnTo>
                    <a:pt x="8537" y="7727"/>
                  </a:lnTo>
                  <a:close/>
                  <a:moveTo>
                    <a:pt x="6525" y="7739"/>
                  </a:moveTo>
                  <a:lnTo>
                    <a:pt x="3668" y="10501"/>
                  </a:lnTo>
                  <a:lnTo>
                    <a:pt x="1334" y="9882"/>
                  </a:lnTo>
                  <a:lnTo>
                    <a:pt x="2608" y="7739"/>
                  </a:lnTo>
                  <a:close/>
                  <a:moveTo>
                    <a:pt x="7942" y="8311"/>
                  </a:moveTo>
                  <a:lnTo>
                    <a:pt x="10788" y="11061"/>
                  </a:lnTo>
                  <a:lnTo>
                    <a:pt x="10157" y="13335"/>
                  </a:lnTo>
                  <a:lnTo>
                    <a:pt x="7942" y="12097"/>
                  </a:lnTo>
                  <a:lnTo>
                    <a:pt x="7942" y="8311"/>
                  </a:lnTo>
                  <a:close/>
                  <a:moveTo>
                    <a:pt x="7121" y="8311"/>
                  </a:moveTo>
                  <a:lnTo>
                    <a:pt x="7121" y="12204"/>
                  </a:lnTo>
                  <a:lnTo>
                    <a:pt x="7109" y="12204"/>
                  </a:lnTo>
                  <a:lnTo>
                    <a:pt x="5013" y="13383"/>
                  </a:lnTo>
                  <a:lnTo>
                    <a:pt x="4358" y="10989"/>
                  </a:lnTo>
                  <a:lnTo>
                    <a:pt x="7121" y="8311"/>
                  </a:lnTo>
                  <a:close/>
                  <a:moveTo>
                    <a:pt x="10585" y="0"/>
                  </a:moveTo>
                  <a:lnTo>
                    <a:pt x="9835" y="441"/>
                  </a:lnTo>
                  <a:lnTo>
                    <a:pt x="7430" y="1774"/>
                  </a:lnTo>
                  <a:lnTo>
                    <a:pt x="5132" y="476"/>
                  </a:lnTo>
                  <a:lnTo>
                    <a:pt x="4370" y="60"/>
                  </a:lnTo>
                  <a:lnTo>
                    <a:pt x="4144" y="881"/>
                  </a:lnTo>
                  <a:lnTo>
                    <a:pt x="3430" y="3477"/>
                  </a:lnTo>
                  <a:lnTo>
                    <a:pt x="858" y="4143"/>
                  </a:lnTo>
                  <a:lnTo>
                    <a:pt x="1" y="4370"/>
                  </a:lnTo>
                  <a:lnTo>
                    <a:pt x="441" y="5096"/>
                  </a:lnTo>
                  <a:lnTo>
                    <a:pt x="1822" y="7418"/>
                  </a:lnTo>
                  <a:lnTo>
                    <a:pt x="477" y="9668"/>
                  </a:lnTo>
                  <a:lnTo>
                    <a:pt x="48" y="10394"/>
                  </a:lnTo>
                  <a:lnTo>
                    <a:pt x="894" y="10620"/>
                  </a:lnTo>
                  <a:lnTo>
                    <a:pt x="3561" y="11311"/>
                  </a:lnTo>
                  <a:lnTo>
                    <a:pt x="4251" y="13811"/>
                  </a:lnTo>
                  <a:lnTo>
                    <a:pt x="4466" y="14633"/>
                  </a:lnTo>
                  <a:lnTo>
                    <a:pt x="5228" y="14216"/>
                  </a:lnTo>
                  <a:lnTo>
                    <a:pt x="7633" y="12883"/>
                  </a:lnTo>
                  <a:lnTo>
                    <a:pt x="9930" y="14168"/>
                  </a:lnTo>
                  <a:lnTo>
                    <a:pt x="10692" y="14585"/>
                  </a:lnTo>
                  <a:lnTo>
                    <a:pt x="10919" y="13776"/>
                  </a:lnTo>
                  <a:lnTo>
                    <a:pt x="11633" y="11180"/>
                  </a:lnTo>
                  <a:lnTo>
                    <a:pt x="14205" y="10513"/>
                  </a:lnTo>
                  <a:lnTo>
                    <a:pt x="15050" y="10287"/>
                  </a:lnTo>
                  <a:lnTo>
                    <a:pt x="14622" y="9561"/>
                  </a:lnTo>
                  <a:lnTo>
                    <a:pt x="13240" y="7227"/>
                  </a:lnTo>
                  <a:lnTo>
                    <a:pt x="14574" y="4977"/>
                  </a:lnTo>
                  <a:lnTo>
                    <a:pt x="15003" y="4251"/>
                  </a:lnTo>
                  <a:lnTo>
                    <a:pt x="14157" y="4024"/>
                  </a:lnTo>
                  <a:lnTo>
                    <a:pt x="11502" y="3322"/>
                  </a:lnTo>
                  <a:lnTo>
                    <a:pt x="10812"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 name="Google Shape;172;p8"/>
            <p:cNvSpPr/>
            <p:nvPr/>
          </p:nvSpPr>
          <p:spPr>
            <a:xfrm>
              <a:off x="1350750" y="4134575"/>
              <a:ext cx="375975" cy="365525"/>
            </a:xfrm>
            <a:custGeom>
              <a:avLst/>
              <a:gdLst/>
              <a:ahLst/>
              <a:cxnLst/>
              <a:rect l="l" t="t" r="r" b="b"/>
              <a:pathLst>
                <a:path w="15039" h="14621" extrusionOk="0">
                  <a:moveTo>
                    <a:pt x="4882" y="1286"/>
                  </a:moveTo>
                  <a:lnTo>
                    <a:pt x="7097" y="2512"/>
                  </a:lnTo>
                  <a:lnTo>
                    <a:pt x="7097" y="6310"/>
                  </a:lnTo>
                  <a:lnTo>
                    <a:pt x="4251" y="3560"/>
                  </a:lnTo>
                  <a:lnTo>
                    <a:pt x="4882" y="1286"/>
                  </a:lnTo>
                  <a:close/>
                  <a:moveTo>
                    <a:pt x="10038" y="1238"/>
                  </a:moveTo>
                  <a:lnTo>
                    <a:pt x="10692" y="3632"/>
                  </a:lnTo>
                  <a:lnTo>
                    <a:pt x="7930" y="6310"/>
                  </a:lnTo>
                  <a:lnTo>
                    <a:pt x="7930" y="2417"/>
                  </a:lnTo>
                  <a:lnTo>
                    <a:pt x="7942" y="2417"/>
                  </a:lnTo>
                  <a:lnTo>
                    <a:pt x="10038" y="1238"/>
                  </a:lnTo>
                  <a:close/>
                  <a:moveTo>
                    <a:pt x="11383" y="4132"/>
                  </a:moveTo>
                  <a:lnTo>
                    <a:pt x="13717" y="4739"/>
                  </a:lnTo>
                  <a:lnTo>
                    <a:pt x="12443" y="6882"/>
                  </a:lnTo>
                  <a:lnTo>
                    <a:pt x="8525" y="6882"/>
                  </a:lnTo>
                  <a:lnTo>
                    <a:pt x="11383" y="4132"/>
                  </a:lnTo>
                  <a:close/>
                  <a:moveTo>
                    <a:pt x="3727" y="4215"/>
                  </a:moveTo>
                  <a:lnTo>
                    <a:pt x="6501" y="6894"/>
                  </a:lnTo>
                  <a:lnTo>
                    <a:pt x="2477" y="6894"/>
                  </a:lnTo>
                  <a:lnTo>
                    <a:pt x="1263" y="4858"/>
                  </a:lnTo>
                  <a:lnTo>
                    <a:pt x="3727" y="4215"/>
                  </a:lnTo>
                  <a:close/>
                  <a:moveTo>
                    <a:pt x="12538" y="7715"/>
                  </a:moveTo>
                  <a:lnTo>
                    <a:pt x="13764" y="9751"/>
                  </a:lnTo>
                  <a:lnTo>
                    <a:pt x="11288" y="10394"/>
                  </a:lnTo>
                  <a:lnTo>
                    <a:pt x="8525" y="7715"/>
                  </a:lnTo>
                  <a:close/>
                  <a:moveTo>
                    <a:pt x="6513" y="7715"/>
                  </a:moveTo>
                  <a:lnTo>
                    <a:pt x="3656" y="10466"/>
                  </a:lnTo>
                  <a:lnTo>
                    <a:pt x="1322" y="9859"/>
                  </a:lnTo>
                  <a:lnTo>
                    <a:pt x="2596" y="7715"/>
                  </a:lnTo>
                  <a:close/>
                  <a:moveTo>
                    <a:pt x="7942" y="8299"/>
                  </a:moveTo>
                  <a:lnTo>
                    <a:pt x="10788" y="11049"/>
                  </a:lnTo>
                  <a:lnTo>
                    <a:pt x="10157" y="13323"/>
                  </a:lnTo>
                  <a:lnTo>
                    <a:pt x="7942" y="12085"/>
                  </a:lnTo>
                  <a:lnTo>
                    <a:pt x="7942" y="8299"/>
                  </a:lnTo>
                  <a:close/>
                  <a:moveTo>
                    <a:pt x="7109" y="8299"/>
                  </a:moveTo>
                  <a:lnTo>
                    <a:pt x="7109" y="12192"/>
                  </a:lnTo>
                  <a:lnTo>
                    <a:pt x="7097" y="12192"/>
                  </a:lnTo>
                  <a:lnTo>
                    <a:pt x="5001" y="13371"/>
                  </a:lnTo>
                  <a:lnTo>
                    <a:pt x="4346" y="10978"/>
                  </a:lnTo>
                  <a:lnTo>
                    <a:pt x="7109" y="8299"/>
                  </a:lnTo>
                  <a:close/>
                  <a:moveTo>
                    <a:pt x="10573" y="0"/>
                  </a:moveTo>
                  <a:lnTo>
                    <a:pt x="9823" y="417"/>
                  </a:lnTo>
                  <a:lnTo>
                    <a:pt x="7418" y="1762"/>
                  </a:lnTo>
                  <a:lnTo>
                    <a:pt x="5120" y="465"/>
                  </a:lnTo>
                  <a:lnTo>
                    <a:pt x="4358" y="48"/>
                  </a:lnTo>
                  <a:lnTo>
                    <a:pt x="4132" y="869"/>
                  </a:lnTo>
                  <a:lnTo>
                    <a:pt x="3418" y="3453"/>
                  </a:lnTo>
                  <a:lnTo>
                    <a:pt x="846" y="4132"/>
                  </a:lnTo>
                  <a:lnTo>
                    <a:pt x="1" y="4346"/>
                  </a:lnTo>
                  <a:lnTo>
                    <a:pt x="429" y="5084"/>
                  </a:lnTo>
                  <a:lnTo>
                    <a:pt x="1810" y="7406"/>
                  </a:lnTo>
                  <a:lnTo>
                    <a:pt x="477" y="9644"/>
                  </a:lnTo>
                  <a:lnTo>
                    <a:pt x="36" y="10382"/>
                  </a:lnTo>
                  <a:lnTo>
                    <a:pt x="894" y="10597"/>
                  </a:lnTo>
                  <a:lnTo>
                    <a:pt x="3549" y="11299"/>
                  </a:lnTo>
                  <a:lnTo>
                    <a:pt x="4239" y="13799"/>
                  </a:lnTo>
                  <a:lnTo>
                    <a:pt x="4465" y="14621"/>
                  </a:lnTo>
                  <a:lnTo>
                    <a:pt x="5216" y="14204"/>
                  </a:lnTo>
                  <a:lnTo>
                    <a:pt x="7621" y="12859"/>
                  </a:lnTo>
                  <a:lnTo>
                    <a:pt x="9918" y="14157"/>
                  </a:lnTo>
                  <a:lnTo>
                    <a:pt x="10680" y="14573"/>
                  </a:lnTo>
                  <a:lnTo>
                    <a:pt x="10907" y="13752"/>
                  </a:lnTo>
                  <a:lnTo>
                    <a:pt x="11621" y="11168"/>
                  </a:lnTo>
                  <a:lnTo>
                    <a:pt x="14193" y="10501"/>
                  </a:lnTo>
                  <a:lnTo>
                    <a:pt x="15038" y="10275"/>
                  </a:lnTo>
                  <a:lnTo>
                    <a:pt x="14610" y="9549"/>
                  </a:lnTo>
                  <a:lnTo>
                    <a:pt x="13228" y="7227"/>
                  </a:lnTo>
                  <a:lnTo>
                    <a:pt x="14562" y="4977"/>
                  </a:lnTo>
                  <a:lnTo>
                    <a:pt x="15002" y="4251"/>
                  </a:lnTo>
                  <a:lnTo>
                    <a:pt x="14145" y="4024"/>
                  </a:lnTo>
                  <a:lnTo>
                    <a:pt x="11490" y="3322"/>
                  </a:lnTo>
                  <a:lnTo>
                    <a:pt x="10800" y="822"/>
                  </a:lnTo>
                  <a:lnTo>
                    <a:pt x="10573"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 name="Google Shape;173;p8"/>
            <p:cNvSpPr/>
            <p:nvPr/>
          </p:nvSpPr>
          <p:spPr>
            <a:xfrm>
              <a:off x="1350750" y="3769350"/>
              <a:ext cx="375975" cy="365250"/>
            </a:xfrm>
            <a:custGeom>
              <a:avLst/>
              <a:gdLst/>
              <a:ahLst/>
              <a:cxnLst/>
              <a:rect l="l" t="t" r="r" b="b"/>
              <a:pathLst>
                <a:path w="15039" h="14610" extrusionOk="0">
                  <a:moveTo>
                    <a:pt x="4882" y="1274"/>
                  </a:moveTo>
                  <a:lnTo>
                    <a:pt x="7097" y="2512"/>
                  </a:lnTo>
                  <a:lnTo>
                    <a:pt x="7097" y="6311"/>
                  </a:lnTo>
                  <a:lnTo>
                    <a:pt x="4251" y="3560"/>
                  </a:lnTo>
                  <a:lnTo>
                    <a:pt x="4882" y="1274"/>
                  </a:lnTo>
                  <a:close/>
                  <a:moveTo>
                    <a:pt x="10026" y="1238"/>
                  </a:moveTo>
                  <a:lnTo>
                    <a:pt x="10680" y="3632"/>
                  </a:lnTo>
                  <a:lnTo>
                    <a:pt x="7918" y="6311"/>
                  </a:lnTo>
                  <a:lnTo>
                    <a:pt x="7918" y="2405"/>
                  </a:lnTo>
                  <a:lnTo>
                    <a:pt x="7930" y="2405"/>
                  </a:lnTo>
                  <a:lnTo>
                    <a:pt x="10026" y="1238"/>
                  </a:lnTo>
                  <a:close/>
                  <a:moveTo>
                    <a:pt x="3727" y="4215"/>
                  </a:moveTo>
                  <a:lnTo>
                    <a:pt x="6501" y="6894"/>
                  </a:lnTo>
                  <a:lnTo>
                    <a:pt x="2477" y="6894"/>
                  </a:lnTo>
                  <a:lnTo>
                    <a:pt x="1275" y="4846"/>
                  </a:lnTo>
                  <a:lnTo>
                    <a:pt x="3727" y="4215"/>
                  </a:lnTo>
                  <a:close/>
                  <a:moveTo>
                    <a:pt x="11371" y="4132"/>
                  </a:moveTo>
                  <a:lnTo>
                    <a:pt x="13705" y="4751"/>
                  </a:lnTo>
                  <a:lnTo>
                    <a:pt x="12419" y="6894"/>
                  </a:lnTo>
                  <a:lnTo>
                    <a:pt x="8502" y="6894"/>
                  </a:lnTo>
                  <a:lnTo>
                    <a:pt x="11371" y="4132"/>
                  </a:lnTo>
                  <a:close/>
                  <a:moveTo>
                    <a:pt x="12538" y="7704"/>
                  </a:moveTo>
                  <a:lnTo>
                    <a:pt x="13764" y="9751"/>
                  </a:lnTo>
                  <a:lnTo>
                    <a:pt x="11288" y="10382"/>
                  </a:lnTo>
                  <a:lnTo>
                    <a:pt x="8525" y="7704"/>
                  </a:lnTo>
                  <a:close/>
                  <a:moveTo>
                    <a:pt x="6513" y="7704"/>
                  </a:moveTo>
                  <a:lnTo>
                    <a:pt x="3656" y="10466"/>
                  </a:lnTo>
                  <a:lnTo>
                    <a:pt x="1322" y="9847"/>
                  </a:lnTo>
                  <a:lnTo>
                    <a:pt x="2596" y="7704"/>
                  </a:lnTo>
                  <a:close/>
                  <a:moveTo>
                    <a:pt x="7930" y="8287"/>
                  </a:moveTo>
                  <a:lnTo>
                    <a:pt x="10776" y="11037"/>
                  </a:lnTo>
                  <a:lnTo>
                    <a:pt x="10145" y="13323"/>
                  </a:lnTo>
                  <a:lnTo>
                    <a:pt x="7930" y="12085"/>
                  </a:lnTo>
                  <a:lnTo>
                    <a:pt x="7930" y="8287"/>
                  </a:lnTo>
                  <a:close/>
                  <a:moveTo>
                    <a:pt x="7109" y="8287"/>
                  </a:moveTo>
                  <a:lnTo>
                    <a:pt x="7109" y="12192"/>
                  </a:lnTo>
                  <a:lnTo>
                    <a:pt x="7097" y="12192"/>
                  </a:lnTo>
                  <a:lnTo>
                    <a:pt x="5001" y="13359"/>
                  </a:lnTo>
                  <a:lnTo>
                    <a:pt x="4346" y="10966"/>
                  </a:lnTo>
                  <a:lnTo>
                    <a:pt x="7109" y="8287"/>
                  </a:lnTo>
                  <a:close/>
                  <a:moveTo>
                    <a:pt x="10573" y="0"/>
                  </a:moveTo>
                  <a:lnTo>
                    <a:pt x="9823" y="417"/>
                  </a:lnTo>
                  <a:lnTo>
                    <a:pt x="7418" y="1750"/>
                  </a:lnTo>
                  <a:lnTo>
                    <a:pt x="5120" y="465"/>
                  </a:lnTo>
                  <a:lnTo>
                    <a:pt x="4358" y="48"/>
                  </a:lnTo>
                  <a:lnTo>
                    <a:pt x="4132" y="857"/>
                  </a:lnTo>
                  <a:lnTo>
                    <a:pt x="3418" y="3453"/>
                  </a:lnTo>
                  <a:lnTo>
                    <a:pt x="846" y="4120"/>
                  </a:lnTo>
                  <a:lnTo>
                    <a:pt x="1" y="4346"/>
                  </a:lnTo>
                  <a:lnTo>
                    <a:pt x="429" y="5072"/>
                  </a:lnTo>
                  <a:lnTo>
                    <a:pt x="1810" y="7394"/>
                  </a:lnTo>
                  <a:lnTo>
                    <a:pt x="477" y="9644"/>
                  </a:lnTo>
                  <a:lnTo>
                    <a:pt x="36" y="10371"/>
                  </a:lnTo>
                  <a:lnTo>
                    <a:pt x="894" y="10597"/>
                  </a:lnTo>
                  <a:lnTo>
                    <a:pt x="3549" y="11299"/>
                  </a:lnTo>
                  <a:lnTo>
                    <a:pt x="4239" y="13800"/>
                  </a:lnTo>
                  <a:lnTo>
                    <a:pt x="4465" y="14609"/>
                  </a:lnTo>
                  <a:lnTo>
                    <a:pt x="5216" y="14192"/>
                  </a:lnTo>
                  <a:lnTo>
                    <a:pt x="7621" y="12859"/>
                  </a:lnTo>
                  <a:lnTo>
                    <a:pt x="9918" y="14157"/>
                  </a:lnTo>
                  <a:lnTo>
                    <a:pt x="10680" y="14573"/>
                  </a:lnTo>
                  <a:lnTo>
                    <a:pt x="10907" y="13752"/>
                  </a:lnTo>
                  <a:lnTo>
                    <a:pt x="11621" y="11156"/>
                  </a:lnTo>
                  <a:lnTo>
                    <a:pt x="14193" y="10490"/>
                  </a:lnTo>
                  <a:lnTo>
                    <a:pt x="15038" y="10263"/>
                  </a:lnTo>
                  <a:lnTo>
                    <a:pt x="14610" y="9537"/>
                  </a:lnTo>
                  <a:lnTo>
                    <a:pt x="13228" y="7215"/>
                  </a:lnTo>
                  <a:lnTo>
                    <a:pt x="14562" y="4965"/>
                  </a:lnTo>
                  <a:lnTo>
                    <a:pt x="15002" y="4239"/>
                  </a:lnTo>
                  <a:lnTo>
                    <a:pt x="14145" y="4013"/>
                  </a:lnTo>
                  <a:lnTo>
                    <a:pt x="11490" y="3322"/>
                  </a:lnTo>
                  <a:lnTo>
                    <a:pt x="10800" y="822"/>
                  </a:lnTo>
                  <a:lnTo>
                    <a:pt x="10573"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 name="Google Shape;174;p8"/>
            <p:cNvSpPr/>
            <p:nvPr/>
          </p:nvSpPr>
          <p:spPr>
            <a:xfrm>
              <a:off x="5897750" y="3038600"/>
              <a:ext cx="372100" cy="365250"/>
            </a:xfrm>
            <a:custGeom>
              <a:avLst/>
              <a:gdLst/>
              <a:ahLst/>
              <a:cxnLst/>
              <a:rect l="l" t="t" r="r" b="b"/>
              <a:pathLst>
                <a:path w="14884" h="14610" extrusionOk="0">
                  <a:moveTo>
                    <a:pt x="10026" y="1239"/>
                  </a:moveTo>
                  <a:lnTo>
                    <a:pt x="10680" y="3632"/>
                  </a:lnTo>
                  <a:lnTo>
                    <a:pt x="7918" y="6311"/>
                  </a:lnTo>
                  <a:lnTo>
                    <a:pt x="7918" y="2405"/>
                  </a:lnTo>
                  <a:lnTo>
                    <a:pt x="7930" y="2405"/>
                  </a:lnTo>
                  <a:lnTo>
                    <a:pt x="10026" y="1239"/>
                  </a:lnTo>
                  <a:close/>
                  <a:moveTo>
                    <a:pt x="4870" y="1298"/>
                  </a:moveTo>
                  <a:lnTo>
                    <a:pt x="7085" y="2525"/>
                  </a:lnTo>
                  <a:lnTo>
                    <a:pt x="7085" y="6323"/>
                  </a:lnTo>
                  <a:lnTo>
                    <a:pt x="4239" y="3572"/>
                  </a:lnTo>
                  <a:lnTo>
                    <a:pt x="4870" y="1298"/>
                  </a:lnTo>
                  <a:close/>
                  <a:moveTo>
                    <a:pt x="3727" y="4215"/>
                  </a:moveTo>
                  <a:lnTo>
                    <a:pt x="6501" y="6894"/>
                  </a:lnTo>
                  <a:lnTo>
                    <a:pt x="2477" y="6894"/>
                  </a:lnTo>
                  <a:lnTo>
                    <a:pt x="1263" y="4846"/>
                  </a:lnTo>
                  <a:lnTo>
                    <a:pt x="3727" y="4215"/>
                  </a:lnTo>
                  <a:close/>
                  <a:moveTo>
                    <a:pt x="11371" y="4132"/>
                  </a:moveTo>
                  <a:lnTo>
                    <a:pt x="13705" y="4751"/>
                  </a:lnTo>
                  <a:lnTo>
                    <a:pt x="12431" y="6894"/>
                  </a:lnTo>
                  <a:lnTo>
                    <a:pt x="8513" y="6894"/>
                  </a:lnTo>
                  <a:lnTo>
                    <a:pt x="11371" y="4132"/>
                  </a:lnTo>
                  <a:close/>
                  <a:moveTo>
                    <a:pt x="12550" y="7704"/>
                  </a:moveTo>
                  <a:lnTo>
                    <a:pt x="13764" y="9752"/>
                  </a:lnTo>
                  <a:lnTo>
                    <a:pt x="11299" y="10383"/>
                  </a:lnTo>
                  <a:lnTo>
                    <a:pt x="8525" y="7704"/>
                  </a:lnTo>
                  <a:close/>
                  <a:moveTo>
                    <a:pt x="6501" y="7704"/>
                  </a:moveTo>
                  <a:lnTo>
                    <a:pt x="3644" y="10478"/>
                  </a:lnTo>
                  <a:lnTo>
                    <a:pt x="1310" y="9871"/>
                  </a:lnTo>
                  <a:lnTo>
                    <a:pt x="2584" y="7704"/>
                  </a:lnTo>
                  <a:close/>
                  <a:moveTo>
                    <a:pt x="7930" y="8287"/>
                  </a:moveTo>
                  <a:lnTo>
                    <a:pt x="10776" y="11038"/>
                  </a:lnTo>
                  <a:lnTo>
                    <a:pt x="10145" y="13324"/>
                  </a:lnTo>
                  <a:lnTo>
                    <a:pt x="7930" y="12085"/>
                  </a:lnTo>
                  <a:lnTo>
                    <a:pt x="7930" y="8287"/>
                  </a:lnTo>
                  <a:close/>
                  <a:moveTo>
                    <a:pt x="7097" y="8287"/>
                  </a:moveTo>
                  <a:lnTo>
                    <a:pt x="7097" y="12192"/>
                  </a:lnTo>
                  <a:lnTo>
                    <a:pt x="7085" y="12192"/>
                  </a:lnTo>
                  <a:lnTo>
                    <a:pt x="4989" y="13359"/>
                  </a:lnTo>
                  <a:lnTo>
                    <a:pt x="4334" y="10966"/>
                  </a:lnTo>
                  <a:lnTo>
                    <a:pt x="7097" y="8287"/>
                  </a:lnTo>
                  <a:close/>
                  <a:moveTo>
                    <a:pt x="10585" y="0"/>
                  </a:moveTo>
                  <a:lnTo>
                    <a:pt x="9823" y="417"/>
                  </a:lnTo>
                  <a:lnTo>
                    <a:pt x="7430" y="1751"/>
                  </a:lnTo>
                  <a:lnTo>
                    <a:pt x="5120" y="453"/>
                  </a:lnTo>
                  <a:lnTo>
                    <a:pt x="4358" y="48"/>
                  </a:lnTo>
                  <a:lnTo>
                    <a:pt x="4132" y="858"/>
                  </a:lnTo>
                  <a:lnTo>
                    <a:pt x="3418" y="3453"/>
                  </a:lnTo>
                  <a:lnTo>
                    <a:pt x="846" y="4120"/>
                  </a:lnTo>
                  <a:lnTo>
                    <a:pt x="0" y="4346"/>
                  </a:lnTo>
                  <a:lnTo>
                    <a:pt x="429" y="5072"/>
                  </a:lnTo>
                  <a:lnTo>
                    <a:pt x="1810" y="7394"/>
                  </a:lnTo>
                  <a:lnTo>
                    <a:pt x="477" y="9644"/>
                  </a:lnTo>
                  <a:lnTo>
                    <a:pt x="48" y="10371"/>
                  </a:lnTo>
                  <a:lnTo>
                    <a:pt x="893" y="10597"/>
                  </a:lnTo>
                  <a:lnTo>
                    <a:pt x="3560" y="11299"/>
                  </a:lnTo>
                  <a:lnTo>
                    <a:pt x="4239" y="13800"/>
                  </a:lnTo>
                  <a:lnTo>
                    <a:pt x="4465" y="14609"/>
                  </a:lnTo>
                  <a:lnTo>
                    <a:pt x="5227" y="14193"/>
                  </a:lnTo>
                  <a:lnTo>
                    <a:pt x="7620" y="12859"/>
                  </a:lnTo>
                  <a:lnTo>
                    <a:pt x="9930" y="14157"/>
                  </a:lnTo>
                  <a:lnTo>
                    <a:pt x="10680" y="14574"/>
                  </a:lnTo>
                  <a:lnTo>
                    <a:pt x="10907" y="13752"/>
                  </a:lnTo>
                  <a:lnTo>
                    <a:pt x="11621" y="11157"/>
                  </a:lnTo>
                  <a:lnTo>
                    <a:pt x="14193" y="10490"/>
                  </a:lnTo>
                  <a:lnTo>
                    <a:pt x="14883" y="10311"/>
                  </a:lnTo>
                  <a:lnTo>
                    <a:pt x="14883" y="10002"/>
                  </a:lnTo>
                  <a:lnTo>
                    <a:pt x="14598" y="9537"/>
                  </a:lnTo>
                  <a:lnTo>
                    <a:pt x="13216" y="7216"/>
                  </a:lnTo>
                  <a:lnTo>
                    <a:pt x="14550" y="4965"/>
                  </a:lnTo>
                  <a:lnTo>
                    <a:pt x="14883" y="4430"/>
                  </a:lnTo>
                  <a:lnTo>
                    <a:pt x="14883" y="4215"/>
                  </a:lnTo>
                  <a:lnTo>
                    <a:pt x="14157" y="4013"/>
                  </a:lnTo>
                  <a:lnTo>
                    <a:pt x="11490" y="3322"/>
                  </a:lnTo>
                  <a:lnTo>
                    <a:pt x="10799"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 name="Google Shape;175;p8"/>
            <p:cNvSpPr/>
            <p:nvPr/>
          </p:nvSpPr>
          <p:spPr>
            <a:xfrm>
              <a:off x="1729675" y="2307850"/>
              <a:ext cx="376250" cy="365250"/>
            </a:xfrm>
            <a:custGeom>
              <a:avLst/>
              <a:gdLst/>
              <a:ahLst/>
              <a:cxnLst/>
              <a:rect l="l" t="t" r="r" b="b"/>
              <a:pathLst>
                <a:path w="15050" h="14610" extrusionOk="0">
                  <a:moveTo>
                    <a:pt x="4882" y="1298"/>
                  </a:moveTo>
                  <a:lnTo>
                    <a:pt x="7108" y="2525"/>
                  </a:lnTo>
                  <a:lnTo>
                    <a:pt x="7108" y="6323"/>
                  </a:lnTo>
                  <a:lnTo>
                    <a:pt x="4263" y="3573"/>
                  </a:lnTo>
                  <a:lnTo>
                    <a:pt x="4882" y="1298"/>
                  </a:lnTo>
                  <a:close/>
                  <a:moveTo>
                    <a:pt x="10049" y="1251"/>
                  </a:moveTo>
                  <a:lnTo>
                    <a:pt x="10704" y="3644"/>
                  </a:lnTo>
                  <a:lnTo>
                    <a:pt x="7942" y="6323"/>
                  </a:lnTo>
                  <a:lnTo>
                    <a:pt x="7942" y="2430"/>
                  </a:lnTo>
                  <a:lnTo>
                    <a:pt x="7954" y="2430"/>
                  </a:lnTo>
                  <a:lnTo>
                    <a:pt x="10049" y="1251"/>
                  </a:lnTo>
                  <a:close/>
                  <a:moveTo>
                    <a:pt x="3739" y="4215"/>
                  </a:moveTo>
                  <a:lnTo>
                    <a:pt x="6513" y="6894"/>
                  </a:lnTo>
                  <a:lnTo>
                    <a:pt x="2489" y="6894"/>
                  </a:lnTo>
                  <a:lnTo>
                    <a:pt x="1274" y="4870"/>
                  </a:lnTo>
                  <a:lnTo>
                    <a:pt x="3739" y="4215"/>
                  </a:lnTo>
                  <a:close/>
                  <a:moveTo>
                    <a:pt x="11395" y="4132"/>
                  </a:moveTo>
                  <a:lnTo>
                    <a:pt x="13728" y="4751"/>
                  </a:lnTo>
                  <a:lnTo>
                    <a:pt x="12442" y="6894"/>
                  </a:lnTo>
                  <a:lnTo>
                    <a:pt x="8525" y="6894"/>
                  </a:lnTo>
                  <a:lnTo>
                    <a:pt x="11395" y="4132"/>
                  </a:lnTo>
                  <a:close/>
                  <a:moveTo>
                    <a:pt x="12549" y="7728"/>
                  </a:moveTo>
                  <a:lnTo>
                    <a:pt x="13776" y="9764"/>
                  </a:lnTo>
                  <a:lnTo>
                    <a:pt x="11299" y="10407"/>
                  </a:lnTo>
                  <a:lnTo>
                    <a:pt x="8537" y="7728"/>
                  </a:lnTo>
                  <a:close/>
                  <a:moveTo>
                    <a:pt x="6525" y="7728"/>
                  </a:moveTo>
                  <a:lnTo>
                    <a:pt x="3667" y="10478"/>
                  </a:lnTo>
                  <a:lnTo>
                    <a:pt x="1334" y="9871"/>
                  </a:lnTo>
                  <a:lnTo>
                    <a:pt x="2608" y="7728"/>
                  </a:lnTo>
                  <a:close/>
                  <a:moveTo>
                    <a:pt x="7942" y="8299"/>
                  </a:moveTo>
                  <a:lnTo>
                    <a:pt x="10775" y="11062"/>
                  </a:lnTo>
                  <a:lnTo>
                    <a:pt x="10156" y="13336"/>
                  </a:lnTo>
                  <a:lnTo>
                    <a:pt x="7942" y="12097"/>
                  </a:lnTo>
                  <a:lnTo>
                    <a:pt x="7942" y="8299"/>
                  </a:lnTo>
                  <a:close/>
                  <a:moveTo>
                    <a:pt x="7120" y="8299"/>
                  </a:moveTo>
                  <a:lnTo>
                    <a:pt x="7120" y="12205"/>
                  </a:lnTo>
                  <a:lnTo>
                    <a:pt x="7108" y="12205"/>
                  </a:lnTo>
                  <a:lnTo>
                    <a:pt x="5001" y="13383"/>
                  </a:lnTo>
                  <a:lnTo>
                    <a:pt x="4346" y="10978"/>
                  </a:lnTo>
                  <a:lnTo>
                    <a:pt x="7120" y="8299"/>
                  </a:lnTo>
                  <a:close/>
                  <a:moveTo>
                    <a:pt x="10585" y="1"/>
                  </a:moveTo>
                  <a:lnTo>
                    <a:pt x="9823" y="417"/>
                  </a:lnTo>
                  <a:lnTo>
                    <a:pt x="7430" y="1751"/>
                  </a:lnTo>
                  <a:lnTo>
                    <a:pt x="5120" y="465"/>
                  </a:lnTo>
                  <a:lnTo>
                    <a:pt x="4358" y="48"/>
                  </a:lnTo>
                  <a:lnTo>
                    <a:pt x="4144" y="858"/>
                  </a:lnTo>
                  <a:lnTo>
                    <a:pt x="3429" y="3453"/>
                  </a:lnTo>
                  <a:lnTo>
                    <a:pt x="846" y="4120"/>
                  </a:lnTo>
                  <a:lnTo>
                    <a:pt x="0" y="4346"/>
                  </a:lnTo>
                  <a:lnTo>
                    <a:pt x="429" y="5073"/>
                  </a:lnTo>
                  <a:lnTo>
                    <a:pt x="1822" y="7394"/>
                  </a:lnTo>
                  <a:lnTo>
                    <a:pt x="476" y="9645"/>
                  </a:lnTo>
                  <a:lnTo>
                    <a:pt x="48" y="10371"/>
                  </a:lnTo>
                  <a:lnTo>
                    <a:pt x="893" y="10597"/>
                  </a:lnTo>
                  <a:lnTo>
                    <a:pt x="3560" y="11300"/>
                  </a:lnTo>
                  <a:lnTo>
                    <a:pt x="4239" y="13800"/>
                  </a:lnTo>
                  <a:lnTo>
                    <a:pt x="4465" y="14610"/>
                  </a:lnTo>
                  <a:lnTo>
                    <a:pt x="5227" y="14193"/>
                  </a:lnTo>
                  <a:lnTo>
                    <a:pt x="7620" y="12859"/>
                  </a:lnTo>
                  <a:lnTo>
                    <a:pt x="9930" y="14145"/>
                  </a:lnTo>
                  <a:lnTo>
                    <a:pt x="10692" y="14574"/>
                  </a:lnTo>
                  <a:lnTo>
                    <a:pt x="10918" y="13752"/>
                  </a:lnTo>
                  <a:lnTo>
                    <a:pt x="11633" y="11157"/>
                  </a:lnTo>
                  <a:lnTo>
                    <a:pt x="14204" y="10490"/>
                  </a:lnTo>
                  <a:lnTo>
                    <a:pt x="15050" y="10264"/>
                  </a:lnTo>
                  <a:lnTo>
                    <a:pt x="14621" y="9538"/>
                  </a:lnTo>
                  <a:lnTo>
                    <a:pt x="13240" y="7216"/>
                  </a:lnTo>
                  <a:lnTo>
                    <a:pt x="14573" y="4966"/>
                  </a:lnTo>
                  <a:lnTo>
                    <a:pt x="15002" y="4239"/>
                  </a:lnTo>
                  <a:lnTo>
                    <a:pt x="14157" y="4013"/>
                  </a:lnTo>
                  <a:lnTo>
                    <a:pt x="11490" y="3322"/>
                  </a:lnTo>
                  <a:lnTo>
                    <a:pt x="10811"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 name="Google Shape;176;p8"/>
            <p:cNvSpPr/>
            <p:nvPr/>
          </p:nvSpPr>
          <p:spPr>
            <a:xfrm>
              <a:off x="1729675" y="1577100"/>
              <a:ext cx="376250" cy="365250"/>
            </a:xfrm>
            <a:custGeom>
              <a:avLst/>
              <a:gdLst/>
              <a:ahLst/>
              <a:cxnLst/>
              <a:rect l="l" t="t" r="r" b="b"/>
              <a:pathLst>
                <a:path w="15050" h="14610" extrusionOk="0">
                  <a:moveTo>
                    <a:pt x="4882" y="1299"/>
                  </a:moveTo>
                  <a:lnTo>
                    <a:pt x="7108" y="2525"/>
                  </a:lnTo>
                  <a:lnTo>
                    <a:pt x="7108" y="6323"/>
                  </a:lnTo>
                  <a:lnTo>
                    <a:pt x="4263" y="3573"/>
                  </a:lnTo>
                  <a:lnTo>
                    <a:pt x="4882" y="1299"/>
                  </a:lnTo>
                  <a:close/>
                  <a:moveTo>
                    <a:pt x="10049" y="1251"/>
                  </a:moveTo>
                  <a:lnTo>
                    <a:pt x="10704" y="3644"/>
                  </a:lnTo>
                  <a:lnTo>
                    <a:pt x="7942" y="6323"/>
                  </a:lnTo>
                  <a:lnTo>
                    <a:pt x="7942" y="2430"/>
                  </a:lnTo>
                  <a:lnTo>
                    <a:pt x="7954" y="2430"/>
                  </a:lnTo>
                  <a:lnTo>
                    <a:pt x="10049" y="1251"/>
                  </a:lnTo>
                  <a:close/>
                  <a:moveTo>
                    <a:pt x="3739" y="4228"/>
                  </a:moveTo>
                  <a:lnTo>
                    <a:pt x="6513" y="6906"/>
                  </a:lnTo>
                  <a:lnTo>
                    <a:pt x="2489" y="6906"/>
                  </a:lnTo>
                  <a:lnTo>
                    <a:pt x="1274" y="4871"/>
                  </a:lnTo>
                  <a:lnTo>
                    <a:pt x="3739" y="4228"/>
                  </a:lnTo>
                  <a:close/>
                  <a:moveTo>
                    <a:pt x="11395" y="4156"/>
                  </a:moveTo>
                  <a:lnTo>
                    <a:pt x="13728" y="4763"/>
                  </a:lnTo>
                  <a:lnTo>
                    <a:pt x="12442" y="6906"/>
                  </a:lnTo>
                  <a:lnTo>
                    <a:pt x="8525" y="6906"/>
                  </a:lnTo>
                  <a:lnTo>
                    <a:pt x="11395" y="4156"/>
                  </a:lnTo>
                  <a:close/>
                  <a:moveTo>
                    <a:pt x="12549" y="7728"/>
                  </a:moveTo>
                  <a:lnTo>
                    <a:pt x="13776" y="9764"/>
                  </a:lnTo>
                  <a:lnTo>
                    <a:pt x="11299" y="10407"/>
                  </a:lnTo>
                  <a:lnTo>
                    <a:pt x="8537" y="7728"/>
                  </a:lnTo>
                  <a:close/>
                  <a:moveTo>
                    <a:pt x="6525" y="7704"/>
                  </a:moveTo>
                  <a:lnTo>
                    <a:pt x="3667" y="10478"/>
                  </a:lnTo>
                  <a:lnTo>
                    <a:pt x="1334" y="9859"/>
                  </a:lnTo>
                  <a:lnTo>
                    <a:pt x="2608" y="7704"/>
                  </a:lnTo>
                  <a:close/>
                  <a:moveTo>
                    <a:pt x="7942" y="8300"/>
                  </a:moveTo>
                  <a:lnTo>
                    <a:pt x="10775" y="11050"/>
                  </a:lnTo>
                  <a:lnTo>
                    <a:pt x="10156" y="13336"/>
                  </a:lnTo>
                  <a:lnTo>
                    <a:pt x="7942" y="12098"/>
                  </a:lnTo>
                  <a:lnTo>
                    <a:pt x="7942" y="8300"/>
                  </a:lnTo>
                  <a:close/>
                  <a:moveTo>
                    <a:pt x="7120" y="8300"/>
                  </a:moveTo>
                  <a:lnTo>
                    <a:pt x="7120" y="12205"/>
                  </a:lnTo>
                  <a:lnTo>
                    <a:pt x="7108" y="12205"/>
                  </a:lnTo>
                  <a:lnTo>
                    <a:pt x="5001" y="13383"/>
                  </a:lnTo>
                  <a:lnTo>
                    <a:pt x="4346" y="10978"/>
                  </a:lnTo>
                  <a:lnTo>
                    <a:pt x="7120" y="8300"/>
                  </a:lnTo>
                  <a:close/>
                  <a:moveTo>
                    <a:pt x="10585" y="1"/>
                  </a:moveTo>
                  <a:lnTo>
                    <a:pt x="9823" y="418"/>
                  </a:lnTo>
                  <a:lnTo>
                    <a:pt x="7430" y="1751"/>
                  </a:lnTo>
                  <a:lnTo>
                    <a:pt x="5120" y="465"/>
                  </a:lnTo>
                  <a:lnTo>
                    <a:pt x="4358" y="49"/>
                  </a:lnTo>
                  <a:lnTo>
                    <a:pt x="4144" y="858"/>
                  </a:lnTo>
                  <a:lnTo>
                    <a:pt x="3429" y="3454"/>
                  </a:lnTo>
                  <a:lnTo>
                    <a:pt x="846" y="4120"/>
                  </a:lnTo>
                  <a:lnTo>
                    <a:pt x="0" y="4347"/>
                  </a:lnTo>
                  <a:lnTo>
                    <a:pt x="429" y="5073"/>
                  </a:lnTo>
                  <a:lnTo>
                    <a:pt x="1822" y="7395"/>
                  </a:lnTo>
                  <a:lnTo>
                    <a:pt x="476" y="9645"/>
                  </a:lnTo>
                  <a:lnTo>
                    <a:pt x="48" y="10371"/>
                  </a:lnTo>
                  <a:lnTo>
                    <a:pt x="893" y="10597"/>
                  </a:lnTo>
                  <a:lnTo>
                    <a:pt x="3560" y="11300"/>
                  </a:lnTo>
                  <a:lnTo>
                    <a:pt x="4239" y="13800"/>
                  </a:lnTo>
                  <a:lnTo>
                    <a:pt x="4465" y="14610"/>
                  </a:lnTo>
                  <a:lnTo>
                    <a:pt x="5227" y="14193"/>
                  </a:lnTo>
                  <a:lnTo>
                    <a:pt x="7620" y="12860"/>
                  </a:lnTo>
                  <a:lnTo>
                    <a:pt x="9930" y="14145"/>
                  </a:lnTo>
                  <a:lnTo>
                    <a:pt x="10692" y="14574"/>
                  </a:lnTo>
                  <a:lnTo>
                    <a:pt x="10918" y="13753"/>
                  </a:lnTo>
                  <a:lnTo>
                    <a:pt x="11633" y="11157"/>
                  </a:lnTo>
                  <a:lnTo>
                    <a:pt x="14204" y="10490"/>
                  </a:lnTo>
                  <a:lnTo>
                    <a:pt x="15050" y="10264"/>
                  </a:lnTo>
                  <a:lnTo>
                    <a:pt x="14621" y="9538"/>
                  </a:lnTo>
                  <a:lnTo>
                    <a:pt x="13240" y="7216"/>
                  </a:lnTo>
                  <a:lnTo>
                    <a:pt x="14573" y="4966"/>
                  </a:lnTo>
                  <a:lnTo>
                    <a:pt x="15002" y="4239"/>
                  </a:lnTo>
                  <a:lnTo>
                    <a:pt x="14157" y="4013"/>
                  </a:lnTo>
                  <a:lnTo>
                    <a:pt x="11490" y="3323"/>
                  </a:lnTo>
                  <a:lnTo>
                    <a:pt x="10811"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 name="Google Shape;177;p8"/>
            <p:cNvSpPr/>
            <p:nvPr/>
          </p:nvSpPr>
          <p:spPr>
            <a:xfrm>
              <a:off x="1729375" y="846675"/>
              <a:ext cx="376550" cy="365525"/>
            </a:xfrm>
            <a:custGeom>
              <a:avLst/>
              <a:gdLst/>
              <a:ahLst/>
              <a:cxnLst/>
              <a:rect l="l" t="t" r="r" b="b"/>
              <a:pathLst>
                <a:path w="15062" h="14621" extrusionOk="0">
                  <a:moveTo>
                    <a:pt x="10061" y="1238"/>
                  </a:moveTo>
                  <a:lnTo>
                    <a:pt x="10716" y="3631"/>
                  </a:lnTo>
                  <a:lnTo>
                    <a:pt x="7954" y="6310"/>
                  </a:lnTo>
                  <a:lnTo>
                    <a:pt x="7954" y="2417"/>
                  </a:lnTo>
                  <a:lnTo>
                    <a:pt x="7966" y="2417"/>
                  </a:lnTo>
                  <a:lnTo>
                    <a:pt x="10061" y="1238"/>
                  </a:lnTo>
                  <a:close/>
                  <a:moveTo>
                    <a:pt x="4894" y="1298"/>
                  </a:moveTo>
                  <a:lnTo>
                    <a:pt x="7120" y="2536"/>
                  </a:lnTo>
                  <a:lnTo>
                    <a:pt x="7120" y="6322"/>
                  </a:lnTo>
                  <a:lnTo>
                    <a:pt x="4275" y="3572"/>
                  </a:lnTo>
                  <a:lnTo>
                    <a:pt x="4894" y="1298"/>
                  </a:lnTo>
                  <a:close/>
                  <a:moveTo>
                    <a:pt x="3751" y="4215"/>
                  </a:moveTo>
                  <a:lnTo>
                    <a:pt x="6525" y="6894"/>
                  </a:lnTo>
                  <a:lnTo>
                    <a:pt x="2501" y="6894"/>
                  </a:lnTo>
                  <a:lnTo>
                    <a:pt x="1286" y="4858"/>
                  </a:lnTo>
                  <a:lnTo>
                    <a:pt x="3751" y="4215"/>
                  </a:lnTo>
                  <a:close/>
                  <a:moveTo>
                    <a:pt x="11383" y="4131"/>
                  </a:moveTo>
                  <a:lnTo>
                    <a:pt x="13728" y="4751"/>
                  </a:lnTo>
                  <a:lnTo>
                    <a:pt x="12454" y="6894"/>
                  </a:lnTo>
                  <a:lnTo>
                    <a:pt x="8549" y="6894"/>
                  </a:lnTo>
                  <a:lnTo>
                    <a:pt x="11383" y="4131"/>
                  </a:lnTo>
                  <a:close/>
                  <a:moveTo>
                    <a:pt x="12561" y="7715"/>
                  </a:moveTo>
                  <a:lnTo>
                    <a:pt x="13788" y="9751"/>
                  </a:lnTo>
                  <a:lnTo>
                    <a:pt x="11311" y="10394"/>
                  </a:lnTo>
                  <a:lnTo>
                    <a:pt x="8537" y="7715"/>
                  </a:lnTo>
                  <a:close/>
                  <a:moveTo>
                    <a:pt x="6537" y="7727"/>
                  </a:moveTo>
                  <a:lnTo>
                    <a:pt x="3679" y="10477"/>
                  </a:lnTo>
                  <a:lnTo>
                    <a:pt x="1346" y="9870"/>
                  </a:lnTo>
                  <a:lnTo>
                    <a:pt x="2620" y="7727"/>
                  </a:lnTo>
                  <a:close/>
                  <a:moveTo>
                    <a:pt x="7954" y="8287"/>
                  </a:moveTo>
                  <a:lnTo>
                    <a:pt x="10787" y="11049"/>
                  </a:lnTo>
                  <a:lnTo>
                    <a:pt x="10168" y="13323"/>
                  </a:lnTo>
                  <a:lnTo>
                    <a:pt x="7954" y="12085"/>
                  </a:lnTo>
                  <a:lnTo>
                    <a:pt x="7954" y="8287"/>
                  </a:lnTo>
                  <a:close/>
                  <a:moveTo>
                    <a:pt x="7120" y="8287"/>
                  </a:moveTo>
                  <a:lnTo>
                    <a:pt x="7120" y="12192"/>
                  </a:lnTo>
                  <a:lnTo>
                    <a:pt x="5013" y="13371"/>
                  </a:lnTo>
                  <a:lnTo>
                    <a:pt x="4346" y="10966"/>
                  </a:lnTo>
                  <a:lnTo>
                    <a:pt x="7120" y="8287"/>
                  </a:lnTo>
                  <a:close/>
                  <a:moveTo>
                    <a:pt x="10585" y="0"/>
                  </a:moveTo>
                  <a:lnTo>
                    <a:pt x="9823" y="417"/>
                  </a:lnTo>
                  <a:lnTo>
                    <a:pt x="7430" y="1762"/>
                  </a:lnTo>
                  <a:lnTo>
                    <a:pt x="5120" y="464"/>
                  </a:lnTo>
                  <a:lnTo>
                    <a:pt x="4358" y="48"/>
                  </a:lnTo>
                  <a:lnTo>
                    <a:pt x="4132" y="869"/>
                  </a:lnTo>
                  <a:lnTo>
                    <a:pt x="3417" y="3453"/>
                  </a:lnTo>
                  <a:lnTo>
                    <a:pt x="846" y="4120"/>
                  </a:lnTo>
                  <a:lnTo>
                    <a:pt x="0" y="4346"/>
                  </a:lnTo>
                  <a:lnTo>
                    <a:pt x="429" y="5072"/>
                  </a:lnTo>
                  <a:lnTo>
                    <a:pt x="1810" y="7394"/>
                  </a:lnTo>
                  <a:lnTo>
                    <a:pt x="477" y="9644"/>
                  </a:lnTo>
                  <a:lnTo>
                    <a:pt x="48" y="10370"/>
                  </a:lnTo>
                  <a:lnTo>
                    <a:pt x="893" y="10597"/>
                  </a:lnTo>
                  <a:lnTo>
                    <a:pt x="3560" y="11299"/>
                  </a:lnTo>
                  <a:lnTo>
                    <a:pt x="4239" y="13799"/>
                  </a:lnTo>
                  <a:lnTo>
                    <a:pt x="4465" y="14621"/>
                  </a:lnTo>
                  <a:lnTo>
                    <a:pt x="5227" y="14204"/>
                  </a:lnTo>
                  <a:lnTo>
                    <a:pt x="7620" y="12859"/>
                  </a:lnTo>
                  <a:lnTo>
                    <a:pt x="9930" y="14157"/>
                  </a:lnTo>
                  <a:lnTo>
                    <a:pt x="10692" y="14573"/>
                  </a:lnTo>
                  <a:lnTo>
                    <a:pt x="10906" y="13752"/>
                  </a:lnTo>
                  <a:lnTo>
                    <a:pt x="11645" y="11168"/>
                  </a:lnTo>
                  <a:lnTo>
                    <a:pt x="14216" y="10489"/>
                  </a:lnTo>
                  <a:lnTo>
                    <a:pt x="15062" y="10275"/>
                  </a:lnTo>
                  <a:lnTo>
                    <a:pt x="14633" y="9537"/>
                  </a:lnTo>
                  <a:lnTo>
                    <a:pt x="13252" y="7215"/>
                  </a:lnTo>
                  <a:lnTo>
                    <a:pt x="14585" y="4965"/>
                  </a:lnTo>
                  <a:lnTo>
                    <a:pt x="15014" y="4227"/>
                  </a:lnTo>
                  <a:lnTo>
                    <a:pt x="14169" y="4024"/>
                  </a:lnTo>
                  <a:lnTo>
                    <a:pt x="11502" y="3322"/>
                  </a:lnTo>
                  <a:lnTo>
                    <a:pt x="10823"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 name="Google Shape;178;p8"/>
            <p:cNvSpPr/>
            <p:nvPr/>
          </p:nvSpPr>
          <p:spPr>
            <a:xfrm>
              <a:off x="1729675" y="1942325"/>
              <a:ext cx="376250" cy="365550"/>
            </a:xfrm>
            <a:custGeom>
              <a:avLst/>
              <a:gdLst/>
              <a:ahLst/>
              <a:cxnLst/>
              <a:rect l="l" t="t" r="r" b="b"/>
              <a:pathLst>
                <a:path w="15050" h="14622" extrusionOk="0">
                  <a:moveTo>
                    <a:pt x="4882" y="1299"/>
                  </a:moveTo>
                  <a:lnTo>
                    <a:pt x="7108" y="2537"/>
                  </a:lnTo>
                  <a:lnTo>
                    <a:pt x="7108" y="6335"/>
                  </a:lnTo>
                  <a:lnTo>
                    <a:pt x="4263" y="3573"/>
                  </a:lnTo>
                  <a:lnTo>
                    <a:pt x="4882" y="1299"/>
                  </a:lnTo>
                  <a:close/>
                  <a:moveTo>
                    <a:pt x="10049" y="1251"/>
                  </a:moveTo>
                  <a:lnTo>
                    <a:pt x="10716" y="3656"/>
                  </a:lnTo>
                  <a:lnTo>
                    <a:pt x="7954" y="6335"/>
                  </a:lnTo>
                  <a:lnTo>
                    <a:pt x="7954" y="2430"/>
                  </a:lnTo>
                  <a:lnTo>
                    <a:pt x="10049" y="1251"/>
                  </a:lnTo>
                  <a:close/>
                  <a:moveTo>
                    <a:pt x="11395" y="4144"/>
                  </a:moveTo>
                  <a:lnTo>
                    <a:pt x="13728" y="4751"/>
                  </a:lnTo>
                  <a:lnTo>
                    <a:pt x="12442" y="6895"/>
                  </a:lnTo>
                  <a:lnTo>
                    <a:pt x="8525" y="6895"/>
                  </a:lnTo>
                  <a:lnTo>
                    <a:pt x="11395" y="4144"/>
                  </a:lnTo>
                  <a:close/>
                  <a:moveTo>
                    <a:pt x="3739" y="4228"/>
                  </a:moveTo>
                  <a:lnTo>
                    <a:pt x="6513" y="6906"/>
                  </a:lnTo>
                  <a:lnTo>
                    <a:pt x="2489" y="6906"/>
                  </a:lnTo>
                  <a:lnTo>
                    <a:pt x="1274" y="4870"/>
                  </a:lnTo>
                  <a:lnTo>
                    <a:pt x="3739" y="4228"/>
                  </a:lnTo>
                  <a:close/>
                  <a:moveTo>
                    <a:pt x="12549" y="7728"/>
                  </a:moveTo>
                  <a:lnTo>
                    <a:pt x="13776" y="9764"/>
                  </a:lnTo>
                  <a:lnTo>
                    <a:pt x="11299" y="10407"/>
                  </a:lnTo>
                  <a:lnTo>
                    <a:pt x="8537" y="7728"/>
                  </a:lnTo>
                  <a:close/>
                  <a:moveTo>
                    <a:pt x="6525" y="7728"/>
                  </a:moveTo>
                  <a:lnTo>
                    <a:pt x="3667" y="10478"/>
                  </a:lnTo>
                  <a:lnTo>
                    <a:pt x="1334" y="9871"/>
                  </a:lnTo>
                  <a:lnTo>
                    <a:pt x="2608" y="7728"/>
                  </a:lnTo>
                  <a:close/>
                  <a:moveTo>
                    <a:pt x="7942" y="8311"/>
                  </a:moveTo>
                  <a:lnTo>
                    <a:pt x="10775" y="11062"/>
                  </a:lnTo>
                  <a:lnTo>
                    <a:pt x="10156" y="13336"/>
                  </a:lnTo>
                  <a:lnTo>
                    <a:pt x="7942" y="12109"/>
                  </a:lnTo>
                  <a:lnTo>
                    <a:pt x="7942" y="8311"/>
                  </a:lnTo>
                  <a:close/>
                  <a:moveTo>
                    <a:pt x="7120" y="8311"/>
                  </a:moveTo>
                  <a:lnTo>
                    <a:pt x="7120" y="12205"/>
                  </a:lnTo>
                  <a:lnTo>
                    <a:pt x="7108" y="12205"/>
                  </a:lnTo>
                  <a:lnTo>
                    <a:pt x="5001" y="13383"/>
                  </a:lnTo>
                  <a:lnTo>
                    <a:pt x="4346" y="10990"/>
                  </a:lnTo>
                  <a:lnTo>
                    <a:pt x="7120" y="8311"/>
                  </a:lnTo>
                  <a:close/>
                  <a:moveTo>
                    <a:pt x="10585" y="1"/>
                  </a:moveTo>
                  <a:lnTo>
                    <a:pt x="9823" y="418"/>
                  </a:lnTo>
                  <a:lnTo>
                    <a:pt x="7430" y="1763"/>
                  </a:lnTo>
                  <a:lnTo>
                    <a:pt x="5120" y="465"/>
                  </a:lnTo>
                  <a:lnTo>
                    <a:pt x="4358" y="48"/>
                  </a:lnTo>
                  <a:lnTo>
                    <a:pt x="4144" y="870"/>
                  </a:lnTo>
                  <a:lnTo>
                    <a:pt x="3429" y="3454"/>
                  </a:lnTo>
                  <a:lnTo>
                    <a:pt x="846" y="4132"/>
                  </a:lnTo>
                  <a:lnTo>
                    <a:pt x="0" y="4347"/>
                  </a:lnTo>
                  <a:lnTo>
                    <a:pt x="429" y="5085"/>
                  </a:lnTo>
                  <a:lnTo>
                    <a:pt x="1822" y="7406"/>
                  </a:lnTo>
                  <a:lnTo>
                    <a:pt x="476" y="9645"/>
                  </a:lnTo>
                  <a:lnTo>
                    <a:pt x="48" y="10383"/>
                  </a:lnTo>
                  <a:lnTo>
                    <a:pt x="893" y="10597"/>
                  </a:lnTo>
                  <a:lnTo>
                    <a:pt x="3560" y="11300"/>
                  </a:lnTo>
                  <a:lnTo>
                    <a:pt x="4239" y="13800"/>
                  </a:lnTo>
                  <a:lnTo>
                    <a:pt x="4465" y="14622"/>
                  </a:lnTo>
                  <a:lnTo>
                    <a:pt x="5227" y="14205"/>
                  </a:lnTo>
                  <a:lnTo>
                    <a:pt x="7620" y="12860"/>
                  </a:lnTo>
                  <a:lnTo>
                    <a:pt x="9930" y="14157"/>
                  </a:lnTo>
                  <a:lnTo>
                    <a:pt x="10692" y="14574"/>
                  </a:lnTo>
                  <a:lnTo>
                    <a:pt x="10918" y="13753"/>
                  </a:lnTo>
                  <a:lnTo>
                    <a:pt x="11633" y="11169"/>
                  </a:lnTo>
                  <a:lnTo>
                    <a:pt x="14204" y="10502"/>
                  </a:lnTo>
                  <a:lnTo>
                    <a:pt x="15050" y="10276"/>
                  </a:lnTo>
                  <a:lnTo>
                    <a:pt x="14621" y="9550"/>
                  </a:lnTo>
                  <a:lnTo>
                    <a:pt x="13240" y="7228"/>
                  </a:lnTo>
                  <a:lnTo>
                    <a:pt x="14573" y="4978"/>
                  </a:lnTo>
                  <a:lnTo>
                    <a:pt x="15002" y="4251"/>
                  </a:lnTo>
                  <a:lnTo>
                    <a:pt x="14157" y="4025"/>
                  </a:lnTo>
                  <a:lnTo>
                    <a:pt x="11490" y="3323"/>
                  </a:lnTo>
                  <a:lnTo>
                    <a:pt x="10811"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 name="Google Shape;179;p8"/>
            <p:cNvSpPr/>
            <p:nvPr/>
          </p:nvSpPr>
          <p:spPr>
            <a:xfrm>
              <a:off x="2108875" y="3769350"/>
              <a:ext cx="376275" cy="365250"/>
            </a:xfrm>
            <a:custGeom>
              <a:avLst/>
              <a:gdLst/>
              <a:ahLst/>
              <a:cxnLst/>
              <a:rect l="l" t="t" r="r" b="b"/>
              <a:pathLst>
                <a:path w="15051" h="14610" extrusionOk="0">
                  <a:moveTo>
                    <a:pt x="4882" y="1274"/>
                  </a:moveTo>
                  <a:lnTo>
                    <a:pt x="7097" y="2512"/>
                  </a:lnTo>
                  <a:lnTo>
                    <a:pt x="7097" y="6311"/>
                  </a:lnTo>
                  <a:lnTo>
                    <a:pt x="4263" y="3560"/>
                  </a:lnTo>
                  <a:lnTo>
                    <a:pt x="4882" y="1274"/>
                  </a:lnTo>
                  <a:close/>
                  <a:moveTo>
                    <a:pt x="10038" y="1238"/>
                  </a:moveTo>
                  <a:lnTo>
                    <a:pt x="10693" y="3632"/>
                  </a:lnTo>
                  <a:lnTo>
                    <a:pt x="7918" y="6311"/>
                  </a:lnTo>
                  <a:lnTo>
                    <a:pt x="7918" y="2405"/>
                  </a:lnTo>
                  <a:lnTo>
                    <a:pt x="7930" y="2405"/>
                  </a:lnTo>
                  <a:lnTo>
                    <a:pt x="10038" y="1238"/>
                  </a:lnTo>
                  <a:close/>
                  <a:moveTo>
                    <a:pt x="3739" y="4215"/>
                  </a:moveTo>
                  <a:lnTo>
                    <a:pt x="6502" y="6894"/>
                  </a:lnTo>
                  <a:lnTo>
                    <a:pt x="2489" y="6894"/>
                  </a:lnTo>
                  <a:lnTo>
                    <a:pt x="1263" y="4846"/>
                  </a:lnTo>
                  <a:lnTo>
                    <a:pt x="3739" y="4215"/>
                  </a:lnTo>
                  <a:close/>
                  <a:moveTo>
                    <a:pt x="11371" y="4132"/>
                  </a:moveTo>
                  <a:lnTo>
                    <a:pt x="13705" y="4751"/>
                  </a:lnTo>
                  <a:lnTo>
                    <a:pt x="12431" y="6894"/>
                  </a:lnTo>
                  <a:lnTo>
                    <a:pt x="8514" y="6894"/>
                  </a:lnTo>
                  <a:lnTo>
                    <a:pt x="11371" y="4132"/>
                  </a:lnTo>
                  <a:close/>
                  <a:moveTo>
                    <a:pt x="12550" y="7704"/>
                  </a:moveTo>
                  <a:lnTo>
                    <a:pt x="13764" y="9751"/>
                  </a:lnTo>
                  <a:lnTo>
                    <a:pt x="11300" y="10382"/>
                  </a:lnTo>
                  <a:lnTo>
                    <a:pt x="8526" y="7704"/>
                  </a:lnTo>
                  <a:close/>
                  <a:moveTo>
                    <a:pt x="6514" y="7704"/>
                  </a:moveTo>
                  <a:lnTo>
                    <a:pt x="3668" y="10466"/>
                  </a:lnTo>
                  <a:lnTo>
                    <a:pt x="1322" y="9847"/>
                  </a:lnTo>
                  <a:lnTo>
                    <a:pt x="2608" y="7704"/>
                  </a:lnTo>
                  <a:close/>
                  <a:moveTo>
                    <a:pt x="7930" y="8287"/>
                  </a:moveTo>
                  <a:lnTo>
                    <a:pt x="10776" y="11037"/>
                  </a:lnTo>
                  <a:lnTo>
                    <a:pt x="10157" y="13323"/>
                  </a:lnTo>
                  <a:lnTo>
                    <a:pt x="7930" y="12085"/>
                  </a:lnTo>
                  <a:lnTo>
                    <a:pt x="7930" y="8287"/>
                  </a:lnTo>
                  <a:close/>
                  <a:moveTo>
                    <a:pt x="7121" y="8287"/>
                  </a:moveTo>
                  <a:lnTo>
                    <a:pt x="7121" y="12192"/>
                  </a:lnTo>
                  <a:lnTo>
                    <a:pt x="7097" y="12192"/>
                  </a:lnTo>
                  <a:lnTo>
                    <a:pt x="5001" y="13359"/>
                  </a:lnTo>
                  <a:lnTo>
                    <a:pt x="4347" y="10966"/>
                  </a:lnTo>
                  <a:lnTo>
                    <a:pt x="7121" y="8287"/>
                  </a:lnTo>
                  <a:close/>
                  <a:moveTo>
                    <a:pt x="10585" y="0"/>
                  </a:moveTo>
                  <a:lnTo>
                    <a:pt x="9823" y="417"/>
                  </a:lnTo>
                  <a:lnTo>
                    <a:pt x="7430" y="1750"/>
                  </a:lnTo>
                  <a:lnTo>
                    <a:pt x="5120" y="465"/>
                  </a:lnTo>
                  <a:lnTo>
                    <a:pt x="4358" y="48"/>
                  </a:lnTo>
                  <a:lnTo>
                    <a:pt x="4144" y="857"/>
                  </a:lnTo>
                  <a:lnTo>
                    <a:pt x="3430" y="3453"/>
                  </a:lnTo>
                  <a:lnTo>
                    <a:pt x="846" y="4120"/>
                  </a:lnTo>
                  <a:lnTo>
                    <a:pt x="1" y="4346"/>
                  </a:lnTo>
                  <a:lnTo>
                    <a:pt x="429" y="5072"/>
                  </a:lnTo>
                  <a:lnTo>
                    <a:pt x="1822" y="7394"/>
                  </a:lnTo>
                  <a:lnTo>
                    <a:pt x="477" y="9644"/>
                  </a:lnTo>
                  <a:lnTo>
                    <a:pt x="48" y="10371"/>
                  </a:lnTo>
                  <a:lnTo>
                    <a:pt x="894" y="10597"/>
                  </a:lnTo>
                  <a:lnTo>
                    <a:pt x="3561" y="11299"/>
                  </a:lnTo>
                  <a:lnTo>
                    <a:pt x="4239" y="13800"/>
                  </a:lnTo>
                  <a:lnTo>
                    <a:pt x="4466" y="14609"/>
                  </a:lnTo>
                  <a:lnTo>
                    <a:pt x="5228" y="14192"/>
                  </a:lnTo>
                  <a:lnTo>
                    <a:pt x="7621" y="12859"/>
                  </a:lnTo>
                  <a:lnTo>
                    <a:pt x="9931" y="14157"/>
                  </a:lnTo>
                  <a:lnTo>
                    <a:pt x="10693" y="14573"/>
                  </a:lnTo>
                  <a:lnTo>
                    <a:pt x="10907" y="13752"/>
                  </a:lnTo>
                  <a:lnTo>
                    <a:pt x="11621" y="11156"/>
                  </a:lnTo>
                  <a:lnTo>
                    <a:pt x="14205" y="10490"/>
                  </a:lnTo>
                  <a:lnTo>
                    <a:pt x="15050" y="10263"/>
                  </a:lnTo>
                  <a:lnTo>
                    <a:pt x="14622" y="9537"/>
                  </a:lnTo>
                  <a:lnTo>
                    <a:pt x="13229" y="7215"/>
                  </a:lnTo>
                  <a:lnTo>
                    <a:pt x="14574" y="4965"/>
                  </a:lnTo>
                  <a:lnTo>
                    <a:pt x="15003" y="4239"/>
                  </a:lnTo>
                  <a:lnTo>
                    <a:pt x="14157" y="4013"/>
                  </a:lnTo>
                  <a:lnTo>
                    <a:pt x="11490" y="3322"/>
                  </a:lnTo>
                  <a:lnTo>
                    <a:pt x="10812"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 name="Google Shape;180;p8"/>
            <p:cNvSpPr/>
            <p:nvPr/>
          </p:nvSpPr>
          <p:spPr>
            <a:xfrm>
              <a:off x="1729675" y="2673075"/>
              <a:ext cx="376250" cy="365550"/>
            </a:xfrm>
            <a:custGeom>
              <a:avLst/>
              <a:gdLst/>
              <a:ahLst/>
              <a:cxnLst/>
              <a:rect l="l" t="t" r="r" b="b"/>
              <a:pathLst>
                <a:path w="15050" h="14622" extrusionOk="0">
                  <a:moveTo>
                    <a:pt x="4882" y="1286"/>
                  </a:moveTo>
                  <a:lnTo>
                    <a:pt x="7108" y="2525"/>
                  </a:lnTo>
                  <a:lnTo>
                    <a:pt x="7108" y="6311"/>
                  </a:lnTo>
                  <a:lnTo>
                    <a:pt x="4263" y="3561"/>
                  </a:lnTo>
                  <a:lnTo>
                    <a:pt x="4882" y="1286"/>
                  </a:lnTo>
                  <a:close/>
                  <a:moveTo>
                    <a:pt x="10049" y="1251"/>
                  </a:moveTo>
                  <a:lnTo>
                    <a:pt x="10704" y="3656"/>
                  </a:lnTo>
                  <a:lnTo>
                    <a:pt x="7942" y="6335"/>
                  </a:lnTo>
                  <a:lnTo>
                    <a:pt x="7942" y="2429"/>
                  </a:lnTo>
                  <a:lnTo>
                    <a:pt x="7954" y="2429"/>
                  </a:lnTo>
                  <a:lnTo>
                    <a:pt x="10049" y="1251"/>
                  </a:lnTo>
                  <a:close/>
                  <a:moveTo>
                    <a:pt x="11395" y="4144"/>
                  </a:moveTo>
                  <a:lnTo>
                    <a:pt x="13728" y="4751"/>
                  </a:lnTo>
                  <a:lnTo>
                    <a:pt x="12442" y="6894"/>
                  </a:lnTo>
                  <a:lnTo>
                    <a:pt x="8525" y="6894"/>
                  </a:lnTo>
                  <a:lnTo>
                    <a:pt x="11395" y="4144"/>
                  </a:lnTo>
                  <a:close/>
                  <a:moveTo>
                    <a:pt x="3751" y="4227"/>
                  </a:moveTo>
                  <a:lnTo>
                    <a:pt x="6525" y="6906"/>
                  </a:lnTo>
                  <a:lnTo>
                    <a:pt x="2501" y="6906"/>
                  </a:lnTo>
                  <a:lnTo>
                    <a:pt x="1286" y="4870"/>
                  </a:lnTo>
                  <a:lnTo>
                    <a:pt x="3751" y="4227"/>
                  </a:lnTo>
                  <a:close/>
                  <a:moveTo>
                    <a:pt x="12549" y="7728"/>
                  </a:moveTo>
                  <a:lnTo>
                    <a:pt x="13776" y="9764"/>
                  </a:lnTo>
                  <a:lnTo>
                    <a:pt x="11299" y="10407"/>
                  </a:lnTo>
                  <a:lnTo>
                    <a:pt x="8525" y="7728"/>
                  </a:lnTo>
                  <a:close/>
                  <a:moveTo>
                    <a:pt x="6525" y="7716"/>
                  </a:moveTo>
                  <a:lnTo>
                    <a:pt x="3679" y="10466"/>
                  </a:lnTo>
                  <a:lnTo>
                    <a:pt x="1346" y="9859"/>
                  </a:lnTo>
                  <a:lnTo>
                    <a:pt x="2608" y="7716"/>
                  </a:lnTo>
                  <a:close/>
                  <a:moveTo>
                    <a:pt x="7954" y="8299"/>
                  </a:moveTo>
                  <a:lnTo>
                    <a:pt x="10799" y="11050"/>
                  </a:lnTo>
                  <a:lnTo>
                    <a:pt x="10168" y="13324"/>
                  </a:lnTo>
                  <a:lnTo>
                    <a:pt x="7954" y="12085"/>
                  </a:lnTo>
                  <a:lnTo>
                    <a:pt x="7954" y="8299"/>
                  </a:lnTo>
                  <a:close/>
                  <a:moveTo>
                    <a:pt x="7120" y="8287"/>
                  </a:moveTo>
                  <a:lnTo>
                    <a:pt x="7120" y="12193"/>
                  </a:lnTo>
                  <a:lnTo>
                    <a:pt x="7108" y="12193"/>
                  </a:lnTo>
                  <a:lnTo>
                    <a:pt x="5001" y="13371"/>
                  </a:lnTo>
                  <a:lnTo>
                    <a:pt x="4346" y="10966"/>
                  </a:lnTo>
                  <a:lnTo>
                    <a:pt x="7120" y="8287"/>
                  </a:lnTo>
                  <a:close/>
                  <a:moveTo>
                    <a:pt x="10585" y="1"/>
                  </a:moveTo>
                  <a:lnTo>
                    <a:pt x="9823" y="417"/>
                  </a:lnTo>
                  <a:lnTo>
                    <a:pt x="7430" y="1763"/>
                  </a:lnTo>
                  <a:lnTo>
                    <a:pt x="5120" y="465"/>
                  </a:lnTo>
                  <a:lnTo>
                    <a:pt x="4370" y="48"/>
                  </a:lnTo>
                  <a:lnTo>
                    <a:pt x="4144" y="870"/>
                  </a:lnTo>
                  <a:lnTo>
                    <a:pt x="3429" y="3453"/>
                  </a:lnTo>
                  <a:lnTo>
                    <a:pt x="857" y="4132"/>
                  </a:lnTo>
                  <a:lnTo>
                    <a:pt x="0" y="4346"/>
                  </a:lnTo>
                  <a:lnTo>
                    <a:pt x="429" y="5085"/>
                  </a:lnTo>
                  <a:lnTo>
                    <a:pt x="1822" y="7406"/>
                  </a:lnTo>
                  <a:lnTo>
                    <a:pt x="476" y="9645"/>
                  </a:lnTo>
                  <a:lnTo>
                    <a:pt x="48" y="10383"/>
                  </a:lnTo>
                  <a:lnTo>
                    <a:pt x="893" y="10597"/>
                  </a:lnTo>
                  <a:lnTo>
                    <a:pt x="3560" y="11300"/>
                  </a:lnTo>
                  <a:lnTo>
                    <a:pt x="4251" y="13800"/>
                  </a:lnTo>
                  <a:lnTo>
                    <a:pt x="4465" y="14621"/>
                  </a:lnTo>
                  <a:lnTo>
                    <a:pt x="5227" y="14205"/>
                  </a:lnTo>
                  <a:lnTo>
                    <a:pt x="7620" y="12859"/>
                  </a:lnTo>
                  <a:lnTo>
                    <a:pt x="9930" y="14157"/>
                  </a:lnTo>
                  <a:lnTo>
                    <a:pt x="10692" y="14574"/>
                  </a:lnTo>
                  <a:lnTo>
                    <a:pt x="10918" y="13752"/>
                  </a:lnTo>
                  <a:lnTo>
                    <a:pt x="11633" y="11169"/>
                  </a:lnTo>
                  <a:lnTo>
                    <a:pt x="14204" y="10502"/>
                  </a:lnTo>
                  <a:lnTo>
                    <a:pt x="15050" y="10276"/>
                  </a:lnTo>
                  <a:lnTo>
                    <a:pt x="14621" y="9549"/>
                  </a:lnTo>
                  <a:lnTo>
                    <a:pt x="13240" y="7228"/>
                  </a:lnTo>
                  <a:lnTo>
                    <a:pt x="14573" y="4977"/>
                  </a:lnTo>
                  <a:lnTo>
                    <a:pt x="15002" y="4251"/>
                  </a:lnTo>
                  <a:lnTo>
                    <a:pt x="14157" y="4025"/>
                  </a:lnTo>
                  <a:lnTo>
                    <a:pt x="11490" y="3322"/>
                  </a:lnTo>
                  <a:lnTo>
                    <a:pt x="10811"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 name="Google Shape;181;p8"/>
            <p:cNvSpPr/>
            <p:nvPr/>
          </p:nvSpPr>
          <p:spPr>
            <a:xfrm>
              <a:off x="2108875" y="4134575"/>
              <a:ext cx="376275" cy="365525"/>
            </a:xfrm>
            <a:custGeom>
              <a:avLst/>
              <a:gdLst/>
              <a:ahLst/>
              <a:cxnLst/>
              <a:rect l="l" t="t" r="r" b="b"/>
              <a:pathLst>
                <a:path w="15051" h="14621" extrusionOk="0">
                  <a:moveTo>
                    <a:pt x="4882" y="1286"/>
                  </a:moveTo>
                  <a:lnTo>
                    <a:pt x="7097" y="2512"/>
                  </a:lnTo>
                  <a:lnTo>
                    <a:pt x="7097" y="6310"/>
                  </a:lnTo>
                  <a:lnTo>
                    <a:pt x="4263" y="3560"/>
                  </a:lnTo>
                  <a:lnTo>
                    <a:pt x="4882" y="1286"/>
                  </a:lnTo>
                  <a:close/>
                  <a:moveTo>
                    <a:pt x="10038" y="1238"/>
                  </a:moveTo>
                  <a:lnTo>
                    <a:pt x="10693" y="3632"/>
                  </a:lnTo>
                  <a:lnTo>
                    <a:pt x="7918" y="6310"/>
                  </a:lnTo>
                  <a:lnTo>
                    <a:pt x="7918" y="2417"/>
                  </a:lnTo>
                  <a:lnTo>
                    <a:pt x="7930" y="2417"/>
                  </a:lnTo>
                  <a:lnTo>
                    <a:pt x="10038" y="1238"/>
                  </a:lnTo>
                  <a:close/>
                  <a:moveTo>
                    <a:pt x="11371" y="4132"/>
                  </a:moveTo>
                  <a:lnTo>
                    <a:pt x="13705" y="4739"/>
                  </a:lnTo>
                  <a:lnTo>
                    <a:pt x="12431" y="6882"/>
                  </a:lnTo>
                  <a:lnTo>
                    <a:pt x="8514" y="6882"/>
                  </a:lnTo>
                  <a:lnTo>
                    <a:pt x="11371" y="4132"/>
                  </a:lnTo>
                  <a:close/>
                  <a:moveTo>
                    <a:pt x="3739" y="4215"/>
                  </a:moveTo>
                  <a:lnTo>
                    <a:pt x="6502" y="6894"/>
                  </a:lnTo>
                  <a:lnTo>
                    <a:pt x="2489" y="6894"/>
                  </a:lnTo>
                  <a:lnTo>
                    <a:pt x="1287" y="4858"/>
                  </a:lnTo>
                  <a:lnTo>
                    <a:pt x="3739" y="4215"/>
                  </a:lnTo>
                  <a:close/>
                  <a:moveTo>
                    <a:pt x="12550" y="7715"/>
                  </a:moveTo>
                  <a:lnTo>
                    <a:pt x="13764" y="9751"/>
                  </a:lnTo>
                  <a:lnTo>
                    <a:pt x="11300" y="10394"/>
                  </a:lnTo>
                  <a:lnTo>
                    <a:pt x="8526" y="7715"/>
                  </a:lnTo>
                  <a:close/>
                  <a:moveTo>
                    <a:pt x="6514" y="7715"/>
                  </a:moveTo>
                  <a:lnTo>
                    <a:pt x="3668" y="10466"/>
                  </a:lnTo>
                  <a:lnTo>
                    <a:pt x="1322" y="9859"/>
                  </a:lnTo>
                  <a:lnTo>
                    <a:pt x="2608" y="7715"/>
                  </a:lnTo>
                  <a:close/>
                  <a:moveTo>
                    <a:pt x="7930" y="8299"/>
                  </a:moveTo>
                  <a:lnTo>
                    <a:pt x="10776" y="11049"/>
                  </a:lnTo>
                  <a:lnTo>
                    <a:pt x="10157" y="13323"/>
                  </a:lnTo>
                  <a:lnTo>
                    <a:pt x="7930" y="12085"/>
                  </a:lnTo>
                  <a:lnTo>
                    <a:pt x="7930" y="8299"/>
                  </a:lnTo>
                  <a:close/>
                  <a:moveTo>
                    <a:pt x="7121" y="8299"/>
                  </a:moveTo>
                  <a:lnTo>
                    <a:pt x="7121" y="12192"/>
                  </a:lnTo>
                  <a:lnTo>
                    <a:pt x="7097" y="12192"/>
                  </a:lnTo>
                  <a:lnTo>
                    <a:pt x="5001" y="13371"/>
                  </a:lnTo>
                  <a:lnTo>
                    <a:pt x="4347" y="10978"/>
                  </a:lnTo>
                  <a:lnTo>
                    <a:pt x="7121" y="8299"/>
                  </a:lnTo>
                  <a:close/>
                  <a:moveTo>
                    <a:pt x="10585" y="0"/>
                  </a:moveTo>
                  <a:lnTo>
                    <a:pt x="9823" y="417"/>
                  </a:lnTo>
                  <a:lnTo>
                    <a:pt x="7430" y="1762"/>
                  </a:lnTo>
                  <a:lnTo>
                    <a:pt x="5120" y="465"/>
                  </a:lnTo>
                  <a:lnTo>
                    <a:pt x="4358" y="48"/>
                  </a:lnTo>
                  <a:lnTo>
                    <a:pt x="4144" y="869"/>
                  </a:lnTo>
                  <a:lnTo>
                    <a:pt x="3430" y="3453"/>
                  </a:lnTo>
                  <a:lnTo>
                    <a:pt x="846" y="4132"/>
                  </a:lnTo>
                  <a:lnTo>
                    <a:pt x="1" y="4346"/>
                  </a:lnTo>
                  <a:lnTo>
                    <a:pt x="429" y="5084"/>
                  </a:lnTo>
                  <a:lnTo>
                    <a:pt x="1822" y="7406"/>
                  </a:lnTo>
                  <a:lnTo>
                    <a:pt x="477" y="9644"/>
                  </a:lnTo>
                  <a:lnTo>
                    <a:pt x="48" y="10382"/>
                  </a:lnTo>
                  <a:lnTo>
                    <a:pt x="894" y="10597"/>
                  </a:lnTo>
                  <a:lnTo>
                    <a:pt x="3561" y="11299"/>
                  </a:lnTo>
                  <a:lnTo>
                    <a:pt x="4239" y="13799"/>
                  </a:lnTo>
                  <a:lnTo>
                    <a:pt x="4466" y="14621"/>
                  </a:lnTo>
                  <a:lnTo>
                    <a:pt x="5228" y="14204"/>
                  </a:lnTo>
                  <a:lnTo>
                    <a:pt x="7621" y="12859"/>
                  </a:lnTo>
                  <a:lnTo>
                    <a:pt x="9931" y="14157"/>
                  </a:lnTo>
                  <a:lnTo>
                    <a:pt x="10693" y="14573"/>
                  </a:lnTo>
                  <a:lnTo>
                    <a:pt x="10907" y="13752"/>
                  </a:lnTo>
                  <a:lnTo>
                    <a:pt x="11621" y="11168"/>
                  </a:lnTo>
                  <a:lnTo>
                    <a:pt x="14205" y="10501"/>
                  </a:lnTo>
                  <a:lnTo>
                    <a:pt x="15050" y="10275"/>
                  </a:lnTo>
                  <a:lnTo>
                    <a:pt x="14622" y="9549"/>
                  </a:lnTo>
                  <a:lnTo>
                    <a:pt x="13229" y="7227"/>
                  </a:lnTo>
                  <a:lnTo>
                    <a:pt x="14574" y="4977"/>
                  </a:lnTo>
                  <a:lnTo>
                    <a:pt x="15003" y="4251"/>
                  </a:lnTo>
                  <a:lnTo>
                    <a:pt x="14157" y="4024"/>
                  </a:lnTo>
                  <a:lnTo>
                    <a:pt x="11490" y="3322"/>
                  </a:lnTo>
                  <a:lnTo>
                    <a:pt x="10812"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 name="Google Shape;182;p8"/>
            <p:cNvSpPr/>
            <p:nvPr/>
          </p:nvSpPr>
          <p:spPr>
            <a:xfrm>
              <a:off x="2108875" y="4499800"/>
              <a:ext cx="376275" cy="365250"/>
            </a:xfrm>
            <a:custGeom>
              <a:avLst/>
              <a:gdLst/>
              <a:ahLst/>
              <a:cxnLst/>
              <a:rect l="l" t="t" r="r" b="b"/>
              <a:pathLst>
                <a:path w="15051" h="14610" extrusionOk="0">
                  <a:moveTo>
                    <a:pt x="4882" y="1286"/>
                  </a:moveTo>
                  <a:lnTo>
                    <a:pt x="7097" y="2524"/>
                  </a:lnTo>
                  <a:lnTo>
                    <a:pt x="7097" y="6322"/>
                  </a:lnTo>
                  <a:lnTo>
                    <a:pt x="4263" y="3572"/>
                  </a:lnTo>
                  <a:lnTo>
                    <a:pt x="4882" y="1286"/>
                  </a:lnTo>
                  <a:close/>
                  <a:moveTo>
                    <a:pt x="10038" y="1250"/>
                  </a:moveTo>
                  <a:lnTo>
                    <a:pt x="10693" y="3643"/>
                  </a:lnTo>
                  <a:lnTo>
                    <a:pt x="7918" y="6322"/>
                  </a:lnTo>
                  <a:lnTo>
                    <a:pt x="7918" y="2417"/>
                  </a:lnTo>
                  <a:lnTo>
                    <a:pt x="7930" y="2417"/>
                  </a:lnTo>
                  <a:lnTo>
                    <a:pt x="10038" y="1250"/>
                  </a:lnTo>
                  <a:close/>
                  <a:moveTo>
                    <a:pt x="3739" y="4203"/>
                  </a:moveTo>
                  <a:lnTo>
                    <a:pt x="6502" y="6882"/>
                  </a:lnTo>
                  <a:lnTo>
                    <a:pt x="2489" y="6882"/>
                  </a:lnTo>
                  <a:lnTo>
                    <a:pt x="1263" y="4846"/>
                  </a:lnTo>
                  <a:lnTo>
                    <a:pt x="3739" y="4203"/>
                  </a:lnTo>
                  <a:close/>
                  <a:moveTo>
                    <a:pt x="11383" y="4132"/>
                  </a:moveTo>
                  <a:lnTo>
                    <a:pt x="13729" y="4739"/>
                  </a:lnTo>
                  <a:lnTo>
                    <a:pt x="12443" y="6882"/>
                  </a:lnTo>
                  <a:lnTo>
                    <a:pt x="8526" y="6882"/>
                  </a:lnTo>
                  <a:lnTo>
                    <a:pt x="11383" y="4132"/>
                  </a:lnTo>
                  <a:close/>
                  <a:moveTo>
                    <a:pt x="12550" y="7715"/>
                  </a:moveTo>
                  <a:lnTo>
                    <a:pt x="13764" y="9763"/>
                  </a:lnTo>
                  <a:lnTo>
                    <a:pt x="11300" y="10394"/>
                  </a:lnTo>
                  <a:lnTo>
                    <a:pt x="8526" y="7715"/>
                  </a:lnTo>
                  <a:close/>
                  <a:moveTo>
                    <a:pt x="6514" y="7715"/>
                  </a:moveTo>
                  <a:lnTo>
                    <a:pt x="3668" y="10478"/>
                  </a:lnTo>
                  <a:lnTo>
                    <a:pt x="1322" y="9858"/>
                  </a:lnTo>
                  <a:lnTo>
                    <a:pt x="2608" y="7715"/>
                  </a:lnTo>
                  <a:close/>
                  <a:moveTo>
                    <a:pt x="7930" y="8287"/>
                  </a:moveTo>
                  <a:lnTo>
                    <a:pt x="10776" y="11037"/>
                  </a:lnTo>
                  <a:lnTo>
                    <a:pt x="10157" y="13311"/>
                  </a:lnTo>
                  <a:lnTo>
                    <a:pt x="7930" y="12085"/>
                  </a:lnTo>
                  <a:lnTo>
                    <a:pt x="7930" y="8287"/>
                  </a:lnTo>
                  <a:close/>
                  <a:moveTo>
                    <a:pt x="7121" y="8299"/>
                  </a:moveTo>
                  <a:lnTo>
                    <a:pt x="7121" y="12204"/>
                  </a:lnTo>
                  <a:lnTo>
                    <a:pt x="7097" y="12204"/>
                  </a:lnTo>
                  <a:lnTo>
                    <a:pt x="5001" y="13371"/>
                  </a:lnTo>
                  <a:lnTo>
                    <a:pt x="4347" y="10978"/>
                  </a:lnTo>
                  <a:lnTo>
                    <a:pt x="7121" y="8299"/>
                  </a:lnTo>
                  <a:close/>
                  <a:moveTo>
                    <a:pt x="10585" y="0"/>
                  </a:moveTo>
                  <a:lnTo>
                    <a:pt x="9823" y="405"/>
                  </a:lnTo>
                  <a:lnTo>
                    <a:pt x="7430" y="1750"/>
                  </a:lnTo>
                  <a:lnTo>
                    <a:pt x="5120" y="453"/>
                  </a:lnTo>
                  <a:lnTo>
                    <a:pt x="4358" y="36"/>
                  </a:lnTo>
                  <a:lnTo>
                    <a:pt x="4144" y="857"/>
                  </a:lnTo>
                  <a:lnTo>
                    <a:pt x="3430" y="3441"/>
                  </a:lnTo>
                  <a:lnTo>
                    <a:pt x="846" y="4120"/>
                  </a:lnTo>
                  <a:lnTo>
                    <a:pt x="1" y="4334"/>
                  </a:lnTo>
                  <a:lnTo>
                    <a:pt x="429" y="5072"/>
                  </a:lnTo>
                  <a:lnTo>
                    <a:pt x="1822" y="7394"/>
                  </a:lnTo>
                  <a:lnTo>
                    <a:pt x="477" y="9632"/>
                  </a:lnTo>
                  <a:lnTo>
                    <a:pt x="48" y="10370"/>
                  </a:lnTo>
                  <a:lnTo>
                    <a:pt x="894" y="10597"/>
                  </a:lnTo>
                  <a:lnTo>
                    <a:pt x="3561" y="11287"/>
                  </a:lnTo>
                  <a:lnTo>
                    <a:pt x="4239" y="13788"/>
                  </a:lnTo>
                  <a:lnTo>
                    <a:pt x="4466" y="14609"/>
                  </a:lnTo>
                  <a:lnTo>
                    <a:pt x="5228" y="14192"/>
                  </a:lnTo>
                  <a:lnTo>
                    <a:pt x="7621" y="12859"/>
                  </a:lnTo>
                  <a:lnTo>
                    <a:pt x="9931" y="14145"/>
                  </a:lnTo>
                  <a:lnTo>
                    <a:pt x="10693" y="14561"/>
                  </a:lnTo>
                  <a:lnTo>
                    <a:pt x="10907" y="13752"/>
                  </a:lnTo>
                  <a:lnTo>
                    <a:pt x="11621" y="11156"/>
                  </a:lnTo>
                  <a:lnTo>
                    <a:pt x="14205" y="10489"/>
                  </a:lnTo>
                  <a:lnTo>
                    <a:pt x="15050" y="10263"/>
                  </a:lnTo>
                  <a:lnTo>
                    <a:pt x="14622" y="9537"/>
                  </a:lnTo>
                  <a:lnTo>
                    <a:pt x="13229" y="7215"/>
                  </a:lnTo>
                  <a:lnTo>
                    <a:pt x="14574" y="4965"/>
                  </a:lnTo>
                  <a:lnTo>
                    <a:pt x="15003" y="4239"/>
                  </a:lnTo>
                  <a:lnTo>
                    <a:pt x="14157" y="4012"/>
                  </a:lnTo>
                  <a:lnTo>
                    <a:pt x="11490" y="3310"/>
                  </a:lnTo>
                  <a:lnTo>
                    <a:pt x="10812" y="810"/>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 name="Google Shape;183;p8"/>
            <p:cNvSpPr/>
            <p:nvPr/>
          </p:nvSpPr>
          <p:spPr>
            <a:xfrm>
              <a:off x="2108875" y="3038600"/>
              <a:ext cx="376275" cy="365250"/>
            </a:xfrm>
            <a:custGeom>
              <a:avLst/>
              <a:gdLst/>
              <a:ahLst/>
              <a:cxnLst/>
              <a:rect l="l" t="t" r="r" b="b"/>
              <a:pathLst>
                <a:path w="15051" h="14610" extrusionOk="0">
                  <a:moveTo>
                    <a:pt x="10050" y="1239"/>
                  </a:moveTo>
                  <a:lnTo>
                    <a:pt x="10705" y="3632"/>
                  </a:lnTo>
                  <a:lnTo>
                    <a:pt x="7930" y="6311"/>
                  </a:lnTo>
                  <a:lnTo>
                    <a:pt x="7930" y="2405"/>
                  </a:lnTo>
                  <a:lnTo>
                    <a:pt x="7954" y="2405"/>
                  </a:lnTo>
                  <a:lnTo>
                    <a:pt x="10050" y="1239"/>
                  </a:lnTo>
                  <a:close/>
                  <a:moveTo>
                    <a:pt x="4882" y="1274"/>
                  </a:moveTo>
                  <a:lnTo>
                    <a:pt x="7097" y="2513"/>
                  </a:lnTo>
                  <a:lnTo>
                    <a:pt x="7097" y="6323"/>
                  </a:lnTo>
                  <a:lnTo>
                    <a:pt x="4263" y="3560"/>
                  </a:lnTo>
                  <a:lnTo>
                    <a:pt x="4882" y="1274"/>
                  </a:lnTo>
                  <a:close/>
                  <a:moveTo>
                    <a:pt x="3751" y="4215"/>
                  </a:moveTo>
                  <a:lnTo>
                    <a:pt x="6525" y="6894"/>
                  </a:lnTo>
                  <a:lnTo>
                    <a:pt x="2501" y="6894"/>
                  </a:lnTo>
                  <a:lnTo>
                    <a:pt x="1287" y="4846"/>
                  </a:lnTo>
                  <a:lnTo>
                    <a:pt x="3751" y="4215"/>
                  </a:lnTo>
                  <a:close/>
                  <a:moveTo>
                    <a:pt x="11383" y="4132"/>
                  </a:moveTo>
                  <a:lnTo>
                    <a:pt x="13729" y="4751"/>
                  </a:lnTo>
                  <a:lnTo>
                    <a:pt x="12443" y="6894"/>
                  </a:lnTo>
                  <a:lnTo>
                    <a:pt x="8526" y="6894"/>
                  </a:lnTo>
                  <a:lnTo>
                    <a:pt x="11383" y="4132"/>
                  </a:lnTo>
                  <a:close/>
                  <a:moveTo>
                    <a:pt x="12550" y="7704"/>
                  </a:moveTo>
                  <a:lnTo>
                    <a:pt x="13764" y="9752"/>
                  </a:lnTo>
                  <a:lnTo>
                    <a:pt x="11300" y="10383"/>
                  </a:lnTo>
                  <a:lnTo>
                    <a:pt x="8526" y="7704"/>
                  </a:lnTo>
                  <a:close/>
                  <a:moveTo>
                    <a:pt x="6514" y="7704"/>
                  </a:moveTo>
                  <a:lnTo>
                    <a:pt x="3668" y="10478"/>
                  </a:lnTo>
                  <a:lnTo>
                    <a:pt x="1322" y="9871"/>
                  </a:lnTo>
                  <a:lnTo>
                    <a:pt x="2608" y="7704"/>
                  </a:lnTo>
                  <a:close/>
                  <a:moveTo>
                    <a:pt x="7954" y="8287"/>
                  </a:moveTo>
                  <a:lnTo>
                    <a:pt x="10788" y="11038"/>
                  </a:lnTo>
                  <a:lnTo>
                    <a:pt x="10169" y="13324"/>
                  </a:lnTo>
                  <a:lnTo>
                    <a:pt x="7954" y="12085"/>
                  </a:lnTo>
                  <a:lnTo>
                    <a:pt x="7954" y="8287"/>
                  </a:lnTo>
                  <a:close/>
                  <a:moveTo>
                    <a:pt x="7121" y="8287"/>
                  </a:moveTo>
                  <a:lnTo>
                    <a:pt x="7121" y="12192"/>
                  </a:lnTo>
                  <a:lnTo>
                    <a:pt x="7097" y="12192"/>
                  </a:lnTo>
                  <a:lnTo>
                    <a:pt x="5001" y="13359"/>
                  </a:lnTo>
                  <a:lnTo>
                    <a:pt x="4347" y="10966"/>
                  </a:lnTo>
                  <a:lnTo>
                    <a:pt x="7121" y="8287"/>
                  </a:lnTo>
                  <a:close/>
                  <a:moveTo>
                    <a:pt x="10585" y="0"/>
                  </a:moveTo>
                  <a:lnTo>
                    <a:pt x="9823" y="417"/>
                  </a:lnTo>
                  <a:lnTo>
                    <a:pt x="7430" y="1751"/>
                  </a:lnTo>
                  <a:lnTo>
                    <a:pt x="5120" y="453"/>
                  </a:lnTo>
                  <a:lnTo>
                    <a:pt x="4358" y="48"/>
                  </a:lnTo>
                  <a:lnTo>
                    <a:pt x="4132" y="858"/>
                  </a:lnTo>
                  <a:lnTo>
                    <a:pt x="3418" y="3453"/>
                  </a:lnTo>
                  <a:lnTo>
                    <a:pt x="846" y="4120"/>
                  </a:lnTo>
                  <a:lnTo>
                    <a:pt x="1" y="4346"/>
                  </a:lnTo>
                  <a:lnTo>
                    <a:pt x="429" y="5072"/>
                  </a:lnTo>
                  <a:lnTo>
                    <a:pt x="1811" y="7394"/>
                  </a:lnTo>
                  <a:lnTo>
                    <a:pt x="477" y="9644"/>
                  </a:lnTo>
                  <a:lnTo>
                    <a:pt x="48" y="10371"/>
                  </a:lnTo>
                  <a:lnTo>
                    <a:pt x="894" y="10597"/>
                  </a:lnTo>
                  <a:lnTo>
                    <a:pt x="3561" y="11299"/>
                  </a:lnTo>
                  <a:lnTo>
                    <a:pt x="4239" y="13800"/>
                  </a:lnTo>
                  <a:lnTo>
                    <a:pt x="4466" y="14609"/>
                  </a:lnTo>
                  <a:lnTo>
                    <a:pt x="5228" y="14193"/>
                  </a:lnTo>
                  <a:lnTo>
                    <a:pt x="7621" y="12859"/>
                  </a:lnTo>
                  <a:lnTo>
                    <a:pt x="9931" y="14157"/>
                  </a:lnTo>
                  <a:lnTo>
                    <a:pt x="10693" y="14574"/>
                  </a:lnTo>
                  <a:lnTo>
                    <a:pt x="10907" y="13752"/>
                  </a:lnTo>
                  <a:lnTo>
                    <a:pt x="11621" y="11157"/>
                  </a:lnTo>
                  <a:lnTo>
                    <a:pt x="14193" y="10490"/>
                  </a:lnTo>
                  <a:lnTo>
                    <a:pt x="15050" y="10264"/>
                  </a:lnTo>
                  <a:lnTo>
                    <a:pt x="14622" y="9537"/>
                  </a:lnTo>
                  <a:lnTo>
                    <a:pt x="13229" y="7216"/>
                  </a:lnTo>
                  <a:lnTo>
                    <a:pt x="14574" y="4965"/>
                  </a:lnTo>
                  <a:lnTo>
                    <a:pt x="15003" y="4239"/>
                  </a:lnTo>
                  <a:lnTo>
                    <a:pt x="14157" y="4013"/>
                  </a:lnTo>
                  <a:lnTo>
                    <a:pt x="11490" y="3322"/>
                  </a:lnTo>
                  <a:lnTo>
                    <a:pt x="10812"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 name="Google Shape;184;p8"/>
            <p:cNvSpPr/>
            <p:nvPr/>
          </p:nvSpPr>
          <p:spPr>
            <a:xfrm>
              <a:off x="1729675" y="3038600"/>
              <a:ext cx="376250" cy="365250"/>
            </a:xfrm>
            <a:custGeom>
              <a:avLst/>
              <a:gdLst/>
              <a:ahLst/>
              <a:cxnLst/>
              <a:rect l="l" t="t" r="r" b="b"/>
              <a:pathLst>
                <a:path w="15050" h="14610" extrusionOk="0">
                  <a:moveTo>
                    <a:pt x="10049" y="1239"/>
                  </a:moveTo>
                  <a:lnTo>
                    <a:pt x="10704" y="3632"/>
                  </a:lnTo>
                  <a:lnTo>
                    <a:pt x="7942" y="6311"/>
                  </a:lnTo>
                  <a:lnTo>
                    <a:pt x="7942" y="2405"/>
                  </a:lnTo>
                  <a:lnTo>
                    <a:pt x="7954" y="2405"/>
                  </a:lnTo>
                  <a:lnTo>
                    <a:pt x="10049" y="1239"/>
                  </a:lnTo>
                  <a:close/>
                  <a:moveTo>
                    <a:pt x="4882" y="1274"/>
                  </a:moveTo>
                  <a:lnTo>
                    <a:pt x="7108" y="2513"/>
                  </a:lnTo>
                  <a:lnTo>
                    <a:pt x="7108" y="6323"/>
                  </a:lnTo>
                  <a:lnTo>
                    <a:pt x="4263" y="3560"/>
                  </a:lnTo>
                  <a:lnTo>
                    <a:pt x="4882" y="1274"/>
                  </a:lnTo>
                  <a:close/>
                  <a:moveTo>
                    <a:pt x="3751" y="4215"/>
                  </a:moveTo>
                  <a:lnTo>
                    <a:pt x="6525" y="6894"/>
                  </a:lnTo>
                  <a:lnTo>
                    <a:pt x="2501" y="6894"/>
                  </a:lnTo>
                  <a:lnTo>
                    <a:pt x="1286" y="4846"/>
                  </a:lnTo>
                  <a:lnTo>
                    <a:pt x="3751" y="4215"/>
                  </a:lnTo>
                  <a:close/>
                  <a:moveTo>
                    <a:pt x="11395" y="4132"/>
                  </a:moveTo>
                  <a:lnTo>
                    <a:pt x="13728" y="4751"/>
                  </a:lnTo>
                  <a:lnTo>
                    <a:pt x="12442" y="6894"/>
                  </a:lnTo>
                  <a:lnTo>
                    <a:pt x="8525" y="6894"/>
                  </a:lnTo>
                  <a:lnTo>
                    <a:pt x="11395" y="4132"/>
                  </a:lnTo>
                  <a:close/>
                  <a:moveTo>
                    <a:pt x="12549" y="7704"/>
                  </a:moveTo>
                  <a:lnTo>
                    <a:pt x="13752" y="9752"/>
                  </a:lnTo>
                  <a:lnTo>
                    <a:pt x="11299" y="10383"/>
                  </a:lnTo>
                  <a:lnTo>
                    <a:pt x="8537" y="7704"/>
                  </a:lnTo>
                  <a:close/>
                  <a:moveTo>
                    <a:pt x="6525" y="7704"/>
                  </a:moveTo>
                  <a:lnTo>
                    <a:pt x="3667" y="10478"/>
                  </a:lnTo>
                  <a:lnTo>
                    <a:pt x="1334" y="9871"/>
                  </a:lnTo>
                  <a:lnTo>
                    <a:pt x="2608" y="7704"/>
                  </a:lnTo>
                  <a:close/>
                  <a:moveTo>
                    <a:pt x="7954" y="8287"/>
                  </a:moveTo>
                  <a:lnTo>
                    <a:pt x="10799" y="11038"/>
                  </a:lnTo>
                  <a:lnTo>
                    <a:pt x="10168" y="13324"/>
                  </a:lnTo>
                  <a:lnTo>
                    <a:pt x="7954" y="12085"/>
                  </a:lnTo>
                  <a:lnTo>
                    <a:pt x="7954" y="8287"/>
                  </a:lnTo>
                  <a:close/>
                  <a:moveTo>
                    <a:pt x="7120" y="8287"/>
                  </a:moveTo>
                  <a:lnTo>
                    <a:pt x="7120" y="12192"/>
                  </a:lnTo>
                  <a:lnTo>
                    <a:pt x="7108" y="12192"/>
                  </a:lnTo>
                  <a:lnTo>
                    <a:pt x="5001" y="13359"/>
                  </a:lnTo>
                  <a:lnTo>
                    <a:pt x="4346" y="10966"/>
                  </a:lnTo>
                  <a:lnTo>
                    <a:pt x="7120" y="8287"/>
                  </a:lnTo>
                  <a:close/>
                  <a:moveTo>
                    <a:pt x="10585" y="0"/>
                  </a:moveTo>
                  <a:lnTo>
                    <a:pt x="9823" y="417"/>
                  </a:lnTo>
                  <a:lnTo>
                    <a:pt x="7430" y="1751"/>
                  </a:lnTo>
                  <a:lnTo>
                    <a:pt x="5120" y="453"/>
                  </a:lnTo>
                  <a:lnTo>
                    <a:pt x="4358" y="48"/>
                  </a:lnTo>
                  <a:lnTo>
                    <a:pt x="4144" y="858"/>
                  </a:lnTo>
                  <a:lnTo>
                    <a:pt x="3429" y="3453"/>
                  </a:lnTo>
                  <a:lnTo>
                    <a:pt x="846" y="4120"/>
                  </a:lnTo>
                  <a:lnTo>
                    <a:pt x="0" y="4346"/>
                  </a:lnTo>
                  <a:lnTo>
                    <a:pt x="429" y="5072"/>
                  </a:lnTo>
                  <a:lnTo>
                    <a:pt x="1822" y="7394"/>
                  </a:lnTo>
                  <a:lnTo>
                    <a:pt x="476" y="9644"/>
                  </a:lnTo>
                  <a:lnTo>
                    <a:pt x="48" y="10371"/>
                  </a:lnTo>
                  <a:lnTo>
                    <a:pt x="893" y="10597"/>
                  </a:lnTo>
                  <a:lnTo>
                    <a:pt x="3560" y="11299"/>
                  </a:lnTo>
                  <a:lnTo>
                    <a:pt x="4239" y="13800"/>
                  </a:lnTo>
                  <a:lnTo>
                    <a:pt x="4465" y="14609"/>
                  </a:lnTo>
                  <a:lnTo>
                    <a:pt x="5227" y="14193"/>
                  </a:lnTo>
                  <a:lnTo>
                    <a:pt x="7620" y="12859"/>
                  </a:lnTo>
                  <a:lnTo>
                    <a:pt x="9930" y="14157"/>
                  </a:lnTo>
                  <a:lnTo>
                    <a:pt x="10692" y="14574"/>
                  </a:lnTo>
                  <a:lnTo>
                    <a:pt x="10918" y="13752"/>
                  </a:lnTo>
                  <a:lnTo>
                    <a:pt x="11633" y="11157"/>
                  </a:lnTo>
                  <a:lnTo>
                    <a:pt x="14204" y="10490"/>
                  </a:lnTo>
                  <a:lnTo>
                    <a:pt x="15050" y="10264"/>
                  </a:lnTo>
                  <a:lnTo>
                    <a:pt x="14621" y="9537"/>
                  </a:lnTo>
                  <a:lnTo>
                    <a:pt x="13240" y="7216"/>
                  </a:lnTo>
                  <a:lnTo>
                    <a:pt x="14573" y="4965"/>
                  </a:lnTo>
                  <a:lnTo>
                    <a:pt x="15002" y="4239"/>
                  </a:lnTo>
                  <a:lnTo>
                    <a:pt x="14157" y="4013"/>
                  </a:lnTo>
                  <a:lnTo>
                    <a:pt x="11490" y="3322"/>
                  </a:lnTo>
                  <a:lnTo>
                    <a:pt x="10811"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185;p8"/>
            <p:cNvSpPr/>
            <p:nvPr/>
          </p:nvSpPr>
          <p:spPr>
            <a:xfrm>
              <a:off x="1350450" y="846675"/>
              <a:ext cx="376275" cy="365525"/>
            </a:xfrm>
            <a:custGeom>
              <a:avLst/>
              <a:gdLst/>
              <a:ahLst/>
              <a:cxnLst/>
              <a:rect l="l" t="t" r="r" b="b"/>
              <a:pathLst>
                <a:path w="15051" h="14621" extrusionOk="0">
                  <a:moveTo>
                    <a:pt x="10050" y="1238"/>
                  </a:moveTo>
                  <a:lnTo>
                    <a:pt x="10704" y="3631"/>
                  </a:lnTo>
                  <a:lnTo>
                    <a:pt x="7942" y="6310"/>
                  </a:lnTo>
                  <a:lnTo>
                    <a:pt x="7942" y="2417"/>
                  </a:lnTo>
                  <a:lnTo>
                    <a:pt x="7954" y="2417"/>
                  </a:lnTo>
                  <a:lnTo>
                    <a:pt x="10050" y="1238"/>
                  </a:lnTo>
                  <a:close/>
                  <a:moveTo>
                    <a:pt x="4882" y="1298"/>
                  </a:moveTo>
                  <a:lnTo>
                    <a:pt x="7109" y="2536"/>
                  </a:lnTo>
                  <a:lnTo>
                    <a:pt x="7109" y="6322"/>
                  </a:lnTo>
                  <a:lnTo>
                    <a:pt x="4263" y="3572"/>
                  </a:lnTo>
                  <a:lnTo>
                    <a:pt x="4882" y="1298"/>
                  </a:lnTo>
                  <a:close/>
                  <a:moveTo>
                    <a:pt x="3739" y="4215"/>
                  </a:moveTo>
                  <a:lnTo>
                    <a:pt x="6513" y="6894"/>
                  </a:lnTo>
                  <a:lnTo>
                    <a:pt x="2489" y="6894"/>
                  </a:lnTo>
                  <a:lnTo>
                    <a:pt x="1275" y="4858"/>
                  </a:lnTo>
                  <a:lnTo>
                    <a:pt x="3739" y="4215"/>
                  </a:lnTo>
                  <a:close/>
                  <a:moveTo>
                    <a:pt x="11383" y="4131"/>
                  </a:moveTo>
                  <a:lnTo>
                    <a:pt x="13717" y="4751"/>
                  </a:lnTo>
                  <a:lnTo>
                    <a:pt x="12455" y="6894"/>
                  </a:lnTo>
                  <a:lnTo>
                    <a:pt x="8537" y="6894"/>
                  </a:lnTo>
                  <a:lnTo>
                    <a:pt x="11383" y="4131"/>
                  </a:lnTo>
                  <a:close/>
                  <a:moveTo>
                    <a:pt x="12550" y="7715"/>
                  </a:moveTo>
                  <a:lnTo>
                    <a:pt x="13776" y="9751"/>
                  </a:lnTo>
                  <a:lnTo>
                    <a:pt x="11300" y="10394"/>
                  </a:lnTo>
                  <a:lnTo>
                    <a:pt x="8537" y="7715"/>
                  </a:lnTo>
                  <a:close/>
                  <a:moveTo>
                    <a:pt x="6513" y="7727"/>
                  </a:moveTo>
                  <a:lnTo>
                    <a:pt x="3668" y="10477"/>
                  </a:lnTo>
                  <a:lnTo>
                    <a:pt x="1322" y="9870"/>
                  </a:lnTo>
                  <a:lnTo>
                    <a:pt x="2596" y="7727"/>
                  </a:lnTo>
                  <a:close/>
                  <a:moveTo>
                    <a:pt x="7942" y="8287"/>
                  </a:moveTo>
                  <a:lnTo>
                    <a:pt x="10788" y="11049"/>
                  </a:lnTo>
                  <a:lnTo>
                    <a:pt x="10157" y="13323"/>
                  </a:lnTo>
                  <a:lnTo>
                    <a:pt x="7942" y="12085"/>
                  </a:lnTo>
                  <a:lnTo>
                    <a:pt x="7942" y="8287"/>
                  </a:lnTo>
                  <a:close/>
                  <a:moveTo>
                    <a:pt x="7121" y="8287"/>
                  </a:moveTo>
                  <a:lnTo>
                    <a:pt x="7121" y="12192"/>
                  </a:lnTo>
                  <a:lnTo>
                    <a:pt x="7109" y="12192"/>
                  </a:lnTo>
                  <a:lnTo>
                    <a:pt x="5013" y="13371"/>
                  </a:lnTo>
                  <a:lnTo>
                    <a:pt x="4358" y="10966"/>
                  </a:lnTo>
                  <a:lnTo>
                    <a:pt x="7121" y="8287"/>
                  </a:lnTo>
                  <a:close/>
                  <a:moveTo>
                    <a:pt x="10573" y="0"/>
                  </a:moveTo>
                  <a:lnTo>
                    <a:pt x="9835" y="417"/>
                  </a:lnTo>
                  <a:lnTo>
                    <a:pt x="7430" y="1762"/>
                  </a:lnTo>
                  <a:lnTo>
                    <a:pt x="5132" y="464"/>
                  </a:lnTo>
                  <a:lnTo>
                    <a:pt x="4370" y="48"/>
                  </a:lnTo>
                  <a:lnTo>
                    <a:pt x="4144" y="869"/>
                  </a:lnTo>
                  <a:lnTo>
                    <a:pt x="3430" y="3453"/>
                  </a:lnTo>
                  <a:lnTo>
                    <a:pt x="858" y="4120"/>
                  </a:lnTo>
                  <a:lnTo>
                    <a:pt x="1" y="4346"/>
                  </a:lnTo>
                  <a:lnTo>
                    <a:pt x="441" y="5072"/>
                  </a:lnTo>
                  <a:lnTo>
                    <a:pt x="1822" y="7394"/>
                  </a:lnTo>
                  <a:lnTo>
                    <a:pt x="477" y="9644"/>
                  </a:lnTo>
                  <a:lnTo>
                    <a:pt x="48" y="10370"/>
                  </a:lnTo>
                  <a:lnTo>
                    <a:pt x="894" y="10597"/>
                  </a:lnTo>
                  <a:lnTo>
                    <a:pt x="3561" y="11299"/>
                  </a:lnTo>
                  <a:lnTo>
                    <a:pt x="4251" y="13799"/>
                  </a:lnTo>
                  <a:lnTo>
                    <a:pt x="4466" y="14621"/>
                  </a:lnTo>
                  <a:lnTo>
                    <a:pt x="5228" y="14204"/>
                  </a:lnTo>
                  <a:lnTo>
                    <a:pt x="7633" y="12859"/>
                  </a:lnTo>
                  <a:lnTo>
                    <a:pt x="9930" y="14157"/>
                  </a:lnTo>
                  <a:lnTo>
                    <a:pt x="10692" y="14573"/>
                  </a:lnTo>
                  <a:lnTo>
                    <a:pt x="10919" y="13752"/>
                  </a:lnTo>
                  <a:lnTo>
                    <a:pt x="11633" y="11168"/>
                  </a:lnTo>
                  <a:lnTo>
                    <a:pt x="14205" y="10489"/>
                  </a:lnTo>
                  <a:lnTo>
                    <a:pt x="15050" y="10275"/>
                  </a:lnTo>
                  <a:lnTo>
                    <a:pt x="14622" y="9537"/>
                  </a:lnTo>
                  <a:lnTo>
                    <a:pt x="13240" y="7215"/>
                  </a:lnTo>
                  <a:lnTo>
                    <a:pt x="14574" y="4965"/>
                  </a:lnTo>
                  <a:lnTo>
                    <a:pt x="15014" y="4227"/>
                  </a:lnTo>
                  <a:lnTo>
                    <a:pt x="14157" y="4000"/>
                  </a:lnTo>
                  <a:lnTo>
                    <a:pt x="11502" y="3310"/>
                  </a:lnTo>
                  <a:lnTo>
                    <a:pt x="10812" y="798"/>
                  </a:lnTo>
                  <a:lnTo>
                    <a:pt x="10573"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 name="Google Shape;186;p8"/>
            <p:cNvSpPr/>
            <p:nvPr/>
          </p:nvSpPr>
          <p:spPr>
            <a:xfrm>
              <a:off x="1729675" y="1211600"/>
              <a:ext cx="376250" cy="365525"/>
            </a:xfrm>
            <a:custGeom>
              <a:avLst/>
              <a:gdLst/>
              <a:ahLst/>
              <a:cxnLst/>
              <a:rect l="l" t="t" r="r" b="b"/>
              <a:pathLst>
                <a:path w="15050" h="14621" extrusionOk="0">
                  <a:moveTo>
                    <a:pt x="4882" y="1298"/>
                  </a:moveTo>
                  <a:lnTo>
                    <a:pt x="7108" y="2536"/>
                  </a:lnTo>
                  <a:lnTo>
                    <a:pt x="7108" y="6334"/>
                  </a:lnTo>
                  <a:lnTo>
                    <a:pt x="4263" y="3572"/>
                  </a:lnTo>
                  <a:lnTo>
                    <a:pt x="4882" y="1298"/>
                  </a:lnTo>
                  <a:close/>
                  <a:moveTo>
                    <a:pt x="10049" y="1250"/>
                  </a:moveTo>
                  <a:lnTo>
                    <a:pt x="10704" y="3655"/>
                  </a:lnTo>
                  <a:lnTo>
                    <a:pt x="7942" y="6334"/>
                  </a:lnTo>
                  <a:lnTo>
                    <a:pt x="7942" y="2429"/>
                  </a:lnTo>
                  <a:lnTo>
                    <a:pt x="7954" y="2429"/>
                  </a:lnTo>
                  <a:lnTo>
                    <a:pt x="10049" y="1250"/>
                  </a:lnTo>
                  <a:close/>
                  <a:moveTo>
                    <a:pt x="3739" y="4227"/>
                  </a:moveTo>
                  <a:lnTo>
                    <a:pt x="6513" y="6906"/>
                  </a:lnTo>
                  <a:lnTo>
                    <a:pt x="2489" y="6906"/>
                  </a:lnTo>
                  <a:lnTo>
                    <a:pt x="1274" y="4870"/>
                  </a:lnTo>
                  <a:lnTo>
                    <a:pt x="3739" y="4227"/>
                  </a:lnTo>
                  <a:close/>
                  <a:moveTo>
                    <a:pt x="11395" y="4155"/>
                  </a:moveTo>
                  <a:lnTo>
                    <a:pt x="13728" y="4763"/>
                  </a:lnTo>
                  <a:lnTo>
                    <a:pt x="12442" y="6906"/>
                  </a:lnTo>
                  <a:lnTo>
                    <a:pt x="8525" y="6906"/>
                  </a:lnTo>
                  <a:lnTo>
                    <a:pt x="11395" y="4155"/>
                  </a:lnTo>
                  <a:close/>
                  <a:moveTo>
                    <a:pt x="12549" y="7727"/>
                  </a:moveTo>
                  <a:lnTo>
                    <a:pt x="13776" y="9763"/>
                  </a:lnTo>
                  <a:lnTo>
                    <a:pt x="11299" y="10406"/>
                  </a:lnTo>
                  <a:lnTo>
                    <a:pt x="8537" y="7727"/>
                  </a:lnTo>
                  <a:close/>
                  <a:moveTo>
                    <a:pt x="6525" y="7739"/>
                  </a:moveTo>
                  <a:lnTo>
                    <a:pt x="3667" y="10501"/>
                  </a:lnTo>
                  <a:lnTo>
                    <a:pt x="1334" y="9882"/>
                  </a:lnTo>
                  <a:lnTo>
                    <a:pt x="2608" y="7739"/>
                  </a:lnTo>
                  <a:close/>
                  <a:moveTo>
                    <a:pt x="7942" y="8311"/>
                  </a:moveTo>
                  <a:lnTo>
                    <a:pt x="10775" y="11061"/>
                  </a:lnTo>
                  <a:lnTo>
                    <a:pt x="10156" y="13335"/>
                  </a:lnTo>
                  <a:lnTo>
                    <a:pt x="7942" y="12097"/>
                  </a:lnTo>
                  <a:lnTo>
                    <a:pt x="7942" y="8311"/>
                  </a:lnTo>
                  <a:close/>
                  <a:moveTo>
                    <a:pt x="7120" y="8311"/>
                  </a:moveTo>
                  <a:lnTo>
                    <a:pt x="7120" y="12204"/>
                  </a:lnTo>
                  <a:lnTo>
                    <a:pt x="7108" y="12204"/>
                  </a:lnTo>
                  <a:lnTo>
                    <a:pt x="5001" y="13383"/>
                  </a:lnTo>
                  <a:lnTo>
                    <a:pt x="4346" y="10989"/>
                  </a:lnTo>
                  <a:lnTo>
                    <a:pt x="7120" y="8311"/>
                  </a:lnTo>
                  <a:close/>
                  <a:moveTo>
                    <a:pt x="10585" y="0"/>
                  </a:moveTo>
                  <a:lnTo>
                    <a:pt x="9823" y="417"/>
                  </a:lnTo>
                  <a:lnTo>
                    <a:pt x="7430" y="1762"/>
                  </a:lnTo>
                  <a:lnTo>
                    <a:pt x="5120" y="464"/>
                  </a:lnTo>
                  <a:lnTo>
                    <a:pt x="4358" y="48"/>
                  </a:lnTo>
                  <a:lnTo>
                    <a:pt x="4144" y="869"/>
                  </a:lnTo>
                  <a:lnTo>
                    <a:pt x="3429" y="3453"/>
                  </a:lnTo>
                  <a:lnTo>
                    <a:pt x="846" y="4120"/>
                  </a:lnTo>
                  <a:lnTo>
                    <a:pt x="0" y="4346"/>
                  </a:lnTo>
                  <a:lnTo>
                    <a:pt x="429" y="5072"/>
                  </a:lnTo>
                  <a:lnTo>
                    <a:pt x="1822" y="7394"/>
                  </a:lnTo>
                  <a:lnTo>
                    <a:pt x="476" y="9644"/>
                  </a:lnTo>
                  <a:lnTo>
                    <a:pt x="48" y="10382"/>
                  </a:lnTo>
                  <a:lnTo>
                    <a:pt x="893" y="10597"/>
                  </a:lnTo>
                  <a:lnTo>
                    <a:pt x="3560" y="11299"/>
                  </a:lnTo>
                  <a:lnTo>
                    <a:pt x="4239" y="13799"/>
                  </a:lnTo>
                  <a:lnTo>
                    <a:pt x="4465" y="14621"/>
                  </a:lnTo>
                  <a:lnTo>
                    <a:pt x="5227" y="14204"/>
                  </a:lnTo>
                  <a:lnTo>
                    <a:pt x="7620" y="12859"/>
                  </a:lnTo>
                  <a:lnTo>
                    <a:pt x="9930" y="14157"/>
                  </a:lnTo>
                  <a:lnTo>
                    <a:pt x="10692" y="14573"/>
                  </a:lnTo>
                  <a:lnTo>
                    <a:pt x="10918" y="13752"/>
                  </a:lnTo>
                  <a:lnTo>
                    <a:pt x="11633" y="11168"/>
                  </a:lnTo>
                  <a:lnTo>
                    <a:pt x="14204" y="10489"/>
                  </a:lnTo>
                  <a:lnTo>
                    <a:pt x="15050" y="10275"/>
                  </a:lnTo>
                  <a:lnTo>
                    <a:pt x="14621" y="9537"/>
                  </a:lnTo>
                  <a:lnTo>
                    <a:pt x="13240" y="7227"/>
                  </a:lnTo>
                  <a:lnTo>
                    <a:pt x="14573" y="4977"/>
                  </a:lnTo>
                  <a:lnTo>
                    <a:pt x="15002" y="4251"/>
                  </a:lnTo>
                  <a:lnTo>
                    <a:pt x="14157" y="4024"/>
                  </a:lnTo>
                  <a:lnTo>
                    <a:pt x="11490" y="3322"/>
                  </a:lnTo>
                  <a:lnTo>
                    <a:pt x="10811"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 name="Google Shape;187;p8"/>
            <p:cNvSpPr/>
            <p:nvPr/>
          </p:nvSpPr>
          <p:spPr>
            <a:xfrm>
              <a:off x="1350450" y="1942325"/>
              <a:ext cx="376275" cy="365550"/>
            </a:xfrm>
            <a:custGeom>
              <a:avLst/>
              <a:gdLst/>
              <a:ahLst/>
              <a:cxnLst/>
              <a:rect l="l" t="t" r="r" b="b"/>
              <a:pathLst>
                <a:path w="15051" h="14622" extrusionOk="0">
                  <a:moveTo>
                    <a:pt x="4882" y="1299"/>
                  </a:moveTo>
                  <a:lnTo>
                    <a:pt x="7109" y="2537"/>
                  </a:lnTo>
                  <a:lnTo>
                    <a:pt x="7109" y="6335"/>
                  </a:lnTo>
                  <a:lnTo>
                    <a:pt x="4263" y="3573"/>
                  </a:lnTo>
                  <a:lnTo>
                    <a:pt x="4882" y="1299"/>
                  </a:lnTo>
                  <a:close/>
                  <a:moveTo>
                    <a:pt x="10050" y="1251"/>
                  </a:moveTo>
                  <a:lnTo>
                    <a:pt x="10704" y="3656"/>
                  </a:lnTo>
                  <a:lnTo>
                    <a:pt x="7942" y="6335"/>
                  </a:lnTo>
                  <a:lnTo>
                    <a:pt x="7942" y="2430"/>
                  </a:lnTo>
                  <a:lnTo>
                    <a:pt x="7954" y="2430"/>
                  </a:lnTo>
                  <a:lnTo>
                    <a:pt x="10050" y="1251"/>
                  </a:lnTo>
                  <a:close/>
                  <a:moveTo>
                    <a:pt x="11395" y="4144"/>
                  </a:moveTo>
                  <a:lnTo>
                    <a:pt x="13729" y="4751"/>
                  </a:lnTo>
                  <a:lnTo>
                    <a:pt x="12455" y="6895"/>
                  </a:lnTo>
                  <a:lnTo>
                    <a:pt x="8537" y="6895"/>
                  </a:lnTo>
                  <a:lnTo>
                    <a:pt x="11395" y="4144"/>
                  </a:lnTo>
                  <a:close/>
                  <a:moveTo>
                    <a:pt x="3739" y="4228"/>
                  </a:moveTo>
                  <a:lnTo>
                    <a:pt x="6513" y="6906"/>
                  </a:lnTo>
                  <a:lnTo>
                    <a:pt x="2489" y="6906"/>
                  </a:lnTo>
                  <a:lnTo>
                    <a:pt x="1275" y="4870"/>
                  </a:lnTo>
                  <a:lnTo>
                    <a:pt x="3739" y="4228"/>
                  </a:lnTo>
                  <a:close/>
                  <a:moveTo>
                    <a:pt x="12550" y="7728"/>
                  </a:moveTo>
                  <a:lnTo>
                    <a:pt x="13776" y="9764"/>
                  </a:lnTo>
                  <a:lnTo>
                    <a:pt x="11300" y="10407"/>
                  </a:lnTo>
                  <a:lnTo>
                    <a:pt x="8537" y="7728"/>
                  </a:lnTo>
                  <a:close/>
                  <a:moveTo>
                    <a:pt x="6525" y="7728"/>
                  </a:moveTo>
                  <a:lnTo>
                    <a:pt x="3668" y="10478"/>
                  </a:lnTo>
                  <a:lnTo>
                    <a:pt x="1334" y="9871"/>
                  </a:lnTo>
                  <a:lnTo>
                    <a:pt x="2608" y="7728"/>
                  </a:lnTo>
                  <a:close/>
                  <a:moveTo>
                    <a:pt x="7942" y="8311"/>
                  </a:moveTo>
                  <a:lnTo>
                    <a:pt x="10788" y="11062"/>
                  </a:lnTo>
                  <a:lnTo>
                    <a:pt x="10157" y="13336"/>
                  </a:lnTo>
                  <a:lnTo>
                    <a:pt x="7942" y="12109"/>
                  </a:lnTo>
                  <a:lnTo>
                    <a:pt x="7942" y="8311"/>
                  </a:lnTo>
                  <a:close/>
                  <a:moveTo>
                    <a:pt x="7121" y="8311"/>
                  </a:moveTo>
                  <a:lnTo>
                    <a:pt x="7121" y="12205"/>
                  </a:lnTo>
                  <a:lnTo>
                    <a:pt x="7109" y="12205"/>
                  </a:lnTo>
                  <a:lnTo>
                    <a:pt x="5013" y="13383"/>
                  </a:lnTo>
                  <a:lnTo>
                    <a:pt x="4358" y="10990"/>
                  </a:lnTo>
                  <a:lnTo>
                    <a:pt x="7121" y="8311"/>
                  </a:lnTo>
                  <a:close/>
                  <a:moveTo>
                    <a:pt x="10585" y="1"/>
                  </a:moveTo>
                  <a:lnTo>
                    <a:pt x="9823" y="418"/>
                  </a:lnTo>
                  <a:lnTo>
                    <a:pt x="7430" y="1763"/>
                  </a:lnTo>
                  <a:lnTo>
                    <a:pt x="5120" y="465"/>
                  </a:lnTo>
                  <a:lnTo>
                    <a:pt x="4370" y="48"/>
                  </a:lnTo>
                  <a:lnTo>
                    <a:pt x="4144" y="870"/>
                  </a:lnTo>
                  <a:lnTo>
                    <a:pt x="3430" y="3454"/>
                  </a:lnTo>
                  <a:lnTo>
                    <a:pt x="858" y="4132"/>
                  </a:lnTo>
                  <a:lnTo>
                    <a:pt x="1" y="4347"/>
                  </a:lnTo>
                  <a:lnTo>
                    <a:pt x="441" y="5085"/>
                  </a:lnTo>
                  <a:lnTo>
                    <a:pt x="1822" y="7406"/>
                  </a:lnTo>
                  <a:lnTo>
                    <a:pt x="477" y="9645"/>
                  </a:lnTo>
                  <a:lnTo>
                    <a:pt x="48" y="10383"/>
                  </a:lnTo>
                  <a:lnTo>
                    <a:pt x="894" y="10597"/>
                  </a:lnTo>
                  <a:lnTo>
                    <a:pt x="3561" y="11300"/>
                  </a:lnTo>
                  <a:lnTo>
                    <a:pt x="4251" y="13800"/>
                  </a:lnTo>
                  <a:lnTo>
                    <a:pt x="4466" y="14622"/>
                  </a:lnTo>
                  <a:lnTo>
                    <a:pt x="5228" y="14205"/>
                  </a:lnTo>
                  <a:lnTo>
                    <a:pt x="7621" y="12860"/>
                  </a:lnTo>
                  <a:lnTo>
                    <a:pt x="9930" y="14157"/>
                  </a:lnTo>
                  <a:lnTo>
                    <a:pt x="10692" y="14574"/>
                  </a:lnTo>
                  <a:lnTo>
                    <a:pt x="10919" y="13753"/>
                  </a:lnTo>
                  <a:lnTo>
                    <a:pt x="11633" y="11169"/>
                  </a:lnTo>
                  <a:lnTo>
                    <a:pt x="14205" y="10502"/>
                  </a:lnTo>
                  <a:lnTo>
                    <a:pt x="15050" y="10276"/>
                  </a:lnTo>
                  <a:lnTo>
                    <a:pt x="14622" y="9550"/>
                  </a:lnTo>
                  <a:lnTo>
                    <a:pt x="13240" y="7228"/>
                  </a:lnTo>
                  <a:lnTo>
                    <a:pt x="14574" y="4978"/>
                  </a:lnTo>
                  <a:lnTo>
                    <a:pt x="15003" y="4251"/>
                  </a:lnTo>
                  <a:lnTo>
                    <a:pt x="14157" y="4025"/>
                  </a:lnTo>
                  <a:lnTo>
                    <a:pt x="11502" y="3323"/>
                  </a:lnTo>
                  <a:lnTo>
                    <a:pt x="10812"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 name="Google Shape;188;p8"/>
            <p:cNvSpPr/>
            <p:nvPr/>
          </p:nvSpPr>
          <p:spPr>
            <a:xfrm>
              <a:off x="1350450" y="2307850"/>
              <a:ext cx="376275" cy="365250"/>
            </a:xfrm>
            <a:custGeom>
              <a:avLst/>
              <a:gdLst/>
              <a:ahLst/>
              <a:cxnLst/>
              <a:rect l="l" t="t" r="r" b="b"/>
              <a:pathLst>
                <a:path w="15051" h="14610" extrusionOk="0">
                  <a:moveTo>
                    <a:pt x="4882" y="1298"/>
                  </a:moveTo>
                  <a:lnTo>
                    <a:pt x="7109" y="2525"/>
                  </a:lnTo>
                  <a:lnTo>
                    <a:pt x="7109" y="6323"/>
                  </a:lnTo>
                  <a:lnTo>
                    <a:pt x="4263" y="3573"/>
                  </a:lnTo>
                  <a:lnTo>
                    <a:pt x="4882" y="1298"/>
                  </a:lnTo>
                  <a:close/>
                  <a:moveTo>
                    <a:pt x="10050" y="1251"/>
                  </a:moveTo>
                  <a:lnTo>
                    <a:pt x="10704" y="3644"/>
                  </a:lnTo>
                  <a:lnTo>
                    <a:pt x="7942" y="6323"/>
                  </a:lnTo>
                  <a:lnTo>
                    <a:pt x="7942" y="2430"/>
                  </a:lnTo>
                  <a:lnTo>
                    <a:pt x="7954" y="2430"/>
                  </a:lnTo>
                  <a:lnTo>
                    <a:pt x="10050" y="1251"/>
                  </a:lnTo>
                  <a:close/>
                  <a:moveTo>
                    <a:pt x="11395" y="4132"/>
                  </a:moveTo>
                  <a:lnTo>
                    <a:pt x="13729" y="4751"/>
                  </a:lnTo>
                  <a:lnTo>
                    <a:pt x="12455" y="6894"/>
                  </a:lnTo>
                  <a:lnTo>
                    <a:pt x="8537" y="6894"/>
                  </a:lnTo>
                  <a:lnTo>
                    <a:pt x="11395" y="4132"/>
                  </a:lnTo>
                  <a:close/>
                  <a:moveTo>
                    <a:pt x="3739" y="4227"/>
                  </a:moveTo>
                  <a:lnTo>
                    <a:pt x="6513" y="6906"/>
                  </a:lnTo>
                  <a:lnTo>
                    <a:pt x="2489" y="6906"/>
                  </a:lnTo>
                  <a:lnTo>
                    <a:pt x="1275" y="4870"/>
                  </a:lnTo>
                  <a:lnTo>
                    <a:pt x="3739" y="4227"/>
                  </a:lnTo>
                  <a:close/>
                  <a:moveTo>
                    <a:pt x="12550" y="7728"/>
                  </a:moveTo>
                  <a:lnTo>
                    <a:pt x="13776" y="9764"/>
                  </a:lnTo>
                  <a:lnTo>
                    <a:pt x="11300" y="10407"/>
                  </a:lnTo>
                  <a:lnTo>
                    <a:pt x="8537" y="7728"/>
                  </a:lnTo>
                  <a:close/>
                  <a:moveTo>
                    <a:pt x="6525" y="7728"/>
                  </a:moveTo>
                  <a:lnTo>
                    <a:pt x="3668" y="10478"/>
                  </a:lnTo>
                  <a:lnTo>
                    <a:pt x="1334" y="9871"/>
                  </a:lnTo>
                  <a:lnTo>
                    <a:pt x="2608" y="7728"/>
                  </a:lnTo>
                  <a:close/>
                  <a:moveTo>
                    <a:pt x="7942" y="8299"/>
                  </a:moveTo>
                  <a:lnTo>
                    <a:pt x="10788" y="11062"/>
                  </a:lnTo>
                  <a:lnTo>
                    <a:pt x="10157" y="13336"/>
                  </a:lnTo>
                  <a:lnTo>
                    <a:pt x="7942" y="12097"/>
                  </a:lnTo>
                  <a:lnTo>
                    <a:pt x="7942" y="8299"/>
                  </a:lnTo>
                  <a:close/>
                  <a:moveTo>
                    <a:pt x="7121" y="8299"/>
                  </a:moveTo>
                  <a:lnTo>
                    <a:pt x="7121" y="12205"/>
                  </a:lnTo>
                  <a:lnTo>
                    <a:pt x="7109" y="12205"/>
                  </a:lnTo>
                  <a:lnTo>
                    <a:pt x="5013" y="13383"/>
                  </a:lnTo>
                  <a:lnTo>
                    <a:pt x="4358" y="10978"/>
                  </a:lnTo>
                  <a:lnTo>
                    <a:pt x="7121" y="8299"/>
                  </a:lnTo>
                  <a:close/>
                  <a:moveTo>
                    <a:pt x="10585" y="1"/>
                  </a:moveTo>
                  <a:lnTo>
                    <a:pt x="9823" y="417"/>
                  </a:lnTo>
                  <a:lnTo>
                    <a:pt x="7430" y="1751"/>
                  </a:lnTo>
                  <a:lnTo>
                    <a:pt x="5120" y="465"/>
                  </a:lnTo>
                  <a:lnTo>
                    <a:pt x="4370" y="48"/>
                  </a:lnTo>
                  <a:lnTo>
                    <a:pt x="4144" y="858"/>
                  </a:lnTo>
                  <a:lnTo>
                    <a:pt x="3430" y="3453"/>
                  </a:lnTo>
                  <a:lnTo>
                    <a:pt x="858" y="4120"/>
                  </a:lnTo>
                  <a:lnTo>
                    <a:pt x="1" y="4346"/>
                  </a:lnTo>
                  <a:lnTo>
                    <a:pt x="441" y="5073"/>
                  </a:lnTo>
                  <a:lnTo>
                    <a:pt x="1822" y="7394"/>
                  </a:lnTo>
                  <a:lnTo>
                    <a:pt x="477" y="9645"/>
                  </a:lnTo>
                  <a:lnTo>
                    <a:pt x="48" y="10371"/>
                  </a:lnTo>
                  <a:lnTo>
                    <a:pt x="894" y="10597"/>
                  </a:lnTo>
                  <a:lnTo>
                    <a:pt x="3561" y="11300"/>
                  </a:lnTo>
                  <a:lnTo>
                    <a:pt x="4251" y="13800"/>
                  </a:lnTo>
                  <a:lnTo>
                    <a:pt x="4466" y="14610"/>
                  </a:lnTo>
                  <a:lnTo>
                    <a:pt x="5228" y="14193"/>
                  </a:lnTo>
                  <a:lnTo>
                    <a:pt x="7621" y="12859"/>
                  </a:lnTo>
                  <a:lnTo>
                    <a:pt x="9930" y="14145"/>
                  </a:lnTo>
                  <a:lnTo>
                    <a:pt x="10692" y="14574"/>
                  </a:lnTo>
                  <a:lnTo>
                    <a:pt x="10919" y="13752"/>
                  </a:lnTo>
                  <a:lnTo>
                    <a:pt x="11633" y="11157"/>
                  </a:lnTo>
                  <a:lnTo>
                    <a:pt x="14205" y="10490"/>
                  </a:lnTo>
                  <a:lnTo>
                    <a:pt x="15050" y="10264"/>
                  </a:lnTo>
                  <a:lnTo>
                    <a:pt x="14622" y="9538"/>
                  </a:lnTo>
                  <a:lnTo>
                    <a:pt x="13240" y="7216"/>
                  </a:lnTo>
                  <a:lnTo>
                    <a:pt x="14574" y="4966"/>
                  </a:lnTo>
                  <a:lnTo>
                    <a:pt x="15003" y="4239"/>
                  </a:lnTo>
                  <a:lnTo>
                    <a:pt x="14157" y="4013"/>
                  </a:lnTo>
                  <a:lnTo>
                    <a:pt x="11502" y="3322"/>
                  </a:lnTo>
                  <a:lnTo>
                    <a:pt x="10812"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 name="Google Shape;189;p8"/>
            <p:cNvSpPr/>
            <p:nvPr/>
          </p:nvSpPr>
          <p:spPr>
            <a:xfrm>
              <a:off x="1350750" y="2673075"/>
              <a:ext cx="375975" cy="365550"/>
            </a:xfrm>
            <a:custGeom>
              <a:avLst/>
              <a:gdLst/>
              <a:ahLst/>
              <a:cxnLst/>
              <a:rect l="l" t="t" r="r" b="b"/>
              <a:pathLst>
                <a:path w="15039" h="14622" extrusionOk="0">
                  <a:moveTo>
                    <a:pt x="4882" y="1286"/>
                  </a:moveTo>
                  <a:lnTo>
                    <a:pt x="7097" y="2525"/>
                  </a:lnTo>
                  <a:lnTo>
                    <a:pt x="7097" y="6311"/>
                  </a:lnTo>
                  <a:lnTo>
                    <a:pt x="4251" y="3561"/>
                  </a:lnTo>
                  <a:lnTo>
                    <a:pt x="4882" y="1286"/>
                  </a:lnTo>
                  <a:close/>
                  <a:moveTo>
                    <a:pt x="10038" y="1251"/>
                  </a:moveTo>
                  <a:lnTo>
                    <a:pt x="10692" y="3656"/>
                  </a:lnTo>
                  <a:lnTo>
                    <a:pt x="7930" y="6335"/>
                  </a:lnTo>
                  <a:lnTo>
                    <a:pt x="7930" y="2429"/>
                  </a:lnTo>
                  <a:lnTo>
                    <a:pt x="7942" y="2429"/>
                  </a:lnTo>
                  <a:lnTo>
                    <a:pt x="10038" y="1251"/>
                  </a:lnTo>
                  <a:close/>
                  <a:moveTo>
                    <a:pt x="11383" y="4144"/>
                  </a:moveTo>
                  <a:lnTo>
                    <a:pt x="13717" y="4751"/>
                  </a:lnTo>
                  <a:lnTo>
                    <a:pt x="12443" y="6894"/>
                  </a:lnTo>
                  <a:lnTo>
                    <a:pt x="8525" y="6894"/>
                  </a:lnTo>
                  <a:lnTo>
                    <a:pt x="11383" y="4144"/>
                  </a:lnTo>
                  <a:close/>
                  <a:moveTo>
                    <a:pt x="3751" y="4227"/>
                  </a:moveTo>
                  <a:lnTo>
                    <a:pt x="6513" y="6906"/>
                  </a:lnTo>
                  <a:lnTo>
                    <a:pt x="2501" y="6906"/>
                  </a:lnTo>
                  <a:lnTo>
                    <a:pt x="1275" y="4870"/>
                  </a:lnTo>
                  <a:lnTo>
                    <a:pt x="3751" y="4227"/>
                  </a:lnTo>
                  <a:close/>
                  <a:moveTo>
                    <a:pt x="12538" y="7728"/>
                  </a:moveTo>
                  <a:lnTo>
                    <a:pt x="13764" y="9764"/>
                  </a:lnTo>
                  <a:lnTo>
                    <a:pt x="11288" y="10407"/>
                  </a:lnTo>
                  <a:lnTo>
                    <a:pt x="8525" y="7728"/>
                  </a:lnTo>
                  <a:close/>
                  <a:moveTo>
                    <a:pt x="6513" y="7716"/>
                  </a:moveTo>
                  <a:lnTo>
                    <a:pt x="3668" y="10466"/>
                  </a:lnTo>
                  <a:lnTo>
                    <a:pt x="1334" y="9859"/>
                  </a:lnTo>
                  <a:lnTo>
                    <a:pt x="2596" y="7716"/>
                  </a:lnTo>
                  <a:close/>
                  <a:moveTo>
                    <a:pt x="7942" y="8299"/>
                  </a:moveTo>
                  <a:lnTo>
                    <a:pt x="10788" y="11050"/>
                  </a:lnTo>
                  <a:lnTo>
                    <a:pt x="10157" y="13324"/>
                  </a:lnTo>
                  <a:lnTo>
                    <a:pt x="7942" y="12085"/>
                  </a:lnTo>
                  <a:lnTo>
                    <a:pt x="7942" y="8299"/>
                  </a:lnTo>
                  <a:close/>
                  <a:moveTo>
                    <a:pt x="7109" y="8287"/>
                  </a:moveTo>
                  <a:lnTo>
                    <a:pt x="7109" y="12193"/>
                  </a:lnTo>
                  <a:lnTo>
                    <a:pt x="7097" y="12193"/>
                  </a:lnTo>
                  <a:lnTo>
                    <a:pt x="5001" y="13371"/>
                  </a:lnTo>
                  <a:lnTo>
                    <a:pt x="4346" y="10966"/>
                  </a:lnTo>
                  <a:lnTo>
                    <a:pt x="7109" y="8287"/>
                  </a:lnTo>
                  <a:close/>
                  <a:moveTo>
                    <a:pt x="10573" y="1"/>
                  </a:moveTo>
                  <a:lnTo>
                    <a:pt x="9823" y="417"/>
                  </a:lnTo>
                  <a:lnTo>
                    <a:pt x="7418" y="1763"/>
                  </a:lnTo>
                  <a:lnTo>
                    <a:pt x="5120" y="465"/>
                  </a:lnTo>
                  <a:lnTo>
                    <a:pt x="4358" y="48"/>
                  </a:lnTo>
                  <a:lnTo>
                    <a:pt x="4132" y="870"/>
                  </a:lnTo>
                  <a:lnTo>
                    <a:pt x="3418" y="3453"/>
                  </a:lnTo>
                  <a:lnTo>
                    <a:pt x="846" y="4132"/>
                  </a:lnTo>
                  <a:lnTo>
                    <a:pt x="1" y="4346"/>
                  </a:lnTo>
                  <a:lnTo>
                    <a:pt x="429" y="5085"/>
                  </a:lnTo>
                  <a:lnTo>
                    <a:pt x="1810" y="7406"/>
                  </a:lnTo>
                  <a:lnTo>
                    <a:pt x="477" y="9645"/>
                  </a:lnTo>
                  <a:lnTo>
                    <a:pt x="36" y="10383"/>
                  </a:lnTo>
                  <a:lnTo>
                    <a:pt x="894" y="10597"/>
                  </a:lnTo>
                  <a:lnTo>
                    <a:pt x="3549" y="11300"/>
                  </a:lnTo>
                  <a:lnTo>
                    <a:pt x="4239" y="13800"/>
                  </a:lnTo>
                  <a:lnTo>
                    <a:pt x="4465" y="14621"/>
                  </a:lnTo>
                  <a:lnTo>
                    <a:pt x="5216" y="14205"/>
                  </a:lnTo>
                  <a:lnTo>
                    <a:pt x="7621" y="12859"/>
                  </a:lnTo>
                  <a:lnTo>
                    <a:pt x="9918" y="14157"/>
                  </a:lnTo>
                  <a:lnTo>
                    <a:pt x="10680" y="14574"/>
                  </a:lnTo>
                  <a:lnTo>
                    <a:pt x="10907" y="13752"/>
                  </a:lnTo>
                  <a:lnTo>
                    <a:pt x="11621" y="11169"/>
                  </a:lnTo>
                  <a:lnTo>
                    <a:pt x="14193" y="10502"/>
                  </a:lnTo>
                  <a:lnTo>
                    <a:pt x="15038" y="10276"/>
                  </a:lnTo>
                  <a:lnTo>
                    <a:pt x="14610" y="9549"/>
                  </a:lnTo>
                  <a:lnTo>
                    <a:pt x="13228" y="7228"/>
                  </a:lnTo>
                  <a:lnTo>
                    <a:pt x="14562" y="4977"/>
                  </a:lnTo>
                  <a:lnTo>
                    <a:pt x="15002" y="4251"/>
                  </a:lnTo>
                  <a:lnTo>
                    <a:pt x="14145" y="4025"/>
                  </a:lnTo>
                  <a:lnTo>
                    <a:pt x="11490" y="3322"/>
                  </a:lnTo>
                  <a:lnTo>
                    <a:pt x="10800" y="822"/>
                  </a:lnTo>
                  <a:lnTo>
                    <a:pt x="10573"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 name="Google Shape;190;p8"/>
            <p:cNvSpPr/>
            <p:nvPr/>
          </p:nvSpPr>
          <p:spPr>
            <a:xfrm>
              <a:off x="1729675" y="3769350"/>
              <a:ext cx="376250" cy="365250"/>
            </a:xfrm>
            <a:custGeom>
              <a:avLst/>
              <a:gdLst/>
              <a:ahLst/>
              <a:cxnLst/>
              <a:rect l="l" t="t" r="r" b="b"/>
              <a:pathLst>
                <a:path w="15050" h="14610" extrusionOk="0">
                  <a:moveTo>
                    <a:pt x="4882" y="1274"/>
                  </a:moveTo>
                  <a:lnTo>
                    <a:pt x="7108" y="2512"/>
                  </a:lnTo>
                  <a:lnTo>
                    <a:pt x="7108" y="6311"/>
                  </a:lnTo>
                  <a:lnTo>
                    <a:pt x="4263" y="3560"/>
                  </a:lnTo>
                  <a:lnTo>
                    <a:pt x="4882" y="1274"/>
                  </a:lnTo>
                  <a:close/>
                  <a:moveTo>
                    <a:pt x="10037" y="1238"/>
                  </a:moveTo>
                  <a:lnTo>
                    <a:pt x="10692" y="3632"/>
                  </a:lnTo>
                  <a:lnTo>
                    <a:pt x="7918" y="6311"/>
                  </a:lnTo>
                  <a:lnTo>
                    <a:pt x="7918" y="2405"/>
                  </a:lnTo>
                  <a:lnTo>
                    <a:pt x="7942" y="2405"/>
                  </a:lnTo>
                  <a:lnTo>
                    <a:pt x="10037" y="1238"/>
                  </a:lnTo>
                  <a:close/>
                  <a:moveTo>
                    <a:pt x="3739" y="4215"/>
                  </a:moveTo>
                  <a:lnTo>
                    <a:pt x="6513" y="6894"/>
                  </a:lnTo>
                  <a:lnTo>
                    <a:pt x="2489" y="6894"/>
                  </a:lnTo>
                  <a:lnTo>
                    <a:pt x="1286" y="4846"/>
                  </a:lnTo>
                  <a:lnTo>
                    <a:pt x="3739" y="4215"/>
                  </a:lnTo>
                  <a:close/>
                  <a:moveTo>
                    <a:pt x="11371" y="4132"/>
                  </a:moveTo>
                  <a:lnTo>
                    <a:pt x="13716" y="4751"/>
                  </a:lnTo>
                  <a:lnTo>
                    <a:pt x="12430" y="6894"/>
                  </a:lnTo>
                  <a:lnTo>
                    <a:pt x="8513" y="6894"/>
                  </a:lnTo>
                  <a:lnTo>
                    <a:pt x="11371" y="4132"/>
                  </a:lnTo>
                  <a:close/>
                  <a:moveTo>
                    <a:pt x="12549" y="7704"/>
                  </a:moveTo>
                  <a:lnTo>
                    <a:pt x="13776" y="9751"/>
                  </a:lnTo>
                  <a:lnTo>
                    <a:pt x="11299" y="10382"/>
                  </a:lnTo>
                  <a:lnTo>
                    <a:pt x="8525" y="7704"/>
                  </a:lnTo>
                  <a:close/>
                  <a:moveTo>
                    <a:pt x="6525" y="7704"/>
                  </a:moveTo>
                  <a:lnTo>
                    <a:pt x="3667" y="10466"/>
                  </a:lnTo>
                  <a:lnTo>
                    <a:pt x="1334" y="9847"/>
                  </a:lnTo>
                  <a:lnTo>
                    <a:pt x="2608" y="7704"/>
                  </a:lnTo>
                  <a:close/>
                  <a:moveTo>
                    <a:pt x="7942" y="8287"/>
                  </a:moveTo>
                  <a:lnTo>
                    <a:pt x="10775" y="11037"/>
                  </a:lnTo>
                  <a:lnTo>
                    <a:pt x="10156" y="13323"/>
                  </a:lnTo>
                  <a:lnTo>
                    <a:pt x="7942" y="12085"/>
                  </a:lnTo>
                  <a:lnTo>
                    <a:pt x="7942" y="8287"/>
                  </a:lnTo>
                  <a:close/>
                  <a:moveTo>
                    <a:pt x="7120" y="8287"/>
                  </a:moveTo>
                  <a:lnTo>
                    <a:pt x="7120" y="12192"/>
                  </a:lnTo>
                  <a:lnTo>
                    <a:pt x="7108" y="12192"/>
                  </a:lnTo>
                  <a:lnTo>
                    <a:pt x="5001" y="13359"/>
                  </a:lnTo>
                  <a:lnTo>
                    <a:pt x="4346" y="10966"/>
                  </a:lnTo>
                  <a:lnTo>
                    <a:pt x="7120" y="8287"/>
                  </a:lnTo>
                  <a:close/>
                  <a:moveTo>
                    <a:pt x="10585" y="0"/>
                  </a:moveTo>
                  <a:lnTo>
                    <a:pt x="9823" y="417"/>
                  </a:lnTo>
                  <a:lnTo>
                    <a:pt x="7430" y="1750"/>
                  </a:lnTo>
                  <a:lnTo>
                    <a:pt x="5120" y="465"/>
                  </a:lnTo>
                  <a:lnTo>
                    <a:pt x="4370" y="48"/>
                  </a:lnTo>
                  <a:lnTo>
                    <a:pt x="4144" y="857"/>
                  </a:lnTo>
                  <a:lnTo>
                    <a:pt x="3429" y="3453"/>
                  </a:lnTo>
                  <a:lnTo>
                    <a:pt x="857" y="4120"/>
                  </a:lnTo>
                  <a:lnTo>
                    <a:pt x="0" y="4346"/>
                  </a:lnTo>
                  <a:lnTo>
                    <a:pt x="441" y="5072"/>
                  </a:lnTo>
                  <a:lnTo>
                    <a:pt x="1822" y="7394"/>
                  </a:lnTo>
                  <a:lnTo>
                    <a:pt x="476" y="9644"/>
                  </a:lnTo>
                  <a:lnTo>
                    <a:pt x="48" y="10371"/>
                  </a:lnTo>
                  <a:lnTo>
                    <a:pt x="893" y="10597"/>
                  </a:lnTo>
                  <a:lnTo>
                    <a:pt x="3560" y="11299"/>
                  </a:lnTo>
                  <a:lnTo>
                    <a:pt x="4251" y="13800"/>
                  </a:lnTo>
                  <a:lnTo>
                    <a:pt x="4465" y="14609"/>
                  </a:lnTo>
                  <a:lnTo>
                    <a:pt x="5227" y="14192"/>
                  </a:lnTo>
                  <a:lnTo>
                    <a:pt x="7620" y="12859"/>
                  </a:lnTo>
                  <a:lnTo>
                    <a:pt x="9930" y="14157"/>
                  </a:lnTo>
                  <a:lnTo>
                    <a:pt x="10692" y="14573"/>
                  </a:lnTo>
                  <a:lnTo>
                    <a:pt x="10918" y="13752"/>
                  </a:lnTo>
                  <a:lnTo>
                    <a:pt x="11633" y="11156"/>
                  </a:lnTo>
                  <a:lnTo>
                    <a:pt x="14204" y="10490"/>
                  </a:lnTo>
                  <a:lnTo>
                    <a:pt x="15050" y="10263"/>
                  </a:lnTo>
                  <a:lnTo>
                    <a:pt x="14621" y="9537"/>
                  </a:lnTo>
                  <a:lnTo>
                    <a:pt x="13240" y="7215"/>
                  </a:lnTo>
                  <a:lnTo>
                    <a:pt x="14573" y="4965"/>
                  </a:lnTo>
                  <a:lnTo>
                    <a:pt x="15002" y="4239"/>
                  </a:lnTo>
                  <a:lnTo>
                    <a:pt x="14157" y="4013"/>
                  </a:lnTo>
                  <a:lnTo>
                    <a:pt x="11490" y="3322"/>
                  </a:lnTo>
                  <a:lnTo>
                    <a:pt x="10811"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 name="Google Shape;191;p8"/>
            <p:cNvSpPr/>
            <p:nvPr/>
          </p:nvSpPr>
          <p:spPr>
            <a:xfrm>
              <a:off x="1729675" y="4134575"/>
              <a:ext cx="376250" cy="365525"/>
            </a:xfrm>
            <a:custGeom>
              <a:avLst/>
              <a:gdLst/>
              <a:ahLst/>
              <a:cxnLst/>
              <a:rect l="l" t="t" r="r" b="b"/>
              <a:pathLst>
                <a:path w="15050" h="14621" extrusionOk="0">
                  <a:moveTo>
                    <a:pt x="4882" y="1286"/>
                  </a:moveTo>
                  <a:lnTo>
                    <a:pt x="7108" y="2512"/>
                  </a:lnTo>
                  <a:lnTo>
                    <a:pt x="7108" y="6310"/>
                  </a:lnTo>
                  <a:lnTo>
                    <a:pt x="4263" y="3560"/>
                  </a:lnTo>
                  <a:lnTo>
                    <a:pt x="4882" y="1286"/>
                  </a:lnTo>
                  <a:close/>
                  <a:moveTo>
                    <a:pt x="10037" y="1238"/>
                  </a:moveTo>
                  <a:lnTo>
                    <a:pt x="10692" y="3632"/>
                  </a:lnTo>
                  <a:lnTo>
                    <a:pt x="7918" y="6310"/>
                  </a:lnTo>
                  <a:lnTo>
                    <a:pt x="7918" y="2417"/>
                  </a:lnTo>
                  <a:lnTo>
                    <a:pt x="7942" y="2417"/>
                  </a:lnTo>
                  <a:lnTo>
                    <a:pt x="10037" y="1238"/>
                  </a:lnTo>
                  <a:close/>
                  <a:moveTo>
                    <a:pt x="11371" y="4132"/>
                  </a:moveTo>
                  <a:lnTo>
                    <a:pt x="13716" y="4739"/>
                  </a:lnTo>
                  <a:lnTo>
                    <a:pt x="12430" y="6882"/>
                  </a:lnTo>
                  <a:lnTo>
                    <a:pt x="8513" y="6882"/>
                  </a:lnTo>
                  <a:lnTo>
                    <a:pt x="11371" y="4132"/>
                  </a:lnTo>
                  <a:close/>
                  <a:moveTo>
                    <a:pt x="3739" y="4215"/>
                  </a:moveTo>
                  <a:lnTo>
                    <a:pt x="6513" y="6894"/>
                  </a:lnTo>
                  <a:lnTo>
                    <a:pt x="2489" y="6894"/>
                  </a:lnTo>
                  <a:lnTo>
                    <a:pt x="1274" y="4858"/>
                  </a:lnTo>
                  <a:lnTo>
                    <a:pt x="3739" y="4215"/>
                  </a:lnTo>
                  <a:close/>
                  <a:moveTo>
                    <a:pt x="12549" y="7715"/>
                  </a:moveTo>
                  <a:lnTo>
                    <a:pt x="13776" y="9751"/>
                  </a:lnTo>
                  <a:lnTo>
                    <a:pt x="11299" y="10394"/>
                  </a:lnTo>
                  <a:lnTo>
                    <a:pt x="8525" y="7715"/>
                  </a:lnTo>
                  <a:close/>
                  <a:moveTo>
                    <a:pt x="6525" y="7715"/>
                  </a:moveTo>
                  <a:lnTo>
                    <a:pt x="3667" y="10466"/>
                  </a:lnTo>
                  <a:lnTo>
                    <a:pt x="1334" y="9859"/>
                  </a:lnTo>
                  <a:lnTo>
                    <a:pt x="2608" y="7715"/>
                  </a:lnTo>
                  <a:close/>
                  <a:moveTo>
                    <a:pt x="7942" y="8299"/>
                  </a:moveTo>
                  <a:lnTo>
                    <a:pt x="10775" y="11049"/>
                  </a:lnTo>
                  <a:lnTo>
                    <a:pt x="10156" y="13323"/>
                  </a:lnTo>
                  <a:lnTo>
                    <a:pt x="7942" y="12085"/>
                  </a:lnTo>
                  <a:lnTo>
                    <a:pt x="7942" y="8299"/>
                  </a:lnTo>
                  <a:close/>
                  <a:moveTo>
                    <a:pt x="7120" y="8299"/>
                  </a:moveTo>
                  <a:lnTo>
                    <a:pt x="7120" y="12192"/>
                  </a:lnTo>
                  <a:lnTo>
                    <a:pt x="7108" y="12192"/>
                  </a:lnTo>
                  <a:lnTo>
                    <a:pt x="5001" y="13371"/>
                  </a:lnTo>
                  <a:lnTo>
                    <a:pt x="4346" y="10978"/>
                  </a:lnTo>
                  <a:lnTo>
                    <a:pt x="7120" y="8299"/>
                  </a:lnTo>
                  <a:close/>
                  <a:moveTo>
                    <a:pt x="10585" y="0"/>
                  </a:moveTo>
                  <a:lnTo>
                    <a:pt x="9823" y="417"/>
                  </a:lnTo>
                  <a:lnTo>
                    <a:pt x="7430" y="1762"/>
                  </a:lnTo>
                  <a:lnTo>
                    <a:pt x="5120" y="465"/>
                  </a:lnTo>
                  <a:lnTo>
                    <a:pt x="4370" y="48"/>
                  </a:lnTo>
                  <a:lnTo>
                    <a:pt x="4144" y="869"/>
                  </a:lnTo>
                  <a:lnTo>
                    <a:pt x="3429" y="3453"/>
                  </a:lnTo>
                  <a:lnTo>
                    <a:pt x="857" y="4132"/>
                  </a:lnTo>
                  <a:lnTo>
                    <a:pt x="0" y="4346"/>
                  </a:lnTo>
                  <a:lnTo>
                    <a:pt x="441" y="5084"/>
                  </a:lnTo>
                  <a:lnTo>
                    <a:pt x="1822" y="7406"/>
                  </a:lnTo>
                  <a:lnTo>
                    <a:pt x="476" y="9644"/>
                  </a:lnTo>
                  <a:lnTo>
                    <a:pt x="48" y="10382"/>
                  </a:lnTo>
                  <a:lnTo>
                    <a:pt x="893" y="10597"/>
                  </a:lnTo>
                  <a:lnTo>
                    <a:pt x="3560" y="11299"/>
                  </a:lnTo>
                  <a:lnTo>
                    <a:pt x="4251" y="13799"/>
                  </a:lnTo>
                  <a:lnTo>
                    <a:pt x="4465" y="14621"/>
                  </a:lnTo>
                  <a:lnTo>
                    <a:pt x="5227" y="14204"/>
                  </a:lnTo>
                  <a:lnTo>
                    <a:pt x="7620" y="12859"/>
                  </a:lnTo>
                  <a:lnTo>
                    <a:pt x="9930" y="14157"/>
                  </a:lnTo>
                  <a:lnTo>
                    <a:pt x="10692" y="14573"/>
                  </a:lnTo>
                  <a:lnTo>
                    <a:pt x="10918" y="13752"/>
                  </a:lnTo>
                  <a:lnTo>
                    <a:pt x="11633" y="11168"/>
                  </a:lnTo>
                  <a:lnTo>
                    <a:pt x="14204" y="10501"/>
                  </a:lnTo>
                  <a:lnTo>
                    <a:pt x="15050" y="10275"/>
                  </a:lnTo>
                  <a:lnTo>
                    <a:pt x="14621" y="9549"/>
                  </a:lnTo>
                  <a:lnTo>
                    <a:pt x="13240" y="7227"/>
                  </a:lnTo>
                  <a:lnTo>
                    <a:pt x="14573" y="4977"/>
                  </a:lnTo>
                  <a:lnTo>
                    <a:pt x="15002" y="4251"/>
                  </a:lnTo>
                  <a:lnTo>
                    <a:pt x="14157" y="4024"/>
                  </a:lnTo>
                  <a:lnTo>
                    <a:pt x="11490" y="3322"/>
                  </a:lnTo>
                  <a:lnTo>
                    <a:pt x="10811"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 name="Google Shape;192;p8"/>
            <p:cNvSpPr/>
            <p:nvPr/>
          </p:nvSpPr>
          <p:spPr>
            <a:xfrm>
              <a:off x="1729675" y="4499800"/>
              <a:ext cx="376250" cy="365250"/>
            </a:xfrm>
            <a:custGeom>
              <a:avLst/>
              <a:gdLst/>
              <a:ahLst/>
              <a:cxnLst/>
              <a:rect l="l" t="t" r="r" b="b"/>
              <a:pathLst>
                <a:path w="15050" h="14610" extrusionOk="0">
                  <a:moveTo>
                    <a:pt x="4882" y="1286"/>
                  </a:moveTo>
                  <a:lnTo>
                    <a:pt x="7108" y="2524"/>
                  </a:lnTo>
                  <a:lnTo>
                    <a:pt x="7108" y="6322"/>
                  </a:lnTo>
                  <a:lnTo>
                    <a:pt x="4263" y="3572"/>
                  </a:lnTo>
                  <a:lnTo>
                    <a:pt x="4882" y="1286"/>
                  </a:lnTo>
                  <a:close/>
                  <a:moveTo>
                    <a:pt x="10049" y="1250"/>
                  </a:moveTo>
                  <a:lnTo>
                    <a:pt x="10704" y="3643"/>
                  </a:lnTo>
                  <a:lnTo>
                    <a:pt x="7942" y="6322"/>
                  </a:lnTo>
                  <a:lnTo>
                    <a:pt x="7942" y="2417"/>
                  </a:lnTo>
                  <a:lnTo>
                    <a:pt x="7954" y="2417"/>
                  </a:lnTo>
                  <a:lnTo>
                    <a:pt x="10049" y="1250"/>
                  </a:lnTo>
                  <a:close/>
                  <a:moveTo>
                    <a:pt x="3739" y="4203"/>
                  </a:moveTo>
                  <a:lnTo>
                    <a:pt x="6513" y="6882"/>
                  </a:lnTo>
                  <a:lnTo>
                    <a:pt x="2489" y="6882"/>
                  </a:lnTo>
                  <a:lnTo>
                    <a:pt x="1274" y="4846"/>
                  </a:lnTo>
                  <a:lnTo>
                    <a:pt x="3739" y="4203"/>
                  </a:lnTo>
                  <a:close/>
                  <a:moveTo>
                    <a:pt x="11395" y="4132"/>
                  </a:moveTo>
                  <a:lnTo>
                    <a:pt x="13728" y="4739"/>
                  </a:lnTo>
                  <a:lnTo>
                    <a:pt x="12442" y="6882"/>
                  </a:lnTo>
                  <a:lnTo>
                    <a:pt x="8525" y="6882"/>
                  </a:lnTo>
                  <a:lnTo>
                    <a:pt x="11395" y="4132"/>
                  </a:lnTo>
                  <a:close/>
                  <a:moveTo>
                    <a:pt x="12549" y="7715"/>
                  </a:moveTo>
                  <a:lnTo>
                    <a:pt x="13776" y="9763"/>
                  </a:lnTo>
                  <a:lnTo>
                    <a:pt x="11299" y="10394"/>
                  </a:lnTo>
                  <a:lnTo>
                    <a:pt x="8525" y="7715"/>
                  </a:lnTo>
                  <a:close/>
                  <a:moveTo>
                    <a:pt x="6525" y="7715"/>
                  </a:moveTo>
                  <a:lnTo>
                    <a:pt x="3667" y="10478"/>
                  </a:lnTo>
                  <a:lnTo>
                    <a:pt x="1334" y="9858"/>
                  </a:lnTo>
                  <a:lnTo>
                    <a:pt x="2608" y="7715"/>
                  </a:lnTo>
                  <a:close/>
                  <a:moveTo>
                    <a:pt x="7954" y="8287"/>
                  </a:moveTo>
                  <a:lnTo>
                    <a:pt x="10799" y="11037"/>
                  </a:lnTo>
                  <a:lnTo>
                    <a:pt x="10168" y="13311"/>
                  </a:lnTo>
                  <a:lnTo>
                    <a:pt x="7954" y="12085"/>
                  </a:lnTo>
                  <a:lnTo>
                    <a:pt x="7954" y="8287"/>
                  </a:lnTo>
                  <a:close/>
                  <a:moveTo>
                    <a:pt x="7120" y="8299"/>
                  </a:moveTo>
                  <a:lnTo>
                    <a:pt x="7120" y="12204"/>
                  </a:lnTo>
                  <a:lnTo>
                    <a:pt x="7108" y="12204"/>
                  </a:lnTo>
                  <a:lnTo>
                    <a:pt x="5001" y="13371"/>
                  </a:lnTo>
                  <a:lnTo>
                    <a:pt x="4346" y="10978"/>
                  </a:lnTo>
                  <a:lnTo>
                    <a:pt x="7120" y="8299"/>
                  </a:lnTo>
                  <a:close/>
                  <a:moveTo>
                    <a:pt x="10585" y="0"/>
                  </a:moveTo>
                  <a:lnTo>
                    <a:pt x="9823" y="405"/>
                  </a:lnTo>
                  <a:lnTo>
                    <a:pt x="7430" y="1750"/>
                  </a:lnTo>
                  <a:lnTo>
                    <a:pt x="5120" y="453"/>
                  </a:lnTo>
                  <a:lnTo>
                    <a:pt x="4370" y="36"/>
                  </a:lnTo>
                  <a:lnTo>
                    <a:pt x="4144" y="857"/>
                  </a:lnTo>
                  <a:lnTo>
                    <a:pt x="3429" y="3441"/>
                  </a:lnTo>
                  <a:lnTo>
                    <a:pt x="857" y="4120"/>
                  </a:lnTo>
                  <a:lnTo>
                    <a:pt x="0" y="4334"/>
                  </a:lnTo>
                  <a:lnTo>
                    <a:pt x="441" y="5072"/>
                  </a:lnTo>
                  <a:lnTo>
                    <a:pt x="1822" y="7394"/>
                  </a:lnTo>
                  <a:lnTo>
                    <a:pt x="476" y="9632"/>
                  </a:lnTo>
                  <a:lnTo>
                    <a:pt x="48" y="10370"/>
                  </a:lnTo>
                  <a:lnTo>
                    <a:pt x="893" y="10597"/>
                  </a:lnTo>
                  <a:lnTo>
                    <a:pt x="3560" y="11287"/>
                  </a:lnTo>
                  <a:lnTo>
                    <a:pt x="4251" y="13788"/>
                  </a:lnTo>
                  <a:lnTo>
                    <a:pt x="4465" y="14609"/>
                  </a:lnTo>
                  <a:lnTo>
                    <a:pt x="5227" y="14192"/>
                  </a:lnTo>
                  <a:lnTo>
                    <a:pt x="7620" y="12859"/>
                  </a:lnTo>
                  <a:lnTo>
                    <a:pt x="9930" y="14145"/>
                  </a:lnTo>
                  <a:lnTo>
                    <a:pt x="10692" y="14561"/>
                  </a:lnTo>
                  <a:lnTo>
                    <a:pt x="10918" y="13752"/>
                  </a:lnTo>
                  <a:lnTo>
                    <a:pt x="11633" y="11156"/>
                  </a:lnTo>
                  <a:lnTo>
                    <a:pt x="14204" y="10489"/>
                  </a:lnTo>
                  <a:lnTo>
                    <a:pt x="15050" y="10263"/>
                  </a:lnTo>
                  <a:lnTo>
                    <a:pt x="14621" y="9537"/>
                  </a:lnTo>
                  <a:lnTo>
                    <a:pt x="13240" y="7215"/>
                  </a:lnTo>
                  <a:lnTo>
                    <a:pt x="14573" y="4965"/>
                  </a:lnTo>
                  <a:lnTo>
                    <a:pt x="15002" y="4239"/>
                  </a:lnTo>
                  <a:lnTo>
                    <a:pt x="14157" y="4012"/>
                  </a:lnTo>
                  <a:lnTo>
                    <a:pt x="11490" y="3310"/>
                  </a:lnTo>
                  <a:lnTo>
                    <a:pt x="10811" y="810"/>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3" name="Google Shape;193;p8"/>
            <p:cNvSpPr/>
            <p:nvPr/>
          </p:nvSpPr>
          <p:spPr>
            <a:xfrm>
              <a:off x="1350750" y="4499800"/>
              <a:ext cx="375975" cy="365250"/>
            </a:xfrm>
            <a:custGeom>
              <a:avLst/>
              <a:gdLst/>
              <a:ahLst/>
              <a:cxnLst/>
              <a:rect l="l" t="t" r="r" b="b"/>
              <a:pathLst>
                <a:path w="15039" h="14610" extrusionOk="0">
                  <a:moveTo>
                    <a:pt x="4882" y="1286"/>
                  </a:moveTo>
                  <a:lnTo>
                    <a:pt x="7097" y="2524"/>
                  </a:lnTo>
                  <a:lnTo>
                    <a:pt x="7097" y="6322"/>
                  </a:lnTo>
                  <a:lnTo>
                    <a:pt x="4251" y="3572"/>
                  </a:lnTo>
                  <a:lnTo>
                    <a:pt x="4882" y="1286"/>
                  </a:lnTo>
                  <a:close/>
                  <a:moveTo>
                    <a:pt x="10038" y="1250"/>
                  </a:moveTo>
                  <a:lnTo>
                    <a:pt x="10692" y="3643"/>
                  </a:lnTo>
                  <a:lnTo>
                    <a:pt x="7930" y="6322"/>
                  </a:lnTo>
                  <a:lnTo>
                    <a:pt x="7930" y="2417"/>
                  </a:lnTo>
                  <a:lnTo>
                    <a:pt x="7942" y="2417"/>
                  </a:lnTo>
                  <a:lnTo>
                    <a:pt x="10038" y="1250"/>
                  </a:lnTo>
                  <a:close/>
                  <a:moveTo>
                    <a:pt x="3727" y="4203"/>
                  </a:moveTo>
                  <a:lnTo>
                    <a:pt x="6501" y="6882"/>
                  </a:lnTo>
                  <a:lnTo>
                    <a:pt x="2477" y="6882"/>
                  </a:lnTo>
                  <a:lnTo>
                    <a:pt x="1263" y="4846"/>
                  </a:lnTo>
                  <a:lnTo>
                    <a:pt x="3727" y="4203"/>
                  </a:lnTo>
                  <a:close/>
                  <a:moveTo>
                    <a:pt x="11383" y="4132"/>
                  </a:moveTo>
                  <a:lnTo>
                    <a:pt x="13717" y="4739"/>
                  </a:lnTo>
                  <a:lnTo>
                    <a:pt x="12443" y="6882"/>
                  </a:lnTo>
                  <a:lnTo>
                    <a:pt x="8525" y="6882"/>
                  </a:lnTo>
                  <a:lnTo>
                    <a:pt x="11383" y="4132"/>
                  </a:lnTo>
                  <a:close/>
                  <a:moveTo>
                    <a:pt x="12538" y="7715"/>
                  </a:moveTo>
                  <a:lnTo>
                    <a:pt x="13764" y="9763"/>
                  </a:lnTo>
                  <a:lnTo>
                    <a:pt x="11288" y="10394"/>
                  </a:lnTo>
                  <a:lnTo>
                    <a:pt x="8525" y="7715"/>
                  </a:lnTo>
                  <a:close/>
                  <a:moveTo>
                    <a:pt x="6501" y="7715"/>
                  </a:moveTo>
                  <a:lnTo>
                    <a:pt x="3656" y="10478"/>
                  </a:lnTo>
                  <a:lnTo>
                    <a:pt x="1310" y="9858"/>
                  </a:lnTo>
                  <a:lnTo>
                    <a:pt x="2584" y="7715"/>
                  </a:lnTo>
                  <a:close/>
                  <a:moveTo>
                    <a:pt x="7942" y="8287"/>
                  </a:moveTo>
                  <a:lnTo>
                    <a:pt x="10788" y="11037"/>
                  </a:lnTo>
                  <a:lnTo>
                    <a:pt x="10157" y="13311"/>
                  </a:lnTo>
                  <a:lnTo>
                    <a:pt x="7942" y="12085"/>
                  </a:lnTo>
                  <a:lnTo>
                    <a:pt x="7942" y="8287"/>
                  </a:lnTo>
                  <a:close/>
                  <a:moveTo>
                    <a:pt x="7109" y="8299"/>
                  </a:moveTo>
                  <a:lnTo>
                    <a:pt x="7109" y="12204"/>
                  </a:lnTo>
                  <a:lnTo>
                    <a:pt x="7097" y="12204"/>
                  </a:lnTo>
                  <a:lnTo>
                    <a:pt x="5001" y="13371"/>
                  </a:lnTo>
                  <a:lnTo>
                    <a:pt x="4346" y="10978"/>
                  </a:lnTo>
                  <a:lnTo>
                    <a:pt x="7109" y="8299"/>
                  </a:lnTo>
                  <a:close/>
                  <a:moveTo>
                    <a:pt x="10573" y="0"/>
                  </a:moveTo>
                  <a:lnTo>
                    <a:pt x="9823" y="405"/>
                  </a:lnTo>
                  <a:lnTo>
                    <a:pt x="7418" y="1750"/>
                  </a:lnTo>
                  <a:lnTo>
                    <a:pt x="5120" y="453"/>
                  </a:lnTo>
                  <a:lnTo>
                    <a:pt x="4358" y="36"/>
                  </a:lnTo>
                  <a:lnTo>
                    <a:pt x="4132" y="857"/>
                  </a:lnTo>
                  <a:lnTo>
                    <a:pt x="3418" y="3441"/>
                  </a:lnTo>
                  <a:lnTo>
                    <a:pt x="846" y="4120"/>
                  </a:lnTo>
                  <a:lnTo>
                    <a:pt x="1" y="4334"/>
                  </a:lnTo>
                  <a:lnTo>
                    <a:pt x="429" y="5072"/>
                  </a:lnTo>
                  <a:lnTo>
                    <a:pt x="1810" y="7394"/>
                  </a:lnTo>
                  <a:lnTo>
                    <a:pt x="477" y="9632"/>
                  </a:lnTo>
                  <a:lnTo>
                    <a:pt x="36" y="10370"/>
                  </a:lnTo>
                  <a:lnTo>
                    <a:pt x="894" y="10597"/>
                  </a:lnTo>
                  <a:lnTo>
                    <a:pt x="3549" y="11287"/>
                  </a:lnTo>
                  <a:lnTo>
                    <a:pt x="4239" y="13788"/>
                  </a:lnTo>
                  <a:lnTo>
                    <a:pt x="4465" y="14609"/>
                  </a:lnTo>
                  <a:lnTo>
                    <a:pt x="5216" y="14192"/>
                  </a:lnTo>
                  <a:lnTo>
                    <a:pt x="7621" y="12859"/>
                  </a:lnTo>
                  <a:lnTo>
                    <a:pt x="9918" y="14145"/>
                  </a:lnTo>
                  <a:lnTo>
                    <a:pt x="10680" y="14561"/>
                  </a:lnTo>
                  <a:lnTo>
                    <a:pt x="10907" y="13752"/>
                  </a:lnTo>
                  <a:lnTo>
                    <a:pt x="11621" y="11156"/>
                  </a:lnTo>
                  <a:lnTo>
                    <a:pt x="14193" y="10489"/>
                  </a:lnTo>
                  <a:lnTo>
                    <a:pt x="15038" y="10263"/>
                  </a:lnTo>
                  <a:lnTo>
                    <a:pt x="14610" y="9537"/>
                  </a:lnTo>
                  <a:lnTo>
                    <a:pt x="13228" y="7215"/>
                  </a:lnTo>
                  <a:lnTo>
                    <a:pt x="14562" y="4965"/>
                  </a:lnTo>
                  <a:lnTo>
                    <a:pt x="15002" y="4239"/>
                  </a:lnTo>
                  <a:lnTo>
                    <a:pt x="14145" y="4012"/>
                  </a:lnTo>
                  <a:lnTo>
                    <a:pt x="11490" y="3310"/>
                  </a:lnTo>
                  <a:lnTo>
                    <a:pt x="10800" y="810"/>
                  </a:lnTo>
                  <a:lnTo>
                    <a:pt x="10573"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4" name="Google Shape;194;p8"/>
            <p:cNvSpPr/>
            <p:nvPr/>
          </p:nvSpPr>
          <p:spPr>
            <a:xfrm>
              <a:off x="5139025" y="1577100"/>
              <a:ext cx="376250" cy="365250"/>
            </a:xfrm>
            <a:custGeom>
              <a:avLst/>
              <a:gdLst/>
              <a:ahLst/>
              <a:cxnLst/>
              <a:rect l="l" t="t" r="r" b="b"/>
              <a:pathLst>
                <a:path w="15050" h="14610" extrusionOk="0">
                  <a:moveTo>
                    <a:pt x="4882" y="1299"/>
                  </a:moveTo>
                  <a:lnTo>
                    <a:pt x="7097" y="2525"/>
                  </a:lnTo>
                  <a:lnTo>
                    <a:pt x="7097" y="6323"/>
                  </a:lnTo>
                  <a:lnTo>
                    <a:pt x="4263" y="3573"/>
                  </a:lnTo>
                  <a:lnTo>
                    <a:pt x="4882" y="1299"/>
                  </a:lnTo>
                  <a:close/>
                  <a:moveTo>
                    <a:pt x="10049" y="1251"/>
                  </a:moveTo>
                  <a:lnTo>
                    <a:pt x="10704" y="3644"/>
                  </a:lnTo>
                  <a:lnTo>
                    <a:pt x="7930" y="6323"/>
                  </a:lnTo>
                  <a:lnTo>
                    <a:pt x="7930" y="2430"/>
                  </a:lnTo>
                  <a:lnTo>
                    <a:pt x="7954" y="2430"/>
                  </a:lnTo>
                  <a:lnTo>
                    <a:pt x="10049" y="1251"/>
                  </a:lnTo>
                  <a:close/>
                  <a:moveTo>
                    <a:pt x="3751" y="4228"/>
                  </a:moveTo>
                  <a:lnTo>
                    <a:pt x="6513" y="6906"/>
                  </a:lnTo>
                  <a:lnTo>
                    <a:pt x="2501" y="6906"/>
                  </a:lnTo>
                  <a:lnTo>
                    <a:pt x="1286" y="4871"/>
                  </a:lnTo>
                  <a:lnTo>
                    <a:pt x="3751" y="4228"/>
                  </a:lnTo>
                  <a:close/>
                  <a:moveTo>
                    <a:pt x="11383" y="4156"/>
                  </a:moveTo>
                  <a:lnTo>
                    <a:pt x="13728" y="4763"/>
                  </a:lnTo>
                  <a:lnTo>
                    <a:pt x="12442" y="6906"/>
                  </a:lnTo>
                  <a:lnTo>
                    <a:pt x="8525" y="6906"/>
                  </a:lnTo>
                  <a:lnTo>
                    <a:pt x="11383" y="4156"/>
                  </a:lnTo>
                  <a:close/>
                  <a:moveTo>
                    <a:pt x="12562" y="7728"/>
                  </a:moveTo>
                  <a:lnTo>
                    <a:pt x="13788" y="9764"/>
                  </a:lnTo>
                  <a:lnTo>
                    <a:pt x="11311" y="10407"/>
                  </a:lnTo>
                  <a:lnTo>
                    <a:pt x="8549" y="7728"/>
                  </a:lnTo>
                  <a:close/>
                  <a:moveTo>
                    <a:pt x="6513" y="7704"/>
                  </a:moveTo>
                  <a:lnTo>
                    <a:pt x="3668" y="10478"/>
                  </a:lnTo>
                  <a:lnTo>
                    <a:pt x="1322" y="9859"/>
                  </a:lnTo>
                  <a:lnTo>
                    <a:pt x="2608" y="7704"/>
                  </a:lnTo>
                  <a:close/>
                  <a:moveTo>
                    <a:pt x="7954" y="8300"/>
                  </a:moveTo>
                  <a:lnTo>
                    <a:pt x="10787" y="11050"/>
                  </a:lnTo>
                  <a:lnTo>
                    <a:pt x="10168" y="13336"/>
                  </a:lnTo>
                  <a:lnTo>
                    <a:pt x="7954" y="12098"/>
                  </a:lnTo>
                  <a:lnTo>
                    <a:pt x="7954" y="8300"/>
                  </a:lnTo>
                  <a:close/>
                  <a:moveTo>
                    <a:pt x="7120" y="8300"/>
                  </a:moveTo>
                  <a:lnTo>
                    <a:pt x="7120" y="12205"/>
                  </a:lnTo>
                  <a:lnTo>
                    <a:pt x="7097" y="12205"/>
                  </a:lnTo>
                  <a:lnTo>
                    <a:pt x="5001" y="13383"/>
                  </a:lnTo>
                  <a:lnTo>
                    <a:pt x="4346" y="10978"/>
                  </a:lnTo>
                  <a:lnTo>
                    <a:pt x="7120" y="8300"/>
                  </a:lnTo>
                  <a:close/>
                  <a:moveTo>
                    <a:pt x="10585" y="1"/>
                  </a:moveTo>
                  <a:lnTo>
                    <a:pt x="9823" y="418"/>
                  </a:lnTo>
                  <a:lnTo>
                    <a:pt x="7430" y="1751"/>
                  </a:lnTo>
                  <a:lnTo>
                    <a:pt x="5120" y="465"/>
                  </a:lnTo>
                  <a:lnTo>
                    <a:pt x="4358" y="49"/>
                  </a:lnTo>
                  <a:lnTo>
                    <a:pt x="4144" y="858"/>
                  </a:lnTo>
                  <a:lnTo>
                    <a:pt x="3429" y="3454"/>
                  </a:lnTo>
                  <a:lnTo>
                    <a:pt x="846" y="4120"/>
                  </a:lnTo>
                  <a:lnTo>
                    <a:pt x="0" y="4347"/>
                  </a:lnTo>
                  <a:lnTo>
                    <a:pt x="429" y="5073"/>
                  </a:lnTo>
                  <a:lnTo>
                    <a:pt x="1822" y="7395"/>
                  </a:lnTo>
                  <a:lnTo>
                    <a:pt x="477" y="9645"/>
                  </a:lnTo>
                  <a:lnTo>
                    <a:pt x="48" y="10371"/>
                  </a:lnTo>
                  <a:lnTo>
                    <a:pt x="893" y="10597"/>
                  </a:lnTo>
                  <a:lnTo>
                    <a:pt x="3560" y="11300"/>
                  </a:lnTo>
                  <a:lnTo>
                    <a:pt x="4239" y="13800"/>
                  </a:lnTo>
                  <a:lnTo>
                    <a:pt x="4465" y="14610"/>
                  </a:lnTo>
                  <a:lnTo>
                    <a:pt x="5227" y="14193"/>
                  </a:lnTo>
                  <a:lnTo>
                    <a:pt x="7620" y="12860"/>
                  </a:lnTo>
                  <a:lnTo>
                    <a:pt x="9930" y="14145"/>
                  </a:lnTo>
                  <a:lnTo>
                    <a:pt x="10692" y="14574"/>
                  </a:lnTo>
                  <a:lnTo>
                    <a:pt x="10907" y="13753"/>
                  </a:lnTo>
                  <a:lnTo>
                    <a:pt x="11621" y="11157"/>
                  </a:lnTo>
                  <a:lnTo>
                    <a:pt x="14205" y="10490"/>
                  </a:lnTo>
                  <a:lnTo>
                    <a:pt x="15050" y="10264"/>
                  </a:lnTo>
                  <a:lnTo>
                    <a:pt x="14621" y="9538"/>
                  </a:lnTo>
                  <a:lnTo>
                    <a:pt x="13228" y="7216"/>
                  </a:lnTo>
                  <a:lnTo>
                    <a:pt x="14574" y="4966"/>
                  </a:lnTo>
                  <a:lnTo>
                    <a:pt x="15002" y="4239"/>
                  </a:lnTo>
                  <a:lnTo>
                    <a:pt x="14157" y="4013"/>
                  </a:lnTo>
                  <a:lnTo>
                    <a:pt x="11490" y="3323"/>
                  </a:lnTo>
                  <a:lnTo>
                    <a:pt x="10811"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 name="Google Shape;195;p8"/>
            <p:cNvSpPr/>
            <p:nvPr/>
          </p:nvSpPr>
          <p:spPr>
            <a:xfrm>
              <a:off x="5139025" y="1942325"/>
              <a:ext cx="376250" cy="365550"/>
            </a:xfrm>
            <a:custGeom>
              <a:avLst/>
              <a:gdLst/>
              <a:ahLst/>
              <a:cxnLst/>
              <a:rect l="l" t="t" r="r" b="b"/>
              <a:pathLst>
                <a:path w="15050" h="14622" extrusionOk="0">
                  <a:moveTo>
                    <a:pt x="4882" y="1299"/>
                  </a:moveTo>
                  <a:lnTo>
                    <a:pt x="7097" y="2537"/>
                  </a:lnTo>
                  <a:lnTo>
                    <a:pt x="7097" y="6335"/>
                  </a:lnTo>
                  <a:lnTo>
                    <a:pt x="4263" y="3573"/>
                  </a:lnTo>
                  <a:lnTo>
                    <a:pt x="4882" y="1299"/>
                  </a:lnTo>
                  <a:close/>
                  <a:moveTo>
                    <a:pt x="10049" y="1251"/>
                  </a:moveTo>
                  <a:lnTo>
                    <a:pt x="10704" y="3656"/>
                  </a:lnTo>
                  <a:lnTo>
                    <a:pt x="7930" y="6335"/>
                  </a:lnTo>
                  <a:lnTo>
                    <a:pt x="7930" y="2430"/>
                  </a:lnTo>
                  <a:lnTo>
                    <a:pt x="7954" y="2430"/>
                  </a:lnTo>
                  <a:lnTo>
                    <a:pt x="10049" y="1251"/>
                  </a:lnTo>
                  <a:close/>
                  <a:moveTo>
                    <a:pt x="11383" y="4144"/>
                  </a:moveTo>
                  <a:lnTo>
                    <a:pt x="13728" y="4751"/>
                  </a:lnTo>
                  <a:lnTo>
                    <a:pt x="12442" y="6895"/>
                  </a:lnTo>
                  <a:lnTo>
                    <a:pt x="8525" y="6895"/>
                  </a:lnTo>
                  <a:lnTo>
                    <a:pt x="11383" y="4144"/>
                  </a:lnTo>
                  <a:close/>
                  <a:moveTo>
                    <a:pt x="3751" y="4228"/>
                  </a:moveTo>
                  <a:lnTo>
                    <a:pt x="6513" y="6906"/>
                  </a:lnTo>
                  <a:lnTo>
                    <a:pt x="2501" y="6906"/>
                  </a:lnTo>
                  <a:lnTo>
                    <a:pt x="1286" y="4870"/>
                  </a:lnTo>
                  <a:lnTo>
                    <a:pt x="3751" y="4228"/>
                  </a:lnTo>
                  <a:close/>
                  <a:moveTo>
                    <a:pt x="12562" y="7728"/>
                  </a:moveTo>
                  <a:lnTo>
                    <a:pt x="13788" y="9764"/>
                  </a:lnTo>
                  <a:lnTo>
                    <a:pt x="11311" y="10407"/>
                  </a:lnTo>
                  <a:lnTo>
                    <a:pt x="8549" y="7728"/>
                  </a:lnTo>
                  <a:close/>
                  <a:moveTo>
                    <a:pt x="6513" y="7728"/>
                  </a:moveTo>
                  <a:lnTo>
                    <a:pt x="3668" y="10478"/>
                  </a:lnTo>
                  <a:lnTo>
                    <a:pt x="1322" y="9871"/>
                  </a:lnTo>
                  <a:lnTo>
                    <a:pt x="2608" y="7728"/>
                  </a:lnTo>
                  <a:close/>
                  <a:moveTo>
                    <a:pt x="7954" y="8311"/>
                  </a:moveTo>
                  <a:lnTo>
                    <a:pt x="10787" y="11062"/>
                  </a:lnTo>
                  <a:lnTo>
                    <a:pt x="10168" y="13336"/>
                  </a:lnTo>
                  <a:lnTo>
                    <a:pt x="7954" y="12109"/>
                  </a:lnTo>
                  <a:lnTo>
                    <a:pt x="7954" y="8311"/>
                  </a:lnTo>
                  <a:close/>
                  <a:moveTo>
                    <a:pt x="7120" y="8311"/>
                  </a:moveTo>
                  <a:lnTo>
                    <a:pt x="7120" y="12205"/>
                  </a:lnTo>
                  <a:lnTo>
                    <a:pt x="7097" y="12205"/>
                  </a:lnTo>
                  <a:lnTo>
                    <a:pt x="5001" y="13383"/>
                  </a:lnTo>
                  <a:lnTo>
                    <a:pt x="4346" y="10990"/>
                  </a:lnTo>
                  <a:lnTo>
                    <a:pt x="7120" y="8311"/>
                  </a:lnTo>
                  <a:close/>
                  <a:moveTo>
                    <a:pt x="10585" y="1"/>
                  </a:moveTo>
                  <a:lnTo>
                    <a:pt x="9823" y="418"/>
                  </a:lnTo>
                  <a:lnTo>
                    <a:pt x="7430" y="1763"/>
                  </a:lnTo>
                  <a:lnTo>
                    <a:pt x="5120" y="465"/>
                  </a:lnTo>
                  <a:lnTo>
                    <a:pt x="4358" y="48"/>
                  </a:lnTo>
                  <a:lnTo>
                    <a:pt x="4144" y="870"/>
                  </a:lnTo>
                  <a:lnTo>
                    <a:pt x="3429" y="3454"/>
                  </a:lnTo>
                  <a:lnTo>
                    <a:pt x="846" y="4132"/>
                  </a:lnTo>
                  <a:lnTo>
                    <a:pt x="0" y="4347"/>
                  </a:lnTo>
                  <a:lnTo>
                    <a:pt x="429" y="5085"/>
                  </a:lnTo>
                  <a:lnTo>
                    <a:pt x="1822" y="7406"/>
                  </a:lnTo>
                  <a:lnTo>
                    <a:pt x="477" y="9645"/>
                  </a:lnTo>
                  <a:lnTo>
                    <a:pt x="48" y="10383"/>
                  </a:lnTo>
                  <a:lnTo>
                    <a:pt x="893" y="10597"/>
                  </a:lnTo>
                  <a:lnTo>
                    <a:pt x="3560" y="11300"/>
                  </a:lnTo>
                  <a:lnTo>
                    <a:pt x="4239" y="13800"/>
                  </a:lnTo>
                  <a:lnTo>
                    <a:pt x="4465" y="14622"/>
                  </a:lnTo>
                  <a:lnTo>
                    <a:pt x="5227" y="14205"/>
                  </a:lnTo>
                  <a:lnTo>
                    <a:pt x="7620" y="12860"/>
                  </a:lnTo>
                  <a:lnTo>
                    <a:pt x="9930" y="14157"/>
                  </a:lnTo>
                  <a:lnTo>
                    <a:pt x="10692" y="14574"/>
                  </a:lnTo>
                  <a:lnTo>
                    <a:pt x="10907" y="13753"/>
                  </a:lnTo>
                  <a:lnTo>
                    <a:pt x="11621" y="11169"/>
                  </a:lnTo>
                  <a:lnTo>
                    <a:pt x="14205" y="10502"/>
                  </a:lnTo>
                  <a:lnTo>
                    <a:pt x="15050" y="10276"/>
                  </a:lnTo>
                  <a:lnTo>
                    <a:pt x="14621" y="9550"/>
                  </a:lnTo>
                  <a:lnTo>
                    <a:pt x="13228" y="7228"/>
                  </a:lnTo>
                  <a:lnTo>
                    <a:pt x="14574" y="4978"/>
                  </a:lnTo>
                  <a:lnTo>
                    <a:pt x="15002" y="4251"/>
                  </a:lnTo>
                  <a:lnTo>
                    <a:pt x="14157" y="4025"/>
                  </a:lnTo>
                  <a:lnTo>
                    <a:pt x="11490" y="3323"/>
                  </a:lnTo>
                  <a:lnTo>
                    <a:pt x="10811"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 name="Google Shape;196;p8"/>
            <p:cNvSpPr/>
            <p:nvPr/>
          </p:nvSpPr>
          <p:spPr>
            <a:xfrm>
              <a:off x="5139025" y="1211600"/>
              <a:ext cx="376250" cy="365525"/>
            </a:xfrm>
            <a:custGeom>
              <a:avLst/>
              <a:gdLst/>
              <a:ahLst/>
              <a:cxnLst/>
              <a:rect l="l" t="t" r="r" b="b"/>
              <a:pathLst>
                <a:path w="15050" h="14621" extrusionOk="0">
                  <a:moveTo>
                    <a:pt x="4882" y="1298"/>
                  </a:moveTo>
                  <a:lnTo>
                    <a:pt x="7097" y="2536"/>
                  </a:lnTo>
                  <a:lnTo>
                    <a:pt x="7097" y="6334"/>
                  </a:lnTo>
                  <a:lnTo>
                    <a:pt x="4263" y="3572"/>
                  </a:lnTo>
                  <a:lnTo>
                    <a:pt x="4882" y="1298"/>
                  </a:lnTo>
                  <a:close/>
                  <a:moveTo>
                    <a:pt x="10049" y="1250"/>
                  </a:moveTo>
                  <a:lnTo>
                    <a:pt x="10704" y="3655"/>
                  </a:lnTo>
                  <a:lnTo>
                    <a:pt x="7930" y="6334"/>
                  </a:lnTo>
                  <a:lnTo>
                    <a:pt x="7930" y="2429"/>
                  </a:lnTo>
                  <a:lnTo>
                    <a:pt x="7954" y="2429"/>
                  </a:lnTo>
                  <a:lnTo>
                    <a:pt x="10049" y="1250"/>
                  </a:lnTo>
                  <a:close/>
                  <a:moveTo>
                    <a:pt x="3751" y="4227"/>
                  </a:moveTo>
                  <a:lnTo>
                    <a:pt x="6513" y="6906"/>
                  </a:lnTo>
                  <a:lnTo>
                    <a:pt x="2501" y="6906"/>
                  </a:lnTo>
                  <a:lnTo>
                    <a:pt x="1286" y="4870"/>
                  </a:lnTo>
                  <a:lnTo>
                    <a:pt x="3751" y="4227"/>
                  </a:lnTo>
                  <a:close/>
                  <a:moveTo>
                    <a:pt x="11383" y="4155"/>
                  </a:moveTo>
                  <a:lnTo>
                    <a:pt x="13728" y="4763"/>
                  </a:lnTo>
                  <a:lnTo>
                    <a:pt x="12442" y="6906"/>
                  </a:lnTo>
                  <a:lnTo>
                    <a:pt x="8525" y="6906"/>
                  </a:lnTo>
                  <a:lnTo>
                    <a:pt x="11383" y="4155"/>
                  </a:lnTo>
                  <a:close/>
                  <a:moveTo>
                    <a:pt x="12562" y="7727"/>
                  </a:moveTo>
                  <a:lnTo>
                    <a:pt x="13788" y="9763"/>
                  </a:lnTo>
                  <a:lnTo>
                    <a:pt x="11311" y="10406"/>
                  </a:lnTo>
                  <a:lnTo>
                    <a:pt x="8549" y="7727"/>
                  </a:lnTo>
                  <a:close/>
                  <a:moveTo>
                    <a:pt x="6513" y="7739"/>
                  </a:moveTo>
                  <a:lnTo>
                    <a:pt x="3668" y="10501"/>
                  </a:lnTo>
                  <a:lnTo>
                    <a:pt x="1322" y="9882"/>
                  </a:lnTo>
                  <a:lnTo>
                    <a:pt x="2608" y="7739"/>
                  </a:lnTo>
                  <a:close/>
                  <a:moveTo>
                    <a:pt x="7954" y="8311"/>
                  </a:moveTo>
                  <a:lnTo>
                    <a:pt x="10787" y="11061"/>
                  </a:lnTo>
                  <a:lnTo>
                    <a:pt x="10168" y="13335"/>
                  </a:lnTo>
                  <a:lnTo>
                    <a:pt x="7954" y="12097"/>
                  </a:lnTo>
                  <a:lnTo>
                    <a:pt x="7954" y="8311"/>
                  </a:lnTo>
                  <a:close/>
                  <a:moveTo>
                    <a:pt x="7120" y="8311"/>
                  </a:moveTo>
                  <a:lnTo>
                    <a:pt x="7120" y="12204"/>
                  </a:lnTo>
                  <a:lnTo>
                    <a:pt x="7097" y="12204"/>
                  </a:lnTo>
                  <a:lnTo>
                    <a:pt x="5001" y="13383"/>
                  </a:lnTo>
                  <a:lnTo>
                    <a:pt x="4346" y="10989"/>
                  </a:lnTo>
                  <a:lnTo>
                    <a:pt x="7120" y="8311"/>
                  </a:lnTo>
                  <a:close/>
                  <a:moveTo>
                    <a:pt x="10585" y="0"/>
                  </a:moveTo>
                  <a:lnTo>
                    <a:pt x="9823" y="417"/>
                  </a:lnTo>
                  <a:lnTo>
                    <a:pt x="7430" y="1762"/>
                  </a:lnTo>
                  <a:lnTo>
                    <a:pt x="5120" y="464"/>
                  </a:lnTo>
                  <a:lnTo>
                    <a:pt x="4358" y="48"/>
                  </a:lnTo>
                  <a:lnTo>
                    <a:pt x="4144" y="869"/>
                  </a:lnTo>
                  <a:lnTo>
                    <a:pt x="3429" y="3453"/>
                  </a:lnTo>
                  <a:lnTo>
                    <a:pt x="846" y="4120"/>
                  </a:lnTo>
                  <a:lnTo>
                    <a:pt x="0" y="4346"/>
                  </a:lnTo>
                  <a:lnTo>
                    <a:pt x="429" y="5072"/>
                  </a:lnTo>
                  <a:lnTo>
                    <a:pt x="1822" y="7394"/>
                  </a:lnTo>
                  <a:lnTo>
                    <a:pt x="477" y="9644"/>
                  </a:lnTo>
                  <a:lnTo>
                    <a:pt x="48" y="10382"/>
                  </a:lnTo>
                  <a:lnTo>
                    <a:pt x="893" y="10597"/>
                  </a:lnTo>
                  <a:lnTo>
                    <a:pt x="3560" y="11299"/>
                  </a:lnTo>
                  <a:lnTo>
                    <a:pt x="4239" y="13799"/>
                  </a:lnTo>
                  <a:lnTo>
                    <a:pt x="4465" y="14621"/>
                  </a:lnTo>
                  <a:lnTo>
                    <a:pt x="5227" y="14204"/>
                  </a:lnTo>
                  <a:lnTo>
                    <a:pt x="7620" y="12859"/>
                  </a:lnTo>
                  <a:lnTo>
                    <a:pt x="9930" y="14157"/>
                  </a:lnTo>
                  <a:lnTo>
                    <a:pt x="10692" y="14573"/>
                  </a:lnTo>
                  <a:lnTo>
                    <a:pt x="10907" y="13752"/>
                  </a:lnTo>
                  <a:lnTo>
                    <a:pt x="11621" y="11168"/>
                  </a:lnTo>
                  <a:lnTo>
                    <a:pt x="14205" y="10489"/>
                  </a:lnTo>
                  <a:lnTo>
                    <a:pt x="15050" y="10275"/>
                  </a:lnTo>
                  <a:lnTo>
                    <a:pt x="14621" y="9537"/>
                  </a:lnTo>
                  <a:lnTo>
                    <a:pt x="13228" y="7227"/>
                  </a:lnTo>
                  <a:lnTo>
                    <a:pt x="14574" y="4977"/>
                  </a:lnTo>
                  <a:lnTo>
                    <a:pt x="15002" y="4251"/>
                  </a:lnTo>
                  <a:lnTo>
                    <a:pt x="14157" y="4024"/>
                  </a:lnTo>
                  <a:lnTo>
                    <a:pt x="11490" y="3322"/>
                  </a:lnTo>
                  <a:lnTo>
                    <a:pt x="10811"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 name="Google Shape;197;p8"/>
            <p:cNvSpPr/>
            <p:nvPr/>
          </p:nvSpPr>
          <p:spPr>
            <a:xfrm>
              <a:off x="5139325" y="2307850"/>
              <a:ext cx="376250" cy="365250"/>
            </a:xfrm>
            <a:custGeom>
              <a:avLst/>
              <a:gdLst/>
              <a:ahLst/>
              <a:cxnLst/>
              <a:rect l="l" t="t" r="r" b="b"/>
              <a:pathLst>
                <a:path w="15050" h="14610" extrusionOk="0">
                  <a:moveTo>
                    <a:pt x="4870" y="1298"/>
                  </a:moveTo>
                  <a:lnTo>
                    <a:pt x="7085" y="2525"/>
                  </a:lnTo>
                  <a:lnTo>
                    <a:pt x="7085" y="6323"/>
                  </a:lnTo>
                  <a:lnTo>
                    <a:pt x="4251" y="3573"/>
                  </a:lnTo>
                  <a:lnTo>
                    <a:pt x="4870" y="1298"/>
                  </a:lnTo>
                  <a:close/>
                  <a:moveTo>
                    <a:pt x="10037" y="1251"/>
                  </a:moveTo>
                  <a:lnTo>
                    <a:pt x="10704" y="3644"/>
                  </a:lnTo>
                  <a:lnTo>
                    <a:pt x="7942" y="6323"/>
                  </a:lnTo>
                  <a:lnTo>
                    <a:pt x="7942" y="2430"/>
                  </a:lnTo>
                  <a:lnTo>
                    <a:pt x="10037" y="1251"/>
                  </a:lnTo>
                  <a:close/>
                  <a:moveTo>
                    <a:pt x="11371" y="4132"/>
                  </a:moveTo>
                  <a:lnTo>
                    <a:pt x="13716" y="4751"/>
                  </a:lnTo>
                  <a:lnTo>
                    <a:pt x="12430" y="6894"/>
                  </a:lnTo>
                  <a:lnTo>
                    <a:pt x="8513" y="6894"/>
                  </a:lnTo>
                  <a:lnTo>
                    <a:pt x="11371" y="4132"/>
                  </a:lnTo>
                  <a:close/>
                  <a:moveTo>
                    <a:pt x="3739" y="4227"/>
                  </a:moveTo>
                  <a:lnTo>
                    <a:pt x="6501" y="6906"/>
                  </a:lnTo>
                  <a:lnTo>
                    <a:pt x="2489" y="6906"/>
                  </a:lnTo>
                  <a:lnTo>
                    <a:pt x="1274" y="4870"/>
                  </a:lnTo>
                  <a:lnTo>
                    <a:pt x="3739" y="4227"/>
                  </a:lnTo>
                  <a:close/>
                  <a:moveTo>
                    <a:pt x="12550" y="7728"/>
                  </a:moveTo>
                  <a:lnTo>
                    <a:pt x="13752" y="9764"/>
                  </a:lnTo>
                  <a:lnTo>
                    <a:pt x="11299" y="10407"/>
                  </a:lnTo>
                  <a:lnTo>
                    <a:pt x="8537" y="7728"/>
                  </a:lnTo>
                  <a:close/>
                  <a:moveTo>
                    <a:pt x="6501" y="7728"/>
                  </a:moveTo>
                  <a:lnTo>
                    <a:pt x="3656" y="10478"/>
                  </a:lnTo>
                  <a:lnTo>
                    <a:pt x="1310" y="9871"/>
                  </a:lnTo>
                  <a:lnTo>
                    <a:pt x="2596" y="7728"/>
                  </a:lnTo>
                  <a:close/>
                  <a:moveTo>
                    <a:pt x="7942" y="8299"/>
                  </a:moveTo>
                  <a:lnTo>
                    <a:pt x="10775" y="11062"/>
                  </a:lnTo>
                  <a:lnTo>
                    <a:pt x="10156" y="13336"/>
                  </a:lnTo>
                  <a:lnTo>
                    <a:pt x="7942" y="12097"/>
                  </a:lnTo>
                  <a:lnTo>
                    <a:pt x="7942" y="8299"/>
                  </a:lnTo>
                  <a:close/>
                  <a:moveTo>
                    <a:pt x="7108" y="8299"/>
                  </a:moveTo>
                  <a:lnTo>
                    <a:pt x="7108" y="12205"/>
                  </a:lnTo>
                  <a:lnTo>
                    <a:pt x="7085" y="12205"/>
                  </a:lnTo>
                  <a:lnTo>
                    <a:pt x="4989" y="13383"/>
                  </a:lnTo>
                  <a:lnTo>
                    <a:pt x="4334" y="10978"/>
                  </a:lnTo>
                  <a:lnTo>
                    <a:pt x="7108" y="8299"/>
                  </a:lnTo>
                  <a:close/>
                  <a:moveTo>
                    <a:pt x="10573" y="1"/>
                  </a:moveTo>
                  <a:lnTo>
                    <a:pt x="9811" y="417"/>
                  </a:lnTo>
                  <a:lnTo>
                    <a:pt x="7418" y="1751"/>
                  </a:lnTo>
                  <a:lnTo>
                    <a:pt x="5108" y="465"/>
                  </a:lnTo>
                  <a:lnTo>
                    <a:pt x="4346" y="48"/>
                  </a:lnTo>
                  <a:lnTo>
                    <a:pt x="4132" y="858"/>
                  </a:lnTo>
                  <a:lnTo>
                    <a:pt x="3417" y="3453"/>
                  </a:lnTo>
                  <a:lnTo>
                    <a:pt x="834" y="4120"/>
                  </a:lnTo>
                  <a:lnTo>
                    <a:pt x="0" y="4346"/>
                  </a:lnTo>
                  <a:lnTo>
                    <a:pt x="441" y="5073"/>
                  </a:lnTo>
                  <a:lnTo>
                    <a:pt x="1822" y="7394"/>
                  </a:lnTo>
                  <a:lnTo>
                    <a:pt x="477" y="9645"/>
                  </a:lnTo>
                  <a:lnTo>
                    <a:pt x="48" y="10371"/>
                  </a:lnTo>
                  <a:lnTo>
                    <a:pt x="893" y="10597"/>
                  </a:lnTo>
                  <a:lnTo>
                    <a:pt x="3560" y="11300"/>
                  </a:lnTo>
                  <a:lnTo>
                    <a:pt x="4251" y="13800"/>
                  </a:lnTo>
                  <a:lnTo>
                    <a:pt x="4465" y="14610"/>
                  </a:lnTo>
                  <a:lnTo>
                    <a:pt x="5227" y="14193"/>
                  </a:lnTo>
                  <a:lnTo>
                    <a:pt x="7620" y="12859"/>
                  </a:lnTo>
                  <a:lnTo>
                    <a:pt x="9930" y="14145"/>
                  </a:lnTo>
                  <a:lnTo>
                    <a:pt x="10692" y="14574"/>
                  </a:lnTo>
                  <a:lnTo>
                    <a:pt x="10918" y="13752"/>
                  </a:lnTo>
                  <a:lnTo>
                    <a:pt x="11633" y="11157"/>
                  </a:lnTo>
                  <a:lnTo>
                    <a:pt x="14204" y="10490"/>
                  </a:lnTo>
                  <a:lnTo>
                    <a:pt x="15050" y="10264"/>
                  </a:lnTo>
                  <a:lnTo>
                    <a:pt x="14621" y="9538"/>
                  </a:lnTo>
                  <a:lnTo>
                    <a:pt x="13216" y="7216"/>
                  </a:lnTo>
                  <a:lnTo>
                    <a:pt x="14562" y="4966"/>
                  </a:lnTo>
                  <a:lnTo>
                    <a:pt x="14990" y="4239"/>
                  </a:lnTo>
                  <a:lnTo>
                    <a:pt x="14145" y="4013"/>
                  </a:lnTo>
                  <a:lnTo>
                    <a:pt x="11478" y="3322"/>
                  </a:lnTo>
                  <a:lnTo>
                    <a:pt x="10799" y="822"/>
                  </a:lnTo>
                  <a:lnTo>
                    <a:pt x="10573"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 name="Google Shape;198;p8"/>
            <p:cNvSpPr/>
            <p:nvPr/>
          </p:nvSpPr>
          <p:spPr>
            <a:xfrm>
              <a:off x="5139025" y="4134575"/>
              <a:ext cx="376250" cy="365525"/>
            </a:xfrm>
            <a:custGeom>
              <a:avLst/>
              <a:gdLst/>
              <a:ahLst/>
              <a:cxnLst/>
              <a:rect l="l" t="t" r="r" b="b"/>
              <a:pathLst>
                <a:path w="15050" h="14621" extrusionOk="0">
                  <a:moveTo>
                    <a:pt x="4882" y="1286"/>
                  </a:moveTo>
                  <a:lnTo>
                    <a:pt x="7097" y="2512"/>
                  </a:lnTo>
                  <a:lnTo>
                    <a:pt x="7097" y="6310"/>
                  </a:lnTo>
                  <a:lnTo>
                    <a:pt x="4263" y="3560"/>
                  </a:lnTo>
                  <a:lnTo>
                    <a:pt x="4882" y="1286"/>
                  </a:lnTo>
                  <a:close/>
                  <a:moveTo>
                    <a:pt x="10049" y="1238"/>
                  </a:moveTo>
                  <a:lnTo>
                    <a:pt x="10704" y="3632"/>
                  </a:lnTo>
                  <a:lnTo>
                    <a:pt x="7930" y="6310"/>
                  </a:lnTo>
                  <a:lnTo>
                    <a:pt x="7930" y="2417"/>
                  </a:lnTo>
                  <a:lnTo>
                    <a:pt x="7954" y="2417"/>
                  </a:lnTo>
                  <a:lnTo>
                    <a:pt x="10049" y="1238"/>
                  </a:lnTo>
                  <a:close/>
                  <a:moveTo>
                    <a:pt x="11383" y="4132"/>
                  </a:moveTo>
                  <a:lnTo>
                    <a:pt x="13728" y="4739"/>
                  </a:lnTo>
                  <a:lnTo>
                    <a:pt x="12442" y="6882"/>
                  </a:lnTo>
                  <a:lnTo>
                    <a:pt x="8525" y="6882"/>
                  </a:lnTo>
                  <a:lnTo>
                    <a:pt x="11383" y="4132"/>
                  </a:lnTo>
                  <a:close/>
                  <a:moveTo>
                    <a:pt x="3751" y="4215"/>
                  </a:moveTo>
                  <a:lnTo>
                    <a:pt x="6525" y="6894"/>
                  </a:lnTo>
                  <a:lnTo>
                    <a:pt x="2501" y="6894"/>
                  </a:lnTo>
                  <a:lnTo>
                    <a:pt x="1298" y="4858"/>
                  </a:lnTo>
                  <a:lnTo>
                    <a:pt x="3751" y="4215"/>
                  </a:lnTo>
                  <a:close/>
                  <a:moveTo>
                    <a:pt x="12550" y="7715"/>
                  </a:moveTo>
                  <a:lnTo>
                    <a:pt x="13764" y="9751"/>
                  </a:lnTo>
                  <a:lnTo>
                    <a:pt x="11299" y="10394"/>
                  </a:lnTo>
                  <a:lnTo>
                    <a:pt x="8525" y="7715"/>
                  </a:lnTo>
                  <a:close/>
                  <a:moveTo>
                    <a:pt x="6513" y="7715"/>
                  </a:moveTo>
                  <a:lnTo>
                    <a:pt x="3668" y="10466"/>
                  </a:lnTo>
                  <a:lnTo>
                    <a:pt x="1322" y="9859"/>
                  </a:lnTo>
                  <a:lnTo>
                    <a:pt x="2608" y="7715"/>
                  </a:lnTo>
                  <a:close/>
                  <a:moveTo>
                    <a:pt x="7954" y="8299"/>
                  </a:moveTo>
                  <a:lnTo>
                    <a:pt x="10787" y="11049"/>
                  </a:lnTo>
                  <a:lnTo>
                    <a:pt x="10168" y="13323"/>
                  </a:lnTo>
                  <a:lnTo>
                    <a:pt x="7942" y="12085"/>
                  </a:lnTo>
                  <a:lnTo>
                    <a:pt x="7942" y="8299"/>
                  </a:lnTo>
                  <a:close/>
                  <a:moveTo>
                    <a:pt x="7097" y="8299"/>
                  </a:moveTo>
                  <a:lnTo>
                    <a:pt x="7097" y="12192"/>
                  </a:lnTo>
                  <a:lnTo>
                    <a:pt x="5001" y="13371"/>
                  </a:lnTo>
                  <a:lnTo>
                    <a:pt x="4334" y="10978"/>
                  </a:lnTo>
                  <a:lnTo>
                    <a:pt x="7097" y="8299"/>
                  </a:lnTo>
                  <a:close/>
                  <a:moveTo>
                    <a:pt x="10585" y="0"/>
                  </a:moveTo>
                  <a:lnTo>
                    <a:pt x="9823" y="417"/>
                  </a:lnTo>
                  <a:lnTo>
                    <a:pt x="7430" y="1762"/>
                  </a:lnTo>
                  <a:lnTo>
                    <a:pt x="5120" y="465"/>
                  </a:lnTo>
                  <a:lnTo>
                    <a:pt x="4358" y="48"/>
                  </a:lnTo>
                  <a:lnTo>
                    <a:pt x="4144" y="869"/>
                  </a:lnTo>
                  <a:lnTo>
                    <a:pt x="3429" y="3453"/>
                  </a:lnTo>
                  <a:lnTo>
                    <a:pt x="846" y="4132"/>
                  </a:lnTo>
                  <a:lnTo>
                    <a:pt x="0" y="4346"/>
                  </a:lnTo>
                  <a:lnTo>
                    <a:pt x="429" y="5084"/>
                  </a:lnTo>
                  <a:lnTo>
                    <a:pt x="1822" y="7406"/>
                  </a:lnTo>
                  <a:lnTo>
                    <a:pt x="477" y="9644"/>
                  </a:lnTo>
                  <a:lnTo>
                    <a:pt x="48" y="10382"/>
                  </a:lnTo>
                  <a:lnTo>
                    <a:pt x="893" y="10597"/>
                  </a:lnTo>
                  <a:lnTo>
                    <a:pt x="3560" y="11299"/>
                  </a:lnTo>
                  <a:lnTo>
                    <a:pt x="4239" y="13799"/>
                  </a:lnTo>
                  <a:lnTo>
                    <a:pt x="4465" y="14621"/>
                  </a:lnTo>
                  <a:lnTo>
                    <a:pt x="5227" y="14204"/>
                  </a:lnTo>
                  <a:lnTo>
                    <a:pt x="7620" y="12859"/>
                  </a:lnTo>
                  <a:lnTo>
                    <a:pt x="9930" y="14157"/>
                  </a:lnTo>
                  <a:lnTo>
                    <a:pt x="10680" y="14573"/>
                  </a:lnTo>
                  <a:lnTo>
                    <a:pt x="10907" y="13752"/>
                  </a:lnTo>
                  <a:lnTo>
                    <a:pt x="11621" y="11168"/>
                  </a:lnTo>
                  <a:lnTo>
                    <a:pt x="14193" y="10501"/>
                  </a:lnTo>
                  <a:lnTo>
                    <a:pt x="15050" y="10275"/>
                  </a:lnTo>
                  <a:lnTo>
                    <a:pt x="14609" y="9549"/>
                  </a:lnTo>
                  <a:lnTo>
                    <a:pt x="13228" y="7227"/>
                  </a:lnTo>
                  <a:lnTo>
                    <a:pt x="14574" y="4977"/>
                  </a:lnTo>
                  <a:lnTo>
                    <a:pt x="15002" y="4251"/>
                  </a:lnTo>
                  <a:lnTo>
                    <a:pt x="14157" y="4024"/>
                  </a:lnTo>
                  <a:lnTo>
                    <a:pt x="11490" y="3322"/>
                  </a:lnTo>
                  <a:lnTo>
                    <a:pt x="10799"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9" name="Google Shape;199;p8"/>
            <p:cNvSpPr/>
            <p:nvPr/>
          </p:nvSpPr>
          <p:spPr>
            <a:xfrm>
              <a:off x="5139025" y="3403825"/>
              <a:ext cx="376250" cy="365550"/>
            </a:xfrm>
            <a:custGeom>
              <a:avLst/>
              <a:gdLst/>
              <a:ahLst/>
              <a:cxnLst/>
              <a:rect l="l" t="t" r="r" b="b"/>
              <a:pathLst>
                <a:path w="15050" h="14622" extrusionOk="0">
                  <a:moveTo>
                    <a:pt x="4882" y="1286"/>
                  </a:moveTo>
                  <a:lnTo>
                    <a:pt x="7097" y="2525"/>
                  </a:lnTo>
                  <a:lnTo>
                    <a:pt x="7097" y="6311"/>
                  </a:lnTo>
                  <a:lnTo>
                    <a:pt x="4263" y="3560"/>
                  </a:lnTo>
                  <a:lnTo>
                    <a:pt x="4882" y="1286"/>
                  </a:lnTo>
                  <a:close/>
                  <a:moveTo>
                    <a:pt x="10049" y="1239"/>
                  </a:moveTo>
                  <a:lnTo>
                    <a:pt x="10716" y="3632"/>
                  </a:lnTo>
                  <a:lnTo>
                    <a:pt x="7954" y="6311"/>
                  </a:lnTo>
                  <a:lnTo>
                    <a:pt x="7954" y="2417"/>
                  </a:lnTo>
                  <a:lnTo>
                    <a:pt x="10049" y="1239"/>
                  </a:lnTo>
                  <a:close/>
                  <a:moveTo>
                    <a:pt x="3751" y="4215"/>
                  </a:moveTo>
                  <a:lnTo>
                    <a:pt x="6525" y="6894"/>
                  </a:lnTo>
                  <a:lnTo>
                    <a:pt x="2501" y="6894"/>
                  </a:lnTo>
                  <a:lnTo>
                    <a:pt x="1286" y="4858"/>
                  </a:lnTo>
                  <a:lnTo>
                    <a:pt x="3751" y="4215"/>
                  </a:lnTo>
                  <a:close/>
                  <a:moveTo>
                    <a:pt x="11383" y="4144"/>
                  </a:moveTo>
                  <a:lnTo>
                    <a:pt x="13728" y="4751"/>
                  </a:lnTo>
                  <a:lnTo>
                    <a:pt x="12442" y="6894"/>
                  </a:lnTo>
                  <a:lnTo>
                    <a:pt x="8525" y="6894"/>
                  </a:lnTo>
                  <a:lnTo>
                    <a:pt x="11383" y="4144"/>
                  </a:lnTo>
                  <a:close/>
                  <a:moveTo>
                    <a:pt x="12550" y="7716"/>
                  </a:moveTo>
                  <a:lnTo>
                    <a:pt x="13764" y="9752"/>
                  </a:lnTo>
                  <a:lnTo>
                    <a:pt x="11299" y="10395"/>
                  </a:lnTo>
                  <a:lnTo>
                    <a:pt x="8525" y="7716"/>
                  </a:lnTo>
                  <a:close/>
                  <a:moveTo>
                    <a:pt x="6501" y="7728"/>
                  </a:moveTo>
                  <a:lnTo>
                    <a:pt x="3668" y="10478"/>
                  </a:lnTo>
                  <a:lnTo>
                    <a:pt x="1310" y="9871"/>
                  </a:lnTo>
                  <a:lnTo>
                    <a:pt x="2596" y="7728"/>
                  </a:lnTo>
                  <a:close/>
                  <a:moveTo>
                    <a:pt x="7954" y="8299"/>
                  </a:moveTo>
                  <a:lnTo>
                    <a:pt x="10787" y="11049"/>
                  </a:lnTo>
                  <a:lnTo>
                    <a:pt x="10168" y="13323"/>
                  </a:lnTo>
                  <a:lnTo>
                    <a:pt x="7942" y="12085"/>
                  </a:lnTo>
                  <a:lnTo>
                    <a:pt x="7942" y="8299"/>
                  </a:lnTo>
                  <a:close/>
                  <a:moveTo>
                    <a:pt x="7120" y="8299"/>
                  </a:moveTo>
                  <a:lnTo>
                    <a:pt x="7120" y="12192"/>
                  </a:lnTo>
                  <a:lnTo>
                    <a:pt x="7097" y="12192"/>
                  </a:lnTo>
                  <a:lnTo>
                    <a:pt x="5001" y="13371"/>
                  </a:lnTo>
                  <a:lnTo>
                    <a:pt x="4346" y="10978"/>
                  </a:lnTo>
                  <a:lnTo>
                    <a:pt x="7120" y="8299"/>
                  </a:lnTo>
                  <a:close/>
                  <a:moveTo>
                    <a:pt x="10585" y="0"/>
                  </a:moveTo>
                  <a:lnTo>
                    <a:pt x="9823" y="417"/>
                  </a:lnTo>
                  <a:lnTo>
                    <a:pt x="7430" y="1763"/>
                  </a:lnTo>
                  <a:lnTo>
                    <a:pt x="5120" y="465"/>
                  </a:lnTo>
                  <a:lnTo>
                    <a:pt x="4358" y="48"/>
                  </a:lnTo>
                  <a:lnTo>
                    <a:pt x="4132" y="870"/>
                  </a:lnTo>
                  <a:lnTo>
                    <a:pt x="3418" y="3453"/>
                  </a:lnTo>
                  <a:lnTo>
                    <a:pt x="846" y="4132"/>
                  </a:lnTo>
                  <a:lnTo>
                    <a:pt x="0" y="4346"/>
                  </a:lnTo>
                  <a:lnTo>
                    <a:pt x="429" y="5084"/>
                  </a:lnTo>
                  <a:lnTo>
                    <a:pt x="1822" y="7406"/>
                  </a:lnTo>
                  <a:lnTo>
                    <a:pt x="477" y="9644"/>
                  </a:lnTo>
                  <a:lnTo>
                    <a:pt x="48" y="10383"/>
                  </a:lnTo>
                  <a:lnTo>
                    <a:pt x="893" y="10597"/>
                  </a:lnTo>
                  <a:lnTo>
                    <a:pt x="3560" y="11299"/>
                  </a:lnTo>
                  <a:lnTo>
                    <a:pt x="4239" y="13800"/>
                  </a:lnTo>
                  <a:lnTo>
                    <a:pt x="4465" y="14621"/>
                  </a:lnTo>
                  <a:lnTo>
                    <a:pt x="5227" y="14205"/>
                  </a:lnTo>
                  <a:lnTo>
                    <a:pt x="7620" y="12859"/>
                  </a:lnTo>
                  <a:lnTo>
                    <a:pt x="9930" y="14157"/>
                  </a:lnTo>
                  <a:lnTo>
                    <a:pt x="10680" y="14574"/>
                  </a:lnTo>
                  <a:lnTo>
                    <a:pt x="10907" y="13752"/>
                  </a:lnTo>
                  <a:lnTo>
                    <a:pt x="11621" y="11168"/>
                  </a:lnTo>
                  <a:lnTo>
                    <a:pt x="14193" y="10502"/>
                  </a:lnTo>
                  <a:lnTo>
                    <a:pt x="15050" y="10275"/>
                  </a:lnTo>
                  <a:lnTo>
                    <a:pt x="14609" y="9549"/>
                  </a:lnTo>
                  <a:lnTo>
                    <a:pt x="13228" y="7227"/>
                  </a:lnTo>
                  <a:lnTo>
                    <a:pt x="14574" y="4977"/>
                  </a:lnTo>
                  <a:lnTo>
                    <a:pt x="15002" y="4251"/>
                  </a:lnTo>
                  <a:lnTo>
                    <a:pt x="14157" y="4025"/>
                  </a:lnTo>
                  <a:lnTo>
                    <a:pt x="11490" y="3322"/>
                  </a:lnTo>
                  <a:lnTo>
                    <a:pt x="10799"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 name="Google Shape;200;p8"/>
            <p:cNvSpPr/>
            <p:nvPr/>
          </p:nvSpPr>
          <p:spPr>
            <a:xfrm>
              <a:off x="5139025" y="3769350"/>
              <a:ext cx="376250" cy="365250"/>
            </a:xfrm>
            <a:custGeom>
              <a:avLst/>
              <a:gdLst/>
              <a:ahLst/>
              <a:cxnLst/>
              <a:rect l="l" t="t" r="r" b="b"/>
              <a:pathLst>
                <a:path w="15050" h="14610" extrusionOk="0">
                  <a:moveTo>
                    <a:pt x="4882" y="1274"/>
                  </a:moveTo>
                  <a:lnTo>
                    <a:pt x="7097" y="2512"/>
                  </a:lnTo>
                  <a:lnTo>
                    <a:pt x="7097" y="6311"/>
                  </a:lnTo>
                  <a:lnTo>
                    <a:pt x="4263" y="3560"/>
                  </a:lnTo>
                  <a:lnTo>
                    <a:pt x="4882" y="1274"/>
                  </a:lnTo>
                  <a:close/>
                  <a:moveTo>
                    <a:pt x="10049" y="1238"/>
                  </a:moveTo>
                  <a:lnTo>
                    <a:pt x="10704" y="3632"/>
                  </a:lnTo>
                  <a:lnTo>
                    <a:pt x="7930" y="6311"/>
                  </a:lnTo>
                  <a:lnTo>
                    <a:pt x="7930" y="2405"/>
                  </a:lnTo>
                  <a:lnTo>
                    <a:pt x="7954" y="2405"/>
                  </a:lnTo>
                  <a:lnTo>
                    <a:pt x="10049" y="1238"/>
                  </a:lnTo>
                  <a:close/>
                  <a:moveTo>
                    <a:pt x="3751" y="4215"/>
                  </a:moveTo>
                  <a:lnTo>
                    <a:pt x="6525" y="6894"/>
                  </a:lnTo>
                  <a:lnTo>
                    <a:pt x="2501" y="6894"/>
                  </a:lnTo>
                  <a:lnTo>
                    <a:pt x="1286" y="4846"/>
                  </a:lnTo>
                  <a:lnTo>
                    <a:pt x="3751" y="4215"/>
                  </a:lnTo>
                  <a:close/>
                  <a:moveTo>
                    <a:pt x="11383" y="4132"/>
                  </a:moveTo>
                  <a:lnTo>
                    <a:pt x="13740" y="4751"/>
                  </a:lnTo>
                  <a:lnTo>
                    <a:pt x="12454" y="6894"/>
                  </a:lnTo>
                  <a:lnTo>
                    <a:pt x="8549" y="6894"/>
                  </a:lnTo>
                  <a:lnTo>
                    <a:pt x="11383" y="4132"/>
                  </a:lnTo>
                  <a:close/>
                  <a:moveTo>
                    <a:pt x="12550" y="7704"/>
                  </a:moveTo>
                  <a:lnTo>
                    <a:pt x="13764" y="9751"/>
                  </a:lnTo>
                  <a:lnTo>
                    <a:pt x="11299" y="10382"/>
                  </a:lnTo>
                  <a:lnTo>
                    <a:pt x="8525" y="7704"/>
                  </a:lnTo>
                  <a:close/>
                  <a:moveTo>
                    <a:pt x="6513" y="7704"/>
                  </a:moveTo>
                  <a:lnTo>
                    <a:pt x="3668" y="10466"/>
                  </a:lnTo>
                  <a:lnTo>
                    <a:pt x="1322" y="9847"/>
                  </a:lnTo>
                  <a:lnTo>
                    <a:pt x="2608" y="7704"/>
                  </a:lnTo>
                  <a:close/>
                  <a:moveTo>
                    <a:pt x="7954" y="8287"/>
                  </a:moveTo>
                  <a:lnTo>
                    <a:pt x="10787" y="11037"/>
                  </a:lnTo>
                  <a:lnTo>
                    <a:pt x="10168" y="13323"/>
                  </a:lnTo>
                  <a:lnTo>
                    <a:pt x="7942" y="12085"/>
                  </a:lnTo>
                  <a:lnTo>
                    <a:pt x="7942" y="8287"/>
                  </a:lnTo>
                  <a:close/>
                  <a:moveTo>
                    <a:pt x="7120" y="8287"/>
                  </a:moveTo>
                  <a:lnTo>
                    <a:pt x="7120" y="12192"/>
                  </a:lnTo>
                  <a:lnTo>
                    <a:pt x="7097" y="12192"/>
                  </a:lnTo>
                  <a:lnTo>
                    <a:pt x="5001" y="13359"/>
                  </a:lnTo>
                  <a:lnTo>
                    <a:pt x="4346" y="10966"/>
                  </a:lnTo>
                  <a:lnTo>
                    <a:pt x="7120" y="8287"/>
                  </a:lnTo>
                  <a:close/>
                  <a:moveTo>
                    <a:pt x="10585" y="0"/>
                  </a:moveTo>
                  <a:lnTo>
                    <a:pt x="9823" y="417"/>
                  </a:lnTo>
                  <a:lnTo>
                    <a:pt x="7430" y="1750"/>
                  </a:lnTo>
                  <a:lnTo>
                    <a:pt x="5120" y="465"/>
                  </a:lnTo>
                  <a:lnTo>
                    <a:pt x="4358" y="48"/>
                  </a:lnTo>
                  <a:lnTo>
                    <a:pt x="4144" y="857"/>
                  </a:lnTo>
                  <a:lnTo>
                    <a:pt x="3429" y="3453"/>
                  </a:lnTo>
                  <a:lnTo>
                    <a:pt x="846" y="4120"/>
                  </a:lnTo>
                  <a:lnTo>
                    <a:pt x="0" y="4346"/>
                  </a:lnTo>
                  <a:lnTo>
                    <a:pt x="429" y="5072"/>
                  </a:lnTo>
                  <a:lnTo>
                    <a:pt x="1822" y="7394"/>
                  </a:lnTo>
                  <a:lnTo>
                    <a:pt x="477" y="9644"/>
                  </a:lnTo>
                  <a:lnTo>
                    <a:pt x="48" y="10371"/>
                  </a:lnTo>
                  <a:lnTo>
                    <a:pt x="893" y="10597"/>
                  </a:lnTo>
                  <a:lnTo>
                    <a:pt x="3560" y="11299"/>
                  </a:lnTo>
                  <a:lnTo>
                    <a:pt x="4239" y="13800"/>
                  </a:lnTo>
                  <a:lnTo>
                    <a:pt x="4465" y="14609"/>
                  </a:lnTo>
                  <a:lnTo>
                    <a:pt x="5227" y="14192"/>
                  </a:lnTo>
                  <a:lnTo>
                    <a:pt x="7620" y="12859"/>
                  </a:lnTo>
                  <a:lnTo>
                    <a:pt x="9930" y="14157"/>
                  </a:lnTo>
                  <a:lnTo>
                    <a:pt x="10680" y="14573"/>
                  </a:lnTo>
                  <a:lnTo>
                    <a:pt x="10907" y="13752"/>
                  </a:lnTo>
                  <a:lnTo>
                    <a:pt x="11621" y="11156"/>
                  </a:lnTo>
                  <a:lnTo>
                    <a:pt x="14193" y="10490"/>
                  </a:lnTo>
                  <a:lnTo>
                    <a:pt x="15050" y="10263"/>
                  </a:lnTo>
                  <a:lnTo>
                    <a:pt x="14609" y="9537"/>
                  </a:lnTo>
                  <a:lnTo>
                    <a:pt x="13228" y="7215"/>
                  </a:lnTo>
                  <a:lnTo>
                    <a:pt x="14574" y="4965"/>
                  </a:lnTo>
                  <a:lnTo>
                    <a:pt x="15002" y="4239"/>
                  </a:lnTo>
                  <a:lnTo>
                    <a:pt x="14157" y="4013"/>
                  </a:lnTo>
                  <a:lnTo>
                    <a:pt x="11490" y="3322"/>
                  </a:lnTo>
                  <a:lnTo>
                    <a:pt x="10799"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1" name="Google Shape;201;p8"/>
            <p:cNvSpPr/>
            <p:nvPr/>
          </p:nvSpPr>
          <p:spPr>
            <a:xfrm>
              <a:off x="5518225" y="3038600"/>
              <a:ext cx="376275" cy="365250"/>
            </a:xfrm>
            <a:custGeom>
              <a:avLst/>
              <a:gdLst/>
              <a:ahLst/>
              <a:cxnLst/>
              <a:rect l="l" t="t" r="r" b="b"/>
              <a:pathLst>
                <a:path w="15051" h="14610" extrusionOk="0">
                  <a:moveTo>
                    <a:pt x="10050" y="1239"/>
                  </a:moveTo>
                  <a:lnTo>
                    <a:pt x="10705" y="3632"/>
                  </a:lnTo>
                  <a:lnTo>
                    <a:pt x="7931" y="6311"/>
                  </a:lnTo>
                  <a:lnTo>
                    <a:pt x="7931" y="2405"/>
                  </a:lnTo>
                  <a:lnTo>
                    <a:pt x="7942" y="2405"/>
                  </a:lnTo>
                  <a:lnTo>
                    <a:pt x="10050" y="1239"/>
                  </a:lnTo>
                  <a:close/>
                  <a:moveTo>
                    <a:pt x="4883" y="1298"/>
                  </a:moveTo>
                  <a:lnTo>
                    <a:pt x="7097" y="2525"/>
                  </a:lnTo>
                  <a:lnTo>
                    <a:pt x="7097" y="6323"/>
                  </a:lnTo>
                  <a:lnTo>
                    <a:pt x="4252" y="3572"/>
                  </a:lnTo>
                  <a:lnTo>
                    <a:pt x="4883" y="1298"/>
                  </a:lnTo>
                  <a:close/>
                  <a:moveTo>
                    <a:pt x="3751" y="4215"/>
                  </a:moveTo>
                  <a:lnTo>
                    <a:pt x="6514" y="6894"/>
                  </a:lnTo>
                  <a:lnTo>
                    <a:pt x="2501" y="6894"/>
                  </a:lnTo>
                  <a:lnTo>
                    <a:pt x="1275" y="4846"/>
                  </a:lnTo>
                  <a:lnTo>
                    <a:pt x="3751" y="4215"/>
                  </a:lnTo>
                  <a:close/>
                  <a:moveTo>
                    <a:pt x="11383" y="4132"/>
                  </a:moveTo>
                  <a:lnTo>
                    <a:pt x="13717" y="4751"/>
                  </a:lnTo>
                  <a:lnTo>
                    <a:pt x="12443" y="6894"/>
                  </a:lnTo>
                  <a:lnTo>
                    <a:pt x="8526" y="6894"/>
                  </a:lnTo>
                  <a:lnTo>
                    <a:pt x="11383" y="4132"/>
                  </a:lnTo>
                  <a:close/>
                  <a:moveTo>
                    <a:pt x="12562" y="7704"/>
                  </a:moveTo>
                  <a:lnTo>
                    <a:pt x="13777" y="9752"/>
                  </a:lnTo>
                  <a:lnTo>
                    <a:pt x="11312" y="10383"/>
                  </a:lnTo>
                  <a:lnTo>
                    <a:pt x="8538" y="7704"/>
                  </a:lnTo>
                  <a:close/>
                  <a:moveTo>
                    <a:pt x="6514" y="7704"/>
                  </a:moveTo>
                  <a:lnTo>
                    <a:pt x="3656" y="10478"/>
                  </a:lnTo>
                  <a:lnTo>
                    <a:pt x="1323" y="9871"/>
                  </a:lnTo>
                  <a:lnTo>
                    <a:pt x="2608" y="7704"/>
                  </a:lnTo>
                  <a:close/>
                  <a:moveTo>
                    <a:pt x="7942" y="8287"/>
                  </a:moveTo>
                  <a:lnTo>
                    <a:pt x="10788" y="11038"/>
                  </a:lnTo>
                  <a:lnTo>
                    <a:pt x="10169" y="13324"/>
                  </a:lnTo>
                  <a:lnTo>
                    <a:pt x="7942" y="12085"/>
                  </a:lnTo>
                  <a:lnTo>
                    <a:pt x="7942" y="8287"/>
                  </a:lnTo>
                  <a:close/>
                  <a:moveTo>
                    <a:pt x="7109" y="8287"/>
                  </a:moveTo>
                  <a:lnTo>
                    <a:pt x="7109" y="12192"/>
                  </a:lnTo>
                  <a:lnTo>
                    <a:pt x="7097" y="12192"/>
                  </a:lnTo>
                  <a:lnTo>
                    <a:pt x="5002" y="13359"/>
                  </a:lnTo>
                  <a:lnTo>
                    <a:pt x="4347" y="10966"/>
                  </a:lnTo>
                  <a:lnTo>
                    <a:pt x="7109" y="8287"/>
                  </a:lnTo>
                  <a:close/>
                  <a:moveTo>
                    <a:pt x="10586" y="0"/>
                  </a:moveTo>
                  <a:lnTo>
                    <a:pt x="9824" y="417"/>
                  </a:lnTo>
                  <a:lnTo>
                    <a:pt x="7430" y="1751"/>
                  </a:lnTo>
                  <a:lnTo>
                    <a:pt x="5121" y="453"/>
                  </a:lnTo>
                  <a:lnTo>
                    <a:pt x="4359" y="48"/>
                  </a:lnTo>
                  <a:lnTo>
                    <a:pt x="4132" y="858"/>
                  </a:lnTo>
                  <a:lnTo>
                    <a:pt x="3418" y="3453"/>
                  </a:lnTo>
                  <a:lnTo>
                    <a:pt x="846" y="4120"/>
                  </a:lnTo>
                  <a:lnTo>
                    <a:pt x="1" y="4346"/>
                  </a:lnTo>
                  <a:lnTo>
                    <a:pt x="430" y="5072"/>
                  </a:lnTo>
                  <a:lnTo>
                    <a:pt x="1811" y="7394"/>
                  </a:lnTo>
                  <a:lnTo>
                    <a:pt x="477" y="9644"/>
                  </a:lnTo>
                  <a:lnTo>
                    <a:pt x="49" y="10371"/>
                  </a:lnTo>
                  <a:lnTo>
                    <a:pt x="894" y="10597"/>
                  </a:lnTo>
                  <a:lnTo>
                    <a:pt x="3561" y="11299"/>
                  </a:lnTo>
                  <a:lnTo>
                    <a:pt x="4240" y="13800"/>
                  </a:lnTo>
                  <a:lnTo>
                    <a:pt x="4466" y="14609"/>
                  </a:lnTo>
                  <a:lnTo>
                    <a:pt x="5228" y="14193"/>
                  </a:lnTo>
                  <a:lnTo>
                    <a:pt x="7621" y="12859"/>
                  </a:lnTo>
                  <a:lnTo>
                    <a:pt x="9931" y="14157"/>
                  </a:lnTo>
                  <a:lnTo>
                    <a:pt x="10681" y="14574"/>
                  </a:lnTo>
                  <a:lnTo>
                    <a:pt x="10907" y="13752"/>
                  </a:lnTo>
                  <a:lnTo>
                    <a:pt x="11621" y="11157"/>
                  </a:lnTo>
                  <a:lnTo>
                    <a:pt x="14193" y="10490"/>
                  </a:lnTo>
                  <a:lnTo>
                    <a:pt x="15050" y="10264"/>
                  </a:lnTo>
                  <a:lnTo>
                    <a:pt x="14610" y="9537"/>
                  </a:lnTo>
                  <a:lnTo>
                    <a:pt x="13229" y="7216"/>
                  </a:lnTo>
                  <a:lnTo>
                    <a:pt x="14574" y="4965"/>
                  </a:lnTo>
                  <a:lnTo>
                    <a:pt x="15003" y="4239"/>
                  </a:lnTo>
                  <a:lnTo>
                    <a:pt x="14158" y="4013"/>
                  </a:lnTo>
                  <a:lnTo>
                    <a:pt x="11491" y="3322"/>
                  </a:lnTo>
                  <a:lnTo>
                    <a:pt x="10800" y="822"/>
                  </a:lnTo>
                  <a:lnTo>
                    <a:pt x="10586"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2" name="Google Shape;202;p8"/>
            <p:cNvSpPr/>
            <p:nvPr/>
          </p:nvSpPr>
          <p:spPr>
            <a:xfrm>
              <a:off x="5139025" y="2673075"/>
              <a:ext cx="376250" cy="365550"/>
            </a:xfrm>
            <a:custGeom>
              <a:avLst/>
              <a:gdLst/>
              <a:ahLst/>
              <a:cxnLst/>
              <a:rect l="l" t="t" r="r" b="b"/>
              <a:pathLst>
                <a:path w="15050" h="14622" extrusionOk="0">
                  <a:moveTo>
                    <a:pt x="4894" y="1286"/>
                  </a:moveTo>
                  <a:lnTo>
                    <a:pt x="7120" y="2525"/>
                  </a:lnTo>
                  <a:lnTo>
                    <a:pt x="7120" y="6311"/>
                  </a:lnTo>
                  <a:lnTo>
                    <a:pt x="4275" y="3561"/>
                  </a:lnTo>
                  <a:lnTo>
                    <a:pt x="4894" y="1286"/>
                  </a:lnTo>
                  <a:close/>
                  <a:moveTo>
                    <a:pt x="10049" y="1251"/>
                  </a:moveTo>
                  <a:lnTo>
                    <a:pt x="10704" y="3656"/>
                  </a:lnTo>
                  <a:lnTo>
                    <a:pt x="7930" y="6335"/>
                  </a:lnTo>
                  <a:lnTo>
                    <a:pt x="7930" y="2429"/>
                  </a:lnTo>
                  <a:lnTo>
                    <a:pt x="7954" y="2429"/>
                  </a:lnTo>
                  <a:lnTo>
                    <a:pt x="10049" y="1251"/>
                  </a:lnTo>
                  <a:close/>
                  <a:moveTo>
                    <a:pt x="11383" y="4144"/>
                  </a:moveTo>
                  <a:lnTo>
                    <a:pt x="13728" y="4751"/>
                  </a:lnTo>
                  <a:lnTo>
                    <a:pt x="12442" y="6894"/>
                  </a:lnTo>
                  <a:lnTo>
                    <a:pt x="8525" y="6894"/>
                  </a:lnTo>
                  <a:lnTo>
                    <a:pt x="11383" y="4144"/>
                  </a:lnTo>
                  <a:close/>
                  <a:moveTo>
                    <a:pt x="3751" y="4227"/>
                  </a:moveTo>
                  <a:lnTo>
                    <a:pt x="6513" y="6906"/>
                  </a:lnTo>
                  <a:lnTo>
                    <a:pt x="2501" y="6906"/>
                  </a:lnTo>
                  <a:lnTo>
                    <a:pt x="1286" y="4870"/>
                  </a:lnTo>
                  <a:lnTo>
                    <a:pt x="3751" y="4227"/>
                  </a:lnTo>
                  <a:close/>
                  <a:moveTo>
                    <a:pt x="12562" y="7728"/>
                  </a:moveTo>
                  <a:lnTo>
                    <a:pt x="13788" y="9764"/>
                  </a:lnTo>
                  <a:lnTo>
                    <a:pt x="11311" y="10407"/>
                  </a:lnTo>
                  <a:lnTo>
                    <a:pt x="8549" y="7728"/>
                  </a:lnTo>
                  <a:close/>
                  <a:moveTo>
                    <a:pt x="6525" y="7716"/>
                  </a:moveTo>
                  <a:lnTo>
                    <a:pt x="3679" y="10466"/>
                  </a:lnTo>
                  <a:lnTo>
                    <a:pt x="1346" y="9859"/>
                  </a:lnTo>
                  <a:lnTo>
                    <a:pt x="2608" y="7716"/>
                  </a:lnTo>
                  <a:close/>
                  <a:moveTo>
                    <a:pt x="7954" y="8299"/>
                  </a:moveTo>
                  <a:lnTo>
                    <a:pt x="10787" y="11050"/>
                  </a:lnTo>
                  <a:lnTo>
                    <a:pt x="10168" y="13324"/>
                  </a:lnTo>
                  <a:lnTo>
                    <a:pt x="7942" y="12085"/>
                  </a:lnTo>
                  <a:lnTo>
                    <a:pt x="7942" y="8299"/>
                  </a:lnTo>
                  <a:close/>
                  <a:moveTo>
                    <a:pt x="7120" y="8287"/>
                  </a:moveTo>
                  <a:lnTo>
                    <a:pt x="7120" y="12193"/>
                  </a:lnTo>
                  <a:lnTo>
                    <a:pt x="7097" y="12193"/>
                  </a:lnTo>
                  <a:lnTo>
                    <a:pt x="5001" y="13371"/>
                  </a:lnTo>
                  <a:lnTo>
                    <a:pt x="4346" y="10966"/>
                  </a:lnTo>
                  <a:lnTo>
                    <a:pt x="7120" y="8287"/>
                  </a:lnTo>
                  <a:close/>
                  <a:moveTo>
                    <a:pt x="10585" y="1"/>
                  </a:moveTo>
                  <a:lnTo>
                    <a:pt x="9823" y="417"/>
                  </a:lnTo>
                  <a:lnTo>
                    <a:pt x="7430" y="1763"/>
                  </a:lnTo>
                  <a:lnTo>
                    <a:pt x="5120" y="465"/>
                  </a:lnTo>
                  <a:lnTo>
                    <a:pt x="4358" y="48"/>
                  </a:lnTo>
                  <a:lnTo>
                    <a:pt x="4144" y="870"/>
                  </a:lnTo>
                  <a:lnTo>
                    <a:pt x="3429" y="3453"/>
                  </a:lnTo>
                  <a:lnTo>
                    <a:pt x="846" y="4132"/>
                  </a:lnTo>
                  <a:lnTo>
                    <a:pt x="0" y="4346"/>
                  </a:lnTo>
                  <a:lnTo>
                    <a:pt x="429" y="5085"/>
                  </a:lnTo>
                  <a:lnTo>
                    <a:pt x="1822" y="7406"/>
                  </a:lnTo>
                  <a:lnTo>
                    <a:pt x="477" y="9645"/>
                  </a:lnTo>
                  <a:lnTo>
                    <a:pt x="48" y="10383"/>
                  </a:lnTo>
                  <a:lnTo>
                    <a:pt x="893" y="10597"/>
                  </a:lnTo>
                  <a:lnTo>
                    <a:pt x="3560" y="11300"/>
                  </a:lnTo>
                  <a:lnTo>
                    <a:pt x="4239" y="13800"/>
                  </a:lnTo>
                  <a:lnTo>
                    <a:pt x="4465" y="14621"/>
                  </a:lnTo>
                  <a:lnTo>
                    <a:pt x="5227" y="14205"/>
                  </a:lnTo>
                  <a:lnTo>
                    <a:pt x="7620" y="12859"/>
                  </a:lnTo>
                  <a:lnTo>
                    <a:pt x="9930" y="14157"/>
                  </a:lnTo>
                  <a:lnTo>
                    <a:pt x="10680" y="14574"/>
                  </a:lnTo>
                  <a:lnTo>
                    <a:pt x="10907" y="13752"/>
                  </a:lnTo>
                  <a:lnTo>
                    <a:pt x="11621" y="11169"/>
                  </a:lnTo>
                  <a:lnTo>
                    <a:pt x="14193" y="10502"/>
                  </a:lnTo>
                  <a:lnTo>
                    <a:pt x="15050" y="10276"/>
                  </a:lnTo>
                  <a:lnTo>
                    <a:pt x="14609" y="9549"/>
                  </a:lnTo>
                  <a:lnTo>
                    <a:pt x="13228" y="7228"/>
                  </a:lnTo>
                  <a:lnTo>
                    <a:pt x="14574" y="4977"/>
                  </a:lnTo>
                  <a:lnTo>
                    <a:pt x="15002" y="4251"/>
                  </a:lnTo>
                  <a:lnTo>
                    <a:pt x="14157" y="4025"/>
                  </a:lnTo>
                  <a:lnTo>
                    <a:pt x="11490" y="3322"/>
                  </a:lnTo>
                  <a:lnTo>
                    <a:pt x="10799"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 name="Google Shape;203;p8"/>
            <p:cNvSpPr/>
            <p:nvPr/>
          </p:nvSpPr>
          <p:spPr>
            <a:xfrm>
              <a:off x="5139025" y="846375"/>
              <a:ext cx="376250" cy="365250"/>
            </a:xfrm>
            <a:custGeom>
              <a:avLst/>
              <a:gdLst/>
              <a:ahLst/>
              <a:cxnLst/>
              <a:rect l="l" t="t" r="r" b="b"/>
              <a:pathLst>
                <a:path w="15050" h="14610" extrusionOk="0">
                  <a:moveTo>
                    <a:pt x="10049" y="1250"/>
                  </a:moveTo>
                  <a:lnTo>
                    <a:pt x="10704" y="3643"/>
                  </a:lnTo>
                  <a:lnTo>
                    <a:pt x="7930" y="6322"/>
                  </a:lnTo>
                  <a:lnTo>
                    <a:pt x="7930" y="2429"/>
                  </a:lnTo>
                  <a:lnTo>
                    <a:pt x="7954" y="2429"/>
                  </a:lnTo>
                  <a:lnTo>
                    <a:pt x="10049" y="1250"/>
                  </a:lnTo>
                  <a:close/>
                  <a:moveTo>
                    <a:pt x="4882" y="1310"/>
                  </a:moveTo>
                  <a:lnTo>
                    <a:pt x="7097" y="2548"/>
                  </a:lnTo>
                  <a:lnTo>
                    <a:pt x="7097" y="6334"/>
                  </a:lnTo>
                  <a:lnTo>
                    <a:pt x="4263" y="3584"/>
                  </a:lnTo>
                  <a:lnTo>
                    <a:pt x="4882" y="1310"/>
                  </a:lnTo>
                  <a:close/>
                  <a:moveTo>
                    <a:pt x="3751" y="4227"/>
                  </a:moveTo>
                  <a:lnTo>
                    <a:pt x="6513" y="6906"/>
                  </a:lnTo>
                  <a:lnTo>
                    <a:pt x="2501" y="6906"/>
                  </a:lnTo>
                  <a:lnTo>
                    <a:pt x="1286" y="4870"/>
                  </a:lnTo>
                  <a:lnTo>
                    <a:pt x="3751" y="4227"/>
                  </a:lnTo>
                  <a:close/>
                  <a:moveTo>
                    <a:pt x="11371" y="4143"/>
                  </a:moveTo>
                  <a:lnTo>
                    <a:pt x="13705" y="4763"/>
                  </a:lnTo>
                  <a:lnTo>
                    <a:pt x="12442" y="6906"/>
                  </a:lnTo>
                  <a:lnTo>
                    <a:pt x="8525" y="6906"/>
                  </a:lnTo>
                  <a:lnTo>
                    <a:pt x="11371" y="4143"/>
                  </a:lnTo>
                  <a:close/>
                  <a:moveTo>
                    <a:pt x="12550" y="7727"/>
                  </a:moveTo>
                  <a:lnTo>
                    <a:pt x="13764" y="9763"/>
                  </a:lnTo>
                  <a:lnTo>
                    <a:pt x="11299" y="10406"/>
                  </a:lnTo>
                  <a:lnTo>
                    <a:pt x="8525" y="7727"/>
                  </a:lnTo>
                  <a:close/>
                  <a:moveTo>
                    <a:pt x="6513" y="7739"/>
                  </a:moveTo>
                  <a:lnTo>
                    <a:pt x="3668" y="10489"/>
                  </a:lnTo>
                  <a:lnTo>
                    <a:pt x="1322" y="9882"/>
                  </a:lnTo>
                  <a:lnTo>
                    <a:pt x="2608" y="7739"/>
                  </a:lnTo>
                  <a:close/>
                  <a:moveTo>
                    <a:pt x="7954" y="8299"/>
                  </a:moveTo>
                  <a:lnTo>
                    <a:pt x="10787" y="11061"/>
                  </a:lnTo>
                  <a:lnTo>
                    <a:pt x="10168" y="13335"/>
                  </a:lnTo>
                  <a:lnTo>
                    <a:pt x="7954" y="12097"/>
                  </a:lnTo>
                  <a:lnTo>
                    <a:pt x="7954" y="8299"/>
                  </a:lnTo>
                  <a:close/>
                  <a:moveTo>
                    <a:pt x="7120" y="8299"/>
                  </a:moveTo>
                  <a:lnTo>
                    <a:pt x="7120" y="12204"/>
                  </a:lnTo>
                  <a:lnTo>
                    <a:pt x="7097" y="12204"/>
                  </a:lnTo>
                  <a:lnTo>
                    <a:pt x="5001" y="13383"/>
                  </a:lnTo>
                  <a:lnTo>
                    <a:pt x="4346" y="10978"/>
                  </a:lnTo>
                  <a:lnTo>
                    <a:pt x="7120" y="8299"/>
                  </a:lnTo>
                  <a:close/>
                  <a:moveTo>
                    <a:pt x="10585" y="0"/>
                  </a:moveTo>
                  <a:lnTo>
                    <a:pt x="9823" y="417"/>
                  </a:lnTo>
                  <a:lnTo>
                    <a:pt x="7430" y="1750"/>
                  </a:lnTo>
                  <a:lnTo>
                    <a:pt x="5120" y="464"/>
                  </a:lnTo>
                  <a:lnTo>
                    <a:pt x="4358" y="48"/>
                  </a:lnTo>
                  <a:lnTo>
                    <a:pt x="4144" y="857"/>
                  </a:lnTo>
                  <a:lnTo>
                    <a:pt x="3429" y="3453"/>
                  </a:lnTo>
                  <a:lnTo>
                    <a:pt x="846" y="4120"/>
                  </a:lnTo>
                  <a:lnTo>
                    <a:pt x="0" y="4346"/>
                  </a:lnTo>
                  <a:lnTo>
                    <a:pt x="429" y="5072"/>
                  </a:lnTo>
                  <a:lnTo>
                    <a:pt x="1822" y="7394"/>
                  </a:lnTo>
                  <a:lnTo>
                    <a:pt x="477" y="9644"/>
                  </a:lnTo>
                  <a:lnTo>
                    <a:pt x="48" y="10370"/>
                  </a:lnTo>
                  <a:lnTo>
                    <a:pt x="893" y="10597"/>
                  </a:lnTo>
                  <a:lnTo>
                    <a:pt x="3560" y="11299"/>
                  </a:lnTo>
                  <a:lnTo>
                    <a:pt x="4239" y="13799"/>
                  </a:lnTo>
                  <a:lnTo>
                    <a:pt x="4465" y="14609"/>
                  </a:lnTo>
                  <a:lnTo>
                    <a:pt x="5227" y="14192"/>
                  </a:lnTo>
                  <a:lnTo>
                    <a:pt x="7620" y="12859"/>
                  </a:lnTo>
                  <a:lnTo>
                    <a:pt x="9942" y="14157"/>
                  </a:lnTo>
                  <a:lnTo>
                    <a:pt x="10704" y="14573"/>
                  </a:lnTo>
                  <a:lnTo>
                    <a:pt x="10930" y="13752"/>
                  </a:lnTo>
                  <a:lnTo>
                    <a:pt x="11645" y="11156"/>
                  </a:lnTo>
                  <a:lnTo>
                    <a:pt x="14216" y="10489"/>
                  </a:lnTo>
                  <a:lnTo>
                    <a:pt x="15050" y="10263"/>
                  </a:lnTo>
                  <a:lnTo>
                    <a:pt x="14609" y="9537"/>
                  </a:lnTo>
                  <a:lnTo>
                    <a:pt x="13228" y="7215"/>
                  </a:lnTo>
                  <a:lnTo>
                    <a:pt x="14574" y="4965"/>
                  </a:lnTo>
                  <a:lnTo>
                    <a:pt x="15002" y="4239"/>
                  </a:lnTo>
                  <a:lnTo>
                    <a:pt x="14157" y="4012"/>
                  </a:lnTo>
                  <a:lnTo>
                    <a:pt x="11490" y="3322"/>
                  </a:lnTo>
                  <a:lnTo>
                    <a:pt x="10811" y="810"/>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 name="Google Shape;204;p8"/>
            <p:cNvSpPr/>
            <p:nvPr/>
          </p:nvSpPr>
          <p:spPr>
            <a:xfrm>
              <a:off x="4759800" y="2307850"/>
              <a:ext cx="376275" cy="365250"/>
            </a:xfrm>
            <a:custGeom>
              <a:avLst/>
              <a:gdLst/>
              <a:ahLst/>
              <a:cxnLst/>
              <a:rect l="l" t="t" r="r" b="b"/>
              <a:pathLst>
                <a:path w="15051" h="14610" extrusionOk="0">
                  <a:moveTo>
                    <a:pt x="4882" y="1298"/>
                  </a:moveTo>
                  <a:lnTo>
                    <a:pt x="7109" y="2525"/>
                  </a:lnTo>
                  <a:lnTo>
                    <a:pt x="7109" y="6323"/>
                  </a:lnTo>
                  <a:lnTo>
                    <a:pt x="4263" y="3573"/>
                  </a:lnTo>
                  <a:lnTo>
                    <a:pt x="4882" y="1298"/>
                  </a:lnTo>
                  <a:close/>
                  <a:moveTo>
                    <a:pt x="10050" y="1251"/>
                  </a:moveTo>
                  <a:lnTo>
                    <a:pt x="10705" y="3644"/>
                  </a:lnTo>
                  <a:lnTo>
                    <a:pt x="7942" y="6323"/>
                  </a:lnTo>
                  <a:lnTo>
                    <a:pt x="7942" y="2430"/>
                  </a:lnTo>
                  <a:lnTo>
                    <a:pt x="7954" y="2430"/>
                  </a:lnTo>
                  <a:lnTo>
                    <a:pt x="10050" y="1251"/>
                  </a:lnTo>
                  <a:close/>
                  <a:moveTo>
                    <a:pt x="11395" y="4132"/>
                  </a:moveTo>
                  <a:lnTo>
                    <a:pt x="13729" y="4751"/>
                  </a:lnTo>
                  <a:lnTo>
                    <a:pt x="12443" y="6894"/>
                  </a:lnTo>
                  <a:lnTo>
                    <a:pt x="8538" y="6894"/>
                  </a:lnTo>
                  <a:lnTo>
                    <a:pt x="11395" y="4132"/>
                  </a:lnTo>
                  <a:close/>
                  <a:moveTo>
                    <a:pt x="3751" y="4227"/>
                  </a:moveTo>
                  <a:lnTo>
                    <a:pt x="6525" y="6906"/>
                  </a:lnTo>
                  <a:lnTo>
                    <a:pt x="2501" y="6906"/>
                  </a:lnTo>
                  <a:lnTo>
                    <a:pt x="1287" y="4870"/>
                  </a:lnTo>
                  <a:lnTo>
                    <a:pt x="3751" y="4227"/>
                  </a:lnTo>
                  <a:close/>
                  <a:moveTo>
                    <a:pt x="12562" y="7728"/>
                  </a:moveTo>
                  <a:lnTo>
                    <a:pt x="13788" y="9764"/>
                  </a:lnTo>
                  <a:lnTo>
                    <a:pt x="11312" y="10407"/>
                  </a:lnTo>
                  <a:lnTo>
                    <a:pt x="8550" y="7728"/>
                  </a:lnTo>
                  <a:close/>
                  <a:moveTo>
                    <a:pt x="6525" y="7728"/>
                  </a:moveTo>
                  <a:lnTo>
                    <a:pt x="3668" y="10478"/>
                  </a:lnTo>
                  <a:lnTo>
                    <a:pt x="1334" y="9871"/>
                  </a:lnTo>
                  <a:lnTo>
                    <a:pt x="2608" y="7728"/>
                  </a:lnTo>
                  <a:close/>
                  <a:moveTo>
                    <a:pt x="7954" y="8299"/>
                  </a:moveTo>
                  <a:lnTo>
                    <a:pt x="10788" y="11062"/>
                  </a:lnTo>
                  <a:lnTo>
                    <a:pt x="10169" y="13336"/>
                  </a:lnTo>
                  <a:lnTo>
                    <a:pt x="7954" y="12097"/>
                  </a:lnTo>
                  <a:lnTo>
                    <a:pt x="7954" y="8299"/>
                  </a:lnTo>
                  <a:close/>
                  <a:moveTo>
                    <a:pt x="7121" y="8299"/>
                  </a:moveTo>
                  <a:lnTo>
                    <a:pt x="7121" y="12205"/>
                  </a:lnTo>
                  <a:lnTo>
                    <a:pt x="7109" y="12205"/>
                  </a:lnTo>
                  <a:lnTo>
                    <a:pt x="5001" y="13383"/>
                  </a:lnTo>
                  <a:lnTo>
                    <a:pt x="4347" y="10978"/>
                  </a:lnTo>
                  <a:lnTo>
                    <a:pt x="7121" y="8299"/>
                  </a:lnTo>
                  <a:close/>
                  <a:moveTo>
                    <a:pt x="10586" y="1"/>
                  </a:moveTo>
                  <a:lnTo>
                    <a:pt x="9824" y="417"/>
                  </a:lnTo>
                  <a:lnTo>
                    <a:pt x="7430" y="1751"/>
                  </a:lnTo>
                  <a:lnTo>
                    <a:pt x="5121" y="465"/>
                  </a:lnTo>
                  <a:lnTo>
                    <a:pt x="4370" y="48"/>
                  </a:lnTo>
                  <a:lnTo>
                    <a:pt x="4144" y="858"/>
                  </a:lnTo>
                  <a:lnTo>
                    <a:pt x="3430" y="3453"/>
                  </a:lnTo>
                  <a:lnTo>
                    <a:pt x="858" y="4120"/>
                  </a:lnTo>
                  <a:lnTo>
                    <a:pt x="1" y="4346"/>
                  </a:lnTo>
                  <a:lnTo>
                    <a:pt x="441" y="5073"/>
                  </a:lnTo>
                  <a:lnTo>
                    <a:pt x="1823" y="7394"/>
                  </a:lnTo>
                  <a:lnTo>
                    <a:pt x="477" y="9645"/>
                  </a:lnTo>
                  <a:lnTo>
                    <a:pt x="48" y="10371"/>
                  </a:lnTo>
                  <a:lnTo>
                    <a:pt x="894" y="10597"/>
                  </a:lnTo>
                  <a:lnTo>
                    <a:pt x="3561" y="11300"/>
                  </a:lnTo>
                  <a:lnTo>
                    <a:pt x="4251" y="13800"/>
                  </a:lnTo>
                  <a:lnTo>
                    <a:pt x="4466" y="14610"/>
                  </a:lnTo>
                  <a:lnTo>
                    <a:pt x="5228" y="14193"/>
                  </a:lnTo>
                  <a:lnTo>
                    <a:pt x="7621" y="12859"/>
                  </a:lnTo>
                  <a:lnTo>
                    <a:pt x="9931" y="14145"/>
                  </a:lnTo>
                  <a:lnTo>
                    <a:pt x="10693" y="14574"/>
                  </a:lnTo>
                  <a:lnTo>
                    <a:pt x="10919" y="13752"/>
                  </a:lnTo>
                  <a:lnTo>
                    <a:pt x="11633" y="11157"/>
                  </a:lnTo>
                  <a:lnTo>
                    <a:pt x="14205" y="10490"/>
                  </a:lnTo>
                  <a:lnTo>
                    <a:pt x="15050" y="10264"/>
                  </a:lnTo>
                  <a:lnTo>
                    <a:pt x="14622" y="9538"/>
                  </a:lnTo>
                  <a:lnTo>
                    <a:pt x="13241" y="7216"/>
                  </a:lnTo>
                  <a:lnTo>
                    <a:pt x="14574" y="4966"/>
                  </a:lnTo>
                  <a:lnTo>
                    <a:pt x="15003" y="4239"/>
                  </a:lnTo>
                  <a:lnTo>
                    <a:pt x="14157" y="4013"/>
                  </a:lnTo>
                  <a:lnTo>
                    <a:pt x="11490" y="3322"/>
                  </a:lnTo>
                  <a:lnTo>
                    <a:pt x="10812" y="822"/>
                  </a:lnTo>
                  <a:lnTo>
                    <a:pt x="10586"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 name="Google Shape;205;p8"/>
            <p:cNvSpPr/>
            <p:nvPr/>
          </p:nvSpPr>
          <p:spPr>
            <a:xfrm>
              <a:off x="4759800" y="1942325"/>
              <a:ext cx="376275" cy="365550"/>
            </a:xfrm>
            <a:custGeom>
              <a:avLst/>
              <a:gdLst/>
              <a:ahLst/>
              <a:cxnLst/>
              <a:rect l="l" t="t" r="r" b="b"/>
              <a:pathLst>
                <a:path w="15051" h="14622" extrusionOk="0">
                  <a:moveTo>
                    <a:pt x="4882" y="1299"/>
                  </a:moveTo>
                  <a:lnTo>
                    <a:pt x="7109" y="2537"/>
                  </a:lnTo>
                  <a:lnTo>
                    <a:pt x="7109" y="6335"/>
                  </a:lnTo>
                  <a:lnTo>
                    <a:pt x="4263" y="3573"/>
                  </a:lnTo>
                  <a:lnTo>
                    <a:pt x="4882" y="1299"/>
                  </a:lnTo>
                  <a:close/>
                  <a:moveTo>
                    <a:pt x="10050" y="1251"/>
                  </a:moveTo>
                  <a:lnTo>
                    <a:pt x="10705" y="3656"/>
                  </a:lnTo>
                  <a:lnTo>
                    <a:pt x="7942" y="6335"/>
                  </a:lnTo>
                  <a:lnTo>
                    <a:pt x="7942" y="2430"/>
                  </a:lnTo>
                  <a:lnTo>
                    <a:pt x="7954" y="2430"/>
                  </a:lnTo>
                  <a:lnTo>
                    <a:pt x="10050" y="1251"/>
                  </a:lnTo>
                  <a:close/>
                  <a:moveTo>
                    <a:pt x="11395" y="4144"/>
                  </a:moveTo>
                  <a:lnTo>
                    <a:pt x="13729" y="4751"/>
                  </a:lnTo>
                  <a:lnTo>
                    <a:pt x="12443" y="6895"/>
                  </a:lnTo>
                  <a:lnTo>
                    <a:pt x="8538" y="6895"/>
                  </a:lnTo>
                  <a:lnTo>
                    <a:pt x="11395" y="4144"/>
                  </a:lnTo>
                  <a:close/>
                  <a:moveTo>
                    <a:pt x="3751" y="4228"/>
                  </a:moveTo>
                  <a:lnTo>
                    <a:pt x="6525" y="6906"/>
                  </a:lnTo>
                  <a:lnTo>
                    <a:pt x="2501" y="6906"/>
                  </a:lnTo>
                  <a:lnTo>
                    <a:pt x="1287" y="4870"/>
                  </a:lnTo>
                  <a:lnTo>
                    <a:pt x="3751" y="4228"/>
                  </a:lnTo>
                  <a:close/>
                  <a:moveTo>
                    <a:pt x="12562" y="7728"/>
                  </a:moveTo>
                  <a:lnTo>
                    <a:pt x="13788" y="9764"/>
                  </a:lnTo>
                  <a:lnTo>
                    <a:pt x="11312" y="10407"/>
                  </a:lnTo>
                  <a:lnTo>
                    <a:pt x="8550" y="7728"/>
                  </a:lnTo>
                  <a:close/>
                  <a:moveTo>
                    <a:pt x="6525" y="7728"/>
                  </a:moveTo>
                  <a:lnTo>
                    <a:pt x="3668" y="10478"/>
                  </a:lnTo>
                  <a:lnTo>
                    <a:pt x="1334" y="9871"/>
                  </a:lnTo>
                  <a:lnTo>
                    <a:pt x="2608" y="7728"/>
                  </a:lnTo>
                  <a:close/>
                  <a:moveTo>
                    <a:pt x="7954" y="8311"/>
                  </a:moveTo>
                  <a:lnTo>
                    <a:pt x="10788" y="11062"/>
                  </a:lnTo>
                  <a:lnTo>
                    <a:pt x="10169" y="13336"/>
                  </a:lnTo>
                  <a:lnTo>
                    <a:pt x="7954" y="12109"/>
                  </a:lnTo>
                  <a:lnTo>
                    <a:pt x="7954" y="8311"/>
                  </a:lnTo>
                  <a:close/>
                  <a:moveTo>
                    <a:pt x="7121" y="8311"/>
                  </a:moveTo>
                  <a:lnTo>
                    <a:pt x="7121" y="12205"/>
                  </a:lnTo>
                  <a:lnTo>
                    <a:pt x="7109" y="12205"/>
                  </a:lnTo>
                  <a:lnTo>
                    <a:pt x="5001" y="13383"/>
                  </a:lnTo>
                  <a:lnTo>
                    <a:pt x="4347" y="10990"/>
                  </a:lnTo>
                  <a:lnTo>
                    <a:pt x="7121" y="8311"/>
                  </a:lnTo>
                  <a:close/>
                  <a:moveTo>
                    <a:pt x="10586" y="1"/>
                  </a:moveTo>
                  <a:lnTo>
                    <a:pt x="9824" y="418"/>
                  </a:lnTo>
                  <a:lnTo>
                    <a:pt x="7430" y="1763"/>
                  </a:lnTo>
                  <a:lnTo>
                    <a:pt x="5121" y="465"/>
                  </a:lnTo>
                  <a:lnTo>
                    <a:pt x="4370" y="48"/>
                  </a:lnTo>
                  <a:lnTo>
                    <a:pt x="4144" y="870"/>
                  </a:lnTo>
                  <a:lnTo>
                    <a:pt x="3430" y="3454"/>
                  </a:lnTo>
                  <a:lnTo>
                    <a:pt x="858" y="4132"/>
                  </a:lnTo>
                  <a:lnTo>
                    <a:pt x="1" y="4347"/>
                  </a:lnTo>
                  <a:lnTo>
                    <a:pt x="441" y="5085"/>
                  </a:lnTo>
                  <a:lnTo>
                    <a:pt x="1823" y="7406"/>
                  </a:lnTo>
                  <a:lnTo>
                    <a:pt x="477" y="9645"/>
                  </a:lnTo>
                  <a:lnTo>
                    <a:pt x="48" y="10383"/>
                  </a:lnTo>
                  <a:lnTo>
                    <a:pt x="894" y="10597"/>
                  </a:lnTo>
                  <a:lnTo>
                    <a:pt x="3561" y="11300"/>
                  </a:lnTo>
                  <a:lnTo>
                    <a:pt x="4251" y="13800"/>
                  </a:lnTo>
                  <a:lnTo>
                    <a:pt x="4466" y="14622"/>
                  </a:lnTo>
                  <a:lnTo>
                    <a:pt x="5228" y="14205"/>
                  </a:lnTo>
                  <a:lnTo>
                    <a:pt x="7621" y="12860"/>
                  </a:lnTo>
                  <a:lnTo>
                    <a:pt x="9931" y="14157"/>
                  </a:lnTo>
                  <a:lnTo>
                    <a:pt x="10693" y="14574"/>
                  </a:lnTo>
                  <a:lnTo>
                    <a:pt x="10919" y="13753"/>
                  </a:lnTo>
                  <a:lnTo>
                    <a:pt x="11633" y="11169"/>
                  </a:lnTo>
                  <a:lnTo>
                    <a:pt x="14205" y="10502"/>
                  </a:lnTo>
                  <a:lnTo>
                    <a:pt x="15050" y="10276"/>
                  </a:lnTo>
                  <a:lnTo>
                    <a:pt x="14622" y="9550"/>
                  </a:lnTo>
                  <a:lnTo>
                    <a:pt x="13241" y="7228"/>
                  </a:lnTo>
                  <a:lnTo>
                    <a:pt x="14574" y="4978"/>
                  </a:lnTo>
                  <a:lnTo>
                    <a:pt x="15003" y="4251"/>
                  </a:lnTo>
                  <a:lnTo>
                    <a:pt x="14157" y="4025"/>
                  </a:lnTo>
                  <a:lnTo>
                    <a:pt x="11490" y="3323"/>
                  </a:lnTo>
                  <a:lnTo>
                    <a:pt x="10812" y="822"/>
                  </a:lnTo>
                  <a:lnTo>
                    <a:pt x="10586"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 name="Google Shape;206;p8"/>
            <p:cNvSpPr/>
            <p:nvPr/>
          </p:nvSpPr>
          <p:spPr>
            <a:xfrm>
              <a:off x="4759800" y="2673075"/>
              <a:ext cx="376275" cy="365550"/>
            </a:xfrm>
            <a:custGeom>
              <a:avLst/>
              <a:gdLst/>
              <a:ahLst/>
              <a:cxnLst/>
              <a:rect l="l" t="t" r="r" b="b"/>
              <a:pathLst>
                <a:path w="15051" h="14622" extrusionOk="0">
                  <a:moveTo>
                    <a:pt x="4906" y="1286"/>
                  </a:moveTo>
                  <a:lnTo>
                    <a:pt x="7121" y="2525"/>
                  </a:lnTo>
                  <a:lnTo>
                    <a:pt x="7121" y="6311"/>
                  </a:lnTo>
                  <a:lnTo>
                    <a:pt x="4275" y="3561"/>
                  </a:lnTo>
                  <a:lnTo>
                    <a:pt x="4906" y="1286"/>
                  </a:lnTo>
                  <a:close/>
                  <a:moveTo>
                    <a:pt x="10050" y="1251"/>
                  </a:moveTo>
                  <a:lnTo>
                    <a:pt x="10716" y="3656"/>
                  </a:lnTo>
                  <a:lnTo>
                    <a:pt x="7954" y="6335"/>
                  </a:lnTo>
                  <a:lnTo>
                    <a:pt x="7954" y="2429"/>
                  </a:lnTo>
                  <a:lnTo>
                    <a:pt x="10050" y="1251"/>
                  </a:lnTo>
                  <a:close/>
                  <a:moveTo>
                    <a:pt x="11395" y="4144"/>
                  </a:moveTo>
                  <a:lnTo>
                    <a:pt x="13729" y="4751"/>
                  </a:lnTo>
                  <a:lnTo>
                    <a:pt x="12443" y="6894"/>
                  </a:lnTo>
                  <a:lnTo>
                    <a:pt x="8538" y="6894"/>
                  </a:lnTo>
                  <a:lnTo>
                    <a:pt x="11395" y="4144"/>
                  </a:lnTo>
                  <a:close/>
                  <a:moveTo>
                    <a:pt x="3751" y="4227"/>
                  </a:moveTo>
                  <a:lnTo>
                    <a:pt x="6525" y="6906"/>
                  </a:lnTo>
                  <a:lnTo>
                    <a:pt x="2501" y="6906"/>
                  </a:lnTo>
                  <a:lnTo>
                    <a:pt x="1287" y="4870"/>
                  </a:lnTo>
                  <a:lnTo>
                    <a:pt x="3751" y="4227"/>
                  </a:lnTo>
                  <a:close/>
                  <a:moveTo>
                    <a:pt x="12562" y="7728"/>
                  </a:moveTo>
                  <a:lnTo>
                    <a:pt x="13788" y="9764"/>
                  </a:lnTo>
                  <a:lnTo>
                    <a:pt x="11312" y="10407"/>
                  </a:lnTo>
                  <a:lnTo>
                    <a:pt x="8550" y="7728"/>
                  </a:lnTo>
                  <a:close/>
                  <a:moveTo>
                    <a:pt x="6525" y="7716"/>
                  </a:moveTo>
                  <a:lnTo>
                    <a:pt x="3680" y="10466"/>
                  </a:lnTo>
                  <a:lnTo>
                    <a:pt x="1346" y="9859"/>
                  </a:lnTo>
                  <a:lnTo>
                    <a:pt x="2608" y="7716"/>
                  </a:lnTo>
                  <a:close/>
                  <a:moveTo>
                    <a:pt x="7954" y="8299"/>
                  </a:moveTo>
                  <a:lnTo>
                    <a:pt x="10800" y="11050"/>
                  </a:lnTo>
                  <a:lnTo>
                    <a:pt x="10169" y="13324"/>
                  </a:lnTo>
                  <a:lnTo>
                    <a:pt x="7954" y="12085"/>
                  </a:lnTo>
                  <a:lnTo>
                    <a:pt x="7954" y="8299"/>
                  </a:lnTo>
                  <a:close/>
                  <a:moveTo>
                    <a:pt x="7121" y="8287"/>
                  </a:moveTo>
                  <a:lnTo>
                    <a:pt x="7121" y="12193"/>
                  </a:lnTo>
                  <a:lnTo>
                    <a:pt x="7109" y="12193"/>
                  </a:lnTo>
                  <a:lnTo>
                    <a:pt x="5001" y="13371"/>
                  </a:lnTo>
                  <a:lnTo>
                    <a:pt x="4347" y="10966"/>
                  </a:lnTo>
                  <a:lnTo>
                    <a:pt x="7121" y="8287"/>
                  </a:lnTo>
                  <a:close/>
                  <a:moveTo>
                    <a:pt x="10586" y="1"/>
                  </a:moveTo>
                  <a:lnTo>
                    <a:pt x="9824" y="417"/>
                  </a:lnTo>
                  <a:lnTo>
                    <a:pt x="7430" y="1763"/>
                  </a:lnTo>
                  <a:lnTo>
                    <a:pt x="5121" y="465"/>
                  </a:lnTo>
                  <a:lnTo>
                    <a:pt x="4359" y="48"/>
                  </a:lnTo>
                  <a:lnTo>
                    <a:pt x="4144" y="870"/>
                  </a:lnTo>
                  <a:lnTo>
                    <a:pt x="3430" y="3453"/>
                  </a:lnTo>
                  <a:lnTo>
                    <a:pt x="858" y="4132"/>
                  </a:lnTo>
                  <a:lnTo>
                    <a:pt x="1" y="4346"/>
                  </a:lnTo>
                  <a:lnTo>
                    <a:pt x="441" y="5085"/>
                  </a:lnTo>
                  <a:lnTo>
                    <a:pt x="1823" y="7406"/>
                  </a:lnTo>
                  <a:lnTo>
                    <a:pt x="477" y="9645"/>
                  </a:lnTo>
                  <a:lnTo>
                    <a:pt x="48" y="10383"/>
                  </a:lnTo>
                  <a:lnTo>
                    <a:pt x="894" y="10597"/>
                  </a:lnTo>
                  <a:lnTo>
                    <a:pt x="3561" y="11300"/>
                  </a:lnTo>
                  <a:lnTo>
                    <a:pt x="4251" y="13800"/>
                  </a:lnTo>
                  <a:lnTo>
                    <a:pt x="4466" y="14621"/>
                  </a:lnTo>
                  <a:lnTo>
                    <a:pt x="5228" y="14205"/>
                  </a:lnTo>
                  <a:lnTo>
                    <a:pt x="7621" y="12859"/>
                  </a:lnTo>
                  <a:lnTo>
                    <a:pt x="9931" y="14157"/>
                  </a:lnTo>
                  <a:lnTo>
                    <a:pt x="10693" y="14574"/>
                  </a:lnTo>
                  <a:lnTo>
                    <a:pt x="10907" y="13752"/>
                  </a:lnTo>
                  <a:lnTo>
                    <a:pt x="11621" y="11169"/>
                  </a:lnTo>
                  <a:lnTo>
                    <a:pt x="14205" y="10502"/>
                  </a:lnTo>
                  <a:lnTo>
                    <a:pt x="15050" y="10276"/>
                  </a:lnTo>
                  <a:lnTo>
                    <a:pt x="14622" y="9549"/>
                  </a:lnTo>
                  <a:lnTo>
                    <a:pt x="13229" y="7228"/>
                  </a:lnTo>
                  <a:lnTo>
                    <a:pt x="14574" y="4977"/>
                  </a:lnTo>
                  <a:lnTo>
                    <a:pt x="15003" y="4251"/>
                  </a:lnTo>
                  <a:lnTo>
                    <a:pt x="14157" y="4025"/>
                  </a:lnTo>
                  <a:lnTo>
                    <a:pt x="11490" y="3322"/>
                  </a:lnTo>
                  <a:lnTo>
                    <a:pt x="10812" y="822"/>
                  </a:lnTo>
                  <a:lnTo>
                    <a:pt x="10586"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7" name="Google Shape;207;p8"/>
            <p:cNvSpPr/>
            <p:nvPr/>
          </p:nvSpPr>
          <p:spPr>
            <a:xfrm>
              <a:off x="4759800" y="1211600"/>
              <a:ext cx="376275" cy="365525"/>
            </a:xfrm>
            <a:custGeom>
              <a:avLst/>
              <a:gdLst/>
              <a:ahLst/>
              <a:cxnLst/>
              <a:rect l="l" t="t" r="r" b="b"/>
              <a:pathLst>
                <a:path w="15051" h="14621" extrusionOk="0">
                  <a:moveTo>
                    <a:pt x="4882" y="1298"/>
                  </a:moveTo>
                  <a:lnTo>
                    <a:pt x="7109" y="2536"/>
                  </a:lnTo>
                  <a:lnTo>
                    <a:pt x="7109" y="6334"/>
                  </a:lnTo>
                  <a:lnTo>
                    <a:pt x="4263" y="3572"/>
                  </a:lnTo>
                  <a:lnTo>
                    <a:pt x="4882" y="1298"/>
                  </a:lnTo>
                  <a:close/>
                  <a:moveTo>
                    <a:pt x="10050" y="1250"/>
                  </a:moveTo>
                  <a:lnTo>
                    <a:pt x="10705" y="3655"/>
                  </a:lnTo>
                  <a:lnTo>
                    <a:pt x="7942" y="6334"/>
                  </a:lnTo>
                  <a:lnTo>
                    <a:pt x="7942" y="2429"/>
                  </a:lnTo>
                  <a:lnTo>
                    <a:pt x="7954" y="2429"/>
                  </a:lnTo>
                  <a:lnTo>
                    <a:pt x="10050" y="1250"/>
                  </a:lnTo>
                  <a:close/>
                  <a:moveTo>
                    <a:pt x="3751" y="4227"/>
                  </a:moveTo>
                  <a:lnTo>
                    <a:pt x="6525" y="6906"/>
                  </a:lnTo>
                  <a:lnTo>
                    <a:pt x="2501" y="6906"/>
                  </a:lnTo>
                  <a:lnTo>
                    <a:pt x="1287" y="4870"/>
                  </a:lnTo>
                  <a:lnTo>
                    <a:pt x="3751" y="4227"/>
                  </a:lnTo>
                  <a:close/>
                  <a:moveTo>
                    <a:pt x="11395" y="4155"/>
                  </a:moveTo>
                  <a:lnTo>
                    <a:pt x="13741" y="4763"/>
                  </a:lnTo>
                  <a:lnTo>
                    <a:pt x="12467" y="6906"/>
                  </a:lnTo>
                  <a:lnTo>
                    <a:pt x="8550" y="6906"/>
                  </a:lnTo>
                  <a:lnTo>
                    <a:pt x="11395" y="4155"/>
                  </a:lnTo>
                  <a:close/>
                  <a:moveTo>
                    <a:pt x="12562" y="7727"/>
                  </a:moveTo>
                  <a:lnTo>
                    <a:pt x="13788" y="9763"/>
                  </a:lnTo>
                  <a:lnTo>
                    <a:pt x="11312" y="10406"/>
                  </a:lnTo>
                  <a:lnTo>
                    <a:pt x="8550" y="7727"/>
                  </a:lnTo>
                  <a:close/>
                  <a:moveTo>
                    <a:pt x="6525" y="7739"/>
                  </a:moveTo>
                  <a:lnTo>
                    <a:pt x="3668" y="10501"/>
                  </a:lnTo>
                  <a:lnTo>
                    <a:pt x="1334" y="9882"/>
                  </a:lnTo>
                  <a:lnTo>
                    <a:pt x="2608" y="7739"/>
                  </a:lnTo>
                  <a:close/>
                  <a:moveTo>
                    <a:pt x="7954" y="8311"/>
                  </a:moveTo>
                  <a:lnTo>
                    <a:pt x="10788" y="11061"/>
                  </a:lnTo>
                  <a:lnTo>
                    <a:pt x="10169" y="13335"/>
                  </a:lnTo>
                  <a:lnTo>
                    <a:pt x="7954" y="12097"/>
                  </a:lnTo>
                  <a:lnTo>
                    <a:pt x="7954" y="8311"/>
                  </a:lnTo>
                  <a:close/>
                  <a:moveTo>
                    <a:pt x="7121" y="8311"/>
                  </a:moveTo>
                  <a:lnTo>
                    <a:pt x="7121" y="12204"/>
                  </a:lnTo>
                  <a:lnTo>
                    <a:pt x="7109" y="12204"/>
                  </a:lnTo>
                  <a:lnTo>
                    <a:pt x="5001" y="13383"/>
                  </a:lnTo>
                  <a:lnTo>
                    <a:pt x="4347" y="10989"/>
                  </a:lnTo>
                  <a:lnTo>
                    <a:pt x="7121" y="8311"/>
                  </a:lnTo>
                  <a:close/>
                  <a:moveTo>
                    <a:pt x="10586" y="0"/>
                  </a:moveTo>
                  <a:lnTo>
                    <a:pt x="9824" y="417"/>
                  </a:lnTo>
                  <a:lnTo>
                    <a:pt x="7430" y="1762"/>
                  </a:lnTo>
                  <a:lnTo>
                    <a:pt x="5121" y="464"/>
                  </a:lnTo>
                  <a:lnTo>
                    <a:pt x="4370" y="48"/>
                  </a:lnTo>
                  <a:lnTo>
                    <a:pt x="4144" y="869"/>
                  </a:lnTo>
                  <a:lnTo>
                    <a:pt x="3430" y="3453"/>
                  </a:lnTo>
                  <a:lnTo>
                    <a:pt x="858" y="4120"/>
                  </a:lnTo>
                  <a:lnTo>
                    <a:pt x="1" y="4346"/>
                  </a:lnTo>
                  <a:lnTo>
                    <a:pt x="441" y="5072"/>
                  </a:lnTo>
                  <a:lnTo>
                    <a:pt x="1823" y="7394"/>
                  </a:lnTo>
                  <a:lnTo>
                    <a:pt x="477" y="9644"/>
                  </a:lnTo>
                  <a:lnTo>
                    <a:pt x="48" y="10382"/>
                  </a:lnTo>
                  <a:lnTo>
                    <a:pt x="894" y="10597"/>
                  </a:lnTo>
                  <a:lnTo>
                    <a:pt x="3561" y="11299"/>
                  </a:lnTo>
                  <a:lnTo>
                    <a:pt x="4251" y="13799"/>
                  </a:lnTo>
                  <a:lnTo>
                    <a:pt x="4466" y="14621"/>
                  </a:lnTo>
                  <a:lnTo>
                    <a:pt x="5228" y="14204"/>
                  </a:lnTo>
                  <a:lnTo>
                    <a:pt x="7621" y="12859"/>
                  </a:lnTo>
                  <a:lnTo>
                    <a:pt x="9931" y="14157"/>
                  </a:lnTo>
                  <a:lnTo>
                    <a:pt x="10693" y="14573"/>
                  </a:lnTo>
                  <a:lnTo>
                    <a:pt x="10919" y="13752"/>
                  </a:lnTo>
                  <a:lnTo>
                    <a:pt x="11633" y="11168"/>
                  </a:lnTo>
                  <a:lnTo>
                    <a:pt x="14205" y="10489"/>
                  </a:lnTo>
                  <a:lnTo>
                    <a:pt x="15050" y="10275"/>
                  </a:lnTo>
                  <a:lnTo>
                    <a:pt x="14622" y="9537"/>
                  </a:lnTo>
                  <a:lnTo>
                    <a:pt x="13241" y="7227"/>
                  </a:lnTo>
                  <a:lnTo>
                    <a:pt x="14574" y="4977"/>
                  </a:lnTo>
                  <a:lnTo>
                    <a:pt x="15003" y="4251"/>
                  </a:lnTo>
                  <a:lnTo>
                    <a:pt x="14157" y="4024"/>
                  </a:lnTo>
                  <a:lnTo>
                    <a:pt x="11490" y="3322"/>
                  </a:lnTo>
                  <a:lnTo>
                    <a:pt x="10812" y="822"/>
                  </a:lnTo>
                  <a:lnTo>
                    <a:pt x="10586"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 name="Google Shape;208;p8"/>
            <p:cNvSpPr/>
            <p:nvPr/>
          </p:nvSpPr>
          <p:spPr>
            <a:xfrm>
              <a:off x="4759800" y="1577100"/>
              <a:ext cx="376275" cy="365250"/>
            </a:xfrm>
            <a:custGeom>
              <a:avLst/>
              <a:gdLst/>
              <a:ahLst/>
              <a:cxnLst/>
              <a:rect l="l" t="t" r="r" b="b"/>
              <a:pathLst>
                <a:path w="15051" h="14610" extrusionOk="0">
                  <a:moveTo>
                    <a:pt x="4882" y="1299"/>
                  </a:moveTo>
                  <a:lnTo>
                    <a:pt x="7109" y="2525"/>
                  </a:lnTo>
                  <a:lnTo>
                    <a:pt x="7109" y="6323"/>
                  </a:lnTo>
                  <a:lnTo>
                    <a:pt x="4263" y="3573"/>
                  </a:lnTo>
                  <a:lnTo>
                    <a:pt x="4882" y="1299"/>
                  </a:lnTo>
                  <a:close/>
                  <a:moveTo>
                    <a:pt x="10050" y="1251"/>
                  </a:moveTo>
                  <a:lnTo>
                    <a:pt x="10705" y="3644"/>
                  </a:lnTo>
                  <a:lnTo>
                    <a:pt x="7942" y="6323"/>
                  </a:lnTo>
                  <a:lnTo>
                    <a:pt x="7942" y="2430"/>
                  </a:lnTo>
                  <a:lnTo>
                    <a:pt x="7954" y="2430"/>
                  </a:lnTo>
                  <a:lnTo>
                    <a:pt x="10050" y="1251"/>
                  </a:lnTo>
                  <a:close/>
                  <a:moveTo>
                    <a:pt x="3751" y="4228"/>
                  </a:moveTo>
                  <a:lnTo>
                    <a:pt x="6525" y="6906"/>
                  </a:lnTo>
                  <a:lnTo>
                    <a:pt x="2501" y="6906"/>
                  </a:lnTo>
                  <a:lnTo>
                    <a:pt x="1287" y="4871"/>
                  </a:lnTo>
                  <a:lnTo>
                    <a:pt x="3751" y="4228"/>
                  </a:lnTo>
                  <a:close/>
                  <a:moveTo>
                    <a:pt x="11371" y="4156"/>
                  </a:moveTo>
                  <a:lnTo>
                    <a:pt x="13717" y="4763"/>
                  </a:lnTo>
                  <a:lnTo>
                    <a:pt x="12443" y="6906"/>
                  </a:lnTo>
                  <a:lnTo>
                    <a:pt x="8538" y="6906"/>
                  </a:lnTo>
                  <a:lnTo>
                    <a:pt x="11371" y="4156"/>
                  </a:lnTo>
                  <a:close/>
                  <a:moveTo>
                    <a:pt x="12562" y="7728"/>
                  </a:moveTo>
                  <a:lnTo>
                    <a:pt x="13788" y="9764"/>
                  </a:lnTo>
                  <a:lnTo>
                    <a:pt x="11312" y="10407"/>
                  </a:lnTo>
                  <a:lnTo>
                    <a:pt x="8550" y="7728"/>
                  </a:lnTo>
                  <a:close/>
                  <a:moveTo>
                    <a:pt x="6525" y="7704"/>
                  </a:moveTo>
                  <a:lnTo>
                    <a:pt x="3668" y="10478"/>
                  </a:lnTo>
                  <a:lnTo>
                    <a:pt x="1334" y="9859"/>
                  </a:lnTo>
                  <a:lnTo>
                    <a:pt x="2608" y="7704"/>
                  </a:lnTo>
                  <a:close/>
                  <a:moveTo>
                    <a:pt x="7954" y="8300"/>
                  </a:moveTo>
                  <a:lnTo>
                    <a:pt x="10788" y="11050"/>
                  </a:lnTo>
                  <a:lnTo>
                    <a:pt x="10169" y="13336"/>
                  </a:lnTo>
                  <a:lnTo>
                    <a:pt x="7954" y="12098"/>
                  </a:lnTo>
                  <a:lnTo>
                    <a:pt x="7954" y="8300"/>
                  </a:lnTo>
                  <a:close/>
                  <a:moveTo>
                    <a:pt x="7121" y="8300"/>
                  </a:moveTo>
                  <a:lnTo>
                    <a:pt x="7121" y="12205"/>
                  </a:lnTo>
                  <a:lnTo>
                    <a:pt x="7109" y="12205"/>
                  </a:lnTo>
                  <a:lnTo>
                    <a:pt x="5001" y="13383"/>
                  </a:lnTo>
                  <a:lnTo>
                    <a:pt x="4347" y="10978"/>
                  </a:lnTo>
                  <a:lnTo>
                    <a:pt x="7121" y="8300"/>
                  </a:lnTo>
                  <a:close/>
                  <a:moveTo>
                    <a:pt x="10586" y="1"/>
                  </a:moveTo>
                  <a:lnTo>
                    <a:pt x="9824" y="418"/>
                  </a:lnTo>
                  <a:lnTo>
                    <a:pt x="7430" y="1751"/>
                  </a:lnTo>
                  <a:lnTo>
                    <a:pt x="5121" y="465"/>
                  </a:lnTo>
                  <a:lnTo>
                    <a:pt x="4370" y="49"/>
                  </a:lnTo>
                  <a:lnTo>
                    <a:pt x="4144" y="858"/>
                  </a:lnTo>
                  <a:lnTo>
                    <a:pt x="3430" y="3454"/>
                  </a:lnTo>
                  <a:lnTo>
                    <a:pt x="858" y="4120"/>
                  </a:lnTo>
                  <a:lnTo>
                    <a:pt x="1" y="4347"/>
                  </a:lnTo>
                  <a:lnTo>
                    <a:pt x="441" y="5073"/>
                  </a:lnTo>
                  <a:lnTo>
                    <a:pt x="1823" y="7395"/>
                  </a:lnTo>
                  <a:lnTo>
                    <a:pt x="477" y="9645"/>
                  </a:lnTo>
                  <a:lnTo>
                    <a:pt x="48" y="10371"/>
                  </a:lnTo>
                  <a:lnTo>
                    <a:pt x="894" y="10597"/>
                  </a:lnTo>
                  <a:lnTo>
                    <a:pt x="3561" y="11300"/>
                  </a:lnTo>
                  <a:lnTo>
                    <a:pt x="4251" y="13800"/>
                  </a:lnTo>
                  <a:lnTo>
                    <a:pt x="4466" y="14610"/>
                  </a:lnTo>
                  <a:lnTo>
                    <a:pt x="5228" y="14193"/>
                  </a:lnTo>
                  <a:lnTo>
                    <a:pt x="7621" y="12860"/>
                  </a:lnTo>
                  <a:lnTo>
                    <a:pt x="9931" y="14145"/>
                  </a:lnTo>
                  <a:lnTo>
                    <a:pt x="10693" y="14574"/>
                  </a:lnTo>
                  <a:lnTo>
                    <a:pt x="10907" y="13753"/>
                  </a:lnTo>
                  <a:lnTo>
                    <a:pt x="11621" y="11157"/>
                  </a:lnTo>
                  <a:lnTo>
                    <a:pt x="14205" y="10490"/>
                  </a:lnTo>
                  <a:lnTo>
                    <a:pt x="15050" y="10264"/>
                  </a:lnTo>
                  <a:lnTo>
                    <a:pt x="14622" y="9538"/>
                  </a:lnTo>
                  <a:lnTo>
                    <a:pt x="13229" y="7216"/>
                  </a:lnTo>
                  <a:lnTo>
                    <a:pt x="14574" y="4966"/>
                  </a:lnTo>
                  <a:lnTo>
                    <a:pt x="15003" y="4239"/>
                  </a:lnTo>
                  <a:lnTo>
                    <a:pt x="14157" y="4013"/>
                  </a:lnTo>
                  <a:lnTo>
                    <a:pt x="11490" y="3323"/>
                  </a:lnTo>
                  <a:lnTo>
                    <a:pt x="10812" y="822"/>
                  </a:lnTo>
                  <a:lnTo>
                    <a:pt x="10586"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9" name="Google Shape;209;p8"/>
            <p:cNvSpPr/>
            <p:nvPr/>
          </p:nvSpPr>
          <p:spPr>
            <a:xfrm>
              <a:off x="5139025" y="3038600"/>
              <a:ext cx="376250" cy="365250"/>
            </a:xfrm>
            <a:custGeom>
              <a:avLst/>
              <a:gdLst/>
              <a:ahLst/>
              <a:cxnLst/>
              <a:rect l="l" t="t" r="r" b="b"/>
              <a:pathLst>
                <a:path w="15050" h="14610" extrusionOk="0">
                  <a:moveTo>
                    <a:pt x="10049" y="1239"/>
                  </a:moveTo>
                  <a:lnTo>
                    <a:pt x="10704" y="3632"/>
                  </a:lnTo>
                  <a:lnTo>
                    <a:pt x="7930" y="6311"/>
                  </a:lnTo>
                  <a:lnTo>
                    <a:pt x="7930" y="2405"/>
                  </a:lnTo>
                  <a:lnTo>
                    <a:pt x="7954" y="2405"/>
                  </a:lnTo>
                  <a:lnTo>
                    <a:pt x="10049" y="1239"/>
                  </a:lnTo>
                  <a:close/>
                  <a:moveTo>
                    <a:pt x="4882" y="1298"/>
                  </a:moveTo>
                  <a:lnTo>
                    <a:pt x="7097" y="2525"/>
                  </a:lnTo>
                  <a:lnTo>
                    <a:pt x="7097" y="6323"/>
                  </a:lnTo>
                  <a:lnTo>
                    <a:pt x="4263" y="3572"/>
                  </a:lnTo>
                  <a:lnTo>
                    <a:pt x="4882" y="1298"/>
                  </a:lnTo>
                  <a:close/>
                  <a:moveTo>
                    <a:pt x="3751" y="4215"/>
                  </a:moveTo>
                  <a:lnTo>
                    <a:pt x="6513" y="6894"/>
                  </a:lnTo>
                  <a:lnTo>
                    <a:pt x="2501" y="6894"/>
                  </a:lnTo>
                  <a:lnTo>
                    <a:pt x="1286" y="4846"/>
                  </a:lnTo>
                  <a:lnTo>
                    <a:pt x="3751" y="4215"/>
                  </a:lnTo>
                  <a:close/>
                  <a:moveTo>
                    <a:pt x="11383" y="4132"/>
                  </a:moveTo>
                  <a:lnTo>
                    <a:pt x="13728" y="4751"/>
                  </a:lnTo>
                  <a:lnTo>
                    <a:pt x="12442" y="6894"/>
                  </a:lnTo>
                  <a:lnTo>
                    <a:pt x="8525" y="6894"/>
                  </a:lnTo>
                  <a:lnTo>
                    <a:pt x="11383" y="4132"/>
                  </a:lnTo>
                  <a:close/>
                  <a:moveTo>
                    <a:pt x="12562" y="7704"/>
                  </a:moveTo>
                  <a:lnTo>
                    <a:pt x="13764" y="9752"/>
                  </a:lnTo>
                  <a:lnTo>
                    <a:pt x="11311" y="10383"/>
                  </a:lnTo>
                  <a:lnTo>
                    <a:pt x="8549" y="7704"/>
                  </a:lnTo>
                  <a:close/>
                  <a:moveTo>
                    <a:pt x="6513" y="7704"/>
                  </a:moveTo>
                  <a:lnTo>
                    <a:pt x="3668" y="10478"/>
                  </a:lnTo>
                  <a:lnTo>
                    <a:pt x="1322" y="9871"/>
                  </a:lnTo>
                  <a:lnTo>
                    <a:pt x="2608" y="7704"/>
                  </a:lnTo>
                  <a:close/>
                  <a:moveTo>
                    <a:pt x="7954" y="8287"/>
                  </a:moveTo>
                  <a:lnTo>
                    <a:pt x="10787" y="11038"/>
                  </a:lnTo>
                  <a:lnTo>
                    <a:pt x="10168" y="13324"/>
                  </a:lnTo>
                  <a:lnTo>
                    <a:pt x="7954" y="12085"/>
                  </a:lnTo>
                  <a:lnTo>
                    <a:pt x="7954" y="8287"/>
                  </a:lnTo>
                  <a:close/>
                  <a:moveTo>
                    <a:pt x="7120" y="8287"/>
                  </a:moveTo>
                  <a:lnTo>
                    <a:pt x="7120" y="12192"/>
                  </a:lnTo>
                  <a:lnTo>
                    <a:pt x="7097" y="12192"/>
                  </a:lnTo>
                  <a:lnTo>
                    <a:pt x="5001" y="13359"/>
                  </a:lnTo>
                  <a:lnTo>
                    <a:pt x="4346" y="10966"/>
                  </a:lnTo>
                  <a:lnTo>
                    <a:pt x="7120" y="8287"/>
                  </a:lnTo>
                  <a:close/>
                  <a:moveTo>
                    <a:pt x="10585" y="0"/>
                  </a:moveTo>
                  <a:lnTo>
                    <a:pt x="9823" y="417"/>
                  </a:lnTo>
                  <a:lnTo>
                    <a:pt x="7430" y="1751"/>
                  </a:lnTo>
                  <a:lnTo>
                    <a:pt x="5120" y="453"/>
                  </a:lnTo>
                  <a:lnTo>
                    <a:pt x="4358" y="48"/>
                  </a:lnTo>
                  <a:lnTo>
                    <a:pt x="4144" y="858"/>
                  </a:lnTo>
                  <a:lnTo>
                    <a:pt x="3429" y="3453"/>
                  </a:lnTo>
                  <a:lnTo>
                    <a:pt x="846" y="4120"/>
                  </a:lnTo>
                  <a:lnTo>
                    <a:pt x="0" y="4346"/>
                  </a:lnTo>
                  <a:lnTo>
                    <a:pt x="429" y="5072"/>
                  </a:lnTo>
                  <a:lnTo>
                    <a:pt x="1822" y="7394"/>
                  </a:lnTo>
                  <a:lnTo>
                    <a:pt x="477" y="9644"/>
                  </a:lnTo>
                  <a:lnTo>
                    <a:pt x="48" y="10371"/>
                  </a:lnTo>
                  <a:lnTo>
                    <a:pt x="893" y="10597"/>
                  </a:lnTo>
                  <a:lnTo>
                    <a:pt x="3560" y="11299"/>
                  </a:lnTo>
                  <a:lnTo>
                    <a:pt x="4239" y="13800"/>
                  </a:lnTo>
                  <a:lnTo>
                    <a:pt x="4465" y="14609"/>
                  </a:lnTo>
                  <a:lnTo>
                    <a:pt x="5227" y="14193"/>
                  </a:lnTo>
                  <a:lnTo>
                    <a:pt x="7620" y="12859"/>
                  </a:lnTo>
                  <a:lnTo>
                    <a:pt x="9930" y="14157"/>
                  </a:lnTo>
                  <a:lnTo>
                    <a:pt x="10692" y="14574"/>
                  </a:lnTo>
                  <a:lnTo>
                    <a:pt x="10907" y="13752"/>
                  </a:lnTo>
                  <a:lnTo>
                    <a:pt x="11621" y="11157"/>
                  </a:lnTo>
                  <a:lnTo>
                    <a:pt x="14205" y="10490"/>
                  </a:lnTo>
                  <a:lnTo>
                    <a:pt x="15050" y="10264"/>
                  </a:lnTo>
                  <a:lnTo>
                    <a:pt x="14621" y="9537"/>
                  </a:lnTo>
                  <a:lnTo>
                    <a:pt x="13228" y="7216"/>
                  </a:lnTo>
                  <a:lnTo>
                    <a:pt x="14574" y="4965"/>
                  </a:lnTo>
                  <a:lnTo>
                    <a:pt x="15002" y="4239"/>
                  </a:lnTo>
                  <a:lnTo>
                    <a:pt x="14157" y="4013"/>
                  </a:lnTo>
                  <a:lnTo>
                    <a:pt x="11490" y="3322"/>
                  </a:lnTo>
                  <a:lnTo>
                    <a:pt x="10811"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0" name="Google Shape;210;p8"/>
            <p:cNvSpPr/>
            <p:nvPr/>
          </p:nvSpPr>
          <p:spPr>
            <a:xfrm>
              <a:off x="5138725" y="4499800"/>
              <a:ext cx="375975" cy="365250"/>
            </a:xfrm>
            <a:custGeom>
              <a:avLst/>
              <a:gdLst/>
              <a:ahLst/>
              <a:cxnLst/>
              <a:rect l="l" t="t" r="r" b="b"/>
              <a:pathLst>
                <a:path w="15039" h="14610" extrusionOk="0">
                  <a:moveTo>
                    <a:pt x="4894" y="1286"/>
                  </a:moveTo>
                  <a:lnTo>
                    <a:pt x="7109" y="2524"/>
                  </a:lnTo>
                  <a:lnTo>
                    <a:pt x="7109" y="6322"/>
                  </a:lnTo>
                  <a:lnTo>
                    <a:pt x="4275" y="3572"/>
                  </a:lnTo>
                  <a:lnTo>
                    <a:pt x="4894" y="1286"/>
                  </a:lnTo>
                  <a:close/>
                  <a:moveTo>
                    <a:pt x="10061" y="1250"/>
                  </a:moveTo>
                  <a:lnTo>
                    <a:pt x="10716" y="3643"/>
                  </a:lnTo>
                  <a:lnTo>
                    <a:pt x="7942" y="6322"/>
                  </a:lnTo>
                  <a:lnTo>
                    <a:pt x="7942" y="2417"/>
                  </a:lnTo>
                  <a:lnTo>
                    <a:pt x="7966" y="2417"/>
                  </a:lnTo>
                  <a:lnTo>
                    <a:pt x="10061" y="1250"/>
                  </a:lnTo>
                  <a:close/>
                  <a:moveTo>
                    <a:pt x="3763" y="4203"/>
                  </a:moveTo>
                  <a:lnTo>
                    <a:pt x="6537" y="6882"/>
                  </a:lnTo>
                  <a:lnTo>
                    <a:pt x="2513" y="6882"/>
                  </a:lnTo>
                  <a:lnTo>
                    <a:pt x="1310" y="4846"/>
                  </a:lnTo>
                  <a:lnTo>
                    <a:pt x="3763" y="4203"/>
                  </a:lnTo>
                  <a:close/>
                  <a:moveTo>
                    <a:pt x="11395" y="4132"/>
                  </a:moveTo>
                  <a:lnTo>
                    <a:pt x="13740" y="4739"/>
                  </a:lnTo>
                  <a:lnTo>
                    <a:pt x="12454" y="6882"/>
                  </a:lnTo>
                  <a:lnTo>
                    <a:pt x="8537" y="6882"/>
                  </a:lnTo>
                  <a:lnTo>
                    <a:pt x="11395" y="4132"/>
                  </a:lnTo>
                  <a:close/>
                  <a:moveTo>
                    <a:pt x="12562" y="7715"/>
                  </a:moveTo>
                  <a:lnTo>
                    <a:pt x="13776" y="9763"/>
                  </a:lnTo>
                  <a:lnTo>
                    <a:pt x="11311" y="10394"/>
                  </a:lnTo>
                  <a:lnTo>
                    <a:pt x="8537" y="7715"/>
                  </a:lnTo>
                  <a:close/>
                  <a:moveTo>
                    <a:pt x="6525" y="7715"/>
                  </a:moveTo>
                  <a:lnTo>
                    <a:pt x="3680" y="10478"/>
                  </a:lnTo>
                  <a:lnTo>
                    <a:pt x="1334" y="9858"/>
                  </a:lnTo>
                  <a:lnTo>
                    <a:pt x="2620" y="7715"/>
                  </a:lnTo>
                  <a:close/>
                  <a:moveTo>
                    <a:pt x="7966" y="8287"/>
                  </a:moveTo>
                  <a:lnTo>
                    <a:pt x="10799" y="11037"/>
                  </a:lnTo>
                  <a:lnTo>
                    <a:pt x="10180" y="13311"/>
                  </a:lnTo>
                  <a:lnTo>
                    <a:pt x="7954" y="12085"/>
                  </a:lnTo>
                  <a:lnTo>
                    <a:pt x="7954" y="8287"/>
                  </a:lnTo>
                  <a:close/>
                  <a:moveTo>
                    <a:pt x="7132" y="8299"/>
                  </a:moveTo>
                  <a:lnTo>
                    <a:pt x="7132" y="12204"/>
                  </a:lnTo>
                  <a:lnTo>
                    <a:pt x="7109" y="12204"/>
                  </a:lnTo>
                  <a:lnTo>
                    <a:pt x="5013" y="13371"/>
                  </a:lnTo>
                  <a:lnTo>
                    <a:pt x="4358" y="10978"/>
                  </a:lnTo>
                  <a:lnTo>
                    <a:pt x="7132" y="8299"/>
                  </a:lnTo>
                  <a:close/>
                  <a:moveTo>
                    <a:pt x="10573" y="0"/>
                  </a:moveTo>
                  <a:lnTo>
                    <a:pt x="9823" y="405"/>
                  </a:lnTo>
                  <a:lnTo>
                    <a:pt x="7418" y="1750"/>
                  </a:lnTo>
                  <a:lnTo>
                    <a:pt x="5120" y="453"/>
                  </a:lnTo>
                  <a:lnTo>
                    <a:pt x="4358" y="36"/>
                  </a:lnTo>
                  <a:lnTo>
                    <a:pt x="4132" y="857"/>
                  </a:lnTo>
                  <a:lnTo>
                    <a:pt x="3418" y="3441"/>
                  </a:lnTo>
                  <a:lnTo>
                    <a:pt x="846" y="4120"/>
                  </a:lnTo>
                  <a:lnTo>
                    <a:pt x="1" y="4334"/>
                  </a:lnTo>
                  <a:lnTo>
                    <a:pt x="429" y="5072"/>
                  </a:lnTo>
                  <a:lnTo>
                    <a:pt x="1834" y="7394"/>
                  </a:lnTo>
                  <a:lnTo>
                    <a:pt x="489" y="9632"/>
                  </a:lnTo>
                  <a:lnTo>
                    <a:pt x="60" y="10370"/>
                  </a:lnTo>
                  <a:lnTo>
                    <a:pt x="905" y="10597"/>
                  </a:lnTo>
                  <a:lnTo>
                    <a:pt x="3572" y="11287"/>
                  </a:lnTo>
                  <a:lnTo>
                    <a:pt x="4251" y="13788"/>
                  </a:lnTo>
                  <a:lnTo>
                    <a:pt x="4477" y="14609"/>
                  </a:lnTo>
                  <a:lnTo>
                    <a:pt x="5239" y="14192"/>
                  </a:lnTo>
                  <a:lnTo>
                    <a:pt x="7632" y="12859"/>
                  </a:lnTo>
                  <a:lnTo>
                    <a:pt x="9942" y="14145"/>
                  </a:lnTo>
                  <a:lnTo>
                    <a:pt x="10692" y="14561"/>
                  </a:lnTo>
                  <a:lnTo>
                    <a:pt x="10919" y="13752"/>
                  </a:lnTo>
                  <a:lnTo>
                    <a:pt x="11633" y="11156"/>
                  </a:lnTo>
                  <a:lnTo>
                    <a:pt x="14205" y="10489"/>
                  </a:lnTo>
                  <a:lnTo>
                    <a:pt x="15038" y="10263"/>
                  </a:lnTo>
                  <a:lnTo>
                    <a:pt x="14609" y="9537"/>
                  </a:lnTo>
                  <a:lnTo>
                    <a:pt x="13228" y="7215"/>
                  </a:lnTo>
                  <a:lnTo>
                    <a:pt x="14562" y="4965"/>
                  </a:lnTo>
                  <a:lnTo>
                    <a:pt x="15002" y="4239"/>
                  </a:lnTo>
                  <a:lnTo>
                    <a:pt x="14145" y="4012"/>
                  </a:lnTo>
                  <a:lnTo>
                    <a:pt x="11490" y="3310"/>
                  </a:lnTo>
                  <a:lnTo>
                    <a:pt x="10799" y="810"/>
                  </a:lnTo>
                  <a:lnTo>
                    <a:pt x="10573"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1" name="Google Shape;211;p8"/>
            <p:cNvSpPr/>
            <p:nvPr/>
          </p:nvSpPr>
          <p:spPr>
            <a:xfrm>
              <a:off x="4759800" y="846375"/>
              <a:ext cx="376275" cy="365250"/>
            </a:xfrm>
            <a:custGeom>
              <a:avLst/>
              <a:gdLst/>
              <a:ahLst/>
              <a:cxnLst/>
              <a:rect l="l" t="t" r="r" b="b"/>
              <a:pathLst>
                <a:path w="15051" h="14610" extrusionOk="0">
                  <a:moveTo>
                    <a:pt x="10050" y="1250"/>
                  </a:moveTo>
                  <a:lnTo>
                    <a:pt x="10705" y="3643"/>
                  </a:lnTo>
                  <a:lnTo>
                    <a:pt x="7942" y="6322"/>
                  </a:lnTo>
                  <a:lnTo>
                    <a:pt x="7942" y="2429"/>
                  </a:lnTo>
                  <a:lnTo>
                    <a:pt x="7954" y="2429"/>
                  </a:lnTo>
                  <a:lnTo>
                    <a:pt x="10050" y="1250"/>
                  </a:lnTo>
                  <a:close/>
                  <a:moveTo>
                    <a:pt x="4882" y="1310"/>
                  </a:moveTo>
                  <a:lnTo>
                    <a:pt x="7109" y="2548"/>
                  </a:lnTo>
                  <a:lnTo>
                    <a:pt x="7109" y="6334"/>
                  </a:lnTo>
                  <a:lnTo>
                    <a:pt x="4263" y="3584"/>
                  </a:lnTo>
                  <a:lnTo>
                    <a:pt x="4882" y="1310"/>
                  </a:lnTo>
                  <a:close/>
                  <a:moveTo>
                    <a:pt x="3751" y="4227"/>
                  </a:moveTo>
                  <a:lnTo>
                    <a:pt x="6525" y="6906"/>
                  </a:lnTo>
                  <a:lnTo>
                    <a:pt x="2501" y="6906"/>
                  </a:lnTo>
                  <a:lnTo>
                    <a:pt x="1287" y="4870"/>
                  </a:lnTo>
                  <a:lnTo>
                    <a:pt x="3751" y="4227"/>
                  </a:lnTo>
                  <a:close/>
                  <a:moveTo>
                    <a:pt x="11371" y="4143"/>
                  </a:moveTo>
                  <a:lnTo>
                    <a:pt x="13717" y="4763"/>
                  </a:lnTo>
                  <a:lnTo>
                    <a:pt x="12443" y="6906"/>
                  </a:lnTo>
                  <a:lnTo>
                    <a:pt x="8538" y="6906"/>
                  </a:lnTo>
                  <a:lnTo>
                    <a:pt x="11371" y="4143"/>
                  </a:lnTo>
                  <a:close/>
                  <a:moveTo>
                    <a:pt x="12550" y="7727"/>
                  </a:moveTo>
                  <a:lnTo>
                    <a:pt x="13776" y="9763"/>
                  </a:lnTo>
                  <a:lnTo>
                    <a:pt x="11300" y="10406"/>
                  </a:lnTo>
                  <a:lnTo>
                    <a:pt x="8538" y="7727"/>
                  </a:lnTo>
                  <a:close/>
                  <a:moveTo>
                    <a:pt x="6525" y="7739"/>
                  </a:moveTo>
                  <a:lnTo>
                    <a:pt x="3668" y="10489"/>
                  </a:lnTo>
                  <a:lnTo>
                    <a:pt x="1334" y="9882"/>
                  </a:lnTo>
                  <a:lnTo>
                    <a:pt x="2608" y="7739"/>
                  </a:lnTo>
                  <a:close/>
                  <a:moveTo>
                    <a:pt x="7954" y="8299"/>
                  </a:moveTo>
                  <a:lnTo>
                    <a:pt x="10788" y="11061"/>
                  </a:lnTo>
                  <a:lnTo>
                    <a:pt x="10169" y="13335"/>
                  </a:lnTo>
                  <a:lnTo>
                    <a:pt x="7954" y="12097"/>
                  </a:lnTo>
                  <a:lnTo>
                    <a:pt x="7954" y="8299"/>
                  </a:lnTo>
                  <a:close/>
                  <a:moveTo>
                    <a:pt x="7109" y="8299"/>
                  </a:moveTo>
                  <a:lnTo>
                    <a:pt x="7109" y="12204"/>
                  </a:lnTo>
                  <a:lnTo>
                    <a:pt x="5001" y="13383"/>
                  </a:lnTo>
                  <a:lnTo>
                    <a:pt x="4335" y="10978"/>
                  </a:lnTo>
                  <a:lnTo>
                    <a:pt x="7109" y="8299"/>
                  </a:lnTo>
                  <a:close/>
                  <a:moveTo>
                    <a:pt x="10586" y="0"/>
                  </a:moveTo>
                  <a:lnTo>
                    <a:pt x="9824" y="417"/>
                  </a:lnTo>
                  <a:lnTo>
                    <a:pt x="7430" y="1750"/>
                  </a:lnTo>
                  <a:lnTo>
                    <a:pt x="5121" y="464"/>
                  </a:lnTo>
                  <a:lnTo>
                    <a:pt x="4370" y="48"/>
                  </a:lnTo>
                  <a:lnTo>
                    <a:pt x="4144" y="857"/>
                  </a:lnTo>
                  <a:lnTo>
                    <a:pt x="3430" y="3453"/>
                  </a:lnTo>
                  <a:lnTo>
                    <a:pt x="858" y="4120"/>
                  </a:lnTo>
                  <a:lnTo>
                    <a:pt x="1" y="4346"/>
                  </a:lnTo>
                  <a:lnTo>
                    <a:pt x="441" y="5072"/>
                  </a:lnTo>
                  <a:lnTo>
                    <a:pt x="1823" y="7394"/>
                  </a:lnTo>
                  <a:lnTo>
                    <a:pt x="477" y="9644"/>
                  </a:lnTo>
                  <a:lnTo>
                    <a:pt x="48" y="10370"/>
                  </a:lnTo>
                  <a:lnTo>
                    <a:pt x="894" y="10597"/>
                  </a:lnTo>
                  <a:lnTo>
                    <a:pt x="3561" y="11299"/>
                  </a:lnTo>
                  <a:lnTo>
                    <a:pt x="4251" y="13799"/>
                  </a:lnTo>
                  <a:lnTo>
                    <a:pt x="4466" y="14609"/>
                  </a:lnTo>
                  <a:lnTo>
                    <a:pt x="5228" y="14192"/>
                  </a:lnTo>
                  <a:lnTo>
                    <a:pt x="7621" y="12859"/>
                  </a:lnTo>
                  <a:lnTo>
                    <a:pt x="9931" y="14157"/>
                  </a:lnTo>
                  <a:lnTo>
                    <a:pt x="10693" y="14573"/>
                  </a:lnTo>
                  <a:lnTo>
                    <a:pt x="10907" y="13752"/>
                  </a:lnTo>
                  <a:lnTo>
                    <a:pt x="11621" y="11156"/>
                  </a:lnTo>
                  <a:lnTo>
                    <a:pt x="14205" y="10489"/>
                  </a:lnTo>
                  <a:lnTo>
                    <a:pt x="15050" y="10263"/>
                  </a:lnTo>
                  <a:lnTo>
                    <a:pt x="14622" y="9537"/>
                  </a:lnTo>
                  <a:lnTo>
                    <a:pt x="13229" y="7215"/>
                  </a:lnTo>
                  <a:lnTo>
                    <a:pt x="14574" y="4965"/>
                  </a:lnTo>
                  <a:lnTo>
                    <a:pt x="15003" y="4239"/>
                  </a:lnTo>
                  <a:lnTo>
                    <a:pt x="14157" y="4012"/>
                  </a:lnTo>
                  <a:lnTo>
                    <a:pt x="11490" y="3322"/>
                  </a:lnTo>
                  <a:lnTo>
                    <a:pt x="10812" y="810"/>
                  </a:lnTo>
                  <a:lnTo>
                    <a:pt x="10586"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2" name="Google Shape;212;p8"/>
            <p:cNvSpPr/>
            <p:nvPr/>
          </p:nvSpPr>
          <p:spPr>
            <a:xfrm>
              <a:off x="5518225" y="4134575"/>
              <a:ext cx="375975" cy="365525"/>
            </a:xfrm>
            <a:custGeom>
              <a:avLst/>
              <a:gdLst/>
              <a:ahLst/>
              <a:cxnLst/>
              <a:rect l="l" t="t" r="r" b="b"/>
              <a:pathLst>
                <a:path w="15039" h="14621" extrusionOk="0">
                  <a:moveTo>
                    <a:pt x="4883" y="1286"/>
                  </a:moveTo>
                  <a:lnTo>
                    <a:pt x="7097" y="2512"/>
                  </a:lnTo>
                  <a:lnTo>
                    <a:pt x="7097" y="6310"/>
                  </a:lnTo>
                  <a:lnTo>
                    <a:pt x="4252" y="3560"/>
                  </a:lnTo>
                  <a:lnTo>
                    <a:pt x="4883" y="1286"/>
                  </a:lnTo>
                  <a:close/>
                  <a:moveTo>
                    <a:pt x="10050" y="1238"/>
                  </a:moveTo>
                  <a:lnTo>
                    <a:pt x="10705" y="3632"/>
                  </a:lnTo>
                  <a:lnTo>
                    <a:pt x="7931" y="6310"/>
                  </a:lnTo>
                  <a:lnTo>
                    <a:pt x="7931" y="2417"/>
                  </a:lnTo>
                  <a:lnTo>
                    <a:pt x="7942" y="2417"/>
                  </a:lnTo>
                  <a:lnTo>
                    <a:pt x="10050" y="1238"/>
                  </a:lnTo>
                  <a:close/>
                  <a:moveTo>
                    <a:pt x="11383" y="4132"/>
                  </a:moveTo>
                  <a:lnTo>
                    <a:pt x="13717" y="4739"/>
                  </a:lnTo>
                  <a:lnTo>
                    <a:pt x="12443" y="6882"/>
                  </a:lnTo>
                  <a:lnTo>
                    <a:pt x="8526" y="6882"/>
                  </a:lnTo>
                  <a:lnTo>
                    <a:pt x="11383" y="4132"/>
                  </a:lnTo>
                  <a:close/>
                  <a:moveTo>
                    <a:pt x="3751" y="4215"/>
                  </a:moveTo>
                  <a:lnTo>
                    <a:pt x="6514" y="6894"/>
                  </a:lnTo>
                  <a:lnTo>
                    <a:pt x="2501" y="6894"/>
                  </a:lnTo>
                  <a:lnTo>
                    <a:pt x="1299" y="4858"/>
                  </a:lnTo>
                  <a:lnTo>
                    <a:pt x="3751" y="4215"/>
                  </a:lnTo>
                  <a:close/>
                  <a:moveTo>
                    <a:pt x="12550" y="7715"/>
                  </a:moveTo>
                  <a:lnTo>
                    <a:pt x="13765" y="9751"/>
                  </a:lnTo>
                  <a:lnTo>
                    <a:pt x="11300" y="10394"/>
                  </a:lnTo>
                  <a:lnTo>
                    <a:pt x="8526" y="7715"/>
                  </a:lnTo>
                  <a:close/>
                  <a:moveTo>
                    <a:pt x="6514" y="7715"/>
                  </a:moveTo>
                  <a:lnTo>
                    <a:pt x="3656" y="10466"/>
                  </a:lnTo>
                  <a:lnTo>
                    <a:pt x="1323" y="9859"/>
                  </a:lnTo>
                  <a:lnTo>
                    <a:pt x="2608" y="7715"/>
                  </a:lnTo>
                  <a:close/>
                  <a:moveTo>
                    <a:pt x="7942" y="8299"/>
                  </a:moveTo>
                  <a:lnTo>
                    <a:pt x="10788" y="11049"/>
                  </a:lnTo>
                  <a:lnTo>
                    <a:pt x="10169" y="13323"/>
                  </a:lnTo>
                  <a:lnTo>
                    <a:pt x="7942" y="12085"/>
                  </a:lnTo>
                  <a:lnTo>
                    <a:pt x="7942" y="8299"/>
                  </a:lnTo>
                  <a:close/>
                  <a:moveTo>
                    <a:pt x="7109" y="8299"/>
                  </a:moveTo>
                  <a:lnTo>
                    <a:pt x="7109" y="12192"/>
                  </a:lnTo>
                  <a:lnTo>
                    <a:pt x="7097" y="12192"/>
                  </a:lnTo>
                  <a:lnTo>
                    <a:pt x="5002" y="13371"/>
                  </a:lnTo>
                  <a:lnTo>
                    <a:pt x="4347" y="10978"/>
                  </a:lnTo>
                  <a:lnTo>
                    <a:pt x="7109" y="8299"/>
                  </a:lnTo>
                  <a:close/>
                  <a:moveTo>
                    <a:pt x="10574" y="0"/>
                  </a:moveTo>
                  <a:lnTo>
                    <a:pt x="9824" y="417"/>
                  </a:lnTo>
                  <a:lnTo>
                    <a:pt x="7419" y="1762"/>
                  </a:lnTo>
                  <a:lnTo>
                    <a:pt x="5121" y="465"/>
                  </a:lnTo>
                  <a:lnTo>
                    <a:pt x="4359" y="48"/>
                  </a:lnTo>
                  <a:lnTo>
                    <a:pt x="4132" y="869"/>
                  </a:lnTo>
                  <a:lnTo>
                    <a:pt x="3418" y="3453"/>
                  </a:lnTo>
                  <a:lnTo>
                    <a:pt x="846" y="4132"/>
                  </a:lnTo>
                  <a:lnTo>
                    <a:pt x="1" y="4346"/>
                  </a:lnTo>
                  <a:lnTo>
                    <a:pt x="430" y="5084"/>
                  </a:lnTo>
                  <a:lnTo>
                    <a:pt x="1811" y="7406"/>
                  </a:lnTo>
                  <a:lnTo>
                    <a:pt x="477" y="9644"/>
                  </a:lnTo>
                  <a:lnTo>
                    <a:pt x="49" y="10382"/>
                  </a:lnTo>
                  <a:lnTo>
                    <a:pt x="894" y="10597"/>
                  </a:lnTo>
                  <a:lnTo>
                    <a:pt x="3561" y="11299"/>
                  </a:lnTo>
                  <a:lnTo>
                    <a:pt x="4240" y="13799"/>
                  </a:lnTo>
                  <a:lnTo>
                    <a:pt x="4466" y="14621"/>
                  </a:lnTo>
                  <a:lnTo>
                    <a:pt x="5216" y="14204"/>
                  </a:lnTo>
                  <a:lnTo>
                    <a:pt x="7621" y="12859"/>
                  </a:lnTo>
                  <a:lnTo>
                    <a:pt x="9919" y="14157"/>
                  </a:lnTo>
                  <a:lnTo>
                    <a:pt x="10681" y="14573"/>
                  </a:lnTo>
                  <a:lnTo>
                    <a:pt x="10907" y="13752"/>
                  </a:lnTo>
                  <a:lnTo>
                    <a:pt x="11621" y="11168"/>
                  </a:lnTo>
                  <a:lnTo>
                    <a:pt x="14193" y="10501"/>
                  </a:lnTo>
                  <a:lnTo>
                    <a:pt x="15039" y="10275"/>
                  </a:lnTo>
                  <a:lnTo>
                    <a:pt x="14610" y="9549"/>
                  </a:lnTo>
                  <a:lnTo>
                    <a:pt x="13229" y="7227"/>
                  </a:lnTo>
                  <a:lnTo>
                    <a:pt x="14562" y="4977"/>
                  </a:lnTo>
                  <a:lnTo>
                    <a:pt x="15003" y="4251"/>
                  </a:lnTo>
                  <a:lnTo>
                    <a:pt x="14146" y="4024"/>
                  </a:lnTo>
                  <a:lnTo>
                    <a:pt x="11491" y="3322"/>
                  </a:lnTo>
                  <a:lnTo>
                    <a:pt x="10800" y="822"/>
                  </a:lnTo>
                  <a:lnTo>
                    <a:pt x="10574"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 name="Google Shape;213;p8"/>
            <p:cNvSpPr/>
            <p:nvPr/>
          </p:nvSpPr>
          <p:spPr>
            <a:xfrm>
              <a:off x="5897750" y="3769050"/>
              <a:ext cx="372100" cy="365250"/>
            </a:xfrm>
            <a:custGeom>
              <a:avLst/>
              <a:gdLst/>
              <a:ahLst/>
              <a:cxnLst/>
              <a:rect l="l" t="t" r="r" b="b"/>
              <a:pathLst>
                <a:path w="14884" h="14610" extrusionOk="0">
                  <a:moveTo>
                    <a:pt x="4870" y="1286"/>
                  </a:moveTo>
                  <a:lnTo>
                    <a:pt x="7085" y="2524"/>
                  </a:lnTo>
                  <a:lnTo>
                    <a:pt x="7085" y="6323"/>
                  </a:lnTo>
                  <a:lnTo>
                    <a:pt x="4239" y="3572"/>
                  </a:lnTo>
                  <a:lnTo>
                    <a:pt x="4870" y="1286"/>
                  </a:lnTo>
                  <a:close/>
                  <a:moveTo>
                    <a:pt x="10026" y="1250"/>
                  </a:moveTo>
                  <a:lnTo>
                    <a:pt x="10680" y="3644"/>
                  </a:lnTo>
                  <a:lnTo>
                    <a:pt x="7918" y="6323"/>
                  </a:lnTo>
                  <a:lnTo>
                    <a:pt x="7918" y="2417"/>
                  </a:lnTo>
                  <a:lnTo>
                    <a:pt x="7930" y="2417"/>
                  </a:lnTo>
                  <a:lnTo>
                    <a:pt x="10026" y="1250"/>
                  </a:lnTo>
                  <a:close/>
                  <a:moveTo>
                    <a:pt x="3727" y="4227"/>
                  </a:moveTo>
                  <a:lnTo>
                    <a:pt x="6501" y="6906"/>
                  </a:lnTo>
                  <a:lnTo>
                    <a:pt x="2477" y="6906"/>
                  </a:lnTo>
                  <a:lnTo>
                    <a:pt x="1263" y="4858"/>
                  </a:lnTo>
                  <a:lnTo>
                    <a:pt x="3727" y="4227"/>
                  </a:lnTo>
                  <a:close/>
                  <a:moveTo>
                    <a:pt x="11371" y="4144"/>
                  </a:moveTo>
                  <a:lnTo>
                    <a:pt x="13716" y="4763"/>
                  </a:lnTo>
                  <a:lnTo>
                    <a:pt x="12442" y="6906"/>
                  </a:lnTo>
                  <a:lnTo>
                    <a:pt x="8525" y="6906"/>
                  </a:lnTo>
                  <a:lnTo>
                    <a:pt x="11371" y="4144"/>
                  </a:lnTo>
                  <a:close/>
                  <a:moveTo>
                    <a:pt x="12526" y="7716"/>
                  </a:moveTo>
                  <a:lnTo>
                    <a:pt x="13752" y="9763"/>
                  </a:lnTo>
                  <a:lnTo>
                    <a:pt x="11276" y="10394"/>
                  </a:lnTo>
                  <a:lnTo>
                    <a:pt x="8513" y="7716"/>
                  </a:lnTo>
                  <a:close/>
                  <a:moveTo>
                    <a:pt x="6501" y="7716"/>
                  </a:moveTo>
                  <a:lnTo>
                    <a:pt x="3644" y="10478"/>
                  </a:lnTo>
                  <a:lnTo>
                    <a:pt x="1310" y="9859"/>
                  </a:lnTo>
                  <a:lnTo>
                    <a:pt x="2584" y="7716"/>
                  </a:lnTo>
                  <a:close/>
                  <a:moveTo>
                    <a:pt x="7930" y="8299"/>
                  </a:moveTo>
                  <a:lnTo>
                    <a:pt x="10776" y="11049"/>
                  </a:lnTo>
                  <a:lnTo>
                    <a:pt x="10145" y="13335"/>
                  </a:lnTo>
                  <a:lnTo>
                    <a:pt x="7930" y="12097"/>
                  </a:lnTo>
                  <a:lnTo>
                    <a:pt x="7930" y="8299"/>
                  </a:lnTo>
                  <a:close/>
                  <a:moveTo>
                    <a:pt x="7097" y="8299"/>
                  </a:moveTo>
                  <a:lnTo>
                    <a:pt x="7097" y="12204"/>
                  </a:lnTo>
                  <a:lnTo>
                    <a:pt x="7085" y="12204"/>
                  </a:lnTo>
                  <a:lnTo>
                    <a:pt x="4989" y="13371"/>
                  </a:lnTo>
                  <a:lnTo>
                    <a:pt x="4334" y="10978"/>
                  </a:lnTo>
                  <a:lnTo>
                    <a:pt x="7097" y="8299"/>
                  </a:lnTo>
                  <a:close/>
                  <a:moveTo>
                    <a:pt x="10585" y="0"/>
                  </a:moveTo>
                  <a:lnTo>
                    <a:pt x="9823" y="417"/>
                  </a:lnTo>
                  <a:lnTo>
                    <a:pt x="7430" y="1751"/>
                  </a:lnTo>
                  <a:lnTo>
                    <a:pt x="5120" y="453"/>
                  </a:lnTo>
                  <a:lnTo>
                    <a:pt x="4358" y="36"/>
                  </a:lnTo>
                  <a:lnTo>
                    <a:pt x="4132" y="858"/>
                  </a:lnTo>
                  <a:lnTo>
                    <a:pt x="3418" y="3441"/>
                  </a:lnTo>
                  <a:lnTo>
                    <a:pt x="846" y="4120"/>
                  </a:lnTo>
                  <a:lnTo>
                    <a:pt x="0" y="4334"/>
                  </a:lnTo>
                  <a:lnTo>
                    <a:pt x="429" y="5072"/>
                  </a:lnTo>
                  <a:lnTo>
                    <a:pt x="1810" y="7394"/>
                  </a:lnTo>
                  <a:lnTo>
                    <a:pt x="477" y="9644"/>
                  </a:lnTo>
                  <a:lnTo>
                    <a:pt x="48" y="10371"/>
                  </a:lnTo>
                  <a:lnTo>
                    <a:pt x="893" y="10585"/>
                  </a:lnTo>
                  <a:lnTo>
                    <a:pt x="3560" y="11287"/>
                  </a:lnTo>
                  <a:lnTo>
                    <a:pt x="4239" y="13788"/>
                  </a:lnTo>
                  <a:lnTo>
                    <a:pt x="4465" y="14609"/>
                  </a:lnTo>
                  <a:lnTo>
                    <a:pt x="5227" y="14193"/>
                  </a:lnTo>
                  <a:lnTo>
                    <a:pt x="7620" y="12859"/>
                  </a:lnTo>
                  <a:lnTo>
                    <a:pt x="9930" y="14145"/>
                  </a:lnTo>
                  <a:lnTo>
                    <a:pt x="10680" y="14562"/>
                  </a:lnTo>
                  <a:lnTo>
                    <a:pt x="10907" y="13752"/>
                  </a:lnTo>
                  <a:lnTo>
                    <a:pt x="11621" y="11156"/>
                  </a:lnTo>
                  <a:lnTo>
                    <a:pt x="14193" y="10490"/>
                  </a:lnTo>
                  <a:lnTo>
                    <a:pt x="14883" y="10311"/>
                  </a:lnTo>
                  <a:lnTo>
                    <a:pt x="14883" y="10013"/>
                  </a:lnTo>
                  <a:lnTo>
                    <a:pt x="14598" y="9537"/>
                  </a:lnTo>
                  <a:lnTo>
                    <a:pt x="13216" y="7215"/>
                  </a:lnTo>
                  <a:lnTo>
                    <a:pt x="14550" y="4965"/>
                  </a:lnTo>
                  <a:lnTo>
                    <a:pt x="14883" y="4418"/>
                  </a:lnTo>
                  <a:lnTo>
                    <a:pt x="14883" y="4203"/>
                  </a:lnTo>
                  <a:lnTo>
                    <a:pt x="14157" y="4013"/>
                  </a:lnTo>
                  <a:lnTo>
                    <a:pt x="11490" y="3310"/>
                  </a:lnTo>
                  <a:lnTo>
                    <a:pt x="10799" y="810"/>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4" name="Google Shape;214;p8"/>
            <p:cNvSpPr/>
            <p:nvPr/>
          </p:nvSpPr>
          <p:spPr>
            <a:xfrm>
              <a:off x="5897450" y="3403825"/>
              <a:ext cx="372100" cy="365550"/>
            </a:xfrm>
            <a:custGeom>
              <a:avLst/>
              <a:gdLst/>
              <a:ahLst/>
              <a:cxnLst/>
              <a:rect l="l" t="t" r="r" b="b"/>
              <a:pathLst>
                <a:path w="14884" h="14622" extrusionOk="0">
                  <a:moveTo>
                    <a:pt x="4882" y="1286"/>
                  </a:moveTo>
                  <a:lnTo>
                    <a:pt x="7097" y="2525"/>
                  </a:lnTo>
                  <a:lnTo>
                    <a:pt x="7097" y="6311"/>
                  </a:lnTo>
                  <a:lnTo>
                    <a:pt x="4251" y="3560"/>
                  </a:lnTo>
                  <a:lnTo>
                    <a:pt x="4882" y="1286"/>
                  </a:lnTo>
                  <a:close/>
                  <a:moveTo>
                    <a:pt x="10038" y="1239"/>
                  </a:moveTo>
                  <a:lnTo>
                    <a:pt x="10692" y="3632"/>
                  </a:lnTo>
                  <a:lnTo>
                    <a:pt x="7930" y="6311"/>
                  </a:lnTo>
                  <a:lnTo>
                    <a:pt x="7930" y="2417"/>
                  </a:lnTo>
                  <a:lnTo>
                    <a:pt x="7942" y="2417"/>
                  </a:lnTo>
                  <a:lnTo>
                    <a:pt x="10038" y="1239"/>
                  </a:lnTo>
                  <a:close/>
                  <a:moveTo>
                    <a:pt x="3739" y="4215"/>
                  </a:moveTo>
                  <a:lnTo>
                    <a:pt x="6513" y="6894"/>
                  </a:lnTo>
                  <a:lnTo>
                    <a:pt x="2489" y="6894"/>
                  </a:lnTo>
                  <a:lnTo>
                    <a:pt x="1275" y="4858"/>
                  </a:lnTo>
                  <a:lnTo>
                    <a:pt x="3739" y="4215"/>
                  </a:lnTo>
                  <a:close/>
                  <a:moveTo>
                    <a:pt x="11371" y="4144"/>
                  </a:moveTo>
                  <a:lnTo>
                    <a:pt x="13705" y="4751"/>
                  </a:lnTo>
                  <a:lnTo>
                    <a:pt x="12443" y="6894"/>
                  </a:lnTo>
                  <a:lnTo>
                    <a:pt x="8525" y="6894"/>
                  </a:lnTo>
                  <a:lnTo>
                    <a:pt x="11371" y="4144"/>
                  </a:lnTo>
                  <a:close/>
                  <a:moveTo>
                    <a:pt x="12538" y="7716"/>
                  </a:moveTo>
                  <a:lnTo>
                    <a:pt x="13764" y="9752"/>
                  </a:lnTo>
                  <a:lnTo>
                    <a:pt x="11288" y="10395"/>
                  </a:lnTo>
                  <a:lnTo>
                    <a:pt x="8525" y="7716"/>
                  </a:lnTo>
                  <a:close/>
                  <a:moveTo>
                    <a:pt x="6501" y="7728"/>
                  </a:moveTo>
                  <a:lnTo>
                    <a:pt x="3656" y="10478"/>
                  </a:lnTo>
                  <a:lnTo>
                    <a:pt x="1310" y="9871"/>
                  </a:lnTo>
                  <a:lnTo>
                    <a:pt x="2584" y="7728"/>
                  </a:lnTo>
                  <a:close/>
                  <a:moveTo>
                    <a:pt x="7942" y="8299"/>
                  </a:moveTo>
                  <a:lnTo>
                    <a:pt x="10788" y="11049"/>
                  </a:lnTo>
                  <a:lnTo>
                    <a:pt x="10157" y="13323"/>
                  </a:lnTo>
                  <a:lnTo>
                    <a:pt x="7942" y="12085"/>
                  </a:lnTo>
                  <a:lnTo>
                    <a:pt x="7942" y="8299"/>
                  </a:lnTo>
                  <a:close/>
                  <a:moveTo>
                    <a:pt x="7109" y="8299"/>
                  </a:moveTo>
                  <a:lnTo>
                    <a:pt x="7109" y="12192"/>
                  </a:lnTo>
                  <a:lnTo>
                    <a:pt x="7097" y="12192"/>
                  </a:lnTo>
                  <a:lnTo>
                    <a:pt x="5001" y="13371"/>
                  </a:lnTo>
                  <a:lnTo>
                    <a:pt x="4346" y="10978"/>
                  </a:lnTo>
                  <a:lnTo>
                    <a:pt x="7109" y="8299"/>
                  </a:lnTo>
                  <a:close/>
                  <a:moveTo>
                    <a:pt x="10573" y="0"/>
                  </a:moveTo>
                  <a:lnTo>
                    <a:pt x="9823" y="417"/>
                  </a:lnTo>
                  <a:lnTo>
                    <a:pt x="7418" y="1763"/>
                  </a:lnTo>
                  <a:lnTo>
                    <a:pt x="5120" y="465"/>
                  </a:lnTo>
                  <a:lnTo>
                    <a:pt x="4358" y="48"/>
                  </a:lnTo>
                  <a:lnTo>
                    <a:pt x="4132" y="870"/>
                  </a:lnTo>
                  <a:lnTo>
                    <a:pt x="3418" y="3453"/>
                  </a:lnTo>
                  <a:lnTo>
                    <a:pt x="846" y="4132"/>
                  </a:lnTo>
                  <a:lnTo>
                    <a:pt x="1" y="4346"/>
                  </a:lnTo>
                  <a:lnTo>
                    <a:pt x="429" y="5084"/>
                  </a:lnTo>
                  <a:lnTo>
                    <a:pt x="1810" y="7406"/>
                  </a:lnTo>
                  <a:lnTo>
                    <a:pt x="477" y="9644"/>
                  </a:lnTo>
                  <a:lnTo>
                    <a:pt x="36" y="10383"/>
                  </a:lnTo>
                  <a:lnTo>
                    <a:pt x="894" y="10597"/>
                  </a:lnTo>
                  <a:lnTo>
                    <a:pt x="3549" y="11299"/>
                  </a:lnTo>
                  <a:lnTo>
                    <a:pt x="4239" y="13800"/>
                  </a:lnTo>
                  <a:lnTo>
                    <a:pt x="4465" y="14621"/>
                  </a:lnTo>
                  <a:lnTo>
                    <a:pt x="5215" y="14205"/>
                  </a:lnTo>
                  <a:lnTo>
                    <a:pt x="7621" y="12859"/>
                  </a:lnTo>
                  <a:lnTo>
                    <a:pt x="9918" y="14157"/>
                  </a:lnTo>
                  <a:lnTo>
                    <a:pt x="10680" y="14574"/>
                  </a:lnTo>
                  <a:lnTo>
                    <a:pt x="10907" y="13752"/>
                  </a:lnTo>
                  <a:lnTo>
                    <a:pt x="11621" y="11168"/>
                  </a:lnTo>
                  <a:lnTo>
                    <a:pt x="14193" y="10502"/>
                  </a:lnTo>
                  <a:lnTo>
                    <a:pt x="14883" y="10323"/>
                  </a:lnTo>
                  <a:lnTo>
                    <a:pt x="14883" y="10025"/>
                  </a:lnTo>
                  <a:lnTo>
                    <a:pt x="14598" y="9549"/>
                  </a:lnTo>
                  <a:lnTo>
                    <a:pt x="13216" y="7227"/>
                  </a:lnTo>
                  <a:lnTo>
                    <a:pt x="14550" y="4977"/>
                  </a:lnTo>
                  <a:lnTo>
                    <a:pt x="14883" y="4418"/>
                  </a:lnTo>
                  <a:lnTo>
                    <a:pt x="14883" y="4215"/>
                  </a:lnTo>
                  <a:lnTo>
                    <a:pt x="14145" y="4025"/>
                  </a:lnTo>
                  <a:lnTo>
                    <a:pt x="11490" y="3322"/>
                  </a:lnTo>
                  <a:lnTo>
                    <a:pt x="10800" y="822"/>
                  </a:lnTo>
                  <a:lnTo>
                    <a:pt x="10573"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 name="Google Shape;215;p8"/>
            <p:cNvSpPr/>
            <p:nvPr/>
          </p:nvSpPr>
          <p:spPr>
            <a:xfrm>
              <a:off x="5897750" y="1942025"/>
              <a:ext cx="372100" cy="365550"/>
            </a:xfrm>
            <a:custGeom>
              <a:avLst/>
              <a:gdLst/>
              <a:ahLst/>
              <a:cxnLst/>
              <a:rect l="l" t="t" r="r" b="b"/>
              <a:pathLst>
                <a:path w="14884" h="14622" extrusionOk="0">
                  <a:moveTo>
                    <a:pt x="4870" y="1311"/>
                  </a:moveTo>
                  <a:lnTo>
                    <a:pt x="7085" y="2549"/>
                  </a:lnTo>
                  <a:lnTo>
                    <a:pt x="7085" y="6347"/>
                  </a:lnTo>
                  <a:lnTo>
                    <a:pt x="4239" y="3585"/>
                  </a:lnTo>
                  <a:lnTo>
                    <a:pt x="4870" y="1311"/>
                  </a:lnTo>
                  <a:close/>
                  <a:moveTo>
                    <a:pt x="10026" y="1263"/>
                  </a:moveTo>
                  <a:lnTo>
                    <a:pt x="10680" y="3668"/>
                  </a:lnTo>
                  <a:lnTo>
                    <a:pt x="7918" y="6347"/>
                  </a:lnTo>
                  <a:lnTo>
                    <a:pt x="7918" y="2442"/>
                  </a:lnTo>
                  <a:lnTo>
                    <a:pt x="7930" y="2442"/>
                  </a:lnTo>
                  <a:lnTo>
                    <a:pt x="10026" y="1263"/>
                  </a:lnTo>
                  <a:close/>
                  <a:moveTo>
                    <a:pt x="11371" y="4156"/>
                  </a:moveTo>
                  <a:lnTo>
                    <a:pt x="13705" y="4763"/>
                  </a:lnTo>
                  <a:lnTo>
                    <a:pt x="12431" y="6907"/>
                  </a:lnTo>
                  <a:lnTo>
                    <a:pt x="8513" y="6907"/>
                  </a:lnTo>
                  <a:lnTo>
                    <a:pt x="11371" y="4156"/>
                  </a:lnTo>
                  <a:close/>
                  <a:moveTo>
                    <a:pt x="3727" y="4240"/>
                  </a:moveTo>
                  <a:lnTo>
                    <a:pt x="6501" y="6918"/>
                  </a:lnTo>
                  <a:lnTo>
                    <a:pt x="2477" y="6918"/>
                  </a:lnTo>
                  <a:lnTo>
                    <a:pt x="1263" y="4882"/>
                  </a:lnTo>
                  <a:lnTo>
                    <a:pt x="3727" y="4240"/>
                  </a:lnTo>
                  <a:close/>
                  <a:moveTo>
                    <a:pt x="12550" y="7740"/>
                  </a:moveTo>
                  <a:lnTo>
                    <a:pt x="13764" y="9776"/>
                  </a:lnTo>
                  <a:lnTo>
                    <a:pt x="11299" y="10419"/>
                  </a:lnTo>
                  <a:lnTo>
                    <a:pt x="8525" y="7740"/>
                  </a:lnTo>
                  <a:close/>
                  <a:moveTo>
                    <a:pt x="6501" y="7740"/>
                  </a:moveTo>
                  <a:lnTo>
                    <a:pt x="3644" y="10490"/>
                  </a:lnTo>
                  <a:lnTo>
                    <a:pt x="1310" y="9883"/>
                  </a:lnTo>
                  <a:lnTo>
                    <a:pt x="2584" y="7740"/>
                  </a:lnTo>
                  <a:close/>
                  <a:moveTo>
                    <a:pt x="7930" y="8323"/>
                  </a:moveTo>
                  <a:lnTo>
                    <a:pt x="10776" y="11074"/>
                  </a:lnTo>
                  <a:lnTo>
                    <a:pt x="10145" y="13348"/>
                  </a:lnTo>
                  <a:lnTo>
                    <a:pt x="7930" y="12121"/>
                  </a:lnTo>
                  <a:lnTo>
                    <a:pt x="7930" y="8323"/>
                  </a:lnTo>
                  <a:close/>
                  <a:moveTo>
                    <a:pt x="7097" y="8323"/>
                  </a:moveTo>
                  <a:lnTo>
                    <a:pt x="7097" y="12217"/>
                  </a:lnTo>
                  <a:lnTo>
                    <a:pt x="7085" y="12217"/>
                  </a:lnTo>
                  <a:lnTo>
                    <a:pt x="4989" y="13395"/>
                  </a:lnTo>
                  <a:lnTo>
                    <a:pt x="4334" y="11002"/>
                  </a:lnTo>
                  <a:lnTo>
                    <a:pt x="7097" y="8323"/>
                  </a:lnTo>
                  <a:close/>
                  <a:moveTo>
                    <a:pt x="10585" y="1"/>
                  </a:moveTo>
                  <a:lnTo>
                    <a:pt x="9823" y="418"/>
                  </a:lnTo>
                  <a:lnTo>
                    <a:pt x="7430" y="1763"/>
                  </a:lnTo>
                  <a:lnTo>
                    <a:pt x="5120" y="465"/>
                  </a:lnTo>
                  <a:lnTo>
                    <a:pt x="4358" y="49"/>
                  </a:lnTo>
                  <a:lnTo>
                    <a:pt x="4132" y="870"/>
                  </a:lnTo>
                  <a:lnTo>
                    <a:pt x="3418" y="3454"/>
                  </a:lnTo>
                  <a:lnTo>
                    <a:pt x="846" y="4120"/>
                  </a:lnTo>
                  <a:lnTo>
                    <a:pt x="0" y="4347"/>
                  </a:lnTo>
                  <a:lnTo>
                    <a:pt x="429" y="5073"/>
                  </a:lnTo>
                  <a:lnTo>
                    <a:pt x="1810" y="7395"/>
                  </a:lnTo>
                  <a:lnTo>
                    <a:pt x="477" y="9645"/>
                  </a:lnTo>
                  <a:lnTo>
                    <a:pt x="48" y="10371"/>
                  </a:lnTo>
                  <a:lnTo>
                    <a:pt x="893" y="10597"/>
                  </a:lnTo>
                  <a:lnTo>
                    <a:pt x="3560" y="11300"/>
                  </a:lnTo>
                  <a:lnTo>
                    <a:pt x="4239" y="13800"/>
                  </a:lnTo>
                  <a:lnTo>
                    <a:pt x="4465" y="14622"/>
                  </a:lnTo>
                  <a:lnTo>
                    <a:pt x="5227" y="14193"/>
                  </a:lnTo>
                  <a:lnTo>
                    <a:pt x="7620" y="12860"/>
                  </a:lnTo>
                  <a:lnTo>
                    <a:pt x="9930" y="14157"/>
                  </a:lnTo>
                  <a:lnTo>
                    <a:pt x="10680" y="14574"/>
                  </a:lnTo>
                  <a:lnTo>
                    <a:pt x="10907" y="13753"/>
                  </a:lnTo>
                  <a:lnTo>
                    <a:pt x="11621" y="11169"/>
                  </a:lnTo>
                  <a:lnTo>
                    <a:pt x="14193" y="10490"/>
                  </a:lnTo>
                  <a:lnTo>
                    <a:pt x="14883" y="10312"/>
                  </a:lnTo>
                  <a:lnTo>
                    <a:pt x="14883" y="10002"/>
                  </a:lnTo>
                  <a:lnTo>
                    <a:pt x="14598" y="9562"/>
                  </a:lnTo>
                  <a:lnTo>
                    <a:pt x="13216" y="7240"/>
                  </a:lnTo>
                  <a:lnTo>
                    <a:pt x="14550" y="4990"/>
                  </a:lnTo>
                  <a:lnTo>
                    <a:pt x="14883" y="4442"/>
                  </a:lnTo>
                  <a:lnTo>
                    <a:pt x="14883" y="4216"/>
                  </a:lnTo>
                  <a:lnTo>
                    <a:pt x="14157" y="4013"/>
                  </a:lnTo>
                  <a:lnTo>
                    <a:pt x="11490" y="3323"/>
                  </a:lnTo>
                  <a:lnTo>
                    <a:pt x="10799"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 name="Google Shape;216;p8"/>
            <p:cNvSpPr/>
            <p:nvPr/>
          </p:nvSpPr>
          <p:spPr>
            <a:xfrm>
              <a:off x="5897750" y="4499800"/>
              <a:ext cx="372100" cy="365250"/>
            </a:xfrm>
            <a:custGeom>
              <a:avLst/>
              <a:gdLst/>
              <a:ahLst/>
              <a:cxnLst/>
              <a:rect l="l" t="t" r="r" b="b"/>
              <a:pathLst>
                <a:path w="14884" h="14610" extrusionOk="0">
                  <a:moveTo>
                    <a:pt x="4870" y="1286"/>
                  </a:moveTo>
                  <a:lnTo>
                    <a:pt x="7085" y="2524"/>
                  </a:lnTo>
                  <a:lnTo>
                    <a:pt x="7085" y="6322"/>
                  </a:lnTo>
                  <a:lnTo>
                    <a:pt x="4239" y="3572"/>
                  </a:lnTo>
                  <a:lnTo>
                    <a:pt x="4870" y="1286"/>
                  </a:lnTo>
                  <a:close/>
                  <a:moveTo>
                    <a:pt x="10026" y="1250"/>
                  </a:moveTo>
                  <a:lnTo>
                    <a:pt x="10680" y="3643"/>
                  </a:lnTo>
                  <a:lnTo>
                    <a:pt x="7918" y="6322"/>
                  </a:lnTo>
                  <a:lnTo>
                    <a:pt x="7918" y="2417"/>
                  </a:lnTo>
                  <a:lnTo>
                    <a:pt x="7930" y="2417"/>
                  </a:lnTo>
                  <a:lnTo>
                    <a:pt x="10026" y="1250"/>
                  </a:lnTo>
                  <a:close/>
                  <a:moveTo>
                    <a:pt x="11371" y="4132"/>
                  </a:moveTo>
                  <a:lnTo>
                    <a:pt x="13705" y="4739"/>
                  </a:lnTo>
                  <a:lnTo>
                    <a:pt x="12431" y="6882"/>
                  </a:lnTo>
                  <a:lnTo>
                    <a:pt x="8513" y="6882"/>
                  </a:lnTo>
                  <a:lnTo>
                    <a:pt x="11371" y="4132"/>
                  </a:lnTo>
                  <a:close/>
                  <a:moveTo>
                    <a:pt x="3727" y="4227"/>
                  </a:moveTo>
                  <a:lnTo>
                    <a:pt x="6501" y="6906"/>
                  </a:lnTo>
                  <a:lnTo>
                    <a:pt x="2477" y="6906"/>
                  </a:lnTo>
                  <a:lnTo>
                    <a:pt x="1263" y="4858"/>
                  </a:lnTo>
                  <a:lnTo>
                    <a:pt x="3727" y="4227"/>
                  </a:lnTo>
                  <a:close/>
                  <a:moveTo>
                    <a:pt x="12526" y="7715"/>
                  </a:moveTo>
                  <a:lnTo>
                    <a:pt x="13752" y="9763"/>
                  </a:lnTo>
                  <a:lnTo>
                    <a:pt x="11276" y="10394"/>
                  </a:lnTo>
                  <a:lnTo>
                    <a:pt x="8513" y="7715"/>
                  </a:lnTo>
                  <a:close/>
                  <a:moveTo>
                    <a:pt x="6501" y="7715"/>
                  </a:moveTo>
                  <a:lnTo>
                    <a:pt x="3644" y="10478"/>
                  </a:lnTo>
                  <a:lnTo>
                    <a:pt x="1310" y="9858"/>
                  </a:lnTo>
                  <a:lnTo>
                    <a:pt x="2584" y="7715"/>
                  </a:lnTo>
                  <a:close/>
                  <a:moveTo>
                    <a:pt x="7930" y="8299"/>
                  </a:moveTo>
                  <a:lnTo>
                    <a:pt x="10776" y="11049"/>
                  </a:lnTo>
                  <a:lnTo>
                    <a:pt x="10145" y="13335"/>
                  </a:lnTo>
                  <a:lnTo>
                    <a:pt x="7930" y="12097"/>
                  </a:lnTo>
                  <a:lnTo>
                    <a:pt x="7930" y="8299"/>
                  </a:lnTo>
                  <a:close/>
                  <a:moveTo>
                    <a:pt x="7085" y="8299"/>
                  </a:moveTo>
                  <a:lnTo>
                    <a:pt x="7085" y="12204"/>
                  </a:lnTo>
                  <a:lnTo>
                    <a:pt x="4989" y="13371"/>
                  </a:lnTo>
                  <a:lnTo>
                    <a:pt x="4311" y="10978"/>
                  </a:lnTo>
                  <a:lnTo>
                    <a:pt x="7085" y="8299"/>
                  </a:lnTo>
                  <a:close/>
                  <a:moveTo>
                    <a:pt x="10585" y="0"/>
                  </a:moveTo>
                  <a:lnTo>
                    <a:pt x="9823" y="405"/>
                  </a:lnTo>
                  <a:lnTo>
                    <a:pt x="7430" y="1750"/>
                  </a:lnTo>
                  <a:lnTo>
                    <a:pt x="5120" y="453"/>
                  </a:lnTo>
                  <a:lnTo>
                    <a:pt x="4358" y="36"/>
                  </a:lnTo>
                  <a:lnTo>
                    <a:pt x="4132" y="857"/>
                  </a:lnTo>
                  <a:lnTo>
                    <a:pt x="3418" y="3441"/>
                  </a:lnTo>
                  <a:lnTo>
                    <a:pt x="846" y="4120"/>
                  </a:lnTo>
                  <a:lnTo>
                    <a:pt x="0" y="4334"/>
                  </a:lnTo>
                  <a:lnTo>
                    <a:pt x="429" y="5072"/>
                  </a:lnTo>
                  <a:lnTo>
                    <a:pt x="1810" y="7394"/>
                  </a:lnTo>
                  <a:lnTo>
                    <a:pt x="477" y="9632"/>
                  </a:lnTo>
                  <a:lnTo>
                    <a:pt x="48" y="10370"/>
                  </a:lnTo>
                  <a:lnTo>
                    <a:pt x="893" y="10585"/>
                  </a:lnTo>
                  <a:lnTo>
                    <a:pt x="3560" y="11287"/>
                  </a:lnTo>
                  <a:lnTo>
                    <a:pt x="4239" y="13788"/>
                  </a:lnTo>
                  <a:lnTo>
                    <a:pt x="4465" y="14609"/>
                  </a:lnTo>
                  <a:lnTo>
                    <a:pt x="5227" y="14192"/>
                  </a:lnTo>
                  <a:lnTo>
                    <a:pt x="7620" y="12847"/>
                  </a:lnTo>
                  <a:lnTo>
                    <a:pt x="9930" y="14145"/>
                  </a:lnTo>
                  <a:lnTo>
                    <a:pt x="10680" y="14561"/>
                  </a:lnTo>
                  <a:lnTo>
                    <a:pt x="10907" y="13740"/>
                  </a:lnTo>
                  <a:lnTo>
                    <a:pt x="11621" y="11156"/>
                  </a:lnTo>
                  <a:lnTo>
                    <a:pt x="14193" y="10489"/>
                  </a:lnTo>
                  <a:lnTo>
                    <a:pt x="14883" y="10311"/>
                  </a:lnTo>
                  <a:lnTo>
                    <a:pt x="14883" y="9989"/>
                  </a:lnTo>
                  <a:lnTo>
                    <a:pt x="14598" y="9537"/>
                  </a:lnTo>
                  <a:lnTo>
                    <a:pt x="13216" y="7215"/>
                  </a:lnTo>
                  <a:lnTo>
                    <a:pt x="14550" y="4965"/>
                  </a:lnTo>
                  <a:lnTo>
                    <a:pt x="14883" y="4417"/>
                  </a:lnTo>
                  <a:lnTo>
                    <a:pt x="14883" y="4203"/>
                  </a:lnTo>
                  <a:lnTo>
                    <a:pt x="14157" y="4012"/>
                  </a:lnTo>
                  <a:lnTo>
                    <a:pt x="11490" y="3310"/>
                  </a:lnTo>
                  <a:lnTo>
                    <a:pt x="10799" y="810"/>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 name="Google Shape;217;p8"/>
            <p:cNvSpPr/>
            <p:nvPr/>
          </p:nvSpPr>
          <p:spPr>
            <a:xfrm>
              <a:off x="5897750" y="2307850"/>
              <a:ext cx="372100" cy="365250"/>
            </a:xfrm>
            <a:custGeom>
              <a:avLst/>
              <a:gdLst/>
              <a:ahLst/>
              <a:cxnLst/>
              <a:rect l="l" t="t" r="r" b="b"/>
              <a:pathLst>
                <a:path w="14884" h="14610" extrusionOk="0">
                  <a:moveTo>
                    <a:pt x="4870" y="1298"/>
                  </a:moveTo>
                  <a:lnTo>
                    <a:pt x="7085" y="2525"/>
                  </a:lnTo>
                  <a:lnTo>
                    <a:pt x="7085" y="6323"/>
                  </a:lnTo>
                  <a:lnTo>
                    <a:pt x="4239" y="3573"/>
                  </a:lnTo>
                  <a:lnTo>
                    <a:pt x="4870" y="1298"/>
                  </a:lnTo>
                  <a:close/>
                  <a:moveTo>
                    <a:pt x="10026" y="1251"/>
                  </a:moveTo>
                  <a:lnTo>
                    <a:pt x="10680" y="3644"/>
                  </a:lnTo>
                  <a:lnTo>
                    <a:pt x="7918" y="6323"/>
                  </a:lnTo>
                  <a:lnTo>
                    <a:pt x="7918" y="2430"/>
                  </a:lnTo>
                  <a:lnTo>
                    <a:pt x="7930" y="2430"/>
                  </a:lnTo>
                  <a:lnTo>
                    <a:pt x="10026" y="1251"/>
                  </a:lnTo>
                  <a:close/>
                  <a:moveTo>
                    <a:pt x="11371" y="4132"/>
                  </a:moveTo>
                  <a:lnTo>
                    <a:pt x="13705" y="4751"/>
                  </a:lnTo>
                  <a:lnTo>
                    <a:pt x="12431" y="6894"/>
                  </a:lnTo>
                  <a:lnTo>
                    <a:pt x="8513" y="6894"/>
                  </a:lnTo>
                  <a:lnTo>
                    <a:pt x="11371" y="4132"/>
                  </a:lnTo>
                  <a:close/>
                  <a:moveTo>
                    <a:pt x="3727" y="4227"/>
                  </a:moveTo>
                  <a:lnTo>
                    <a:pt x="6501" y="6906"/>
                  </a:lnTo>
                  <a:lnTo>
                    <a:pt x="2477" y="6906"/>
                  </a:lnTo>
                  <a:lnTo>
                    <a:pt x="1263" y="4870"/>
                  </a:lnTo>
                  <a:lnTo>
                    <a:pt x="3727" y="4227"/>
                  </a:lnTo>
                  <a:close/>
                  <a:moveTo>
                    <a:pt x="12550" y="7728"/>
                  </a:moveTo>
                  <a:lnTo>
                    <a:pt x="13764" y="9764"/>
                  </a:lnTo>
                  <a:lnTo>
                    <a:pt x="11299" y="10407"/>
                  </a:lnTo>
                  <a:lnTo>
                    <a:pt x="8525" y="7728"/>
                  </a:lnTo>
                  <a:close/>
                  <a:moveTo>
                    <a:pt x="6501" y="7728"/>
                  </a:moveTo>
                  <a:lnTo>
                    <a:pt x="3644" y="10478"/>
                  </a:lnTo>
                  <a:lnTo>
                    <a:pt x="1310" y="9871"/>
                  </a:lnTo>
                  <a:lnTo>
                    <a:pt x="2584" y="7728"/>
                  </a:lnTo>
                  <a:close/>
                  <a:moveTo>
                    <a:pt x="7930" y="8299"/>
                  </a:moveTo>
                  <a:lnTo>
                    <a:pt x="10776" y="11062"/>
                  </a:lnTo>
                  <a:lnTo>
                    <a:pt x="10145" y="13336"/>
                  </a:lnTo>
                  <a:lnTo>
                    <a:pt x="7930" y="12097"/>
                  </a:lnTo>
                  <a:lnTo>
                    <a:pt x="7930" y="8299"/>
                  </a:lnTo>
                  <a:close/>
                  <a:moveTo>
                    <a:pt x="7097" y="8299"/>
                  </a:moveTo>
                  <a:lnTo>
                    <a:pt x="7097" y="12205"/>
                  </a:lnTo>
                  <a:lnTo>
                    <a:pt x="7085" y="12205"/>
                  </a:lnTo>
                  <a:lnTo>
                    <a:pt x="4989" y="13383"/>
                  </a:lnTo>
                  <a:lnTo>
                    <a:pt x="4334" y="10978"/>
                  </a:lnTo>
                  <a:lnTo>
                    <a:pt x="7097" y="8299"/>
                  </a:lnTo>
                  <a:close/>
                  <a:moveTo>
                    <a:pt x="10585" y="1"/>
                  </a:moveTo>
                  <a:lnTo>
                    <a:pt x="9823" y="417"/>
                  </a:lnTo>
                  <a:lnTo>
                    <a:pt x="7430" y="1751"/>
                  </a:lnTo>
                  <a:lnTo>
                    <a:pt x="5120" y="465"/>
                  </a:lnTo>
                  <a:lnTo>
                    <a:pt x="4358" y="48"/>
                  </a:lnTo>
                  <a:lnTo>
                    <a:pt x="4132" y="858"/>
                  </a:lnTo>
                  <a:lnTo>
                    <a:pt x="3418" y="3453"/>
                  </a:lnTo>
                  <a:lnTo>
                    <a:pt x="846" y="4120"/>
                  </a:lnTo>
                  <a:lnTo>
                    <a:pt x="0" y="4346"/>
                  </a:lnTo>
                  <a:lnTo>
                    <a:pt x="429" y="5073"/>
                  </a:lnTo>
                  <a:lnTo>
                    <a:pt x="1810" y="7394"/>
                  </a:lnTo>
                  <a:lnTo>
                    <a:pt x="477" y="9645"/>
                  </a:lnTo>
                  <a:lnTo>
                    <a:pt x="48" y="10371"/>
                  </a:lnTo>
                  <a:lnTo>
                    <a:pt x="893" y="10597"/>
                  </a:lnTo>
                  <a:lnTo>
                    <a:pt x="3560" y="11300"/>
                  </a:lnTo>
                  <a:lnTo>
                    <a:pt x="4239" y="13800"/>
                  </a:lnTo>
                  <a:lnTo>
                    <a:pt x="4465" y="14610"/>
                  </a:lnTo>
                  <a:lnTo>
                    <a:pt x="5227" y="14193"/>
                  </a:lnTo>
                  <a:lnTo>
                    <a:pt x="7620" y="12859"/>
                  </a:lnTo>
                  <a:lnTo>
                    <a:pt x="9930" y="14145"/>
                  </a:lnTo>
                  <a:lnTo>
                    <a:pt x="10680" y="14574"/>
                  </a:lnTo>
                  <a:lnTo>
                    <a:pt x="10907" y="13752"/>
                  </a:lnTo>
                  <a:lnTo>
                    <a:pt x="11621" y="11157"/>
                  </a:lnTo>
                  <a:lnTo>
                    <a:pt x="14193" y="10490"/>
                  </a:lnTo>
                  <a:lnTo>
                    <a:pt x="14883" y="10311"/>
                  </a:lnTo>
                  <a:lnTo>
                    <a:pt x="14883" y="10002"/>
                  </a:lnTo>
                  <a:lnTo>
                    <a:pt x="14598" y="9538"/>
                  </a:lnTo>
                  <a:lnTo>
                    <a:pt x="13216" y="7216"/>
                  </a:lnTo>
                  <a:lnTo>
                    <a:pt x="14550" y="4966"/>
                  </a:lnTo>
                  <a:lnTo>
                    <a:pt x="14883" y="4418"/>
                  </a:lnTo>
                  <a:lnTo>
                    <a:pt x="14883" y="4215"/>
                  </a:lnTo>
                  <a:lnTo>
                    <a:pt x="14157" y="4013"/>
                  </a:lnTo>
                  <a:lnTo>
                    <a:pt x="11490" y="3322"/>
                  </a:lnTo>
                  <a:lnTo>
                    <a:pt x="10799"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8" name="Google Shape;218;p8"/>
            <p:cNvSpPr/>
            <p:nvPr/>
          </p:nvSpPr>
          <p:spPr>
            <a:xfrm>
              <a:off x="5897450" y="1212175"/>
              <a:ext cx="372100" cy="365250"/>
            </a:xfrm>
            <a:custGeom>
              <a:avLst/>
              <a:gdLst/>
              <a:ahLst/>
              <a:cxnLst/>
              <a:rect l="l" t="t" r="r" b="b"/>
              <a:pathLst>
                <a:path w="14884" h="14610" extrusionOk="0">
                  <a:moveTo>
                    <a:pt x="4882" y="1275"/>
                  </a:moveTo>
                  <a:lnTo>
                    <a:pt x="7097" y="2513"/>
                  </a:lnTo>
                  <a:lnTo>
                    <a:pt x="7097" y="6311"/>
                  </a:lnTo>
                  <a:lnTo>
                    <a:pt x="4251" y="3549"/>
                  </a:lnTo>
                  <a:lnTo>
                    <a:pt x="4882" y="1275"/>
                  </a:lnTo>
                  <a:close/>
                  <a:moveTo>
                    <a:pt x="10038" y="1227"/>
                  </a:moveTo>
                  <a:lnTo>
                    <a:pt x="10692" y="3632"/>
                  </a:lnTo>
                  <a:lnTo>
                    <a:pt x="7930" y="6311"/>
                  </a:lnTo>
                  <a:lnTo>
                    <a:pt x="7930" y="2406"/>
                  </a:lnTo>
                  <a:lnTo>
                    <a:pt x="7942" y="2406"/>
                  </a:lnTo>
                  <a:lnTo>
                    <a:pt x="10038" y="1227"/>
                  </a:lnTo>
                  <a:close/>
                  <a:moveTo>
                    <a:pt x="3739" y="4204"/>
                  </a:moveTo>
                  <a:lnTo>
                    <a:pt x="6513" y="6883"/>
                  </a:lnTo>
                  <a:lnTo>
                    <a:pt x="2489" y="6883"/>
                  </a:lnTo>
                  <a:lnTo>
                    <a:pt x="1275" y="4847"/>
                  </a:lnTo>
                  <a:lnTo>
                    <a:pt x="3739" y="4204"/>
                  </a:lnTo>
                  <a:close/>
                  <a:moveTo>
                    <a:pt x="11371" y="4132"/>
                  </a:moveTo>
                  <a:lnTo>
                    <a:pt x="13705" y="4740"/>
                  </a:lnTo>
                  <a:lnTo>
                    <a:pt x="12443" y="6883"/>
                  </a:lnTo>
                  <a:lnTo>
                    <a:pt x="8525" y="6883"/>
                  </a:lnTo>
                  <a:lnTo>
                    <a:pt x="11371" y="4132"/>
                  </a:lnTo>
                  <a:close/>
                  <a:moveTo>
                    <a:pt x="12538" y="7704"/>
                  </a:moveTo>
                  <a:lnTo>
                    <a:pt x="13764" y="9740"/>
                  </a:lnTo>
                  <a:lnTo>
                    <a:pt x="11288" y="10383"/>
                  </a:lnTo>
                  <a:lnTo>
                    <a:pt x="8525" y="7704"/>
                  </a:lnTo>
                  <a:close/>
                  <a:moveTo>
                    <a:pt x="6513" y="7716"/>
                  </a:moveTo>
                  <a:lnTo>
                    <a:pt x="3656" y="10478"/>
                  </a:lnTo>
                  <a:lnTo>
                    <a:pt x="1322" y="9859"/>
                  </a:lnTo>
                  <a:lnTo>
                    <a:pt x="2596" y="7716"/>
                  </a:lnTo>
                  <a:close/>
                  <a:moveTo>
                    <a:pt x="7942" y="8288"/>
                  </a:moveTo>
                  <a:lnTo>
                    <a:pt x="10788" y="11038"/>
                  </a:lnTo>
                  <a:lnTo>
                    <a:pt x="10157" y="13312"/>
                  </a:lnTo>
                  <a:lnTo>
                    <a:pt x="7942" y="12074"/>
                  </a:lnTo>
                  <a:lnTo>
                    <a:pt x="7942" y="8288"/>
                  </a:lnTo>
                  <a:close/>
                  <a:moveTo>
                    <a:pt x="7109" y="8288"/>
                  </a:moveTo>
                  <a:lnTo>
                    <a:pt x="7109" y="12181"/>
                  </a:lnTo>
                  <a:lnTo>
                    <a:pt x="7097" y="12181"/>
                  </a:lnTo>
                  <a:lnTo>
                    <a:pt x="5001" y="13360"/>
                  </a:lnTo>
                  <a:lnTo>
                    <a:pt x="4346" y="10966"/>
                  </a:lnTo>
                  <a:lnTo>
                    <a:pt x="7109" y="8288"/>
                  </a:lnTo>
                  <a:close/>
                  <a:moveTo>
                    <a:pt x="10573" y="1"/>
                  </a:moveTo>
                  <a:lnTo>
                    <a:pt x="9823" y="418"/>
                  </a:lnTo>
                  <a:lnTo>
                    <a:pt x="7418" y="1751"/>
                  </a:lnTo>
                  <a:lnTo>
                    <a:pt x="5120" y="453"/>
                  </a:lnTo>
                  <a:lnTo>
                    <a:pt x="4358" y="37"/>
                  </a:lnTo>
                  <a:lnTo>
                    <a:pt x="4132" y="858"/>
                  </a:lnTo>
                  <a:lnTo>
                    <a:pt x="3418" y="3454"/>
                  </a:lnTo>
                  <a:lnTo>
                    <a:pt x="846" y="4120"/>
                  </a:lnTo>
                  <a:lnTo>
                    <a:pt x="1" y="4347"/>
                  </a:lnTo>
                  <a:lnTo>
                    <a:pt x="429" y="5073"/>
                  </a:lnTo>
                  <a:lnTo>
                    <a:pt x="1810" y="7395"/>
                  </a:lnTo>
                  <a:lnTo>
                    <a:pt x="477" y="9645"/>
                  </a:lnTo>
                  <a:lnTo>
                    <a:pt x="36" y="10371"/>
                  </a:lnTo>
                  <a:lnTo>
                    <a:pt x="894" y="10597"/>
                  </a:lnTo>
                  <a:lnTo>
                    <a:pt x="3549" y="11288"/>
                  </a:lnTo>
                  <a:lnTo>
                    <a:pt x="4239" y="13788"/>
                  </a:lnTo>
                  <a:lnTo>
                    <a:pt x="4465" y="14610"/>
                  </a:lnTo>
                  <a:lnTo>
                    <a:pt x="5215" y="14193"/>
                  </a:lnTo>
                  <a:lnTo>
                    <a:pt x="7621" y="12860"/>
                  </a:lnTo>
                  <a:lnTo>
                    <a:pt x="9918" y="14145"/>
                  </a:lnTo>
                  <a:lnTo>
                    <a:pt x="10680" y="14562"/>
                  </a:lnTo>
                  <a:lnTo>
                    <a:pt x="10907" y="13753"/>
                  </a:lnTo>
                  <a:lnTo>
                    <a:pt x="11621" y="11157"/>
                  </a:lnTo>
                  <a:lnTo>
                    <a:pt x="14193" y="10490"/>
                  </a:lnTo>
                  <a:lnTo>
                    <a:pt x="14883" y="10312"/>
                  </a:lnTo>
                  <a:lnTo>
                    <a:pt x="14883" y="10002"/>
                  </a:lnTo>
                  <a:lnTo>
                    <a:pt x="14598" y="9538"/>
                  </a:lnTo>
                  <a:lnTo>
                    <a:pt x="13216" y="7216"/>
                  </a:lnTo>
                  <a:lnTo>
                    <a:pt x="14550" y="4966"/>
                  </a:lnTo>
                  <a:lnTo>
                    <a:pt x="14883" y="4418"/>
                  </a:lnTo>
                  <a:lnTo>
                    <a:pt x="14883" y="4204"/>
                  </a:lnTo>
                  <a:lnTo>
                    <a:pt x="14145" y="4013"/>
                  </a:lnTo>
                  <a:lnTo>
                    <a:pt x="11490" y="3311"/>
                  </a:lnTo>
                  <a:lnTo>
                    <a:pt x="10800" y="810"/>
                  </a:lnTo>
                  <a:lnTo>
                    <a:pt x="10573"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9" name="Google Shape;219;p8"/>
            <p:cNvSpPr/>
            <p:nvPr/>
          </p:nvSpPr>
          <p:spPr>
            <a:xfrm>
              <a:off x="5897750" y="4134275"/>
              <a:ext cx="372100" cy="365550"/>
            </a:xfrm>
            <a:custGeom>
              <a:avLst/>
              <a:gdLst/>
              <a:ahLst/>
              <a:cxnLst/>
              <a:rect l="l" t="t" r="r" b="b"/>
              <a:pathLst>
                <a:path w="14884" h="14622" extrusionOk="0">
                  <a:moveTo>
                    <a:pt x="4870" y="1298"/>
                  </a:moveTo>
                  <a:lnTo>
                    <a:pt x="7085" y="2536"/>
                  </a:lnTo>
                  <a:lnTo>
                    <a:pt x="7085" y="6322"/>
                  </a:lnTo>
                  <a:lnTo>
                    <a:pt x="4239" y="3572"/>
                  </a:lnTo>
                  <a:lnTo>
                    <a:pt x="4870" y="1298"/>
                  </a:lnTo>
                  <a:close/>
                  <a:moveTo>
                    <a:pt x="10026" y="1250"/>
                  </a:moveTo>
                  <a:lnTo>
                    <a:pt x="10680" y="3644"/>
                  </a:lnTo>
                  <a:lnTo>
                    <a:pt x="7918" y="6322"/>
                  </a:lnTo>
                  <a:lnTo>
                    <a:pt x="7918" y="2429"/>
                  </a:lnTo>
                  <a:lnTo>
                    <a:pt x="7930" y="2429"/>
                  </a:lnTo>
                  <a:lnTo>
                    <a:pt x="10026" y="1250"/>
                  </a:lnTo>
                  <a:close/>
                  <a:moveTo>
                    <a:pt x="11371" y="4144"/>
                  </a:moveTo>
                  <a:lnTo>
                    <a:pt x="13705" y="4751"/>
                  </a:lnTo>
                  <a:lnTo>
                    <a:pt x="12431" y="6894"/>
                  </a:lnTo>
                  <a:lnTo>
                    <a:pt x="8513" y="6894"/>
                  </a:lnTo>
                  <a:lnTo>
                    <a:pt x="11371" y="4144"/>
                  </a:lnTo>
                  <a:close/>
                  <a:moveTo>
                    <a:pt x="3727" y="4227"/>
                  </a:moveTo>
                  <a:lnTo>
                    <a:pt x="6501" y="6906"/>
                  </a:lnTo>
                  <a:lnTo>
                    <a:pt x="2477" y="6906"/>
                  </a:lnTo>
                  <a:lnTo>
                    <a:pt x="1263" y="4870"/>
                  </a:lnTo>
                  <a:lnTo>
                    <a:pt x="3727" y="4227"/>
                  </a:lnTo>
                  <a:close/>
                  <a:moveTo>
                    <a:pt x="12526" y="7727"/>
                  </a:moveTo>
                  <a:lnTo>
                    <a:pt x="13752" y="9763"/>
                  </a:lnTo>
                  <a:lnTo>
                    <a:pt x="11276" y="10406"/>
                  </a:lnTo>
                  <a:lnTo>
                    <a:pt x="8513" y="7727"/>
                  </a:lnTo>
                  <a:close/>
                  <a:moveTo>
                    <a:pt x="6501" y="7727"/>
                  </a:moveTo>
                  <a:lnTo>
                    <a:pt x="3644" y="10478"/>
                  </a:lnTo>
                  <a:lnTo>
                    <a:pt x="1310" y="9871"/>
                  </a:lnTo>
                  <a:lnTo>
                    <a:pt x="2584" y="7727"/>
                  </a:lnTo>
                  <a:close/>
                  <a:moveTo>
                    <a:pt x="7930" y="8311"/>
                  </a:moveTo>
                  <a:lnTo>
                    <a:pt x="10776" y="11061"/>
                  </a:lnTo>
                  <a:lnTo>
                    <a:pt x="10145" y="13335"/>
                  </a:lnTo>
                  <a:lnTo>
                    <a:pt x="7930" y="12097"/>
                  </a:lnTo>
                  <a:lnTo>
                    <a:pt x="7930" y="8311"/>
                  </a:lnTo>
                  <a:close/>
                  <a:moveTo>
                    <a:pt x="7097" y="8311"/>
                  </a:moveTo>
                  <a:lnTo>
                    <a:pt x="7097" y="12204"/>
                  </a:lnTo>
                  <a:lnTo>
                    <a:pt x="7085" y="12204"/>
                  </a:lnTo>
                  <a:lnTo>
                    <a:pt x="4989" y="13383"/>
                  </a:lnTo>
                  <a:lnTo>
                    <a:pt x="4334" y="10990"/>
                  </a:lnTo>
                  <a:lnTo>
                    <a:pt x="7097" y="8311"/>
                  </a:lnTo>
                  <a:close/>
                  <a:moveTo>
                    <a:pt x="10585" y="0"/>
                  </a:moveTo>
                  <a:lnTo>
                    <a:pt x="9823" y="417"/>
                  </a:lnTo>
                  <a:lnTo>
                    <a:pt x="7430" y="1762"/>
                  </a:lnTo>
                  <a:lnTo>
                    <a:pt x="5120" y="465"/>
                  </a:lnTo>
                  <a:lnTo>
                    <a:pt x="4358" y="48"/>
                  </a:lnTo>
                  <a:lnTo>
                    <a:pt x="4132" y="869"/>
                  </a:lnTo>
                  <a:lnTo>
                    <a:pt x="3418" y="3453"/>
                  </a:lnTo>
                  <a:lnTo>
                    <a:pt x="846" y="4120"/>
                  </a:lnTo>
                  <a:lnTo>
                    <a:pt x="0" y="4346"/>
                  </a:lnTo>
                  <a:lnTo>
                    <a:pt x="429" y="5072"/>
                  </a:lnTo>
                  <a:lnTo>
                    <a:pt x="1810" y="7394"/>
                  </a:lnTo>
                  <a:lnTo>
                    <a:pt x="477" y="9644"/>
                  </a:lnTo>
                  <a:lnTo>
                    <a:pt x="48" y="10371"/>
                  </a:lnTo>
                  <a:lnTo>
                    <a:pt x="893" y="10597"/>
                  </a:lnTo>
                  <a:lnTo>
                    <a:pt x="3560" y="11299"/>
                  </a:lnTo>
                  <a:lnTo>
                    <a:pt x="4239" y="13800"/>
                  </a:lnTo>
                  <a:lnTo>
                    <a:pt x="4465" y="14621"/>
                  </a:lnTo>
                  <a:lnTo>
                    <a:pt x="5227" y="14204"/>
                  </a:lnTo>
                  <a:lnTo>
                    <a:pt x="7620" y="12859"/>
                  </a:lnTo>
                  <a:lnTo>
                    <a:pt x="9930" y="14157"/>
                  </a:lnTo>
                  <a:lnTo>
                    <a:pt x="10680" y="14573"/>
                  </a:lnTo>
                  <a:lnTo>
                    <a:pt x="10907" y="13752"/>
                  </a:lnTo>
                  <a:lnTo>
                    <a:pt x="11621" y="11168"/>
                  </a:lnTo>
                  <a:lnTo>
                    <a:pt x="14193" y="10490"/>
                  </a:lnTo>
                  <a:lnTo>
                    <a:pt x="14883" y="10311"/>
                  </a:lnTo>
                  <a:lnTo>
                    <a:pt x="14883" y="10013"/>
                  </a:lnTo>
                  <a:lnTo>
                    <a:pt x="14598" y="9561"/>
                  </a:lnTo>
                  <a:lnTo>
                    <a:pt x="13216" y="7215"/>
                  </a:lnTo>
                  <a:lnTo>
                    <a:pt x="14550" y="4977"/>
                  </a:lnTo>
                  <a:lnTo>
                    <a:pt x="14883" y="4417"/>
                  </a:lnTo>
                  <a:lnTo>
                    <a:pt x="14883" y="4215"/>
                  </a:lnTo>
                  <a:lnTo>
                    <a:pt x="14157" y="4025"/>
                  </a:lnTo>
                  <a:lnTo>
                    <a:pt x="11490" y="3322"/>
                  </a:lnTo>
                  <a:lnTo>
                    <a:pt x="10799"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0" name="Google Shape;220;p8"/>
            <p:cNvSpPr/>
            <p:nvPr/>
          </p:nvSpPr>
          <p:spPr>
            <a:xfrm>
              <a:off x="5897750" y="846675"/>
              <a:ext cx="372100" cy="365525"/>
            </a:xfrm>
            <a:custGeom>
              <a:avLst/>
              <a:gdLst/>
              <a:ahLst/>
              <a:cxnLst/>
              <a:rect l="l" t="t" r="r" b="b"/>
              <a:pathLst>
                <a:path w="14884" h="14621" extrusionOk="0">
                  <a:moveTo>
                    <a:pt x="10026" y="1238"/>
                  </a:moveTo>
                  <a:lnTo>
                    <a:pt x="10680" y="3631"/>
                  </a:lnTo>
                  <a:lnTo>
                    <a:pt x="7918" y="6310"/>
                  </a:lnTo>
                  <a:lnTo>
                    <a:pt x="7918" y="2417"/>
                  </a:lnTo>
                  <a:lnTo>
                    <a:pt x="7930" y="2417"/>
                  </a:lnTo>
                  <a:lnTo>
                    <a:pt x="10026" y="1238"/>
                  </a:lnTo>
                  <a:close/>
                  <a:moveTo>
                    <a:pt x="4870" y="1298"/>
                  </a:moveTo>
                  <a:lnTo>
                    <a:pt x="7085" y="2536"/>
                  </a:lnTo>
                  <a:lnTo>
                    <a:pt x="7085" y="6322"/>
                  </a:lnTo>
                  <a:lnTo>
                    <a:pt x="4239" y="3572"/>
                  </a:lnTo>
                  <a:lnTo>
                    <a:pt x="4870" y="1298"/>
                  </a:lnTo>
                  <a:close/>
                  <a:moveTo>
                    <a:pt x="3727" y="4215"/>
                  </a:moveTo>
                  <a:lnTo>
                    <a:pt x="6501" y="6894"/>
                  </a:lnTo>
                  <a:lnTo>
                    <a:pt x="2477" y="6894"/>
                  </a:lnTo>
                  <a:lnTo>
                    <a:pt x="1263" y="4858"/>
                  </a:lnTo>
                  <a:lnTo>
                    <a:pt x="3727" y="4215"/>
                  </a:lnTo>
                  <a:close/>
                  <a:moveTo>
                    <a:pt x="11359" y="4131"/>
                  </a:moveTo>
                  <a:lnTo>
                    <a:pt x="13693" y="4751"/>
                  </a:lnTo>
                  <a:lnTo>
                    <a:pt x="12431" y="6894"/>
                  </a:lnTo>
                  <a:lnTo>
                    <a:pt x="8513" y="6894"/>
                  </a:lnTo>
                  <a:lnTo>
                    <a:pt x="11359" y="4131"/>
                  </a:lnTo>
                  <a:close/>
                  <a:moveTo>
                    <a:pt x="12526" y="7715"/>
                  </a:moveTo>
                  <a:lnTo>
                    <a:pt x="13752" y="9751"/>
                  </a:lnTo>
                  <a:lnTo>
                    <a:pt x="11276" y="10394"/>
                  </a:lnTo>
                  <a:lnTo>
                    <a:pt x="8513" y="7715"/>
                  </a:lnTo>
                  <a:close/>
                  <a:moveTo>
                    <a:pt x="6501" y="7727"/>
                  </a:moveTo>
                  <a:lnTo>
                    <a:pt x="3644" y="10477"/>
                  </a:lnTo>
                  <a:lnTo>
                    <a:pt x="1310" y="9870"/>
                  </a:lnTo>
                  <a:lnTo>
                    <a:pt x="2584" y="7727"/>
                  </a:lnTo>
                  <a:close/>
                  <a:moveTo>
                    <a:pt x="7930" y="8287"/>
                  </a:moveTo>
                  <a:lnTo>
                    <a:pt x="10776" y="11049"/>
                  </a:lnTo>
                  <a:lnTo>
                    <a:pt x="10145" y="13323"/>
                  </a:lnTo>
                  <a:lnTo>
                    <a:pt x="7930" y="12085"/>
                  </a:lnTo>
                  <a:lnTo>
                    <a:pt x="7930" y="8287"/>
                  </a:lnTo>
                  <a:close/>
                  <a:moveTo>
                    <a:pt x="7085" y="8287"/>
                  </a:moveTo>
                  <a:lnTo>
                    <a:pt x="7085" y="12192"/>
                  </a:lnTo>
                  <a:lnTo>
                    <a:pt x="4989" y="13371"/>
                  </a:lnTo>
                  <a:lnTo>
                    <a:pt x="4311" y="10966"/>
                  </a:lnTo>
                  <a:lnTo>
                    <a:pt x="7085" y="8287"/>
                  </a:lnTo>
                  <a:close/>
                  <a:moveTo>
                    <a:pt x="10573" y="0"/>
                  </a:moveTo>
                  <a:lnTo>
                    <a:pt x="9823" y="417"/>
                  </a:lnTo>
                  <a:lnTo>
                    <a:pt x="7430" y="1762"/>
                  </a:lnTo>
                  <a:lnTo>
                    <a:pt x="5120" y="464"/>
                  </a:lnTo>
                  <a:lnTo>
                    <a:pt x="4358" y="48"/>
                  </a:lnTo>
                  <a:lnTo>
                    <a:pt x="4132" y="869"/>
                  </a:lnTo>
                  <a:lnTo>
                    <a:pt x="3418" y="3453"/>
                  </a:lnTo>
                  <a:lnTo>
                    <a:pt x="846" y="4120"/>
                  </a:lnTo>
                  <a:lnTo>
                    <a:pt x="0" y="4346"/>
                  </a:lnTo>
                  <a:lnTo>
                    <a:pt x="429" y="5072"/>
                  </a:lnTo>
                  <a:lnTo>
                    <a:pt x="1810" y="7394"/>
                  </a:lnTo>
                  <a:lnTo>
                    <a:pt x="477" y="9644"/>
                  </a:lnTo>
                  <a:lnTo>
                    <a:pt x="48" y="10370"/>
                  </a:lnTo>
                  <a:lnTo>
                    <a:pt x="893" y="10597"/>
                  </a:lnTo>
                  <a:lnTo>
                    <a:pt x="3560" y="11299"/>
                  </a:lnTo>
                  <a:lnTo>
                    <a:pt x="4239" y="13799"/>
                  </a:lnTo>
                  <a:lnTo>
                    <a:pt x="4465" y="14621"/>
                  </a:lnTo>
                  <a:lnTo>
                    <a:pt x="5227" y="14204"/>
                  </a:lnTo>
                  <a:lnTo>
                    <a:pt x="7620" y="12859"/>
                  </a:lnTo>
                  <a:lnTo>
                    <a:pt x="9930" y="14157"/>
                  </a:lnTo>
                  <a:lnTo>
                    <a:pt x="10680" y="14573"/>
                  </a:lnTo>
                  <a:lnTo>
                    <a:pt x="10907" y="13752"/>
                  </a:lnTo>
                  <a:lnTo>
                    <a:pt x="11621" y="11168"/>
                  </a:lnTo>
                  <a:lnTo>
                    <a:pt x="14193" y="10489"/>
                  </a:lnTo>
                  <a:lnTo>
                    <a:pt x="14883" y="10311"/>
                  </a:lnTo>
                  <a:lnTo>
                    <a:pt x="14883" y="10001"/>
                  </a:lnTo>
                  <a:lnTo>
                    <a:pt x="14598" y="9537"/>
                  </a:lnTo>
                  <a:lnTo>
                    <a:pt x="13216" y="7215"/>
                  </a:lnTo>
                  <a:lnTo>
                    <a:pt x="14550" y="4977"/>
                  </a:lnTo>
                  <a:lnTo>
                    <a:pt x="14883" y="4417"/>
                  </a:lnTo>
                  <a:lnTo>
                    <a:pt x="14883" y="4215"/>
                  </a:lnTo>
                  <a:lnTo>
                    <a:pt x="14145" y="4024"/>
                  </a:lnTo>
                  <a:lnTo>
                    <a:pt x="11490" y="3322"/>
                  </a:lnTo>
                  <a:lnTo>
                    <a:pt x="10799" y="822"/>
                  </a:lnTo>
                  <a:lnTo>
                    <a:pt x="10573"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1" name="Google Shape;221;p8"/>
            <p:cNvSpPr/>
            <p:nvPr/>
          </p:nvSpPr>
          <p:spPr>
            <a:xfrm>
              <a:off x="5897150" y="2672775"/>
              <a:ext cx="372100" cy="365850"/>
            </a:xfrm>
            <a:custGeom>
              <a:avLst/>
              <a:gdLst/>
              <a:ahLst/>
              <a:cxnLst/>
              <a:rect l="l" t="t" r="r" b="b"/>
              <a:pathLst>
                <a:path w="14884" h="14634" extrusionOk="0">
                  <a:moveTo>
                    <a:pt x="4906" y="1298"/>
                  </a:moveTo>
                  <a:lnTo>
                    <a:pt x="7121" y="2537"/>
                  </a:lnTo>
                  <a:lnTo>
                    <a:pt x="7121" y="6323"/>
                  </a:lnTo>
                  <a:lnTo>
                    <a:pt x="4275" y="3573"/>
                  </a:lnTo>
                  <a:lnTo>
                    <a:pt x="4906" y="1298"/>
                  </a:lnTo>
                  <a:close/>
                  <a:moveTo>
                    <a:pt x="10050" y="1263"/>
                  </a:moveTo>
                  <a:lnTo>
                    <a:pt x="10728" y="3668"/>
                  </a:lnTo>
                  <a:lnTo>
                    <a:pt x="7954" y="6347"/>
                  </a:lnTo>
                  <a:lnTo>
                    <a:pt x="7954" y="2441"/>
                  </a:lnTo>
                  <a:lnTo>
                    <a:pt x="10050" y="1263"/>
                  </a:lnTo>
                  <a:close/>
                  <a:moveTo>
                    <a:pt x="11395" y="4156"/>
                  </a:moveTo>
                  <a:lnTo>
                    <a:pt x="13729" y="4763"/>
                  </a:lnTo>
                  <a:lnTo>
                    <a:pt x="12455" y="6906"/>
                  </a:lnTo>
                  <a:lnTo>
                    <a:pt x="8537" y="6906"/>
                  </a:lnTo>
                  <a:lnTo>
                    <a:pt x="11395" y="4156"/>
                  </a:lnTo>
                  <a:close/>
                  <a:moveTo>
                    <a:pt x="3751" y="4239"/>
                  </a:moveTo>
                  <a:lnTo>
                    <a:pt x="6525" y="6918"/>
                  </a:lnTo>
                  <a:lnTo>
                    <a:pt x="2501" y="6918"/>
                  </a:lnTo>
                  <a:lnTo>
                    <a:pt x="1287" y="4882"/>
                  </a:lnTo>
                  <a:lnTo>
                    <a:pt x="3751" y="4239"/>
                  </a:lnTo>
                  <a:close/>
                  <a:moveTo>
                    <a:pt x="12574" y="7740"/>
                  </a:moveTo>
                  <a:lnTo>
                    <a:pt x="13788" y="9776"/>
                  </a:lnTo>
                  <a:lnTo>
                    <a:pt x="11323" y="10419"/>
                  </a:lnTo>
                  <a:lnTo>
                    <a:pt x="8549" y="7740"/>
                  </a:lnTo>
                  <a:close/>
                  <a:moveTo>
                    <a:pt x="6525" y="7728"/>
                  </a:moveTo>
                  <a:lnTo>
                    <a:pt x="3680" y="10478"/>
                  </a:lnTo>
                  <a:lnTo>
                    <a:pt x="1346" y="9871"/>
                  </a:lnTo>
                  <a:lnTo>
                    <a:pt x="2608" y="7728"/>
                  </a:lnTo>
                  <a:close/>
                  <a:moveTo>
                    <a:pt x="7954" y="8311"/>
                  </a:moveTo>
                  <a:lnTo>
                    <a:pt x="10800" y="11062"/>
                  </a:lnTo>
                  <a:lnTo>
                    <a:pt x="10169" y="13336"/>
                  </a:lnTo>
                  <a:lnTo>
                    <a:pt x="7954" y="12097"/>
                  </a:lnTo>
                  <a:lnTo>
                    <a:pt x="7954" y="8311"/>
                  </a:lnTo>
                  <a:close/>
                  <a:moveTo>
                    <a:pt x="7121" y="8299"/>
                  </a:moveTo>
                  <a:lnTo>
                    <a:pt x="7121" y="12205"/>
                  </a:lnTo>
                  <a:lnTo>
                    <a:pt x="7109" y="12205"/>
                  </a:lnTo>
                  <a:lnTo>
                    <a:pt x="5013" y="13383"/>
                  </a:lnTo>
                  <a:lnTo>
                    <a:pt x="4358" y="10978"/>
                  </a:lnTo>
                  <a:lnTo>
                    <a:pt x="7121" y="8299"/>
                  </a:lnTo>
                  <a:close/>
                  <a:moveTo>
                    <a:pt x="10585" y="1"/>
                  </a:moveTo>
                  <a:lnTo>
                    <a:pt x="9823" y="417"/>
                  </a:lnTo>
                  <a:lnTo>
                    <a:pt x="7430" y="1751"/>
                  </a:lnTo>
                  <a:lnTo>
                    <a:pt x="5120" y="465"/>
                  </a:lnTo>
                  <a:lnTo>
                    <a:pt x="4370" y="48"/>
                  </a:lnTo>
                  <a:lnTo>
                    <a:pt x="4144" y="858"/>
                  </a:lnTo>
                  <a:lnTo>
                    <a:pt x="3430" y="3453"/>
                  </a:lnTo>
                  <a:lnTo>
                    <a:pt x="858" y="4120"/>
                  </a:lnTo>
                  <a:lnTo>
                    <a:pt x="1" y="4346"/>
                  </a:lnTo>
                  <a:lnTo>
                    <a:pt x="441" y="5073"/>
                  </a:lnTo>
                  <a:lnTo>
                    <a:pt x="1822" y="7394"/>
                  </a:lnTo>
                  <a:lnTo>
                    <a:pt x="477" y="9645"/>
                  </a:lnTo>
                  <a:lnTo>
                    <a:pt x="48" y="10395"/>
                  </a:lnTo>
                  <a:lnTo>
                    <a:pt x="906" y="10609"/>
                  </a:lnTo>
                  <a:lnTo>
                    <a:pt x="3561" y="11312"/>
                  </a:lnTo>
                  <a:lnTo>
                    <a:pt x="4251" y="13812"/>
                  </a:lnTo>
                  <a:lnTo>
                    <a:pt x="4477" y="14633"/>
                  </a:lnTo>
                  <a:lnTo>
                    <a:pt x="5227" y="14217"/>
                  </a:lnTo>
                  <a:lnTo>
                    <a:pt x="7621" y="12871"/>
                  </a:lnTo>
                  <a:lnTo>
                    <a:pt x="9930" y="14169"/>
                  </a:lnTo>
                  <a:lnTo>
                    <a:pt x="10692" y="14586"/>
                  </a:lnTo>
                  <a:lnTo>
                    <a:pt x="10919" y="13764"/>
                  </a:lnTo>
                  <a:lnTo>
                    <a:pt x="11633" y="11181"/>
                  </a:lnTo>
                  <a:lnTo>
                    <a:pt x="14205" y="10514"/>
                  </a:lnTo>
                  <a:lnTo>
                    <a:pt x="14883" y="10335"/>
                  </a:lnTo>
                  <a:lnTo>
                    <a:pt x="14883" y="10014"/>
                  </a:lnTo>
                  <a:lnTo>
                    <a:pt x="14610" y="9561"/>
                  </a:lnTo>
                  <a:lnTo>
                    <a:pt x="13217" y="7240"/>
                  </a:lnTo>
                  <a:lnTo>
                    <a:pt x="14562" y="4989"/>
                  </a:lnTo>
                  <a:lnTo>
                    <a:pt x="14883" y="4430"/>
                  </a:lnTo>
                  <a:lnTo>
                    <a:pt x="14883" y="4215"/>
                  </a:lnTo>
                  <a:lnTo>
                    <a:pt x="14157" y="4013"/>
                  </a:lnTo>
                  <a:lnTo>
                    <a:pt x="11490" y="3323"/>
                  </a:lnTo>
                  <a:lnTo>
                    <a:pt x="10812"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 name="Google Shape;222;p8"/>
            <p:cNvSpPr/>
            <p:nvPr/>
          </p:nvSpPr>
          <p:spPr>
            <a:xfrm>
              <a:off x="5518225" y="2307850"/>
              <a:ext cx="376275" cy="365250"/>
            </a:xfrm>
            <a:custGeom>
              <a:avLst/>
              <a:gdLst/>
              <a:ahLst/>
              <a:cxnLst/>
              <a:rect l="l" t="t" r="r" b="b"/>
              <a:pathLst>
                <a:path w="15051" h="14610" extrusionOk="0">
                  <a:moveTo>
                    <a:pt x="4883" y="1298"/>
                  </a:moveTo>
                  <a:lnTo>
                    <a:pt x="7097" y="2525"/>
                  </a:lnTo>
                  <a:lnTo>
                    <a:pt x="7097" y="6323"/>
                  </a:lnTo>
                  <a:lnTo>
                    <a:pt x="4252" y="3573"/>
                  </a:lnTo>
                  <a:lnTo>
                    <a:pt x="4883" y="1298"/>
                  </a:lnTo>
                  <a:close/>
                  <a:moveTo>
                    <a:pt x="10050" y="1251"/>
                  </a:moveTo>
                  <a:lnTo>
                    <a:pt x="10705" y="3644"/>
                  </a:lnTo>
                  <a:lnTo>
                    <a:pt x="7931" y="6323"/>
                  </a:lnTo>
                  <a:lnTo>
                    <a:pt x="7931" y="2430"/>
                  </a:lnTo>
                  <a:lnTo>
                    <a:pt x="7942" y="2430"/>
                  </a:lnTo>
                  <a:lnTo>
                    <a:pt x="10050" y="1251"/>
                  </a:lnTo>
                  <a:close/>
                  <a:moveTo>
                    <a:pt x="11383" y="4132"/>
                  </a:moveTo>
                  <a:lnTo>
                    <a:pt x="13717" y="4751"/>
                  </a:lnTo>
                  <a:lnTo>
                    <a:pt x="12443" y="6894"/>
                  </a:lnTo>
                  <a:lnTo>
                    <a:pt x="8526" y="6894"/>
                  </a:lnTo>
                  <a:lnTo>
                    <a:pt x="11383" y="4132"/>
                  </a:lnTo>
                  <a:close/>
                  <a:moveTo>
                    <a:pt x="3751" y="4227"/>
                  </a:moveTo>
                  <a:lnTo>
                    <a:pt x="6514" y="6906"/>
                  </a:lnTo>
                  <a:lnTo>
                    <a:pt x="2501" y="6906"/>
                  </a:lnTo>
                  <a:lnTo>
                    <a:pt x="1275" y="4870"/>
                  </a:lnTo>
                  <a:lnTo>
                    <a:pt x="3751" y="4227"/>
                  </a:lnTo>
                  <a:close/>
                  <a:moveTo>
                    <a:pt x="12562" y="7728"/>
                  </a:moveTo>
                  <a:lnTo>
                    <a:pt x="13777" y="9764"/>
                  </a:lnTo>
                  <a:lnTo>
                    <a:pt x="11312" y="10407"/>
                  </a:lnTo>
                  <a:lnTo>
                    <a:pt x="8538" y="7728"/>
                  </a:lnTo>
                  <a:close/>
                  <a:moveTo>
                    <a:pt x="6514" y="7728"/>
                  </a:moveTo>
                  <a:lnTo>
                    <a:pt x="3656" y="10478"/>
                  </a:lnTo>
                  <a:lnTo>
                    <a:pt x="1323" y="9871"/>
                  </a:lnTo>
                  <a:lnTo>
                    <a:pt x="2608" y="7728"/>
                  </a:lnTo>
                  <a:close/>
                  <a:moveTo>
                    <a:pt x="7942" y="8299"/>
                  </a:moveTo>
                  <a:lnTo>
                    <a:pt x="10788" y="11062"/>
                  </a:lnTo>
                  <a:lnTo>
                    <a:pt x="10169" y="13336"/>
                  </a:lnTo>
                  <a:lnTo>
                    <a:pt x="7942" y="12097"/>
                  </a:lnTo>
                  <a:lnTo>
                    <a:pt x="7942" y="8299"/>
                  </a:lnTo>
                  <a:close/>
                  <a:moveTo>
                    <a:pt x="7109" y="8299"/>
                  </a:moveTo>
                  <a:lnTo>
                    <a:pt x="7109" y="12205"/>
                  </a:lnTo>
                  <a:lnTo>
                    <a:pt x="7097" y="12205"/>
                  </a:lnTo>
                  <a:lnTo>
                    <a:pt x="5002" y="13383"/>
                  </a:lnTo>
                  <a:lnTo>
                    <a:pt x="4347" y="10978"/>
                  </a:lnTo>
                  <a:lnTo>
                    <a:pt x="7109" y="8299"/>
                  </a:lnTo>
                  <a:close/>
                  <a:moveTo>
                    <a:pt x="10586" y="1"/>
                  </a:moveTo>
                  <a:lnTo>
                    <a:pt x="9824" y="417"/>
                  </a:lnTo>
                  <a:lnTo>
                    <a:pt x="7430" y="1751"/>
                  </a:lnTo>
                  <a:lnTo>
                    <a:pt x="5121" y="465"/>
                  </a:lnTo>
                  <a:lnTo>
                    <a:pt x="4359" y="48"/>
                  </a:lnTo>
                  <a:lnTo>
                    <a:pt x="4132" y="858"/>
                  </a:lnTo>
                  <a:lnTo>
                    <a:pt x="3418" y="3453"/>
                  </a:lnTo>
                  <a:lnTo>
                    <a:pt x="846" y="4120"/>
                  </a:lnTo>
                  <a:lnTo>
                    <a:pt x="1" y="4346"/>
                  </a:lnTo>
                  <a:lnTo>
                    <a:pt x="430" y="5073"/>
                  </a:lnTo>
                  <a:lnTo>
                    <a:pt x="1811" y="7394"/>
                  </a:lnTo>
                  <a:lnTo>
                    <a:pt x="477" y="9645"/>
                  </a:lnTo>
                  <a:lnTo>
                    <a:pt x="49" y="10371"/>
                  </a:lnTo>
                  <a:lnTo>
                    <a:pt x="894" y="10597"/>
                  </a:lnTo>
                  <a:lnTo>
                    <a:pt x="3561" y="11300"/>
                  </a:lnTo>
                  <a:lnTo>
                    <a:pt x="4240" y="13800"/>
                  </a:lnTo>
                  <a:lnTo>
                    <a:pt x="4466" y="14610"/>
                  </a:lnTo>
                  <a:lnTo>
                    <a:pt x="5228" y="14193"/>
                  </a:lnTo>
                  <a:lnTo>
                    <a:pt x="7621" y="12859"/>
                  </a:lnTo>
                  <a:lnTo>
                    <a:pt x="9931" y="14145"/>
                  </a:lnTo>
                  <a:lnTo>
                    <a:pt x="10681" y="14574"/>
                  </a:lnTo>
                  <a:lnTo>
                    <a:pt x="10907" y="13752"/>
                  </a:lnTo>
                  <a:lnTo>
                    <a:pt x="11621" y="11157"/>
                  </a:lnTo>
                  <a:lnTo>
                    <a:pt x="14193" y="10490"/>
                  </a:lnTo>
                  <a:lnTo>
                    <a:pt x="15050" y="10264"/>
                  </a:lnTo>
                  <a:lnTo>
                    <a:pt x="14610" y="9538"/>
                  </a:lnTo>
                  <a:lnTo>
                    <a:pt x="13229" y="7216"/>
                  </a:lnTo>
                  <a:lnTo>
                    <a:pt x="14574" y="4966"/>
                  </a:lnTo>
                  <a:lnTo>
                    <a:pt x="15003" y="4239"/>
                  </a:lnTo>
                  <a:lnTo>
                    <a:pt x="14158" y="4013"/>
                  </a:lnTo>
                  <a:lnTo>
                    <a:pt x="11491" y="3322"/>
                  </a:lnTo>
                  <a:lnTo>
                    <a:pt x="10800" y="822"/>
                  </a:lnTo>
                  <a:lnTo>
                    <a:pt x="10586"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 name="Google Shape;223;p8"/>
            <p:cNvSpPr/>
            <p:nvPr/>
          </p:nvSpPr>
          <p:spPr>
            <a:xfrm>
              <a:off x="5518225" y="1211600"/>
              <a:ext cx="375675" cy="365525"/>
            </a:xfrm>
            <a:custGeom>
              <a:avLst/>
              <a:gdLst/>
              <a:ahLst/>
              <a:cxnLst/>
              <a:rect l="l" t="t" r="r" b="b"/>
              <a:pathLst>
                <a:path w="15027" h="14621" extrusionOk="0">
                  <a:moveTo>
                    <a:pt x="4883" y="1298"/>
                  </a:moveTo>
                  <a:lnTo>
                    <a:pt x="7097" y="2536"/>
                  </a:lnTo>
                  <a:lnTo>
                    <a:pt x="7097" y="6334"/>
                  </a:lnTo>
                  <a:lnTo>
                    <a:pt x="4252" y="3572"/>
                  </a:lnTo>
                  <a:lnTo>
                    <a:pt x="4883" y="1298"/>
                  </a:lnTo>
                  <a:close/>
                  <a:moveTo>
                    <a:pt x="10050" y="1250"/>
                  </a:moveTo>
                  <a:lnTo>
                    <a:pt x="10705" y="3655"/>
                  </a:lnTo>
                  <a:lnTo>
                    <a:pt x="7931" y="6334"/>
                  </a:lnTo>
                  <a:lnTo>
                    <a:pt x="7931" y="2429"/>
                  </a:lnTo>
                  <a:lnTo>
                    <a:pt x="7942" y="2429"/>
                  </a:lnTo>
                  <a:lnTo>
                    <a:pt x="10050" y="1250"/>
                  </a:lnTo>
                  <a:close/>
                  <a:moveTo>
                    <a:pt x="3751" y="4227"/>
                  </a:moveTo>
                  <a:lnTo>
                    <a:pt x="6514" y="6906"/>
                  </a:lnTo>
                  <a:lnTo>
                    <a:pt x="2501" y="6906"/>
                  </a:lnTo>
                  <a:lnTo>
                    <a:pt x="1275" y="4870"/>
                  </a:lnTo>
                  <a:lnTo>
                    <a:pt x="3751" y="4227"/>
                  </a:lnTo>
                  <a:close/>
                  <a:moveTo>
                    <a:pt x="11383" y="4155"/>
                  </a:moveTo>
                  <a:lnTo>
                    <a:pt x="13717" y="4763"/>
                  </a:lnTo>
                  <a:lnTo>
                    <a:pt x="12443" y="6906"/>
                  </a:lnTo>
                  <a:lnTo>
                    <a:pt x="8526" y="6906"/>
                  </a:lnTo>
                  <a:lnTo>
                    <a:pt x="11383" y="4155"/>
                  </a:lnTo>
                  <a:close/>
                  <a:moveTo>
                    <a:pt x="12550" y="7727"/>
                  </a:moveTo>
                  <a:lnTo>
                    <a:pt x="13765" y="9763"/>
                  </a:lnTo>
                  <a:lnTo>
                    <a:pt x="11300" y="10406"/>
                  </a:lnTo>
                  <a:lnTo>
                    <a:pt x="8526" y="7727"/>
                  </a:lnTo>
                  <a:close/>
                  <a:moveTo>
                    <a:pt x="6514" y="7739"/>
                  </a:moveTo>
                  <a:lnTo>
                    <a:pt x="3656" y="10501"/>
                  </a:lnTo>
                  <a:lnTo>
                    <a:pt x="1323" y="9882"/>
                  </a:lnTo>
                  <a:lnTo>
                    <a:pt x="2608" y="7739"/>
                  </a:lnTo>
                  <a:close/>
                  <a:moveTo>
                    <a:pt x="7942" y="8311"/>
                  </a:moveTo>
                  <a:lnTo>
                    <a:pt x="10788" y="11061"/>
                  </a:lnTo>
                  <a:lnTo>
                    <a:pt x="10169" y="13335"/>
                  </a:lnTo>
                  <a:lnTo>
                    <a:pt x="7942" y="12097"/>
                  </a:lnTo>
                  <a:lnTo>
                    <a:pt x="7942" y="8311"/>
                  </a:lnTo>
                  <a:close/>
                  <a:moveTo>
                    <a:pt x="7109" y="8311"/>
                  </a:moveTo>
                  <a:lnTo>
                    <a:pt x="7109" y="12204"/>
                  </a:lnTo>
                  <a:lnTo>
                    <a:pt x="7097" y="12204"/>
                  </a:lnTo>
                  <a:lnTo>
                    <a:pt x="5002" y="13383"/>
                  </a:lnTo>
                  <a:lnTo>
                    <a:pt x="4347" y="10989"/>
                  </a:lnTo>
                  <a:lnTo>
                    <a:pt x="7109" y="8311"/>
                  </a:lnTo>
                  <a:close/>
                  <a:moveTo>
                    <a:pt x="10586" y="0"/>
                  </a:moveTo>
                  <a:lnTo>
                    <a:pt x="9824" y="417"/>
                  </a:lnTo>
                  <a:lnTo>
                    <a:pt x="7430" y="1762"/>
                  </a:lnTo>
                  <a:lnTo>
                    <a:pt x="5121" y="464"/>
                  </a:lnTo>
                  <a:lnTo>
                    <a:pt x="4359" y="48"/>
                  </a:lnTo>
                  <a:lnTo>
                    <a:pt x="4132" y="869"/>
                  </a:lnTo>
                  <a:lnTo>
                    <a:pt x="3418" y="3453"/>
                  </a:lnTo>
                  <a:lnTo>
                    <a:pt x="846" y="4120"/>
                  </a:lnTo>
                  <a:lnTo>
                    <a:pt x="1" y="4346"/>
                  </a:lnTo>
                  <a:lnTo>
                    <a:pt x="430" y="5072"/>
                  </a:lnTo>
                  <a:lnTo>
                    <a:pt x="1811" y="7394"/>
                  </a:lnTo>
                  <a:lnTo>
                    <a:pt x="477" y="9644"/>
                  </a:lnTo>
                  <a:lnTo>
                    <a:pt x="49" y="10382"/>
                  </a:lnTo>
                  <a:lnTo>
                    <a:pt x="894" y="10597"/>
                  </a:lnTo>
                  <a:lnTo>
                    <a:pt x="3561" y="11299"/>
                  </a:lnTo>
                  <a:lnTo>
                    <a:pt x="4240" y="13799"/>
                  </a:lnTo>
                  <a:lnTo>
                    <a:pt x="4466" y="14621"/>
                  </a:lnTo>
                  <a:lnTo>
                    <a:pt x="5228" y="14204"/>
                  </a:lnTo>
                  <a:lnTo>
                    <a:pt x="7621" y="12859"/>
                  </a:lnTo>
                  <a:lnTo>
                    <a:pt x="9931" y="14157"/>
                  </a:lnTo>
                  <a:lnTo>
                    <a:pt x="10681" y="14573"/>
                  </a:lnTo>
                  <a:lnTo>
                    <a:pt x="10907" y="13752"/>
                  </a:lnTo>
                  <a:lnTo>
                    <a:pt x="11621" y="11168"/>
                  </a:lnTo>
                  <a:lnTo>
                    <a:pt x="14193" y="10489"/>
                  </a:lnTo>
                  <a:lnTo>
                    <a:pt x="15027" y="10275"/>
                  </a:lnTo>
                  <a:lnTo>
                    <a:pt x="14598" y="9537"/>
                  </a:lnTo>
                  <a:lnTo>
                    <a:pt x="13229" y="7227"/>
                  </a:lnTo>
                  <a:lnTo>
                    <a:pt x="14574" y="4977"/>
                  </a:lnTo>
                  <a:lnTo>
                    <a:pt x="15003" y="4251"/>
                  </a:lnTo>
                  <a:lnTo>
                    <a:pt x="14158" y="4024"/>
                  </a:lnTo>
                  <a:lnTo>
                    <a:pt x="11491" y="3322"/>
                  </a:lnTo>
                  <a:lnTo>
                    <a:pt x="10800" y="822"/>
                  </a:lnTo>
                  <a:lnTo>
                    <a:pt x="10586"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 name="Google Shape;224;p8"/>
            <p:cNvSpPr/>
            <p:nvPr/>
          </p:nvSpPr>
          <p:spPr>
            <a:xfrm>
              <a:off x="5518225" y="3403825"/>
              <a:ext cx="375975" cy="365550"/>
            </a:xfrm>
            <a:custGeom>
              <a:avLst/>
              <a:gdLst/>
              <a:ahLst/>
              <a:cxnLst/>
              <a:rect l="l" t="t" r="r" b="b"/>
              <a:pathLst>
                <a:path w="15039" h="14622" extrusionOk="0">
                  <a:moveTo>
                    <a:pt x="4883" y="1286"/>
                  </a:moveTo>
                  <a:lnTo>
                    <a:pt x="7097" y="2525"/>
                  </a:lnTo>
                  <a:lnTo>
                    <a:pt x="7097" y="6311"/>
                  </a:lnTo>
                  <a:lnTo>
                    <a:pt x="4252" y="3560"/>
                  </a:lnTo>
                  <a:lnTo>
                    <a:pt x="4883" y="1286"/>
                  </a:lnTo>
                  <a:close/>
                  <a:moveTo>
                    <a:pt x="10050" y="1239"/>
                  </a:moveTo>
                  <a:lnTo>
                    <a:pt x="10705" y="3632"/>
                  </a:lnTo>
                  <a:lnTo>
                    <a:pt x="7931" y="6311"/>
                  </a:lnTo>
                  <a:lnTo>
                    <a:pt x="7931" y="2417"/>
                  </a:lnTo>
                  <a:lnTo>
                    <a:pt x="7942" y="2417"/>
                  </a:lnTo>
                  <a:lnTo>
                    <a:pt x="10050" y="1239"/>
                  </a:lnTo>
                  <a:close/>
                  <a:moveTo>
                    <a:pt x="3751" y="4215"/>
                  </a:moveTo>
                  <a:lnTo>
                    <a:pt x="6514" y="6894"/>
                  </a:lnTo>
                  <a:lnTo>
                    <a:pt x="2501" y="6894"/>
                  </a:lnTo>
                  <a:lnTo>
                    <a:pt x="1275" y="4858"/>
                  </a:lnTo>
                  <a:lnTo>
                    <a:pt x="3751" y="4215"/>
                  </a:lnTo>
                  <a:close/>
                  <a:moveTo>
                    <a:pt x="11383" y="4144"/>
                  </a:moveTo>
                  <a:lnTo>
                    <a:pt x="13717" y="4751"/>
                  </a:lnTo>
                  <a:lnTo>
                    <a:pt x="12443" y="6894"/>
                  </a:lnTo>
                  <a:lnTo>
                    <a:pt x="8526" y="6894"/>
                  </a:lnTo>
                  <a:lnTo>
                    <a:pt x="11383" y="4144"/>
                  </a:lnTo>
                  <a:close/>
                  <a:moveTo>
                    <a:pt x="12550" y="7716"/>
                  </a:moveTo>
                  <a:lnTo>
                    <a:pt x="13765" y="9752"/>
                  </a:lnTo>
                  <a:lnTo>
                    <a:pt x="11300" y="10395"/>
                  </a:lnTo>
                  <a:lnTo>
                    <a:pt x="8526" y="7716"/>
                  </a:lnTo>
                  <a:close/>
                  <a:moveTo>
                    <a:pt x="6514" y="7728"/>
                  </a:moveTo>
                  <a:lnTo>
                    <a:pt x="3656" y="10478"/>
                  </a:lnTo>
                  <a:lnTo>
                    <a:pt x="1323" y="9871"/>
                  </a:lnTo>
                  <a:lnTo>
                    <a:pt x="2608" y="7728"/>
                  </a:lnTo>
                  <a:close/>
                  <a:moveTo>
                    <a:pt x="7942" y="8299"/>
                  </a:moveTo>
                  <a:lnTo>
                    <a:pt x="10788" y="11049"/>
                  </a:lnTo>
                  <a:lnTo>
                    <a:pt x="10169" y="13323"/>
                  </a:lnTo>
                  <a:lnTo>
                    <a:pt x="7942" y="12085"/>
                  </a:lnTo>
                  <a:lnTo>
                    <a:pt x="7942" y="8299"/>
                  </a:lnTo>
                  <a:close/>
                  <a:moveTo>
                    <a:pt x="7109" y="8299"/>
                  </a:moveTo>
                  <a:lnTo>
                    <a:pt x="7109" y="12192"/>
                  </a:lnTo>
                  <a:lnTo>
                    <a:pt x="7097" y="12192"/>
                  </a:lnTo>
                  <a:lnTo>
                    <a:pt x="5002" y="13371"/>
                  </a:lnTo>
                  <a:lnTo>
                    <a:pt x="4347" y="10978"/>
                  </a:lnTo>
                  <a:lnTo>
                    <a:pt x="7109" y="8299"/>
                  </a:lnTo>
                  <a:close/>
                  <a:moveTo>
                    <a:pt x="10574" y="0"/>
                  </a:moveTo>
                  <a:lnTo>
                    <a:pt x="9824" y="417"/>
                  </a:lnTo>
                  <a:lnTo>
                    <a:pt x="7419" y="1763"/>
                  </a:lnTo>
                  <a:lnTo>
                    <a:pt x="5121" y="465"/>
                  </a:lnTo>
                  <a:lnTo>
                    <a:pt x="4359" y="48"/>
                  </a:lnTo>
                  <a:lnTo>
                    <a:pt x="4132" y="870"/>
                  </a:lnTo>
                  <a:lnTo>
                    <a:pt x="3418" y="3453"/>
                  </a:lnTo>
                  <a:lnTo>
                    <a:pt x="846" y="4132"/>
                  </a:lnTo>
                  <a:lnTo>
                    <a:pt x="1" y="4346"/>
                  </a:lnTo>
                  <a:lnTo>
                    <a:pt x="430" y="5084"/>
                  </a:lnTo>
                  <a:lnTo>
                    <a:pt x="1811" y="7406"/>
                  </a:lnTo>
                  <a:lnTo>
                    <a:pt x="477" y="9644"/>
                  </a:lnTo>
                  <a:lnTo>
                    <a:pt x="49" y="10383"/>
                  </a:lnTo>
                  <a:lnTo>
                    <a:pt x="894" y="10597"/>
                  </a:lnTo>
                  <a:lnTo>
                    <a:pt x="3561" y="11299"/>
                  </a:lnTo>
                  <a:lnTo>
                    <a:pt x="4240" y="13800"/>
                  </a:lnTo>
                  <a:lnTo>
                    <a:pt x="4466" y="14621"/>
                  </a:lnTo>
                  <a:lnTo>
                    <a:pt x="5216" y="14205"/>
                  </a:lnTo>
                  <a:lnTo>
                    <a:pt x="7621" y="12859"/>
                  </a:lnTo>
                  <a:lnTo>
                    <a:pt x="9919" y="14157"/>
                  </a:lnTo>
                  <a:lnTo>
                    <a:pt x="10681" y="14574"/>
                  </a:lnTo>
                  <a:lnTo>
                    <a:pt x="10907" y="13752"/>
                  </a:lnTo>
                  <a:lnTo>
                    <a:pt x="11621" y="11168"/>
                  </a:lnTo>
                  <a:lnTo>
                    <a:pt x="14193" y="10502"/>
                  </a:lnTo>
                  <a:lnTo>
                    <a:pt x="15039" y="10275"/>
                  </a:lnTo>
                  <a:lnTo>
                    <a:pt x="14610" y="9549"/>
                  </a:lnTo>
                  <a:lnTo>
                    <a:pt x="13229" y="7227"/>
                  </a:lnTo>
                  <a:lnTo>
                    <a:pt x="14562" y="4977"/>
                  </a:lnTo>
                  <a:lnTo>
                    <a:pt x="15003" y="4251"/>
                  </a:lnTo>
                  <a:lnTo>
                    <a:pt x="14146" y="4025"/>
                  </a:lnTo>
                  <a:lnTo>
                    <a:pt x="11491" y="3322"/>
                  </a:lnTo>
                  <a:lnTo>
                    <a:pt x="10800" y="822"/>
                  </a:lnTo>
                  <a:lnTo>
                    <a:pt x="10574"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 name="Google Shape;225;p8"/>
            <p:cNvSpPr/>
            <p:nvPr/>
          </p:nvSpPr>
          <p:spPr>
            <a:xfrm>
              <a:off x="5518225" y="1577100"/>
              <a:ext cx="376275" cy="365250"/>
            </a:xfrm>
            <a:custGeom>
              <a:avLst/>
              <a:gdLst/>
              <a:ahLst/>
              <a:cxnLst/>
              <a:rect l="l" t="t" r="r" b="b"/>
              <a:pathLst>
                <a:path w="15051" h="14610" extrusionOk="0">
                  <a:moveTo>
                    <a:pt x="4883" y="1299"/>
                  </a:moveTo>
                  <a:lnTo>
                    <a:pt x="7097" y="2525"/>
                  </a:lnTo>
                  <a:lnTo>
                    <a:pt x="7097" y="6323"/>
                  </a:lnTo>
                  <a:lnTo>
                    <a:pt x="4252" y="3573"/>
                  </a:lnTo>
                  <a:lnTo>
                    <a:pt x="4883" y="1299"/>
                  </a:lnTo>
                  <a:close/>
                  <a:moveTo>
                    <a:pt x="10050" y="1251"/>
                  </a:moveTo>
                  <a:lnTo>
                    <a:pt x="10705" y="3644"/>
                  </a:lnTo>
                  <a:lnTo>
                    <a:pt x="7931" y="6323"/>
                  </a:lnTo>
                  <a:lnTo>
                    <a:pt x="7931" y="2430"/>
                  </a:lnTo>
                  <a:lnTo>
                    <a:pt x="7942" y="2430"/>
                  </a:lnTo>
                  <a:lnTo>
                    <a:pt x="10050" y="1251"/>
                  </a:lnTo>
                  <a:close/>
                  <a:moveTo>
                    <a:pt x="3751" y="4228"/>
                  </a:moveTo>
                  <a:lnTo>
                    <a:pt x="6514" y="6906"/>
                  </a:lnTo>
                  <a:lnTo>
                    <a:pt x="2501" y="6906"/>
                  </a:lnTo>
                  <a:lnTo>
                    <a:pt x="1275" y="4871"/>
                  </a:lnTo>
                  <a:lnTo>
                    <a:pt x="3751" y="4228"/>
                  </a:lnTo>
                  <a:close/>
                  <a:moveTo>
                    <a:pt x="11383" y="4156"/>
                  </a:moveTo>
                  <a:lnTo>
                    <a:pt x="13717" y="4763"/>
                  </a:lnTo>
                  <a:lnTo>
                    <a:pt x="12443" y="6906"/>
                  </a:lnTo>
                  <a:lnTo>
                    <a:pt x="8526" y="6906"/>
                  </a:lnTo>
                  <a:lnTo>
                    <a:pt x="11383" y="4156"/>
                  </a:lnTo>
                  <a:close/>
                  <a:moveTo>
                    <a:pt x="12562" y="7728"/>
                  </a:moveTo>
                  <a:lnTo>
                    <a:pt x="13765" y="9764"/>
                  </a:lnTo>
                  <a:lnTo>
                    <a:pt x="11312" y="10407"/>
                  </a:lnTo>
                  <a:lnTo>
                    <a:pt x="8538" y="7728"/>
                  </a:lnTo>
                  <a:close/>
                  <a:moveTo>
                    <a:pt x="6514" y="7704"/>
                  </a:moveTo>
                  <a:lnTo>
                    <a:pt x="3656" y="10478"/>
                  </a:lnTo>
                  <a:lnTo>
                    <a:pt x="1323" y="9859"/>
                  </a:lnTo>
                  <a:lnTo>
                    <a:pt x="2608" y="7704"/>
                  </a:lnTo>
                  <a:close/>
                  <a:moveTo>
                    <a:pt x="7942" y="8300"/>
                  </a:moveTo>
                  <a:lnTo>
                    <a:pt x="10788" y="11050"/>
                  </a:lnTo>
                  <a:lnTo>
                    <a:pt x="10169" y="13336"/>
                  </a:lnTo>
                  <a:lnTo>
                    <a:pt x="7942" y="12098"/>
                  </a:lnTo>
                  <a:lnTo>
                    <a:pt x="7942" y="8300"/>
                  </a:lnTo>
                  <a:close/>
                  <a:moveTo>
                    <a:pt x="7109" y="8300"/>
                  </a:moveTo>
                  <a:lnTo>
                    <a:pt x="7109" y="12205"/>
                  </a:lnTo>
                  <a:lnTo>
                    <a:pt x="7097" y="12205"/>
                  </a:lnTo>
                  <a:lnTo>
                    <a:pt x="5002" y="13383"/>
                  </a:lnTo>
                  <a:lnTo>
                    <a:pt x="4347" y="10978"/>
                  </a:lnTo>
                  <a:lnTo>
                    <a:pt x="7109" y="8300"/>
                  </a:lnTo>
                  <a:close/>
                  <a:moveTo>
                    <a:pt x="10586" y="1"/>
                  </a:moveTo>
                  <a:lnTo>
                    <a:pt x="9824" y="418"/>
                  </a:lnTo>
                  <a:lnTo>
                    <a:pt x="7430" y="1751"/>
                  </a:lnTo>
                  <a:lnTo>
                    <a:pt x="5121" y="465"/>
                  </a:lnTo>
                  <a:lnTo>
                    <a:pt x="4359" y="49"/>
                  </a:lnTo>
                  <a:lnTo>
                    <a:pt x="4132" y="858"/>
                  </a:lnTo>
                  <a:lnTo>
                    <a:pt x="3418" y="3454"/>
                  </a:lnTo>
                  <a:lnTo>
                    <a:pt x="846" y="4120"/>
                  </a:lnTo>
                  <a:lnTo>
                    <a:pt x="1" y="4347"/>
                  </a:lnTo>
                  <a:lnTo>
                    <a:pt x="430" y="5073"/>
                  </a:lnTo>
                  <a:lnTo>
                    <a:pt x="1811" y="7395"/>
                  </a:lnTo>
                  <a:lnTo>
                    <a:pt x="477" y="9645"/>
                  </a:lnTo>
                  <a:lnTo>
                    <a:pt x="49" y="10371"/>
                  </a:lnTo>
                  <a:lnTo>
                    <a:pt x="894" y="10597"/>
                  </a:lnTo>
                  <a:lnTo>
                    <a:pt x="3561" y="11300"/>
                  </a:lnTo>
                  <a:lnTo>
                    <a:pt x="4240" y="13800"/>
                  </a:lnTo>
                  <a:lnTo>
                    <a:pt x="4466" y="14610"/>
                  </a:lnTo>
                  <a:lnTo>
                    <a:pt x="5228" y="14193"/>
                  </a:lnTo>
                  <a:lnTo>
                    <a:pt x="7621" y="12860"/>
                  </a:lnTo>
                  <a:lnTo>
                    <a:pt x="9931" y="14145"/>
                  </a:lnTo>
                  <a:lnTo>
                    <a:pt x="10681" y="14574"/>
                  </a:lnTo>
                  <a:lnTo>
                    <a:pt x="10907" y="13753"/>
                  </a:lnTo>
                  <a:lnTo>
                    <a:pt x="11621" y="11157"/>
                  </a:lnTo>
                  <a:lnTo>
                    <a:pt x="14193" y="10490"/>
                  </a:lnTo>
                  <a:lnTo>
                    <a:pt x="15050" y="10264"/>
                  </a:lnTo>
                  <a:lnTo>
                    <a:pt x="14610" y="9538"/>
                  </a:lnTo>
                  <a:lnTo>
                    <a:pt x="13229" y="7216"/>
                  </a:lnTo>
                  <a:lnTo>
                    <a:pt x="14574" y="4966"/>
                  </a:lnTo>
                  <a:lnTo>
                    <a:pt x="15003" y="4239"/>
                  </a:lnTo>
                  <a:lnTo>
                    <a:pt x="14158" y="4013"/>
                  </a:lnTo>
                  <a:lnTo>
                    <a:pt x="11491" y="3323"/>
                  </a:lnTo>
                  <a:lnTo>
                    <a:pt x="10800" y="822"/>
                  </a:lnTo>
                  <a:lnTo>
                    <a:pt x="10586"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 name="Google Shape;226;p8"/>
            <p:cNvSpPr/>
            <p:nvPr/>
          </p:nvSpPr>
          <p:spPr>
            <a:xfrm>
              <a:off x="5518225" y="3769350"/>
              <a:ext cx="375975" cy="365250"/>
            </a:xfrm>
            <a:custGeom>
              <a:avLst/>
              <a:gdLst/>
              <a:ahLst/>
              <a:cxnLst/>
              <a:rect l="l" t="t" r="r" b="b"/>
              <a:pathLst>
                <a:path w="15039" h="14610" extrusionOk="0">
                  <a:moveTo>
                    <a:pt x="4883" y="1274"/>
                  </a:moveTo>
                  <a:lnTo>
                    <a:pt x="7097" y="2512"/>
                  </a:lnTo>
                  <a:lnTo>
                    <a:pt x="7097" y="6311"/>
                  </a:lnTo>
                  <a:lnTo>
                    <a:pt x="4252" y="3560"/>
                  </a:lnTo>
                  <a:lnTo>
                    <a:pt x="4883" y="1274"/>
                  </a:lnTo>
                  <a:close/>
                  <a:moveTo>
                    <a:pt x="10050" y="1238"/>
                  </a:moveTo>
                  <a:lnTo>
                    <a:pt x="10705" y="3632"/>
                  </a:lnTo>
                  <a:lnTo>
                    <a:pt x="7931" y="6311"/>
                  </a:lnTo>
                  <a:lnTo>
                    <a:pt x="7931" y="2405"/>
                  </a:lnTo>
                  <a:lnTo>
                    <a:pt x="7942" y="2405"/>
                  </a:lnTo>
                  <a:lnTo>
                    <a:pt x="10050" y="1238"/>
                  </a:lnTo>
                  <a:close/>
                  <a:moveTo>
                    <a:pt x="3751" y="4215"/>
                  </a:moveTo>
                  <a:lnTo>
                    <a:pt x="6514" y="6894"/>
                  </a:lnTo>
                  <a:lnTo>
                    <a:pt x="2501" y="6894"/>
                  </a:lnTo>
                  <a:lnTo>
                    <a:pt x="1299" y="4846"/>
                  </a:lnTo>
                  <a:lnTo>
                    <a:pt x="3751" y="4215"/>
                  </a:lnTo>
                  <a:close/>
                  <a:moveTo>
                    <a:pt x="11383" y="4132"/>
                  </a:moveTo>
                  <a:lnTo>
                    <a:pt x="13717" y="4751"/>
                  </a:lnTo>
                  <a:lnTo>
                    <a:pt x="12443" y="6894"/>
                  </a:lnTo>
                  <a:lnTo>
                    <a:pt x="8526" y="6894"/>
                  </a:lnTo>
                  <a:lnTo>
                    <a:pt x="11383" y="4132"/>
                  </a:lnTo>
                  <a:close/>
                  <a:moveTo>
                    <a:pt x="12550" y="7704"/>
                  </a:moveTo>
                  <a:lnTo>
                    <a:pt x="13765" y="9751"/>
                  </a:lnTo>
                  <a:lnTo>
                    <a:pt x="11300" y="10382"/>
                  </a:lnTo>
                  <a:lnTo>
                    <a:pt x="8526" y="7704"/>
                  </a:lnTo>
                  <a:close/>
                  <a:moveTo>
                    <a:pt x="6514" y="7704"/>
                  </a:moveTo>
                  <a:lnTo>
                    <a:pt x="3656" y="10466"/>
                  </a:lnTo>
                  <a:lnTo>
                    <a:pt x="1323" y="9847"/>
                  </a:lnTo>
                  <a:lnTo>
                    <a:pt x="2608" y="7704"/>
                  </a:lnTo>
                  <a:close/>
                  <a:moveTo>
                    <a:pt x="7942" y="8287"/>
                  </a:moveTo>
                  <a:lnTo>
                    <a:pt x="10788" y="11037"/>
                  </a:lnTo>
                  <a:lnTo>
                    <a:pt x="10169" y="13323"/>
                  </a:lnTo>
                  <a:lnTo>
                    <a:pt x="7942" y="12085"/>
                  </a:lnTo>
                  <a:lnTo>
                    <a:pt x="7942" y="8287"/>
                  </a:lnTo>
                  <a:close/>
                  <a:moveTo>
                    <a:pt x="7109" y="8287"/>
                  </a:moveTo>
                  <a:lnTo>
                    <a:pt x="7109" y="12192"/>
                  </a:lnTo>
                  <a:lnTo>
                    <a:pt x="7097" y="12192"/>
                  </a:lnTo>
                  <a:lnTo>
                    <a:pt x="5002" y="13359"/>
                  </a:lnTo>
                  <a:lnTo>
                    <a:pt x="4347" y="10966"/>
                  </a:lnTo>
                  <a:lnTo>
                    <a:pt x="7109" y="8287"/>
                  </a:lnTo>
                  <a:close/>
                  <a:moveTo>
                    <a:pt x="10574" y="0"/>
                  </a:moveTo>
                  <a:lnTo>
                    <a:pt x="9824" y="417"/>
                  </a:lnTo>
                  <a:lnTo>
                    <a:pt x="7419" y="1750"/>
                  </a:lnTo>
                  <a:lnTo>
                    <a:pt x="5121" y="465"/>
                  </a:lnTo>
                  <a:lnTo>
                    <a:pt x="4359" y="48"/>
                  </a:lnTo>
                  <a:lnTo>
                    <a:pt x="4132" y="857"/>
                  </a:lnTo>
                  <a:lnTo>
                    <a:pt x="3418" y="3453"/>
                  </a:lnTo>
                  <a:lnTo>
                    <a:pt x="846" y="4120"/>
                  </a:lnTo>
                  <a:lnTo>
                    <a:pt x="1" y="4346"/>
                  </a:lnTo>
                  <a:lnTo>
                    <a:pt x="430" y="5072"/>
                  </a:lnTo>
                  <a:lnTo>
                    <a:pt x="1811" y="7394"/>
                  </a:lnTo>
                  <a:lnTo>
                    <a:pt x="477" y="9644"/>
                  </a:lnTo>
                  <a:lnTo>
                    <a:pt x="49" y="10371"/>
                  </a:lnTo>
                  <a:lnTo>
                    <a:pt x="894" y="10597"/>
                  </a:lnTo>
                  <a:lnTo>
                    <a:pt x="3561" y="11299"/>
                  </a:lnTo>
                  <a:lnTo>
                    <a:pt x="4240" y="13800"/>
                  </a:lnTo>
                  <a:lnTo>
                    <a:pt x="4466" y="14609"/>
                  </a:lnTo>
                  <a:lnTo>
                    <a:pt x="5216" y="14192"/>
                  </a:lnTo>
                  <a:lnTo>
                    <a:pt x="7621" y="12859"/>
                  </a:lnTo>
                  <a:lnTo>
                    <a:pt x="9919" y="14157"/>
                  </a:lnTo>
                  <a:lnTo>
                    <a:pt x="10681" y="14573"/>
                  </a:lnTo>
                  <a:lnTo>
                    <a:pt x="10907" y="13752"/>
                  </a:lnTo>
                  <a:lnTo>
                    <a:pt x="11621" y="11156"/>
                  </a:lnTo>
                  <a:lnTo>
                    <a:pt x="14193" y="10490"/>
                  </a:lnTo>
                  <a:lnTo>
                    <a:pt x="15039" y="10263"/>
                  </a:lnTo>
                  <a:lnTo>
                    <a:pt x="14610" y="9537"/>
                  </a:lnTo>
                  <a:lnTo>
                    <a:pt x="13229" y="7215"/>
                  </a:lnTo>
                  <a:lnTo>
                    <a:pt x="14562" y="4965"/>
                  </a:lnTo>
                  <a:lnTo>
                    <a:pt x="15003" y="4239"/>
                  </a:lnTo>
                  <a:lnTo>
                    <a:pt x="14146" y="4013"/>
                  </a:lnTo>
                  <a:lnTo>
                    <a:pt x="11491" y="3322"/>
                  </a:lnTo>
                  <a:lnTo>
                    <a:pt x="10800" y="822"/>
                  </a:lnTo>
                  <a:lnTo>
                    <a:pt x="10574"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 name="Google Shape;227;p8"/>
            <p:cNvSpPr/>
            <p:nvPr/>
          </p:nvSpPr>
          <p:spPr>
            <a:xfrm>
              <a:off x="4759800" y="3403825"/>
              <a:ext cx="376275" cy="365550"/>
            </a:xfrm>
            <a:custGeom>
              <a:avLst/>
              <a:gdLst/>
              <a:ahLst/>
              <a:cxnLst/>
              <a:rect l="l" t="t" r="r" b="b"/>
              <a:pathLst>
                <a:path w="15051" h="14622" extrusionOk="0">
                  <a:moveTo>
                    <a:pt x="4882" y="1286"/>
                  </a:moveTo>
                  <a:lnTo>
                    <a:pt x="7109" y="2525"/>
                  </a:lnTo>
                  <a:lnTo>
                    <a:pt x="7109" y="6311"/>
                  </a:lnTo>
                  <a:lnTo>
                    <a:pt x="4263" y="3560"/>
                  </a:lnTo>
                  <a:lnTo>
                    <a:pt x="4882" y="1286"/>
                  </a:lnTo>
                  <a:close/>
                  <a:moveTo>
                    <a:pt x="10050" y="1239"/>
                  </a:moveTo>
                  <a:lnTo>
                    <a:pt x="10705" y="3632"/>
                  </a:lnTo>
                  <a:lnTo>
                    <a:pt x="7942" y="6311"/>
                  </a:lnTo>
                  <a:lnTo>
                    <a:pt x="7942" y="2417"/>
                  </a:lnTo>
                  <a:lnTo>
                    <a:pt x="7954" y="2417"/>
                  </a:lnTo>
                  <a:lnTo>
                    <a:pt x="10050" y="1239"/>
                  </a:lnTo>
                  <a:close/>
                  <a:moveTo>
                    <a:pt x="3751" y="4215"/>
                  </a:moveTo>
                  <a:lnTo>
                    <a:pt x="6525" y="6894"/>
                  </a:lnTo>
                  <a:lnTo>
                    <a:pt x="2501" y="6894"/>
                  </a:lnTo>
                  <a:lnTo>
                    <a:pt x="1299" y="4858"/>
                  </a:lnTo>
                  <a:lnTo>
                    <a:pt x="3751" y="4215"/>
                  </a:lnTo>
                  <a:close/>
                  <a:moveTo>
                    <a:pt x="11395" y="4144"/>
                  </a:moveTo>
                  <a:lnTo>
                    <a:pt x="13729" y="4751"/>
                  </a:lnTo>
                  <a:lnTo>
                    <a:pt x="12443" y="6894"/>
                  </a:lnTo>
                  <a:lnTo>
                    <a:pt x="8538" y="6894"/>
                  </a:lnTo>
                  <a:lnTo>
                    <a:pt x="11395" y="4144"/>
                  </a:lnTo>
                  <a:close/>
                  <a:moveTo>
                    <a:pt x="12550" y="7716"/>
                  </a:moveTo>
                  <a:lnTo>
                    <a:pt x="13776" y="9752"/>
                  </a:lnTo>
                  <a:lnTo>
                    <a:pt x="11300" y="10395"/>
                  </a:lnTo>
                  <a:lnTo>
                    <a:pt x="8538" y="7716"/>
                  </a:lnTo>
                  <a:close/>
                  <a:moveTo>
                    <a:pt x="6525" y="7728"/>
                  </a:moveTo>
                  <a:lnTo>
                    <a:pt x="3668" y="10478"/>
                  </a:lnTo>
                  <a:lnTo>
                    <a:pt x="1334" y="9871"/>
                  </a:lnTo>
                  <a:lnTo>
                    <a:pt x="2608" y="7728"/>
                  </a:lnTo>
                  <a:close/>
                  <a:moveTo>
                    <a:pt x="7954" y="8299"/>
                  </a:moveTo>
                  <a:lnTo>
                    <a:pt x="10800" y="11049"/>
                  </a:lnTo>
                  <a:lnTo>
                    <a:pt x="10169" y="13323"/>
                  </a:lnTo>
                  <a:lnTo>
                    <a:pt x="7954" y="12085"/>
                  </a:lnTo>
                  <a:lnTo>
                    <a:pt x="7954" y="8299"/>
                  </a:lnTo>
                  <a:close/>
                  <a:moveTo>
                    <a:pt x="7121" y="8299"/>
                  </a:moveTo>
                  <a:lnTo>
                    <a:pt x="7121" y="12192"/>
                  </a:lnTo>
                  <a:lnTo>
                    <a:pt x="7109" y="12192"/>
                  </a:lnTo>
                  <a:lnTo>
                    <a:pt x="5001" y="13371"/>
                  </a:lnTo>
                  <a:lnTo>
                    <a:pt x="4347" y="10978"/>
                  </a:lnTo>
                  <a:lnTo>
                    <a:pt x="7121" y="8299"/>
                  </a:lnTo>
                  <a:close/>
                  <a:moveTo>
                    <a:pt x="10586" y="0"/>
                  </a:moveTo>
                  <a:lnTo>
                    <a:pt x="9824" y="417"/>
                  </a:lnTo>
                  <a:lnTo>
                    <a:pt x="7430" y="1763"/>
                  </a:lnTo>
                  <a:lnTo>
                    <a:pt x="5121" y="465"/>
                  </a:lnTo>
                  <a:lnTo>
                    <a:pt x="4359" y="48"/>
                  </a:lnTo>
                  <a:lnTo>
                    <a:pt x="4144" y="870"/>
                  </a:lnTo>
                  <a:lnTo>
                    <a:pt x="3430" y="3453"/>
                  </a:lnTo>
                  <a:lnTo>
                    <a:pt x="858" y="4132"/>
                  </a:lnTo>
                  <a:lnTo>
                    <a:pt x="1" y="4346"/>
                  </a:lnTo>
                  <a:lnTo>
                    <a:pt x="441" y="5084"/>
                  </a:lnTo>
                  <a:lnTo>
                    <a:pt x="1823" y="7406"/>
                  </a:lnTo>
                  <a:lnTo>
                    <a:pt x="477" y="9644"/>
                  </a:lnTo>
                  <a:lnTo>
                    <a:pt x="48" y="10383"/>
                  </a:lnTo>
                  <a:lnTo>
                    <a:pt x="894" y="10597"/>
                  </a:lnTo>
                  <a:lnTo>
                    <a:pt x="3561" y="11299"/>
                  </a:lnTo>
                  <a:lnTo>
                    <a:pt x="4251" y="13800"/>
                  </a:lnTo>
                  <a:lnTo>
                    <a:pt x="4466" y="14621"/>
                  </a:lnTo>
                  <a:lnTo>
                    <a:pt x="5228" y="14205"/>
                  </a:lnTo>
                  <a:lnTo>
                    <a:pt x="7621" y="12859"/>
                  </a:lnTo>
                  <a:lnTo>
                    <a:pt x="9931" y="14157"/>
                  </a:lnTo>
                  <a:lnTo>
                    <a:pt x="10693" y="14574"/>
                  </a:lnTo>
                  <a:lnTo>
                    <a:pt x="10907" y="13752"/>
                  </a:lnTo>
                  <a:lnTo>
                    <a:pt x="11621" y="11168"/>
                  </a:lnTo>
                  <a:lnTo>
                    <a:pt x="14205" y="10502"/>
                  </a:lnTo>
                  <a:lnTo>
                    <a:pt x="15050" y="10275"/>
                  </a:lnTo>
                  <a:lnTo>
                    <a:pt x="14622" y="9549"/>
                  </a:lnTo>
                  <a:lnTo>
                    <a:pt x="13229" y="7227"/>
                  </a:lnTo>
                  <a:lnTo>
                    <a:pt x="14574" y="4977"/>
                  </a:lnTo>
                  <a:lnTo>
                    <a:pt x="15003" y="4251"/>
                  </a:lnTo>
                  <a:lnTo>
                    <a:pt x="14157" y="4025"/>
                  </a:lnTo>
                  <a:lnTo>
                    <a:pt x="11490" y="3322"/>
                  </a:lnTo>
                  <a:lnTo>
                    <a:pt x="10812" y="822"/>
                  </a:lnTo>
                  <a:lnTo>
                    <a:pt x="10586"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 name="Google Shape;228;p8"/>
            <p:cNvSpPr/>
            <p:nvPr/>
          </p:nvSpPr>
          <p:spPr>
            <a:xfrm>
              <a:off x="5518225" y="2673075"/>
              <a:ext cx="375975" cy="365550"/>
            </a:xfrm>
            <a:custGeom>
              <a:avLst/>
              <a:gdLst/>
              <a:ahLst/>
              <a:cxnLst/>
              <a:rect l="l" t="t" r="r" b="b"/>
              <a:pathLst>
                <a:path w="15039" h="14622" extrusionOk="0">
                  <a:moveTo>
                    <a:pt x="4894" y="1286"/>
                  </a:moveTo>
                  <a:lnTo>
                    <a:pt x="7109" y="2525"/>
                  </a:lnTo>
                  <a:lnTo>
                    <a:pt x="7109" y="6311"/>
                  </a:lnTo>
                  <a:lnTo>
                    <a:pt x="4275" y="3561"/>
                  </a:lnTo>
                  <a:lnTo>
                    <a:pt x="4894" y="1286"/>
                  </a:lnTo>
                  <a:close/>
                  <a:moveTo>
                    <a:pt x="10050" y="1251"/>
                  </a:moveTo>
                  <a:lnTo>
                    <a:pt x="10717" y="3656"/>
                  </a:lnTo>
                  <a:lnTo>
                    <a:pt x="7942" y="6335"/>
                  </a:lnTo>
                  <a:lnTo>
                    <a:pt x="7942" y="2429"/>
                  </a:lnTo>
                  <a:lnTo>
                    <a:pt x="10050" y="1251"/>
                  </a:lnTo>
                  <a:close/>
                  <a:moveTo>
                    <a:pt x="11383" y="4144"/>
                  </a:moveTo>
                  <a:lnTo>
                    <a:pt x="13717" y="4751"/>
                  </a:lnTo>
                  <a:lnTo>
                    <a:pt x="12443" y="6894"/>
                  </a:lnTo>
                  <a:lnTo>
                    <a:pt x="8526" y="6894"/>
                  </a:lnTo>
                  <a:lnTo>
                    <a:pt x="11383" y="4144"/>
                  </a:lnTo>
                  <a:close/>
                  <a:moveTo>
                    <a:pt x="3751" y="4227"/>
                  </a:moveTo>
                  <a:lnTo>
                    <a:pt x="6514" y="6906"/>
                  </a:lnTo>
                  <a:lnTo>
                    <a:pt x="2501" y="6906"/>
                  </a:lnTo>
                  <a:lnTo>
                    <a:pt x="1275" y="4870"/>
                  </a:lnTo>
                  <a:lnTo>
                    <a:pt x="3751" y="4227"/>
                  </a:lnTo>
                  <a:close/>
                  <a:moveTo>
                    <a:pt x="12562" y="7728"/>
                  </a:moveTo>
                  <a:lnTo>
                    <a:pt x="13777" y="9764"/>
                  </a:lnTo>
                  <a:lnTo>
                    <a:pt x="11312" y="10407"/>
                  </a:lnTo>
                  <a:lnTo>
                    <a:pt x="8538" y="7728"/>
                  </a:lnTo>
                  <a:close/>
                  <a:moveTo>
                    <a:pt x="6514" y="7716"/>
                  </a:moveTo>
                  <a:lnTo>
                    <a:pt x="3680" y="10466"/>
                  </a:lnTo>
                  <a:lnTo>
                    <a:pt x="1334" y="9859"/>
                  </a:lnTo>
                  <a:lnTo>
                    <a:pt x="2608" y="7716"/>
                  </a:lnTo>
                  <a:close/>
                  <a:moveTo>
                    <a:pt x="7942" y="8299"/>
                  </a:moveTo>
                  <a:lnTo>
                    <a:pt x="10788" y="11050"/>
                  </a:lnTo>
                  <a:lnTo>
                    <a:pt x="10169" y="13324"/>
                  </a:lnTo>
                  <a:lnTo>
                    <a:pt x="7942" y="12085"/>
                  </a:lnTo>
                  <a:lnTo>
                    <a:pt x="7942" y="8299"/>
                  </a:lnTo>
                  <a:close/>
                  <a:moveTo>
                    <a:pt x="7109" y="8287"/>
                  </a:moveTo>
                  <a:lnTo>
                    <a:pt x="7109" y="12193"/>
                  </a:lnTo>
                  <a:lnTo>
                    <a:pt x="7097" y="12193"/>
                  </a:lnTo>
                  <a:lnTo>
                    <a:pt x="5002" y="13371"/>
                  </a:lnTo>
                  <a:lnTo>
                    <a:pt x="4347" y="10966"/>
                  </a:lnTo>
                  <a:lnTo>
                    <a:pt x="7109" y="8287"/>
                  </a:lnTo>
                  <a:close/>
                  <a:moveTo>
                    <a:pt x="10574" y="1"/>
                  </a:moveTo>
                  <a:lnTo>
                    <a:pt x="9824" y="417"/>
                  </a:lnTo>
                  <a:lnTo>
                    <a:pt x="7430" y="1763"/>
                  </a:lnTo>
                  <a:lnTo>
                    <a:pt x="5121" y="465"/>
                  </a:lnTo>
                  <a:lnTo>
                    <a:pt x="4359" y="48"/>
                  </a:lnTo>
                  <a:lnTo>
                    <a:pt x="4132" y="870"/>
                  </a:lnTo>
                  <a:lnTo>
                    <a:pt x="3418" y="3453"/>
                  </a:lnTo>
                  <a:lnTo>
                    <a:pt x="846" y="4132"/>
                  </a:lnTo>
                  <a:lnTo>
                    <a:pt x="1" y="4346"/>
                  </a:lnTo>
                  <a:lnTo>
                    <a:pt x="430" y="5085"/>
                  </a:lnTo>
                  <a:lnTo>
                    <a:pt x="1811" y="7406"/>
                  </a:lnTo>
                  <a:lnTo>
                    <a:pt x="477" y="9645"/>
                  </a:lnTo>
                  <a:lnTo>
                    <a:pt x="49" y="10383"/>
                  </a:lnTo>
                  <a:lnTo>
                    <a:pt x="894" y="10597"/>
                  </a:lnTo>
                  <a:lnTo>
                    <a:pt x="3561" y="11300"/>
                  </a:lnTo>
                  <a:lnTo>
                    <a:pt x="4240" y="13800"/>
                  </a:lnTo>
                  <a:lnTo>
                    <a:pt x="4466" y="14621"/>
                  </a:lnTo>
                  <a:lnTo>
                    <a:pt x="5228" y="14205"/>
                  </a:lnTo>
                  <a:lnTo>
                    <a:pt x="7621" y="12859"/>
                  </a:lnTo>
                  <a:lnTo>
                    <a:pt x="9931" y="14157"/>
                  </a:lnTo>
                  <a:lnTo>
                    <a:pt x="10681" y="14574"/>
                  </a:lnTo>
                  <a:lnTo>
                    <a:pt x="10907" y="13752"/>
                  </a:lnTo>
                  <a:lnTo>
                    <a:pt x="11621" y="11169"/>
                  </a:lnTo>
                  <a:lnTo>
                    <a:pt x="14193" y="10502"/>
                  </a:lnTo>
                  <a:lnTo>
                    <a:pt x="15039" y="10276"/>
                  </a:lnTo>
                  <a:lnTo>
                    <a:pt x="14610" y="9549"/>
                  </a:lnTo>
                  <a:lnTo>
                    <a:pt x="13229" y="7228"/>
                  </a:lnTo>
                  <a:lnTo>
                    <a:pt x="14562" y="4977"/>
                  </a:lnTo>
                  <a:lnTo>
                    <a:pt x="15003" y="4251"/>
                  </a:lnTo>
                  <a:lnTo>
                    <a:pt x="14146" y="4025"/>
                  </a:lnTo>
                  <a:lnTo>
                    <a:pt x="11491" y="3322"/>
                  </a:lnTo>
                  <a:lnTo>
                    <a:pt x="10800" y="822"/>
                  </a:lnTo>
                  <a:lnTo>
                    <a:pt x="10574"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 name="Google Shape;229;p8"/>
            <p:cNvSpPr/>
            <p:nvPr/>
          </p:nvSpPr>
          <p:spPr>
            <a:xfrm>
              <a:off x="5518225" y="1942325"/>
              <a:ext cx="376275" cy="365550"/>
            </a:xfrm>
            <a:custGeom>
              <a:avLst/>
              <a:gdLst/>
              <a:ahLst/>
              <a:cxnLst/>
              <a:rect l="l" t="t" r="r" b="b"/>
              <a:pathLst>
                <a:path w="15051" h="14622" extrusionOk="0">
                  <a:moveTo>
                    <a:pt x="4883" y="1299"/>
                  </a:moveTo>
                  <a:lnTo>
                    <a:pt x="7097" y="2537"/>
                  </a:lnTo>
                  <a:lnTo>
                    <a:pt x="7097" y="6335"/>
                  </a:lnTo>
                  <a:lnTo>
                    <a:pt x="4252" y="3573"/>
                  </a:lnTo>
                  <a:lnTo>
                    <a:pt x="4883" y="1299"/>
                  </a:lnTo>
                  <a:close/>
                  <a:moveTo>
                    <a:pt x="10050" y="1251"/>
                  </a:moveTo>
                  <a:lnTo>
                    <a:pt x="10705" y="3656"/>
                  </a:lnTo>
                  <a:lnTo>
                    <a:pt x="7931" y="6335"/>
                  </a:lnTo>
                  <a:lnTo>
                    <a:pt x="7931" y="2430"/>
                  </a:lnTo>
                  <a:lnTo>
                    <a:pt x="7942" y="2430"/>
                  </a:lnTo>
                  <a:lnTo>
                    <a:pt x="10050" y="1251"/>
                  </a:lnTo>
                  <a:close/>
                  <a:moveTo>
                    <a:pt x="11383" y="4144"/>
                  </a:moveTo>
                  <a:lnTo>
                    <a:pt x="13717" y="4751"/>
                  </a:lnTo>
                  <a:lnTo>
                    <a:pt x="12443" y="6895"/>
                  </a:lnTo>
                  <a:lnTo>
                    <a:pt x="8526" y="6895"/>
                  </a:lnTo>
                  <a:lnTo>
                    <a:pt x="11383" y="4144"/>
                  </a:lnTo>
                  <a:close/>
                  <a:moveTo>
                    <a:pt x="3751" y="4228"/>
                  </a:moveTo>
                  <a:lnTo>
                    <a:pt x="6514" y="6906"/>
                  </a:lnTo>
                  <a:lnTo>
                    <a:pt x="2501" y="6906"/>
                  </a:lnTo>
                  <a:lnTo>
                    <a:pt x="1275" y="4870"/>
                  </a:lnTo>
                  <a:lnTo>
                    <a:pt x="3751" y="4228"/>
                  </a:lnTo>
                  <a:close/>
                  <a:moveTo>
                    <a:pt x="12562" y="7728"/>
                  </a:moveTo>
                  <a:lnTo>
                    <a:pt x="13765" y="9764"/>
                  </a:lnTo>
                  <a:lnTo>
                    <a:pt x="11312" y="10407"/>
                  </a:lnTo>
                  <a:lnTo>
                    <a:pt x="8538" y="7728"/>
                  </a:lnTo>
                  <a:close/>
                  <a:moveTo>
                    <a:pt x="6514" y="7728"/>
                  </a:moveTo>
                  <a:lnTo>
                    <a:pt x="3656" y="10478"/>
                  </a:lnTo>
                  <a:lnTo>
                    <a:pt x="1323" y="9871"/>
                  </a:lnTo>
                  <a:lnTo>
                    <a:pt x="2608" y="7728"/>
                  </a:lnTo>
                  <a:close/>
                  <a:moveTo>
                    <a:pt x="7942" y="8311"/>
                  </a:moveTo>
                  <a:lnTo>
                    <a:pt x="10788" y="11062"/>
                  </a:lnTo>
                  <a:lnTo>
                    <a:pt x="10169" y="13336"/>
                  </a:lnTo>
                  <a:lnTo>
                    <a:pt x="7942" y="12109"/>
                  </a:lnTo>
                  <a:lnTo>
                    <a:pt x="7942" y="8311"/>
                  </a:lnTo>
                  <a:close/>
                  <a:moveTo>
                    <a:pt x="7109" y="8311"/>
                  </a:moveTo>
                  <a:lnTo>
                    <a:pt x="7109" y="12205"/>
                  </a:lnTo>
                  <a:lnTo>
                    <a:pt x="7097" y="12205"/>
                  </a:lnTo>
                  <a:lnTo>
                    <a:pt x="5002" y="13383"/>
                  </a:lnTo>
                  <a:lnTo>
                    <a:pt x="4347" y="10990"/>
                  </a:lnTo>
                  <a:lnTo>
                    <a:pt x="7109" y="8311"/>
                  </a:lnTo>
                  <a:close/>
                  <a:moveTo>
                    <a:pt x="10586" y="1"/>
                  </a:moveTo>
                  <a:lnTo>
                    <a:pt x="9824" y="418"/>
                  </a:lnTo>
                  <a:lnTo>
                    <a:pt x="7430" y="1763"/>
                  </a:lnTo>
                  <a:lnTo>
                    <a:pt x="5121" y="465"/>
                  </a:lnTo>
                  <a:lnTo>
                    <a:pt x="4359" y="48"/>
                  </a:lnTo>
                  <a:lnTo>
                    <a:pt x="4132" y="870"/>
                  </a:lnTo>
                  <a:lnTo>
                    <a:pt x="3418" y="3454"/>
                  </a:lnTo>
                  <a:lnTo>
                    <a:pt x="846" y="4132"/>
                  </a:lnTo>
                  <a:lnTo>
                    <a:pt x="1" y="4347"/>
                  </a:lnTo>
                  <a:lnTo>
                    <a:pt x="430" y="5085"/>
                  </a:lnTo>
                  <a:lnTo>
                    <a:pt x="1811" y="7406"/>
                  </a:lnTo>
                  <a:lnTo>
                    <a:pt x="477" y="9645"/>
                  </a:lnTo>
                  <a:lnTo>
                    <a:pt x="49" y="10383"/>
                  </a:lnTo>
                  <a:lnTo>
                    <a:pt x="894" y="10597"/>
                  </a:lnTo>
                  <a:lnTo>
                    <a:pt x="3561" y="11300"/>
                  </a:lnTo>
                  <a:lnTo>
                    <a:pt x="4240" y="13800"/>
                  </a:lnTo>
                  <a:lnTo>
                    <a:pt x="4466" y="14622"/>
                  </a:lnTo>
                  <a:lnTo>
                    <a:pt x="5228" y="14205"/>
                  </a:lnTo>
                  <a:lnTo>
                    <a:pt x="7621" y="12860"/>
                  </a:lnTo>
                  <a:lnTo>
                    <a:pt x="9931" y="14157"/>
                  </a:lnTo>
                  <a:lnTo>
                    <a:pt x="10681" y="14574"/>
                  </a:lnTo>
                  <a:lnTo>
                    <a:pt x="10907" y="13753"/>
                  </a:lnTo>
                  <a:lnTo>
                    <a:pt x="11621" y="11169"/>
                  </a:lnTo>
                  <a:lnTo>
                    <a:pt x="14193" y="10502"/>
                  </a:lnTo>
                  <a:lnTo>
                    <a:pt x="15050" y="10276"/>
                  </a:lnTo>
                  <a:lnTo>
                    <a:pt x="14610" y="9550"/>
                  </a:lnTo>
                  <a:lnTo>
                    <a:pt x="13229" y="7228"/>
                  </a:lnTo>
                  <a:lnTo>
                    <a:pt x="14574" y="4978"/>
                  </a:lnTo>
                  <a:lnTo>
                    <a:pt x="15003" y="4251"/>
                  </a:lnTo>
                  <a:lnTo>
                    <a:pt x="14158" y="4025"/>
                  </a:lnTo>
                  <a:lnTo>
                    <a:pt x="11491" y="3323"/>
                  </a:lnTo>
                  <a:lnTo>
                    <a:pt x="10800" y="822"/>
                  </a:lnTo>
                  <a:lnTo>
                    <a:pt x="10586"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 name="Google Shape;230;p8"/>
            <p:cNvSpPr/>
            <p:nvPr/>
          </p:nvSpPr>
          <p:spPr>
            <a:xfrm>
              <a:off x="5518225" y="846375"/>
              <a:ext cx="376275" cy="365250"/>
            </a:xfrm>
            <a:custGeom>
              <a:avLst/>
              <a:gdLst/>
              <a:ahLst/>
              <a:cxnLst/>
              <a:rect l="l" t="t" r="r" b="b"/>
              <a:pathLst>
                <a:path w="15051" h="14610" extrusionOk="0">
                  <a:moveTo>
                    <a:pt x="10050" y="1250"/>
                  </a:moveTo>
                  <a:lnTo>
                    <a:pt x="10705" y="3643"/>
                  </a:lnTo>
                  <a:lnTo>
                    <a:pt x="7931" y="6322"/>
                  </a:lnTo>
                  <a:lnTo>
                    <a:pt x="7931" y="2429"/>
                  </a:lnTo>
                  <a:lnTo>
                    <a:pt x="7942" y="2429"/>
                  </a:lnTo>
                  <a:lnTo>
                    <a:pt x="10050" y="1250"/>
                  </a:lnTo>
                  <a:close/>
                  <a:moveTo>
                    <a:pt x="4883" y="1310"/>
                  </a:moveTo>
                  <a:lnTo>
                    <a:pt x="7097" y="2548"/>
                  </a:lnTo>
                  <a:lnTo>
                    <a:pt x="7097" y="6334"/>
                  </a:lnTo>
                  <a:lnTo>
                    <a:pt x="4252" y="3584"/>
                  </a:lnTo>
                  <a:lnTo>
                    <a:pt x="4883" y="1310"/>
                  </a:lnTo>
                  <a:close/>
                  <a:moveTo>
                    <a:pt x="3751" y="4227"/>
                  </a:moveTo>
                  <a:lnTo>
                    <a:pt x="6514" y="6906"/>
                  </a:lnTo>
                  <a:lnTo>
                    <a:pt x="2501" y="6906"/>
                  </a:lnTo>
                  <a:lnTo>
                    <a:pt x="1275" y="4870"/>
                  </a:lnTo>
                  <a:lnTo>
                    <a:pt x="3751" y="4227"/>
                  </a:lnTo>
                  <a:close/>
                  <a:moveTo>
                    <a:pt x="11371" y="4143"/>
                  </a:moveTo>
                  <a:lnTo>
                    <a:pt x="13705" y="4763"/>
                  </a:lnTo>
                  <a:lnTo>
                    <a:pt x="12443" y="6906"/>
                  </a:lnTo>
                  <a:lnTo>
                    <a:pt x="8526" y="6906"/>
                  </a:lnTo>
                  <a:lnTo>
                    <a:pt x="11371" y="4143"/>
                  </a:lnTo>
                  <a:close/>
                  <a:moveTo>
                    <a:pt x="12550" y="7727"/>
                  </a:moveTo>
                  <a:lnTo>
                    <a:pt x="13765" y="9763"/>
                  </a:lnTo>
                  <a:lnTo>
                    <a:pt x="11300" y="10406"/>
                  </a:lnTo>
                  <a:lnTo>
                    <a:pt x="8526" y="7727"/>
                  </a:lnTo>
                  <a:close/>
                  <a:moveTo>
                    <a:pt x="6514" y="7739"/>
                  </a:moveTo>
                  <a:lnTo>
                    <a:pt x="3656" y="10489"/>
                  </a:lnTo>
                  <a:lnTo>
                    <a:pt x="1323" y="9882"/>
                  </a:lnTo>
                  <a:lnTo>
                    <a:pt x="2608" y="7739"/>
                  </a:lnTo>
                  <a:close/>
                  <a:moveTo>
                    <a:pt x="7942" y="8299"/>
                  </a:moveTo>
                  <a:lnTo>
                    <a:pt x="10788" y="11061"/>
                  </a:lnTo>
                  <a:lnTo>
                    <a:pt x="10169" y="13335"/>
                  </a:lnTo>
                  <a:lnTo>
                    <a:pt x="7942" y="12097"/>
                  </a:lnTo>
                  <a:lnTo>
                    <a:pt x="7942" y="8299"/>
                  </a:lnTo>
                  <a:close/>
                  <a:moveTo>
                    <a:pt x="7109" y="8299"/>
                  </a:moveTo>
                  <a:lnTo>
                    <a:pt x="7109" y="12204"/>
                  </a:lnTo>
                  <a:lnTo>
                    <a:pt x="7097" y="12204"/>
                  </a:lnTo>
                  <a:lnTo>
                    <a:pt x="5002" y="13383"/>
                  </a:lnTo>
                  <a:lnTo>
                    <a:pt x="4347" y="10978"/>
                  </a:lnTo>
                  <a:lnTo>
                    <a:pt x="7109" y="8299"/>
                  </a:lnTo>
                  <a:close/>
                  <a:moveTo>
                    <a:pt x="10586" y="0"/>
                  </a:moveTo>
                  <a:lnTo>
                    <a:pt x="9824" y="417"/>
                  </a:lnTo>
                  <a:lnTo>
                    <a:pt x="7430" y="1750"/>
                  </a:lnTo>
                  <a:lnTo>
                    <a:pt x="5121" y="464"/>
                  </a:lnTo>
                  <a:lnTo>
                    <a:pt x="4359" y="48"/>
                  </a:lnTo>
                  <a:lnTo>
                    <a:pt x="4132" y="857"/>
                  </a:lnTo>
                  <a:lnTo>
                    <a:pt x="3418" y="3453"/>
                  </a:lnTo>
                  <a:lnTo>
                    <a:pt x="846" y="4120"/>
                  </a:lnTo>
                  <a:lnTo>
                    <a:pt x="1" y="4346"/>
                  </a:lnTo>
                  <a:lnTo>
                    <a:pt x="430" y="5072"/>
                  </a:lnTo>
                  <a:lnTo>
                    <a:pt x="1811" y="7394"/>
                  </a:lnTo>
                  <a:lnTo>
                    <a:pt x="477" y="9644"/>
                  </a:lnTo>
                  <a:lnTo>
                    <a:pt x="49" y="10370"/>
                  </a:lnTo>
                  <a:lnTo>
                    <a:pt x="894" y="10597"/>
                  </a:lnTo>
                  <a:lnTo>
                    <a:pt x="3561" y="11299"/>
                  </a:lnTo>
                  <a:lnTo>
                    <a:pt x="4240" y="13799"/>
                  </a:lnTo>
                  <a:lnTo>
                    <a:pt x="4466" y="14609"/>
                  </a:lnTo>
                  <a:lnTo>
                    <a:pt x="5228" y="14192"/>
                  </a:lnTo>
                  <a:lnTo>
                    <a:pt x="7621" y="12859"/>
                  </a:lnTo>
                  <a:lnTo>
                    <a:pt x="9931" y="14157"/>
                  </a:lnTo>
                  <a:lnTo>
                    <a:pt x="10681" y="14573"/>
                  </a:lnTo>
                  <a:lnTo>
                    <a:pt x="10907" y="13752"/>
                  </a:lnTo>
                  <a:lnTo>
                    <a:pt x="11621" y="11156"/>
                  </a:lnTo>
                  <a:lnTo>
                    <a:pt x="14193" y="10489"/>
                  </a:lnTo>
                  <a:lnTo>
                    <a:pt x="15050" y="10263"/>
                  </a:lnTo>
                  <a:lnTo>
                    <a:pt x="14610" y="9537"/>
                  </a:lnTo>
                  <a:lnTo>
                    <a:pt x="13229" y="7215"/>
                  </a:lnTo>
                  <a:lnTo>
                    <a:pt x="14574" y="4965"/>
                  </a:lnTo>
                  <a:lnTo>
                    <a:pt x="15003" y="4239"/>
                  </a:lnTo>
                  <a:lnTo>
                    <a:pt x="14158" y="4012"/>
                  </a:lnTo>
                  <a:lnTo>
                    <a:pt x="11491" y="3322"/>
                  </a:lnTo>
                  <a:lnTo>
                    <a:pt x="10800" y="810"/>
                  </a:lnTo>
                  <a:lnTo>
                    <a:pt x="10586"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 name="Google Shape;231;p8"/>
            <p:cNvSpPr/>
            <p:nvPr/>
          </p:nvSpPr>
          <p:spPr>
            <a:xfrm>
              <a:off x="5897750" y="1577100"/>
              <a:ext cx="372100" cy="365250"/>
            </a:xfrm>
            <a:custGeom>
              <a:avLst/>
              <a:gdLst/>
              <a:ahLst/>
              <a:cxnLst/>
              <a:rect l="l" t="t" r="r" b="b"/>
              <a:pathLst>
                <a:path w="14884" h="14610" extrusionOk="0">
                  <a:moveTo>
                    <a:pt x="4870" y="1299"/>
                  </a:moveTo>
                  <a:lnTo>
                    <a:pt x="7085" y="2525"/>
                  </a:lnTo>
                  <a:lnTo>
                    <a:pt x="7085" y="6323"/>
                  </a:lnTo>
                  <a:lnTo>
                    <a:pt x="4239" y="3573"/>
                  </a:lnTo>
                  <a:lnTo>
                    <a:pt x="4870" y="1299"/>
                  </a:lnTo>
                  <a:close/>
                  <a:moveTo>
                    <a:pt x="10026" y="1251"/>
                  </a:moveTo>
                  <a:lnTo>
                    <a:pt x="10680" y="3644"/>
                  </a:lnTo>
                  <a:lnTo>
                    <a:pt x="7918" y="6323"/>
                  </a:lnTo>
                  <a:lnTo>
                    <a:pt x="7918" y="2430"/>
                  </a:lnTo>
                  <a:lnTo>
                    <a:pt x="7930" y="2430"/>
                  </a:lnTo>
                  <a:lnTo>
                    <a:pt x="10026" y="1251"/>
                  </a:lnTo>
                  <a:close/>
                  <a:moveTo>
                    <a:pt x="3727" y="4228"/>
                  </a:moveTo>
                  <a:lnTo>
                    <a:pt x="6501" y="6906"/>
                  </a:lnTo>
                  <a:lnTo>
                    <a:pt x="2477" y="6906"/>
                  </a:lnTo>
                  <a:lnTo>
                    <a:pt x="1263" y="4871"/>
                  </a:lnTo>
                  <a:lnTo>
                    <a:pt x="3727" y="4228"/>
                  </a:lnTo>
                  <a:close/>
                  <a:moveTo>
                    <a:pt x="11371" y="4156"/>
                  </a:moveTo>
                  <a:lnTo>
                    <a:pt x="13705" y="4763"/>
                  </a:lnTo>
                  <a:lnTo>
                    <a:pt x="12431" y="6906"/>
                  </a:lnTo>
                  <a:lnTo>
                    <a:pt x="8513" y="6906"/>
                  </a:lnTo>
                  <a:lnTo>
                    <a:pt x="11371" y="4156"/>
                  </a:lnTo>
                  <a:close/>
                  <a:moveTo>
                    <a:pt x="12550" y="7728"/>
                  </a:moveTo>
                  <a:lnTo>
                    <a:pt x="13764" y="9764"/>
                  </a:lnTo>
                  <a:lnTo>
                    <a:pt x="11299" y="10407"/>
                  </a:lnTo>
                  <a:lnTo>
                    <a:pt x="8525" y="7728"/>
                  </a:lnTo>
                  <a:close/>
                  <a:moveTo>
                    <a:pt x="6501" y="7704"/>
                  </a:moveTo>
                  <a:lnTo>
                    <a:pt x="3644" y="10478"/>
                  </a:lnTo>
                  <a:lnTo>
                    <a:pt x="1310" y="9859"/>
                  </a:lnTo>
                  <a:lnTo>
                    <a:pt x="2584" y="7704"/>
                  </a:lnTo>
                  <a:close/>
                  <a:moveTo>
                    <a:pt x="7930" y="8300"/>
                  </a:moveTo>
                  <a:lnTo>
                    <a:pt x="10776" y="11050"/>
                  </a:lnTo>
                  <a:lnTo>
                    <a:pt x="10145" y="13336"/>
                  </a:lnTo>
                  <a:lnTo>
                    <a:pt x="7930" y="12098"/>
                  </a:lnTo>
                  <a:lnTo>
                    <a:pt x="7930" y="8300"/>
                  </a:lnTo>
                  <a:close/>
                  <a:moveTo>
                    <a:pt x="7097" y="8300"/>
                  </a:moveTo>
                  <a:lnTo>
                    <a:pt x="7097" y="12205"/>
                  </a:lnTo>
                  <a:lnTo>
                    <a:pt x="7085" y="12205"/>
                  </a:lnTo>
                  <a:lnTo>
                    <a:pt x="4989" y="13383"/>
                  </a:lnTo>
                  <a:lnTo>
                    <a:pt x="4334" y="10978"/>
                  </a:lnTo>
                  <a:lnTo>
                    <a:pt x="7097" y="8300"/>
                  </a:lnTo>
                  <a:close/>
                  <a:moveTo>
                    <a:pt x="10585" y="1"/>
                  </a:moveTo>
                  <a:lnTo>
                    <a:pt x="9823" y="418"/>
                  </a:lnTo>
                  <a:lnTo>
                    <a:pt x="7430" y="1751"/>
                  </a:lnTo>
                  <a:lnTo>
                    <a:pt x="5120" y="465"/>
                  </a:lnTo>
                  <a:lnTo>
                    <a:pt x="4358" y="49"/>
                  </a:lnTo>
                  <a:lnTo>
                    <a:pt x="4132" y="858"/>
                  </a:lnTo>
                  <a:lnTo>
                    <a:pt x="3418" y="3454"/>
                  </a:lnTo>
                  <a:lnTo>
                    <a:pt x="846" y="4120"/>
                  </a:lnTo>
                  <a:lnTo>
                    <a:pt x="0" y="4347"/>
                  </a:lnTo>
                  <a:lnTo>
                    <a:pt x="429" y="5073"/>
                  </a:lnTo>
                  <a:lnTo>
                    <a:pt x="1810" y="7395"/>
                  </a:lnTo>
                  <a:lnTo>
                    <a:pt x="477" y="9645"/>
                  </a:lnTo>
                  <a:lnTo>
                    <a:pt x="48" y="10371"/>
                  </a:lnTo>
                  <a:lnTo>
                    <a:pt x="893" y="10597"/>
                  </a:lnTo>
                  <a:lnTo>
                    <a:pt x="3560" y="11300"/>
                  </a:lnTo>
                  <a:lnTo>
                    <a:pt x="4239" y="13800"/>
                  </a:lnTo>
                  <a:lnTo>
                    <a:pt x="4465" y="14610"/>
                  </a:lnTo>
                  <a:lnTo>
                    <a:pt x="5227" y="14193"/>
                  </a:lnTo>
                  <a:lnTo>
                    <a:pt x="7620" y="12860"/>
                  </a:lnTo>
                  <a:lnTo>
                    <a:pt x="9930" y="14145"/>
                  </a:lnTo>
                  <a:lnTo>
                    <a:pt x="10680" y="14574"/>
                  </a:lnTo>
                  <a:lnTo>
                    <a:pt x="10907" y="13753"/>
                  </a:lnTo>
                  <a:lnTo>
                    <a:pt x="11621" y="11157"/>
                  </a:lnTo>
                  <a:lnTo>
                    <a:pt x="14193" y="10490"/>
                  </a:lnTo>
                  <a:lnTo>
                    <a:pt x="14883" y="10312"/>
                  </a:lnTo>
                  <a:lnTo>
                    <a:pt x="14883" y="10002"/>
                  </a:lnTo>
                  <a:lnTo>
                    <a:pt x="14598" y="9538"/>
                  </a:lnTo>
                  <a:lnTo>
                    <a:pt x="13216" y="7216"/>
                  </a:lnTo>
                  <a:lnTo>
                    <a:pt x="14550" y="4966"/>
                  </a:lnTo>
                  <a:lnTo>
                    <a:pt x="14883" y="4418"/>
                  </a:lnTo>
                  <a:lnTo>
                    <a:pt x="14883" y="4216"/>
                  </a:lnTo>
                  <a:lnTo>
                    <a:pt x="14157" y="4013"/>
                  </a:lnTo>
                  <a:lnTo>
                    <a:pt x="11490" y="3323"/>
                  </a:lnTo>
                  <a:lnTo>
                    <a:pt x="10799"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 name="Google Shape;232;p8"/>
            <p:cNvSpPr/>
            <p:nvPr/>
          </p:nvSpPr>
          <p:spPr>
            <a:xfrm>
              <a:off x="5518225" y="4499800"/>
              <a:ext cx="375975" cy="365250"/>
            </a:xfrm>
            <a:custGeom>
              <a:avLst/>
              <a:gdLst/>
              <a:ahLst/>
              <a:cxnLst/>
              <a:rect l="l" t="t" r="r" b="b"/>
              <a:pathLst>
                <a:path w="15039" h="14610" extrusionOk="0">
                  <a:moveTo>
                    <a:pt x="4883" y="1286"/>
                  </a:moveTo>
                  <a:lnTo>
                    <a:pt x="7097" y="2524"/>
                  </a:lnTo>
                  <a:lnTo>
                    <a:pt x="7097" y="6322"/>
                  </a:lnTo>
                  <a:lnTo>
                    <a:pt x="4252" y="3572"/>
                  </a:lnTo>
                  <a:lnTo>
                    <a:pt x="4883" y="1286"/>
                  </a:lnTo>
                  <a:close/>
                  <a:moveTo>
                    <a:pt x="10050" y="1250"/>
                  </a:moveTo>
                  <a:lnTo>
                    <a:pt x="10705" y="3643"/>
                  </a:lnTo>
                  <a:lnTo>
                    <a:pt x="7931" y="6322"/>
                  </a:lnTo>
                  <a:lnTo>
                    <a:pt x="7931" y="2417"/>
                  </a:lnTo>
                  <a:lnTo>
                    <a:pt x="7942" y="2417"/>
                  </a:lnTo>
                  <a:lnTo>
                    <a:pt x="10050" y="1250"/>
                  </a:lnTo>
                  <a:close/>
                  <a:moveTo>
                    <a:pt x="3751" y="4203"/>
                  </a:moveTo>
                  <a:lnTo>
                    <a:pt x="6514" y="6882"/>
                  </a:lnTo>
                  <a:lnTo>
                    <a:pt x="2501" y="6882"/>
                  </a:lnTo>
                  <a:lnTo>
                    <a:pt x="1299" y="4846"/>
                  </a:lnTo>
                  <a:lnTo>
                    <a:pt x="3751" y="4203"/>
                  </a:lnTo>
                  <a:close/>
                  <a:moveTo>
                    <a:pt x="11383" y="4132"/>
                  </a:moveTo>
                  <a:lnTo>
                    <a:pt x="13717" y="4739"/>
                  </a:lnTo>
                  <a:lnTo>
                    <a:pt x="12443" y="6882"/>
                  </a:lnTo>
                  <a:lnTo>
                    <a:pt x="8526" y="6882"/>
                  </a:lnTo>
                  <a:lnTo>
                    <a:pt x="11383" y="4132"/>
                  </a:lnTo>
                  <a:close/>
                  <a:moveTo>
                    <a:pt x="12550" y="7715"/>
                  </a:moveTo>
                  <a:lnTo>
                    <a:pt x="13765" y="9763"/>
                  </a:lnTo>
                  <a:lnTo>
                    <a:pt x="11300" y="10394"/>
                  </a:lnTo>
                  <a:lnTo>
                    <a:pt x="8526" y="7715"/>
                  </a:lnTo>
                  <a:close/>
                  <a:moveTo>
                    <a:pt x="6514" y="7715"/>
                  </a:moveTo>
                  <a:lnTo>
                    <a:pt x="3656" y="10478"/>
                  </a:lnTo>
                  <a:lnTo>
                    <a:pt x="1323" y="9858"/>
                  </a:lnTo>
                  <a:lnTo>
                    <a:pt x="2608" y="7715"/>
                  </a:lnTo>
                  <a:close/>
                  <a:moveTo>
                    <a:pt x="7942" y="8287"/>
                  </a:moveTo>
                  <a:lnTo>
                    <a:pt x="10788" y="11037"/>
                  </a:lnTo>
                  <a:lnTo>
                    <a:pt x="10169" y="13311"/>
                  </a:lnTo>
                  <a:lnTo>
                    <a:pt x="7942" y="12085"/>
                  </a:lnTo>
                  <a:lnTo>
                    <a:pt x="7942" y="8287"/>
                  </a:lnTo>
                  <a:close/>
                  <a:moveTo>
                    <a:pt x="7109" y="8299"/>
                  </a:moveTo>
                  <a:lnTo>
                    <a:pt x="7109" y="12204"/>
                  </a:lnTo>
                  <a:lnTo>
                    <a:pt x="7097" y="12204"/>
                  </a:lnTo>
                  <a:lnTo>
                    <a:pt x="5002" y="13371"/>
                  </a:lnTo>
                  <a:lnTo>
                    <a:pt x="4347" y="10978"/>
                  </a:lnTo>
                  <a:lnTo>
                    <a:pt x="7109" y="8299"/>
                  </a:lnTo>
                  <a:close/>
                  <a:moveTo>
                    <a:pt x="10574" y="0"/>
                  </a:moveTo>
                  <a:lnTo>
                    <a:pt x="9824" y="405"/>
                  </a:lnTo>
                  <a:lnTo>
                    <a:pt x="7419" y="1750"/>
                  </a:lnTo>
                  <a:lnTo>
                    <a:pt x="5121" y="453"/>
                  </a:lnTo>
                  <a:lnTo>
                    <a:pt x="4359" y="36"/>
                  </a:lnTo>
                  <a:lnTo>
                    <a:pt x="4132" y="857"/>
                  </a:lnTo>
                  <a:lnTo>
                    <a:pt x="3418" y="3441"/>
                  </a:lnTo>
                  <a:lnTo>
                    <a:pt x="846" y="4120"/>
                  </a:lnTo>
                  <a:lnTo>
                    <a:pt x="1" y="4334"/>
                  </a:lnTo>
                  <a:lnTo>
                    <a:pt x="430" y="5072"/>
                  </a:lnTo>
                  <a:lnTo>
                    <a:pt x="1811" y="7394"/>
                  </a:lnTo>
                  <a:lnTo>
                    <a:pt x="477" y="9632"/>
                  </a:lnTo>
                  <a:lnTo>
                    <a:pt x="49" y="10370"/>
                  </a:lnTo>
                  <a:lnTo>
                    <a:pt x="894" y="10597"/>
                  </a:lnTo>
                  <a:lnTo>
                    <a:pt x="3561" y="11287"/>
                  </a:lnTo>
                  <a:lnTo>
                    <a:pt x="4240" y="13788"/>
                  </a:lnTo>
                  <a:lnTo>
                    <a:pt x="4466" y="14609"/>
                  </a:lnTo>
                  <a:lnTo>
                    <a:pt x="5216" y="14192"/>
                  </a:lnTo>
                  <a:lnTo>
                    <a:pt x="7621" y="12859"/>
                  </a:lnTo>
                  <a:lnTo>
                    <a:pt x="9919" y="14145"/>
                  </a:lnTo>
                  <a:lnTo>
                    <a:pt x="10681" y="14561"/>
                  </a:lnTo>
                  <a:lnTo>
                    <a:pt x="10907" y="13752"/>
                  </a:lnTo>
                  <a:lnTo>
                    <a:pt x="11621" y="11156"/>
                  </a:lnTo>
                  <a:lnTo>
                    <a:pt x="14193" y="10489"/>
                  </a:lnTo>
                  <a:lnTo>
                    <a:pt x="15039" y="10263"/>
                  </a:lnTo>
                  <a:lnTo>
                    <a:pt x="14610" y="9537"/>
                  </a:lnTo>
                  <a:lnTo>
                    <a:pt x="13229" y="7215"/>
                  </a:lnTo>
                  <a:lnTo>
                    <a:pt x="14562" y="4965"/>
                  </a:lnTo>
                  <a:lnTo>
                    <a:pt x="15003" y="4239"/>
                  </a:lnTo>
                  <a:lnTo>
                    <a:pt x="14146" y="4012"/>
                  </a:lnTo>
                  <a:lnTo>
                    <a:pt x="11491" y="3310"/>
                  </a:lnTo>
                  <a:lnTo>
                    <a:pt x="10800" y="810"/>
                  </a:lnTo>
                  <a:lnTo>
                    <a:pt x="10574"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 name="Google Shape;233;p8"/>
            <p:cNvSpPr/>
            <p:nvPr/>
          </p:nvSpPr>
          <p:spPr>
            <a:xfrm>
              <a:off x="3622475" y="4499800"/>
              <a:ext cx="376250" cy="365250"/>
            </a:xfrm>
            <a:custGeom>
              <a:avLst/>
              <a:gdLst/>
              <a:ahLst/>
              <a:cxnLst/>
              <a:rect l="l" t="t" r="r" b="b"/>
              <a:pathLst>
                <a:path w="15050" h="14610" extrusionOk="0">
                  <a:moveTo>
                    <a:pt x="4894" y="1286"/>
                  </a:moveTo>
                  <a:lnTo>
                    <a:pt x="7120" y="2524"/>
                  </a:lnTo>
                  <a:lnTo>
                    <a:pt x="7120" y="6322"/>
                  </a:lnTo>
                  <a:lnTo>
                    <a:pt x="4274" y="3572"/>
                  </a:lnTo>
                  <a:lnTo>
                    <a:pt x="4894" y="1286"/>
                  </a:lnTo>
                  <a:close/>
                  <a:moveTo>
                    <a:pt x="10049" y="1250"/>
                  </a:moveTo>
                  <a:lnTo>
                    <a:pt x="10704" y="3643"/>
                  </a:lnTo>
                  <a:lnTo>
                    <a:pt x="7930" y="6322"/>
                  </a:lnTo>
                  <a:lnTo>
                    <a:pt x="7930" y="2417"/>
                  </a:lnTo>
                  <a:lnTo>
                    <a:pt x="7953" y="2417"/>
                  </a:lnTo>
                  <a:lnTo>
                    <a:pt x="10049" y="1250"/>
                  </a:lnTo>
                  <a:close/>
                  <a:moveTo>
                    <a:pt x="3751" y="4203"/>
                  </a:moveTo>
                  <a:lnTo>
                    <a:pt x="6525" y="6882"/>
                  </a:lnTo>
                  <a:lnTo>
                    <a:pt x="2500" y="6882"/>
                  </a:lnTo>
                  <a:lnTo>
                    <a:pt x="1298" y="4846"/>
                  </a:lnTo>
                  <a:lnTo>
                    <a:pt x="3751" y="4203"/>
                  </a:lnTo>
                  <a:close/>
                  <a:moveTo>
                    <a:pt x="11382" y="4132"/>
                  </a:moveTo>
                  <a:lnTo>
                    <a:pt x="13728" y="4739"/>
                  </a:lnTo>
                  <a:lnTo>
                    <a:pt x="12442" y="6882"/>
                  </a:lnTo>
                  <a:lnTo>
                    <a:pt x="8549" y="6882"/>
                  </a:lnTo>
                  <a:lnTo>
                    <a:pt x="11382" y="4132"/>
                  </a:lnTo>
                  <a:close/>
                  <a:moveTo>
                    <a:pt x="12561" y="7715"/>
                  </a:moveTo>
                  <a:lnTo>
                    <a:pt x="13788" y="9763"/>
                  </a:lnTo>
                  <a:lnTo>
                    <a:pt x="11311" y="10394"/>
                  </a:lnTo>
                  <a:lnTo>
                    <a:pt x="8549" y="7715"/>
                  </a:lnTo>
                  <a:close/>
                  <a:moveTo>
                    <a:pt x="6525" y="7715"/>
                  </a:moveTo>
                  <a:lnTo>
                    <a:pt x="3667" y="10478"/>
                  </a:lnTo>
                  <a:lnTo>
                    <a:pt x="1322" y="9858"/>
                  </a:lnTo>
                  <a:lnTo>
                    <a:pt x="2608" y="7715"/>
                  </a:lnTo>
                  <a:close/>
                  <a:moveTo>
                    <a:pt x="7953" y="8287"/>
                  </a:moveTo>
                  <a:lnTo>
                    <a:pt x="10787" y="11037"/>
                  </a:lnTo>
                  <a:lnTo>
                    <a:pt x="10168" y="13311"/>
                  </a:lnTo>
                  <a:lnTo>
                    <a:pt x="7953" y="12085"/>
                  </a:lnTo>
                  <a:lnTo>
                    <a:pt x="7953" y="8287"/>
                  </a:lnTo>
                  <a:close/>
                  <a:moveTo>
                    <a:pt x="7120" y="8299"/>
                  </a:moveTo>
                  <a:lnTo>
                    <a:pt x="7120" y="12204"/>
                  </a:lnTo>
                  <a:lnTo>
                    <a:pt x="7096" y="12204"/>
                  </a:lnTo>
                  <a:lnTo>
                    <a:pt x="5001" y="13371"/>
                  </a:lnTo>
                  <a:lnTo>
                    <a:pt x="4346" y="10978"/>
                  </a:lnTo>
                  <a:lnTo>
                    <a:pt x="7120" y="8299"/>
                  </a:lnTo>
                  <a:close/>
                  <a:moveTo>
                    <a:pt x="10585" y="0"/>
                  </a:moveTo>
                  <a:lnTo>
                    <a:pt x="9823" y="405"/>
                  </a:lnTo>
                  <a:lnTo>
                    <a:pt x="7430" y="1750"/>
                  </a:lnTo>
                  <a:lnTo>
                    <a:pt x="5120" y="476"/>
                  </a:lnTo>
                  <a:lnTo>
                    <a:pt x="4358" y="60"/>
                  </a:lnTo>
                  <a:lnTo>
                    <a:pt x="4143" y="869"/>
                  </a:lnTo>
                  <a:lnTo>
                    <a:pt x="3429" y="3465"/>
                  </a:lnTo>
                  <a:lnTo>
                    <a:pt x="845" y="4132"/>
                  </a:lnTo>
                  <a:lnTo>
                    <a:pt x="0" y="4358"/>
                  </a:lnTo>
                  <a:lnTo>
                    <a:pt x="429" y="5084"/>
                  </a:lnTo>
                  <a:lnTo>
                    <a:pt x="1822" y="7394"/>
                  </a:lnTo>
                  <a:lnTo>
                    <a:pt x="476" y="9632"/>
                  </a:lnTo>
                  <a:lnTo>
                    <a:pt x="48" y="10370"/>
                  </a:lnTo>
                  <a:lnTo>
                    <a:pt x="893" y="10597"/>
                  </a:lnTo>
                  <a:lnTo>
                    <a:pt x="3560" y="11287"/>
                  </a:lnTo>
                  <a:lnTo>
                    <a:pt x="4239" y="13788"/>
                  </a:lnTo>
                  <a:lnTo>
                    <a:pt x="4465" y="14609"/>
                  </a:lnTo>
                  <a:lnTo>
                    <a:pt x="5227" y="14192"/>
                  </a:lnTo>
                  <a:lnTo>
                    <a:pt x="7620" y="12859"/>
                  </a:lnTo>
                  <a:lnTo>
                    <a:pt x="9930" y="14145"/>
                  </a:lnTo>
                  <a:lnTo>
                    <a:pt x="10692" y="14561"/>
                  </a:lnTo>
                  <a:lnTo>
                    <a:pt x="10906" y="13752"/>
                  </a:lnTo>
                  <a:lnTo>
                    <a:pt x="11621" y="11156"/>
                  </a:lnTo>
                  <a:lnTo>
                    <a:pt x="14204" y="10489"/>
                  </a:lnTo>
                  <a:lnTo>
                    <a:pt x="15050" y="10263"/>
                  </a:lnTo>
                  <a:lnTo>
                    <a:pt x="14621" y="9537"/>
                  </a:lnTo>
                  <a:lnTo>
                    <a:pt x="13228" y="7215"/>
                  </a:lnTo>
                  <a:lnTo>
                    <a:pt x="14573" y="4965"/>
                  </a:lnTo>
                  <a:lnTo>
                    <a:pt x="15002" y="4239"/>
                  </a:lnTo>
                  <a:lnTo>
                    <a:pt x="14157" y="4012"/>
                  </a:lnTo>
                  <a:lnTo>
                    <a:pt x="11490" y="3310"/>
                  </a:lnTo>
                  <a:lnTo>
                    <a:pt x="10811" y="810"/>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4" name="Google Shape;234;p8"/>
            <p:cNvSpPr/>
            <p:nvPr/>
          </p:nvSpPr>
          <p:spPr>
            <a:xfrm>
              <a:off x="3622475" y="2673075"/>
              <a:ext cx="376250" cy="365550"/>
            </a:xfrm>
            <a:custGeom>
              <a:avLst/>
              <a:gdLst/>
              <a:ahLst/>
              <a:cxnLst/>
              <a:rect l="l" t="t" r="r" b="b"/>
              <a:pathLst>
                <a:path w="15050" h="14622" extrusionOk="0">
                  <a:moveTo>
                    <a:pt x="4894" y="1286"/>
                  </a:moveTo>
                  <a:lnTo>
                    <a:pt x="7120" y="2525"/>
                  </a:lnTo>
                  <a:lnTo>
                    <a:pt x="7120" y="6311"/>
                  </a:lnTo>
                  <a:lnTo>
                    <a:pt x="4274" y="3561"/>
                  </a:lnTo>
                  <a:lnTo>
                    <a:pt x="4894" y="1286"/>
                  </a:lnTo>
                  <a:close/>
                  <a:moveTo>
                    <a:pt x="10049" y="1251"/>
                  </a:moveTo>
                  <a:lnTo>
                    <a:pt x="10704" y="3656"/>
                  </a:lnTo>
                  <a:lnTo>
                    <a:pt x="7930" y="6335"/>
                  </a:lnTo>
                  <a:lnTo>
                    <a:pt x="7930" y="2429"/>
                  </a:lnTo>
                  <a:lnTo>
                    <a:pt x="7953" y="2429"/>
                  </a:lnTo>
                  <a:lnTo>
                    <a:pt x="10049" y="1251"/>
                  </a:lnTo>
                  <a:close/>
                  <a:moveTo>
                    <a:pt x="11382" y="4144"/>
                  </a:moveTo>
                  <a:lnTo>
                    <a:pt x="13728" y="4751"/>
                  </a:lnTo>
                  <a:lnTo>
                    <a:pt x="12442" y="6894"/>
                  </a:lnTo>
                  <a:lnTo>
                    <a:pt x="8549" y="6894"/>
                  </a:lnTo>
                  <a:lnTo>
                    <a:pt x="11382" y="4144"/>
                  </a:lnTo>
                  <a:close/>
                  <a:moveTo>
                    <a:pt x="3751" y="4227"/>
                  </a:moveTo>
                  <a:lnTo>
                    <a:pt x="6525" y="6906"/>
                  </a:lnTo>
                  <a:lnTo>
                    <a:pt x="2500" y="6906"/>
                  </a:lnTo>
                  <a:lnTo>
                    <a:pt x="1286" y="4870"/>
                  </a:lnTo>
                  <a:lnTo>
                    <a:pt x="3751" y="4227"/>
                  </a:lnTo>
                  <a:close/>
                  <a:moveTo>
                    <a:pt x="12561" y="7728"/>
                  </a:moveTo>
                  <a:lnTo>
                    <a:pt x="13788" y="9764"/>
                  </a:lnTo>
                  <a:lnTo>
                    <a:pt x="11311" y="10407"/>
                  </a:lnTo>
                  <a:lnTo>
                    <a:pt x="8549" y="7728"/>
                  </a:lnTo>
                  <a:close/>
                  <a:moveTo>
                    <a:pt x="6525" y="7716"/>
                  </a:moveTo>
                  <a:lnTo>
                    <a:pt x="3679" y="10466"/>
                  </a:lnTo>
                  <a:lnTo>
                    <a:pt x="1334" y="9859"/>
                  </a:lnTo>
                  <a:lnTo>
                    <a:pt x="2608" y="7716"/>
                  </a:lnTo>
                  <a:close/>
                  <a:moveTo>
                    <a:pt x="7953" y="8299"/>
                  </a:moveTo>
                  <a:lnTo>
                    <a:pt x="10787" y="11050"/>
                  </a:lnTo>
                  <a:lnTo>
                    <a:pt x="10168" y="13324"/>
                  </a:lnTo>
                  <a:lnTo>
                    <a:pt x="7953" y="12085"/>
                  </a:lnTo>
                  <a:lnTo>
                    <a:pt x="7953" y="8299"/>
                  </a:lnTo>
                  <a:close/>
                  <a:moveTo>
                    <a:pt x="7132" y="8287"/>
                  </a:moveTo>
                  <a:lnTo>
                    <a:pt x="7132" y="12193"/>
                  </a:lnTo>
                  <a:lnTo>
                    <a:pt x="7120" y="12193"/>
                  </a:lnTo>
                  <a:lnTo>
                    <a:pt x="5013" y="13371"/>
                  </a:lnTo>
                  <a:lnTo>
                    <a:pt x="4358" y="10966"/>
                  </a:lnTo>
                  <a:lnTo>
                    <a:pt x="7132" y="8287"/>
                  </a:lnTo>
                  <a:close/>
                  <a:moveTo>
                    <a:pt x="10585" y="1"/>
                  </a:moveTo>
                  <a:lnTo>
                    <a:pt x="9823" y="417"/>
                  </a:lnTo>
                  <a:lnTo>
                    <a:pt x="7430" y="1763"/>
                  </a:lnTo>
                  <a:lnTo>
                    <a:pt x="5120" y="465"/>
                  </a:lnTo>
                  <a:lnTo>
                    <a:pt x="4358" y="48"/>
                  </a:lnTo>
                  <a:lnTo>
                    <a:pt x="4143" y="870"/>
                  </a:lnTo>
                  <a:lnTo>
                    <a:pt x="3429" y="3453"/>
                  </a:lnTo>
                  <a:lnTo>
                    <a:pt x="845" y="4132"/>
                  </a:lnTo>
                  <a:lnTo>
                    <a:pt x="0" y="4346"/>
                  </a:lnTo>
                  <a:lnTo>
                    <a:pt x="429" y="5085"/>
                  </a:lnTo>
                  <a:lnTo>
                    <a:pt x="1822" y="7406"/>
                  </a:lnTo>
                  <a:lnTo>
                    <a:pt x="476" y="9645"/>
                  </a:lnTo>
                  <a:lnTo>
                    <a:pt x="48" y="10383"/>
                  </a:lnTo>
                  <a:lnTo>
                    <a:pt x="893" y="10597"/>
                  </a:lnTo>
                  <a:lnTo>
                    <a:pt x="3560" y="11300"/>
                  </a:lnTo>
                  <a:lnTo>
                    <a:pt x="4239" y="13800"/>
                  </a:lnTo>
                  <a:lnTo>
                    <a:pt x="4465" y="14621"/>
                  </a:lnTo>
                  <a:lnTo>
                    <a:pt x="5227" y="14205"/>
                  </a:lnTo>
                  <a:lnTo>
                    <a:pt x="7620" y="12859"/>
                  </a:lnTo>
                  <a:lnTo>
                    <a:pt x="9930" y="14157"/>
                  </a:lnTo>
                  <a:lnTo>
                    <a:pt x="10692" y="14574"/>
                  </a:lnTo>
                  <a:lnTo>
                    <a:pt x="10906" y="13752"/>
                  </a:lnTo>
                  <a:lnTo>
                    <a:pt x="11621" y="11169"/>
                  </a:lnTo>
                  <a:lnTo>
                    <a:pt x="14204" y="10502"/>
                  </a:lnTo>
                  <a:lnTo>
                    <a:pt x="15050" y="10276"/>
                  </a:lnTo>
                  <a:lnTo>
                    <a:pt x="14621" y="9549"/>
                  </a:lnTo>
                  <a:lnTo>
                    <a:pt x="13228" y="7228"/>
                  </a:lnTo>
                  <a:lnTo>
                    <a:pt x="14573" y="4977"/>
                  </a:lnTo>
                  <a:lnTo>
                    <a:pt x="15002" y="4251"/>
                  </a:lnTo>
                  <a:lnTo>
                    <a:pt x="14157" y="4025"/>
                  </a:lnTo>
                  <a:lnTo>
                    <a:pt x="11490" y="3322"/>
                  </a:lnTo>
                  <a:lnTo>
                    <a:pt x="10811"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5" name="Google Shape;235;p8"/>
            <p:cNvSpPr/>
            <p:nvPr/>
          </p:nvSpPr>
          <p:spPr>
            <a:xfrm>
              <a:off x="4001675" y="4499800"/>
              <a:ext cx="375975" cy="365250"/>
            </a:xfrm>
            <a:custGeom>
              <a:avLst/>
              <a:gdLst/>
              <a:ahLst/>
              <a:cxnLst/>
              <a:rect l="l" t="t" r="r" b="b"/>
              <a:pathLst>
                <a:path w="15039" h="14610" extrusionOk="0">
                  <a:moveTo>
                    <a:pt x="4882" y="1286"/>
                  </a:moveTo>
                  <a:lnTo>
                    <a:pt x="7097" y="2524"/>
                  </a:lnTo>
                  <a:lnTo>
                    <a:pt x="7097" y="6322"/>
                  </a:lnTo>
                  <a:lnTo>
                    <a:pt x="4251" y="3572"/>
                  </a:lnTo>
                  <a:lnTo>
                    <a:pt x="4882" y="1286"/>
                  </a:lnTo>
                  <a:close/>
                  <a:moveTo>
                    <a:pt x="10050" y="1250"/>
                  </a:moveTo>
                  <a:lnTo>
                    <a:pt x="10704" y="3643"/>
                  </a:lnTo>
                  <a:lnTo>
                    <a:pt x="7930" y="6322"/>
                  </a:lnTo>
                  <a:lnTo>
                    <a:pt x="7930" y="2417"/>
                  </a:lnTo>
                  <a:lnTo>
                    <a:pt x="7942" y="2417"/>
                  </a:lnTo>
                  <a:lnTo>
                    <a:pt x="10050" y="1250"/>
                  </a:lnTo>
                  <a:close/>
                  <a:moveTo>
                    <a:pt x="3751" y="4203"/>
                  </a:moveTo>
                  <a:lnTo>
                    <a:pt x="6513" y="6882"/>
                  </a:lnTo>
                  <a:lnTo>
                    <a:pt x="2501" y="6882"/>
                  </a:lnTo>
                  <a:lnTo>
                    <a:pt x="1275" y="4846"/>
                  </a:lnTo>
                  <a:lnTo>
                    <a:pt x="3751" y="4203"/>
                  </a:lnTo>
                  <a:close/>
                  <a:moveTo>
                    <a:pt x="11383" y="4132"/>
                  </a:moveTo>
                  <a:lnTo>
                    <a:pt x="13717" y="4739"/>
                  </a:lnTo>
                  <a:lnTo>
                    <a:pt x="12443" y="6882"/>
                  </a:lnTo>
                  <a:lnTo>
                    <a:pt x="8526" y="6882"/>
                  </a:lnTo>
                  <a:lnTo>
                    <a:pt x="11383" y="4132"/>
                  </a:lnTo>
                  <a:close/>
                  <a:moveTo>
                    <a:pt x="12562" y="7715"/>
                  </a:moveTo>
                  <a:lnTo>
                    <a:pt x="13776" y="9763"/>
                  </a:lnTo>
                  <a:lnTo>
                    <a:pt x="11312" y="10394"/>
                  </a:lnTo>
                  <a:lnTo>
                    <a:pt x="8537" y="7715"/>
                  </a:lnTo>
                  <a:close/>
                  <a:moveTo>
                    <a:pt x="6513" y="7715"/>
                  </a:moveTo>
                  <a:lnTo>
                    <a:pt x="3656" y="10478"/>
                  </a:lnTo>
                  <a:lnTo>
                    <a:pt x="1322" y="9858"/>
                  </a:lnTo>
                  <a:lnTo>
                    <a:pt x="2596" y="7715"/>
                  </a:lnTo>
                  <a:close/>
                  <a:moveTo>
                    <a:pt x="7942" y="8287"/>
                  </a:moveTo>
                  <a:lnTo>
                    <a:pt x="10788" y="11037"/>
                  </a:lnTo>
                  <a:lnTo>
                    <a:pt x="10169" y="13311"/>
                  </a:lnTo>
                  <a:lnTo>
                    <a:pt x="7942" y="12085"/>
                  </a:lnTo>
                  <a:lnTo>
                    <a:pt x="7942" y="8287"/>
                  </a:lnTo>
                  <a:close/>
                  <a:moveTo>
                    <a:pt x="7109" y="8299"/>
                  </a:moveTo>
                  <a:lnTo>
                    <a:pt x="7109" y="12204"/>
                  </a:lnTo>
                  <a:lnTo>
                    <a:pt x="7097" y="12204"/>
                  </a:lnTo>
                  <a:lnTo>
                    <a:pt x="5001" y="13371"/>
                  </a:lnTo>
                  <a:lnTo>
                    <a:pt x="4346" y="10978"/>
                  </a:lnTo>
                  <a:lnTo>
                    <a:pt x="7109" y="8299"/>
                  </a:lnTo>
                  <a:close/>
                  <a:moveTo>
                    <a:pt x="10573" y="0"/>
                  </a:moveTo>
                  <a:lnTo>
                    <a:pt x="9823" y="405"/>
                  </a:lnTo>
                  <a:lnTo>
                    <a:pt x="7418" y="1750"/>
                  </a:lnTo>
                  <a:lnTo>
                    <a:pt x="5120" y="453"/>
                  </a:lnTo>
                  <a:lnTo>
                    <a:pt x="4358" y="36"/>
                  </a:lnTo>
                  <a:lnTo>
                    <a:pt x="4132" y="857"/>
                  </a:lnTo>
                  <a:lnTo>
                    <a:pt x="3418" y="3441"/>
                  </a:lnTo>
                  <a:lnTo>
                    <a:pt x="846" y="4120"/>
                  </a:lnTo>
                  <a:lnTo>
                    <a:pt x="1" y="4334"/>
                  </a:lnTo>
                  <a:lnTo>
                    <a:pt x="429" y="5072"/>
                  </a:lnTo>
                  <a:lnTo>
                    <a:pt x="1810" y="7394"/>
                  </a:lnTo>
                  <a:lnTo>
                    <a:pt x="477" y="9632"/>
                  </a:lnTo>
                  <a:lnTo>
                    <a:pt x="48" y="10370"/>
                  </a:lnTo>
                  <a:lnTo>
                    <a:pt x="894" y="10597"/>
                  </a:lnTo>
                  <a:lnTo>
                    <a:pt x="3561" y="11287"/>
                  </a:lnTo>
                  <a:lnTo>
                    <a:pt x="4239" y="13788"/>
                  </a:lnTo>
                  <a:lnTo>
                    <a:pt x="4465" y="14609"/>
                  </a:lnTo>
                  <a:lnTo>
                    <a:pt x="5216" y="14192"/>
                  </a:lnTo>
                  <a:lnTo>
                    <a:pt x="7621" y="12859"/>
                  </a:lnTo>
                  <a:lnTo>
                    <a:pt x="9919" y="14145"/>
                  </a:lnTo>
                  <a:lnTo>
                    <a:pt x="10681" y="14561"/>
                  </a:lnTo>
                  <a:lnTo>
                    <a:pt x="10907" y="13752"/>
                  </a:lnTo>
                  <a:lnTo>
                    <a:pt x="11621" y="11156"/>
                  </a:lnTo>
                  <a:lnTo>
                    <a:pt x="14193" y="10489"/>
                  </a:lnTo>
                  <a:lnTo>
                    <a:pt x="15038" y="10263"/>
                  </a:lnTo>
                  <a:lnTo>
                    <a:pt x="14610" y="9537"/>
                  </a:lnTo>
                  <a:lnTo>
                    <a:pt x="13228" y="7215"/>
                  </a:lnTo>
                  <a:lnTo>
                    <a:pt x="14562" y="4965"/>
                  </a:lnTo>
                  <a:lnTo>
                    <a:pt x="15003" y="4239"/>
                  </a:lnTo>
                  <a:lnTo>
                    <a:pt x="14145" y="4012"/>
                  </a:lnTo>
                  <a:lnTo>
                    <a:pt x="11490" y="3310"/>
                  </a:lnTo>
                  <a:lnTo>
                    <a:pt x="10800" y="810"/>
                  </a:lnTo>
                  <a:lnTo>
                    <a:pt x="10573"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6" name="Google Shape;236;p8"/>
            <p:cNvSpPr/>
            <p:nvPr/>
          </p:nvSpPr>
          <p:spPr>
            <a:xfrm>
              <a:off x="3622475" y="846675"/>
              <a:ext cx="376250" cy="365825"/>
            </a:xfrm>
            <a:custGeom>
              <a:avLst/>
              <a:gdLst/>
              <a:ahLst/>
              <a:cxnLst/>
              <a:rect l="l" t="t" r="r" b="b"/>
              <a:pathLst>
                <a:path w="15050" h="14633" extrusionOk="0">
                  <a:moveTo>
                    <a:pt x="10049" y="1238"/>
                  </a:moveTo>
                  <a:lnTo>
                    <a:pt x="10704" y="3631"/>
                  </a:lnTo>
                  <a:lnTo>
                    <a:pt x="7930" y="6310"/>
                  </a:lnTo>
                  <a:lnTo>
                    <a:pt x="7930" y="2417"/>
                  </a:lnTo>
                  <a:lnTo>
                    <a:pt x="7953" y="2417"/>
                  </a:lnTo>
                  <a:lnTo>
                    <a:pt x="10049" y="1238"/>
                  </a:lnTo>
                  <a:close/>
                  <a:moveTo>
                    <a:pt x="4882" y="1298"/>
                  </a:moveTo>
                  <a:lnTo>
                    <a:pt x="7096" y="2536"/>
                  </a:lnTo>
                  <a:lnTo>
                    <a:pt x="7096" y="6322"/>
                  </a:lnTo>
                  <a:lnTo>
                    <a:pt x="4263" y="3572"/>
                  </a:lnTo>
                  <a:lnTo>
                    <a:pt x="4882" y="1298"/>
                  </a:lnTo>
                  <a:close/>
                  <a:moveTo>
                    <a:pt x="3751" y="4215"/>
                  </a:moveTo>
                  <a:lnTo>
                    <a:pt x="6525" y="6894"/>
                  </a:lnTo>
                  <a:lnTo>
                    <a:pt x="2500" y="6894"/>
                  </a:lnTo>
                  <a:lnTo>
                    <a:pt x="1286" y="4858"/>
                  </a:lnTo>
                  <a:lnTo>
                    <a:pt x="3751" y="4215"/>
                  </a:lnTo>
                  <a:close/>
                  <a:moveTo>
                    <a:pt x="11382" y="4131"/>
                  </a:moveTo>
                  <a:lnTo>
                    <a:pt x="13728" y="4751"/>
                  </a:lnTo>
                  <a:lnTo>
                    <a:pt x="12442" y="6894"/>
                  </a:lnTo>
                  <a:lnTo>
                    <a:pt x="8549" y="6894"/>
                  </a:lnTo>
                  <a:lnTo>
                    <a:pt x="11382" y="4131"/>
                  </a:lnTo>
                  <a:close/>
                  <a:moveTo>
                    <a:pt x="12561" y="7715"/>
                  </a:moveTo>
                  <a:lnTo>
                    <a:pt x="13788" y="9751"/>
                  </a:lnTo>
                  <a:lnTo>
                    <a:pt x="11311" y="10394"/>
                  </a:lnTo>
                  <a:lnTo>
                    <a:pt x="8549" y="7715"/>
                  </a:lnTo>
                  <a:close/>
                  <a:moveTo>
                    <a:pt x="6525" y="7727"/>
                  </a:moveTo>
                  <a:lnTo>
                    <a:pt x="3667" y="10477"/>
                  </a:lnTo>
                  <a:lnTo>
                    <a:pt x="1322" y="9870"/>
                  </a:lnTo>
                  <a:lnTo>
                    <a:pt x="2608" y="7727"/>
                  </a:lnTo>
                  <a:close/>
                  <a:moveTo>
                    <a:pt x="7953" y="8287"/>
                  </a:moveTo>
                  <a:lnTo>
                    <a:pt x="10787" y="11049"/>
                  </a:lnTo>
                  <a:lnTo>
                    <a:pt x="10168" y="13323"/>
                  </a:lnTo>
                  <a:lnTo>
                    <a:pt x="7953" y="12085"/>
                  </a:lnTo>
                  <a:lnTo>
                    <a:pt x="7953" y="8287"/>
                  </a:lnTo>
                  <a:close/>
                  <a:moveTo>
                    <a:pt x="7120" y="8287"/>
                  </a:moveTo>
                  <a:lnTo>
                    <a:pt x="7120" y="12192"/>
                  </a:lnTo>
                  <a:lnTo>
                    <a:pt x="7096" y="12192"/>
                  </a:lnTo>
                  <a:lnTo>
                    <a:pt x="5001" y="13371"/>
                  </a:lnTo>
                  <a:lnTo>
                    <a:pt x="4346" y="10966"/>
                  </a:lnTo>
                  <a:lnTo>
                    <a:pt x="7120" y="8287"/>
                  </a:lnTo>
                  <a:close/>
                  <a:moveTo>
                    <a:pt x="10585" y="0"/>
                  </a:moveTo>
                  <a:lnTo>
                    <a:pt x="9823" y="417"/>
                  </a:lnTo>
                  <a:lnTo>
                    <a:pt x="7430" y="1762"/>
                  </a:lnTo>
                  <a:lnTo>
                    <a:pt x="5120" y="476"/>
                  </a:lnTo>
                  <a:lnTo>
                    <a:pt x="4358" y="60"/>
                  </a:lnTo>
                  <a:lnTo>
                    <a:pt x="4143" y="881"/>
                  </a:lnTo>
                  <a:lnTo>
                    <a:pt x="3429" y="3465"/>
                  </a:lnTo>
                  <a:lnTo>
                    <a:pt x="845" y="4131"/>
                  </a:lnTo>
                  <a:lnTo>
                    <a:pt x="0" y="4358"/>
                  </a:lnTo>
                  <a:lnTo>
                    <a:pt x="429" y="5084"/>
                  </a:lnTo>
                  <a:lnTo>
                    <a:pt x="1822" y="7418"/>
                  </a:lnTo>
                  <a:lnTo>
                    <a:pt x="476" y="9656"/>
                  </a:lnTo>
                  <a:lnTo>
                    <a:pt x="48" y="10394"/>
                  </a:lnTo>
                  <a:lnTo>
                    <a:pt x="893" y="10608"/>
                  </a:lnTo>
                  <a:lnTo>
                    <a:pt x="3560" y="11311"/>
                  </a:lnTo>
                  <a:lnTo>
                    <a:pt x="4239" y="13811"/>
                  </a:lnTo>
                  <a:lnTo>
                    <a:pt x="4465" y="14633"/>
                  </a:lnTo>
                  <a:lnTo>
                    <a:pt x="5227" y="14216"/>
                  </a:lnTo>
                  <a:lnTo>
                    <a:pt x="7620" y="12871"/>
                  </a:lnTo>
                  <a:lnTo>
                    <a:pt x="9930" y="14168"/>
                  </a:lnTo>
                  <a:lnTo>
                    <a:pt x="10692" y="14585"/>
                  </a:lnTo>
                  <a:lnTo>
                    <a:pt x="10906" y="13764"/>
                  </a:lnTo>
                  <a:lnTo>
                    <a:pt x="11621" y="11180"/>
                  </a:lnTo>
                  <a:lnTo>
                    <a:pt x="14204" y="10501"/>
                  </a:lnTo>
                  <a:lnTo>
                    <a:pt x="15050" y="10287"/>
                  </a:lnTo>
                  <a:lnTo>
                    <a:pt x="14621" y="9549"/>
                  </a:lnTo>
                  <a:lnTo>
                    <a:pt x="13228" y="7227"/>
                  </a:lnTo>
                  <a:lnTo>
                    <a:pt x="14573" y="4989"/>
                  </a:lnTo>
                  <a:lnTo>
                    <a:pt x="15002" y="4227"/>
                  </a:lnTo>
                  <a:lnTo>
                    <a:pt x="14157" y="4000"/>
                  </a:lnTo>
                  <a:lnTo>
                    <a:pt x="11490" y="3310"/>
                  </a:lnTo>
                  <a:lnTo>
                    <a:pt x="10811" y="798"/>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 name="Google Shape;237;p8"/>
            <p:cNvSpPr/>
            <p:nvPr/>
          </p:nvSpPr>
          <p:spPr>
            <a:xfrm>
              <a:off x="4001675" y="3038600"/>
              <a:ext cx="376275" cy="365250"/>
            </a:xfrm>
            <a:custGeom>
              <a:avLst/>
              <a:gdLst/>
              <a:ahLst/>
              <a:cxnLst/>
              <a:rect l="l" t="t" r="r" b="b"/>
              <a:pathLst>
                <a:path w="15051" h="14610" extrusionOk="0">
                  <a:moveTo>
                    <a:pt x="10050" y="1239"/>
                  </a:moveTo>
                  <a:lnTo>
                    <a:pt x="10704" y="3632"/>
                  </a:lnTo>
                  <a:lnTo>
                    <a:pt x="7930" y="6311"/>
                  </a:lnTo>
                  <a:lnTo>
                    <a:pt x="7930" y="2405"/>
                  </a:lnTo>
                  <a:lnTo>
                    <a:pt x="7942" y="2405"/>
                  </a:lnTo>
                  <a:lnTo>
                    <a:pt x="10050" y="1239"/>
                  </a:lnTo>
                  <a:close/>
                  <a:moveTo>
                    <a:pt x="4894" y="1298"/>
                  </a:moveTo>
                  <a:lnTo>
                    <a:pt x="7109" y="2525"/>
                  </a:lnTo>
                  <a:lnTo>
                    <a:pt x="7109" y="6323"/>
                  </a:lnTo>
                  <a:lnTo>
                    <a:pt x="4275" y="3572"/>
                  </a:lnTo>
                  <a:lnTo>
                    <a:pt x="4894" y="1298"/>
                  </a:lnTo>
                  <a:close/>
                  <a:moveTo>
                    <a:pt x="3751" y="4215"/>
                  </a:moveTo>
                  <a:lnTo>
                    <a:pt x="6513" y="6894"/>
                  </a:lnTo>
                  <a:lnTo>
                    <a:pt x="2501" y="6894"/>
                  </a:lnTo>
                  <a:lnTo>
                    <a:pt x="1275" y="4846"/>
                  </a:lnTo>
                  <a:lnTo>
                    <a:pt x="3751" y="4215"/>
                  </a:lnTo>
                  <a:close/>
                  <a:moveTo>
                    <a:pt x="11383" y="4132"/>
                  </a:moveTo>
                  <a:lnTo>
                    <a:pt x="13717" y="4751"/>
                  </a:lnTo>
                  <a:lnTo>
                    <a:pt x="12443" y="6894"/>
                  </a:lnTo>
                  <a:lnTo>
                    <a:pt x="8526" y="6894"/>
                  </a:lnTo>
                  <a:lnTo>
                    <a:pt x="11383" y="4132"/>
                  </a:lnTo>
                  <a:close/>
                  <a:moveTo>
                    <a:pt x="12562" y="7704"/>
                  </a:moveTo>
                  <a:lnTo>
                    <a:pt x="13776" y="9752"/>
                  </a:lnTo>
                  <a:lnTo>
                    <a:pt x="11312" y="10383"/>
                  </a:lnTo>
                  <a:lnTo>
                    <a:pt x="8537" y="7704"/>
                  </a:lnTo>
                  <a:close/>
                  <a:moveTo>
                    <a:pt x="6525" y="7704"/>
                  </a:moveTo>
                  <a:lnTo>
                    <a:pt x="3680" y="10478"/>
                  </a:lnTo>
                  <a:lnTo>
                    <a:pt x="1334" y="9871"/>
                  </a:lnTo>
                  <a:lnTo>
                    <a:pt x="2620" y="7704"/>
                  </a:lnTo>
                  <a:close/>
                  <a:moveTo>
                    <a:pt x="7942" y="8287"/>
                  </a:moveTo>
                  <a:lnTo>
                    <a:pt x="10788" y="11038"/>
                  </a:lnTo>
                  <a:lnTo>
                    <a:pt x="10169" y="13324"/>
                  </a:lnTo>
                  <a:lnTo>
                    <a:pt x="7942" y="12085"/>
                  </a:lnTo>
                  <a:lnTo>
                    <a:pt x="7942" y="8287"/>
                  </a:lnTo>
                  <a:close/>
                  <a:moveTo>
                    <a:pt x="7121" y="8287"/>
                  </a:moveTo>
                  <a:lnTo>
                    <a:pt x="7121" y="12192"/>
                  </a:lnTo>
                  <a:lnTo>
                    <a:pt x="7109" y="12192"/>
                  </a:lnTo>
                  <a:lnTo>
                    <a:pt x="5013" y="13359"/>
                  </a:lnTo>
                  <a:lnTo>
                    <a:pt x="4358" y="10966"/>
                  </a:lnTo>
                  <a:lnTo>
                    <a:pt x="7121" y="8287"/>
                  </a:lnTo>
                  <a:close/>
                  <a:moveTo>
                    <a:pt x="10585" y="0"/>
                  </a:moveTo>
                  <a:lnTo>
                    <a:pt x="9823" y="417"/>
                  </a:lnTo>
                  <a:lnTo>
                    <a:pt x="7430" y="1751"/>
                  </a:lnTo>
                  <a:lnTo>
                    <a:pt x="5120" y="453"/>
                  </a:lnTo>
                  <a:lnTo>
                    <a:pt x="4358" y="48"/>
                  </a:lnTo>
                  <a:lnTo>
                    <a:pt x="4132" y="858"/>
                  </a:lnTo>
                  <a:lnTo>
                    <a:pt x="3418" y="3453"/>
                  </a:lnTo>
                  <a:lnTo>
                    <a:pt x="846" y="4120"/>
                  </a:lnTo>
                  <a:lnTo>
                    <a:pt x="1" y="4346"/>
                  </a:lnTo>
                  <a:lnTo>
                    <a:pt x="429" y="5072"/>
                  </a:lnTo>
                  <a:lnTo>
                    <a:pt x="1810" y="7394"/>
                  </a:lnTo>
                  <a:lnTo>
                    <a:pt x="477" y="9644"/>
                  </a:lnTo>
                  <a:lnTo>
                    <a:pt x="48" y="10371"/>
                  </a:lnTo>
                  <a:lnTo>
                    <a:pt x="894" y="10597"/>
                  </a:lnTo>
                  <a:lnTo>
                    <a:pt x="3561" y="11299"/>
                  </a:lnTo>
                  <a:lnTo>
                    <a:pt x="4239" y="13800"/>
                  </a:lnTo>
                  <a:lnTo>
                    <a:pt x="4465" y="14609"/>
                  </a:lnTo>
                  <a:lnTo>
                    <a:pt x="5227" y="14193"/>
                  </a:lnTo>
                  <a:lnTo>
                    <a:pt x="7621" y="12859"/>
                  </a:lnTo>
                  <a:lnTo>
                    <a:pt x="9930" y="14157"/>
                  </a:lnTo>
                  <a:lnTo>
                    <a:pt x="10681" y="14574"/>
                  </a:lnTo>
                  <a:lnTo>
                    <a:pt x="10907" y="13752"/>
                  </a:lnTo>
                  <a:lnTo>
                    <a:pt x="11621" y="11157"/>
                  </a:lnTo>
                  <a:lnTo>
                    <a:pt x="14193" y="10490"/>
                  </a:lnTo>
                  <a:lnTo>
                    <a:pt x="15050" y="10264"/>
                  </a:lnTo>
                  <a:lnTo>
                    <a:pt x="14610" y="9537"/>
                  </a:lnTo>
                  <a:lnTo>
                    <a:pt x="13228" y="7216"/>
                  </a:lnTo>
                  <a:lnTo>
                    <a:pt x="14574" y="4965"/>
                  </a:lnTo>
                  <a:lnTo>
                    <a:pt x="15003" y="4239"/>
                  </a:lnTo>
                  <a:lnTo>
                    <a:pt x="14157" y="4013"/>
                  </a:lnTo>
                  <a:lnTo>
                    <a:pt x="11490" y="3322"/>
                  </a:lnTo>
                  <a:lnTo>
                    <a:pt x="10800"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 name="Google Shape;238;p8"/>
            <p:cNvSpPr/>
            <p:nvPr/>
          </p:nvSpPr>
          <p:spPr>
            <a:xfrm>
              <a:off x="4001675" y="1577100"/>
              <a:ext cx="376275" cy="365250"/>
            </a:xfrm>
            <a:custGeom>
              <a:avLst/>
              <a:gdLst/>
              <a:ahLst/>
              <a:cxnLst/>
              <a:rect l="l" t="t" r="r" b="b"/>
              <a:pathLst>
                <a:path w="15051" h="14610" extrusionOk="0">
                  <a:moveTo>
                    <a:pt x="4882" y="1299"/>
                  </a:moveTo>
                  <a:lnTo>
                    <a:pt x="7097" y="2525"/>
                  </a:lnTo>
                  <a:lnTo>
                    <a:pt x="7097" y="6323"/>
                  </a:lnTo>
                  <a:lnTo>
                    <a:pt x="4251" y="3573"/>
                  </a:lnTo>
                  <a:lnTo>
                    <a:pt x="4882" y="1299"/>
                  </a:lnTo>
                  <a:close/>
                  <a:moveTo>
                    <a:pt x="10050" y="1251"/>
                  </a:moveTo>
                  <a:lnTo>
                    <a:pt x="10704" y="3644"/>
                  </a:lnTo>
                  <a:lnTo>
                    <a:pt x="7930" y="6323"/>
                  </a:lnTo>
                  <a:lnTo>
                    <a:pt x="7930" y="2430"/>
                  </a:lnTo>
                  <a:lnTo>
                    <a:pt x="7942" y="2430"/>
                  </a:lnTo>
                  <a:lnTo>
                    <a:pt x="10050" y="1251"/>
                  </a:lnTo>
                  <a:close/>
                  <a:moveTo>
                    <a:pt x="3751" y="4228"/>
                  </a:moveTo>
                  <a:lnTo>
                    <a:pt x="6513" y="6906"/>
                  </a:lnTo>
                  <a:lnTo>
                    <a:pt x="2501" y="6906"/>
                  </a:lnTo>
                  <a:lnTo>
                    <a:pt x="1275" y="4871"/>
                  </a:lnTo>
                  <a:lnTo>
                    <a:pt x="3751" y="4228"/>
                  </a:lnTo>
                  <a:close/>
                  <a:moveTo>
                    <a:pt x="11383" y="4156"/>
                  </a:moveTo>
                  <a:lnTo>
                    <a:pt x="13717" y="4763"/>
                  </a:lnTo>
                  <a:lnTo>
                    <a:pt x="12443" y="6906"/>
                  </a:lnTo>
                  <a:lnTo>
                    <a:pt x="8526" y="6906"/>
                  </a:lnTo>
                  <a:lnTo>
                    <a:pt x="11383" y="4156"/>
                  </a:lnTo>
                  <a:close/>
                  <a:moveTo>
                    <a:pt x="12562" y="7728"/>
                  </a:moveTo>
                  <a:lnTo>
                    <a:pt x="13764" y="9764"/>
                  </a:lnTo>
                  <a:lnTo>
                    <a:pt x="11312" y="10407"/>
                  </a:lnTo>
                  <a:lnTo>
                    <a:pt x="8537" y="7728"/>
                  </a:lnTo>
                  <a:close/>
                  <a:moveTo>
                    <a:pt x="6513" y="7704"/>
                  </a:moveTo>
                  <a:lnTo>
                    <a:pt x="3656" y="10478"/>
                  </a:lnTo>
                  <a:lnTo>
                    <a:pt x="1322" y="9859"/>
                  </a:lnTo>
                  <a:lnTo>
                    <a:pt x="2596" y="7704"/>
                  </a:lnTo>
                  <a:close/>
                  <a:moveTo>
                    <a:pt x="7942" y="8300"/>
                  </a:moveTo>
                  <a:lnTo>
                    <a:pt x="10788" y="11050"/>
                  </a:lnTo>
                  <a:lnTo>
                    <a:pt x="10169" y="13336"/>
                  </a:lnTo>
                  <a:lnTo>
                    <a:pt x="7942" y="12098"/>
                  </a:lnTo>
                  <a:lnTo>
                    <a:pt x="7942" y="8300"/>
                  </a:lnTo>
                  <a:close/>
                  <a:moveTo>
                    <a:pt x="7109" y="8300"/>
                  </a:moveTo>
                  <a:lnTo>
                    <a:pt x="7109" y="12205"/>
                  </a:lnTo>
                  <a:lnTo>
                    <a:pt x="7097" y="12205"/>
                  </a:lnTo>
                  <a:lnTo>
                    <a:pt x="5001" y="13383"/>
                  </a:lnTo>
                  <a:lnTo>
                    <a:pt x="4346" y="10978"/>
                  </a:lnTo>
                  <a:lnTo>
                    <a:pt x="7109" y="8300"/>
                  </a:lnTo>
                  <a:close/>
                  <a:moveTo>
                    <a:pt x="10585" y="1"/>
                  </a:moveTo>
                  <a:lnTo>
                    <a:pt x="9823" y="418"/>
                  </a:lnTo>
                  <a:lnTo>
                    <a:pt x="7430" y="1751"/>
                  </a:lnTo>
                  <a:lnTo>
                    <a:pt x="5120" y="465"/>
                  </a:lnTo>
                  <a:lnTo>
                    <a:pt x="4358" y="49"/>
                  </a:lnTo>
                  <a:lnTo>
                    <a:pt x="4132" y="858"/>
                  </a:lnTo>
                  <a:lnTo>
                    <a:pt x="3418" y="3454"/>
                  </a:lnTo>
                  <a:lnTo>
                    <a:pt x="846" y="4120"/>
                  </a:lnTo>
                  <a:lnTo>
                    <a:pt x="1" y="4347"/>
                  </a:lnTo>
                  <a:lnTo>
                    <a:pt x="429" y="5073"/>
                  </a:lnTo>
                  <a:lnTo>
                    <a:pt x="1810" y="7395"/>
                  </a:lnTo>
                  <a:lnTo>
                    <a:pt x="477" y="9645"/>
                  </a:lnTo>
                  <a:lnTo>
                    <a:pt x="48" y="10371"/>
                  </a:lnTo>
                  <a:lnTo>
                    <a:pt x="894" y="10597"/>
                  </a:lnTo>
                  <a:lnTo>
                    <a:pt x="3561" y="11300"/>
                  </a:lnTo>
                  <a:lnTo>
                    <a:pt x="4239" y="13800"/>
                  </a:lnTo>
                  <a:lnTo>
                    <a:pt x="4465" y="14610"/>
                  </a:lnTo>
                  <a:lnTo>
                    <a:pt x="5227" y="14193"/>
                  </a:lnTo>
                  <a:lnTo>
                    <a:pt x="7621" y="12860"/>
                  </a:lnTo>
                  <a:lnTo>
                    <a:pt x="9930" y="14145"/>
                  </a:lnTo>
                  <a:lnTo>
                    <a:pt x="10681" y="14574"/>
                  </a:lnTo>
                  <a:lnTo>
                    <a:pt x="10907" y="13753"/>
                  </a:lnTo>
                  <a:lnTo>
                    <a:pt x="11621" y="11157"/>
                  </a:lnTo>
                  <a:lnTo>
                    <a:pt x="14193" y="10490"/>
                  </a:lnTo>
                  <a:lnTo>
                    <a:pt x="15050" y="10264"/>
                  </a:lnTo>
                  <a:lnTo>
                    <a:pt x="14610" y="9538"/>
                  </a:lnTo>
                  <a:lnTo>
                    <a:pt x="13228" y="7216"/>
                  </a:lnTo>
                  <a:lnTo>
                    <a:pt x="14574" y="4966"/>
                  </a:lnTo>
                  <a:lnTo>
                    <a:pt x="15003" y="4239"/>
                  </a:lnTo>
                  <a:lnTo>
                    <a:pt x="14157" y="4013"/>
                  </a:lnTo>
                  <a:lnTo>
                    <a:pt x="11490" y="3323"/>
                  </a:lnTo>
                  <a:lnTo>
                    <a:pt x="10800"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9" name="Google Shape;239;p8"/>
            <p:cNvSpPr/>
            <p:nvPr/>
          </p:nvSpPr>
          <p:spPr>
            <a:xfrm>
              <a:off x="4001675" y="1211600"/>
              <a:ext cx="376275" cy="365525"/>
            </a:xfrm>
            <a:custGeom>
              <a:avLst/>
              <a:gdLst/>
              <a:ahLst/>
              <a:cxnLst/>
              <a:rect l="l" t="t" r="r" b="b"/>
              <a:pathLst>
                <a:path w="15051" h="14621" extrusionOk="0">
                  <a:moveTo>
                    <a:pt x="4882" y="1298"/>
                  </a:moveTo>
                  <a:lnTo>
                    <a:pt x="7097" y="2536"/>
                  </a:lnTo>
                  <a:lnTo>
                    <a:pt x="7097" y="6334"/>
                  </a:lnTo>
                  <a:lnTo>
                    <a:pt x="4251" y="3572"/>
                  </a:lnTo>
                  <a:lnTo>
                    <a:pt x="4882" y="1298"/>
                  </a:lnTo>
                  <a:close/>
                  <a:moveTo>
                    <a:pt x="10050" y="1250"/>
                  </a:moveTo>
                  <a:lnTo>
                    <a:pt x="10704" y="3655"/>
                  </a:lnTo>
                  <a:lnTo>
                    <a:pt x="7930" y="6334"/>
                  </a:lnTo>
                  <a:lnTo>
                    <a:pt x="7930" y="2429"/>
                  </a:lnTo>
                  <a:lnTo>
                    <a:pt x="7942" y="2429"/>
                  </a:lnTo>
                  <a:lnTo>
                    <a:pt x="10050" y="1250"/>
                  </a:lnTo>
                  <a:close/>
                  <a:moveTo>
                    <a:pt x="3751" y="4227"/>
                  </a:moveTo>
                  <a:lnTo>
                    <a:pt x="6513" y="6906"/>
                  </a:lnTo>
                  <a:lnTo>
                    <a:pt x="2501" y="6906"/>
                  </a:lnTo>
                  <a:lnTo>
                    <a:pt x="1275" y="4870"/>
                  </a:lnTo>
                  <a:lnTo>
                    <a:pt x="3751" y="4227"/>
                  </a:lnTo>
                  <a:close/>
                  <a:moveTo>
                    <a:pt x="11383" y="4155"/>
                  </a:moveTo>
                  <a:lnTo>
                    <a:pt x="13717" y="4763"/>
                  </a:lnTo>
                  <a:lnTo>
                    <a:pt x="12443" y="6906"/>
                  </a:lnTo>
                  <a:lnTo>
                    <a:pt x="8526" y="6906"/>
                  </a:lnTo>
                  <a:lnTo>
                    <a:pt x="11383" y="4155"/>
                  </a:lnTo>
                  <a:close/>
                  <a:moveTo>
                    <a:pt x="12562" y="7727"/>
                  </a:moveTo>
                  <a:lnTo>
                    <a:pt x="13776" y="9763"/>
                  </a:lnTo>
                  <a:lnTo>
                    <a:pt x="11312" y="10406"/>
                  </a:lnTo>
                  <a:lnTo>
                    <a:pt x="8537" y="7727"/>
                  </a:lnTo>
                  <a:close/>
                  <a:moveTo>
                    <a:pt x="6513" y="7739"/>
                  </a:moveTo>
                  <a:lnTo>
                    <a:pt x="3656" y="10501"/>
                  </a:lnTo>
                  <a:lnTo>
                    <a:pt x="1322" y="9882"/>
                  </a:lnTo>
                  <a:lnTo>
                    <a:pt x="2596" y="7739"/>
                  </a:lnTo>
                  <a:close/>
                  <a:moveTo>
                    <a:pt x="7942" y="8311"/>
                  </a:moveTo>
                  <a:lnTo>
                    <a:pt x="10788" y="11061"/>
                  </a:lnTo>
                  <a:lnTo>
                    <a:pt x="10169" y="13335"/>
                  </a:lnTo>
                  <a:lnTo>
                    <a:pt x="7942" y="12097"/>
                  </a:lnTo>
                  <a:lnTo>
                    <a:pt x="7942" y="8311"/>
                  </a:lnTo>
                  <a:close/>
                  <a:moveTo>
                    <a:pt x="7109" y="8311"/>
                  </a:moveTo>
                  <a:lnTo>
                    <a:pt x="7109" y="12204"/>
                  </a:lnTo>
                  <a:lnTo>
                    <a:pt x="7097" y="12204"/>
                  </a:lnTo>
                  <a:lnTo>
                    <a:pt x="5001" y="13383"/>
                  </a:lnTo>
                  <a:lnTo>
                    <a:pt x="4346" y="10989"/>
                  </a:lnTo>
                  <a:lnTo>
                    <a:pt x="7109" y="8311"/>
                  </a:lnTo>
                  <a:close/>
                  <a:moveTo>
                    <a:pt x="10585" y="0"/>
                  </a:moveTo>
                  <a:lnTo>
                    <a:pt x="9823" y="417"/>
                  </a:lnTo>
                  <a:lnTo>
                    <a:pt x="7430" y="1762"/>
                  </a:lnTo>
                  <a:lnTo>
                    <a:pt x="5120" y="464"/>
                  </a:lnTo>
                  <a:lnTo>
                    <a:pt x="4358" y="48"/>
                  </a:lnTo>
                  <a:lnTo>
                    <a:pt x="4132" y="869"/>
                  </a:lnTo>
                  <a:lnTo>
                    <a:pt x="3418" y="3453"/>
                  </a:lnTo>
                  <a:lnTo>
                    <a:pt x="846" y="4120"/>
                  </a:lnTo>
                  <a:lnTo>
                    <a:pt x="1" y="4346"/>
                  </a:lnTo>
                  <a:lnTo>
                    <a:pt x="429" y="5072"/>
                  </a:lnTo>
                  <a:lnTo>
                    <a:pt x="1810" y="7394"/>
                  </a:lnTo>
                  <a:lnTo>
                    <a:pt x="477" y="9644"/>
                  </a:lnTo>
                  <a:lnTo>
                    <a:pt x="48" y="10382"/>
                  </a:lnTo>
                  <a:lnTo>
                    <a:pt x="894" y="10597"/>
                  </a:lnTo>
                  <a:lnTo>
                    <a:pt x="3561" y="11299"/>
                  </a:lnTo>
                  <a:lnTo>
                    <a:pt x="4239" y="13799"/>
                  </a:lnTo>
                  <a:lnTo>
                    <a:pt x="4465" y="14621"/>
                  </a:lnTo>
                  <a:lnTo>
                    <a:pt x="5227" y="14204"/>
                  </a:lnTo>
                  <a:lnTo>
                    <a:pt x="7621" y="12859"/>
                  </a:lnTo>
                  <a:lnTo>
                    <a:pt x="9930" y="14157"/>
                  </a:lnTo>
                  <a:lnTo>
                    <a:pt x="10681" y="14573"/>
                  </a:lnTo>
                  <a:lnTo>
                    <a:pt x="10907" y="13752"/>
                  </a:lnTo>
                  <a:lnTo>
                    <a:pt x="11621" y="11168"/>
                  </a:lnTo>
                  <a:lnTo>
                    <a:pt x="14193" y="10489"/>
                  </a:lnTo>
                  <a:lnTo>
                    <a:pt x="15050" y="10275"/>
                  </a:lnTo>
                  <a:lnTo>
                    <a:pt x="14610" y="9537"/>
                  </a:lnTo>
                  <a:lnTo>
                    <a:pt x="13228" y="7227"/>
                  </a:lnTo>
                  <a:lnTo>
                    <a:pt x="14574" y="4977"/>
                  </a:lnTo>
                  <a:lnTo>
                    <a:pt x="15003" y="4251"/>
                  </a:lnTo>
                  <a:lnTo>
                    <a:pt x="14157" y="4024"/>
                  </a:lnTo>
                  <a:lnTo>
                    <a:pt x="11490" y="3322"/>
                  </a:lnTo>
                  <a:lnTo>
                    <a:pt x="10800"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0" name="Google Shape;240;p8"/>
            <p:cNvSpPr/>
            <p:nvPr/>
          </p:nvSpPr>
          <p:spPr>
            <a:xfrm>
              <a:off x="4001675" y="3403825"/>
              <a:ext cx="375975" cy="365550"/>
            </a:xfrm>
            <a:custGeom>
              <a:avLst/>
              <a:gdLst/>
              <a:ahLst/>
              <a:cxnLst/>
              <a:rect l="l" t="t" r="r" b="b"/>
              <a:pathLst>
                <a:path w="15039" h="14622" extrusionOk="0">
                  <a:moveTo>
                    <a:pt x="4882" y="1286"/>
                  </a:moveTo>
                  <a:lnTo>
                    <a:pt x="7097" y="2525"/>
                  </a:lnTo>
                  <a:lnTo>
                    <a:pt x="7097" y="6311"/>
                  </a:lnTo>
                  <a:lnTo>
                    <a:pt x="4251" y="3560"/>
                  </a:lnTo>
                  <a:lnTo>
                    <a:pt x="4882" y="1286"/>
                  </a:lnTo>
                  <a:close/>
                  <a:moveTo>
                    <a:pt x="10050" y="1239"/>
                  </a:moveTo>
                  <a:lnTo>
                    <a:pt x="10704" y="3632"/>
                  </a:lnTo>
                  <a:lnTo>
                    <a:pt x="7930" y="6311"/>
                  </a:lnTo>
                  <a:lnTo>
                    <a:pt x="7930" y="2417"/>
                  </a:lnTo>
                  <a:lnTo>
                    <a:pt x="7942" y="2417"/>
                  </a:lnTo>
                  <a:lnTo>
                    <a:pt x="10050" y="1239"/>
                  </a:lnTo>
                  <a:close/>
                  <a:moveTo>
                    <a:pt x="3751" y="4215"/>
                  </a:moveTo>
                  <a:lnTo>
                    <a:pt x="6513" y="6894"/>
                  </a:lnTo>
                  <a:lnTo>
                    <a:pt x="2501" y="6894"/>
                  </a:lnTo>
                  <a:lnTo>
                    <a:pt x="1275" y="4858"/>
                  </a:lnTo>
                  <a:lnTo>
                    <a:pt x="3751" y="4215"/>
                  </a:lnTo>
                  <a:close/>
                  <a:moveTo>
                    <a:pt x="11383" y="4144"/>
                  </a:moveTo>
                  <a:lnTo>
                    <a:pt x="13717" y="4751"/>
                  </a:lnTo>
                  <a:lnTo>
                    <a:pt x="12443" y="6894"/>
                  </a:lnTo>
                  <a:lnTo>
                    <a:pt x="8526" y="6894"/>
                  </a:lnTo>
                  <a:lnTo>
                    <a:pt x="11383" y="4144"/>
                  </a:lnTo>
                  <a:close/>
                  <a:moveTo>
                    <a:pt x="12550" y="7716"/>
                  </a:moveTo>
                  <a:lnTo>
                    <a:pt x="13764" y="9752"/>
                  </a:lnTo>
                  <a:lnTo>
                    <a:pt x="11300" y="10395"/>
                  </a:lnTo>
                  <a:lnTo>
                    <a:pt x="8526" y="7716"/>
                  </a:lnTo>
                  <a:close/>
                  <a:moveTo>
                    <a:pt x="6513" y="7728"/>
                  </a:moveTo>
                  <a:lnTo>
                    <a:pt x="3656" y="10478"/>
                  </a:lnTo>
                  <a:lnTo>
                    <a:pt x="1322" y="9871"/>
                  </a:lnTo>
                  <a:lnTo>
                    <a:pt x="2596" y="7728"/>
                  </a:lnTo>
                  <a:close/>
                  <a:moveTo>
                    <a:pt x="7942" y="8299"/>
                  </a:moveTo>
                  <a:lnTo>
                    <a:pt x="10788" y="11049"/>
                  </a:lnTo>
                  <a:lnTo>
                    <a:pt x="10169" y="13323"/>
                  </a:lnTo>
                  <a:lnTo>
                    <a:pt x="7942" y="12085"/>
                  </a:lnTo>
                  <a:lnTo>
                    <a:pt x="7942" y="8299"/>
                  </a:lnTo>
                  <a:close/>
                  <a:moveTo>
                    <a:pt x="7109" y="8299"/>
                  </a:moveTo>
                  <a:lnTo>
                    <a:pt x="7109" y="12192"/>
                  </a:lnTo>
                  <a:lnTo>
                    <a:pt x="7097" y="12192"/>
                  </a:lnTo>
                  <a:lnTo>
                    <a:pt x="5001" y="13371"/>
                  </a:lnTo>
                  <a:lnTo>
                    <a:pt x="4346" y="10978"/>
                  </a:lnTo>
                  <a:lnTo>
                    <a:pt x="7109" y="8299"/>
                  </a:lnTo>
                  <a:close/>
                  <a:moveTo>
                    <a:pt x="10573" y="0"/>
                  </a:moveTo>
                  <a:lnTo>
                    <a:pt x="9823" y="417"/>
                  </a:lnTo>
                  <a:lnTo>
                    <a:pt x="7418" y="1763"/>
                  </a:lnTo>
                  <a:lnTo>
                    <a:pt x="5120" y="465"/>
                  </a:lnTo>
                  <a:lnTo>
                    <a:pt x="4358" y="48"/>
                  </a:lnTo>
                  <a:lnTo>
                    <a:pt x="4132" y="870"/>
                  </a:lnTo>
                  <a:lnTo>
                    <a:pt x="3418" y="3453"/>
                  </a:lnTo>
                  <a:lnTo>
                    <a:pt x="846" y="4132"/>
                  </a:lnTo>
                  <a:lnTo>
                    <a:pt x="1" y="4346"/>
                  </a:lnTo>
                  <a:lnTo>
                    <a:pt x="429" y="5084"/>
                  </a:lnTo>
                  <a:lnTo>
                    <a:pt x="1810" y="7406"/>
                  </a:lnTo>
                  <a:lnTo>
                    <a:pt x="477" y="9644"/>
                  </a:lnTo>
                  <a:lnTo>
                    <a:pt x="48" y="10383"/>
                  </a:lnTo>
                  <a:lnTo>
                    <a:pt x="894" y="10597"/>
                  </a:lnTo>
                  <a:lnTo>
                    <a:pt x="3561" y="11299"/>
                  </a:lnTo>
                  <a:lnTo>
                    <a:pt x="4239" y="13800"/>
                  </a:lnTo>
                  <a:lnTo>
                    <a:pt x="4465" y="14621"/>
                  </a:lnTo>
                  <a:lnTo>
                    <a:pt x="5216" y="14205"/>
                  </a:lnTo>
                  <a:lnTo>
                    <a:pt x="7621" y="12859"/>
                  </a:lnTo>
                  <a:lnTo>
                    <a:pt x="9919" y="14157"/>
                  </a:lnTo>
                  <a:lnTo>
                    <a:pt x="10681" y="14574"/>
                  </a:lnTo>
                  <a:lnTo>
                    <a:pt x="10907" y="13752"/>
                  </a:lnTo>
                  <a:lnTo>
                    <a:pt x="11621" y="11168"/>
                  </a:lnTo>
                  <a:lnTo>
                    <a:pt x="14193" y="10502"/>
                  </a:lnTo>
                  <a:lnTo>
                    <a:pt x="15038" y="10275"/>
                  </a:lnTo>
                  <a:lnTo>
                    <a:pt x="14610" y="9549"/>
                  </a:lnTo>
                  <a:lnTo>
                    <a:pt x="13228" y="7227"/>
                  </a:lnTo>
                  <a:lnTo>
                    <a:pt x="14562" y="4977"/>
                  </a:lnTo>
                  <a:lnTo>
                    <a:pt x="15003" y="4251"/>
                  </a:lnTo>
                  <a:lnTo>
                    <a:pt x="14145" y="4025"/>
                  </a:lnTo>
                  <a:lnTo>
                    <a:pt x="11490" y="3322"/>
                  </a:lnTo>
                  <a:lnTo>
                    <a:pt x="10800" y="822"/>
                  </a:lnTo>
                  <a:lnTo>
                    <a:pt x="10573"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1" name="Google Shape;241;p8"/>
            <p:cNvSpPr/>
            <p:nvPr/>
          </p:nvSpPr>
          <p:spPr>
            <a:xfrm>
              <a:off x="4001675" y="4134575"/>
              <a:ext cx="375975" cy="365525"/>
            </a:xfrm>
            <a:custGeom>
              <a:avLst/>
              <a:gdLst/>
              <a:ahLst/>
              <a:cxnLst/>
              <a:rect l="l" t="t" r="r" b="b"/>
              <a:pathLst>
                <a:path w="15039" h="14621" extrusionOk="0">
                  <a:moveTo>
                    <a:pt x="4882" y="1286"/>
                  </a:moveTo>
                  <a:lnTo>
                    <a:pt x="7097" y="2512"/>
                  </a:lnTo>
                  <a:lnTo>
                    <a:pt x="7097" y="6310"/>
                  </a:lnTo>
                  <a:lnTo>
                    <a:pt x="4251" y="3560"/>
                  </a:lnTo>
                  <a:lnTo>
                    <a:pt x="4882" y="1286"/>
                  </a:lnTo>
                  <a:close/>
                  <a:moveTo>
                    <a:pt x="10050" y="1238"/>
                  </a:moveTo>
                  <a:lnTo>
                    <a:pt x="10704" y="3632"/>
                  </a:lnTo>
                  <a:lnTo>
                    <a:pt x="7930" y="6310"/>
                  </a:lnTo>
                  <a:lnTo>
                    <a:pt x="7930" y="2417"/>
                  </a:lnTo>
                  <a:lnTo>
                    <a:pt x="7942" y="2417"/>
                  </a:lnTo>
                  <a:lnTo>
                    <a:pt x="10050" y="1238"/>
                  </a:lnTo>
                  <a:close/>
                  <a:moveTo>
                    <a:pt x="11383" y="4132"/>
                  </a:moveTo>
                  <a:lnTo>
                    <a:pt x="13717" y="4739"/>
                  </a:lnTo>
                  <a:lnTo>
                    <a:pt x="12443" y="6882"/>
                  </a:lnTo>
                  <a:lnTo>
                    <a:pt x="8526" y="6882"/>
                  </a:lnTo>
                  <a:lnTo>
                    <a:pt x="11383" y="4132"/>
                  </a:lnTo>
                  <a:close/>
                  <a:moveTo>
                    <a:pt x="3751" y="4215"/>
                  </a:moveTo>
                  <a:lnTo>
                    <a:pt x="6513" y="6894"/>
                  </a:lnTo>
                  <a:lnTo>
                    <a:pt x="2501" y="6894"/>
                  </a:lnTo>
                  <a:lnTo>
                    <a:pt x="1275" y="4858"/>
                  </a:lnTo>
                  <a:lnTo>
                    <a:pt x="3751" y="4215"/>
                  </a:lnTo>
                  <a:close/>
                  <a:moveTo>
                    <a:pt x="12550" y="7715"/>
                  </a:moveTo>
                  <a:lnTo>
                    <a:pt x="13764" y="9751"/>
                  </a:lnTo>
                  <a:lnTo>
                    <a:pt x="11300" y="10394"/>
                  </a:lnTo>
                  <a:lnTo>
                    <a:pt x="8526" y="7715"/>
                  </a:lnTo>
                  <a:close/>
                  <a:moveTo>
                    <a:pt x="6513" y="7715"/>
                  </a:moveTo>
                  <a:lnTo>
                    <a:pt x="3656" y="10466"/>
                  </a:lnTo>
                  <a:lnTo>
                    <a:pt x="1322" y="9859"/>
                  </a:lnTo>
                  <a:lnTo>
                    <a:pt x="2596" y="7715"/>
                  </a:lnTo>
                  <a:close/>
                  <a:moveTo>
                    <a:pt x="7942" y="8299"/>
                  </a:moveTo>
                  <a:lnTo>
                    <a:pt x="10788" y="11049"/>
                  </a:lnTo>
                  <a:lnTo>
                    <a:pt x="10169" y="13323"/>
                  </a:lnTo>
                  <a:lnTo>
                    <a:pt x="7942" y="12085"/>
                  </a:lnTo>
                  <a:lnTo>
                    <a:pt x="7942" y="8299"/>
                  </a:lnTo>
                  <a:close/>
                  <a:moveTo>
                    <a:pt x="7109" y="8299"/>
                  </a:moveTo>
                  <a:lnTo>
                    <a:pt x="7109" y="12192"/>
                  </a:lnTo>
                  <a:lnTo>
                    <a:pt x="7097" y="12192"/>
                  </a:lnTo>
                  <a:lnTo>
                    <a:pt x="5001" y="13371"/>
                  </a:lnTo>
                  <a:lnTo>
                    <a:pt x="4346" y="10978"/>
                  </a:lnTo>
                  <a:lnTo>
                    <a:pt x="7109" y="8299"/>
                  </a:lnTo>
                  <a:close/>
                  <a:moveTo>
                    <a:pt x="10573" y="0"/>
                  </a:moveTo>
                  <a:lnTo>
                    <a:pt x="9823" y="417"/>
                  </a:lnTo>
                  <a:lnTo>
                    <a:pt x="7418" y="1762"/>
                  </a:lnTo>
                  <a:lnTo>
                    <a:pt x="5120" y="465"/>
                  </a:lnTo>
                  <a:lnTo>
                    <a:pt x="4358" y="48"/>
                  </a:lnTo>
                  <a:lnTo>
                    <a:pt x="4132" y="869"/>
                  </a:lnTo>
                  <a:lnTo>
                    <a:pt x="3418" y="3453"/>
                  </a:lnTo>
                  <a:lnTo>
                    <a:pt x="846" y="4132"/>
                  </a:lnTo>
                  <a:lnTo>
                    <a:pt x="1" y="4346"/>
                  </a:lnTo>
                  <a:lnTo>
                    <a:pt x="429" y="5084"/>
                  </a:lnTo>
                  <a:lnTo>
                    <a:pt x="1810" y="7406"/>
                  </a:lnTo>
                  <a:lnTo>
                    <a:pt x="477" y="9644"/>
                  </a:lnTo>
                  <a:lnTo>
                    <a:pt x="48" y="10382"/>
                  </a:lnTo>
                  <a:lnTo>
                    <a:pt x="894" y="10597"/>
                  </a:lnTo>
                  <a:lnTo>
                    <a:pt x="3561" y="11299"/>
                  </a:lnTo>
                  <a:lnTo>
                    <a:pt x="4239" y="13799"/>
                  </a:lnTo>
                  <a:lnTo>
                    <a:pt x="4465" y="14621"/>
                  </a:lnTo>
                  <a:lnTo>
                    <a:pt x="5216" y="14204"/>
                  </a:lnTo>
                  <a:lnTo>
                    <a:pt x="7621" y="12859"/>
                  </a:lnTo>
                  <a:lnTo>
                    <a:pt x="9919" y="14157"/>
                  </a:lnTo>
                  <a:lnTo>
                    <a:pt x="10681" y="14573"/>
                  </a:lnTo>
                  <a:lnTo>
                    <a:pt x="10907" y="13752"/>
                  </a:lnTo>
                  <a:lnTo>
                    <a:pt x="11621" y="11168"/>
                  </a:lnTo>
                  <a:lnTo>
                    <a:pt x="14193" y="10501"/>
                  </a:lnTo>
                  <a:lnTo>
                    <a:pt x="15038" y="10275"/>
                  </a:lnTo>
                  <a:lnTo>
                    <a:pt x="14610" y="9549"/>
                  </a:lnTo>
                  <a:lnTo>
                    <a:pt x="13228" y="7227"/>
                  </a:lnTo>
                  <a:lnTo>
                    <a:pt x="14562" y="4977"/>
                  </a:lnTo>
                  <a:lnTo>
                    <a:pt x="15003" y="4251"/>
                  </a:lnTo>
                  <a:lnTo>
                    <a:pt x="14145" y="4024"/>
                  </a:lnTo>
                  <a:lnTo>
                    <a:pt x="11490" y="3322"/>
                  </a:lnTo>
                  <a:lnTo>
                    <a:pt x="10800" y="822"/>
                  </a:lnTo>
                  <a:lnTo>
                    <a:pt x="10573"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 name="Google Shape;242;p8"/>
            <p:cNvSpPr/>
            <p:nvPr/>
          </p:nvSpPr>
          <p:spPr>
            <a:xfrm>
              <a:off x="4001675" y="1942325"/>
              <a:ext cx="376275" cy="365550"/>
            </a:xfrm>
            <a:custGeom>
              <a:avLst/>
              <a:gdLst/>
              <a:ahLst/>
              <a:cxnLst/>
              <a:rect l="l" t="t" r="r" b="b"/>
              <a:pathLst>
                <a:path w="15051" h="14622" extrusionOk="0">
                  <a:moveTo>
                    <a:pt x="4882" y="1299"/>
                  </a:moveTo>
                  <a:lnTo>
                    <a:pt x="7097" y="2537"/>
                  </a:lnTo>
                  <a:lnTo>
                    <a:pt x="7097" y="6335"/>
                  </a:lnTo>
                  <a:lnTo>
                    <a:pt x="4251" y="3573"/>
                  </a:lnTo>
                  <a:lnTo>
                    <a:pt x="4882" y="1299"/>
                  </a:lnTo>
                  <a:close/>
                  <a:moveTo>
                    <a:pt x="10050" y="1251"/>
                  </a:moveTo>
                  <a:lnTo>
                    <a:pt x="10704" y="3656"/>
                  </a:lnTo>
                  <a:lnTo>
                    <a:pt x="7930" y="6335"/>
                  </a:lnTo>
                  <a:lnTo>
                    <a:pt x="7930" y="2430"/>
                  </a:lnTo>
                  <a:lnTo>
                    <a:pt x="7942" y="2430"/>
                  </a:lnTo>
                  <a:lnTo>
                    <a:pt x="10050" y="1251"/>
                  </a:lnTo>
                  <a:close/>
                  <a:moveTo>
                    <a:pt x="11383" y="4144"/>
                  </a:moveTo>
                  <a:lnTo>
                    <a:pt x="13717" y="4751"/>
                  </a:lnTo>
                  <a:lnTo>
                    <a:pt x="12443" y="6895"/>
                  </a:lnTo>
                  <a:lnTo>
                    <a:pt x="8526" y="6895"/>
                  </a:lnTo>
                  <a:lnTo>
                    <a:pt x="11383" y="4144"/>
                  </a:lnTo>
                  <a:close/>
                  <a:moveTo>
                    <a:pt x="3751" y="4228"/>
                  </a:moveTo>
                  <a:lnTo>
                    <a:pt x="6513" y="6906"/>
                  </a:lnTo>
                  <a:lnTo>
                    <a:pt x="2501" y="6906"/>
                  </a:lnTo>
                  <a:lnTo>
                    <a:pt x="1275" y="4870"/>
                  </a:lnTo>
                  <a:lnTo>
                    <a:pt x="3751" y="4228"/>
                  </a:lnTo>
                  <a:close/>
                  <a:moveTo>
                    <a:pt x="12562" y="7728"/>
                  </a:moveTo>
                  <a:lnTo>
                    <a:pt x="13764" y="9764"/>
                  </a:lnTo>
                  <a:lnTo>
                    <a:pt x="11312" y="10407"/>
                  </a:lnTo>
                  <a:lnTo>
                    <a:pt x="8537" y="7728"/>
                  </a:lnTo>
                  <a:close/>
                  <a:moveTo>
                    <a:pt x="6513" y="7728"/>
                  </a:moveTo>
                  <a:lnTo>
                    <a:pt x="3656" y="10478"/>
                  </a:lnTo>
                  <a:lnTo>
                    <a:pt x="1322" y="9871"/>
                  </a:lnTo>
                  <a:lnTo>
                    <a:pt x="2596" y="7728"/>
                  </a:lnTo>
                  <a:close/>
                  <a:moveTo>
                    <a:pt x="7942" y="8311"/>
                  </a:moveTo>
                  <a:lnTo>
                    <a:pt x="10788" y="11062"/>
                  </a:lnTo>
                  <a:lnTo>
                    <a:pt x="10169" y="13336"/>
                  </a:lnTo>
                  <a:lnTo>
                    <a:pt x="7942" y="12109"/>
                  </a:lnTo>
                  <a:lnTo>
                    <a:pt x="7942" y="8311"/>
                  </a:lnTo>
                  <a:close/>
                  <a:moveTo>
                    <a:pt x="7109" y="8311"/>
                  </a:moveTo>
                  <a:lnTo>
                    <a:pt x="7109" y="12205"/>
                  </a:lnTo>
                  <a:lnTo>
                    <a:pt x="7097" y="12205"/>
                  </a:lnTo>
                  <a:lnTo>
                    <a:pt x="5001" y="13383"/>
                  </a:lnTo>
                  <a:lnTo>
                    <a:pt x="4346" y="10990"/>
                  </a:lnTo>
                  <a:lnTo>
                    <a:pt x="7109" y="8311"/>
                  </a:lnTo>
                  <a:close/>
                  <a:moveTo>
                    <a:pt x="10585" y="1"/>
                  </a:moveTo>
                  <a:lnTo>
                    <a:pt x="9823" y="418"/>
                  </a:lnTo>
                  <a:lnTo>
                    <a:pt x="7430" y="1763"/>
                  </a:lnTo>
                  <a:lnTo>
                    <a:pt x="5120" y="465"/>
                  </a:lnTo>
                  <a:lnTo>
                    <a:pt x="4358" y="48"/>
                  </a:lnTo>
                  <a:lnTo>
                    <a:pt x="4132" y="870"/>
                  </a:lnTo>
                  <a:lnTo>
                    <a:pt x="3418" y="3454"/>
                  </a:lnTo>
                  <a:lnTo>
                    <a:pt x="846" y="4132"/>
                  </a:lnTo>
                  <a:lnTo>
                    <a:pt x="1" y="4347"/>
                  </a:lnTo>
                  <a:lnTo>
                    <a:pt x="429" y="5085"/>
                  </a:lnTo>
                  <a:lnTo>
                    <a:pt x="1810" y="7406"/>
                  </a:lnTo>
                  <a:lnTo>
                    <a:pt x="477" y="9645"/>
                  </a:lnTo>
                  <a:lnTo>
                    <a:pt x="48" y="10383"/>
                  </a:lnTo>
                  <a:lnTo>
                    <a:pt x="894" y="10597"/>
                  </a:lnTo>
                  <a:lnTo>
                    <a:pt x="3561" y="11300"/>
                  </a:lnTo>
                  <a:lnTo>
                    <a:pt x="4239" y="13800"/>
                  </a:lnTo>
                  <a:lnTo>
                    <a:pt x="4465" y="14622"/>
                  </a:lnTo>
                  <a:lnTo>
                    <a:pt x="5227" y="14205"/>
                  </a:lnTo>
                  <a:lnTo>
                    <a:pt x="7621" y="12860"/>
                  </a:lnTo>
                  <a:lnTo>
                    <a:pt x="9930" y="14157"/>
                  </a:lnTo>
                  <a:lnTo>
                    <a:pt x="10681" y="14574"/>
                  </a:lnTo>
                  <a:lnTo>
                    <a:pt x="10907" y="13753"/>
                  </a:lnTo>
                  <a:lnTo>
                    <a:pt x="11621" y="11169"/>
                  </a:lnTo>
                  <a:lnTo>
                    <a:pt x="14193" y="10502"/>
                  </a:lnTo>
                  <a:lnTo>
                    <a:pt x="15050" y="10276"/>
                  </a:lnTo>
                  <a:lnTo>
                    <a:pt x="14610" y="9550"/>
                  </a:lnTo>
                  <a:lnTo>
                    <a:pt x="13228" y="7228"/>
                  </a:lnTo>
                  <a:lnTo>
                    <a:pt x="14574" y="4978"/>
                  </a:lnTo>
                  <a:lnTo>
                    <a:pt x="15003" y="4251"/>
                  </a:lnTo>
                  <a:lnTo>
                    <a:pt x="14157" y="4025"/>
                  </a:lnTo>
                  <a:lnTo>
                    <a:pt x="11490" y="3323"/>
                  </a:lnTo>
                  <a:lnTo>
                    <a:pt x="10800"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 name="Google Shape;243;p8"/>
            <p:cNvSpPr/>
            <p:nvPr/>
          </p:nvSpPr>
          <p:spPr>
            <a:xfrm>
              <a:off x="4001675" y="3769350"/>
              <a:ext cx="375975" cy="365250"/>
            </a:xfrm>
            <a:custGeom>
              <a:avLst/>
              <a:gdLst/>
              <a:ahLst/>
              <a:cxnLst/>
              <a:rect l="l" t="t" r="r" b="b"/>
              <a:pathLst>
                <a:path w="15039" h="14610" extrusionOk="0">
                  <a:moveTo>
                    <a:pt x="4882" y="1274"/>
                  </a:moveTo>
                  <a:lnTo>
                    <a:pt x="7097" y="2512"/>
                  </a:lnTo>
                  <a:lnTo>
                    <a:pt x="7097" y="6311"/>
                  </a:lnTo>
                  <a:lnTo>
                    <a:pt x="4251" y="3560"/>
                  </a:lnTo>
                  <a:lnTo>
                    <a:pt x="4882" y="1274"/>
                  </a:lnTo>
                  <a:close/>
                  <a:moveTo>
                    <a:pt x="10050" y="1238"/>
                  </a:moveTo>
                  <a:lnTo>
                    <a:pt x="10704" y="3632"/>
                  </a:lnTo>
                  <a:lnTo>
                    <a:pt x="7930" y="6311"/>
                  </a:lnTo>
                  <a:lnTo>
                    <a:pt x="7930" y="2405"/>
                  </a:lnTo>
                  <a:lnTo>
                    <a:pt x="7942" y="2405"/>
                  </a:lnTo>
                  <a:lnTo>
                    <a:pt x="10050" y="1238"/>
                  </a:lnTo>
                  <a:close/>
                  <a:moveTo>
                    <a:pt x="3751" y="4215"/>
                  </a:moveTo>
                  <a:lnTo>
                    <a:pt x="6513" y="6894"/>
                  </a:lnTo>
                  <a:lnTo>
                    <a:pt x="2501" y="6894"/>
                  </a:lnTo>
                  <a:lnTo>
                    <a:pt x="1275" y="4846"/>
                  </a:lnTo>
                  <a:lnTo>
                    <a:pt x="3751" y="4215"/>
                  </a:lnTo>
                  <a:close/>
                  <a:moveTo>
                    <a:pt x="11383" y="4132"/>
                  </a:moveTo>
                  <a:lnTo>
                    <a:pt x="13717" y="4751"/>
                  </a:lnTo>
                  <a:lnTo>
                    <a:pt x="12443" y="6894"/>
                  </a:lnTo>
                  <a:lnTo>
                    <a:pt x="8526" y="6894"/>
                  </a:lnTo>
                  <a:lnTo>
                    <a:pt x="11383" y="4132"/>
                  </a:lnTo>
                  <a:close/>
                  <a:moveTo>
                    <a:pt x="12550" y="7704"/>
                  </a:moveTo>
                  <a:lnTo>
                    <a:pt x="13764" y="9751"/>
                  </a:lnTo>
                  <a:lnTo>
                    <a:pt x="11300" y="10382"/>
                  </a:lnTo>
                  <a:lnTo>
                    <a:pt x="8526" y="7704"/>
                  </a:lnTo>
                  <a:close/>
                  <a:moveTo>
                    <a:pt x="6513" y="7704"/>
                  </a:moveTo>
                  <a:lnTo>
                    <a:pt x="3680" y="10466"/>
                  </a:lnTo>
                  <a:lnTo>
                    <a:pt x="1334" y="9847"/>
                  </a:lnTo>
                  <a:lnTo>
                    <a:pt x="2608" y="7704"/>
                  </a:lnTo>
                  <a:close/>
                  <a:moveTo>
                    <a:pt x="7942" y="8287"/>
                  </a:moveTo>
                  <a:lnTo>
                    <a:pt x="10788" y="11037"/>
                  </a:lnTo>
                  <a:lnTo>
                    <a:pt x="10169" y="13323"/>
                  </a:lnTo>
                  <a:lnTo>
                    <a:pt x="7942" y="12085"/>
                  </a:lnTo>
                  <a:lnTo>
                    <a:pt x="7942" y="8287"/>
                  </a:lnTo>
                  <a:close/>
                  <a:moveTo>
                    <a:pt x="7109" y="8287"/>
                  </a:moveTo>
                  <a:lnTo>
                    <a:pt x="7109" y="12192"/>
                  </a:lnTo>
                  <a:lnTo>
                    <a:pt x="7097" y="12192"/>
                  </a:lnTo>
                  <a:lnTo>
                    <a:pt x="5001" y="13359"/>
                  </a:lnTo>
                  <a:lnTo>
                    <a:pt x="4346" y="10966"/>
                  </a:lnTo>
                  <a:lnTo>
                    <a:pt x="7109" y="8287"/>
                  </a:lnTo>
                  <a:close/>
                  <a:moveTo>
                    <a:pt x="10573" y="0"/>
                  </a:moveTo>
                  <a:lnTo>
                    <a:pt x="9823" y="417"/>
                  </a:lnTo>
                  <a:lnTo>
                    <a:pt x="7418" y="1750"/>
                  </a:lnTo>
                  <a:lnTo>
                    <a:pt x="5120" y="465"/>
                  </a:lnTo>
                  <a:lnTo>
                    <a:pt x="4358" y="48"/>
                  </a:lnTo>
                  <a:lnTo>
                    <a:pt x="4132" y="857"/>
                  </a:lnTo>
                  <a:lnTo>
                    <a:pt x="3418" y="3453"/>
                  </a:lnTo>
                  <a:lnTo>
                    <a:pt x="846" y="4120"/>
                  </a:lnTo>
                  <a:lnTo>
                    <a:pt x="1" y="4346"/>
                  </a:lnTo>
                  <a:lnTo>
                    <a:pt x="429" y="5072"/>
                  </a:lnTo>
                  <a:lnTo>
                    <a:pt x="1810" y="7394"/>
                  </a:lnTo>
                  <a:lnTo>
                    <a:pt x="477" y="9644"/>
                  </a:lnTo>
                  <a:lnTo>
                    <a:pt x="48" y="10371"/>
                  </a:lnTo>
                  <a:lnTo>
                    <a:pt x="894" y="10597"/>
                  </a:lnTo>
                  <a:lnTo>
                    <a:pt x="3561" y="11299"/>
                  </a:lnTo>
                  <a:lnTo>
                    <a:pt x="4239" y="13800"/>
                  </a:lnTo>
                  <a:lnTo>
                    <a:pt x="4465" y="14609"/>
                  </a:lnTo>
                  <a:lnTo>
                    <a:pt x="5216" y="14192"/>
                  </a:lnTo>
                  <a:lnTo>
                    <a:pt x="7621" y="12859"/>
                  </a:lnTo>
                  <a:lnTo>
                    <a:pt x="9919" y="14157"/>
                  </a:lnTo>
                  <a:lnTo>
                    <a:pt x="10681" y="14573"/>
                  </a:lnTo>
                  <a:lnTo>
                    <a:pt x="10907" y="13752"/>
                  </a:lnTo>
                  <a:lnTo>
                    <a:pt x="11621" y="11156"/>
                  </a:lnTo>
                  <a:lnTo>
                    <a:pt x="14193" y="10490"/>
                  </a:lnTo>
                  <a:lnTo>
                    <a:pt x="15038" y="10263"/>
                  </a:lnTo>
                  <a:lnTo>
                    <a:pt x="14610" y="9537"/>
                  </a:lnTo>
                  <a:lnTo>
                    <a:pt x="13228" y="7215"/>
                  </a:lnTo>
                  <a:lnTo>
                    <a:pt x="14562" y="4965"/>
                  </a:lnTo>
                  <a:lnTo>
                    <a:pt x="15003" y="4239"/>
                  </a:lnTo>
                  <a:lnTo>
                    <a:pt x="14145" y="4013"/>
                  </a:lnTo>
                  <a:lnTo>
                    <a:pt x="11490" y="3322"/>
                  </a:lnTo>
                  <a:lnTo>
                    <a:pt x="10800" y="822"/>
                  </a:lnTo>
                  <a:lnTo>
                    <a:pt x="10573"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 name="Google Shape;244;p8"/>
            <p:cNvSpPr/>
            <p:nvPr/>
          </p:nvSpPr>
          <p:spPr>
            <a:xfrm>
              <a:off x="3622475" y="4134575"/>
              <a:ext cx="376250" cy="365525"/>
            </a:xfrm>
            <a:custGeom>
              <a:avLst/>
              <a:gdLst/>
              <a:ahLst/>
              <a:cxnLst/>
              <a:rect l="l" t="t" r="r" b="b"/>
              <a:pathLst>
                <a:path w="15050" h="14621" extrusionOk="0">
                  <a:moveTo>
                    <a:pt x="4882" y="1286"/>
                  </a:moveTo>
                  <a:lnTo>
                    <a:pt x="7096" y="2512"/>
                  </a:lnTo>
                  <a:lnTo>
                    <a:pt x="7096" y="6310"/>
                  </a:lnTo>
                  <a:lnTo>
                    <a:pt x="4263" y="3560"/>
                  </a:lnTo>
                  <a:lnTo>
                    <a:pt x="4882" y="1286"/>
                  </a:lnTo>
                  <a:close/>
                  <a:moveTo>
                    <a:pt x="10049" y="1238"/>
                  </a:moveTo>
                  <a:lnTo>
                    <a:pt x="10704" y="3632"/>
                  </a:lnTo>
                  <a:lnTo>
                    <a:pt x="7930" y="6310"/>
                  </a:lnTo>
                  <a:lnTo>
                    <a:pt x="7930" y="2417"/>
                  </a:lnTo>
                  <a:lnTo>
                    <a:pt x="7953" y="2417"/>
                  </a:lnTo>
                  <a:lnTo>
                    <a:pt x="10049" y="1238"/>
                  </a:lnTo>
                  <a:close/>
                  <a:moveTo>
                    <a:pt x="11382" y="4132"/>
                  </a:moveTo>
                  <a:lnTo>
                    <a:pt x="13728" y="4739"/>
                  </a:lnTo>
                  <a:lnTo>
                    <a:pt x="12442" y="6882"/>
                  </a:lnTo>
                  <a:lnTo>
                    <a:pt x="8549" y="6882"/>
                  </a:lnTo>
                  <a:lnTo>
                    <a:pt x="11382" y="4132"/>
                  </a:lnTo>
                  <a:close/>
                  <a:moveTo>
                    <a:pt x="3751" y="4215"/>
                  </a:moveTo>
                  <a:lnTo>
                    <a:pt x="6525" y="6894"/>
                  </a:lnTo>
                  <a:lnTo>
                    <a:pt x="2500" y="6894"/>
                  </a:lnTo>
                  <a:lnTo>
                    <a:pt x="1286" y="4858"/>
                  </a:lnTo>
                  <a:lnTo>
                    <a:pt x="3751" y="4215"/>
                  </a:lnTo>
                  <a:close/>
                  <a:moveTo>
                    <a:pt x="12561" y="7715"/>
                  </a:moveTo>
                  <a:lnTo>
                    <a:pt x="13788" y="9751"/>
                  </a:lnTo>
                  <a:lnTo>
                    <a:pt x="11311" y="10394"/>
                  </a:lnTo>
                  <a:lnTo>
                    <a:pt x="8549" y="7715"/>
                  </a:lnTo>
                  <a:close/>
                  <a:moveTo>
                    <a:pt x="6525" y="7715"/>
                  </a:moveTo>
                  <a:lnTo>
                    <a:pt x="3667" y="10466"/>
                  </a:lnTo>
                  <a:lnTo>
                    <a:pt x="1322" y="9859"/>
                  </a:lnTo>
                  <a:lnTo>
                    <a:pt x="2608" y="7715"/>
                  </a:lnTo>
                  <a:close/>
                  <a:moveTo>
                    <a:pt x="7953" y="8299"/>
                  </a:moveTo>
                  <a:lnTo>
                    <a:pt x="10787" y="11049"/>
                  </a:lnTo>
                  <a:lnTo>
                    <a:pt x="10168" y="13323"/>
                  </a:lnTo>
                  <a:lnTo>
                    <a:pt x="7953" y="12085"/>
                  </a:lnTo>
                  <a:lnTo>
                    <a:pt x="7953" y="8299"/>
                  </a:lnTo>
                  <a:close/>
                  <a:moveTo>
                    <a:pt x="7120" y="8299"/>
                  </a:moveTo>
                  <a:lnTo>
                    <a:pt x="7120" y="12192"/>
                  </a:lnTo>
                  <a:lnTo>
                    <a:pt x="7096" y="12192"/>
                  </a:lnTo>
                  <a:lnTo>
                    <a:pt x="5001" y="13371"/>
                  </a:lnTo>
                  <a:lnTo>
                    <a:pt x="4346" y="10978"/>
                  </a:lnTo>
                  <a:lnTo>
                    <a:pt x="7120" y="8299"/>
                  </a:lnTo>
                  <a:close/>
                  <a:moveTo>
                    <a:pt x="10585" y="0"/>
                  </a:moveTo>
                  <a:lnTo>
                    <a:pt x="9823" y="417"/>
                  </a:lnTo>
                  <a:lnTo>
                    <a:pt x="7430" y="1762"/>
                  </a:lnTo>
                  <a:lnTo>
                    <a:pt x="5120" y="465"/>
                  </a:lnTo>
                  <a:lnTo>
                    <a:pt x="4358" y="48"/>
                  </a:lnTo>
                  <a:lnTo>
                    <a:pt x="4143" y="869"/>
                  </a:lnTo>
                  <a:lnTo>
                    <a:pt x="3429" y="3453"/>
                  </a:lnTo>
                  <a:lnTo>
                    <a:pt x="845" y="4132"/>
                  </a:lnTo>
                  <a:lnTo>
                    <a:pt x="0" y="4346"/>
                  </a:lnTo>
                  <a:lnTo>
                    <a:pt x="429" y="5084"/>
                  </a:lnTo>
                  <a:lnTo>
                    <a:pt x="1822" y="7406"/>
                  </a:lnTo>
                  <a:lnTo>
                    <a:pt x="476" y="9644"/>
                  </a:lnTo>
                  <a:lnTo>
                    <a:pt x="48" y="10382"/>
                  </a:lnTo>
                  <a:lnTo>
                    <a:pt x="893" y="10597"/>
                  </a:lnTo>
                  <a:lnTo>
                    <a:pt x="3560" y="11299"/>
                  </a:lnTo>
                  <a:lnTo>
                    <a:pt x="4239" y="13799"/>
                  </a:lnTo>
                  <a:lnTo>
                    <a:pt x="4465" y="14621"/>
                  </a:lnTo>
                  <a:lnTo>
                    <a:pt x="5227" y="14204"/>
                  </a:lnTo>
                  <a:lnTo>
                    <a:pt x="7620" y="12859"/>
                  </a:lnTo>
                  <a:lnTo>
                    <a:pt x="9930" y="14157"/>
                  </a:lnTo>
                  <a:lnTo>
                    <a:pt x="10692" y="14573"/>
                  </a:lnTo>
                  <a:lnTo>
                    <a:pt x="10906" y="13752"/>
                  </a:lnTo>
                  <a:lnTo>
                    <a:pt x="11621" y="11168"/>
                  </a:lnTo>
                  <a:lnTo>
                    <a:pt x="14204" y="10501"/>
                  </a:lnTo>
                  <a:lnTo>
                    <a:pt x="15050" y="10275"/>
                  </a:lnTo>
                  <a:lnTo>
                    <a:pt x="14621" y="9549"/>
                  </a:lnTo>
                  <a:lnTo>
                    <a:pt x="13228" y="7227"/>
                  </a:lnTo>
                  <a:lnTo>
                    <a:pt x="14573" y="4977"/>
                  </a:lnTo>
                  <a:lnTo>
                    <a:pt x="15002" y="4251"/>
                  </a:lnTo>
                  <a:lnTo>
                    <a:pt x="14157" y="4024"/>
                  </a:lnTo>
                  <a:lnTo>
                    <a:pt x="11490" y="3322"/>
                  </a:lnTo>
                  <a:lnTo>
                    <a:pt x="10811"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 name="Google Shape;245;p8"/>
            <p:cNvSpPr/>
            <p:nvPr/>
          </p:nvSpPr>
          <p:spPr>
            <a:xfrm>
              <a:off x="3622475" y="3038600"/>
              <a:ext cx="376250" cy="365250"/>
            </a:xfrm>
            <a:custGeom>
              <a:avLst/>
              <a:gdLst/>
              <a:ahLst/>
              <a:cxnLst/>
              <a:rect l="l" t="t" r="r" b="b"/>
              <a:pathLst>
                <a:path w="15050" h="14610" extrusionOk="0">
                  <a:moveTo>
                    <a:pt x="10049" y="1239"/>
                  </a:moveTo>
                  <a:lnTo>
                    <a:pt x="10704" y="3632"/>
                  </a:lnTo>
                  <a:lnTo>
                    <a:pt x="7930" y="6311"/>
                  </a:lnTo>
                  <a:lnTo>
                    <a:pt x="7930" y="2405"/>
                  </a:lnTo>
                  <a:lnTo>
                    <a:pt x="7953" y="2405"/>
                  </a:lnTo>
                  <a:lnTo>
                    <a:pt x="10049" y="1239"/>
                  </a:lnTo>
                  <a:close/>
                  <a:moveTo>
                    <a:pt x="4894" y="1274"/>
                  </a:moveTo>
                  <a:lnTo>
                    <a:pt x="7120" y="2513"/>
                  </a:lnTo>
                  <a:lnTo>
                    <a:pt x="7120" y="6323"/>
                  </a:lnTo>
                  <a:lnTo>
                    <a:pt x="4274" y="3560"/>
                  </a:lnTo>
                  <a:lnTo>
                    <a:pt x="4894" y="1274"/>
                  </a:lnTo>
                  <a:close/>
                  <a:moveTo>
                    <a:pt x="3751" y="4215"/>
                  </a:moveTo>
                  <a:lnTo>
                    <a:pt x="6525" y="6894"/>
                  </a:lnTo>
                  <a:lnTo>
                    <a:pt x="2500" y="6894"/>
                  </a:lnTo>
                  <a:lnTo>
                    <a:pt x="1286" y="4846"/>
                  </a:lnTo>
                  <a:lnTo>
                    <a:pt x="3751" y="4215"/>
                  </a:lnTo>
                  <a:close/>
                  <a:moveTo>
                    <a:pt x="11382" y="4132"/>
                  </a:moveTo>
                  <a:lnTo>
                    <a:pt x="13728" y="4751"/>
                  </a:lnTo>
                  <a:lnTo>
                    <a:pt x="12442" y="6894"/>
                  </a:lnTo>
                  <a:lnTo>
                    <a:pt x="8549" y="6894"/>
                  </a:lnTo>
                  <a:lnTo>
                    <a:pt x="11382" y="4132"/>
                  </a:lnTo>
                  <a:close/>
                  <a:moveTo>
                    <a:pt x="12561" y="7704"/>
                  </a:moveTo>
                  <a:lnTo>
                    <a:pt x="13788" y="9752"/>
                  </a:lnTo>
                  <a:lnTo>
                    <a:pt x="11311" y="10383"/>
                  </a:lnTo>
                  <a:lnTo>
                    <a:pt x="8549" y="7704"/>
                  </a:lnTo>
                  <a:close/>
                  <a:moveTo>
                    <a:pt x="6537" y="7704"/>
                  </a:moveTo>
                  <a:lnTo>
                    <a:pt x="3679" y="10478"/>
                  </a:lnTo>
                  <a:lnTo>
                    <a:pt x="1334" y="9871"/>
                  </a:lnTo>
                  <a:lnTo>
                    <a:pt x="2619" y="7704"/>
                  </a:lnTo>
                  <a:close/>
                  <a:moveTo>
                    <a:pt x="7953" y="8287"/>
                  </a:moveTo>
                  <a:lnTo>
                    <a:pt x="10787" y="11038"/>
                  </a:lnTo>
                  <a:lnTo>
                    <a:pt x="10168" y="13324"/>
                  </a:lnTo>
                  <a:lnTo>
                    <a:pt x="7953" y="12085"/>
                  </a:lnTo>
                  <a:lnTo>
                    <a:pt x="7953" y="8287"/>
                  </a:lnTo>
                  <a:close/>
                  <a:moveTo>
                    <a:pt x="7132" y="8287"/>
                  </a:moveTo>
                  <a:lnTo>
                    <a:pt x="7132" y="12192"/>
                  </a:lnTo>
                  <a:lnTo>
                    <a:pt x="7120" y="12192"/>
                  </a:lnTo>
                  <a:lnTo>
                    <a:pt x="5013" y="13359"/>
                  </a:lnTo>
                  <a:lnTo>
                    <a:pt x="4358" y="10966"/>
                  </a:lnTo>
                  <a:lnTo>
                    <a:pt x="7132" y="8287"/>
                  </a:lnTo>
                  <a:close/>
                  <a:moveTo>
                    <a:pt x="10585" y="0"/>
                  </a:moveTo>
                  <a:lnTo>
                    <a:pt x="9823" y="417"/>
                  </a:lnTo>
                  <a:lnTo>
                    <a:pt x="7430" y="1751"/>
                  </a:lnTo>
                  <a:lnTo>
                    <a:pt x="5120" y="453"/>
                  </a:lnTo>
                  <a:lnTo>
                    <a:pt x="4358" y="48"/>
                  </a:lnTo>
                  <a:lnTo>
                    <a:pt x="4132" y="858"/>
                  </a:lnTo>
                  <a:lnTo>
                    <a:pt x="3417" y="3453"/>
                  </a:lnTo>
                  <a:lnTo>
                    <a:pt x="845" y="4120"/>
                  </a:lnTo>
                  <a:lnTo>
                    <a:pt x="0" y="4346"/>
                  </a:lnTo>
                  <a:lnTo>
                    <a:pt x="429" y="5072"/>
                  </a:lnTo>
                  <a:lnTo>
                    <a:pt x="1810" y="7394"/>
                  </a:lnTo>
                  <a:lnTo>
                    <a:pt x="476" y="9644"/>
                  </a:lnTo>
                  <a:lnTo>
                    <a:pt x="48" y="10371"/>
                  </a:lnTo>
                  <a:lnTo>
                    <a:pt x="893" y="10597"/>
                  </a:lnTo>
                  <a:lnTo>
                    <a:pt x="3560" y="11299"/>
                  </a:lnTo>
                  <a:lnTo>
                    <a:pt x="4239" y="13800"/>
                  </a:lnTo>
                  <a:lnTo>
                    <a:pt x="4465" y="14609"/>
                  </a:lnTo>
                  <a:lnTo>
                    <a:pt x="5227" y="14193"/>
                  </a:lnTo>
                  <a:lnTo>
                    <a:pt x="7620" y="12859"/>
                  </a:lnTo>
                  <a:lnTo>
                    <a:pt x="9930" y="14157"/>
                  </a:lnTo>
                  <a:lnTo>
                    <a:pt x="10692" y="14574"/>
                  </a:lnTo>
                  <a:lnTo>
                    <a:pt x="10906" y="13752"/>
                  </a:lnTo>
                  <a:lnTo>
                    <a:pt x="11621" y="11157"/>
                  </a:lnTo>
                  <a:lnTo>
                    <a:pt x="14192" y="10490"/>
                  </a:lnTo>
                  <a:lnTo>
                    <a:pt x="15050" y="10264"/>
                  </a:lnTo>
                  <a:lnTo>
                    <a:pt x="14621" y="9537"/>
                  </a:lnTo>
                  <a:lnTo>
                    <a:pt x="13228" y="7216"/>
                  </a:lnTo>
                  <a:lnTo>
                    <a:pt x="14573" y="4965"/>
                  </a:lnTo>
                  <a:lnTo>
                    <a:pt x="15002" y="4239"/>
                  </a:lnTo>
                  <a:lnTo>
                    <a:pt x="14157" y="4013"/>
                  </a:lnTo>
                  <a:lnTo>
                    <a:pt x="11490" y="3322"/>
                  </a:lnTo>
                  <a:lnTo>
                    <a:pt x="10811"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 name="Google Shape;246;p8"/>
            <p:cNvSpPr/>
            <p:nvPr/>
          </p:nvSpPr>
          <p:spPr>
            <a:xfrm>
              <a:off x="3622475" y="1942325"/>
              <a:ext cx="376250" cy="365550"/>
            </a:xfrm>
            <a:custGeom>
              <a:avLst/>
              <a:gdLst/>
              <a:ahLst/>
              <a:cxnLst/>
              <a:rect l="l" t="t" r="r" b="b"/>
              <a:pathLst>
                <a:path w="15050" h="14622" extrusionOk="0">
                  <a:moveTo>
                    <a:pt x="4882" y="1299"/>
                  </a:moveTo>
                  <a:lnTo>
                    <a:pt x="7096" y="2537"/>
                  </a:lnTo>
                  <a:lnTo>
                    <a:pt x="7096" y="6335"/>
                  </a:lnTo>
                  <a:lnTo>
                    <a:pt x="4263" y="3573"/>
                  </a:lnTo>
                  <a:lnTo>
                    <a:pt x="4882" y="1299"/>
                  </a:lnTo>
                  <a:close/>
                  <a:moveTo>
                    <a:pt x="10049" y="1251"/>
                  </a:moveTo>
                  <a:lnTo>
                    <a:pt x="10704" y="3656"/>
                  </a:lnTo>
                  <a:lnTo>
                    <a:pt x="7953" y="6335"/>
                  </a:lnTo>
                  <a:lnTo>
                    <a:pt x="7953" y="2430"/>
                  </a:lnTo>
                  <a:lnTo>
                    <a:pt x="10049" y="1251"/>
                  </a:lnTo>
                  <a:close/>
                  <a:moveTo>
                    <a:pt x="11382" y="4144"/>
                  </a:moveTo>
                  <a:lnTo>
                    <a:pt x="13728" y="4751"/>
                  </a:lnTo>
                  <a:lnTo>
                    <a:pt x="12442" y="6895"/>
                  </a:lnTo>
                  <a:lnTo>
                    <a:pt x="8549" y="6895"/>
                  </a:lnTo>
                  <a:lnTo>
                    <a:pt x="11382" y="4144"/>
                  </a:lnTo>
                  <a:close/>
                  <a:moveTo>
                    <a:pt x="3751" y="4228"/>
                  </a:moveTo>
                  <a:lnTo>
                    <a:pt x="6525" y="6906"/>
                  </a:lnTo>
                  <a:lnTo>
                    <a:pt x="2500" y="6906"/>
                  </a:lnTo>
                  <a:lnTo>
                    <a:pt x="1286" y="4870"/>
                  </a:lnTo>
                  <a:lnTo>
                    <a:pt x="3751" y="4228"/>
                  </a:lnTo>
                  <a:close/>
                  <a:moveTo>
                    <a:pt x="12561" y="7728"/>
                  </a:moveTo>
                  <a:lnTo>
                    <a:pt x="13788" y="9764"/>
                  </a:lnTo>
                  <a:lnTo>
                    <a:pt x="11311" y="10407"/>
                  </a:lnTo>
                  <a:lnTo>
                    <a:pt x="8549" y="7728"/>
                  </a:lnTo>
                  <a:close/>
                  <a:moveTo>
                    <a:pt x="6525" y="7728"/>
                  </a:moveTo>
                  <a:lnTo>
                    <a:pt x="3667" y="10478"/>
                  </a:lnTo>
                  <a:lnTo>
                    <a:pt x="1322" y="9871"/>
                  </a:lnTo>
                  <a:lnTo>
                    <a:pt x="2608" y="7728"/>
                  </a:lnTo>
                  <a:close/>
                  <a:moveTo>
                    <a:pt x="7953" y="8311"/>
                  </a:moveTo>
                  <a:lnTo>
                    <a:pt x="10787" y="11062"/>
                  </a:lnTo>
                  <a:lnTo>
                    <a:pt x="10168" y="13336"/>
                  </a:lnTo>
                  <a:lnTo>
                    <a:pt x="7953" y="12109"/>
                  </a:lnTo>
                  <a:lnTo>
                    <a:pt x="7953" y="8311"/>
                  </a:lnTo>
                  <a:close/>
                  <a:moveTo>
                    <a:pt x="7120" y="8311"/>
                  </a:moveTo>
                  <a:lnTo>
                    <a:pt x="7120" y="12205"/>
                  </a:lnTo>
                  <a:lnTo>
                    <a:pt x="7096" y="12205"/>
                  </a:lnTo>
                  <a:lnTo>
                    <a:pt x="5001" y="13383"/>
                  </a:lnTo>
                  <a:lnTo>
                    <a:pt x="4346" y="10990"/>
                  </a:lnTo>
                  <a:lnTo>
                    <a:pt x="7120" y="8311"/>
                  </a:lnTo>
                  <a:close/>
                  <a:moveTo>
                    <a:pt x="10585" y="1"/>
                  </a:moveTo>
                  <a:lnTo>
                    <a:pt x="9823" y="418"/>
                  </a:lnTo>
                  <a:lnTo>
                    <a:pt x="7430" y="1763"/>
                  </a:lnTo>
                  <a:lnTo>
                    <a:pt x="5120" y="465"/>
                  </a:lnTo>
                  <a:lnTo>
                    <a:pt x="4358" y="48"/>
                  </a:lnTo>
                  <a:lnTo>
                    <a:pt x="4132" y="870"/>
                  </a:lnTo>
                  <a:lnTo>
                    <a:pt x="3417" y="3454"/>
                  </a:lnTo>
                  <a:lnTo>
                    <a:pt x="845" y="4132"/>
                  </a:lnTo>
                  <a:lnTo>
                    <a:pt x="0" y="4347"/>
                  </a:lnTo>
                  <a:lnTo>
                    <a:pt x="429" y="5085"/>
                  </a:lnTo>
                  <a:lnTo>
                    <a:pt x="1810" y="7406"/>
                  </a:lnTo>
                  <a:lnTo>
                    <a:pt x="476" y="9645"/>
                  </a:lnTo>
                  <a:lnTo>
                    <a:pt x="48" y="10383"/>
                  </a:lnTo>
                  <a:lnTo>
                    <a:pt x="893" y="10597"/>
                  </a:lnTo>
                  <a:lnTo>
                    <a:pt x="3560" y="11300"/>
                  </a:lnTo>
                  <a:lnTo>
                    <a:pt x="4239" y="13800"/>
                  </a:lnTo>
                  <a:lnTo>
                    <a:pt x="4465" y="14622"/>
                  </a:lnTo>
                  <a:lnTo>
                    <a:pt x="5227" y="14205"/>
                  </a:lnTo>
                  <a:lnTo>
                    <a:pt x="7620" y="12860"/>
                  </a:lnTo>
                  <a:lnTo>
                    <a:pt x="9930" y="14157"/>
                  </a:lnTo>
                  <a:lnTo>
                    <a:pt x="10692" y="14574"/>
                  </a:lnTo>
                  <a:lnTo>
                    <a:pt x="10906" y="13753"/>
                  </a:lnTo>
                  <a:lnTo>
                    <a:pt x="11621" y="11169"/>
                  </a:lnTo>
                  <a:lnTo>
                    <a:pt x="14192" y="10502"/>
                  </a:lnTo>
                  <a:lnTo>
                    <a:pt x="15050" y="10276"/>
                  </a:lnTo>
                  <a:lnTo>
                    <a:pt x="14621" y="9550"/>
                  </a:lnTo>
                  <a:lnTo>
                    <a:pt x="13228" y="7228"/>
                  </a:lnTo>
                  <a:lnTo>
                    <a:pt x="14573" y="4978"/>
                  </a:lnTo>
                  <a:lnTo>
                    <a:pt x="15002" y="4251"/>
                  </a:lnTo>
                  <a:lnTo>
                    <a:pt x="14157" y="4025"/>
                  </a:lnTo>
                  <a:lnTo>
                    <a:pt x="11490" y="3323"/>
                  </a:lnTo>
                  <a:lnTo>
                    <a:pt x="10811"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7" name="Google Shape;247;p8"/>
            <p:cNvSpPr/>
            <p:nvPr/>
          </p:nvSpPr>
          <p:spPr>
            <a:xfrm>
              <a:off x="3622475" y="1577100"/>
              <a:ext cx="376250" cy="365250"/>
            </a:xfrm>
            <a:custGeom>
              <a:avLst/>
              <a:gdLst/>
              <a:ahLst/>
              <a:cxnLst/>
              <a:rect l="l" t="t" r="r" b="b"/>
              <a:pathLst>
                <a:path w="15050" h="14610" extrusionOk="0">
                  <a:moveTo>
                    <a:pt x="4882" y="1299"/>
                  </a:moveTo>
                  <a:lnTo>
                    <a:pt x="7096" y="2525"/>
                  </a:lnTo>
                  <a:lnTo>
                    <a:pt x="7096" y="6323"/>
                  </a:lnTo>
                  <a:lnTo>
                    <a:pt x="4263" y="3573"/>
                  </a:lnTo>
                  <a:lnTo>
                    <a:pt x="4882" y="1299"/>
                  </a:lnTo>
                  <a:close/>
                  <a:moveTo>
                    <a:pt x="10049" y="1251"/>
                  </a:moveTo>
                  <a:lnTo>
                    <a:pt x="10704" y="3644"/>
                  </a:lnTo>
                  <a:lnTo>
                    <a:pt x="7930" y="6323"/>
                  </a:lnTo>
                  <a:lnTo>
                    <a:pt x="7930" y="2430"/>
                  </a:lnTo>
                  <a:lnTo>
                    <a:pt x="7953" y="2430"/>
                  </a:lnTo>
                  <a:lnTo>
                    <a:pt x="10049" y="1251"/>
                  </a:lnTo>
                  <a:close/>
                  <a:moveTo>
                    <a:pt x="3751" y="4228"/>
                  </a:moveTo>
                  <a:lnTo>
                    <a:pt x="6525" y="6906"/>
                  </a:lnTo>
                  <a:lnTo>
                    <a:pt x="2500" y="6906"/>
                  </a:lnTo>
                  <a:lnTo>
                    <a:pt x="1286" y="4871"/>
                  </a:lnTo>
                  <a:lnTo>
                    <a:pt x="3751" y="4228"/>
                  </a:lnTo>
                  <a:close/>
                  <a:moveTo>
                    <a:pt x="11382" y="4156"/>
                  </a:moveTo>
                  <a:lnTo>
                    <a:pt x="13728" y="4763"/>
                  </a:lnTo>
                  <a:lnTo>
                    <a:pt x="12442" y="6906"/>
                  </a:lnTo>
                  <a:lnTo>
                    <a:pt x="8549" y="6906"/>
                  </a:lnTo>
                  <a:lnTo>
                    <a:pt x="11382" y="4156"/>
                  </a:lnTo>
                  <a:close/>
                  <a:moveTo>
                    <a:pt x="12561" y="7728"/>
                  </a:moveTo>
                  <a:lnTo>
                    <a:pt x="13764" y="9764"/>
                  </a:lnTo>
                  <a:lnTo>
                    <a:pt x="11311" y="10407"/>
                  </a:lnTo>
                  <a:lnTo>
                    <a:pt x="8549" y="7728"/>
                  </a:lnTo>
                  <a:close/>
                  <a:moveTo>
                    <a:pt x="6525" y="7704"/>
                  </a:moveTo>
                  <a:lnTo>
                    <a:pt x="3667" y="10478"/>
                  </a:lnTo>
                  <a:lnTo>
                    <a:pt x="1322" y="9859"/>
                  </a:lnTo>
                  <a:lnTo>
                    <a:pt x="2608" y="7704"/>
                  </a:lnTo>
                  <a:close/>
                  <a:moveTo>
                    <a:pt x="7953" y="8300"/>
                  </a:moveTo>
                  <a:lnTo>
                    <a:pt x="10787" y="11050"/>
                  </a:lnTo>
                  <a:lnTo>
                    <a:pt x="10168" y="13336"/>
                  </a:lnTo>
                  <a:lnTo>
                    <a:pt x="7953" y="12098"/>
                  </a:lnTo>
                  <a:lnTo>
                    <a:pt x="7953" y="8300"/>
                  </a:lnTo>
                  <a:close/>
                  <a:moveTo>
                    <a:pt x="7120" y="8300"/>
                  </a:moveTo>
                  <a:lnTo>
                    <a:pt x="7120" y="12205"/>
                  </a:lnTo>
                  <a:lnTo>
                    <a:pt x="7096" y="12205"/>
                  </a:lnTo>
                  <a:lnTo>
                    <a:pt x="5001" y="13383"/>
                  </a:lnTo>
                  <a:lnTo>
                    <a:pt x="4346" y="10978"/>
                  </a:lnTo>
                  <a:lnTo>
                    <a:pt x="7120" y="8300"/>
                  </a:lnTo>
                  <a:close/>
                  <a:moveTo>
                    <a:pt x="10585" y="1"/>
                  </a:moveTo>
                  <a:lnTo>
                    <a:pt x="9823" y="418"/>
                  </a:lnTo>
                  <a:lnTo>
                    <a:pt x="7430" y="1751"/>
                  </a:lnTo>
                  <a:lnTo>
                    <a:pt x="5120" y="465"/>
                  </a:lnTo>
                  <a:lnTo>
                    <a:pt x="4358" y="49"/>
                  </a:lnTo>
                  <a:lnTo>
                    <a:pt x="4132" y="858"/>
                  </a:lnTo>
                  <a:lnTo>
                    <a:pt x="3417" y="3454"/>
                  </a:lnTo>
                  <a:lnTo>
                    <a:pt x="845" y="4120"/>
                  </a:lnTo>
                  <a:lnTo>
                    <a:pt x="0" y="4347"/>
                  </a:lnTo>
                  <a:lnTo>
                    <a:pt x="429" y="5073"/>
                  </a:lnTo>
                  <a:lnTo>
                    <a:pt x="1810" y="7395"/>
                  </a:lnTo>
                  <a:lnTo>
                    <a:pt x="476" y="9645"/>
                  </a:lnTo>
                  <a:lnTo>
                    <a:pt x="48" y="10371"/>
                  </a:lnTo>
                  <a:lnTo>
                    <a:pt x="893" y="10597"/>
                  </a:lnTo>
                  <a:lnTo>
                    <a:pt x="3560" y="11300"/>
                  </a:lnTo>
                  <a:lnTo>
                    <a:pt x="4239" y="13800"/>
                  </a:lnTo>
                  <a:lnTo>
                    <a:pt x="4465" y="14610"/>
                  </a:lnTo>
                  <a:lnTo>
                    <a:pt x="5227" y="14193"/>
                  </a:lnTo>
                  <a:lnTo>
                    <a:pt x="7620" y="12860"/>
                  </a:lnTo>
                  <a:lnTo>
                    <a:pt x="9930" y="14145"/>
                  </a:lnTo>
                  <a:lnTo>
                    <a:pt x="10692" y="14574"/>
                  </a:lnTo>
                  <a:lnTo>
                    <a:pt x="10906" y="13753"/>
                  </a:lnTo>
                  <a:lnTo>
                    <a:pt x="11621" y="11157"/>
                  </a:lnTo>
                  <a:lnTo>
                    <a:pt x="14192" y="10490"/>
                  </a:lnTo>
                  <a:lnTo>
                    <a:pt x="15050" y="10264"/>
                  </a:lnTo>
                  <a:lnTo>
                    <a:pt x="14621" y="9538"/>
                  </a:lnTo>
                  <a:lnTo>
                    <a:pt x="13228" y="7216"/>
                  </a:lnTo>
                  <a:lnTo>
                    <a:pt x="14573" y="4966"/>
                  </a:lnTo>
                  <a:lnTo>
                    <a:pt x="15002" y="4239"/>
                  </a:lnTo>
                  <a:lnTo>
                    <a:pt x="14157" y="4013"/>
                  </a:lnTo>
                  <a:lnTo>
                    <a:pt x="11490" y="3323"/>
                  </a:lnTo>
                  <a:lnTo>
                    <a:pt x="10811"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8" name="Google Shape;248;p8"/>
            <p:cNvSpPr/>
            <p:nvPr/>
          </p:nvSpPr>
          <p:spPr>
            <a:xfrm>
              <a:off x="4759800" y="3769350"/>
              <a:ext cx="376275" cy="365250"/>
            </a:xfrm>
            <a:custGeom>
              <a:avLst/>
              <a:gdLst/>
              <a:ahLst/>
              <a:cxnLst/>
              <a:rect l="l" t="t" r="r" b="b"/>
              <a:pathLst>
                <a:path w="15051" h="14610" extrusionOk="0">
                  <a:moveTo>
                    <a:pt x="4882" y="1274"/>
                  </a:moveTo>
                  <a:lnTo>
                    <a:pt x="7109" y="2512"/>
                  </a:lnTo>
                  <a:lnTo>
                    <a:pt x="7109" y="6311"/>
                  </a:lnTo>
                  <a:lnTo>
                    <a:pt x="4263" y="3560"/>
                  </a:lnTo>
                  <a:lnTo>
                    <a:pt x="4882" y="1274"/>
                  </a:lnTo>
                  <a:close/>
                  <a:moveTo>
                    <a:pt x="10050" y="1238"/>
                  </a:moveTo>
                  <a:lnTo>
                    <a:pt x="10705" y="3632"/>
                  </a:lnTo>
                  <a:lnTo>
                    <a:pt x="7942" y="6311"/>
                  </a:lnTo>
                  <a:lnTo>
                    <a:pt x="7942" y="2405"/>
                  </a:lnTo>
                  <a:lnTo>
                    <a:pt x="7954" y="2405"/>
                  </a:lnTo>
                  <a:lnTo>
                    <a:pt x="10050" y="1238"/>
                  </a:lnTo>
                  <a:close/>
                  <a:moveTo>
                    <a:pt x="3751" y="4215"/>
                  </a:moveTo>
                  <a:lnTo>
                    <a:pt x="6525" y="6894"/>
                  </a:lnTo>
                  <a:lnTo>
                    <a:pt x="2501" y="6894"/>
                  </a:lnTo>
                  <a:lnTo>
                    <a:pt x="1299" y="4846"/>
                  </a:lnTo>
                  <a:lnTo>
                    <a:pt x="3751" y="4215"/>
                  </a:lnTo>
                  <a:close/>
                  <a:moveTo>
                    <a:pt x="11395" y="4132"/>
                  </a:moveTo>
                  <a:lnTo>
                    <a:pt x="13729" y="4751"/>
                  </a:lnTo>
                  <a:lnTo>
                    <a:pt x="12443" y="6894"/>
                  </a:lnTo>
                  <a:lnTo>
                    <a:pt x="8538" y="6894"/>
                  </a:lnTo>
                  <a:lnTo>
                    <a:pt x="11395" y="4132"/>
                  </a:lnTo>
                  <a:close/>
                  <a:moveTo>
                    <a:pt x="12550" y="7704"/>
                  </a:moveTo>
                  <a:lnTo>
                    <a:pt x="13776" y="9751"/>
                  </a:lnTo>
                  <a:lnTo>
                    <a:pt x="11300" y="10382"/>
                  </a:lnTo>
                  <a:lnTo>
                    <a:pt x="8538" y="7704"/>
                  </a:lnTo>
                  <a:close/>
                  <a:moveTo>
                    <a:pt x="6525" y="7704"/>
                  </a:moveTo>
                  <a:lnTo>
                    <a:pt x="3668" y="10466"/>
                  </a:lnTo>
                  <a:lnTo>
                    <a:pt x="1334" y="9847"/>
                  </a:lnTo>
                  <a:lnTo>
                    <a:pt x="2608" y="7704"/>
                  </a:lnTo>
                  <a:close/>
                  <a:moveTo>
                    <a:pt x="7954" y="8287"/>
                  </a:moveTo>
                  <a:lnTo>
                    <a:pt x="10800" y="11037"/>
                  </a:lnTo>
                  <a:lnTo>
                    <a:pt x="10169" y="13323"/>
                  </a:lnTo>
                  <a:lnTo>
                    <a:pt x="7954" y="12085"/>
                  </a:lnTo>
                  <a:lnTo>
                    <a:pt x="7954" y="8287"/>
                  </a:lnTo>
                  <a:close/>
                  <a:moveTo>
                    <a:pt x="7121" y="8287"/>
                  </a:moveTo>
                  <a:lnTo>
                    <a:pt x="7121" y="12192"/>
                  </a:lnTo>
                  <a:lnTo>
                    <a:pt x="7109" y="12192"/>
                  </a:lnTo>
                  <a:lnTo>
                    <a:pt x="5001" y="13359"/>
                  </a:lnTo>
                  <a:lnTo>
                    <a:pt x="4347" y="10966"/>
                  </a:lnTo>
                  <a:lnTo>
                    <a:pt x="7121" y="8287"/>
                  </a:lnTo>
                  <a:close/>
                  <a:moveTo>
                    <a:pt x="10586" y="0"/>
                  </a:moveTo>
                  <a:lnTo>
                    <a:pt x="9824" y="417"/>
                  </a:lnTo>
                  <a:lnTo>
                    <a:pt x="7430" y="1750"/>
                  </a:lnTo>
                  <a:lnTo>
                    <a:pt x="5121" y="465"/>
                  </a:lnTo>
                  <a:lnTo>
                    <a:pt x="4359" y="48"/>
                  </a:lnTo>
                  <a:lnTo>
                    <a:pt x="4144" y="857"/>
                  </a:lnTo>
                  <a:lnTo>
                    <a:pt x="3430" y="3453"/>
                  </a:lnTo>
                  <a:lnTo>
                    <a:pt x="858" y="4120"/>
                  </a:lnTo>
                  <a:lnTo>
                    <a:pt x="1" y="4346"/>
                  </a:lnTo>
                  <a:lnTo>
                    <a:pt x="441" y="5072"/>
                  </a:lnTo>
                  <a:lnTo>
                    <a:pt x="1823" y="7394"/>
                  </a:lnTo>
                  <a:lnTo>
                    <a:pt x="477" y="9644"/>
                  </a:lnTo>
                  <a:lnTo>
                    <a:pt x="48" y="10371"/>
                  </a:lnTo>
                  <a:lnTo>
                    <a:pt x="894" y="10597"/>
                  </a:lnTo>
                  <a:lnTo>
                    <a:pt x="3561" y="11299"/>
                  </a:lnTo>
                  <a:lnTo>
                    <a:pt x="4251" y="13800"/>
                  </a:lnTo>
                  <a:lnTo>
                    <a:pt x="4466" y="14609"/>
                  </a:lnTo>
                  <a:lnTo>
                    <a:pt x="5228" y="14192"/>
                  </a:lnTo>
                  <a:lnTo>
                    <a:pt x="7621" y="12859"/>
                  </a:lnTo>
                  <a:lnTo>
                    <a:pt x="9931" y="14157"/>
                  </a:lnTo>
                  <a:lnTo>
                    <a:pt x="10693" y="14573"/>
                  </a:lnTo>
                  <a:lnTo>
                    <a:pt x="10907" y="13752"/>
                  </a:lnTo>
                  <a:lnTo>
                    <a:pt x="11621" y="11156"/>
                  </a:lnTo>
                  <a:lnTo>
                    <a:pt x="14205" y="10490"/>
                  </a:lnTo>
                  <a:lnTo>
                    <a:pt x="15050" y="10263"/>
                  </a:lnTo>
                  <a:lnTo>
                    <a:pt x="14622" y="9537"/>
                  </a:lnTo>
                  <a:lnTo>
                    <a:pt x="13229" y="7215"/>
                  </a:lnTo>
                  <a:lnTo>
                    <a:pt x="14574" y="4965"/>
                  </a:lnTo>
                  <a:lnTo>
                    <a:pt x="15003" y="4239"/>
                  </a:lnTo>
                  <a:lnTo>
                    <a:pt x="14157" y="4013"/>
                  </a:lnTo>
                  <a:lnTo>
                    <a:pt x="11490" y="3322"/>
                  </a:lnTo>
                  <a:lnTo>
                    <a:pt x="10812" y="822"/>
                  </a:lnTo>
                  <a:lnTo>
                    <a:pt x="10586"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9" name="Google Shape;249;p8"/>
            <p:cNvSpPr/>
            <p:nvPr/>
          </p:nvSpPr>
          <p:spPr>
            <a:xfrm>
              <a:off x="3622475" y="3769350"/>
              <a:ext cx="376250" cy="365250"/>
            </a:xfrm>
            <a:custGeom>
              <a:avLst/>
              <a:gdLst/>
              <a:ahLst/>
              <a:cxnLst/>
              <a:rect l="l" t="t" r="r" b="b"/>
              <a:pathLst>
                <a:path w="15050" h="14610" extrusionOk="0">
                  <a:moveTo>
                    <a:pt x="4882" y="1274"/>
                  </a:moveTo>
                  <a:lnTo>
                    <a:pt x="7096" y="2512"/>
                  </a:lnTo>
                  <a:lnTo>
                    <a:pt x="7096" y="6311"/>
                  </a:lnTo>
                  <a:lnTo>
                    <a:pt x="4263" y="3560"/>
                  </a:lnTo>
                  <a:lnTo>
                    <a:pt x="4882" y="1274"/>
                  </a:lnTo>
                  <a:close/>
                  <a:moveTo>
                    <a:pt x="10049" y="1238"/>
                  </a:moveTo>
                  <a:lnTo>
                    <a:pt x="10704" y="3632"/>
                  </a:lnTo>
                  <a:lnTo>
                    <a:pt x="7930" y="6311"/>
                  </a:lnTo>
                  <a:lnTo>
                    <a:pt x="7930" y="2405"/>
                  </a:lnTo>
                  <a:lnTo>
                    <a:pt x="7953" y="2405"/>
                  </a:lnTo>
                  <a:lnTo>
                    <a:pt x="10049" y="1238"/>
                  </a:lnTo>
                  <a:close/>
                  <a:moveTo>
                    <a:pt x="3751" y="4215"/>
                  </a:moveTo>
                  <a:lnTo>
                    <a:pt x="6525" y="6894"/>
                  </a:lnTo>
                  <a:lnTo>
                    <a:pt x="2500" y="6894"/>
                  </a:lnTo>
                  <a:lnTo>
                    <a:pt x="1298" y="4846"/>
                  </a:lnTo>
                  <a:lnTo>
                    <a:pt x="3751" y="4215"/>
                  </a:lnTo>
                  <a:close/>
                  <a:moveTo>
                    <a:pt x="11382" y="4132"/>
                  </a:moveTo>
                  <a:lnTo>
                    <a:pt x="13728" y="4751"/>
                  </a:lnTo>
                  <a:lnTo>
                    <a:pt x="12442" y="6894"/>
                  </a:lnTo>
                  <a:lnTo>
                    <a:pt x="8549" y="6894"/>
                  </a:lnTo>
                  <a:lnTo>
                    <a:pt x="11382" y="4132"/>
                  </a:lnTo>
                  <a:close/>
                  <a:moveTo>
                    <a:pt x="12549" y="7704"/>
                  </a:moveTo>
                  <a:lnTo>
                    <a:pt x="13764" y="9751"/>
                  </a:lnTo>
                  <a:lnTo>
                    <a:pt x="11299" y="10382"/>
                  </a:lnTo>
                  <a:lnTo>
                    <a:pt x="8525" y="7704"/>
                  </a:lnTo>
                  <a:close/>
                  <a:moveTo>
                    <a:pt x="6525" y="7704"/>
                  </a:moveTo>
                  <a:lnTo>
                    <a:pt x="3667" y="10466"/>
                  </a:lnTo>
                  <a:lnTo>
                    <a:pt x="1322" y="9847"/>
                  </a:lnTo>
                  <a:lnTo>
                    <a:pt x="2608" y="7704"/>
                  </a:lnTo>
                  <a:close/>
                  <a:moveTo>
                    <a:pt x="7953" y="8287"/>
                  </a:moveTo>
                  <a:lnTo>
                    <a:pt x="10787" y="11037"/>
                  </a:lnTo>
                  <a:lnTo>
                    <a:pt x="10168" y="13323"/>
                  </a:lnTo>
                  <a:lnTo>
                    <a:pt x="7953" y="12085"/>
                  </a:lnTo>
                  <a:lnTo>
                    <a:pt x="7953" y="8287"/>
                  </a:lnTo>
                  <a:close/>
                  <a:moveTo>
                    <a:pt x="7120" y="8287"/>
                  </a:moveTo>
                  <a:lnTo>
                    <a:pt x="7120" y="12192"/>
                  </a:lnTo>
                  <a:lnTo>
                    <a:pt x="7096" y="12192"/>
                  </a:lnTo>
                  <a:lnTo>
                    <a:pt x="5001" y="13359"/>
                  </a:lnTo>
                  <a:lnTo>
                    <a:pt x="4346" y="10966"/>
                  </a:lnTo>
                  <a:lnTo>
                    <a:pt x="7120" y="8287"/>
                  </a:lnTo>
                  <a:close/>
                  <a:moveTo>
                    <a:pt x="10585" y="0"/>
                  </a:moveTo>
                  <a:lnTo>
                    <a:pt x="9823" y="417"/>
                  </a:lnTo>
                  <a:lnTo>
                    <a:pt x="7430" y="1750"/>
                  </a:lnTo>
                  <a:lnTo>
                    <a:pt x="5120" y="465"/>
                  </a:lnTo>
                  <a:lnTo>
                    <a:pt x="4358" y="48"/>
                  </a:lnTo>
                  <a:lnTo>
                    <a:pt x="4143" y="857"/>
                  </a:lnTo>
                  <a:lnTo>
                    <a:pt x="3429" y="3453"/>
                  </a:lnTo>
                  <a:lnTo>
                    <a:pt x="845" y="4120"/>
                  </a:lnTo>
                  <a:lnTo>
                    <a:pt x="0" y="4346"/>
                  </a:lnTo>
                  <a:lnTo>
                    <a:pt x="429" y="5072"/>
                  </a:lnTo>
                  <a:lnTo>
                    <a:pt x="1822" y="7394"/>
                  </a:lnTo>
                  <a:lnTo>
                    <a:pt x="476" y="9644"/>
                  </a:lnTo>
                  <a:lnTo>
                    <a:pt x="48" y="10371"/>
                  </a:lnTo>
                  <a:lnTo>
                    <a:pt x="893" y="10597"/>
                  </a:lnTo>
                  <a:lnTo>
                    <a:pt x="3560" y="11299"/>
                  </a:lnTo>
                  <a:lnTo>
                    <a:pt x="4239" y="13800"/>
                  </a:lnTo>
                  <a:lnTo>
                    <a:pt x="4465" y="14609"/>
                  </a:lnTo>
                  <a:lnTo>
                    <a:pt x="5227" y="14192"/>
                  </a:lnTo>
                  <a:lnTo>
                    <a:pt x="7620" y="12859"/>
                  </a:lnTo>
                  <a:lnTo>
                    <a:pt x="9930" y="14157"/>
                  </a:lnTo>
                  <a:lnTo>
                    <a:pt x="10692" y="14573"/>
                  </a:lnTo>
                  <a:lnTo>
                    <a:pt x="10906" y="13752"/>
                  </a:lnTo>
                  <a:lnTo>
                    <a:pt x="11621" y="11156"/>
                  </a:lnTo>
                  <a:lnTo>
                    <a:pt x="14204" y="10490"/>
                  </a:lnTo>
                  <a:lnTo>
                    <a:pt x="15050" y="10263"/>
                  </a:lnTo>
                  <a:lnTo>
                    <a:pt x="14621" y="9537"/>
                  </a:lnTo>
                  <a:lnTo>
                    <a:pt x="13228" y="7215"/>
                  </a:lnTo>
                  <a:lnTo>
                    <a:pt x="14573" y="4965"/>
                  </a:lnTo>
                  <a:lnTo>
                    <a:pt x="15002" y="4239"/>
                  </a:lnTo>
                  <a:lnTo>
                    <a:pt x="14157" y="4013"/>
                  </a:lnTo>
                  <a:lnTo>
                    <a:pt x="11490" y="3322"/>
                  </a:lnTo>
                  <a:lnTo>
                    <a:pt x="10811"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0" name="Google Shape;250;p8"/>
            <p:cNvSpPr/>
            <p:nvPr/>
          </p:nvSpPr>
          <p:spPr>
            <a:xfrm>
              <a:off x="3622475" y="3403825"/>
              <a:ext cx="376250" cy="365550"/>
            </a:xfrm>
            <a:custGeom>
              <a:avLst/>
              <a:gdLst/>
              <a:ahLst/>
              <a:cxnLst/>
              <a:rect l="l" t="t" r="r" b="b"/>
              <a:pathLst>
                <a:path w="15050" h="14622" extrusionOk="0">
                  <a:moveTo>
                    <a:pt x="4882" y="1286"/>
                  </a:moveTo>
                  <a:lnTo>
                    <a:pt x="7096" y="2525"/>
                  </a:lnTo>
                  <a:lnTo>
                    <a:pt x="7096" y="6311"/>
                  </a:lnTo>
                  <a:lnTo>
                    <a:pt x="4263" y="3560"/>
                  </a:lnTo>
                  <a:lnTo>
                    <a:pt x="4882" y="1286"/>
                  </a:lnTo>
                  <a:close/>
                  <a:moveTo>
                    <a:pt x="10049" y="1239"/>
                  </a:moveTo>
                  <a:lnTo>
                    <a:pt x="10704" y="3632"/>
                  </a:lnTo>
                  <a:lnTo>
                    <a:pt x="7930" y="6311"/>
                  </a:lnTo>
                  <a:lnTo>
                    <a:pt x="7930" y="2417"/>
                  </a:lnTo>
                  <a:lnTo>
                    <a:pt x="7953" y="2417"/>
                  </a:lnTo>
                  <a:lnTo>
                    <a:pt x="10049" y="1239"/>
                  </a:lnTo>
                  <a:close/>
                  <a:moveTo>
                    <a:pt x="3751" y="4215"/>
                  </a:moveTo>
                  <a:lnTo>
                    <a:pt x="6525" y="6894"/>
                  </a:lnTo>
                  <a:lnTo>
                    <a:pt x="2500" y="6894"/>
                  </a:lnTo>
                  <a:lnTo>
                    <a:pt x="1286" y="4858"/>
                  </a:lnTo>
                  <a:lnTo>
                    <a:pt x="3751" y="4215"/>
                  </a:lnTo>
                  <a:close/>
                  <a:moveTo>
                    <a:pt x="11382" y="4144"/>
                  </a:moveTo>
                  <a:lnTo>
                    <a:pt x="13728" y="4751"/>
                  </a:lnTo>
                  <a:lnTo>
                    <a:pt x="12442" y="6894"/>
                  </a:lnTo>
                  <a:lnTo>
                    <a:pt x="8549" y="6894"/>
                  </a:lnTo>
                  <a:lnTo>
                    <a:pt x="11382" y="4144"/>
                  </a:lnTo>
                  <a:close/>
                  <a:moveTo>
                    <a:pt x="12549" y="7716"/>
                  </a:moveTo>
                  <a:lnTo>
                    <a:pt x="13764" y="9752"/>
                  </a:lnTo>
                  <a:lnTo>
                    <a:pt x="11299" y="10395"/>
                  </a:lnTo>
                  <a:lnTo>
                    <a:pt x="8525" y="7716"/>
                  </a:lnTo>
                  <a:close/>
                  <a:moveTo>
                    <a:pt x="6525" y="7728"/>
                  </a:moveTo>
                  <a:lnTo>
                    <a:pt x="3667" y="10478"/>
                  </a:lnTo>
                  <a:lnTo>
                    <a:pt x="1322" y="9871"/>
                  </a:lnTo>
                  <a:lnTo>
                    <a:pt x="2608" y="7728"/>
                  </a:lnTo>
                  <a:close/>
                  <a:moveTo>
                    <a:pt x="7953" y="8299"/>
                  </a:moveTo>
                  <a:lnTo>
                    <a:pt x="10787" y="11049"/>
                  </a:lnTo>
                  <a:lnTo>
                    <a:pt x="10168" y="13323"/>
                  </a:lnTo>
                  <a:lnTo>
                    <a:pt x="7953" y="12085"/>
                  </a:lnTo>
                  <a:lnTo>
                    <a:pt x="7953" y="8299"/>
                  </a:lnTo>
                  <a:close/>
                  <a:moveTo>
                    <a:pt x="7120" y="8299"/>
                  </a:moveTo>
                  <a:lnTo>
                    <a:pt x="7120" y="12192"/>
                  </a:lnTo>
                  <a:lnTo>
                    <a:pt x="7096" y="12192"/>
                  </a:lnTo>
                  <a:lnTo>
                    <a:pt x="5001" y="13371"/>
                  </a:lnTo>
                  <a:lnTo>
                    <a:pt x="4346" y="10978"/>
                  </a:lnTo>
                  <a:lnTo>
                    <a:pt x="7120" y="8299"/>
                  </a:lnTo>
                  <a:close/>
                  <a:moveTo>
                    <a:pt x="10585" y="0"/>
                  </a:moveTo>
                  <a:lnTo>
                    <a:pt x="9823" y="417"/>
                  </a:lnTo>
                  <a:lnTo>
                    <a:pt x="7430" y="1763"/>
                  </a:lnTo>
                  <a:lnTo>
                    <a:pt x="5120" y="465"/>
                  </a:lnTo>
                  <a:lnTo>
                    <a:pt x="4358" y="48"/>
                  </a:lnTo>
                  <a:lnTo>
                    <a:pt x="4143" y="870"/>
                  </a:lnTo>
                  <a:lnTo>
                    <a:pt x="3429" y="3453"/>
                  </a:lnTo>
                  <a:lnTo>
                    <a:pt x="845" y="4132"/>
                  </a:lnTo>
                  <a:lnTo>
                    <a:pt x="0" y="4346"/>
                  </a:lnTo>
                  <a:lnTo>
                    <a:pt x="429" y="5084"/>
                  </a:lnTo>
                  <a:lnTo>
                    <a:pt x="1822" y="7406"/>
                  </a:lnTo>
                  <a:lnTo>
                    <a:pt x="476" y="9644"/>
                  </a:lnTo>
                  <a:lnTo>
                    <a:pt x="48" y="10383"/>
                  </a:lnTo>
                  <a:lnTo>
                    <a:pt x="893" y="10597"/>
                  </a:lnTo>
                  <a:lnTo>
                    <a:pt x="3560" y="11299"/>
                  </a:lnTo>
                  <a:lnTo>
                    <a:pt x="4239" y="13800"/>
                  </a:lnTo>
                  <a:lnTo>
                    <a:pt x="4465" y="14621"/>
                  </a:lnTo>
                  <a:lnTo>
                    <a:pt x="5227" y="14205"/>
                  </a:lnTo>
                  <a:lnTo>
                    <a:pt x="7620" y="12859"/>
                  </a:lnTo>
                  <a:lnTo>
                    <a:pt x="9930" y="14157"/>
                  </a:lnTo>
                  <a:lnTo>
                    <a:pt x="10692" y="14574"/>
                  </a:lnTo>
                  <a:lnTo>
                    <a:pt x="10906" y="13752"/>
                  </a:lnTo>
                  <a:lnTo>
                    <a:pt x="11621" y="11168"/>
                  </a:lnTo>
                  <a:lnTo>
                    <a:pt x="14204" y="10502"/>
                  </a:lnTo>
                  <a:lnTo>
                    <a:pt x="15050" y="10275"/>
                  </a:lnTo>
                  <a:lnTo>
                    <a:pt x="14621" y="9549"/>
                  </a:lnTo>
                  <a:lnTo>
                    <a:pt x="13228" y="7227"/>
                  </a:lnTo>
                  <a:lnTo>
                    <a:pt x="14573" y="4977"/>
                  </a:lnTo>
                  <a:lnTo>
                    <a:pt x="15002" y="4251"/>
                  </a:lnTo>
                  <a:lnTo>
                    <a:pt x="14157" y="4025"/>
                  </a:lnTo>
                  <a:lnTo>
                    <a:pt x="11490" y="3322"/>
                  </a:lnTo>
                  <a:lnTo>
                    <a:pt x="10811"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1" name="Google Shape;251;p8"/>
            <p:cNvSpPr/>
            <p:nvPr/>
          </p:nvSpPr>
          <p:spPr>
            <a:xfrm>
              <a:off x="3622475" y="1211600"/>
              <a:ext cx="376250" cy="365525"/>
            </a:xfrm>
            <a:custGeom>
              <a:avLst/>
              <a:gdLst/>
              <a:ahLst/>
              <a:cxnLst/>
              <a:rect l="l" t="t" r="r" b="b"/>
              <a:pathLst>
                <a:path w="15050" h="14621" extrusionOk="0">
                  <a:moveTo>
                    <a:pt x="4882" y="1298"/>
                  </a:moveTo>
                  <a:lnTo>
                    <a:pt x="7096" y="2536"/>
                  </a:lnTo>
                  <a:lnTo>
                    <a:pt x="7096" y="6334"/>
                  </a:lnTo>
                  <a:lnTo>
                    <a:pt x="4263" y="3572"/>
                  </a:lnTo>
                  <a:lnTo>
                    <a:pt x="4882" y="1298"/>
                  </a:lnTo>
                  <a:close/>
                  <a:moveTo>
                    <a:pt x="10049" y="1250"/>
                  </a:moveTo>
                  <a:lnTo>
                    <a:pt x="10704" y="3655"/>
                  </a:lnTo>
                  <a:lnTo>
                    <a:pt x="7930" y="6334"/>
                  </a:lnTo>
                  <a:lnTo>
                    <a:pt x="7930" y="2429"/>
                  </a:lnTo>
                  <a:lnTo>
                    <a:pt x="7953" y="2429"/>
                  </a:lnTo>
                  <a:lnTo>
                    <a:pt x="10049" y="1250"/>
                  </a:lnTo>
                  <a:close/>
                  <a:moveTo>
                    <a:pt x="3751" y="4227"/>
                  </a:moveTo>
                  <a:lnTo>
                    <a:pt x="6525" y="6906"/>
                  </a:lnTo>
                  <a:lnTo>
                    <a:pt x="2500" y="6906"/>
                  </a:lnTo>
                  <a:lnTo>
                    <a:pt x="1286" y="4870"/>
                  </a:lnTo>
                  <a:lnTo>
                    <a:pt x="3751" y="4227"/>
                  </a:lnTo>
                  <a:close/>
                  <a:moveTo>
                    <a:pt x="11382" y="4155"/>
                  </a:moveTo>
                  <a:lnTo>
                    <a:pt x="13728" y="4763"/>
                  </a:lnTo>
                  <a:lnTo>
                    <a:pt x="12442" y="6906"/>
                  </a:lnTo>
                  <a:lnTo>
                    <a:pt x="8549" y="6906"/>
                  </a:lnTo>
                  <a:lnTo>
                    <a:pt x="11382" y="4155"/>
                  </a:lnTo>
                  <a:close/>
                  <a:moveTo>
                    <a:pt x="12561" y="7727"/>
                  </a:moveTo>
                  <a:lnTo>
                    <a:pt x="13764" y="9763"/>
                  </a:lnTo>
                  <a:lnTo>
                    <a:pt x="11311" y="10406"/>
                  </a:lnTo>
                  <a:lnTo>
                    <a:pt x="8549" y="7727"/>
                  </a:lnTo>
                  <a:close/>
                  <a:moveTo>
                    <a:pt x="6525" y="7739"/>
                  </a:moveTo>
                  <a:lnTo>
                    <a:pt x="3667" y="10501"/>
                  </a:lnTo>
                  <a:lnTo>
                    <a:pt x="1322" y="9882"/>
                  </a:lnTo>
                  <a:lnTo>
                    <a:pt x="2608" y="7739"/>
                  </a:lnTo>
                  <a:close/>
                  <a:moveTo>
                    <a:pt x="7953" y="8311"/>
                  </a:moveTo>
                  <a:lnTo>
                    <a:pt x="10787" y="11061"/>
                  </a:lnTo>
                  <a:lnTo>
                    <a:pt x="10168" y="13335"/>
                  </a:lnTo>
                  <a:lnTo>
                    <a:pt x="7953" y="12097"/>
                  </a:lnTo>
                  <a:lnTo>
                    <a:pt x="7953" y="8311"/>
                  </a:lnTo>
                  <a:close/>
                  <a:moveTo>
                    <a:pt x="7120" y="8311"/>
                  </a:moveTo>
                  <a:lnTo>
                    <a:pt x="7120" y="12204"/>
                  </a:lnTo>
                  <a:lnTo>
                    <a:pt x="7096" y="12204"/>
                  </a:lnTo>
                  <a:lnTo>
                    <a:pt x="5001" y="13383"/>
                  </a:lnTo>
                  <a:lnTo>
                    <a:pt x="4346" y="10989"/>
                  </a:lnTo>
                  <a:lnTo>
                    <a:pt x="7120" y="8311"/>
                  </a:lnTo>
                  <a:close/>
                  <a:moveTo>
                    <a:pt x="10585" y="0"/>
                  </a:moveTo>
                  <a:lnTo>
                    <a:pt x="9823" y="417"/>
                  </a:lnTo>
                  <a:lnTo>
                    <a:pt x="7430" y="1762"/>
                  </a:lnTo>
                  <a:lnTo>
                    <a:pt x="5120" y="464"/>
                  </a:lnTo>
                  <a:lnTo>
                    <a:pt x="4358" y="48"/>
                  </a:lnTo>
                  <a:lnTo>
                    <a:pt x="4132" y="869"/>
                  </a:lnTo>
                  <a:lnTo>
                    <a:pt x="3417" y="3453"/>
                  </a:lnTo>
                  <a:lnTo>
                    <a:pt x="845" y="4120"/>
                  </a:lnTo>
                  <a:lnTo>
                    <a:pt x="0" y="4346"/>
                  </a:lnTo>
                  <a:lnTo>
                    <a:pt x="429" y="5072"/>
                  </a:lnTo>
                  <a:lnTo>
                    <a:pt x="1810" y="7394"/>
                  </a:lnTo>
                  <a:lnTo>
                    <a:pt x="476" y="9644"/>
                  </a:lnTo>
                  <a:lnTo>
                    <a:pt x="48" y="10382"/>
                  </a:lnTo>
                  <a:lnTo>
                    <a:pt x="893" y="10597"/>
                  </a:lnTo>
                  <a:lnTo>
                    <a:pt x="3560" y="11299"/>
                  </a:lnTo>
                  <a:lnTo>
                    <a:pt x="4239" y="13799"/>
                  </a:lnTo>
                  <a:lnTo>
                    <a:pt x="4465" y="14621"/>
                  </a:lnTo>
                  <a:lnTo>
                    <a:pt x="5227" y="14204"/>
                  </a:lnTo>
                  <a:lnTo>
                    <a:pt x="7620" y="12859"/>
                  </a:lnTo>
                  <a:lnTo>
                    <a:pt x="9930" y="14157"/>
                  </a:lnTo>
                  <a:lnTo>
                    <a:pt x="10692" y="14573"/>
                  </a:lnTo>
                  <a:lnTo>
                    <a:pt x="10906" y="13752"/>
                  </a:lnTo>
                  <a:lnTo>
                    <a:pt x="11621" y="11168"/>
                  </a:lnTo>
                  <a:lnTo>
                    <a:pt x="14192" y="10489"/>
                  </a:lnTo>
                  <a:lnTo>
                    <a:pt x="15050" y="10275"/>
                  </a:lnTo>
                  <a:lnTo>
                    <a:pt x="14621" y="9537"/>
                  </a:lnTo>
                  <a:lnTo>
                    <a:pt x="13228" y="7227"/>
                  </a:lnTo>
                  <a:lnTo>
                    <a:pt x="14573" y="4977"/>
                  </a:lnTo>
                  <a:lnTo>
                    <a:pt x="15002" y="4251"/>
                  </a:lnTo>
                  <a:lnTo>
                    <a:pt x="14157" y="4024"/>
                  </a:lnTo>
                  <a:lnTo>
                    <a:pt x="11490" y="3322"/>
                  </a:lnTo>
                  <a:lnTo>
                    <a:pt x="10811"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2" name="Google Shape;252;p8"/>
            <p:cNvSpPr/>
            <p:nvPr/>
          </p:nvSpPr>
          <p:spPr>
            <a:xfrm>
              <a:off x="3622475" y="2307850"/>
              <a:ext cx="376250" cy="365250"/>
            </a:xfrm>
            <a:custGeom>
              <a:avLst/>
              <a:gdLst/>
              <a:ahLst/>
              <a:cxnLst/>
              <a:rect l="l" t="t" r="r" b="b"/>
              <a:pathLst>
                <a:path w="15050" h="14610" extrusionOk="0">
                  <a:moveTo>
                    <a:pt x="4882" y="1298"/>
                  </a:moveTo>
                  <a:lnTo>
                    <a:pt x="7096" y="2525"/>
                  </a:lnTo>
                  <a:lnTo>
                    <a:pt x="7096" y="6323"/>
                  </a:lnTo>
                  <a:lnTo>
                    <a:pt x="4263" y="3573"/>
                  </a:lnTo>
                  <a:lnTo>
                    <a:pt x="4882" y="1298"/>
                  </a:lnTo>
                  <a:close/>
                  <a:moveTo>
                    <a:pt x="10049" y="1251"/>
                  </a:moveTo>
                  <a:lnTo>
                    <a:pt x="10704" y="3644"/>
                  </a:lnTo>
                  <a:lnTo>
                    <a:pt x="7930" y="6323"/>
                  </a:lnTo>
                  <a:lnTo>
                    <a:pt x="7930" y="2430"/>
                  </a:lnTo>
                  <a:lnTo>
                    <a:pt x="7953" y="2430"/>
                  </a:lnTo>
                  <a:lnTo>
                    <a:pt x="10049" y="1251"/>
                  </a:lnTo>
                  <a:close/>
                  <a:moveTo>
                    <a:pt x="11382" y="4132"/>
                  </a:moveTo>
                  <a:lnTo>
                    <a:pt x="13728" y="4751"/>
                  </a:lnTo>
                  <a:lnTo>
                    <a:pt x="12442" y="6894"/>
                  </a:lnTo>
                  <a:lnTo>
                    <a:pt x="8549" y="6894"/>
                  </a:lnTo>
                  <a:lnTo>
                    <a:pt x="11382" y="4132"/>
                  </a:lnTo>
                  <a:close/>
                  <a:moveTo>
                    <a:pt x="3751" y="4227"/>
                  </a:moveTo>
                  <a:lnTo>
                    <a:pt x="6525" y="6906"/>
                  </a:lnTo>
                  <a:lnTo>
                    <a:pt x="2500" y="6906"/>
                  </a:lnTo>
                  <a:lnTo>
                    <a:pt x="1286" y="4870"/>
                  </a:lnTo>
                  <a:lnTo>
                    <a:pt x="3751" y="4227"/>
                  </a:lnTo>
                  <a:close/>
                  <a:moveTo>
                    <a:pt x="12561" y="7728"/>
                  </a:moveTo>
                  <a:lnTo>
                    <a:pt x="13788" y="9764"/>
                  </a:lnTo>
                  <a:lnTo>
                    <a:pt x="11311" y="10407"/>
                  </a:lnTo>
                  <a:lnTo>
                    <a:pt x="8549" y="7728"/>
                  </a:lnTo>
                  <a:close/>
                  <a:moveTo>
                    <a:pt x="6525" y="7728"/>
                  </a:moveTo>
                  <a:lnTo>
                    <a:pt x="3667" y="10478"/>
                  </a:lnTo>
                  <a:lnTo>
                    <a:pt x="1322" y="9871"/>
                  </a:lnTo>
                  <a:lnTo>
                    <a:pt x="2608" y="7728"/>
                  </a:lnTo>
                  <a:close/>
                  <a:moveTo>
                    <a:pt x="7953" y="8299"/>
                  </a:moveTo>
                  <a:lnTo>
                    <a:pt x="10787" y="11062"/>
                  </a:lnTo>
                  <a:lnTo>
                    <a:pt x="10168" y="13336"/>
                  </a:lnTo>
                  <a:lnTo>
                    <a:pt x="7953" y="12097"/>
                  </a:lnTo>
                  <a:lnTo>
                    <a:pt x="7953" y="8299"/>
                  </a:lnTo>
                  <a:close/>
                  <a:moveTo>
                    <a:pt x="7096" y="8299"/>
                  </a:moveTo>
                  <a:lnTo>
                    <a:pt x="7096" y="12205"/>
                  </a:lnTo>
                  <a:lnTo>
                    <a:pt x="5001" y="13383"/>
                  </a:lnTo>
                  <a:lnTo>
                    <a:pt x="4334" y="10978"/>
                  </a:lnTo>
                  <a:lnTo>
                    <a:pt x="7096" y="8299"/>
                  </a:lnTo>
                  <a:close/>
                  <a:moveTo>
                    <a:pt x="10585" y="1"/>
                  </a:moveTo>
                  <a:lnTo>
                    <a:pt x="9823" y="417"/>
                  </a:lnTo>
                  <a:lnTo>
                    <a:pt x="7430" y="1751"/>
                  </a:lnTo>
                  <a:lnTo>
                    <a:pt x="5120" y="465"/>
                  </a:lnTo>
                  <a:lnTo>
                    <a:pt x="4358" y="48"/>
                  </a:lnTo>
                  <a:lnTo>
                    <a:pt x="4132" y="858"/>
                  </a:lnTo>
                  <a:lnTo>
                    <a:pt x="3417" y="3453"/>
                  </a:lnTo>
                  <a:lnTo>
                    <a:pt x="845" y="4120"/>
                  </a:lnTo>
                  <a:lnTo>
                    <a:pt x="0" y="4346"/>
                  </a:lnTo>
                  <a:lnTo>
                    <a:pt x="429" y="5073"/>
                  </a:lnTo>
                  <a:lnTo>
                    <a:pt x="1810" y="7394"/>
                  </a:lnTo>
                  <a:lnTo>
                    <a:pt x="476" y="9645"/>
                  </a:lnTo>
                  <a:lnTo>
                    <a:pt x="48" y="10371"/>
                  </a:lnTo>
                  <a:lnTo>
                    <a:pt x="893" y="10597"/>
                  </a:lnTo>
                  <a:lnTo>
                    <a:pt x="3560" y="11300"/>
                  </a:lnTo>
                  <a:lnTo>
                    <a:pt x="4239" y="13800"/>
                  </a:lnTo>
                  <a:lnTo>
                    <a:pt x="4465" y="14610"/>
                  </a:lnTo>
                  <a:lnTo>
                    <a:pt x="5227" y="14193"/>
                  </a:lnTo>
                  <a:lnTo>
                    <a:pt x="7620" y="12859"/>
                  </a:lnTo>
                  <a:lnTo>
                    <a:pt x="9930" y="14145"/>
                  </a:lnTo>
                  <a:lnTo>
                    <a:pt x="10692" y="14574"/>
                  </a:lnTo>
                  <a:lnTo>
                    <a:pt x="10906" y="13752"/>
                  </a:lnTo>
                  <a:lnTo>
                    <a:pt x="11621" y="11157"/>
                  </a:lnTo>
                  <a:lnTo>
                    <a:pt x="14192" y="10490"/>
                  </a:lnTo>
                  <a:lnTo>
                    <a:pt x="15050" y="10264"/>
                  </a:lnTo>
                  <a:lnTo>
                    <a:pt x="14621" y="9538"/>
                  </a:lnTo>
                  <a:lnTo>
                    <a:pt x="13228" y="7216"/>
                  </a:lnTo>
                  <a:lnTo>
                    <a:pt x="14573" y="4966"/>
                  </a:lnTo>
                  <a:lnTo>
                    <a:pt x="15002" y="4239"/>
                  </a:lnTo>
                  <a:lnTo>
                    <a:pt x="14157" y="4013"/>
                  </a:lnTo>
                  <a:lnTo>
                    <a:pt x="11490" y="3322"/>
                  </a:lnTo>
                  <a:lnTo>
                    <a:pt x="10811"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 name="Google Shape;253;p8"/>
            <p:cNvSpPr/>
            <p:nvPr/>
          </p:nvSpPr>
          <p:spPr>
            <a:xfrm>
              <a:off x="4380900" y="2673075"/>
              <a:ext cx="375950" cy="365550"/>
            </a:xfrm>
            <a:custGeom>
              <a:avLst/>
              <a:gdLst/>
              <a:ahLst/>
              <a:cxnLst/>
              <a:rect l="l" t="t" r="r" b="b"/>
              <a:pathLst>
                <a:path w="15038" h="14622" extrusionOk="0">
                  <a:moveTo>
                    <a:pt x="4894" y="1286"/>
                  </a:moveTo>
                  <a:lnTo>
                    <a:pt x="7108" y="2525"/>
                  </a:lnTo>
                  <a:lnTo>
                    <a:pt x="7108" y="6311"/>
                  </a:lnTo>
                  <a:lnTo>
                    <a:pt x="4263" y="3561"/>
                  </a:lnTo>
                  <a:lnTo>
                    <a:pt x="4894" y="1286"/>
                  </a:lnTo>
                  <a:close/>
                  <a:moveTo>
                    <a:pt x="10037" y="1251"/>
                  </a:moveTo>
                  <a:lnTo>
                    <a:pt x="10692" y="3656"/>
                  </a:lnTo>
                  <a:lnTo>
                    <a:pt x="7930" y="6335"/>
                  </a:lnTo>
                  <a:lnTo>
                    <a:pt x="7930" y="2429"/>
                  </a:lnTo>
                  <a:lnTo>
                    <a:pt x="7942" y="2429"/>
                  </a:lnTo>
                  <a:lnTo>
                    <a:pt x="10037" y="1251"/>
                  </a:lnTo>
                  <a:close/>
                  <a:moveTo>
                    <a:pt x="11383" y="4144"/>
                  </a:moveTo>
                  <a:lnTo>
                    <a:pt x="13716" y="4751"/>
                  </a:lnTo>
                  <a:lnTo>
                    <a:pt x="12442" y="6894"/>
                  </a:lnTo>
                  <a:lnTo>
                    <a:pt x="8525" y="6894"/>
                  </a:lnTo>
                  <a:lnTo>
                    <a:pt x="11383" y="4144"/>
                  </a:lnTo>
                  <a:close/>
                  <a:moveTo>
                    <a:pt x="3739" y="4227"/>
                  </a:moveTo>
                  <a:lnTo>
                    <a:pt x="6513" y="6906"/>
                  </a:lnTo>
                  <a:lnTo>
                    <a:pt x="2489" y="6906"/>
                  </a:lnTo>
                  <a:lnTo>
                    <a:pt x="1274" y="4870"/>
                  </a:lnTo>
                  <a:lnTo>
                    <a:pt x="3739" y="4227"/>
                  </a:lnTo>
                  <a:close/>
                  <a:moveTo>
                    <a:pt x="12561" y="7728"/>
                  </a:moveTo>
                  <a:lnTo>
                    <a:pt x="13776" y="9764"/>
                  </a:lnTo>
                  <a:lnTo>
                    <a:pt x="11311" y="10407"/>
                  </a:lnTo>
                  <a:lnTo>
                    <a:pt x="8537" y="7728"/>
                  </a:lnTo>
                  <a:close/>
                  <a:moveTo>
                    <a:pt x="6513" y="7716"/>
                  </a:moveTo>
                  <a:lnTo>
                    <a:pt x="3667" y="10466"/>
                  </a:lnTo>
                  <a:lnTo>
                    <a:pt x="1334" y="9859"/>
                  </a:lnTo>
                  <a:lnTo>
                    <a:pt x="2596" y="7716"/>
                  </a:lnTo>
                  <a:close/>
                  <a:moveTo>
                    <a:pt x="7942" y="8299"/>
                  </a:moveTo>
                  <a:lnTo>
                    <a:pt x="10787" y="11050"/>
                  </a:lnTo>
                  <a:lnTo>
                    <a:pt x="10156" y="13324"/>
                  </a:lnTo>
                  <a:lnTo>
                    <a:pt x="7942" y="12085"/>
                  </a:lnTo>
                  <a:lnTo>
                    <a:pt x="7942" y="8299"/>
                  </a:lnTo>
                  <a:close/>
                  <a:moveTo>
                    <a:pt x="7108" y="8287"/>
                  </a:moveTo>
                  <a:lnTo>
                    <a:pt x="7108" y="12193"/>
                  </a:lnTo>
                  <a:lnTo>
                    <a:pt x="7096" y="12193"/>
                  </a:lnTo>
                  <a:lnTo>
                    <a:pt x="5001" y="13371"/>
                  </a:lnTo>
                  <a:lnTo>
                    <a:pt x="4334" y="10966"/>
                  </a:lnTo>
                  <a:lnTo>
                    <a:pt x="7108" y="8287"/>
                  </a:lnTo>
                  <a:close/>
                  <a:moveTo>
                    <a:pt x="10573" y="1"/>
                  </a:moveTo>
                  <a:lnTo>
                    <a:pt x="9811" y="417"/>
                  </a:lnTo>
                  <a:lnTo>
                    <a:pt x="7418" y="1763"/>
                  </a:lnTo>
                  <a:lnTo>
                    <a:pt x="5120" y="465"/>
                  </a:lnTo>
                  <a:lnTo>
                    <a:pt x="4358" y="48"/>
                  </a:lnTo>
                  <a:lnTo>
                    <a:pt x="4132" y="870"/>
                  </a:lnTo>
                  <a:lnTo>
                    <a:pt x="3417" y="3453"/>
                  </a:lnTo>
                  <a:lnTo>
                    <a:pt x="846" y="4132"/>
                  </a:lnTo>
                  <a:lnTo>
                    <a:pt x="0" y="4346"/>
                  </a:lnTo>
                  <a:lnTo>
                    <a:pt x="429" y="5085"/>
                  </a:lnTo>
                  <a:lnTo>
                    <a:pt x="1810" y="7406"/>
                  </a:lnTo>
                  <a:lnTo>
                    <a:pt x="476" y="9645"/>
                  </a:lnTo>
                  <a:lnTo>
                    <a:pt x="36" y="10383"/>
                  </a:lnTo>
                  <a:lnTo>
                    <a:pt x="893" y="10597"/>
                  </a:lnTo>
                  <a:lnTo>
                    <a:pt x="3548" y="11300"/>
                  </a:lnTo>
                  <a:lnTo>
                    <a:pt x="4239" y="13800"/>
                  </a:lnTo>
                  <a:lnTo>
                    <a:pt x="4465" y="14621"/>
                  </a:lnTo>
                  <a:lnTo>
                    <a:pt x="5215" y="14205"/>
                  </a:lnTo>
                  <a:lnTo>
                    <a:pt x="7608" y="12859"/>
                  </a:lnTo>
                  <a:lnTo>
                    <a:pt x="9918" y="14157"/>
                  </a:lnTo>
                  <a:lnTo>
                    <a:pt x="10680" y="14574"/>
                  </a:lnTo>
                  <a:lnTo>
                    <a:pt x="10906" y="13752"/>
                  </a:lnTo>
                  <a:lnTo>
                    <a:pt x="11621" y="11169"/>
                  </a:lnTo>
                  <a:lnTo>
                    <a:pt x="14192" y="10502"/>
                  </a:lnTo>
                  <a:lnTo>
                    <a:pt x="15038" y="10276"/>
                  </a:lnTo>
                  <a:lnTo>
                    <a:pt x="14609" y="9549"/>
                  </a:lnTo>
                  <a:lnTo>
                    <a:pt x="13228" y="7228"/>
                  </a:lnTo>
                  <a:lnTo>
                    <a:pt x="14562" y="4977"/>
                  </a:lnTo>
                  <a:lnTo>
                    <a:pt x="14990" y="4251"/>
                  </a:lnTo>
                  <a:lnTo>
                    <a:pt x="14145" y="4025"/>
                  </a:lnTo>
                  <a:lnTo>
                    <a:pt x="11478" y="3322"/>
                  </a:lnTo>
                  <a:lnTo>
                    <a:pt x="10799" y="822"/>
                  </a:lnTo>
                  <a:lnTo>
                    <a:pt x="10573"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4" name="Google Shape;254;p8"/>
            <p:cNvSpPr/>
            <p:nvPr/>
          </p:nvSpPr>
          <p:spPr>
            <a:xfrm>
              <a:off x="4380900" y="846675"/>
              <a:ext cx="375950" cy="365525"/>
            </a:xfrm>
            <a:custGeom>
              <a:avLst/>
              <a:gdLst/>
              <a:ahLst/>
              <a:cxnLst/>
              <a:rect l="l" t="t" r="r" b="b"/>
              <a:pathLst>
                <a:path w="15038" h="14621" extrusionOk="0">
                  <a:moveTo>
                    <a:pt x="10037" y="1238"/>
                  </a:moveTo>
                  <a:lnTo>
                    <a:pt x="10692" y="3631"/>
                  </a:lnTo>
                  <a:lnTo>
                    <a:pt x="7930" y="6310"/>
                  </a:lnTo>
                  <a:lnTo>
                    <a:pt x="7930" y="2417"/>
                  </a:lnTo>
                  <a:lnTo>
                    <a:pt x="7942" y="2417"/>
                  </a:lnTo>
                  <a:lnTo>
                    <a:pt x="10037" y="1238"/>
                  </a:lnTo>
                  <a:close/>
                  <a:moveTo>
                    <a:pt x="4882" y="1274"/>
                  </a:moveTo>
                  <a:lnTo>
                    <a:pt x="7096" y="2512"/>
                  </a:lnTo>
                  <a:lnTo>
                    <a:pt x="7096" y="6322"/>
                  </a:lnTo>
                  <a:lnTo>
                    <a:pt x="4251" y="3560"/>
                  </a:lnTo>
                  <a:lnTo>
                    <a:pt x="4882" y="1274"/>
                  </a:lnTo>
                  <a:close/>
                  <a:moveTo>
                    <a:pt x="3739" y="4215"/>
                  </a:moveTo>
                  <a:lnTo>
                    <a:pt x="6513" y="6894"/>
                  </a:lnTo>
                  <a:lnTo>
                    <a:pt x="2489" y="6894"/>
                  </a:lnTo>
                  <a:lnTo>
                    <a:pt x="1274" y="4858"/>
                  </a:lnTo>
                  <a:lnTo>
                    <a:pt x="3739" y="4215"/>
                  </a:lnTo>
                  <a:close/>
                  <a:moveTo>
                    <a:pt x="11371" y="4131"/>
                  </a:moveTo>
                  <a:lnTo>
                    <a:pt x="13704" y="4751"/>
                  </a:lnTo>
                  <a:lnTo>
                    <a:pt x="12442" y="6894"/>
                  </a:lnTo>
                  <a:lnTo>
                    <a:pt x="8525" y="6894"/>
                  </a:lnTo>
                  <a:lnTo>
                    <a:pt x="11371" y="4131"/>
                  </a:lnTo>
                  <a:close/>
                  <a:moveTo>
                    <a:pt x="12561" y="7715"/>
                  </a:moveTo>
                  <a:lnTo>
                    <a:pt x="13776" y="9751"/>
                  </a:lnTo>
                  <a:lnTo>
                    <a:pt x="11311" y="10394"/>
                  </a:lnTo>
                  <a:lnTo>
                    <a:pt x="8537" y="7715"/>
                  </a:lnTo>
                  <a:close/>
                  <a:moveTo>
                    <a:pt x="6513" y="7727"/>
                  </a:moveTo>
                  <a:lnTo>
                    <a:pt x="3655" y="10477"/>
                  </a:lnTo>
                  <a:lnTo>
                    <a:pt x="1322" y="9870"/>
                  </a:lnTo>
                  <a:lnTo>
                    <a:pt x="2596" y="7727"/>
                  </a:lnTo>
                  <a:close/>
                  <a:moveTo>
                    <a:pt x="7942" y="8287"/>
                  </a:moveTo>
                  <a:lnTo>
                    <a:pt x="10787" y="11049"/>
                  </a:lnTo>
                  <a:lnTo>
                    <a:pt x="10156" y="13323"/>
                  </a:lnTo>
                  <a:lnTo>
                    <a:pt x="7942" y="12085"/>
                  </a:lnTo>
                  <a:lnTo>
                    <a:pt x="7942" y="8287"/>
                  </a:lnTo>
                  <a:close/>
                  <a:moveTo>
                    <a:pt x="7108" y="8287"/>
                  </a:moveTo>
                  <a:lnTo>
                    <a:pt x="7108" y="12192"/>
                  </a:lnTo>
                  <a:lnTo>
                    <a:pt x="7096" y="12192"/>
                  </a:lnTo>
                  <a:lnTo>
                    <a:pt x="5001" y="13371"/>
                  </a:lnTo>
                  <a:lnTo>
                    <a:pt x="4334" y="10966"/>
                  </a:lnTo>
                  <a:lnTo>
                    <a:pt x="7108" y="8287"/>
                  </a:lnTo>
                  <a:close/>
                  <a:moveTo>
                    <a:pt x="10573" y="0"/>
                  </a:moveTo>
                  <a:lnTo>
                    <a:pt x="9823" y="417"/>
                  </a:lnTo>
                  <a:lnTo>
                    <a:pt x="7418" y="1762"/>
                  </a:lnTo>
                  <a:lnTo>
                    <a:pt x="5120" y="464"/>
                  </a:lnTo>
                  <a:lnTo>
                    <a:pt x="4358" y="48"/>
                  </a:lnTo>
                  <a:lnTo>
                    <a:pt x="4132" y="869"/>
                  </a:lnTo>
                  <a:lnTo>
                    <a:pt x="3417" y="3453"/>
                  </a:lnTo>
                  <a:lnTo>
                    <a:pt x="846" y="4120"/>
                  </a:lnTo>
                  <a:lnTo>
                    <a:pt x="0" y="4346"/>
                  </a:lnTo>
                  <a:lnTo>
                    <a:pt x="429" y="5072"/>
                  </a:lnTo>
                  <a:lnTo>
                    <a:pt x="1810" y="7394"/>
                  </a:lnTo>
                  <a:lnTo>
                    <a:pt x="476" y="9644"/>
                  </a:lnTo>
                  <a:lnTo>
                    <a:pt x="36" y="10370"/>
                  </a:lnTo>
                  <a:lnTo>
                    <a:pt x="893" y="10597"/>
                  </a:lnTo>
                  <a:lnTo>
                    <a:pt x="3548" y="11299"/>
                  </a:lnTo>
                  <a:lnTo>
                    <a:pt x="4239" y="13799"/>
                  </a:lnTo>
                  <a:lnTo>
                    <a:pt x="4465" y="14621"/>
                  </a:lnTo>
                  <a:lnTo>
                    <a:pt x="5215" y="14204"/>
                  </a:lnTo>
                  <a:lnTo>
                    <a:pt x="7620" y="12859"/>
                  </a:lnTo>
                  <a:lnTo>
                    <a:pt x="9918" y="14157"/>
                  </a:lnTo>
                  <a:lnTo>
                    <a:pt x="10680" y="14573"/>
                  </a:lnTo>
                  <a:lnTo>
                    <a:pt x="10906" y="13752"/>
                  </a:lnTo>
                  <a:lnTo>
                    <a:pt x="11621" y="11168"/>
                  </a:lnTo>
                  <a:lnTo>
                    <a:pt x="14192" y="10489"/>
                  </a:lnTo>
                  <a:lnTo>
                    <a:pt x="15038" y="10275"/>
                  </a:lnTo>
                  <a:lnTo>
                    <a:pt x="14609" y="9537"/>
                  </a:lnTo>
                  <a:lnTo>
                    <a:pt x="13228" y="7215"/>
                  </a:lnTo>
                  <a:lnTo>
                    <a:pt x="14562" y="4965"/>
                  </a:lnTo>
                  <a:lnTo>
                    <a:pt x="15002" y="4227"/>
                  </a:lnTo>
                  <a:lnTo>
                    <a:pt x="14145" y="4000"/>
                  </a:lnTo>
                  <a:lnTo>
                    <a:pt x="11478" y="3310"/>
                  </a:lnTo>
                  <a:lnTo>
                    <a:pt x="10799" y="822"/>
                  </a:lnTo>
                  <a:lnTo>
                    <a:pt x="10573"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5" name="Google Shape;255;p8"/>
            <p:cNvSpPr/>
            <p:nvPr/>
          </p:nvSpPr>
          <p:spPr>
            <a:xfrm>
              <a:off x="4380900" y="2307850"/>
              <a:ext cx="375950" cy="365250"/>
            </a:xfrm>
            <a:custGeom>
              <a:avLst/>
              <a:gdLst/>
              <a:ahLst/>
              <a:cxnLst/>
              <a:rect l="l" t="t" r="r" b="b"/>
              <a:pathLst>
                <a:path w="15038" h="14610" extrusionOk="0">
                  <a:moveTo>
                    <a:pt x="4882" y="1298"/>
                  </a:moveTo>
                  <a:lnTo>
                    <a:pt x="7096" y="2525"/>
                  </a:lnTo>
                  <a:lnTo>
                    <a:pt x="7096" y="6323"/>
                  </a:lnTo>
                  <a:lnTo>
                    <a:pt x="4251" y="3573"/>
                  </a:lnTo>
                  <a:lnTo>
                    <a:pt x="4882" y="1298"/>
                  </a:lnTo>
                  <a:close/>
                  <a:moveTo>
                    <a:pt x="10037" y="1251"/>
                  </a:moveTo>
                  <a:lnTo>
                    <a:pt x="10692" y="3644"/>
                  </a:lnTo>
                  <a:lnTo>
                    <a:pt x="7930" y="6323"/>
                  </a:lnTo>
                  <a:lnTo>
                    <a:pt x="7930" y="2430"/>
                  </a:lnTo>
                  <a:lnTo>
                    <a:pt x="7942" y="2430"/>
                  </a:lnTo>
                  <a:lnTo>
                    <a:pt x="10037" y="1251"/>
                  </a:lnTo>
                  <a:close/>
                  <a:moveTo>
                    <a:pt x="11383" y="4132"/>
                  </a:moveTo>
                  <a:lnTo>
                    <a:pt x="13716" y="4751"/>
                  </a:lnTo>
                  <a:lnTo>
                    <a:pt x="12442" y="6894"/>
                  </a:lnTo>
                  <a:lnTo>
                    <a:pt x="8525" y="6894"/>
                  </a:lnTo>
                  <a:lnTo>
                    <a:pt x="11383" y="4132"/>
                  </a:lnTo>
                  <a:close/>
                  <a:moveTo>
                    <a:pt x="3739" y="4227"/>
                  </a:moveTo>
                  <a:lnTo>
                    <a:pt x="6513" y="6906"/>
                  </a:lnTo>
                  <a:lnTo>
                    <a:pt x="2489" y="6906"/>
                  </a:lnTo>
                  <a:lnTo>
                    <a:pt x="1274" y="4870"/>
                  </a:lnTo>
                  <a:lnTo>
                    <a:pt x="3739" y="4227"/>
                  </a:lnTo>
                  <a:close/>
                  <a:moveTo>
                    <a:pt x="12561" y="7728"/>
                  </a:moveTo>
                  <a:lnTo>
                    <a:pt x="13776" y="9764"/>
                  </a:lnTo>
                  <a:lnTo>
                    <a:pt x="11311" y="10407"/>
                  </a:lnTo>
                  <a:lnTo>
                    <a:pt x="8537" y="7728"/>
                  </a:lnTo>
                  <a:close/>
                  <a:moveTo>
                    <a:pt x="6513" y="7728"/>
                  </a:moveTo>
                  <a:lnTo>
                    <a:pt x="3655" y="10478"/>
                  </a:lnTo>
                  <a:lnTo>
                    <a:pt x="1322" y="9871"/>
                  </a:lnTo>
                  <a:lnTo>
                    <a:pt x="2596" y="7728"/>
                  </a:lnTo>
                  <a:close/>
                  <a:moveTo>
                    <a:pt x="7942" y="8299"/>
                  </a:moveTo>
                  <a:lnTo>
                    <a:pt x="10787" y="11062"/>
                  </a:lnTo>
                  <a:lnTo>
                    <a:pt x="10156" y="13336"/>
                  </a:lnTo>
                  <a:lnTo>
                    <a:pt x="7942" y="12097"/>
                  </a:lnTo>
                  <a:lnTo>
                    <a:pt x="7942" y="8299"/>
                  </a:lnTo>
                  <a:close/>
                  <a:moveTo>
                    <a:pt x="7108" y="8299"/>
                  </a:moveTo>
                  <a:lnTo>
                    <a:pt x="7108" y="12205"/>
                  </a:lnTo>
                  <a:lnTo>
                    <a:pt x="7096" y="12205"/>
                  </a:lnTo>
                  <a:lnTo>
                    <a:pt x="5001" y="13383"/>
                  </a:lnTo>
                  <a:lnTo>
                    <a:pt x="4334" y="10978"/>
                  </a:lnTo>
                  <a:lnTo>
                    <a:pt x="7108" y="8299"/>
                  </a:lnTo>
                  <a:close/>
                  <a:moveTo>
                    <a:pt x="10573" y="1"/>
                  </a:moveTo>
                  <a:lnTo>
                    <a:pt x="9823" y="417"/>
                  </a:lnTo>
                  <a:lnTo>
                    <a:pt x="7418" y="1751"/>
                  </a:lnTo>
                  <a:lnTo>
                    <a:pt x="5120" y="465"/>
                  </a:lnTo>
                  <a:lnTo>
                    <a:pt x="4358" y="48"/>
                  </a:lnTo>
                  <a:lnTo>
                    <a:pt x="4132" y="858"/>
                  </a:lnTo>
                  <a:lnTo>
                    <a:pt x="3417" y="3453"/>
                  </a:lnTo>
                  <a:lnTo>
                    <a:pt x="846" y="4120"/>
                  </a:lnTo>
                  <a:lnTo>
                    <a:pt x="0" y="4346"/>
                  </a:lnTo>
                  <a:lnTo>
                    <a:pt x="429" y="5073"/>
                  </a:lnTo>
                  <a:lnTo>
                    <a:pt x="1810" y="7394"/>
                  </a:lnTo>
                  <a:lnTo>
                    <a:pt x="476" y="9645"/>
                  </a:lnTo>
                  <a:lnTo>
                    <a:pt x="36" y="10371"/>
                  </a:lnTo>
                  <a:lnTo>
                    <a:pt x="893" y="10597"/>
                  </a:lnTo>
                  <a:lnTo>
                    <a:pt x="3548" y="11300"/>
                  </a:lnTo>
                  <a:lnTo>
                    <a:pt x="4239" y="13800"/>
                  </a:lnTo>
                  <a:lnTo>
                    <a:pt x="4465" y="14610"/>
                  </a:lnTo>
                  <a:lnTo>
                    <a:pt x="5215" y="14193"/>
                  </a:lnTo>
                  <a:lnTo>
                    <a:pt x="7620" y="12859"/>
                  </a:lnTo>
                  <a:lnTo>
                    <a:pt x="9918" y="14145"/>
                  </a:lnTo>
                  <a:lnTo>
                    <a:pt x="10680" y="14574"/>
                  </a:lnTo>
                  <a:lnTo>
                    <a:pt x="10906" y="13752"/>
                  </a:lnTo>
                  <a:lnTo>
                    <a:pt x="11621" y="11157"/>
                  </a:lnTo>
                  <a:lnTo>
                    <a:pt x="14192" y="10490"/>
                  </a:lnTo>
                  <a:lnTo>
                    <a:pt x="15038" y="10264"/>
                  </a:lnTo>
                  <a:lnTo>
                    <a:pt x="14609" y="9538"/>
                  </a:lnTo>
                  <a:lnTo>
                    <a:pt x="13228" y="7216"/>
                  </a:lnTo>
                  <a:lnTo>
                    <a:pt x="14562" y="4966"/>
                  </a:lnTo>
                  <a:lnTo>
                    <a:pt x="15002" y="4239"/>
                  </a:lnTo>
                  <a:lnTo>
                    <a:pt x="14145" y="4013"/>
                  </a:lnTo>
                  <a:lnTo>
                    <a:pt x="11478" y="3322"/>
                  </a:lnTo>
                  <a:lnTo>
                    <a:pt x="10799" y="822"/>
                  </a:lnTo>
                  <a:lnTo>
                    <a:pt x="10573"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6" name="Google Shape;256;p8"/>
            <p:cNvSpPr/>
            <p:nvPr/>
          </p:nvSpPr>
          <p:spPr>
            <a:xfrm>
              <a:off x="4380900" y="1942325"/>
              <a:ext cx="375950" cy="365550"/>
            </a:xfrm>
            <a:custGeom>
              <a:avLst/>
              <a:gdLst/>
              <a:ahLst/>
              <a:cxnLst/>
              <a:rect l="l" t="t" r="r" b="b"/>
              <a:pathLst>
                <a:path w="15038" h="14622" extrusionOk="0">
                  <a:moveTo>
                    <a:pt x="4882" y="1299"/>
                  </a:moveTo>
                  <a:lnTo>
                    <a:pt x="7096" y="2537"/>
                  </a:lnTo>
                  <a:lnTo>
                    <a:pt x="7096" y="6335"/>
                  </a:lnTo>
                  <a:lnTo>
                    <a:pt x="4251" y="3573"/>
                  </a:lnTo>
                  <a:lnTo>
                    <a:pt x="4882" y="1299"/>
                  </a:lnTo>
                  <a:close/>
                  <a:moveTo>
                    <a:pt x="10037" y="1251"/>
                  </a:moveTo>
                  <a:lnTo>
                    <a:pt x="10692" y="3656"/>
                  </a:lnTo>
                  <a:lnTo>
                    <a:pt x="7930" y="6335"/>
                  </a:lnTo>
                  <a:lnTo>
                    <a:pt x="7930" y="2430"/>
                  </a:lnTo>
                  <a:lnTo>
                    <a:pt x="7942" y="2430"/>
                  </a:lnTo>
                  <a:lnTo>
                    <a:pt x="10037" y="1251"/>
                  </a:lnTo>
                  <a:close/>
                  <a:moveTo>
                    <a:pt x="11383" y="4144"/>
                  </a:moveTo>
                  <a:lnTo>
                    <a:pt x="13716" y="4751"/>
                  </a:lnTo>
                  <a:lnTo>
                    <a:pt x="12442" y="6895"/>
                  </a:lnTo>
                  <a:lnTo>
                    <a:pt x="8525" y="6895"/>
                  </a:lnTo>
                  <a:lnTo>
                    <a:pt x="11383" y="4144"/>
                  </a:lnTo>
                  <a:close/>
                  <a:moveTo>
                    <a:pt x="3739" y="4228"/>
                  </a:moveTo>
                  <a:lnTo>
                    <a:pt x="6513" y="6906"/>
                  </a:lnTo>
                  <a:lnTo>
                    <a:pt x="2489" y="6906"/>
                  </a:lnTo>
                  <a:lnTo>
                    <a:pt x="1274" y="4870"/>
                  </a:lnTo>
                  <a:lnTo>
                    <a:pt x="3739" y="4228"/>
                  </a:lnTo>
                  <a:close/>
                  <a:moveTo>
                    <a:pt x="12561" y="7728"/>
                  </a:moveTo>
                  <a:lnTo>
                    <a:pt x="13776" y="9764"/>
                  </a:lnTo>
                  <a:lnTo>
                    <a:pt x="11311" y="10407"/>
                  </a:lnTo>
                  <a:lnTo>
                    <a:pt x="8537" y="7728"/>
                  </a:lnTo>
                  <a:close/>
                  <a:moveTo>
                    <a:pt x="6513" y="7728"/>
                  </a:moveTo>
                  <a:lnTo>
                    <a:pt x="3655" y="10478"/>
                  </a:lnTo>
                  <a:lnTo>
                    <a:pt x="1322" y="9871"/>
                  </a:lnTo>
                  <a:lnTo>
                    <a:pt x="2596" y="7728"/>
                  </a:lnTo>
                  <a:close/>
                  <a:moveTo>
                    <a:pt x="7942" y="8311"/>
                  </a:moveTo>
                  <a:lnTo>
                    <a:pt x="10787" y="11062"/>
                  </a:lnTo>
                  <a:lnTo>
                    <a:pt x="10156" y="13336"/>
                  </a:lnTo>
                  <a:lnTo>
                    <a:pt x="7942" y="12109"/>
                  </a:lnTo>
                  <a:lnTo>
                    <a:pt x="7942" y="8311"/>
                  </a:lnTo>
                  <a:close/>
                  <a:moveTo>
                    <a:pt x="7108" y="8311"/>
                  </a:moveTo>
                  <a:lnTo>
                    <a:pt x="7108" y="12205"/>
                  </a:lnTo>
                  <a:lnTo>
                    <a:pt x="7096" y="12205"/>
                  </a:lnTo>
                  <a:lnTo>
                    <a:pt x="5001" y="13383"/>
                  </a:lnTo>
                  <a:lnTo>
                    <a:pt x="4334" y="10990"/>
                  </a:lnTo>
                  <a:lnTo>
                    <a:pt x="7108" y="8311"/>
                  </a:lnTo>
                  <a:close/>
                  <a:moveTo>
                    <a:pt x="10573" y="1"/>
                  </a:moveTo>
                  <a:lnTo>
                    <a:pt x="9823" y="418"/>
                  </a:lnTo>
                  <a:lnTo>
                    <a:pt x="7418" y="1763"/>
                  </a:lnTo>
                  <a:lnTo>
                    <a:pt x="5120" y="465"/>
                  </a:lnTo>
                  <a:lnTo>
                    <a:pt x="4358" y="48"/>
                  </a:lnTo>
                  <a:lnTo>
                    <a:pt x="4132" y="870"/>
                  </a:lnTo>
                  <a:lnTo>
                    <a:pt x="3417" y="3454"/>
                  </a:lnTo>
                  <a:lnTo>
                    <a:pt x="846" y="4132"/>
                  </a:lnTo>
                  <a:lnTo>
                    <a:pt x="0" y="4347"/>
                  </a:lnTo>
                  <a:lnTo>
                    <a:pt x="429" y="5085"/>
                  </a:lnTo>
                  <a:lnTo>
                    <a:pt x="1810" y="7406"/>
                  </a:lnTo>
                  <a:lnTo>
                    <a:pt x="476" y="9645"/>
                  </a:lnTo>
                  <a:lnTo>
                    <a:pt x="36" y="10383"/>
                  </a:lnTo>
                  <a:lnTo>
                    <a:pt x="893" y="10597"/>
                  </a:lnTo>
                  <a:lnTo>
                    <a:pt x="3548" y="11300"/>
                  </a:lnTo>
                  <a:lnTo>
                    <a:pt x="4239" y="13800"/>
                  </a:lnTo>
                  <a:lnTo>
                    <a:pt x="4465" y="14622"/>
                  </a:lnTo>
                  <a:lnTo>
                    <a:pt x="5215" y="14205"/>
                  </a:lnTo>
                  <a:lnTo>
                    <a:pt x="7620" y="12860"/>
                  </a:lnTo>
                  <a:lnTo>
                    <a:pt x="9918" y="14157"/>
                  </a:lnTo>
                  <a:lnTo>
                    <a:pt x="10680" y="14574"/>
                  </a:lnTo>
                  <a:lnTo>
                    <a:pt x="10906" y="13753"/>
                  </a:lnTo>
                  <a:lnTo>
                    <a:pt x="11621" y="11169"/>
                  </a:lnTo>
                  <a:lnTo>
                    <a:pt x="14192" y="10502"/>
                  </a:lnTo>
                  <a:lnTo>
                    <a:pt x="15038" y="10276"/>
                  </a:lnTo>
                  <a:lnTo>
                    <a:pt x="14609" y="9550"/>
                  </a:lnTo>
                  <a:lnTo>
                    <a:pt x="13228" y="7228"/>
                  </a:lnTo>
                  <a:lnTo>
                    <a:pt x="14562" y="4978"/>
                  </a:lnTo>
                  <a:lnTo>
                    <a:pt x="15002" y="4251"/>
                  </a:lnTo>
                  <a:lnTo>
                    <a:pt x="14145" y="4025"/>
                  </a:lnTo>
                  <a:lnTo>
                    <a:pt x="11478" y="3323"/>
                  </a:lnTo>
                  <a:lnTo>
                    <a:pt x="10799" y="822"/>
                  </a:lnTo>
                  <a:lnTo>
                    <a:pt x="10573"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7" name="Google Shape;257;p8"/>
            <p:cNvSpPr/>
            <p:nvPr/>
          </p:nvSpPr>
          <p:spPr>
            <a:xfrm>
              <a:off x="4380900" y="1577100"/>
              <a:ext cx="375950" cy="365250"/>
            </a:xfrm>
            <a:custGeom>
              <a:avLst/>
              <a:gdLst/>
              <a:ahLst/>
              <a:cxnLst/>
              <a:rect l="l" t="t" r="r" b="b"/>
              <a:pathLst>
                <a:path w="15038" h="14610" extrusionOk="0">
                  <a:moveTo>
                    <a:pt x="4882" y="1299"/>
                  </a:moveTo>
                  <a:lnTo>
                    <a:pt x="7096" y="2525"/>
                  </a:lnTo>
                  <a:lnTo>
                    <a:pt x="7096" y="6323"/>
                  </a:lnTo>
                  <a:lnTo>
                    <a:pt x="4251" y="3573"/>
                  </a:lnTo>
                  <a:lnTo>
                    <a:pt x="4882" y="1299"/>
                  </a:lnTo>
                  <a:close/>
                  <a:moveTo>
                    <a:pt x="10037" y="1251"/>
                  </a:moveTo>
                  <a:lnTo>
                    <a:pt x="10692" y="3644"/>
                  </a:lnTo>
                  <a:lnTo>
                    <a:pt x="7930" y="6323"/>
                  </a:lnTo>
                  <a:lnTo>
                    <a:pt x="7930" y="2430"/>
                  </a:lnTo>
                  <a:lnTo>
                    <a:pt x="7942" y="2430"/>
                  </a:lnTo>
                  <a:lnTo>
                    <a:pt x="10037" y="1251"/>
                  </a:lnTo>
                  <a:close/>
                  <a:moveTo>
                    <a:pt x="3739" y="4228"/>
                  </a:moveTo>
                  <a:lnTo>
                    <a:pt x="6513" y="6906"/>
                  </a:lnTo>
                  <a:lnTo>
                    <a:pt x="2489" y="6906"/>
                  </a:lnTo>
                  <a:lnTo>
                    <a:pt x="1274" y="4871"/>
                  </a:lnTo>
                  <a:lnTo>
                    <a:pt x="3739" y="4228"/>
                  </a:lnTo>
                  <a:close/>
                  <a:moveTo>
                    <a:pt x="11383" y="4156"/>
                  </a:moveTo>
                  <a:lnTo>
                    <a:pt x="13716" y="4763"/>
                  </a:lnTo>
                  <a:lnTo>
                    <a:pt x="12442" y="6906"/>
                  </a:lnTo>
                  <a:lnTo>
                    <a:pt x="8525" y="6906"/>
                  </a:lnTo>
                  <a:lnTo>
                    <a:pt x="11383" y="4156"/>
                  </a:lnTo>
                  <a:close/>
                  <a:moveTo>
                    <a:pt x="12561" y="7728"/>
                  </a:moveTo>
                  <a:lnTo>
                    <a:pt x="13776" y="9764"/>
                  </a:lnTo>
                  <a:lnTo>
                    <a:pt x="11311" y="10407"/>
                  </a:lnTo>
                  <a:lnTo>
                    <a:pt x="8537" y="7728"/>
                  </a:lnTo>
                  <a:close/>
                  <a:moveTo>
                    <a:pt x="6513" y="7704"/>
                  </a:moveTo>
                  <a:lnTo>
                    <a:pt x="3655" y="10478"/>
                  </a:lnTo>
                  <a:lnTo>
                    <a:pt x="1322" y="9859"/>
                  </a:lnTo>
                  <a:lnTo>
                    <a:pt x="2596" y="7704"/>
                  </a:lnTo>
                  <a:close/>
                  <a:moveTo>
                    <a:pt x="7942" y="8300"/>
                  </a:moveTo>
                  <a:lnTo>
                    <a:pt x="10787" y="11050"/>
                  </a:lnTo>
                  <a:lnTo>
                    <a:pt x="10156" y="13336"/>
                  </a:lnTo>
                  <a:lnTo>
                    <a:pt x="7942" y="12098"/>
                  </a:lnTo>
                  <a:lnTo>
                    <a:pt x="7942" y="8300"/>
                  </a:lnTo>
                  <a:close/>
                  <a:moveTo>
                    <a:pt x="7108" y="8300"/>
                  </a:moveTo>
                  <a:lnTo>
                    <a:pt x="7108" y="12205"/>
                  </a:lnTo>
                  <a:lnTo>
                    <a:pt x="7096" y="12205"/>
                  </a:lnTo>
                  <a:lnTo>
                    <a:pt x="5001" y="13383"/>
                  </a:lnTo>
                  <a:lnTo>
                    <a:pt x="4334" y="10978"/>
                  </a:lnTo>
                  <a:lnTo>
                    <a:pt x="7108" y="8300"/>
                  </a:lnTo>
                  <a:close/>
                  <a:moveTo>
                    <a:pt x="10573" y="1"/>
                  </a:moveTo>
                  <a:lnTo>
                    <a:pt x="9823" y="418"/>
                  </a:lnTo>
                  <a:lnTo>
                    <a:pt x="7418" y="1751"/>
                  </a:lnTo>
                  <a:lnTo>
                    <a:pt x="5120" y="465"/>
                  </a:lnTo>
                  <a:lnTo>
                    <a:pt x="4358" y="49"/>
                  </a:lnTo>
                  <a:lnTo>
                    <a:pt x="4132" y="858"/>
                  </a:lnTo>
                  <a:lnTo>
                    <a:pt x="3417" y="3454"/>
                  </a:lnTo>
                  <a:lnTo>
                    <a:pt x="846" y="4120"/>
                  </a:lnTo>
                  <a:lnTo>
                    <a:pt x="0" y="4347"/>
                  </a:lnTo>
                  <a:lnTo>
                    <a:pt x="429" y="5073"/>
                  </a:lnTo>
                  <a:lnTo>
                    <a:pt x="1810" y="7395"/>
                  </a:lnTo>
                  <a:lnTo>
                    <a:pt x="476" y="9645"/>
                  </a:lnTo>
                  <a:lnTo>
                    <a:pt x="36" y="10371"/>
                  </a:lnTo>
                  <a:lnTo>
                    <a:pt x="893" y="10597"/>
                  </a:lnTo>
                  <a:lnTo>
                    <a:pt x="3548" y="11300"/>
                  </a:lnTo>
                  <a:lnTo>
                    <a:pt x="4239" y="13800"/>
                  </a:lnTo>
                  <a:lnTo>
                    <a:pt x="4465" y="14610"/>
                  </a:lnTo>
                  <a:lnTo>
                    <a:pt x="5215" y="14193"/>
                  </a:lnTo>
                  <a:lnTo>
                    <a:pt x="7620" y="12860"/>
                  </a:lnTo>
                  <a:lnTo>
                    <a:pt x="9918" y="14145"/>
                  </a:lnTo>
                  <a:lnTo>
                    <a:pt x="10680" y="14574"/>
                  </a:lnTo>
                  <a:lnTo>
                    <a:pt x="10906" y="13753"/>
                  </a:lnTo>
                  <a:lnTo>
                    <a:pt x="11621" y="11157"/>
                  </a:lnTo>
                  <a:lnTo>
                    <a:pt x="14192" y="10490"/>
                  </a:lnTo>
                  <a:lnTo>
                    <a:pt x="15038" y="10264"/>
                  </a:lnTo>
                  <a:lnTo>
                    <a:pt x="14609" y="9538"/>
                  </a:lnTo>
                  <a:lnTo>
                    <a:pt x="13228" y="7216"/>
                  </a:lnTo>
                  <a:lnTo>
                    <a:pt x="14562" y="4966"/>
                  </a:lnTo>
                  <a:lnTo>
                    <a:pt x="15002" y="4239"/>
                  </a:lnTo>
                  <a:lnTo>
                    <a:pt x="14145" y="4013"/>
                  </a:lnTo>
                  <a:lnTo>
                    <a:pt x="11478" y="3323"/>
                  </a:lnTo>
                  <a:lnTo>
                    <a:pt x="10799" y="822"/>
                  </a:lnTo>
                  <a:lnTo>
                    <a:pt x="10573"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8" name="Google Shape;258;p8"/>
            <p:cNvSpPr/>
            <p:nvPr/>
          </p:nvSpPr>
          <p:spPr>
            <a:xfrm>
              <a:off x="4759800" y="4499800"/>
              <a:ext cx="376275" cy="365250"/>
            </a:xfrm>
            <a:custGeom>
              <a:avLst/>
              <a:gdLst/>
              <a:ahLst/>
              <a:cxnLst/>
              <a:rect l="l" t="t" r="r" b="b"/>
              <a:pathLst>
                <a:path w="15051" h="14610" extrusionOk="0">
                  <a:moveTo>
                    <a:pt x="4882" y="1286"/>
                  </a:moveTo>
                  <a:lnTo>
                    <a:pt x="7109" y="2524"/>
                  </a:lnTo>
                  <a:lnTo>
                    <a:pt x="7109" y="6322"/>
                  </a:lnTo>
                  <a:lnTo>
                    <a:pt x="4263" y="3572"/>
                  </a:lnTo>
                  <a:lnTo>
                    <a:pt x="4882" y="1286"/>
                  </a:lnTo>
                  <a:close/>
                  <a:moveTo>
                    <a:pt x="10050" y="1250"/>
                  </a:moveTo>
                  <a:lnTo>
                    <a:pt x="10705" y="3643"/>
                  </a:lnTo>
                  <a:lnTo>
                    <a:pt x="7942" y="6322"/>
                  </a:lnTo>
                  <a:lnTo>
                    <a:pt x="7942" y="2417"/>
                  </a:lnTo>
                  <a:lnTo>
                    <a:pt x="7954" y="2417"/>
                  </a:lnTo>
                  <a:lnTo>
                    <a:pt x="10050" y="1250"/>
                  </a:lnTo>
                  <a:close/>
                  <a:moveTo>
                    <a:pt x="3751" y="4203"/>
                  </a:moveTo>
                  <a:lnTo>
                    <a:pt x="6525" y="6882"/>
                  </a:lnTo>
                  <a:lnTo>
                    <a:pt x="2501" y="6882"/>
                  </a:lnTo>
                  <a:lnTo>
                    <a:pt x="1287" y="4846"/>
                  </a:lnTo>
                  <a:lnTo>
                    <a:pt x="3751" y="4203"/>
                  </a:lnTo>
                  <a:close/>
                  <a:moveTo>
                    <a:pt x="11395" y="4132"/>
                  </a:moveTo>
                  <a:lnTo>
                    <a:pt x="13729" y="4739"/>
                  </a:lnTo>
                  <a:lnTo>
                    <a:pt x="12443" y="6882"/>
                  </a:lnTo>
                  <a:lnTo>
                    <a:pt x="8538" y="6882"/>
                  </a:lnTo>
                  <a:lnTo>
                    <a:pt x="11395" y="4132"/>
                  </a:lnTo>
                  <a:close/>
                  <a:moveTo>
                    <a:pt x="12550" y="7715"/>
                  </a:moveTo>
                  <a:lnTo>
                    <a:pt x="13776" y="9763"/>
                  </a:lnTo>
                  <a:lnTo>
                    <a:pt x="11300" y="10394"/>
                  </a:lnTo>
                  <a:lnTo>
                    <a:pt x="8538" y="7715"/>
                  </a:lnTo>
                  <a:close/>
                  <a:moveTo>
                    <a:pt x="6525" y="7715"/>
                  </a:moveTo>
                  <a:lnTo>
                    <a:pt x="3668" y="10478"/>
                  </a:lnTo>
                  <a:lnTo>
                    <a:pt x="1334" y="9858"/>
                  </a:lnTo>
                  <a:lnTo>
                    <a:pt x="2608" y="7715"/>
                  </a:lnTo>
                  <a:close/>
                  <a:moveTo>
                    <a:pt x="7954" y="8287"/>
                  </a:moveTo>
                  <a:lnTo>
                    <a:pt x="10800" y="11037"/>
                  </a:lnTo>
                  <a:lnTo>
                    <a:pt x="10169" y="13311"/>
                  </a:lnTo>
                  <a:lnTo>
                    <a:pt x="7954" y="12085"/>
                  </a:lnTo>
                  <a:lnTo>
                    <a:pt x="7954" y="8287"/>
                  </a:lnTo>
                  <a:close/>
                  <a:moveTo>
                    <a:pt x="7109" y="8299"/>
                  </a:moveTo>
                  <a:lnTo>
                    <a:pt x="7109" y="12204"/>
                  </a:lnTo>
                  <a:lnTo>
                    <a:pt x="5001" y="13371"/>
                  </a:lnTo>
                  <a:lnTo>
                    <a:pt x="4335" y="10978"/>
                  </a:lnTo>
                  <a:lnTo>
                    <a:pt x="7109" y="8299"/>
                  </a:lnTo>
                  <a:close/>
                  <a:moveTo>
                    <a:pt x="10586" y="0"/>
                  </a:moveTo>
                  <a:lnTo>
                    <a:pt x="9824" y="405"/>
                  </a:lnTo>
                  <a:lnTo>
                    <a:pt x="7430" y="1750"/>
                  </a:lnTo>
                  <a:lnTo>
                    <a:pt x="5121" y="453"/>
                  </a:lnTo>
                  <a:lnTo>
                    <a:pt x="4359" y="36"/>
                  </a:lnTo>
                  <a:lnTo>
                    <a:pt x="4144" y="857"/>
                  </a:lnTo>
                  <a:lnTo>
                    <a:pt x="3430" y="3441"/>
                  </a:lnTo>
                  <a:lnTo>
                    <a:pt x="858" y="4120"/>
                  </a:lnTo>
                  <a:lnTo>
                    <a:pt x="1" y="4334"/>
                  </a:lnTo>
                  <a:lnTo>
                    <a:pt x="441" y="5072"/>
                  </a:lnTo>
                  <a:lnTo>
                    <a:pt x="1823" y="7394"/>
                  </a:lnTo>
                  <a:lnTo>
                    <a:pt x="477" y="9632"/>
                  </a:lnTo>
                  <a:lnTo>
                    <a:pt x="48" y="10370"/>
                  </a:lnTo>
                  <a:lnTo>
                    <a:pt x="894" y="10597"/>
                  </a:lnTo>
                  <a:lnTo>
                    <a:pt x="3561" y="11287"/>
                  </a:lnTo>
                  <a:lnTo>
                    <a:pt x="4251" y="13788"/>
                  </a:lnTo>
                  <a:lnTo>
                    <a:pt x="4466" y="14609"/>
                  </a:lnTo>
                  <a:lnTo>
                    <a:pt x="5228" y="14192"/>
                  </a:lnTo>
                  <a:lnTo>
                    <a:pt x="7621" y="12859"/>
                  </a:lnTo>
                  <a:lnTo>
                    <a:pt x="9931" y="14145"/>
                  </a:lnTo>
                  <a:lnTo>
                    <a:pt x="10693" y="14561"/>
                  </a:lnTo>
                  <a:lnTo>
                    <a:pt x="10907" y="13752"/>
                  </a:lnTo>
                  <a:lnTo>
                    <a:pt x="11621" y="11156"/>
                  </a:lnTo>
                  <a:lnTo>
                    <a:pt x="14205" y="10489"/>
                  </a:lnTo>
                  <a:lnTo>
                    <a:pt x="15050" y="10263"/>
                  </a:lnTo>
                  <a:lnTo>
                    <a:pt x="14622" y="9537"/>
                  </a:lnTo>
                  <a:lnTo>
                    <a:pt x="13229" y="7215"/>
                  </a:lnTo>
                  <a:lnTo>
                    <a:pt x="14574" y="4965"/>
                  </a:lnTo>
                  <a:lnTo>
                    <a:pt x="15003" y="4239"/>
                  </a:lnTo>
                  <a:lnTo>
                    <a:pt x="14157" y="4012"/>
                  </a:lnTo>
                  <a:lnTo>
                    <a:pt x="11490" y="3310"/>
                  </a:lnTo>
                  <a:lnTo>
                    <a:pt x="10812" y="810"/>
                  </a:lnTo>
                  <a:lnTo>
                    <a:pt x="10586"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 name="Google Shape;259;p8"/>
            <p:cNvSpPr/>
            <p:nvPr/>
          </p:nvSpPr>
          <p:spPr>
            <a:xfrm>
              <a:off x="4759800" y="3038600"/>
              <a:ext cx="376275" cy="365250"/>
            </a:xfrm>
            <a:custGeom>
              <a:avLst/>
              <a:gdLst/>
              <a:ahLst/>
              <a:cxnLst/>
              <a:rect l="l" t="t" r="r" b="b"/>
              <a:pathLst>
                <a:path w="15051" h="14610" extrusionOk="0">
                  <a:moveTo>
                    <a:pt x="10050" y="1239"/>
                  </a:moveTo>
                  <a:lnTo>
                    <a:pt x="10705" y="3632"/>
                  </a:lnTo>
                  <a:lnTo>
                    <a:pt x="7942" y="6311"/>
                  </a:lnTo>
                  <a:lnTo>
                    <a:pt x="7942" y="2405"/>
                  </a:lnTo>
                  <a:lnTo>
                    <a:pt x="7954" y="2405"/>
                  </a:lnTo>
                  <a:lnTo>
                    <a:pt x="10050" y="1239"/>
                  </a:lnTo>
                  <a:close/>
                  <a:moveTo>
                    <a:pt x="4906" y="1298"/>
                  </a:moveTo>
                  <a:lnTo>
                    <a:pt x="7121" y="2525"/>
                  </a:lnTo>
                  <a:lnTo>
                    <a:pt x="7121" y="6323"/>
                  </a:lnTo>
                  <a:lnTo>
                    <a:pt x="4275" y="3572"/>
                  </a:lnTo>
                  <a:lnTo>
                    <a:pt x="4906" y="1298"/>
                  </a:lnTo>
                  <a:close/>
                  <a:moveTo>
                    <a:pt x="3751" y="4215"/>
                  </a:moveTo>
                  <a:lnTo>
                    <a:pt x="6525" y="6894"/>
                  </a:lnTo>
                  <a:lnTo>
                    <a:pt x="2501" y="6894"/>
                  </a:lnTo>
                  <a:lnTo>
                    <a:pt x="1287" y="4846"/>
                  </a:lnTo>
                  <a:lnTo>
                    <a:pt x="3751" y="4215"/>
                  </a:lnTo>
                  <a:close/>
                  <a:moveTo>
                    <a:pt x="11395" y="4132"/>
                  </a:moveTo>
                  <a:lnTo>
                    <a:pt x="13729" y="4751"/>
                  </a:lnTo>
                  <a:lnTo>
                    <a:pt x="12443" y="6894"/>
                  </a:lnTo>
                  <a:lnTo>
                    <a:pt x="8538" y="6894"/>
                  </a:lnTo>
                  <a:lnTo>
                    <a:pt x="11395" y="4132"/>
                  </a:lnTo>
                  <a:close/>
                  <a:moveTo>
                    <a:pt x="12562" y="7704"/>
                  </a:moveTo>
                  <a:lnTo>
                    <a:pt x="13788" y="9752"/>
                  </a:lnTo>
                  <a:lnTo>
                    <a:pt x="11312" y="10383"/>
                  </a:lnTo>
                  <a:lnTo>
                    <a:pt x="8550" y="7704"/>
                  </a:lnTo>
                  <a:close/>
                  <a:moveTo>
                    <a:pt x="6525" y="7704"/>
                  </a:moveTo>
                  <a:lnTo>
                    <a:pt x="3668" y="10478"/>
                  </a:lnTo>
                  <a:lnTo>
                    <a:pt x="1334" y="9871"/>
                  </a:lnTo>
                  <a:lnTo>
                    <a:pt x="2608" y="7704"/>
                  </a:lnTo>
                  <a:close/>
                  <a:moveTo>
                    <a:pt x="7954" y="8287"/>
                  </a:moveTo>
                  <a:lnTo>
                    <a:pt x="10788" y="11038"/>
                  </a:lnTo>
                  <a:lnTo>
                    <a:pt x="10169" y="13324"/>
                  </a:lnTo>
                  <a:lnTo>
                    <a:pt x="7954" y="12085"/>
                  </a:lnTo>
                  <a:lnTo>
                    <a:pt x="7954" y="8287"/>
                  </a:lnTo>
                  <a:close/>
                  <a:moveTo>
                    <a:pt x="7133" y="8287"/>
                  </a:moveTo>
                  <a:lnTo>
                    <a:pt x="7133" y="12192"/>
                  </a:lnTo>
                  <a:lnTo>
                    <a:pt x="7121" y="12192"/>
                  </a:lnTo>
                  <a:lnTo>
                    <a:pt x="5025" y="13359"/>
                  </a:lnTo>
                  <a:lnTo>
                    <a:pt x="4359" y="10966"/>
                  </a:lnTo>
                  <a:lnTo>
                    <a:pt x="7133" y="8287"/>
                  </a:lnTo>
                  <a:close/>
                  <a:moveTo>
                    <a:pt x="10586" y="0"/>
                  </a:moveTo>
                  <a:lnTo>
                    <a:pt x="9824" y="417"/>
                  </a:lnTo>
                  <a:lnTo>
                    <a:pt x="7430" y="1751"/>
                  </a:lnTo>
                  <a:lnTo>
                    <a:pt x="5121" y="453"/>
                  </a:lnTo>
                  <a:lnTo>
                    <a:pt x="4370" y="48"/>
                  </a:lnTo>
                  <a:lnTo>
                    <a:pt x="4144" y="858"/>
                  </a:lnTo>
                  <a:lnTo>
                    <a:pt x="3430" y="3453"/>
                  </a:lnTo>
                  <a:lnTo>
                    <a:pt x="858" y="4120"/>
                  </a:lnTo>
                  <a:lnTo>
                    <a:pt x="1" y="4346"/>
                  </a:lnTo>
                  <a:lnTo>
                    <a:pt x="441" y="5072"/>
                  </a:lnTo>
                  <a:lnTo>
                    <a:pt x="1823" y="7394"/>
                  </a:lnTo>
                  <a:lnTo>
                    <a:pt x="477" y="9644"/>
                  </a:lnTo>
                  <a:lnTo>
                    <a:pt x="48" y="10371"/>
                  </a:lnTo>
                  <a:lnTo>
                    <a:pt x="894" y="10597"/>
                  </a:lnTo>
                  <a:lnTo>
                    <a:pt x="3561" y="11299"/>
                  </a:lnTo>
                  <a:lnTo>
                    <a:pt x="4251" y="13800"/>
                  </a:lnTo>
                  <a:lnTo>
                    <a:pt x="4466" y="14609"/>
                  </a:lnTo>
                  <a:lnTo>
                    <a:pt x="5228" y="14193"/>
                  </a:lnTo>
                  <a:lnTo>
                    <a:pt x="7621" y="12859"/>
                  </a:lnTo>
                  <a:lnTo>
                    <a:pt x="9931" y="14157"/>
                  </a:lnTo>
                  <a:lnTo>
                    <a:pt x="10693" y="14574"/>
                  </a:lnTo>
                  <a:lnTo>
                    <a:pt x="10919" y="13752"/>
                  </a:lnTo>
                  <a:lnTo>
                    <a:pt x="11633" y="11157"/>
                  </a:lnTo>
                  <a:lnTo>
                    <a:pt x="14205" y="10490"/>
                  </a:lnTo>
                  <a:lnTo>
                    <a:pt x="15050" y="10264"/>
                  </a:lnTo>
                  <a:lnTo>
                    <a:pt x="14622" y="9537"/>
                  </a:lnTo>
                  <a:lnTo>
                    <a:pt x="13241" y="7216"/>
                  </a:lnTo>
                  <a:lnTo>
                    <a:pt x="14574" y="4965"/>
                  </a:lnTo>
                  <a:lnTo>
                    <a:pt x="15003" y="4239"/>
                  </a:lnTo>
                  <a:lnTo>
                    <a:pt x="14157" y="4013"/>
                  </a:lnTo>
                  <a:lnTo>
                    <a:pt x="11490" y="3322"/>
                  </a:lnTo>
                  <a:lnTo>
                    <a:pt x="10812" y="822"/>
                  </a:lnTo>
                  <a:lnTo>
                    <a:pt x="10586"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 name="Google Shape;260;p8"/>
            <p:cNvSpPr/>
            <p:nvPr/>
          </p:nvSpPr>
          <p:spPr>
            <a:xfrm>
              <a:off x="4759800" y="4134575"/>
              <a:ext cx="376275" cy="365525"/>
            </a:xfrm>
            <a:custGeom>
              <a:avLst/>
              <a:gdLst/>
              <a:ahLst/>
              <a:cxnLst/>
              <a:rect l="l" t="t" r="r" b="b"/>
              <a:pathLst>
                <a:path w="15051" h="14621" extrusionOk="0">
                  <a:moveTo>
                    <a:pt x="4882" y="1286"/>
                  </a:moveTo>
                  <a:lnTo>
                    <a:pt x="7109" y="2512"/>
                  </a:lnTo>
                  <a:lnTo>
                    <a:pt x="7109" y="6310"/>
                  </a:lnTo>
                  <a:lnTo>
                    <a:pt x="4263" y="3560"/>
                  </a:lnTo>
                  <a:lnTo>
                    <a:pt x="4882" y="1286"/>
                  </a:lnTo>
                  <a:close/>
                  <a:moveTo>
                    <a:pt x="10050" y="1238"/>
                  </a:moveTo>
                  <a:lnTo>
                    <a:pt x="10705" y="3632"/>
                  </a:lnTo>
                  <a:lnTo>
                    <a:pt x="7942" y="6310"/>
                  </a:lnTo>
                  <a:lnTo>
                    <a:pt x="7942" y="2417"/>
                  </a:lnTo>
                  <a:lnTo>
                    <a:pt x="7954" y="2417"/>
                  </a:lnTo>
                  <a:lnTo>
                    <a:pt x="10050" y="1238"/>
                  </a:lnTo>
                  <a:close/>
                  <a:moveTo>
                    <a:pt x="11395" y="4132"/>
                  </a:moveTo>
                  <a:lnTo>
                    <a:pt x="13729" y="4739"/>
                  </a:lnTo>
                  <a:lnTo>
                    <a:pt x="12443" y="6882"/>
                  </a:lnTo>
                  <a:lnTo>
                    <a:pt x="8538" y="6882"/>
                  </a:lnTo>
                  <a:lnTo>
                    <a:pt x="11395" y="4132"/>
                  </a:lnTo>
                  <a:close/>
                  <a:moveTo>
                    <a:pt x="3751" y="4215"/>
                  </a:moveTo>
                  <a:lnTo>
                    <a:pt x="6525" y="6894"/>
                  </a:lnTo>
                  <a:lnTo>
                    <a:pt x="2501" y="6894"/>
                  </a:lnTo>
                  <a:lnTo>
                    <a:pt x="1287" y="4858"/>
                  </a:lnTo>
                  <a:lnTo>
                    <a:pt x="3751" y="4215"/>
                  </a:lnTo>
                  <a:close/>
                  <a:moveTo>
                    <a:pt x="12550" y="7715"/>
                  </a:moveTo>
                  <a:lnTo>
                    <a:pt x="13776" y="9751"/>
                  </a:lnTo>
                  <a:lnTo>
                    <a:pt x="11300" y="10394"/>
                  </a:lnTo>
                  <a:lnTo>
                    <a:pt x="8538" y="7715"/>
                  </a:lnTo>
                  <a:close/>
                  <a:moveTo>
                    <a:pt x="6525" y="7715"/>
                  </a:moveTo>
                  <a:lnTo>
                    <a:pt x="3668" y="10466"/>
                  </a:lnTo>
                  <a:lnTo>
                    <a:pt x="1334" y="9859"/>
                  </a:lnTo>
                  <a:lnTo>
                    <a:pt x="2608" y="7715"/>
                  </a:lnTo>
                  <a:close/>
                  <a:moveTo>
                    <a:pt x="7954" y="8299"/>
                  </a:moveTo>
                  <a:lnTo>
                    <a:pt x="10800" y="11049"/>
                  </a:lnTo>
                  <a:lnTo>
                    <a:pt x="10169" y="13323"/>
                  </a:lnTo>
                  <a:lnTo>
                    <a:pt x="7954" y="12085"/>
                  </a:lnTo>
                  <a:lnTo>
                    <a:pt x="7954" y="8299"/>
                  </a:lnTo>
                  <a:close/>
                  <a:moveTo>
                    <a:pt x="7121" y="8299"/>
                  </a:moveTo>
                  <a:lnTo>
                    <a:pt x="7121" y="12192"/>
                  </a:lnTo>
                  <a:lnTo>
                    <a:pt x="7109" y="12192"/>
                  </a:lnTo>
                  <a:lnTo>
                    <a:pt x="5001" y="13371"/>
                  </a:lnTo>
                  <a:lnTo>
                    <a:pt x="4347" y="10978"/>
                  </a:lnTo>
                  <a:lnTo>
                    <a:pt x="7121" y="8299"/>
                  </a:lnTo>
                  <a:close/>
                  <a:moveTo>
                    <a:pt x="10586" y="0"/>
                  </a:moveTo>
                  <a:lnTo>
                    <a:pt x="9824" y="417"/>
                  </a:lnTo>
                  <a:lnTo>
                    <a:pt x="7430" y="1762"/>
                  </a:lnTo>
                  <a:lnTo>
                    <a:pt x="5121" y="465"/>
                  </a:lnTo>
                  <a:lnTo>
                    <a:pt x="4359" y="48"/>
                  </a:lnTo>
                  <a:lnTo>
                    <a:pt x="4144" y="869"/>
                  </a:lnTo>
                  <a:lnTo>
                    <a:pt x="3430" y="3453"/>
                  </a:lnTo>
                  <a:lnTo>
                    <a:pt x="858" y="4132"/>
                  </a:lnTo>
                  <a:lnTo>
                    <a:pt x="1" y="4346"/>
                  </a:lnTo>
                  <a:lnTo>
                    <a:pt x="441" y="5084"/>
                  </a:lnTo>
                  <a:lnTo>
                    <a:pt x="1823" y="7406"/>
                  </a:lnTo>
                  <a:lnTo>
                    <a:pt x="477" y="9644"/>
                  </a:lnTo>
                  <a:lnTo>
                    <a:pt x="48" y="10382"/>
                  </a:lnTo>
                  <a:lnTo>
                    <a:pt x="894" y="10597"/>
                  </a:lnTo>
                  <a:lnTo>
                    <a:pt x="3561" y="11299"/>
                  </a:lnTo>
                  <a:lnTo>
                    <a:pt x="4251" y="13799"/>
                  </a:lnTo>
                  <a:lnTo>
                    <a:pt x="4466" y="14621"/>
                  </a:lnTo>
                  <a:lnTo>
                    <a:pt x="5228" y="14204"/>
                  </a:lnTo>
                  <a:lnTo>
                    <a:pt x="7621" y="12859"/>
                  </a:lnTo>
                  <a:lnTo>
                    <a:pt x="9931" y="14157"/>
                  </a:lnTo>
                  <a:lnTo>
                    <a:pt x="10693" y="14573"/>
                  </a:lnTo>
                  <a:lnTo>
                    <a:pt x="10907" y="13752"/>
                  </a:lnTo>
                  <a:lnTo>
                    <a:pt x="11621" y="11168"/>
                  </a:lnTo>
                  <a:lnTo>
                    <a:pt x="14205" y="10501"/>
                  </a:lnTo>
                  <a:lnTo>
                    <a:pt x="15050" y="10275"/>
                  </a:lnTo>
                  <a:lnTo>
                    <a:pt x="14622" y="9549"/>
                  </a:lnTo>
                  <a:lnTo>
                    <a:pt x="13229" y="7227"/>
                  </a:lnTo>
                  <a:lnTo>
                    <a:pt x="14574" y="4977"/>
                  </a:lnTo>
                  <a:lnTo>
                    <a:pt x="15003" y="4251"/>
                  </a:lnTo>
                  <a:lnTo>
                    <a:pt x="14157" y="4024"/>
                  </a:lnTo>
                  <a:lnTo>
                    <a:pt x="11490" y="3322"/>
                  </a:lnTo>
                  <a:lnTo>
                    <a:pt x="10812" y="822"/>
                  </a:lnTo>
                  <a:lnTo>
                    <a:pt x="10586"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 name="Google Shape;261;p8"/>
            <p:cNvSpPr/>
            <p:nvPr/>
          </p:nvSpPr>
          <p:spPr>
            <a:xfrm>
              <a:off x="4380900" y="3038600"/>
              <a:ext cx="375950" cy="365250"/>
            </a:xfrm>
            <a:custGeom>
              <a:avLst/>
              <a:gdLst/>
              <a:ahLst/>
              <a:cxnLst/>
              <a:rect l="l" t="t" r="r" b="b"/>
              <a:pathLst>
                <a:path w="15038" h="14610" extrusionOk="0">
                  <a:moveTo>
                    <a:pt x="10037" y="1239"/>
                  </a:moveTo>
                  <a:lnTo>
                    <a:pt x="10692" y="3632"/>
                  </a:lnTo>
                  <a:lnTo>
                    <a:pt x="7930" y="6311"/>
                  </a:lnTo>
                  <a:lnTo>
                    <a:pt x="7930" y="2405"/>
                  </a:lnTo>
                  <a:lnTo>
                    <a:pt x="7942" y="2405"/>
                  </a:lnTo>
                  <a:lnTo>
                    <a:pt x="10037" y="1239"/>
                  </a:lnTo>
                  <a:close/>
                  <a:moveTo>
                    <a:pt x="4882" y="1274"/>
                  </a:moveTo>
                  <a:lnTo>
                    <a:pt x="7096" y="2513"/>
                  </a:lnTo>
                  <a:lnTo>
                    <a:pt x="7096" y="6311"/>
                  </a:lnTo>
                  <a:lnTo>
                    <a:pt x="4251" y="3560"/>
                  </a:lnTo>
                  <a:lnTo>
                    <a:pt x="4882" y="1274"/>
                  </a:lnTo>
                  <a:close/>
                  <a:moveTo>
                    <a:pt x="3739" y="4215"/>
                  </a:moveTo>
                  <a:lnTo>
                    <a:pt x="6513" y="6894"/>
                  </a:lnTo>
                  <a:lnTo>
                    <a:pt x="2489" y="6894"/>
                  </a:lnTo>
                  <a:lnTo>
                    <a:pt x="1274" y="4846"/>
                  </a:lnTo>
                  <a:lnTo>
                    <a:pt x="3739" y="4215"/>
                  </a:lnTo>
                  <a:close/>
                  <a:moveTo>
                    <a:pt x="11383" y="4132"/>
                  </a:moveTo>
                  <a:lnTo>
                    <a:pt x="13716" y="4751"/>
                  </a:lnTo>
                  <a:lnTo>
                    <a:pt x="12442" y="6894"/>
                  </a:lnTo>
                  <a:lnTo>
                    <a:pt x="8525" y="6894"/>
                  </a:lnTo>
                  <a:lnTo>
                    <a:pt x="11383" y="4132"/>
                  </a:lnTo>
                  <a:close/>
                  <a:moveTo>
                    <a:pt x="12561" y="7704"/>
                  </a:moveTo>
                  <a:lnTo>
                    <a:pt x="13776" y="9752"/>
                  </a:lnTo>
                  <a:lnTo>
                    <a:pt x="11311" y="10383"/>
                  </a:lnTo>
                  <a:lnTo>
                    <a:pt x="8537" y="7704"/>
                  </a:lnTo>
                  <a:close/>
                  <a:moveTo>
                    <a:pt x="6525" y="7704"/>
                  </a:moveTo>
                  <a:lnTo>
                    <a:pt x="3667" y="10478"/>
                  </a:lnTo>
                  <a:lnTo>
                    <a:pt x="1334" y="9871"/>
                  </a:lnTo>
                  <a:lnTo>
                    <a:pt x="2608" y="7704"/>
                  </a:lnTo>
                  <a:close/>
                  <a:moveTo>
                    <a:pt x="7942" y="8287"/>
                  </a:moveTo>
                  <a:lnTo>
                    <a:pt x="10787" y="11038"/>
                  </a:lnTo>
                  <a:lnTo>
                    <a:pt x="10156" y="13324"/>
                  </a:lnTo>
                  <a:lnTo>
                    <a:pt x="7942" y="12085"/>
                  </a:lnTo>
                  <a:lnTo>
                    <a:pt x="7942" y="8287"/>
                  </a:lnTo>
                  <a:close/>
                  <a:moveTo>
                    <a:pt x="7120" y="8287"/>
                  </a:moveTo>
                  <a:lnTo>
                    <a:pt x="7120" y="12192"/>
                  </a:lnTo>
                  <a:lnTo>
                    <a:pt x="7108" y="12192"/>
                  </a:lnTo>
                  <a:lnTo>
                    <a:pt x="5013" y="13359"/>
                  </a:lnTo>
                  <a:lnTo>
                    <a:pt x="4358" y="10966"/>
                  </a:lnTo>
                  <a:lnTo>
                    <a:pt x="7120" y="8287"/>
                  </a:lnTo>
                  <a:close/>
                  <a:moveTo>
                    <a:pt x="10573" y="0"/>
                  </a:moveTo>
                  <a:lnTo>
                    <a:pt x="9823" y="417"/>
                  </a:lnTo>
                  <a:lnTo>
                    <a:pt x="7418" y="1751"/>
                  </a:lnTo>
                  <a:lnTo>
                    <a:pt x="5120" y="453"/>
                  </a:lnTo>
                  <a:lnTo>
                    <a:pt x="4358" y="48"/>
                  </a:lnTo>
                  <a:lnTo>
                    <a:pt x="4132" y="858"/>
                  </a:lnTo>
                  <a:lnTo>
                    <a:pt x="3417" y="3453"/>
                  </a:lnTo>
                  <a:lnTo>
                    <a:pt x="846" y="4120"/>
                  </a:lnTo>
                  <a:lnTo>
                    <a:pt x="0" y="4346"/>
                  </a:lnTo>
                  <a:lnTo>
                    <a:pt x="429" y="5072"/>
                  </a:lnTo>
                  <a:lnTo>
                    <a:pt x="1810" y="7394"/>
                  </a:lnTo>
                  <a:lnTo>
                    <a:pt x="476" y="9644"/>
                  </a:lnTo>
                  <a:lnTo>
                    <a:pt x="36" y="10371"/>
                  </a:lnTo>
                  <a:lnTo>
                    <a:pt x="893" y="10597"/>
                  </a:lnTo>
                  <a:lnTo>
                    <a:pt x="3548" y="11299"/>
                  </a:lnTo>
                  <a:lnTo>
                    <a:pt x="4239" y="13800"/>
                  </a:lnTo>
                  <a:lnTo>
                    <a:pt x="4465" y="14609"/>
                  </a:lnTo>
                  <a:lnTo>
                    <a:pt x="5215" y="14193"/>
                  </a:lnTo>
                  <a:lnTo>
                    <a:pt x="7620" y="12859"/>
                  </a:lnTo>
                  <a:lnTo>
                    <a:pt x="9918" y="14157"/>
                  </a:lnTo>
                  <a:lnTo>
                    <a:pt x="10680" y="14574"/>
                  </a:lnTo>
                  <a:lnTo>
                    <a:pt x="10906" y="13752"/>
                  </a:lnTo>
                  <a:lnTo>
                    <a:pt x="11621" y="11157"/>
                  </a:lnTo>
                  <a:lnTo>
                    <a:pt x="14192" y="10490"/>
                  </a:lnTo>
                  <a:lnTo>
                    <a:pt x="15038" y="10264"/>
                  </a:lnTo>
                  <a:lnTo>
                    <a:pt x="14609" y="9537"/>
                  </a:lnTo>
                  <a:lnTo>
                    <a:pt x="13228" y="7216"/>
                  </a:lnTo>
                  <a:lnTo>
                    <a:pt x="14562" y="4965"/>
                  </a:lnTo>
                  <a:lnTo>
                    <a:pt x="15002" y="4239"/>
                  </a:lnTo>
                  <a:lnTo>
                    <a:pt x="14145" y="4013"/>
                  </a:lnTo>
                  <a:lnTo>
                    <a:pt x="11478" y="3322"/>
                  </a:lnTo>
                  <a:lnTo>
                    <a:pt x="10799" y="822"/>
                  </a:lnTo>
                  <a:lnTo>
                    <a:pt x="10573"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 name="Google Shape;262;p8"/>
            <p:cNvSpPr/>
            <p:nvPr/>
          </p:nvSpPr>
          <p:spPr>
            <a:xfrm>
              <a:off x="4001675" y="2307850"/>
              <a:ext cx="376275" cy="365250"/>
            </a:xfrm>
            <a:custGeom>
              <a:avLst/>
              <a:gdLst/>
              <a:ahLst/>
              <a:cxnLst/>
              <a:rect l="l" t="t" r="r" b="b"/>
              <a:pathLst>
                <a:path w="15051" h="14610" extrusionOk="0">
                  <a:moveTo>
                    <a:pt x="4882" y="1298"/>
                  </a:moveTo>
                  <a:lnTo>
                    <a:pt x="7097" y="2525"/>
                  </a:lnTo>
                  <a:lnTo>
                    <a:pt x="7097" y="6323"/>
                  </a:lnTo>
                  <a:lnTo>
                    <a:pt x="4251" y="3573"/>
                  </a:lnTo>
                  <a:lnTo>
                    <a:pt x="4882" y="1298"/>
                  </a:lnTo>
                  <a:close/>
                  <a:moveTo>
                    <a:pt x="10050" y="1251"/>
                  </a:moveTo>
                  <a:lnTo>
                    <a:pt x="10704" y="3644"/>
                  </a:lnTo>
                  <a:lnTo>
                    <a:pt x="7930" y="6323"/>
                  </a:lnTo>
                  <a:lnTo>
                    <a:pt x="7930" y="2430"/>
                  </a:lnTo>
                  <a:lnTo>
                    <a:pt x="7942" y="2430"/>
                  </a:lnTo>
                  <a:lnTo>
                    <a:pt x="10050" y="1251"/>
                  </a:lnTo>
                  <a:close/>
                  <a:moveTo>
                    <a:pt x="11383" y="4132"/>
                  </a:moveTo>
                  <a:lnTo>
                    <a:pt x="13717" y="4751"/>
                  </a:lnTo>
                  <a:lnTo>
                    <a:pt x="12443" y="6894"/>
                  </a:lnTo>
                  <a:lnTo>
                    <a:pt x="8526" y="6894"/>
                  </a:lnTo>
                  <a:lnTo>
                    <a:pt x="11383" y="4132"/>
                  </a:lnTo>
                  <a:close/>
                  <a:moveTo>
                    <a:pt x="3751" y="4227"/>
                  </a:moveTo>
                  <a:lnTo>
                    <a:pt x="6513" y="6906"/>
                  </a:lnTo>
                  <a:lnTo>
                    <a:pt x="2501" y="6906"/>
                  </a:lnTo>
                  <a:lnTo>
                    <a:pt x="1275" y="4870"/>
                  </a:lnTo>
                  <a:lnTo>
                    <a:pt x="3751" y="4227"/>
                  </a:lnTo>
                  <a:close/>
                  <a:moveTo>
                    <a:pt x="12562" y="7728"/>
                  </a:moveTo>
                  <a:lnTo>
                    <a:pt x="13776" y="9764"/>
                  </a:lnTo>
                  <a:lnTo>
                    <a:pt x="11312" y="10407"/>
                  </a:lnTo>
                  <a:lnTo>
                    <a:pt x="8537" y="7728"/>
                  </a:lnTo>
                  <a:close/>
                  <a:moveTo>
                    <a:pt x="6513" y="7728"/>
                  </a:moveTo>
                  <a:lnTo>
                    <a:pt x="3656" y="10478"/>
                  </a:lnTo>
                  <a:lnTo>
                    <a:pt x="1322" y="9871"/>
                  </a:lnTo>
                  <a:lnTo>
                    <a:pt x="2596" y="7728"/>
                  </a:lnTo>
                  <a:close/>
                  <a:moveTo>
                    <a:pt x="7942" y="8299"/>
                  </a:moveTo>
                  <a:lnTo>
                    <a:pt x="10788" y="11062"/>
                  </a:lnTo>
                  <a:lnTo>
                    <a:pt x="10169" y="13336"/>
                  </a:lnTo>
                  <a:lnTo>
                    <a:pt x="7942" y="12097"/>
                  </a:lnTo>
                  <a:lnTo>
                    <a:pt x="7942" y="8299"/>
                  </a:lnTo>
                  <a:close/>
                  <a:moveTo>
                    <a:pt x="7109" y="8299"/>
                  </a:moveTo>
                  <a:lnTo>
                    <a:pt x="7109" y="12205"/>
                  </a:lnTo>
                  <a:lnTo>
                    <a:pt x="7097" y="12205"/>
                  </a:lnTo>
                  <a:lnTo>
                    <a:pt x="5001" y="13383"/>
                  </a:lnTo>
                  <a:lnTo>
                    <a:pt x="4346" y="10978"/>
                  </a:lnTo>
                  <a:lnTo>
                    <a:pt x="7109" y="8299"/>
                  </a:lnTo>
                  <a:close/>
                  <a:moveTo>
                    <a:pt x="10585" y="1"/>
                  </a:moveTo>
                  <a:lnTo>
                    <a:pt x="9823" y="417"/>
                  </a:lnTo>
                  <a:lnTo>
                    <a:pt x="7430" y="1751"/>
                  </a:lnTo>
                  <a:lnTo>
                    <a:pt x="5120" y="465"/>
                  </a:lnTo>
                  <a:lnTo>
                    <a:pt x="4358" y="48"/>
                  </a:lnTo>
                  <a:lnTo>
                    <a:pt x="4132" y="858"/>
                  </a:lnTo>
                  <a:lnTo>
                    <a:pt x="3418" y="3453"/>
                  </a:lnTo>
                  <a:lnTo>
                    <a:pt x="846" y="4120"/>
                  </a:lnTo>
                  <a:lnTo>
                    <a:pt x="1" y="4346"/>
                  </a:lnTo>
                  <a:lnTo>
                    <a:pt x="429" y="5073"/>
                  </a:lnTo>
                  <a:lnTo>
                    <a:pt x="1810" y="7394"/>
                  </a:lnTo>
                  <a:lnTo>
                    <a:pt x="477" y="9645"/>
                  </a:lnTo>
                  <a:lnTo>
                    <a:pt x="48" y="10371"/>
                  </a:lnTo>
                  <a:lnTo>
                    <a:pt x="894" y="10597"/>
                  </a:lnTo>
                  <a:lnTo>
                    <a:pt x="3561" y="11300"/>
                  </a:lnTo>
                  <a:lnTo>
                    <a:pt x="4239" y="13800"/>
                  </a:lnTo>
                  <a:lnTo>
                    <a:pt x="4465" y="14610"/>
                  </a:lnTo>
                  <a:lnTo>
                    <a:pt x="5227" y="14193"/>
                  </a:lnTo>
                  <a:lnTo>
                    <a:pt x="7621" y="12859"/>
                  </a:lnTo>
                  <a:lnTo>
                    <a:pt x="9930" y="14145"/>
                  </a:lnTo>
                  <a:lnTo>
                    <a:pt x="10681" y="14574"/>
                  </a:lnTo>
                  <a:lnTo>
                    <a:pt x="10907" y="13752"/>
                  </a:lnTo>
                  <a:lnTo>
                    <a:pt x="11621" y="11157"/>
                  </a:lnTo>
                  <a:lnTo>
                    <a:pt x="14193" y="10490"/>
                  </a:lnTo>
                  <a:lnTo>
                    <a:pt x="15050" y="10264"/>
                  </a:lnTo>
                  <a:lnTo>
                    <a:pt x="14610" y="9538"/>
                  </a:lnTo>
                  <a:lnTo>
                    <a:pt x="13228" y="7216"/>
                  </a:lnTo>
                  <a:lnTo>
                    <a:pt x="14574" y="4966"/>
                  </a:lnTo>
                  <a:lnTo>
                    <a:pt x="15003" y="4239"/>
                  </a:lnTo>
                  <a:lnTo>
                    <a:pt x="14157" y="4013"/>
                  </a:lnTo>
                  <a:lnTo>
                    <a:pt x="11490" y="3322"/>
                  </a:lnTo>
                  <a:lnTo>
                    <a:pt x="10800"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 name="Google Shape;263;p8"/>
            <p:cNvSpPr/>
            <p:nvPr/>
          </p:nvSpPr>
          <p:spPr>
            <a:xfrm>
              <a:off x="4001675" y="846375"/>
              <a:ext cx="375975" cy="365250"/>
            </a:xfrm>
            <a:custGeom>
              <a:avLst/>
              <a:gdLst/>
              <a:ahLst/>
              <a:cxnLst/>
              <a:rect l="l" t="t" r="r" b="b"/>
              <a:pathLst>
                <a:path w="15039" h="14610" extrusionOk="0">
                  <a:moveTo>
                    <a:pt x="10050" y="1250"/>
                  </a:moveTo>
                  <a:lnTo>
                    <a:pt x="10704" y="3643"/>
                  </a:lnTo>
                  <a:lnTo>
                    <a:pt x="7930" y="6322"/>
                  </a:lnTo>
                  <a:lnTo>
                    <a:pt x="7930" y="2429"/>
                  </a:lnTo>
                  <a:lnTo>
                    <a:pt x="7942" y="2429"/>
                  </a:lnTo>
                  <a:lnTo>
                    <a:pt x="10050" y="1250"/>
                  </a:lnTo>
                  <a:close/>
                  <a:moveTo>
                    <a:pt x="4882" y="1310"/>
                  </a:moveTo>
                  <a:lnTo>
                    <a:pt x="7097" y="2548"/>
                  </a:lnTo>
                  <a:lnTo>
                    <a:pt x="7097" y="6334"/>
                  </a:lnTo>
                  <a:lnTo>
                    <a:pt x="4251" y="3584"/>
                  </a:lnTo>
                  <a:lnTo>
                    <a:pt x="4882" y="1310"/>
                  </a:lnTo>
                  <a:close/>
                  <a:moveTo>
                    <a:pt x="3751" y="4227"/>
                  </a:moveTo>
                  <a:lnTo>
                    <a:pt x="6513" y="6906"/>
                  </a:lnTo>
                  <a:lnTo>
                    <a:pt x="2501" y="6906"/>
                  </a:lnTo>
                  <a:lnTo>
                    <a:pt x="1275" y="4870"/>
                  </a:lnTo>
                  <a:lnTo>
                    <a:pt x="3751" y="4227"/>
                  </a:lnTo>
                  <a:close/>
                  <a:moveTo>
                    <a:pt x="11371" y="4143"/>
                  </a:moveTo>
                  <a:lnTo>
                    <a:pt x="13705" y="4763"/>
                  </a:lnTo>
                  <a:lnTo>
                    <a:pt x="12443" y="6906"/>
                  </a:lnTo>
                  <a:lnTo>
                    <a:pt x="8526" y="6906"/>
                  </a:lnTo>
                  <a:lnTo>
                    <a:pt x="11371" y="4143"/>
                  </a:lnTo>
                  <a:close/>
                  <a:moveTo>
                    <a:pt x="12562" y="7727"/>
                  </a:moveTo>
                  <a:lnTo>
                    <a:pt x="13776" y="9763"/>
                  </a:lnTo>
                  <a:lnTo>
                    <a:pt x="11312" y="10406"/>
                  </a:lnTo>
                  <a:lnTo>
                    <a:pt x="8537" y="7727"/>
                  </a:lnTo>
                  <a:close/>
                  <a:moveTo>
                    <a:pt x="6513" y="7739"/>
                  </a:moveTo>
                  <a:lnTo>
                    <a:pt x="3656" y="10489"/>
                  </a:lnTo>
                  <a:lnTo>
                    <a:pt x="1322" y="9882"/>
                  </a:lnTo>
                  <a:lnTo>
                    <a:pt x="2596" y="7739"/>
                  </a:lnTo>
                  <a:close/>
                  <a:moveTo>
                    <a:pt x="7942" y="8299"/>
                  </a:moveTo>
                  <a:lnTo>
                    <a:pt x="10788" y="11061"/>
                  </a:lnTo>
                  <a:lnTo>
                    <a:pt x="10169" y="13335"/>
                  </a:lnTo>
                  <a:lnTo>
                    <a:pt x="7942" y="12097"/>
                  </a:lnTo>
                  <a:lnTo>
                    <a:pt x="7942" y="8299"/>
                  </a:lnTo>
                  <a:close/>
                  <a:moveTo>
                    <a:pt x="7109" y="8299"/>
                  </a:moveTo>
                  <a:lnTo>
                    <a:pt x="7109" y="12204"/>
                  </a:lnTo>
                  <a:lnTo>
                    <a:pt x="7097" y="12204"/>
                  </a:lnTo>
                  <a:lnTo>
                    <a:pt x="5001" y="13383"/>
                  </a:lnTo>
                  <a:lnTo>
                    <a:pt x="4346" y="10978"/>
                  </a:lnTo>
                  <a:lnTo>
                    <a:pt x="7109" y="8299"/>
                  </a:lnTo>
                  <a:close/>
                  <a:moveTo>
                    <a:pt x="10573" y="0"/>
                  </a:moveTo>
                  <a:lnTo>
                    <a:pt x="9823" y="417"/>
                  </a:lnTo>
                  <a:lnTo>
                    <a:pt x="7430" y="1750"/>
                  </a:lnTo>
                  <a:lnTo>
                    <a:pt x="5120" y="464"/>
                  </a:lnTo>
                  <a:lnTo>
                    <a:pt x="4358" y="48"/>
                  </a:lnTo>
                  <a:lnTo>
                    <a:pt x="4132" y="857"/>
                  </a:lnTo>
                  <a:lnTo>
                    <a:pt x="3418" y="3453"/>
                  </a:lnTo>
                  <a:lnTo>
                    <a:pt x="846" y="4120"/>
                  </a:lnTo>
                  <a:lnTo>
                    <a:pt x="1" y="4346"/>
                  </a:lnTo>
                  <a:lnTo>
                    <a:pt x="429" y="5072"/>
                  </a:lnTo>
                  <a:lnTo>
                    <a:pt x="1810" y="7394"/>
                  </a:lnTo>
                  <a:lnTo>
                    <a:pt x="477" y="9644"/>
                  </a:lnTo>
                  <a:lnTo>
                    <a:pt x="48" y="10370"/>
                  </a:lnTo>
                  <a:lnTo>
                    <a:pt x="894" y="10597"/>
                  </a:lnTo>
                  <a:lnTo>
                    <a:pt x="3561" y="11299"/>
                  </a:lnTo>
                  <a:lnTo>
                    <a:pt x="4239" y="13799"/>
                  </a:lnTo>
                  <a:lnTo>
                    <a:pt x="4465" y="14609"/>
                  </a:lnTo>
                  <a:lnTo>
                    <a:pt x="5227" y="14192"/>
                  </a:lnTo>
                  <a:lnTo>
                    <a:pt x="7621" y="12859"/>
                  </a:lnTo>
                  <a:lnTo>
                    <a:pt x="9930" y="14157"/>
                  </a:lnTo>
                  <a:lnTo>
                    <a:pt x="10681" y="14573"/>
                  </a:lnTo>
                  <a:lnTo>
                    <a:pt x="10907" y="13752"/>
                  </a:lnTo>
                  <a:lnTo>
                    <a:pt x="11621" y="11156"/>
                  </a:lnTo>
                  <a:lnTo>
                    <a:pt x="14193" y="10489"/>
                  </a:lnTo>
                  <a:lnTo>
                    <a:pt x="15038" y="10263"/>
                  </a:lnTo>
                  <a:lnTo>
                    <a:pt x="14610" y="9537"/>
                  </a:lnTo>
                  <a:lnTo>
                    <a:pt x="13228" y="7215"/>
                  </a:lnTo>
                  <a:lnTo>
                    <a:pt x="14562" y="4965"/>
                  </a:lnTo>
                  <a:lnTo>
                    <a:pt x="15003" y="4239"/>
                  </a:lnTo>
                  <a:lnTo>
                    <a:pt x="14145" y="4012"/>
                  </a:lnTo>
                  <a:lnTo>
                    <a:pt x="11490" y="3322"/>
                  </a:lnTo>
                  <a:lnTo>
                    <a:pt x="10800" y="810"/>
                  </a:lnTo>
                  <a:lnTo>
                    <a:pt x="10573"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4" name="Google Shape;264;p8"/>
            <p:cNvSpPr/>
            <p:nvPr/>
          </p:nvSpPr>
          <p:spPr>
            <a:xfrm>
              <a:off x="4001675" y="2673075"/>
              <a:ext cx="375975" cy="365550"/>
            </a:xfrm>
            <a:custGeom>
              <a:avLst/>
              <a:gdLst/>
              <a:ahLst/>
              <a:cxnLst/>
              <a:rect l="l" t="t" r="r" b="b"/>
              <a:pathLst>
                <a:path w="15039" h="14622" extrusionOk="0">
                  <a:moveTo>
                    <a:pt x="4894" y="1286"/>
                  </a:moveTo>
                  <a:lnTo>
                    <a:pt x="7109" y="2525"/>
                  </a:lnTo>
                  <a:lnTo>
                    <a:pt x="7109" y="6311"/>
                  </a:lnTo>
                  <a:lnTo>
                    <a:pt x="4275" y="3561"/>
                  </a:lnTo>
                  <a:lnTo>
                    <a:pt x="4894" y="1286"/>
                  </a:lnTo>
                  <a:close/>
                  <a:moveTo>
                    <a:pt x="10050" y="1251"/>
                  </a:moveTo>
                  <a:lnTo>
                    <a:pt x="10704" y="3656"/>
                  </a:lnTo>
                  <a:lnTo>
                    <a:pt x="7930" y="6335"/>
                  </a:lnTo>
                  <a:lnTo>
                    <a:pt x="7930" y="2429"/>
                  </a:lnTo>
                  <a:lnTo>
                    <a:pt x="7942" y="2429"/>
                  </a:lnTo>
                  <a:lnTo>
                    <a:pt x="10050" y="1251"/>
                  </a:lnTo>
                  <a:close/>
                  <a:moveTo>
                    <a:pt x="11383" y="4144"/>
                  </a:moveTo>
                  <a:lnTo>
                    <a:pt x="13717" y="4751"/>
                  </a:lnTo>
                  <a:lnTo>
                    <a:pt x="12443" y="6894"/>
                  </a:lnTo>
                  <a:lnTo>
                    <a:pt x="8526" y="6894"/>
                  </a:lnTo>
                  <a:lnTo>
                    <a:pt x="11383" y="4144"/>
                  </a:lnTo>
                  <a:close/>
                  <a:moveTo>
                    <a:pt x="3751" y="4227"/>
                  </a:moveTo>
                  <a:lnTo>
                    <a:pt x="6513" y="6906"/>
                  </a:lnTo>
                  <a:lnTo>
                    <a:pt x="2501" y="6906"/>
                  </a:lnTo>
                  <a:lnTo>
                    <a:pt x="1275" y="4870"/>
                  </a:lnTo>
                  <a:lnTo>
                    <a:pt x="3751" y="4227"/>
                  </a:lnTo>
                  <a:close/>
                  <a:moveTo>
                    <a:pt x="12562" y="7728"/>
                  </a:moveTo>
                  <a:lnTo>
                    <a:pt x="13776" y="9764"/>
                  </a:lnTo>
                  <a:lnTo>
                    <a:pt x="11312" y="10407"/>
                  </a:lnTo>
                  <a:lnTo>
                    <a:pt x="8537" y="7728"/>
                  </a:lnTo>
                  <a:close/>
                  <a:moveTo>
                    <a:pt x="6513" y="7716"/>
                  </a:moveTo>
                  <a:lnTo>
                    <a:pt x="3680" y="10466"/>
                  </a:lnTo>
                  <a:lnTo>
                    <a:pt x="1334" y="9859"/>
                  </a:lnTo>
                  <a:lnTo>
                    <a:pt x="2608" y="7716"/>
                  </a:lnTo>
                  <a:close/>
                  <a:moveTo>
                    <a:pt x="7942" y="8299"/>
                  </a:moveTo>
                  <a:lnTo>
                    <a:pt x="10788" y="11050"/>
                  </a:lnTo>
                  <a:lnTo>
                    <a:pt x="10169" y="13324"/>
                  </a:lnTo>
                  <a:lnTo>
                    <a:pt x="7942" y="12085"/>
                  </a:lnTo>
                  <a:lnTo>
                    <a:pt x="7942" y="8299"/>
                  </a:lnTo>
                  <a:close/>
                  <a:moveTo>
                    <a:pt x="7109" y="8287"/>
                  </a:moveTo>
                  <a:lnTo>
                    <a:pt x="7109" y="12193"/>
                  </a:lnTo>
                  <a:lnTo>
                    <a:pt x="7097" y="12193"/>
                  </a:lnTo>
                  <a:lnTo>
                    <a:pt x="5001" y="13371"/>
                  </a:lnTo>
                  <a:lnTo>
                    <a:pt x="4346" y="10966"/>
                  </a:lnTo>
                  <a:lnTo>
                    <a:pt x="7109" y="8287"/>
                  </a:lnTo>
                  <a:close/>
                  <a:moveTo>
                    <a:pt x="10573" y="1"/>
                  </a:moveTo>
                  <a:lnTo>
                    <a:pt x="9823" y="417"/>
                  </a:lnTo>
                  <a:lnTo>
                    <a:pt x="7418" y="1763"/>
                  </a:lnTo>
                  <a:lnTo>
                    <a:pt x="5120" y="465"/>
                  </a:lnTo>
                  <a:lnTo>
                    <a:pt x="4358" y="48"/>
                  </a:lnTo>
                  <a:lnTo>
                    <a:pt x="4132" y="870"/>
                  </a:lnTo>
                  <a:lnTo>
                    <a:pt x="3418" y="3453"/>
                  </a:lnTo>
                  <a:lnTo>
                    <a:pt x="846" y="4132"/>
                  </a:lnTo>
                  <a:lnTo>
                    <a:pt x="1" y="4346"/>
                  </a:lnTo>
                  <a:lnTo>
                    <a:pt x="429" y="5085"/>
                  </a:lnTo>
                  <a:lnTo>
                    <a:pt x="1810" y="7406"/>
                  </a:lnTo>
                  <a:lnTo>
                    <a:pt x="477" y="9645"/>
                  </a:lnTo>
                  <a:lnTo>
                    <a:pt x="48" y="10383"/>
                  </a:lnTo>
                  <a:lnTo>
                    <a:pt x="894" y="10597"/>
                  </a:lnTo>
                  <a:lnTo>
                    <a:pt x="3561" y="11300"/>
                  </a:lnTo>
                  <a:lnTo>
                    <a:pt x="4239" y="13800"/>
                  </a:lnTo>
                  <a:lnTo>
                    <a:pt x="4465" y="14621"/>
                  </a:lnTo>
                  <a:lnTo>
                    <a:pt x="5216" y="14205"/>
                  </a:lnTo>
                  <a:lnTo>
                    <a:pt x="7621" y="12859"/>
                  </a:lnTo>
                  <a:lnTo>
                    <a:pt x="9919" y="14157"/>
                  </a:lnTo>
                  <a:lnTo>
                    <a:pt x="10681" y="14574"/>
                  </a:lnTo>
                  <a:lnTo>
                    <a:pt x="10907" y="13752"/>
                  </a:lnTo>
                  <a:lnTo>
                    <a:pt x="11621" y="11169"/>
                  </a:lnTo>
                  <a:lnTo>
                    <a:pt x="14193" y="10502"/>
                  </a:lnTo>
                  <a:lnTo>
                    <a:pt x="15038" y="10276"/>
                  </a:lnTo>
                  <a:lnTo>
                    <a:pt x="14610" y="9549"/>
                  </a:lnTo>
                  <a:lnTo>
                    <a:pt x="13228" y="7228"/>
                  </a:lnTo>
                  <a:lnTo>
                    <a:pt x="14562" y="4977"/>
                  </a:lnTo>
                  <a:lnTo>
                    <a:pt x="15003" y="4251"/>
                  </a:lnTo>
                  <a:lnTo>
                    <a:pt x="14145" y="4025"/>
                  </a:lnTo>
                  <a:lnTo>
                    <a:pt x="11490" y="3322"/>
                  </a:lnTo>
                  <a:lnTo>
                    <a:pt x="10800" y="822"/>
                  </a:lnTo>
                  <a:lnTo>
                    <a:pt x="10573"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5" name="Google Shape;265;p8"/>
            <p:cNvSpPr/>
            <p:nvPr/>
          </p:nvSpPr>
          <p:spPr>
            <a:xfrm>
              <a:off x="4380600" y="4134575"/>
              <a:ext cx="376250" cy="365525"/>
            </a:xfrm>
            <a:custGeom>
              <a:avLst/>
              <a:gdLst/>
              <a:ahLst/>
              <a:cxnLst/>
              <a:rect l="l" t="t" r="r" b="b"/>
              <a:pathLst>
                <a:path w="15050" h="14621" extrusionOk="0">
                  <a:moveTo>
                    <a:pt x="4894" y="1286"/>
                  </a:moveTo>
                  <a:lnTo>
                    <a:pt x="7108" y="2512"/>
                  </a:lnTo>
                  <a:lnTo>
                    <a:pt x="7108" y="6310"/>
                  </a:lnTo>
                  <a:lnTo>
                    <a:pt x="4263" y="3560"/>
                  </a:lnTo>
                  <a:lnTo>
                    <a:pt x="4894" y="1286"/>
                  </a:lnTo>
                  <a:close/>
                  <a:moveTo>
                    <a:pt x="10049" y="1238"/>
                  </a:moveTo>
                  <a:lnTo>
                    <a:pt x="10704" y="3632"/>
                  </a:lnTo>
                  <a:lnTo>
                    <a:pt x="7942" y="6310"/>
                  </a:lnTo>
                  <a:lnTo>
                    <a:pt x="7942" y="2417"/>
                  </a:lnTo>
                  <a:lnTo>
                    <a:pt x="7954" y="2417"/>
                  </a:lnTo>
                  <a:lnTo>
                    <a:pt x="10049" y="1238"/>
                  </a:lnTo>
                  <a:close/>
                  <a:moveTo>
                    <a:pt x="3751" y="4215"/>
                  </a:moveTo>
                  <a:lnTo>
                    <a:pt x="6525" y="6894"/>
                  </a:lnTo>
                  <a:lnTo>
                    <a:pt x="2501" y="6894"/>
                  </a:lnTo>
                  <a:lnTo>
                    <a:pt x="1286" y="4858"/>
                  </a:lnTo>
                  <a:lnTo>
                    <a:pt x="3751" y="4215"/>
                  </a:lnTo>
                  <a:close/>
                  <a:moveTo>
                    <a:pt x="11395" y="4132"/>
                  </a:moveTo>
                  <a:lnTo>
                    <a:pt x="13728" y="4739"/>
                  </a:lnTo>
                  <a:lnTo>
                    <a:pt x="12454" y="6894"/>
                  </a:lnTo>
                  <a:lnTo>
                    <a:pt x="8537" y="6894"/>
                  </a:lnTo>
                  <a:lnTo>
                    <a:pt x="11395" y="4132"/>
                  </a:lnTo>
                  <a:close/>
                  <a:moveTo>
                    <a:pt x="12549" y="7715"/>
                  </a:moveTo>
                  <a:lnTo>
                    <a:pt x="13776" y="9751"/>
                  </a:lnTo>
                  <a:lnTo>
                    <a:pt x="11299" y="10394"/>
                  </a:lnTo>
                  <a:lnTo>
                    <a:pt x="8537" y="7715"/>
                  </a:lnTo>
                  <a:close/>
                  <a:moveTo>
                    <a:pt x="6525" y="7715"/>
                  </a:moveTo>
                  <a:lnTo>
                    <a:pt x="3667" y="10466"/>
                  </a:lnTo>
                  <a:lnTo>
                    <a:pt x="1334" y="9859"/>
                  </a:lnTo>
                  <a:lnTo>
                    <a:pt x="2608" y="7715"/>
                  </a:lnTo>
                  <a:close/>
                  <a:moveTo>
                    <a:pt x="7954" y="8299"/>
                  </a:moveTo>
                  <a:lnTo>
                    <a:pt x="10799" y="11049"/>
                  </a:lnTo>
                  <a:lnTo>
                    <a:pt x="10168" y="13323"/>
                  </a:lnTo>
                  <a:lnTo>
                    <a:pt x="7954" y="12085"/>
                  </a:lnTo>
                  <a:lnTo>
                    <a:pt x="7954" y="8299"/>
                  </a:lnTo>
                  <a:close/>
                  <a:moveTo>
                    <a:pt x="7120" y="8299"/>
                  </a:moveTo>
                  <a:lnTo>
                    <a:pt x="7120" y="12192"/>
                  </a:lnTo>
                  <a:lnTo>
                    <a:pt x="7108" y="12192"/>
                  </a:lnTo>
                  <a:lnTo>
                    <a:pt x="5013" y="13371"/>
                  </a:lnTo>
                  <a:lnTo>
                    <a:pt x="4346" y="10978"/>
                  </a:lnTo>
                  <a:lnTo>
                    <a:pt x="7120" y="8299"/>
                  </a:lnTo>
                  <a:close/>
                  <a:moveTo>
                    <a:pt x="10585" y="0"/>
                  </a:moveTo>
                  <a:lnTo>
                    <a:pt x="9823" y="417"/>
                  </a:lnTo>
                  <a:lnTo>
                    <a:pt x="7430" y="1762"/>
                  </a:lnTo>
                  <a:lnTo>
                    <a:pt x="5120" y="465"/>
                  </a:lnTo>
                  <a:lnTo>
                    <a:pt x="4370" y="48"/>
                  </a:lnTo>
                  <a:lnTo>
                    <a:pt x="4144" y="869"/>
                  </a:lnTo>
                  <a:lnTo>
                    <a:pt x="3429" y="3453"/>
                  </a:lnTo>
                  <a:lnTo>
                    <a:pt x="858" y="4132"/>
                  </a:lnTo>
                  <a:lnTo>
                    <a:pt x="0" y="4346"/>
                  </a:lnTo>
                  <a:lnTo>
                    <a:pt x="441" y="5084"/>
                  </a:lnTo>
                  <a:lnTo>
                    <a:pt x="1822" y="7406"/>
                  </a:lnTo>
                  <a:lnTo>
                    <a:pt x="477" y="9644"/>
                  </a:lnTo>
                  <a:lnTo>
                    <a:pt x="48" y="10382"/>
                  </a:lnTo>
                  <a:lnTo>
                    <a:pt x="893" y="10597"/>
                  </a:lnTo>
                  <a:lnTo>
                    <a:pt x="3560" y="11299"/>
                  </a:lnTo>
                  <a:lnTo>
                    <a:pt x="4251" y="13799"/>
                  </a:lnTo>
                  <a:lnTo>
                    <a:pt x="4465" y="14621"/>
                  </a:lnTo>
                  <a:lnTo>
                    <a:pt x="5227" y="14204"/>
                  </a:lnTo>
                  <a:lnTo>
                    <a:pt x="7620" y="12859"/>
                  </a:lnTo>
                  <a:lnTo>
                    <a:pt x="9930" y="14157"/>
                  </a:lnTo>
                  <a:lnTo>
                    <a:pt x="10692" y="14573"/>
                  </a:lnTo>
                  <a:lnTo>
                    <a:pt x="10918" y="13752"/>
                  </a:lnTo>
                  <a:lnTo>
                    <a:pt x="11633" y="11168"/>
                  </a:lnTo>
                  <a:lnTo>
                    <a:pt x="14204" y="10501"/>
                  </a:lnTo>
                  <a:lnTo>
                    <a:pt x="15050" y="10275"/>
                  </a:lnTo>
                  <a:lnTo>
                    <a:pt x="14621" y="9549"/>
                  </a:lnTo>
                  <a:lnTo>
                    <a:pt x="13240" y="7227"/>
                  </a:lnTo>
                  <a:lnTo>
                    <a:pt x="14574" y="4977"/>
                  </a:lnTo>
                  <a:lnTo>
                    <a:pt x="15002" y="4251"/>
                  </a:lnTo>
                  <a:lnTo>
                    <a:pt x="14157" y="4024"/>
                  </a:lnTo>
                  <a:lnTo>
                    <a:pt x="11490" y="3322"/>
                  </a:lnTo>
                  <a:lnTo>
                    <a:pt x="10811"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6" name="Google Shape;266;p8"/>
            <p:cNvSpPr/>
            <p:nvPr/>
          </p:nvSpPr>
          <p:spPr>
            <a:xfrm>
              <a:off x="4380600" y="3769350"/>
              <a:ext cx="376250" cy="365250"/>
            </a:xfrm>
            <a:custGeom>
              <a:avLst/>
              <a:gdLst/>
              <a:ahLst/>
              <a:cxnLst/>
              <a:rect l="l" t="t" r="r" b="b"/>
              <a:pathLst>
                <a:path w="15050" h="14610" extrusionOk="0">
                  <a:moveTo>
                    <a:pt x="4894" y="1274"/>
                  </a:moveTo>
                  <a:lnTo>
                    <a:pt x="7108" y="2512"/>
                  </a:lnTo>
                  <a:lnTo>
                    <a:pt x="7108" y="6311"/>
                  </a:lnTo>
                  <a:lnTo>
                    <a:pt x="4263" y="3560"/>
                  </a:lnTo>
                  <a:lnTo>
                    <a:pt x="4894" y="1274"/>
                  </a:lnTo>
                  <a:close/>
                  <a:moveTo>
                    <a:pt x="10049" y="1238"/>
                  </a:moveTo>
                  <a:lnTo>
                    <a:pt x="10704" y="3632"/>
                  </a:lnTo>
                  <a:lnTo>
                    <a:pt x="7942" y="6311"/>
                  </a:lnTo>
                  <a:lnTo>
                    <a:pt x="7942" y="2405"/>
                  </a:lnTo>
                  <a:lnTo>
                    <a:pt x="7954" y="2405"/>
                  </a:lnTo>
                  <a:lnTo>
                    <a:pt x="10049" y="1238"/>
                  </a:lnTo>
                  <a:close/>
                  <a:moveTo>
                    <a:pt x="3751" y="4215"/>
                  </a:moveTo>
                  <a:lnTo>
                    <a:pt x="6525" y="6894"/>
                  </a:lnTo>
                  <a:lnTo>
                    <a:pt x="2501" y="6894"/>
                  </a:lnTo>
                  <a:lnTo>
                    <a:pt x="1286" y="4846"/>
                  </a:lnTo>
                  <a:lnTo>
                    <a:pt x="3751" y="4215"/>
                  </a:lnTo>
                  <a:close/>
                  <a:moveTo>
                    <a:pt x="11395" y="4132"/>
                  </a:moveTo>
                  <a:lnTo>
                    <a:pt x="13728" y="4751"/>
                  </a:lnTo>
                  <a:lnTo>
                    <a:pt x="12454" y="6894"/>
                  </a:lnTo>
                  <a:lnTo>
                    <a:pt x="8537" y="6894"/>
                  </a:lnTo>
                  <a:lnTo>
                    <a:pt x="11395" y="4132"/>
                  </a:lnTo>
                  <a:close/>
                  <a:moveTo>
                    <a:pt x="12549" y="7704"/>
                  </a:moveTo>
                  <a:lnTo>
                    <a:pt x="13776" y="9751"/>
                  </a:lnTo>
                  <a:lnTo>
                    <a:pt x="11299" y="10382"/>
                  </a:lnTo>
                  <a:lnTo>
                    <a:pt x="8537" y="7704"/>
                  </a:lnTo>
                  <a:close/>
                  <a:moveTo>
                    <a:pt x="6525" y="7704"/>
                  </a:moveTo>
                  <a:lnTo>
                    <a:pt x="3667" y="10466"/>
                  </a:lnTo>
                  <a:lnTo>
                    <a:pt x="1334" y="9847"/>
                  </a:lnTo>
                  <a:lnTo>
                    <a:pt x="2608" y="7704"/>
                  </a:lnTo>
                  <a:close/>
                  <a:moveTo>
                    <a:pt x="7954" y="8287"/>
                  </a:moveTo>
                  <a:lnTo>
                    <a:pt x="10799" y="11037"/>
                  </a:lnTo>
                  <a:lnTo>
                    <a:pt x="10168" y="13323"/>
                  </a:lnTo>
                  <a:lnTo>
                    <a:pt x="7954" y="12085"/>
                  </a:lnTo>
                  <a:lnTo>
                    <a:pt x="7954" y="8287"/>
                  </a:lnTo>
                  <a:close/>
                  <a:moveTo>
                    <a:pt x="7120" y="8287"/>
                  </a:moveTo>
                  <a:lnTo>
                    <a:pt x="7120" y="12192"/>
                  </a:lnTo>
                  <a:lnTo>
                    <a:pt x="7108" y="12192"/>
                  </a:lnTo>
                  <a:lnTo>
                    <a:pt x="5013" y="13359"/>
                  </a:lnTo>
                  <a:lnTo>
                    <a:pt x="4346" y="10966"/>
                  </a:lnTo>
                  <a:lnTo>
                    <a:pt x="7120" y="8287"/>
                  </a:lnTo>
                  <a:close/>
                  <a:moveTo>
                    <a:pt x="10585" y="0"/>
                  </a:moveTo>
                  <a:lnTo>
                    <a:pt x="9823" y="417"/>
                  </a:lnTo>
                  <a:lnTo>
                    <a:pt x="7430" y="1750"/>
                  </a:lnTo>
                  <a:lnTo>
                    <a:pt x="5120" y="465"/>
                  </a:lnTo>
                  <a:lnTo>
                    <a:pt x="4370" y="48"/>
                  </a:lnTo>
                  <a:lnTo>
                    <a:pt x="4144" y="857"/>
                  </a:lnTo>
                  <a:lnTo>
                    <a:pt x="3429" y="3453"/>
                  </a:lnTo>
                  <a:lnTo>
                    <a:pt x="858" y="4120"/>
                  </a:lnTo>
                  <a:lnTo>
                    <a:pt x="0" y="4346"/>
                  </a:lnTo>
                  <a:lnTo>
                    <a:pt x="441" y="5072"/>
                  </a:lnTo>
                  <a:lnTo>
                    <a:pt x="1822" y="7394"/>
                  </a:lnTo>
                  <a:lnTo>
                    <a:pt x="477" y="9644"/>
                  </a:lnTo>
                  <a:lnTo>
                    <a:pt x="48" y="10371"/>
                  </a:lnTo>
                  <a:lnTo>
                    <a:pt x="893" y="10597"/>
                  </a:lnTo>
                  <a:lnTo>
                    <a:pt x="3560" y="11299"/>
                  </a:lnTo>
                  <a:lnTo>
                    <a:pt x="4251" y="13800"/>
                  </a:lnTo>
                  <a:lnTo>
                    <a:pt x="4465" y="14609"/>
                  </a:lnTo>
                  <a:lnTo>
                    <a:pt x="5227" y="14192"/>
                  </a:lnTo>
                  <a:lnTo>
                    <a:pt x="7620" y="12859"/>
                  </a:lnTo>
                  <a:lnTo>
                    <a:pt x="9930" y="14157"/>
                  </a:lnTo>
                  <a:lnTo>
                    <a:pt x="10692" y="14573"/>
                  </a:lnTo>
                  <a:lnTo>
                    <a:pt x="10918" y="13752"/>
                  </a:lnTo>
                  <a:lnTo>
                    <a:pt x="11633" y="11156"/>
                  </a:lnTo>
                  <a:lnTo>
                    <a:pt x="14204" y="10490"/>
                  </a:lnTo>
                  <a:lnTo>
                    <a:pt x="15050" y="10263"/>
                  </a:lnTo>
                  <a:lnTo>
                    <a:pt x="14621" y="9537"/>
                  </a:lnTo>
                  <a:lnTo>
                    <a:pt x="13240" y="7215"/>
                  </a:lnTo>
                  <a:lnTo>
                    <a:pt x="14574" y="4965"/>
                  </a:lnTo>
                  <a:lnTo>
                    <a:pt x="15002" y="4239"/>
                  </a:lnTo>
                  <a:lnTo>
                    <a:pt x="14157" y="4013"/>
                  </a:lnTo>
                  <a:lnTo>
                    <a:pt x="11490" y="3322"/>
                  </a:lnTo>
                  <a:lnTo>
                    <a:pt x="10811"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7" name="Google Shape;267;p8"/>
            <p:cNvSpPr/>
            <p:nvPr/>
          </p:nvSpPr>
          <p:spPr>
            <a:xfrm>
              <a:off x="4380300" y="3403825"/>
              <a:ext cx="376550" cy="365550"/>
            </a:xfrm>
            <a:custGeom>
              <a:avLst/>
              <a:gdLst/>
              <a:ahLst/>
              <a:cxnLst/>
              <a:rect l="l" t="t" r="r" b="b"/>
              <a:pathLst>
                <a:path w="15062" h="14622" extrusionOk="0">
                  <a:moveTo>
                    <a:pt x="4906" y="1286"/>
                  </a:moveTo>
                  <a:lnTo>
                    <a:pt x="7120" y="2525"/>
                  </a:lnTo>
                  <a:lnTo>
                    <a:pt x="7120" y="6311"/>
                  </a:lnTo>
                  <a:lnTo>
                    <a:pt x="4275" y="3560"/>
                  </a:lnTo>
                  <a:lnTo>
                    <a:pt x="4906" y="1286"/>
                  </a:lnTo>
                  <a:close/>
                  <a:moveTo>
                    <a:pt x="10061" y="1239"/>
                  </a:moveTo>
                  <a:lnTo>
                    <a:pt x="10716" y="3632"/>
                  </a:lnTo>
                  <a:lnTo>
                    <a:pt x="7954" y="6311"/>
                  </a:lnTo>
                  <a:lnTo>
                    <a:pt x="7954" y="2417"/>
                  </a:lnTo>
                  <a:lnTo>
                    <a:pt x="7966" y="2417"/>
                  </a:lnTo>
                  <a:lnTo>
                    <a:pt x="10061" y="1239"/>
                  </a:lnTo>
                  <a:close/>
                  <a:moveTo>
                    <a:pt x="3763" y="4215"/>
                  </a:moveTo>
                  <a:lnTo>
                    <a:pt x="6537" y="6894"/>
                  </a:lnTo>
                  <a:lnTo>
                    <a:pt x="2513" y="6894"/>
                  </a:lnTo>
                  <a:lnTo>
                    <a:pt x="1310" y="4858"/>
                  </a:lnTo>
                  <a:lnTo>
                    <a:pt x="3763" y="4215"/>
                  </a:lnTo>
                  <a:close/>
                  <a:moveTo>
                    <a:pt x="11407" y="4144"/>
                  </a:moveTo>
                  <a:lnTo>
                    <a:pt x="13740" y="4751"/>
                  </a:lnTo>
                  <a:lnTo>
                    <a:pt x="12466" y="6894"/>
                  </a:lnTo>
                  <a:lnTo>
                    <a:pt x="8549" y="6894"/>
                  </a:lnTo>
                  <a:lnTo>
                    <a:pt x="11407" y="4144"/>
                  </a:lnTo>
                  <a:close/>
                  <a:moveTo>
                    <a:pt x="12561" y="7716"/>
                  </a:moveTo>
                  <a:lnTo>
                    <a:pt x="13788" y="9752"/>
                  </a:lnTo>
                  <a:lnTo>
                    <a:pt x="11311" y="10395"/>
                  </a:lnTo>
                  <a:lnTo>
                    <a:pt x="8549" y="7716"/>
                  </a:lnTo>
                  <a:close/>
                  <a:moveTo>
                    <a:pt x="6537" y="7728"/>
                  </a:moveTo>
                  <a:lnTo>
                    <a:pt x="3679" y="10478"/>
                  </a:lnTo>
                  <a:lnTo>
                    <a:pt x="1346" y="9871"/>
                  </a:lnTo>
                  <a:lnTo>
                    <a:pt x="2620" y="7728"/>
                  </a:lnTo>
                  <a:close/>
                  <a:moveTo>
                    <a:pt x="7966" y="8299"/>
                  </a:moveTo>
                  <a:lnTo>
                    <a:pt x="10811" y="11049"/>
                  </a:lnTo>
                  <a:lnTo>
                    <a:pt x="10180" y="13323"/>
                  </a:lnTo>
                  <a:lnTo>
                    <a:pt x="7966" y="12085"/>
                  </a:lnTo>
                  <a:lnTo>
                    <a:pt x="7966" y="8299"/>
                  </a:lnTo>
                  <a:close/>
                  <a:moveTo>
                    <a:pt x="7132" y="8299"/>
                  </a:moveTo>
                  <a:lnTo>
                    <a:pt x="7132" y="12192"/>
                  </a:lnTo>
                  <a:lnTo>
                    <a:pt x="7120" y="12192"/>
                  </a:lnTo>
                  <a:lnTo>
                    <a:pt x="5025" y="13371"/>
                  </a:lnTo>
                  <a:lnTo>
                    <a:pt x="4358" y="10978"/>
                  </a:lnTo>
                  <a:lnTo>
                    <a:pt x="7132" y="8299"/>
                  </a:lnTo>
                  <a:close/>
                  <a:moveTo>
                    <a:pt x="10597" y="0"/>
                  </a:moveTo>
                  <a:lnTo>
                    <a:pt x="9835" y="417"/>
                  </a:lnTo>
                  <a:lnTo>
                    <a:pt x="7442" y="1763"/>
                  </a:lnTo>
                  <a:lnTo>
                    <a:pt x="5132" y="465"/>
                  </a:lnTo>
                  <a:lnTo>
                    <a:pt x="4382" y="48"/>
                  </a:lnTo>
                  <a:lnTo>
                    <a:pt x="4156" y="870"/>
                  </a:lnTo>
                  <a:lnTo>
                    <a:pt x="3441" y="3453"/>
                  </a:lnTo>
                  <a:lnTo>
                    <a:pt x="858" y="4132"/>
                  </a:lnTo>
                  <a:lnTo>
                    <a:pt x="0" y="4346"/>
                  </a:lnTo>
                  <a:lnTo>
                    <a:pt x="453" y="5084"/>
                  </a:lnTo>
                  <a:lnTo>
                    <a:pt x="1834" y="7406"/>
                  </a:lnTo>
                  <a:lnTo>
                    <a:pt x="489" y="9644"/>
                  </a:lnTo>
                  <a:lnTo>
                    <a:pt x="60" y="10383"/>
                  </a:lnTo>
                  <a:lnTo>
                    <a:pt x="905" y="10597"/>
                  </a:lnTo>
                  <a:lnTo>
                    <a:pt x="3572" y="11299"/>
                  </a:lnTo>
                  <a:lnTo>
                    <a:pt x="4263" y="13800"/>
                  </a:lnTo>
                  <a:lnTo>
                    <a:pt x="4477" y="14621"/>
                  </a:lnTo>
                  <a:lnTo>
                    <a:pt x="5239" y="14205"/>
                  </a:lnTo>
                  <a:lnTo>
                    <a:pt x="7632" y="12859"/>
                  </a:lnTo>
                  <a:lnTo>
                    <a:pt x="9942" y="14157"/>
                  </a:lnTo>
                  <a:lnTo>
                    <a:pt x="10704" y="14574"/>
                  </a:lnTo>
                  <a:lnTo>
                    <a:pt x="10930" y="13752"/>
                  </a:lnTo>
                  <a:lnTo>
                    <a:pt x="11645" y="11168"/>
                  </a:lnTo>
                  <a:lnTo>
                    <a:pt x="14216" y="10502"/>
                  </a:lnTo>
                  <a:lnTo>
                    <a:pt x="15062" y="10275"/>
                  </a:lnTo>
                  <a:lnTo>
                    <a:pt x="14633" y="9549"/>
                  </a:lnTo>
                  <a:lnTo>
                    <a:pt x="13252" y="7227"/>
                  </a:lnTo>
                  <a:lnTo>
                    <a:pt x="14586" y="4977"/>
                  </a:lnTo>
                  <a:lnTo>
                    <a:pt x="15014" y="4251"/>
                  </a:lnTo>
                  <a:lnTo>
                    <a:pt x="14169" y="4025"/>
                  </a:lnTo>
                  <a:lnTo>
                    <a:pt x="11502" y="3322"/>
                  </a:lnTo>
                  <a:lnTo>
                    <a:pt x="10823" y="822"/>
                  </a:lnTo>
                  <a:lnTo>
                    <a:pt x="10597"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8" name="Google Shape;268;p8"/>
            <p:cNvSpPr/>
            <p:nvPr/>
          </p:nvSpPr>
          <p:spPr>
            <a:xfrm>
              <a:off x="4380900" y="1211600"/>
              <a:ext cx="375950" cy="365525"/>
            </a:xfrm>
            <a:custGeom>
              <a:avLst/>
              <a:gdLst/>
              <a:ahLst/>
              <a:cxnLst/>
              <a:rect l="l" t="t" r="r" b="b"/>
              <a:pathLst>
                <a:path w="15038" h="14621" extrusionOk="0">
                  <a:moveTo>
                    <a:pt x="4882" y="1298"/>
                  </a:moveTo>
                  <a:lnTo>
                    <a:pt x="7096" y="2536"/>
                  </a:lnTo>
                  <a:lnTo>
                    <a:pt x="7096" y="6334"/>
                  </a:lnTo>
                  <a:lnTo>
                    <a:pt x="4251" y="3572"/>
                  </a:lnTo>
                  <a:lnTo>
                    <a:pt x="4882" y="1298"/>
                  </a:lnTo>
                  <a:close/>
                  <a:moveTo>
                    <a:pt x="10037" y="1250"/>
                  </a:moveTo>
                  <a:lnTo>
                    <a:pt x="10692" y="3655"/>
                  </a:lnTo>
                  <a:lnTo>
                    <a:pt x="7930" y="6334"/>
                  </a:lnTo>
                  <a:lnTo>
                    <a:pt x="7930" y="2429"/>
                  </a:lnTo>
                  <a:lnTo>
                    <a:pt x="7942" y="2429"/>
                  </a:lnTo>
                  <a:lnTo>
                    <a:pt x="10037" y="1250"/>
                  </a:lnTo>
                  <a:close/>
                  <a:moveTo>
                    <a:pt x="3739" y="4227"/>
                  </a:moveTo>
                  <a:lnTo>
                    <a:pt x="6513" y="6906"/>
                  </a:lnTo>
                  <a:lnTo>
                    <a:pt x="2489" y="6906"/>
                  </a:lnTo>
                  <a:lnTo>
                    <a:pt x="1274" y="4870"/>
                  </a:lnTo>
                  <a:lnTo>
                    <a:pt x="3739" y="4227"/>
                  </a:lnTo>
                  <a:close/>
                  <a:moveTo>
                    <a:pt x="11383" y="4155"/>
                  </a:moveTo>
                  <a:lnTo>
                    <a:pt x="13716" y="4763"/>
                  </a:lnTo>
                  <a:lnTo>
                    <a:pt x="12442" y="6906"/>
                  </a:lnTo>
                  <a:lnTo>
                    <a:pt x="8525" y="6906"/>
                  </a:lnTo>
                  <a:lnTo>
                    <a:pt x="11383" y="4155"/>
                  </a:lnTo>
                  <a:close/>
                  <a:moveTo>
                    <a:pt x="12561" y="7727"/>
                  </a:moveTo>
                  <a:lnTo>
                    <a:pt x="13776" y="9763"/>
                  </a:lnTo>
                  <a:lnTo>
                    <a:pt x="11311" y="10406"/>
                  </a:lnTo>
                  <a:lnTo>
                    <a:pt x="8537" y="7727"/>
                  </a:lnTo>
                  <a:close/>
                  <a:moveTo>
                    <a:pt x="6513" y="7739"/>
                  </a:moveTo>
                  <a:lnTo>
                    <a:pt x="3655" y="10501"/>
                  </a:lnTo>
                  <a:lnTo>
                    <a:pt x="1322" y="9882"/>
                  </a:lnTo>
                  <a:lnTo>
                    <a:pt x="2596" y="7739"/>
                  </a:lnTo>
                  <a:close/>
                  <a:moveTo>
                    <a:pt x="7942" y="8311"/>
                  </a:moveTo>
                  <a:lnTo>
                    <a:pt x="10787" y="11061"/>
                  </a:lnTo>
                  <a:lnTo>
                    <a:pt x="10156" y="13335"/>
                  </a:lnTo>
                  <a:lnTo>
                    <a:pt x="7942" y="12097"/>
                  </a:lnTo>
                  <a:lnTo>
                    <a:pt x="7942" y="8311"/>
                  </a:lnTo>
                  <a:close/>
                  <a:moveTo>
                    <a:pt x="7096" y="8311"/>
                  </a:moveTo>
                  <a:lnTo>
                    <a:pt x="7096" y="12204"/>
                  </a:lnTo>
                  <a:lnTo>
                    <a:pt x="5001" y="13383"/>
                  </a:lnTo>
                  <a:lnTo>
                    <a:pt x="4322" y="10989"/>
                  </a:lnTo>
                  <a:lnTo>
                    <a:pt x="7096" y="8311"/>
                  </a:lnTo>
                  <a:close/>
                  <a:moveTo>
                    <a:pt x="10573" y="0"/>
                  </a:moveTo>
                  <a:lnTo>
                    <a:pt x="9823" y="417"/>
                  </a:lnTo>
                  <a:lnTo>
                    <a:pt x="7418" y="1762"/>
                  </a:lnTo>
                  <a:lnTo>
                    <a:pt x="5120" y="464"/>
                  </a:lnTo>
                  <a:lnTo>
                    <a:pt x="4358" y="48"/>
                  </a:lnTo>
                  <a:lnTo>
                    <a:pt x="4132" y="869"/>
                  </a:lnTo>
                  <a:lnTo>
                    <a:pt x="3417" y="3453"/>
                  </a:lnTo>
                  <a:lnTo>
                    <a:pt x="846" y="4120"/>
                  </a:lnTo>
                  <a:lnTo>
                    <a:pt x="0" y="4346"/>
                  </a:lnTo>
                  <a:lnTo>
                    <a:pt x="429" y="5072"/>
                  </a:lnTo>
                  <a:lnTo>
                    <a:pt x="1810" y="7394"/>
                  </a:lnTo>
                  <a:lnTo>
                    <a:pt x="476" y="9644"/>
                  </a:lnTo>
                  <a:lnTo>
                    <a:pt x="36" y="10382"/>
                  </a:lnTo>
                  <a:lnTo>
                    <a:pt x="893" y="10597"/>
                  </a:lnTo>
                  <a:lnTo>
                    <a:pt x="3548" y="11299"/>
                  </a:lnTo>
                  <a:lnTo>
                    <a:pt x="4239" y="13799"/>
                  </a:lnTo>
                  <a:lnTo>
                    <a:pt x="4465" y="14621"/>
                  </a:lnTo>
                  <a:lnTo>
                    <a:pt x="5215" y="14204"/>
                  </a:lnTo>
                  <a:lnTo>
                    <a:pt x="7620" y="12859"/>
                  </a:lnTo>
                  <a:lnTo>
                    <a:pt x="9918" y="14157"/>
                  </a:lnTo>
                  <a:lnTo>
                    <a:pt x="10680" y="14573"/>
                  </a:lnTo>
                  <a:lnTo>
                    <a:pt x="10906" y="13752"/>
                  </a:lnTo>
                  <a:lnTo>
                    <a:pt x="11621" y="11168"/>
                  </a:lnTo>
                  <a:lnTo>
                    <a:pt x="14192" y="10489"/>
                  </a:lnTo>
                  <a:lnTo>
                    <a:pt x="15038" y="10275"/>
                  </a:lnTo>
                  <a:lnTo>
                    <a:pt x="14609" y="9537"/>
                  </a:lnTo>
                  <a:lnTo>
                    <a:pt x="13228" y="7227"/>
                  </a:lnTo>
                  <a:lnTo>
                    <a:pt x="14562" y="4977"/>
                  </a:lnTo>
                  <a:lnTo>
                    <a:pt x="15002" y="4251"/>
                  </a:lnTo>
                  <a:lnTo>
                    <a:pt x="14145" y="4024"/>
                  </a:lnTo>
                  <a:lnTo>
                    <a:pt x="11478" y="3322"/>
                  </a:lnTo>
                  <a:lnTo>
                    <a:pt x="10799" y="822"/>
                  </a:lnTo>
                  <a:lnTo>
                    <a:pt x="10573"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9" name="Google Shape;269;p8"/>
            <p:cNvSpPr/>
            <p:nvPr/>
          </p:nvSpPr>
          <p:spPr>
            <a:xfrm>
              <a:off x="4380600" y="4499800"/>
              <a:ext cx="376250" cy="365250"/>
            </a:xfrm>
            <a:custGeom>
              <a:avLst/>
              <a:gdLst/>
              <a:ahLst/>
              <a:cxnLst/>
              <a:rect l="l" t="t" r="r" b="b"/>
              <a:pathLst>
                <a:path w="15050" h="14610" extrusionOk="0">
                  <a:moveTo>
                    <a:pt x="4894" y="1286"/>
                  </a:moveTo>
                  <a:lnTo>
                    <a:pt x="7108" y="2524"/>
                  </a:lnTo>
                  <a:lnTo>
                    <a:pt x="7108" y="6322"/>
                  </a:lnTo>
                  <a:lnTo>
                    <a:pt x="4263" y="3572"/>
                  </a:lnTo>
                  <a:lnTo>
                    <a:pt x="4894" y="1286"/>
                  </a:lnTo>
                  <a:close/>
                  <a:moveTo>
                    <a:pt x="10049" y="1250"/>
                  </a:moveTo>
                  <a:lnTo>
                    <a:pt x="10704" y="3643"/>
                  </a:lnTo>
                  <a:lnTo>
                    <a:pt x="7942" y="6322"/>
                  </a:lnTo>
                  <a:lnTo>
                    <a:pt x="7942" y="2417"/>
                  </a:lnTo>
                  <a:lnTo>
                    <a:pt x="7954" y="2417"/>
                  </a:lnTo>
                  <a:lnTo>
                    <a:pt x="10049" y="1250"/>
                  </a:lnTo>
                  <a:close/>
                  <a:moveTo>
                    <a:pt x="3751" y="4203"/>
                  </a:moveTo>
                  <a:lnTo>
                    <a:pt x="6525" y="6882"/>
                  </a:lnTo>
                  <a:lnTo>
                    <a:pt x="2501" y="6882"/>
                  </a:lnTo>
                  <a:lnTo>
                    <a:pt x="1286" y="4846"/>
                  </a:lnTo>
                  <a:lnTo>
                    <a:pt x="3751" y="4203"/>
                  </a:lnTo>
                  <a:close/>
                  <a:moveTo>
                    <a:pt x="11395" y="4132"/>
                  </a:moveTo>
                  <a:lnTo>
                    <a:pt x="13728" y="4739"/>
                  </a:lnTo>
                  <a:lnTo>
                    <a:pt x="12454" y="6882"/>
                  </a:lnTo>
                  <a:lnTo>
                    <a:pt x="8537" y="6882"/>
                  </a:lnTo>
                  <a:lnTo>
                    <a:pt x="11395" y="4132"/>
                  </a:lnTo>
                  <a:close/>
                  <a:moveTo>
                    <a:pt x="12573" y="7715"/>
                  </a:moveTo>
                  <a:lnTo>
                    <a:pt x="13788" y="9763"/>
                  </a:lnTo>
                  <a:lnTo>
                    <a:pt x="11323" y="10394"/>
                  </a:lnTo>
                  <a:lnTo>
                    <a:pt x="8549" y="7715"/>
                  </a:lnTo>
                  <a:close/>
                  <a:moveTo>
                    <a:pt x="6525" y="7715"/>
                  </a:moveTo>
                  <a:lnTo>
                    <a:pt x="3667" y="10478"/>
                  </a:lnTo>
                  <a:lnTo>
                    <a:pt x="1334" y="9858"/>
                  </a:lnTo>
                  <a:lnTo>
                    <a:pt x="2608" y="7715"/>
                  </a:lnTo>
                  <a:close/>
                  <a:moveTo>
                    <a:pt x="7954" y="8287"/>
                  </a:moveTo>
                  <a:lnTo>
                    <a:pt x="10799" y="11037"/>
                  </a:lnTo>
                  <a:lnTo>
                    <a:pt x="10168" y="13311"/>
                  </a:lnTo>
                  <a:lnTo>
                    <a:pt x="7954" y="12085"/>
                  </a:lnTo>
                  <a:lnTo>
                    <a:pt x="7954" y="8287"/>
                  </a:lnTo>
                  <a:close/>
                  <a:moveTo>
                    <a:pt x="7120" y="8299"/>
                  </a:moveTo>
                  <a:lnTo>
                    <a:pt x="7120" y="12204"/>
                  </a:lnTo>
                  <a:lnTo>
                    <a:pt x="7108" y="12204"/>
                  </a:lnTo>
                  <a:lnTo>
                    <a:pt x="5013" y="13371"/>
                  </a:lnTo>
                  <a:lnTo>
                    <a:pt x="4346" y="10978"/>
                  </a:lnTo>
                  <a:lnTo>
                    <a:pt x="7120" y="8299"/>
                  </a:lnTo>
                  <a:close/>
                  <a:moveTo>
                    <a:pt x="10585" y="0"/>
                  </a:moveTo>
                  <a:lnTo>
                    <a:pt x="9823" y="405"/>
                  </a:lnTo>
                  <a:lnTo>
                    <a:pt x="7430" y="1750"/>
                  </a:lnTo>
                  <a:lnTo>
                    <a:pt x="5120" y="453"/>
                  </a:lnTo>
                  <a:lnTo>
                    <a:pt x="4370" y="36"/>
                  </a:lnTo>
                  <a:lnTo>
                    <a:pt x="4144" y="857"/>
                  </a:lnTo>
                  <a:lnTo>
                    <a:pt x="3429" y="3441"/>
                  </a:lnTo>
                  <a:lnTo>
                    <a:pt x="858" y="4120"/>
                  </a:lnTo>
                  <a:lnTo>
                    <a:pt x="0" y="4334"/>
                  </a:lnTo>
                  <a:lnTo>
                    <a:pt x="441" y="5072"/>
                  </a:lnTo>
                  <a:lnTo>
                    <a:pt x="1822" y="7394"/>
                  </a:lnTo>
                  <a:lnTo>
                    <a:pt x="477" y="9632"/>
                  </a:lnTo>
                  <a:lnTo>
                    <a:pt x="48" y="10370"/>
                  </a:lnTo>
                  <a:lnTo>
                    <a:pt x="893" y="10597"/>
                  </a:lnTo>
                  <a:lnTo>
                    <a:pt x="3560" y="11287"/>
                  </a:lnTo>
                  <a:lnTo>
                    <a:pt x="4251" y="13788"/>
                  </a:lnTo>
                  <a:lnTo>
                    <a:pt x="4465" y="14609"/>
                  </a:lnTo>
                  <a:lnTo>
                    <a:pt x="5227" y="14192"/>
                  </a:lnTo>
                  <a:lnTo>
                    <a:pt x="7620" y="12859"/>
                  </a:lnTo>
                  <a:lnTo>
                    <a:pt x="9930" y="14145"/>
                  </a:lnTo>
                  <a:lnTo>
                    <a:pt x="10692" y="14561"/>
                  </a:lnTo>
                  <a:lnTo>
                    <a:pt x="10918" y="13752"/>
                  </a:lnTo>
                  <a:lnTo>
                    <a:pt x="11633" y="11156"/>
                  </a:lnTo>
                  <a:lnTo>
                    <a:pt x="14204" y="10489"/>
                  </a:lnTo>
                  <a:lnTo>
                    <a:pt x="15050" y="10263"/>
                  </a:lnTo>
                  <a:lnTo>
                    <a:pt x="14621" y="9537"/>
                  </a:lnTo>
                  <a:lnTo>
                    <a:pt x="13240" y="7215"/>
                  </a:lnTo>
                  <a:lnTo>
                    <a:pt x="14574" y="4965"/>
                  </a:lnTo>
                  <a:lnTo>
                    <a:pt x="15002" y="4239"/>
                  </a:lnTo>
                  <a:lnTo>
                    <a:pt x="14157" y="4012"/>
                  </a:lnTo>
                  <a:lnTo>
                    <a:pt x="11490" y="3310"/>
                  </a:lnTo>
                  <a:lnTo>
                    <a:pt x="10811" y="810"/>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0" name="Google Shape;270;p8"/>
            <p:cNvSpPr/>
            <p:nvPr/>
          </p:nvSpPr>
          <p:spPr>
            <a:xfrm>
              <a:off x="7027350" y="2673075"/>
              <a:ext cx="375975" cy="365550"/>
            </a:xfrm>
            <a:custGeom>
              <a:avLst/>
              <a:gdLst/>
              <a:ahLst/>
              <a:cxnLst/>
              <a:rect l="l" t="t" r="r" b="b"/>
              <a:pathLst>
                <a:path w="15039" h="14622" extrusionOk="0">
                  <a:moveTo>
                    <a:pt x="4894" y="1286"/>
                  </a:moveTo>
                  <a:lnTo>
                    <a:pt x="7109" y="2525"/>
                  </a:lnTo>
                  <a:lnTo>
                    <a:pt x="7109" y="6311"/>
                  </a:lnTo>
                  <a:lnTo>
                    <a:pt x="4275" y="3561"/>
                  </a:lnTo>
                  <a:lnTo>
                    <a:pt x="4894" y="1286"/>
                  </a:lnTo>
                  <a:close/>
                  <a:moveTo>
                    <a:pt x="10038" y="1251"/>
                  </a:moveTo>
                  <a:lnTo>
                    <a:pt x="10704" y="3656"/>
                  </a:lnTo>
                  <a:lnTo>
                    <a:pt x="7930" y="6335"/>
                  </a:lnTo>
                  <a:lnTo>
                    <a:pt x="7930" y="2429"/>
                  </a:lnTo>
                  <a:lnTo>
                    <a:pt x="7942" y="2429"/>
                  </a:lnTo>
                  <a:lnTo>
                    <a:pt x="10038" y="1251"/>
                  </a:lnTo>
                  <a:close/>
                  <a:moveTo>
                    <a:pt x="11383" y="4144"/>
                  </a:moveTo>
                  <a:lnTo>
                    <a:pt x="13717" y="4751"/>
                  </a:lnTo>
                  <a:lnTo>
                    <a:pt x="12443" y="6894"/>
                  </a:lnTo>
                  <a:lnTo>
                    <a:pt x="8526" y="6894"/>
                  </a:lnTo>
                  <a:lnTo>
                    <a:pt x="11383" y="4144"/>
                  </a:lnTo>
                  <a:close/>
                  <a:moveTo>
                    <a:pt x="3751" y="4227"/>
                  </a:moveTo>
                  <a:lnTo>
                    <a:pt x="6513" y="6906"/>
                  </a:lnTo>
                  <a:lnTo>
                    <a:pt x="2501" y="6906"/>
                  </a:lnTo>
                  <a:lnTo>
                    <a:pt x="1275" y="4870"/>
                  </a:lnTo>
                  <a:lnTo>
                    <a:pt x="3751" y="4227"/>
                  </a:lnTo>
                  <a:close/>
                  <a:moveTo>
                    <a:pt x="12562" y="7728"/>
                  </a:moveTo>
                  <a:lnTo>
                    <a:pt x="13776" y="9764"/>
                  </a:lnTo>
                  <a:lnTo>
                    <a:pt x="11312" y="10407"/>
                  </a:lnTo>
                  <a:lnTo>
                    <a:pt x="8537" y="7728"/>
                  </a:lnTo>
                  <a:close/>
                  <a:moveTo>
                    <a:pt x="6513" y="7716"/>
                  </a:moveTo>
                  <a:lnTo>
                    <a:pt x="3680" y="10466"/>
                  </a:lnTo>
                  <a:lnTo>
                    <a:pt x="1334" y="9859"/>
                  </a:lnTo>
                  <a:lnTo>
                    <a:pt x="2608" y="7716"/>
                  </a:lnTo>
                  <a:close/>
                  <a:moveTo>
                    <a:pt x="7942" y="8299"/>
                  </a:moveTo>
                  <a:lnTo>
                    <a:pt x="10788" y="11050"/>
                  </a:lnTo>
                  <a:lnTo>
                    <a:pt x="10157" y="13324"/>
                  </a:lnTo>
                  <a:lnTo>
                    <a:pt x="7942" y="12085"/>
                  </a:lnTo>
                  <a:lnTo>
                    <a:pt x="7942" y="8299"/>
                  </a:lnTo>
                  <a:close/>
                  <a:moveTo>
                    <a:pt x="7133" y="8287"/>
                  </a:moveTo>
                  <a:lnTo>
                    <a:pt x="7133" y="12193"/>
                  </a:lnTo>
                  <a:lnTo>
                    <a:pt x="7109" y="12193"/>
                  </a:lnTo>
                  <a:lnTo>
                    <a:pt x="5013" y="13371"/>
                  </a:lnTo>
                  <a:lnTo>
                    <a:pt x="4358" y="10966"/>
                  </a:lnTo>
                  <a:lnTo>
                    <a:pt x="7133" y="8287"/>
                  </a:lnTo>
                  <a:close/>
                  <a:moveTo>
                    <a:pt x="10573" y="1"/>
                  </a:moveTo>
                  <a:lnTo>
                    <a:pt x="9823" y="417"/>
                  </a:lnTo>
                  <a:lnTo>
                    <a:pt x="7430" y="1763"/>
                  </a:lnTo>
                  <a:lnTo>
                    <a:pt x="5120" y="465"/>
                  </a:lnTo>
                  <a:lnTo>
                    <a:pt x="4358" y="48"/>
                  </a:lnTo>
                  <a:lnTo>
                    <a:pt x="4132" y="870"/>
                  </a:lnTo>
                  <a:lnTo>
                    <a:pt x="3418" y="3453"/>
                  </a:lnTo>
                  <a:lnTo>
                    <a:pt x="846" y="4132"/>
                  </a:lnTo>
                  <a:lnTo>
                    <a:pt x="1" y="4346"/>
                  </a:lnTo>
                  <a:lnTo>
                    <a:pt x="429" y="5085"/>
                  </a:lnTo>
                  <a:lnTo>
                    <a:pt x="1810" y="7406"/>
                  </a:lnTo>
                  <a:lnTo>
                    <a:pt x="477" y="9645"/>
                  </a:lnTo>
                  <a:lnTo>
                    <a:pt x="48" y="10383"/>
                  </a:lnTo>
                  <a:lnTo>
                    <a:pt x="894" y="10597"/>
                  </a:lnTo>
                  <a:lnTo>
                    <a:pt x="3561" y="11300"/>
                  </a:lnTo>
                  <a:lnTo>
                    <a:pt x="4239" y="13800"/>
                  </a:lnTo>
                  <a:lnTo>
                    <a:pt x="4466" y="14621"/>
                  </a:lnTo>
                  <a:lnTo>
                    <a:pt x="5228" y="14205"/>
                  </a:lnTo>
                  <a:lnTo>
                    <a:pt x="7621" y="12859"/>
                  </a:lnTo>
                  <a:lnTo>
                    <a:pt x="9930" y="14157"/>
                  </a:lnTo>
                  <a:lnTo>
                    <a:pt x="10681" y="14574"/>
                  </a:lnTo>
                  <a:lnTo>
                    <a:pt x="10907" y="13752"/>
                  </a:lnTo>
                  <a:lnTo>
                    <a:pt x="11621" y="11169"/>
                  </a:lnTo>
                  <a:lnTo>
                    <a:pt x="14193" y="10502"/>
                  </a:lnTo>
                  <a:lnTo>
                    <a:pt x="15038" y="10276"/>
                  </a:lnTo>
                  <a:lnTo>
                    <a:pt x="14610" y="9549"/>
                  </a:lnTo>
                  <a:lnTo>
                    <a:pt x="13229" y="7228"/>
                  </a:lnTo>
                  <a:lnTo>
                    <a:pt x="14562" y="4977"/>
                  </a:lnTo>
                  <a:lnTo>
                    <a:pt x="15003" y="4251"/>
                  </a:lnTo>
                  <a:lnTo>
                    <a:pt x="14145" y="4025"/>
                  </a:lnTo>
                  <a:lnTo>
                    <a:pt x="11490" y="3322"/>
                  </a:lnTo>
                  <a:lnTo>
                    <a:pt x="10800" y="822"/>
                  </a:lnTo>
                  <a:lnTo>
                    <a:pt x="10573"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 name="Google Shape;271;p8"/>
            <p:cNvSpPr/>
            <p:nvPr/>
          </p:nvSpPr>
          <p:spPr>
            <a:xfrm>
              <a:off x="7027350" y="2307850"/>
              <a:ext cx="376275" cy="365250"/>
            </a:xfrm>
            <a:custGeom>
              <a:avLst/>
              <a:gdLst/>
              <a:ahLst/>
              <a:cxnLst/>
              <a:rect l="l" t="t" r="r" b="b"/>
              <a:pathLst>
                <a:path w="15051" h="14610" extrusionOk="0">
                  <a:moveTo>
                    <a:pt x="4882" y="1298"/>
                  </a:moveTo>
                  <a:lnTo>
                    <a:pt x="7097" y="2525"/>
                  </a:lnTo>
                  <a:lnTo>
                    <a:pt x="7097" y="6323"/>
                  </a:lnTo>
                  <a:lnTo>
                    <a:pt x="4251" y="3573"/>
                  </a:lnTo>
                  <a:lnTo>
                    <a:pt x="4882" y="1298"/>
                  </a:lnTo>
                  <a:close/>
                  <a:moveTo>
                    <a:pt x="10038" y="1251"/>
                  </a:moveTo>
                  <a:lnTo>
                    <a:pt x="10704" y="3644"/>
                  </a:lnTo>
                  <a:lnTo>
                    <a:pt x="7930" y="6323"/>
                  </a:lnTo>
                  <a:lnTo>
                    <a:pt x="7930" y="2430"/>
                  </a:lnTo>
                  <a:lnTo>
                    <a:pt x="7942" y="2430"/>
                  </a:lnTo>
                  <a:lnTo>
                    <a:pt x="10038" y="1251"/>
                  </a:lnTo>
                  <a:close/>
                  <a:moveTo>
                    <a:pt x="11383" y="4132"/>
                  </a:moveTo>
                  <a:lnTo>
                    <a:pt x="13717" y="4751"/>
                  </a:lnTo>
                  <a:lnTo>
                    <a:pt x="12443" y="6894"/>
                  </a:lnTo>
                  <a:lnTo>
                    <a:pt x="8526" y="6894"/>
                  </a:lnTo>
                  <a:lnTo>
                    <a:pt x="11383" y="4132"/>
                  </a:lnTo>
                  <a:close/>
                  <a:moveTo>
                    <a:pt x="3751" y="4227"/>
                  </a:moveTo>
                  <a:lnTo>
                    <a:pt x="6513" y="6906"/>
                  </a:lnTo>
                  <a:lnTo>
                    <a:pt x="2501" y="6906"/>
                  </a:lnTo>
                  <a:lnTo>
                    <a:pt x="1275" y="4870"/>
                  </a:lnTo>
                  <a:lnTo>
                    <a:pt x="3751" y="4227"/>
                  </a:lnTo>
                  <a:close/>
                  <a:moveTo>
                    <a:pt x="12562" y="7728"/>
                  </a:moveTo>
                  <a:lnTo>
                    <a:pt x="13764" y="9764"/>
                  </a:lnTo>
                  <a:lnTo>
                    <a:pt x="11312" y="10407"/>
                  </a:lnTo>
                  <a:lnTo>
                    <a:pt x="8537" y="7728"/>
                  </a:lnTo>
                  <a:close/>
                  <a:moveTo>
                    <a:pt x="6513" y="7728"/>
                  </a:moveTo>
                  <a:lnTo>
                    <a:pt x="3656" y="10478"/>
                  </a:lnTo>
                  <a:lnTo>
                    <a:pt x="1322" y="9871"/>
                  </a:lnTo>
                  <a:lnTo>
                    <a:pt x="2596" y="7728"/>
                  </a:lnTo>
                  <a:close/>
                  <a:moveTo>
                    <a:pt x="7942" y="8299"/>
                  </a:moveTo>
                  <a:lnTo>
                    <a:pt x="10788" y="11062"/>
                  </a:lnTo>
                  <a:lnTo>
                    <a:pt x="10169" y="13336"/>
                  </a:lnTo>
                  <a:lnTo>
                    <a:pt x="7942" y="12097"/>
                  </a:lnTo>
                  <a:lnTo>
                    <a:pt x="7942" y="8299"/>
                  </a:lnTo>
                  <a:close/>
                  <a:moveTo>
                    <a:pt x="7109" y="8299"/>
                  </a:moveTo>
                  <a:lnTo>
                    <a:pt x="7109" y="12205"/>
                  </a:lnTo>
                  <a:lnTo>
                    <a:pt x="7097" y="12205"/>
                  </a:lnTo>
                  <a:lnTo>
                    <a:pt x="5001" y="13383"/>
                  </a:lnTo>
                  <a:lnTo>
                    <a:pt x="4346" y="10978"/>
                  </a:lnTo>
                  <a:lnTo>
                    <a:pt x="7109" y="8299"/>
                  </a:lnTo>
                  <a:close/>
                  <a:moveTo>
                    <a:pt x="10585" y="1"/>
                  </a:moveTo>
                  <a:lnTo>
                    <a:pt x="9823" y="417"/>
                  </a:lnTo>
                  <a:lnTo>
                    <a:pt x="7430" y="1751"/>
                  </a:lnTo>
                  <a:lnTo>
                    <a:pt x="5120" y="465"/>
                  </a:lnTo>
                  <a:lnTo>
                    <a:pt x="4358" y="48"/>
                  </a:lnTo>
                  <a:lnTo>
                    <a:pt x="4132" y="858"/>
                  </a:lnTo>
                  <a:lnTo>
                    <a:pt x="3418" y="3453"/>
                  </a:lnTo>
                  <a:lnTo>
                    <a:pt x="846" y="4120"/>
                  </a:lnTo>
                  <a:lnTo>
                    <a:pt x="1" y="4346"/>
                  </a:lnTo>
                  <a:lnTo>
                    <a:pt x="429" y="5073"/>
                  </a:lnTo>
                  <a:lnTo>
                    <a:pt x="1810" y="7394"/>
                  </a:lnTo>
                  <a:lnTo>
                    <a:pt x="477" y="9645"/>
                  </a:lnTo>
                  <a:lnTo>
                    <a:pt x="48" y="10371"/>
                  </a:lnTo>
                  <a:lnTo>
                    <a:pt x="894" y="10597"/>
                  </a:lnTo>
                  <a:lnTo>
                    <a:pt x="3561" y="11300"/>
                  </a:lnTo>
                  <a:lnTo>
                    <a:pt x="4239" y="13800"/>
                  </a:lnTo>
                  <a:lnTo>
                    <a:pt x="4466" y="14610"/>
                  </a:lnTo>
                  <a:lnTo>
                    <a:pt x="5228" y="14193"/>
                  </a:lnTo>
                  <a:lnTo>
                    <a:pt x="7621" y="12859"/>
                  </a:lnTo>
                  <a:lnTo>
                    <a:pt x="9930" y="14145"/>
                  </a:lnTo>
                  <a:lnTo>
                    <a:pt x="10681" y="14574"/>
                  </a:lnTo>
                  <a:lnTo>
                    <a:pt x="10907" y="13752"/>
                  </a:lnTo>
                  <a:lnTo>
                    <a:pt x="11621" y="11157"/>
                  </a:lnTo>
                  <a:lnTo>
                    <a:pt x="14193" y="10490"/>
                  </a:lnTo>
                  <a:lnTo>
                    <a:pt x="15050" y="10264"/>
                  </a:lnTo>
                  <a:lnTo>
                    <a:pt x="14610" y="9538"/>
                  </a:lnTo>
                  <a:lnTo>
                    <a:pt x="13229" y="7216"/>
                  </a:lnTo>
                  <a:lnTo>
                    <a:pt x="14574" y="4966"/>
                  </a:lnTo>
                  <a:lnTo>
                    <a:pt x="15003" y="4239"/>
                  </a:lnTo>
                  <a:lnTo>
                    <a:pt x="14157" y="4013"/>
                  </a:lnTo>
                  <a:lnTo>
                    <a:pt x="11490" y="3322"/>
                  </a:lnTo>
                  <a:lnTo>
                    <a:pt x="10800"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 name="Google Shape;272;p8"/>
            <p:cNvSpPr/>
            <p:nvPr/>
          </p:nvSpPr>
          <p:spPr>
            <a:xfrm>
              <a:off x="7027350" y="1942325"/>
              <a:ext cx="376275" cy="365550"/>
            </a:xfrm>
            <a:custGeom>
              <a:avLst/>
              <a:gdLst/>
              <a:ahLst/>
              <a:cxnLst/>
              <a:rect l="l" t="t" r="r" b="b"/>
              <a:pathLst>
                <a:path w="15051" h="14622" extrusionOk="0">
                  <a:moveTo>
                    <a:pt x="4882" y="1299"/>
                  </a:moveTo>
                  <a:lnTo>
                    <a:pt x="7097" y="2537"/>
                  </a:lnTo>
                  <a:lnTo>
                    <a:pt x="7097" y="6335"/>
                  </a:lnTo>
                  <a:lnTo>
                    <a:pt x="4251" y="3573"/>
                  </a:lnTo>
                  <a:lnTo>
                    <a:pt x="4882" y="1299"/>
                  </a:lnTo>
                  <a:close/>
                  <a:moveTo>
                    <a:pt x="10038" y="1251"/>
                  </a:moveTo>
                  <a:lnTo>
                    <a:pt x="10704" y="3656"/>
                  </a:lnTo>
                  <a:lnTo>
                    <a:pt x="7930" y="6335"/>
                  </a:lnTo>
                  <a:lnTo>
                    <a:pt x="7930" y="2430"/>
                  </a:lnTo>
                  <a:lnTo>
                    <a:pt x="7942" y="2430"/>
                  </a:lnTo>
                  <a:lnTo>
                    <a:pt x="10038" y="1251"/>
                  </a:lnTo>
                  <a:close/>
                  <a:moveTo>
                    <a:pt x="11383" y="4144"/>
                  </a:moveTo>
                  <a:lnTo>
                    <a:pt x="13717" y="4751"/>
                  </a:lnTo>
                  <a:lnTo>
                    <a:pt x="12443" y="6895"/>
                  </a:lnTo>
                  <a:lnTo>
                    <a:pt x="8526" y="6895"/>
                  </a:lnTo>
                  <a:lnTo>
                    <a:pt x="11383" y="4144"/>
                  </a:lnTo>
                  <a:close/>
                  <a:moveTo>
                    <a:pt x="3751" y="4228"/>
                  </a:moveTo>
                  <a:lnTo>
                    <a:pt x="6513" y="6906"/>
                  </a:lnTo>
                  <a:lnTo>
                    <a:pt x="2501" y="6906"/>
                  </a:lnTo>
                  <a:lnTo>
                    <a:pt x="1275" y="4870"/>
                  </a:lnTo>
                  <a:lnTo>
                    <a:pt x="3751" y="4228"/>
                  </a:lnTo>
                  <a:close/>
                  <a:moveTo>
                    <a:pt x="12562" y="7728"/>
                  </a:moveTo>
                  <a:lnTo>
                    <a:pt x="13776" y="9764"/>
                  </a:lnTo>
                  <a:lnTo>
                    <a:pt x="11312" y="10407"/>
                  </a:lnTo>
                  <a:lnTo>
                    <a:pt x="8537" y="7728"/>
                  </a:lnTo>
                  <a:close/>
                  <a:moveTo>
                    <a:pt x="6513" y="7728"/>
                  </a:moveTo>
                  <a:lnTo>
                    <a:pt x="3656" y="10478"/>
                  </a:lnTo>
                  <a:lnTo>
                    <a:pt x="1322" y="9871"/>
                  </a:lnTo>
                  <a:lnTo>
                    <a:pt x="2596" y="7728"/>
                  </a:lnTo>
                  <a:close/>
                  <a:moveTo>
                    <a:pt x="7942" y="8311"/>
                  </a:moveTo>
                  <a:lnTo>
                    <a:pt x="10788" y="11062"/>
                  </a:lnTo>
                  <a:lnTo>
                    <a:pt x="10169" y="13336"/>
                  </a:lnTo>
                  <a:lnTo>
                    <a:pt x="7942" y="12109"/>
                  </a:lnTo>
                  <a:lnTo>
                    <a:pt x="7942" y="8311"/>
                  </a:lnTo>
                  <a:close/>
                  <a:moveTo>
                    <a:pt x="7109" y="8311"/>
                  </a:moveTo>
                  <a:lnTo>
                    <a:pt x="7109" y="12205"/>
                  </a:lnTo>
                  <a:lnTo>
                    <a:pt x="7097" y="12205"/>
                  </a:lnTo>
                  <a:lnTo>
                    <a:pt x="5001" y="13383"/>
                  </a:lnTo>
                  <a:lnTo>
                    <a:pt x="4346" y="10990"/>
                  </a:lnTo>
                  <a:lnTo>
                    <a:pt x="7109" y="8311"/>
                  </a:lnTo>
                  <a:close/>
                  <a:moveTo>
                    <a:pt x="10585" y="1"/>
                  </a:moveTo>
                  <a:lnTo>
                    <a:pt x="9823" y="418"/>
                  </a:lnTo>
                  <a:lnTo>
                    <a:pt x="7430" y="1763"/>
                  </a:lnTo>
                  <a:lnTo>
                    <a:pt x="5120" y="465"/>
                  </a:lnTo>
                  <a:lnTo>
                    <a:pt x="4358" y="48"/>
                  </a:lnTo>
                  <a:lnTo>
                    <a:pt x="4132" y="870"/>
                  </a:lnTo>
                  <a:lnTo>
                    <a:pt x="3418" y="3454"/>
                  </a:lnTo>
                  <a:lnTo>
                    <a:pt x="846" y="4132"/>
                  </a:lnTo>
                  <a:lnTo>
                    <a:pt x="1" y="4347"/>
                  </a:lnTo>
                  <a:lnTo>
                    <a:pt x="429" y="5085"/>
                  </a:lnTo>
                  <a:lnTo>
                    <a:pt x="1810" y="7406"/>
                  </a:lnTo>
                  <a:lnTo>
                    <a:pt x="477" y="9645"/>
                  </a:lnTo>
                  <a:lnTo>
                    <a:pt x="48" y="10383"/>
                  </a:lnTo>
                  <a:lnTo>
                    <a:pt x="894" y="10597"/>
                  </a:lnTo>
                  <a:lnTo>
                    <a:pt x="3561" y="11300"/>
                  </a:lnTo>
                  <a:lnTo>
                    <a:pt x="4239" y="13800"/>
                  </a:lnTo>
                  <a:lnTo>
                    <a:pt x="4466" y="14622"/>
                  </a:lnTo>
                  <a:lnTo>
                    <a:pt x="5228" y="14205"/>
                  </a:lnTo>
                  <a:lnTo>
                    <a:pt x="7621" y="12860"/>
                  </a:lnTo>
                  <a:lnTo>
                    <a:pt x="9930" y="14157"/>
                  </a:lnTo>
                  <a:lnTo>
                    <a:pt x="10681" y="14574"/>
                  </a:lnTo>
                  <a:lnTo>
                    <a:pt x="10907" y="13753"/>
                  </a:lnTo>
                  <a:lnTo>
                    <a:pt x="11621" y="11169"/>
                  </a:lnTo>
                  <a:lnTo>
                    <a:pt x="14193" y="10502"/>
                  </a:lnTo>
                  <a:lnTo>
                    <a:pt x="15050" y="10276"/>
                  </a:lnTo>
                  <a:lnTo>
                    <a:pt x="14610" y="9550"/>
                  </a:lnTo>
                  <a:lnTo>
                    <a:pt x="13229" y="7228"/>
                  </a:lnTo>
                  <a:lnTo>
                    <a:pt x="14574" y="4978"/>
                  </a:lnTo>
                  <a:lnTo>
                    <a:pt x="15003" y="4251"/>
                  </a:lnTo>
                  <a:lnTo>
                    <a:pt x="14157" y="4025"/>
                  </a:lnTo>
                  <a:lnTo>
                    <a:pt x="11490" y="3323"/>
                  </a:lnTo>
                  <a:lnTo>
                    <a:pt x="10800"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 name="Google Shape;273;p8"/>
            <p:cNvSpPr/>
            <p:nvPr/>
          </p:nvSpPr>
          <p:spPr>
            <a:xfrm>
              <a:off x="7027350" y="846375"/>
              <a:ext cx="376275" cy="365250"/>
            </a:xfrm>
            <a:custGeom>
              <a:avLst/>
              <a:gdLst/>
              <a:ahLst/>
              <a:cxnLst/>
              <a:rect l="l" t="t" r="r" b="b"/>
              <a:pathLst>
                <a:path w="15051" h="14610" extrusionOk="0">
                  <a:moveTo>
                    <a:pt x="10038" y="1250"/>
                  </a:moveTo>
                  <a:lnTo>
                    <a:pt x="10704" y="3643"/>
                  </a:lnTo>
                  <a:lnTo>
                    <a:pt x="7930" y="6322"/>
                  </a:lnTo>
                  <a:lnTo>
                    <a:pt x="7930" y="2429"/>
                  </a:lnTo>
                  <a:lnTo>
                    <a:pt x="7942" y="2429"/>
                  </a:lnTo>
                  <a:lnTo>
                    <a:pt x="10038" y="1250"/>
                  </a:lnTo>
                  <a:close/>
                  <a:moveTo>
                    <a:pt x="4882" y="1310"/>
                  </a:moveTo>
                  <a:lnTo>
                    <a:pt x="7097" y="2548"/>
                  </a:lnTo>
                  <a:lnTo>
                    <a:pt x="7097" y="6334"/>
                  </a:lnTo>
                  <a:lnTo>
                    <a:pt x="4251" y="3584"/>
                  </a:lnTo>
                  <a:lnTo>
                    <a:pt x="4882" y="1310"/>
                  </a:lnTo>
                  <a:close/>
                  <a:moveTo>
                    <a:pt x="3751" y="4227"/>
                  </a:moveTo>
                  <a:lnTo>
                    <a:pt x="6513" y="6906"/>
                  </a:lnTo>
                  <a:lnTo>
                    <a:pt x="2501" y="6906"/>
                  </a:lnTo>
                  <a:lnTo>
                    <a:pt x="1275" y="4870"/>
                  </a:lnTo>
                  <a:lnTo>
                    <a:pt x="3751" y="4227"/>
                  </a:lnTo>
                  <a:close/>
                  <a:moveTo>
                    <a:pt x="11371" y="4143"/>
                  </a:moveTo>
                  <a:lnTo>
                    <a:pt x="13705" y="4763"/>
                  </a:lnTo>
                  <a:lnTo>
                    <a:pt x="12443" y="6906"/>
                  </a:lnTo>
                  <a:lnTo>
                    <a:pt x="8526" y="6906"/>
                  </a:lnTo>
                  <a:lnTo>
                    <a:pt x="11371" y="4143"/>
                  </a:lnTo>
                  <a:close/>
                  <a:moveTo>
                    <a:pt x="12562" y="7727"/>
                  </a:moveTo>
                  <a:lnTo>
                    <a:pt x="13776" y="9763"/>
                  </a:lnTo>
                  <a:lnTo>
                    <a:pt x="11312" y="10406"/>
                  </a:lnTo>
                  <a:lnTo>
                    <a:pt x="8537" y="7727"/>
                  </a:lnTo>
                  <a:close/>
                  <a:moveTo>
                    <a:pt x="6513" y="7739"/>
                  </a:moveTo>
                  <a:lnTo>
                    <a:pt x="3656" y="10489"/>
                  </a:lnTo>
                  <a:lnTo>
                    <a:pt x="1322" y="9882"/>
                  </a:lnTo>
                  <a:lnTo>
                    <a:pt x="2596" y="7739"/>
                  </a:lnTo>
                  <a:close/>
                  <a:moveTo>
                    <a:pt x="7942" y="8299"/>
                  </a:moveTo>
                  <a:lnTo>
                    <a:pt x="10788" y="11061"/>
                  </a:lnTo>
                  <a:lnTo>
                    <a:pt x="10169" y="13335"/>
                  </a:lnTo>
                  <a:lnTo>
                    <a:pt x="7942" y="12097"/>
                  </a:lnTo>
                  <a:lnTo>
                    <a:pt x="7942" y="8299"/>
                  </a:lnTo>
                  <a:close/>
                  <a:moveTo>
                    <a:pt x="7109" y="8299"/>
                  </a:moveTo>
                  <a:lnTo>
                    <a:pt x="7109" y="12204"/>
                  </a:lnTo>
                  <a:lnTo>
                    <a:pt x="7097" y="12204"/>
                  </a:lnTo>
                  <a:lnTo>
                    <a:pt x="5001" y="13383"/>
                  </a:lnTo>
                  <a:lnTo>
                    <a:pt x="4346" y="10978"/>
                  </a:lnTo>
                  <a:lnTo>
                    <a:pt x="7109" y="8299"/>
                  </a:lnTo>
                  <a:close/>
                  <a:moveTo>
                    <a:pt x="10585" y="0"/>
                  </a:moveTo>
                  <a:lnTo>
                    <a:pt x="9823" y="417"/>
                  </a:lnTo>
                  <a:lnTo>
                    <a:pt x="7430" y="1750"/>
                  </a:lnTo>
                  <a:lnTo>
                    <a:pt x="5120" y="464"/>
                  </a:lnTo>
                  <a:lnTo>
                    <a:pt x="4358" y="48"/>
                  </a:lnTo>
                  <a:lnTo>
                    <a:pt x="4132" y="857"/>
                  </a:lnTo>
                  <a:lnTo>
                    <a:pt x="3418" y="3453"/>
                  </a:lnTo>
                  <a:lnTo>
                    <a:pt x="846" y="4120"/>
                  </a:lnTo>
                  <a:lnTo>
                    <a:pt x="1" y="4346"/>
                  </a:lnTo>
                  <a:lnTo>
                    <a:pt x="429" y="5072"/>
                  </a:lnTo>
                  <a:lnTo>
                    <a:pt x="1810" y="7394"/>
                  </a:lnTo>
                  <a:lnTo>
                    <a:pt x="477" y="9644"/>
                  </a:lnTo>
                  <a:lnTo>
                    <a:pt x="48" y="10370"/>
                  </a:lnTo>
                  <a:lnTo>
                    <a:pt x="894" y="10597"/>
                  </a:lnTo>
                  <a:lnTo>
                    <a:pt x="3561" y="11299"/>
                  </a:lnTo>
                  <a:lnTo>
                    <a:pt x="4239" y="13799"/>
                  </a:lnTo>
                  <a:lnTo>
                    <a:pt x="4466" y="14609"/>
                  </a:lnTo>
                  <a:lnTo>
                    <a:pt x="5228" y="14192"/>
                  </a:lnTo>
                  <a:lnTo>
                    <a:pt x="7621" y="12859"/>
                  </a:lnTo>
                  <a:lnTo>
                    <a:pt x="9930" y="14157"/>
                  </a:lnTo>
                  <a:lnTo>
                    <a:pt x="10681" y="14573"/>
                  </a:lnTo>
                  <a:lnTo>
                    <a:pt x="10907" y="13752"/>
                  </a:lnTo>
                  <a:lnTo>
                    <a:pt x="11621" y="11156"/>
                  </a:lnTo>
                  <a:lnTo>
                    <a:pt x="14193" y="10489"/>
                  </a:lnTo>
                  <a:lnTo>
                    <a:pt x="15050" y="10263"/>
                  </a:lnTo>
                  <a:lnTo>
                    <a:pt x="14610" y="9537"/>
                  </a:lnTo>
                  <a:lnTo>
                    <a:pt x="13229" y="7215"/>
                  </a:lnTo>
                  <a:lnTo>
                    <a:pt x="14574" y="4965"/>
                  </a:lnTo>
                  <a:lnTo>
                    <a:pt x="15003" y="4239"/>
                  </a:lnTo>
                  <a:lnTo>
                    <a:pt x="14157" y="4012"/>
                  </a:lnTo>
                  <a:lnTo>
                    <a:pt x="11490" y="3322"/>
                  </a:lnTo>
                  <a:lnTo>
                    <a:pt x="10800" y="810"/>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4" name="Google Shape;274;p8"/>
            <p:cNvSpPr/>
            <p:nvPr/>
          </p:nvSpPr>
          <p:spPr>
            <a:xfrm>
              <a:off x="7027350" y="1211600"/>
              <a:ext cx="376275" cy="365525"/>
            </a:xfrm>
            <a:custGeom>
              <a:avLst/>
              <a:gdLst/>
              <a:ahLst/>
              <a:cxnLst/>
              <a:rect l="l" t="t" r="r" b="b"/>
              <a:pathLst>
                <a:path w="15051" h="14621" extrusionOk="0">
                  <a:moveTo>
                    <a:pt x="4882" y="1298"/>
                  </a:moveTo>
                  <a:lnTo>
                    <a:pt x="7097" y="2536"/>
                  </a:lnTo>
                  <a:lnTo>
                    <a:pt x="7097" y="6334"/>
                  </a:lnTo>
                  <a:lnTo>
                    <a:pt x="4251" y="3572"/>
                  </a:lnTo>
                  <a:lnTo>
                    <a:pt x="4882" y="1298"/>
                  </a:lnTo>
                  <a:close/>
                  <a:moveTo>
                    <a:pt x="10038" y="1250"/>
                  </a:moveTo>
                  <a:lnTo>
                    <a:pt x="10704" y="3655"/>
                  </a:lnTo>
                  <a:lnTo>
                    <a:pt x="7930" y="6334"/>
                  </a:lnTo>
                  <a:lnTo>
                    <a:pt x="7930" y="2429"/>
                  </a:lnTo>
                  <a:lnTo>
                    <a:pt x="7942" y="2429"/>
                  </a:lnTo>
                  <a:lnTo>
                    <a:pt x="10038" y="1250"/>
                  </a:lnTo>
                  <a:close/>
                  <a:moveTo>
                    <a:pt x="3751" y="4227"/>
                  </a:moveTo>
                  <a:lnTo>
                    <a:pt x="6513" y="6906"/>
                  </a:lnTo>
                  <a:lnTo>
                    <a:pt x="2501" y="6906"/>
                  </a:lnTo>
                  <a:lnTo>
                    <a:pt x="1275" y="4870"/>
                  </a:lnTo>
                  <a:lnTo>
                    <a:pt x="3751" y="4227"/>
                  </a:lnTo>
                  <a:close/>
                  <a:moveTo>
                    <a:pt x="11383" y="4155"/>
                  </a:moveTo>
                  <a:lnTo>
                    <a:pt x="13717" y="4763"/>
                  </a:lnTo>
                  <a:lnTo>
                    <a:pt x="12443" y="6906"/>
                  </a:lnTo>
                  <a:lnTo>
                    <a:pt x="8526" y="6906"/>
                  </a:lnTo>
                  <a:lnTo>
                    <a:pt x="11383" y="4155"/>
                  </a:lnTo>
                  <a:close/>
                  <a:moveTo>
                    <a:pt x="12562" y="7727"/>
                  </a:moveTo>
                  <a:lnTo>
                    <a:pt x="13776" y="9763"/>
                  </a:lnTo>
                  <a:lnTo>
                    <a:pt x="11312" y="10406"/>
                  </a:lnTo>
                  <a:lnTo>
                    <a:pt x="8537" y="7727"/>
                  </a:lnTo>
                  <a:close/>
                  <a:moveTo>
                    <a:pt x="6513" y="7739"/>
                  </a:moveTo>
                  <a:lnTo>
                    <a:pt x="3656" y="10501"/>
                  </a:lnTo>
                  <a:lnTo>
                    <a:pt x="1322" y="9882"/>
                  </a:lnTo>
                  <a:lnTo>
                    <a:pt x="2596" y="7739"/>
                  </a:lnTo>
                  <a:close/>
                  <a:moveTo>
                    <a:pt x="7942" y="8311"/>
                  </a:moveTo>
                  <a:lnTo>
                    <a:pt x="10788" y="11061"/>
                  </a:lnTo>
                  <a:lnTo>
                    <a:pt x="10169" y="13335"/>
                  </a:lnTo>
                  <a:lnTo>
                    <a:pt x="7942" y="12097"/>
                  </a:lnTo>
                  <a:lnTo>
                    <a:pt x="7942" y="8311"/>
                  </a:lnTo>
                  <a:close/>
                  <a:moveTo>
                    <a:pt x="7109" y="8311"/>
                  </a:moveTo>
                  <a:lnTo>
                    <a:pt x="7109" y="12204"/>
                  </a:lnTo>
                  <a:lnTo>
                    <a:pt x="7097" y="12204"/>
                  </a:lnTo>
                  <a:lnTo>
                    <a:pt x="5001" y="13383"/>
                  </a:lnTo>
                  <a:lnTo>
                    <a:pt x="4346" y="10989"/>
                  </a:lnTo>
                  <a:lnTo>
                    <a:pt x="7109" y="8311"/>
                  </a:lnTo>
                  <a:close/>
                  <a:moveTo>
                    <a:pt x="10585" y="0"/>
                  </a:moveTo>
                  <a:lnTo>
                    <a:pt x="9823" y="417"/>
                  </a:lnTo>
                  <a:lnTo>
                    <a:pt x="7430" y="1762"/>
                  </a:lnTo>
                  <a:lnTo>
                    <a:pt x="5120" y="464"/>
                  </a:lnTo>
                  <a:lnTo>
                    <a:pt x="4358" y="48"/>
                  </a:lnTo>
                  <a:lnTo>
                    <a:pt x="4132" y="869"/>
                  </a:lnTo>
                  <a:lnTo>
                    <a:pt x="3418" y="3453"/>
                  </a:lnTo>
                  <a:lnTo>
                    <a:pt x="846" y="4120"/>
                  </a:lnTo>
                  <a:lnTo>
                    <a:pt x="1" y="4346"/>
                  </a:lnTo>
                  <a:lnTo>
                    <a:pt x="429" y="5072"/>
                  </a:lnTo>
                  <a:lnTo>
                    <a:pt x="1810" y="7394"/>
                  </a:lnTo>
                  <a:lnTo>
                    <a:pt x="477" y="9644"/>
                  </a:lnTo>
                  <a:lnTo>
                    <a:pt x="48" y="10382"/>
                  </a:lnTo>
                  <a:lnTo>
                    <a:pt x="894" y="10597"/>
                  </a:lnTo>
                  <a:lnTo>
                    <a:pt x="3561" y="11299"/>
                  </a:lnTo>
                  <a:lnTo>
                    <a:pt x="4239" y="13799"/>
                  </a:lnTo>
                  <a:lnTo>
                    <a:pt x="4466" y="14621"/>
                  </a:lnTo>
                  <a:lnTo>
                    <a:pt x="5228" y="14204"/>
                  </a:lnTo>
                  <a:lnTo>
                    <a:pt x="7621" y="12859"/>
                  </a:lnTo>
                  <a:lnTo>
                    <a:pt x="9930" y="14157"/>
                  </a:lnTo>
                  <a:lnTo>
                    <a:pt x="10681" y="14573"/>
                  </a:lnTo>
                  <a:lnTo>
                    <a:pt x="10907" y="13752"/>
                  </a:lnTo>
                  <a:lnTo>
                    <a:pt x="11621" y="11168"/>
                  </a:lnTo>
                  <a:lnTo>
                    <a:pt x="14193" y="10489"/>
                  </a:lnTo>
                  <a:lnTo>
                    <a:pt x="15050" y="10275"/>
                  </a:lnTo>
                  <a:lnTo>
                    <a:pt x="14610" y="9537"/>
                  </a:lnTo>
                  <a:lnTo>
                    <a:pt x="13229" y="7227"/>
                  </a:lnTo>
                  <a:lnTo>
                    <a:pt x="14574" y="4977"/>
                  </a:lnTo>
                  <a:lnTo>
                    <a:pt x="15003" y="4251"/>
                  </a:lnTo>
                  <a:lnTo>
                    <a:pt x="14157" y="4024"/>
                  </a:lnTo>
                  <a:lnTo>
                    <a:pt x="11490" y="3322"/>
                  </a:lnTo>
                  <a:lnTo>
                    <a:pt x="10800"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5" name="Google Shape;275;p8"/>
            <p:cNvSpPr/>
            <p:nvPr/>
          </p:nvSpPr>
          <p:spPr>
            <a:xfrm>
              <a:off x="7027350" y="1577100"/>
              <a:ext cx="376275" cy="365250"/>
            </a:xfrm>
            <a:custGeom>
              <a:avLst/>
              <a:gdLst/>
              <a:ahLst/>
              <a:cxnLst/>
              <a:rect l="l" t="t" r="r" b="b"/>
              <a:pathLst>
                <a:path w="15051" h="14610" extrusionOk="0">
                  <a:moveTo>
                    <a:pt x="4882" y="1299"/>
                  </a:moveTo>
                  <a:lnTo>
                    <a:pt x="7097" y="2525"/>
                  </a:lnTo>
                  <a:lnTo>
                    <a:pt x="7097" y="6323"/>
                  </a:lnTo>
                  <a:lnTo>
                    <a:pt x="4251" y="3573"/>
                  </a:lnTo>
                  <a:lnTo>
                    <a:pt x="4882" y="1299"/>
                  </a:lnTo>
                  <a:close/>
                  <a:moveTo>
                    <a:pt x="10038" y="1251"/>
                  </a:moveTo>
                  <a:lnTo>
                    <a:pt x="10704" y="3644"/>
                  </a:lnTo>
                  <a:lnTo>
                    <a:pt x="7930" y="6323"/>
                  </a:lnTo>
                  <a:lnTo>
                    <a:pt x="7930" y="2430"/>
                  </a:lnTo>
                  <a:lnTo>
                    <a:pt x="7942" y="2430"/>
                  </a:lnTo>
                  <a:lnTo>
                    <a:pt x="10038" y="1251"/>
                  </a:lnTo>
                  <a:close/>
                  <a:moveTo>
                    <a:pt x="3751" y="4228"/>
                  </a:moveTo>
                  <a:lnTo>
                    <a:pt x="6513" y="6906"/>
                  </a:lnTo>
                  <a:lnTo>
                    <a:pt x="2501" y="6906"/>
                  </a:lnTo>
                  <a:lnTo>
                    <a:pt x="1275" y="4871"/>
                  </a:lnTo>
                  <a:lnTo>
                    <a:pt x="3751" y="4228"/>
                  </a:lnTo>
                  <a:close/>
                  <a:moveTo>
                    <a:pt x="11383" y="4156"/>
                  </a:moveTo>
                  <a:lnTo>
                    <a:pt x="13717" y="4763"/>
                  </a:lnTo>
                  <a:lnTo>
                    <a:pt x="12443" y="6906"/>
                  </a:lnTo>
                  <a:lnTo>
                    <a:pt x="8526" y="6906"/>
                  </a:lnTo>
                  <a:lnTo>
                    <a:pt x="11383" y="4156"/>
                  </a:lnTo>
                  <a:close/>
                  <a:moveTo>
                    <a:pt x="12562" y="7728"/>
                  </a:moveTo>
                  <a:lnTo>
                    <a:pt x="13764" y="9764"/>
                  </a:lnTo>
                  <a:lnTo>
                    <a:pt x="11312" y="10407"/>
                  </a:lnTo>
                  <a:lnTo>
                    <a:pt x="8537" y="7728"/>
                  </a:lnTo>
                  <a:close/>
                  <a:moveTo>
                    <a:pt x="6513" y="7704"/>
                  </a:moveTo>
                  <a:lnTo>
                    <a:pt x="3656" y="10478"/>
                  </a:lnTo>
                  <a:lnTo>
                    <a:pt x="1322" y="9859"/>
                  </a:lnTo>
                  <a:lnTo>
                    <a:pt x="2596" y="7704"/>
                  </a:lnTo>
                  <a:close/>
                  <a:moveTo>
                    <a:pt x="7942" y="8300"/>
                  </a:moveTo>
                  <a:lnTo>
                    <a:pt x="10788" y="11050"/>
                  </a:lnTo>
                  <a:lnTo>
                    <a:pt x="10169" y="13336"/>
                  </a:lnTo>
                  <a:lnTo>
                    <a:pt x="7942" y="12098"/>
                  </a:lnTo>
                  <a:lnTo>
                    <a:pt x="7942" y="8300"/>
                  </a:lnTo>
                  <a:close/>
                  <a:moveTo>
                    <a:pt x="7109" y="8300"/>
                  </a:moveTo>
                  <a:lnTo>
                    <a:pt x="7109" y="12205"/>
                  </a:lnTo>
                  <a:lnTo>
                    <a:pt x="7097" y="12205"/>
                  </a:lnTo>
                  <a:lnTo>
                    <a:pt x="5001" y="13383"/>
                  </a:lnTo>
                  <a:lnTo>
                    <a:pt x="4346" y="10978"/>
                  </a:lnTo>
                  <a:lnTo>
                    <a:pt x="7109" y="8300"/>
                  </a:lnTo>
                  <a:close/>
                  <a:moveTo>
                    <a:pt x="10585" y="1"/>
                  </a:moveTo>
                  <a:lnTo>
                    <a:pt x="9823" y="418"/>
                  </a:lnTo>
                  <a:lnTo>
                    <a:pt x="7430" y="1751"/>
                  </a:lnTo>
                  <a:lnTo>
                    <a:pt x="5120" y="465"/>
                  </a:lnTo>
                  <a:lnTo>
                    <a:pt x="4358" y="49"/>
                  </a:lnTo>
                  <a:lnTo>
                    <a:pt x="4132" y="858"/>
                  </a:lnTo>
                  <a:lnTo>
                    <a:pt x="3418" y="3454"/>
                  </a:lnTo>
                  <a:lnTo>
                    <a:pt x="846" y="4120"/>
                  </a:lnTo>
                  <a:lnTo>
                    <a:pt x="1" y="4347"/>
                  </a:lnTo>
                  <a:lnTo>
                    <a:pt x="429" y="5073"/>
                  </a:lnTo>
                  <a:lnTo>
                    <a:pt x="1810" y="7395"/>
                  </a:lnTo>
                  <a:lnTo>
                    <a:pt x="477" y="9645"/>
                  </a:lnTo>
                  <a:lnTo>
                    <a:pt x="48" y="10371"/>
                  </a:lnTo>
                  <a:lnTo>
                    <a:pt x="894" y="10597"/>
                  </a:lnTo>
                  <a:lnTo>
                    <a:pt x="3561" y="11300"/>
                  </a:lnTo>
                  <a:lnTo>
                    <a:pt x="4239" y="13800"/>
                  </a:lnTo>
                  <a:lnTo>
                    <a:pt x="4466" y="14610"/>
                  </a:lnTo>
                  <a:lnTo>
                    <a:pt x="5228" y="14193"/>
                  </a:lnTo>
                  <a:lnTo>
                    <a:pt x="7621" y="12860"/>
                  </a:lnTo>
                  <a:lnTo>
                    <a:pt x="9930" y="14145"/>
                  </a:lnTo>
                  <a:lnTo>
                    <a:pt x="10681" y="14574"/>
                  </a:lnTo>
                  <a:lnTo>
                    <a:pt x="10907" y="13753"/>
                  </a:lnTo>
                  <a:lnTo>
                    <a:pt x="11621" y="11157"/>
                  </a:lnTo>
                  <a:lnTo>
                    <a:pt x="14193" y="10490"/>
                  </a:lnTo>
                  <a:lnTo>
                    <a:pt x="15050" y="10264"/>
                  </a:lnTo>
                  <a:lnTo>
                    <a:pt x="14610" y="9538"/>
                  </a:lnTo>
                  <a:lnTo>
                    <a:pt x="13229" y="7216"/>
                  </a:lnTo>
                  <a:lnTo>
                    <a:pt x="14574" y="4966"/>
                  </a:lnTo>
                  <a:lnTo>
                    <a:pt x="15003" y="4239"/>
                  </a:lnTo>
                  <a:lnTo>
                    <a:pt x="14157" y="4013"/>
                  </a:lnTo>
                  <a:lnTo>
                    <a:pt x="11490" y="3323"/>
                  </a:lnTo>
                  <a:lnTo>
                    <a:pt x="10800"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6" name="Google Shape;276;p8"/>
            <p:cNvSpPr/>
            <p:nvPr/>
          </p:nvSpPr>
          <p:spPr>
            <a:xfrm>
              <a:off x="7027350" y="3403825"/>
              <a:ext cx="375975" cy="365550"/>
            </a:xfrm>
            <a:custGeom>
              <a:avLst/>
              <a:gdLst/>
              <a:ahLst/>
              <a:cxnLst/>
              <a:rect l="l" t="t" r="r" b="b"/>
              <a:pathLst>
                <a:path w="15039" h="14622" extrusionOk="0">
                  <a:moveTo>
                    <a:pt x="4882" y="1286"/>
                  </a:moveTo>
                  <a:lnTo>
                    <a:pt x="7097" y="2525"/>
                  </a:lnTo>
                  <a:lnTo>
                    <a:pt x="7097" y="6311"/>
                  </a:lnTo>
                  <a:lnTo>
                    <a:pt x="4251" y="3560"/>
                  </a:lnTo>
                  <a:lnTo>
                    <a:pt x="4882" y="1286"/>
                  </a:lnTo>
                  <a:close/>
                  <a:moveTo>
                    <a:pt x="10038" y="1239"/>
                  </a:moveTo>
                  <a:lnTo>
                    <a:pt x="10704" y="3632"/>
                  </a:lnTo>
                  <a:lnTo>
                    <a:pt x="7930" y="6311"/>
                  </a:lnTo>
                  <a:lnTo>
                    <a:pt x="7930" y="2417"/>
                  </a:lnTo>
                  <a:lnTo>
                    <a:pt x="7942" y="2417"/>
                  </a:lnTo>
                  <a:lnTo>
                    <a:pt x="10038" y="1239"/>
                  </a:lnTo>
                  <a:close/>
                  <a:moveTo>
                    <a:pt x="3751" y="4215"/>
                  </a:moveTo>
                  <a:lnTo>
                    <a:pt x="6513" y="6894"/>
                  </a:lnTo>
                  <a:lnTo>
                    <a:pt x="2501" y="6894"/>
                  </a:lnTo>
                  <a:lnTo>
                    <a:pt x="1298" y="4858"/>
                  </a:lnTo>
                  <a:lnTo>
                    <a:pt x="3751" y="4215"/>
                  </a:lnTo>
                  <a:close/>
                  <a:moveTo>
                    <a:pt x="11383" y="4144"/>
                  </a:moveTo>
                  <a:lnTo>
                    <a:pt x="13717" y="4751"/>
                  </a:lnTo>
                  <a:lnTo>
                    <a:pt x="12443" y="6894"/>
                  </a:lnTo>
                  <a:lnTo>
                    <a:pt x="8526" y="6894"/>
                  </a:lnTo>
                  <a:lnTo>
                    <a:pt x="11383" y="4144"/>
                  </a:lnTo>
                  <a:close/>
                  <a:moveTo>
                    <a:pt x="12550" y="7716"/>
                  </a:moveTo>
                  <a:lnTo>
                    <a:pt x="13764" y="9752"/>
                  </a:lnTo>
                  <a:lnTo>
                    <a:pt x="11300" y="10395"/>
                  </a:lnTo>
                  <a:lnTo>
                    <a:pt x="8526" y="7716"/>
                  </a:lnTo>
                  <a:close/>
                  <a:moveTo>
                    <a:pt x="6513" y="7728"/>
                  </a:moveTo>
                  <a:lnTo>
                    <a:pt x="3656" y="10478"/>
                  </a:lnTo>
                  <a:lnTo>
                    <a:pt x="1322" y="9871"/>
                  </a:lnTo>
                  <a:lnTo>
                    <a:pt x="2596" y="7728"/>
                  </a:lnTo>
                  <a:close/>
                  <a:moveTo>
                    <a:pt x="7942" y="8299"/>
                  </a:moveTo>
                  <a:lnTo>
                    <a:pt x="10788" y="11049"/>
                  </a:lnTo>
                  <a:lnTo>
                    <a:pt x="10157" y="13323"/>
                  </a:lnTo>
                  <a:lnTo>
                    <a:pt x="7942" y="12085"/>
                  </a:lnTo>
                  <a:lnTo>
                    <a:pt x="7942" y="8299"/>
                  </a:lnTo>
                  <a:close/>
                  <a:moveTo>
                    <a:pt x="7109" y="8299"/>
                  </a:moveTo>
                  <a:lnTo>
                    <a:pt x="7109" y="12192"/>
                  </a:lnTo>
                  <a:lnTo>
                    <a:pt x="7097" y="12192"/>
                  </a:lnTo>
                  <a:lnTo>
                    <a:pt x="5001" y="13371"/>
                  </a:lnTo>
                  <a:lnTo>
                    <a:pt x="4346" y="10978"/>
                  </a:lnTo>
                  <a:lnTo>
                    <a:pt x="7109" y="8299"/>
                  </a:lnTo>
                  <a:close/>
                  <a:moveTo>
                    <a:pt x="10573" y="0"/>
                  </a:moveTo>
                  <a:lnTo>
                    <a:pt x="9823" y="417"/>
                  </a:lnTo>
                  <a:lnTo>
                    <a:pt x="7418" y="1763"/>
                  </a:lnTo>
                  <a:lnTo>
                    <a:pt x="5120" y="465"/>
                  </a:lnTo>
                  <a:lnTo>
                    <a:pt x="4358" y="48"/>
                  </a:lnTo>
                  <a:lnTo>
                    <a:pt x="4132" y="870"/>
                  </a:lnTo>
                  <a:lnTo>
                    <a:pt x="3418" y="3453"/>
                  </a:lnTo>
                  <a:lnTo>
                    <a:pt x="846" y="4132"/>
                  </a:lnTo>
                  <a:lnTo>
                    <a:pt x="1" y="4346"/>
                  </a:lnTo>
                  <a:lnTo>
                    <a:pt x="429" y="5084"/>
                  </a:lnTo>
                  <a:lnTo>
                    <a:pt x="1810" y="7406"/>
                  </a:lnTo>
                  <a:lnTo>
                    <a:pt x="477" y="9644"/>
                  </a:lnTo>
                  <a:lnTo>
                    <a:pt x="36" y="10383"/>
                  </a:lnTo>
                  <a:lnTo>
                    <a:pt x="894" y="10597"/>
                  </a:lnTo>
                  <a:lnTo>
                    <a:pt x="3561" y="11299"/>
                  </a:lnTo>
                  <a:lnTo>
                    <a:pt x="4239" y="13800"/>
                  </a:lnTo>
                  <a:lnTo>
                    <a:pt x="4466" y="14621"/>
                  </a:lnTo>
                  <a:lnTo>
                    <a:pt x="5216" y="14205"/>
                  </a:lnTo>
                  <a:lnTo>
                    <a:pt x="7621" y="12859"/>
                  </a:lnTo>
                  <a:lnTo>
                    <a:pt x="9919" y="14157"/>
                  </a:lnTo>
                  <a:lnTo>
                    <a:pt x="10681" y="14574"/>
                  </a:lnTo>
                  <a:lnTo>
                    <a:pt x="10907" y="13752"/>
                  </a:lnTo>
                  <a:lnTo>
                    <a:pt x="11621" y="11168"/>
                  </a:lnTo>
                  <a:lnTo>
                    <a:pt x="14193" y="10502"/>
                  </a:lnTo>
                  <a:lnTo>
                    <a:pt x="15038" y="10275"/>
                  </a:lnTo>
                  <a:lnTo>
                    <a:pt x="14610" y="9549"/>
                  </a:lnTo>
                  <a:lnTo>
                    <a:pt x="13229" y="7227"/>
                  </a:lnTo>
                  <a:lnTo>
                    <a:pt x="14562" y="4977"/>
                  </a:lnTo>
                  <a:lnTo>
                    <a:pt x="15003" y="4251"/>
                  </a:lnTo>
                  <a:lnTo>
                    <a:pt x="14145" y="4025"/>
                  </a:lnTo>
                  <a:lnTo>
                    <a:pt x="11490" y="3322"/>
                  </a:lnTo>
                  <a:lnTo>
                    <a:pt x="10800" y="822"/>
                  </a:lnTo>
                  <a:lnTo>
                    <a:pt x="10573"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7" name="Google Shape;277;p8"/>
            <p:cNvSpPr/>
            <p:nvPr/>
          </p:nvSpPr>
          <p:spPr>
            <a:xfrm>
              <a:off x="6648150" y="3403825"/>
              <a:ext cx="376250" cy="365550"/>
            </a:xfrm>
            <a:custGeom>
              <a:avLst/>
              <a:gdLst/>
              <a:ahLst/>
              <a:cxnLst/>
              <a:rect l="l" t="t" r="r" b="b"/>
              <a:pathLst>
                <a:path w="15050" h="14622" extrusionOk="0">
                  <a:moveTo>
                    <a:pt x="4882" y="1286"/>
                  </a:moveTo>
                  <a:lnTo>
                    <a:pt x="7096" y="2525"/>
                  </a:lnTo>
                  <a:lnTo>
                    <a:pt x="7096" y="6311"/>
                  </a:lnTo>
                  <a:lnTo>
                    <a:pt x="4263" y="3560"/>
                  </a:lnTo>
                  <a:lnTo>
                    <a:pt x="4882" y="1286"/>
                  </a:lnTo>
                  <a:close/>
                  <a:moveTo>
                    <a:pt x="10049" y="1239"/>
                  </a:moveTo>
                  <a:lnTo>
                    <a:pt x="10704" y="3632"/>
                  </a:lnTo>
                  <a:lnTo>
                    <a:pt x="7930" y="6311"/>
                  </a:lnTo>
                  <a:lnTo>
                    <a:pt x="7930" y="2417"/>
                  </a:lnTo>
                  <a:lnTo>
                    <a:pt x="7953" y="2417"/>
                  </a:lnTo>
                  <a:lnTo>
                    <a:pt x="10049" y="1239"/>
                  </a:lnTo>
                  <a:close/>
                  <a:moveTo>
                    <a:pt x="3751" y="4215"/>
                  </a:moveTo>
                  <a:lnTo>
                    <a:pt x="6525" y="6894"/>
                  </a:lnTo>
                  <a:lnTo>
                    <a:pt x="2500" y="6894"/>
                  </a:lnTo>
                  <a:lnTo>
                    <a:pt x="1286" y="4858"/>
                  </a:lnTo>
                  <a:lnTo>
                    <a:pt x="3751" y="4215"/>
                  </a:lnTo>
                  <a:close/>
                  <a:moveTo>
                    <a:pt x="11382" y="4144"/>
                  </a:moveTo>
                  <a:lnTo>
                    <a:pt x="13728" y="4751"/>
                  </a:lnTo>
                  <a:lnTo>
                    <a:pt x="12442" y="6894"/>
                  </a:lnTo>
                  <a:lnTo>
                    <a:pt x="8525" y="6894"/>
                  </a:lnTo>
                  <a:lnTo>
                    <a:pt x="11382" y="4144"/>
                  </a:lnTo>
                  <a:close/>
                  <a:moveTo>
                    <a:pt x="12549" y="7716"/>
                  </a:moveTo>
                  <a:lnTo>
                    <a:pt x="13764" y="9752"/>
                  </a:lnTo>
                  <a:lnTo>
                    <a:pt x="11299" y="10395"/>
                  </a:lnTo>
                  <a:lnTo>
                    <a:pt x="8525" y="7716"/>
                  </a:lnTo>
                  <a:close/>
                  <a:moveTo>
                    <a:pt x="6525" y="7728"/>
                  </a:moveTo>
                  <a:lnTo>
                    <a:pt x="3667" y="10478"/>
                  </a:lnTo>
                  <a:lnTo>
                    <a:pt x="1322" y="9871"/>
                  </a:lnTo>
                  <a:lnTo>
                    <a:pt x="2608" y="7728"/>
                  </a:lnTo>
                  <a:close/>
                  <a:moveTo>
                    <a:pt x="7953" y="8299"/>
                  </a:moveTo>
                  <a:lnTo>
                    <a:pt x="10787" y="11049"/>
                  </a:lnTo>
                  <a:lnTo>
                    <a:pt x="10168" y="13323"/>
                  </a:lnTo>
                  <a:lnTo>
                    <a:pt x="7942" y="12085"/>
                  </a:lnTo>
                  <a:lnTo>
                    <a:pt x="7942" y="8299"/>
                  </a:lnTo>
                  <a:close/>
                  <a:moveTo>
                    <a:pt x="7120" y="8299"/>
                  </a:moveTo>
                  <a:lnTo>
                    <a:pt x="7120" y="12192"/>
                  </a:lnTo>
                  <a:lnTo>
                    <a:pt x="7096" y="12192"/>
                  </a:lnTo>
                  <a:lnTo>
                    <a:pt x="5001" y="13371"/>
                  </a:lnTo>
                  <a:lnTo>
                    <a:pt x="4346" y="10978"/>
                  </a:lnTo>
                  <a:lnTo>
                    <a:pt x="7120" y="8299"/>
                  </a:lnTo>
                  <a:close/>
                  <a:moveTo>
                    <a:pt x="10585" y="0"/>
                  </a:moveTo>
                  <a:lnTo>
                    <a:pt x="9823" y="417"/>
                  </a:lnTo>
                  <a:lnTo>
                    <a:pt x="7430" y="1763"/>
                  </a:lnTo>
                  <a:lnTo>
                    <a:pt x="5120" y="465"/>
                  </a:lnTo>
                  <a:lnTo>
                    <a:pt x="4358" y="48"/>
                  </a:lnTo>
                  <a:lnTo>
                    <a:pt x="4143" y="870"/>
                  </a:lnTo>
                  <a:lnTo>
                    <a:pt x="3429" y="3453"/>
                  </a:lnTo>
                  <a:lnTo>
                    <a:pt x="845" y="4132"/>
                  </a:lnTo>
                  <a:lnTo>
                    <a:pt x="0" y="4346"/>
                  </a:lnTo>
                  <a:lnTo>
                    <a:pt x="429" y="5084"/>
                  </a:lnTo>
                  <a:lnTo>
                    <a:pt x="1822" y="7406"/>
                  </a:lnTo>
                  <a:lnTo>
                    <a:pt x="476" y="9644"/>
                  </a:lnTo>
                  <a:lnTo>
                    <a:pt x="48" y="10383"/>
                  </a:lnTo>
                  <a:lnTo>
                    <a:pt x="893" y="10597"/>
                  </a:lnTo>
                  <a:lnTo>
                    <a:pt x="3560" y="11299"/>
                  </a:lnTo>
                  <a:lnTo>
                    <a:pt x="4239" y="13800"/>
                  </a:lnTo>
                  <a:lnTo>
                    <a:pt x="4465" y="14621"/>
                  </a:lnTo>
                  <a:lnTo>
                    <a:pt x="5227" y="14205"/>
                  </a:lnTo>
                  <a:lnTo>
                    <a:pt x="7620" y="12859"/>
                  </a:lnTo>
                  <a:lnTo>
                    <a:pt x="9930" y="14157"/>
                  </a:lnTo>
                  <a:lnTo>
                    <a:pt x="10680" y="14574"/>
                  </a:lnTo>
                  <a:lnTo>
                    <a:pt x="10906" y="13752"/>
                  </a:lnTo>
                  <a:lnTo>
                    <a:pt x="11621" y="11168"/>
                  </a:lnTo>
                  <a:lnTo>
                    <a:pt x="14192" y="10502"/>
                  </a:lnTo>
                  <a:lnTo>
                    <a:pt x="15050" y="10275"/>
                  </a:lnTo>
                  <a:lnTo>
                    <a:pt x="14609" y="9549"/>
                  </a:lnTo>
                  <a:lnTo>
                    <a:pt x="13228" y="7227"/>
                  </a:lnTo>
                  <a:lnTo>
                    <a:pt x="14573" y="4977"/>
                  </a:lnTo>
                  <a:lnTo>
                    <a:pt x="15002" y="4251"/>
                  </a:lnTo>
                  <a:lnTo>
                    <a:pt x="14157" y="4025"/>
                  </a:lnTo>
                  <a:lnTo>
                    <a:pt x="11490" y="3322"/>
                  </a:lnTo>
                  <a:lnTo>
                    <a:pt x="10799"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8" name="Google Shape;278;p8"/>
            <p:cNvSpPr/>
            <p:nvPr/>
          </p:nvSpPr>
          <p:spPr>
            <a:xfrm>
              <a:off x="6268925" y="3038600"/>
              <a:ext cx="376275" cy="365250"/>
            </a:xfrm>
            <a:custGeom>
              <a:avLst/>
              <a:gdLst/>
              <a:ahLst/>
              <a:cxnLst/>
              <a:rect l="l" t="t" r="r" b="b"/>
              <a:pathLst>
                <a:path w="15051" h="14610" extrusionOk="0">
                  <a:moveTo>
                    <a:pt x="10049" y="1239"/>
                  </a:moveTo>
                  <a:lnTo>
                    <a:pt x="10704" y="3632"/>
                  </a:lnTo>
                  <a:lnTo>
                    <a:pt x="7942" y="6311"/>
                  </a:lnTo>
                  <a:lnTo>
                    <a:pt x="7942" y="2405"/>
                  </a:lnTo>
                  <a:lnTo>
                    <a:pt x="7954" y="2405"/>
                  </a:lnTo>
                  <a:lnTo>
                    <a:pt x="10049" y="1239"/>
                  </a:lnTo>
                  <a:close/>
                  <a:moveTo>
                    <a:pt x="4906" y="1298"/>
                  </a:moveTo>
                  <a:lnTo>
                    <a:pt x="7120" y="2525"/>
                  </a:lnTo>
                  <a:lnTo>
                    <a:pt x="7120" y="6323"/>
                  </a:lnTo>
                  <a:lnTo>
                    <a:pt x="4275" y="3572"/>
                  </a:lnTo>
                  <a:lnTo>
                    <a:pt x="4906" y="1298"/>
                  </a:lnTo>
                  <a:close/>
                  <a:moveTo>
                    <a:pt x="3751" y="4215"/>
                  </a:moveTo>
                  <a:lnTo>
                    <a:pt x="6525" y="6894"/>
                  </a:lnTo>
                  <a:lnTo>
                    <a:pt x="2501" y="6894"/>
                  </a:lnTo>
                  <a:lnTo>
                    <a:pt x="1286" y="4846"/>
                  </a:lnTo>
                  <a:lnTo>
                    <a:pt x="3751" y="4215"/>
                  </a:lnTo>
                  <a:close/>
                  <a:moveTo>
                    <a:pt x="11395" y="4132"/>
                  </a:moveTo>
                  <a:lnTo>
                    <a:pt x="13728" y="4751"/>
                  </a:lnTo>
                  <a:lnTo>
                    <a:pt x="12443" y="6894"/>
                  </a:lnTo>
                  <a:lnTo>
                    <a:pt x="8537" y="6894"/>
                  </a:lnTo>
                  <a:lnTo>
                    <a:pt x="11395" y="4132"/>
                  </a:lnTo>
                  <a:close/>
                  <a:moveTo>
                    <a:pt x="12562" y="7704"/>
                  </a:moveTo>
                  <a:lnTo>
                    <a:pt x="13788" y="9752"/>
                  </a:lnTo>
                  <a:lnTo>
                    <a:pt x="11311" y="10383"/>
                  </a:lnTo>
                  <a:lnTo>
                    <a:pt x="8549" y="7704"/>
                  </a:lnTo>
                  <a:close/>
                  <a:moveTo>
                    <a:pt x="6537" y="7704"/>
                  </a:moveTo>
                  <a:lnTo>
                    <a:pt x="3680" y="10478"/>
                  </a:lnTo>
                  <a:lnTo>
                    <a:pt x="1346" y="9871"/>
                  </a:lnTo>
                  <a:lnTo>
                    <a:pt x="2620" y="7704"/>
                  </a:lnTo>
                  <a:close/>
                  <a:moveTo>
                    <a:pt x="7954" y="8287"/>
                  </a:moveTo>
                  <a:lnTo>
                    <a:pt x="10800" y="11038"/>
                  </a:lnTo>
                  <a:lnTo>
                    <a:pt x="10168" y="13324"/>
                  </a:lnTo>
                  <a:lnTo>
                    <a:pt x="7954" y="12085"/>
                  </a:lnTo>
                  <a:lnTo>
                    <a:pt x="7954" y="8287"/>
                  </a:lnTo>
                  <a:close/>
                  <a:moveTo>
                    <a:pt x="7132" y="8287"/>
                  </a:moveTo>
                  <a:lnTo>
                    <a:pt x="7132" y="12192"/>
                  </a:lnTo>
                  <a:lnTo>
                    <a:pt x="7120" y="12192"/>
                  </a:lnTo>
                  <a:lnTo>
                    <a:pt x="5025" y="13359"/>
                  </a:lnTo>
                  <a:lnTo>
                    <a:pt x="4370" y="10966"/>
                  </a:lnTo>
                  <a:lnTo>
                    <a:pt x="7132" y="8287"/>
                  </a:lnTo>
                  <a:close/>
                  <a:moveTo>
                    <a:pt x="10585" y="0"/>
                  </a:moveTo>
                  <a:lnTo>
                    <a:pt x="9823" y="417"/>
                  </a:lnTo>
                  <a:lnTo>
                    <a:pt x="7430" y="1751"/>
                  </a:lnTo>
                  <a:lnTo>
                    <a:pt x="5120" y="453"/>
                  </a:lnTo>
                  <a:lnTo>
                    <a:pt x="4370" y="48"/>
                  </a:lnTo>
                  <a:lnTo>
                    <a:pt x="4144" y="858"/>
                  </a:lnTo>
                  <a:lnTo>
                    <a:pt x="3430" y="3453"/>
                  </a:lnTo>
                  <a:lnTo>
                    <a:pt x="858" y="4120"/>
                  </a:lnTo>
                  <a:lnTo>
                    <a:pt x="1" y="4346"/>
                  </a:lnTo>
                  <a:lnTo>
                    <a:pt x="441" y="5072"/>
                  </a:lnTo>
                  <a:lnTo>
                    <a:pt x="1822" y="7394"/>
                  </a:lnTo>
                  <a:lnTo>
                    <a:pt x="477" y="9644"/>
                  </a:lnTo>
                  <a:lnTo>
                    <a:pt x="48" y="10371"/>
                  </a:lnTo>
                  <a:lnTo>
                    <a:pt x="894" y="10597"/>
                  </a:lnTo>
                  <a:lnTo>
                    <a:pt x="3561" y="11299"/>
                  </a:lnTo>
                  <a:lnTo>
                    <a:pt x="4251" y="13800"/>
                  </a:lnTo>
                  <a:lnTo>
                    <a:pt x="4465" y="14609"/>
                  </a:lnTo>
                  <a:lnTo>
                    <a:pt x="5227" y="14193"/>
                  </a:lnTo>
                  <a:lnTo>
                    <a:pt x="7621" y="12859"/>
                  </a:lnTo>
                  <a:lnTo>
                    <a:pt x="9930" y="14157"/>
                  </a:lnTo>
                  <a:lnTo>
                    <a:pt x="10692" y="14574"/>
                  </a:lnTo>
                  <a:lnTo>
                    <a:pt x="10919" y="13752"/>
                  </a:lnTo>
                  <a:lnTo>
                    <a:pt x="11633" y="11157"/>
                  </a:lnTo>
                  <a:lnTo>
                    <a:pt x="14205" y="10490"/>
                  </a:lnTo>
                  <a:lnTo>
                    <a:pt x="15050" y="10264"/>
                  </a:lnTo>
                  <a:lnTo>
                    <a:pt x="14621" y="9537"/>
                  </a:lnTo>
                  <a:lnTo>
                    <a:pt x="13240" y="7216"/>
                  </a:lnTo>
                  <a:lnTo>
                    <a:pt x="14574" y="4965"/>
                  </a:lnTo>
                  <a:lnTo>
                    <a:pt x="15002" y="4239"/>
                  </a:lnTo>
                  <a:lnTo>
                    <a:pt x="14157" y="4013"/>
                  </a:lnTo>
                  <a:lnTo>
                    <a:pt x="11490" y="3322"/>
                  </a:lnTo>
                  <a:lnTo>
                    <a:pt x="10811"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9" name="Google Shape;279;p8"/>
            <p:cNvSpPr/>
            <p:nvPr/>
          </p:nvSpPr>
          <p:spPr>
            <a:xfrm>
              <a:off x="6268925" y="1577100"/>
              <a:ext cx="376275" cy="365250"/>
            </a:xfrm>
            <a:custGeom>
              <a:avLst/>
              <a:gdLst/>
              <a:ahLst/>
              <a:cxnLst/>
              <a:rect l="l" t="t" r="r" b="b"/>
              <a:pathLst>
                <a:path w="15051" h="14610" extrusionOk="0">
                  <a:moveTo>
                    <a:pt x="4882" y="1299"/>
                  </a:moveTo>
                  <a:lnTo>
                    <a:pt x="7109" y="2525"/>
                  </a:lnTo>
                  <a:lnTo>
                    <a:pt x="7109" y="6323"/>
                  </a:lnTo>
                  <a:lnTo>
                    <a:pt x="4263" y="3573"/>
                  </a:lnTo>
                  <a:lnTo>
                    <a:pt x="4882" y="1299"/>
                  </a:lnTo>
                  <a:close/>
                  <a:moveTo>
                    <a:pt x="10049" y="1251"/>
                  </a:moveTo>
                  <a:lnTo>
                    <a:pt x="10704" y="3644"/>
                  </a:lnTo>
                  <a:lnTo>
                    <a:pt x="7942" y="6323"/>
                  </a:lnTo>
                  <a:lnTo>
                    <a:pt x="7942" y="2430"/>
                  </a:lnTo>
                  <a:lnTo>
                    <a:pt x="7954" y="2430"/>
                  </a:lnTo>
                  <a:lnTo>
                    <a:pt x="10049" y="1251"/>
                  </a:lnTo>
                  <a:close/>
                  <a:moveTo>
                    <a:pt x="3751" y="4228"/>
                  </a:moveTo>
                  <a:lnTo>
                    <a:pt x="6525" y="6906"/>
                  </a:lnTo>
                  <a:lnTo>
                    <a:pt x="2501" y="6906"/>
                  </a:lnTo>
                  <a:lnTo>
                    <a:pt x="1286" y="4871"/>
                  </a:lnTo>
                  <a:lnTo>
                    <a:pt x="3751" y="4228"/>
                  </a:lnTo>
                  <a:close/>
                  <a:moveTo>
                    <a:pt x="11395" y="4156"/>
                  </a:moveTo>
                  <a:lnTo>
                    <a:pt x="13728" y="4763"/>
                  </a:lnTo>
                  <a:lnTo>
                    <a:pt x="12443" y="6906"/>
                  </a:lnTo>
                  <a:lnTo>
                    <a:pt x="8537" y="6906"/>
                  </a:lnTo>
                  <a:lnTo>
                    <a:pt x="11395" y="4156"/>
                  </a:lnTo>
                  <a:close/>
                  <a:moveTo>
                    <a:pt x="12562" y="7728"/>
                  </a:moveTo>
                  <a:lnTo>
                    <a:pt x="13788" y="9764"/>
                  </a:lnTo>
                  <a:lnTo>
                    <a:pt x="11311" y="10407"/>
                  </a:lnTo>
                  <a:lnTo>
                    <a:pt x="8549" y="7728"/>
                  </a:lnTo>
                  <a:close/>
                  <a:moveTo>
                    <a:pt x="6525" y="7704"/>
                  </a:moveTo>
                  <a:lnTo>
                    <a:pt x="3668" y="10478"/>
                  </a:lnTo>
                  <a:lnTo>
                    <a:pt x="1334" y="9859"/>
                  </a:lnTo>
                  <a:lnTo>
                    <a:pt x="2608" y="7704"/>
                  </a:lnTo>
                  <a:close/>
                  <a:moveTo>
                    <a:pt x="7954" y="8300"/>
                  </a:moveTo>
                  <a:lnTo>
                    <a:pt x="10800" y="11050"/>
                  </a:lnTo>
                  <a:lnTo>
                    <a:pt x="10168" y="13336"/>
                  </a:lnTo>
                  <a:lnTo>
                    <a:pt x="7954" y="12098"/>
                  </a:lnTo>
                  <a:lnTo>
                    <a:pt x="7954" y="8300"/>
                  </a:lnTo>
                  <a:close/>
                  <a:moveTo>
                    <a:pt x="7120" y="8300"/>
                  </a:moveTo>
                  <a:lnTo>
                    <a:pt x="7120" y="12205"/>
                  </a:lnTo>
                  <a:lnTo>
                    <a:pt x="7109" y="12205"/>
                  </a:lnTo>
                  <a:lnTo>
                    <a:pt x="5001" y="13383"/>
                  </a:lnTo>
                  <a:lnTo>
                    <a:pt x="4346" y="10978"/>
                  </a:lnTo>
                  <a:lnTo>
                    <a:pt x="7120" y="8300"/>
                  </a:lnTo>
                  <a:close/>
                  <a:moveTo>
                    <a:pt x="10585" y="1"/>
                  </a:moveTo>
                  <a:lnTo>
                    <a:pt x="9823" y="418"/>
                  </a:lnTo>
                  <a:lnTo>
                    <a:pt x="7430" y="1751"/>
                  </a:lnTo>
                  <a:lnTo>
                    <a:pt x="5120" y="465"/>
                  </a:lnTo>
                  <a:lnTo>
                    <a:pt x="4370" y="49"/>
                  </a:lnTo>
                  <a:lnTo>
                    <a:pt x="4144" y="858"/>
                  </a:lnTo>
                  <a:lnTo>
                    <a:pt x="3430" y="3454"/>
                  </a:lnTo>
                  <a:lnTo>
                    <a:pt x="858" y="4120"/>
                  </a:lnTo>
                  <a:lnTo>
                    <a:pt x="1" y="4347"/>
                  </a:lnTo>
                  <a:lnTo>
                    <a:pt x="441" y="5073"/>
                  </a:lnTo>
                  <a:lnTo>
                    <a:pt x="1822" y="7395"/>
                  </a:lnTo>
                  <a:lnTo>
                    <a:pt x="477" y="9645"/>
                  </a:lnTo>
                  <a:lnTo>
                    <a:pt x="48" y="10371"/>
                  </a:lnTo>
                  <a:lnTo>
                    <a:pt x="894" y="10597"/>
                  </a:lnTo>
                  <a:lnTo>
                    <a:pt x="3561" y="11300"/>
                  </a:lnTo>
                  <a:lnTo>
                    <a:pt x="4251" y="13800"/>
                  </a:lnTo>
                  <a:lnTo>
                    <a:pt x="4465" y="14610"/>
                  </a:lnTo>
                  <a:lnTo>
                    <a:pt x="5227" y="14193"/>
                  </a:lnTo>
                  <a:lnTo>
                    <a:pt x="7621" y="12860"/>
                  </a:lnTo>
                  <a:lnTo>
                    <a:pt x="9930" y="14145"/>
                  </a:lnTo>
                  <a:lnTo>
                    <a:pt x="10692" y="14574"/>
                  </a:lnTo>
                  <a:lnTo>
                    <a:pt x="10919" y="13753"/>
                  </a:lnTo>
                  <a:lnTo>
                    <a:pt x="11633" y="11157"/>
                  </a:lnTo>
                  <a:lnTo>
                    <a:pt x="14205" y="10490"/>
                  </a:lnTo>
                  <a:lnTo>
                    <a:pt x="15050" y="10264"/>
                  </a:lnTo>
                  <a:lnTo>
                    <a:pt x="14621" y="9538"/>
                  </a:lnTo>
                  <a:lnTo>
                    <a:pt x="13240" y="7216"/>
                  </a:lnTo>
                  <a:lnTo>
                    <a:pt x="14574" y="4966"/>
                  </a:lnTo>
                  <a:lnTo>
                    <a:pt x="15002" y="4239"/>
                  </a:lnTo>
                  <a:lnTo>
                    <a:pt x="14157" y="4013"/>
                  </a:lnTo>
                  <a:lnTo>
                    <a:pt x="11490" y="3323"/>
                  </a:lnTo>
                  <a:lnTo>
                    <a:pt x="10811"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0" name="Google Shape;280;p8"/>
            <p:cNvSpPr/>
            <p:nvPr/>
          </p:nvSpPr>
          <p:spPr>
            <a:xfrm>
              <a:off x="6268925" y="3403825"/>
              <a:ext cx="376275" cy="365550"/>
            </a:xfrm>
            <a:custGeom>
              <a:avLst/>
              <a:gdLst/>
              <a:ahLst/>
              <a:cxnLst/>
              <a:rect l="l" t="t" r="r" b="b"/>
              <a:pathLst>
                <a:path w="15051" h="14622" extrusionOk="0">
                  <a:moveTo>
                    <a:pt x="4882" y="1286"/>
                  </a:moveTo>
                  <a:lnTo>
                    <a:pt x="7109" y="2525"/>
                  </a:lnTo>
                  <a:lnTo>
                    <a:pt x="7109" y="6311"/>
                  </a:lnTo>
                  <a:lnTo>
                    <a:pt x="4263" y="3560"/>
                  </a:lnTo>
                  <a:lnTo>
                    <a:pt x="4882" y="1286"/>
                  </a:lnTo>
                  <a:close/>
                  <a:moveTo>
                    <a:pt x="10049" y="1239"/>
                  </a:moveTo>
                  <a:lnTo>
                    <a:pt x="10704" y="3632"/>
                  </a:lnTo>
                  <a:lnTo>
                    <a:pt x="7942" y="6311"/>
                  </a:lnTo>
                  <a:lnTo>
                    <a:pt x="7942" y="2417"/>
                  </a:lnTo>
                  <a:lnTo>
                    <a:pt x="7954" y="2417"/>
                  </a:lnTo>
                  <a:lnTo>
                    <a:pt x="10049" y="1239"/>
                  </a:lnTo>
                  <a:close/>
                  <a:moveTo>
                    <a:pt x="3751" y="4215"/>
                  </a:moveTo>
                  <a:lnTo>
                    <a:pt x="6525" y="6894"/>
                  </a:lnTo>
                  <a:lnTo>
                    <a:pt x="2501" y="6894"/>
                  </a:lnTo>
                  <a:lnTo>
                    <a:pt x="1298" y="4858"/>
                  </a:lnTo>
                  <a:lnTo>
                    <a:pt x="3751" y="4215"/>
                  </a:lnTo>
                  <a:close/>
                  <a:moveTo>
                    <a:pt x="11395" y="4144"/>
                  </a:moveTo>
                  <a:lnTo>
                    <a:pt x="13728" y="4751"/>
                  </a:lnTo>
                  <a:lnTo>
                    <a:pt x="12443" y="6894"/>
                  </a:lnTo>
                  <a:lnTo>
                    <a:pt x="8537" y="6894"/>
                  </a:lnTo>
                  <a:lnTo>
                    <a:pt x="11395" y="4144"/>
                  </a:lnTo>
                  <a:close/>
                  <a:moveTo>
                    <a:pt x="12550" y="7716"/>
                  </a:moveTo>
                  <a:lnTo>
                    <a:pt x="13776" y="9752"/>
                  </a:lnTo>
                  <a:lnTo>
                    <a:pt x="11300" y="10395"/>
                  </a:lnTo>
                  <a:lnTo>
                    <a:pt x="8537" y="7716"/>
                  </a:lnTo>
                  <a:close/>
                  <a:moveTo>
                    <a:pt x="6525" y="7728"/>
                  </a:moveTo>
                  <a:lnTo>
                    <a:pt x="3668" y="10478"/>
                  </a:lnTo>
                  <a:lnTo>
                    <a:pt x="1334" y="9871"/>
                  </a:lnTo>
                  <a:lnTo>
                    <a:pt x="2608" y="7728"/>
                  </a:lnTo>
                  <a:close/>
                  <a:moveTo>
                    <a:pt x="7954" y="8299"/>
                  </a:moveTo>
                  <a:lnTo>
                    <a:pt x="10800" y="11049"/>
                  </a:lnTo>
                  <a:lnTo>
                    <a:pt x="10168" y="13323"/>
                  </a:lnTo>
                  <a:lnTo>
                    <a:pt x="7954" y="12085"/>
                  </a:lnTo>
                  <a:lnTo>
                    <a:pt x="7954" y="8299"/>
                  </a:lnTo>
                  <a:close/>
                  <a:moveTo>
                    <a:pt x="7120" y="8299"/>
                  </a:moveTo>
                  <a:lnTo>
                    <a:pt x="7120" y="12192"/>
                  </a:lnTo>
                  <a:lnTo>
                    <a:pt x="7109" y="12192"/>
                  </a:lnTo>
                  <a:lnTo>
                    <a:pt x="5001" y="13371"/>
                  </a:lnTo>
                  <a:lnTo>
                    <a:pt x="4346" y="10978"/>
                  </a:lnTo>
                  <a:lnTo>
                    <a:pt x="7120" y="8299"/>
                  </a:lnTo>
                  <a:close/>
                  <a:moveTo>
                    <a:pt x="10585" y="0"/>
                  </a:moveTo>
                  <a:lnTo>
                    <a:pt x="9823" y="417"/>
                  </a:lnTo>
                  <a:lnTo>
                    <a:pt x="7430" y="1763"/>
                  </a:lnTo>
                  <a:lnTo>
                    <a:pt x="5120" y="465"/>
                  </a:lnTo>
                  <a:lnTo>
                    <a:pt x="4358" y="48"/>
                  </a:lnTo>
                  <a:lnTo>
                    <a:pt x="4144" y="870"/>
                  </a:lnTo>
                  <a:lnTo>
                    <a:pt x="3430" y="3453"/>
                  </a:lnTo>
                  <a:lnTo>
                    <a:pt x="858" y="4132"/>
                  </a:lnTo>
                  <a:lnTo>
                    <a:pt x="1" y="4346"/>
                  </a:lnTo>
                  <a:lnTo>
                    <a:pt x="441" y="5084"/>
                  </a:lnTo>
                  <a:lnTo>
                    <a:pt x="1822" y="7406"/>
                  </a:lnTo>
                  <a:lnTo>
                    <a:pt x="477" y="9644"/>
                  </a:lnTo>
                  <a:lnTo>
                    <a:pt x="48" y="10383"/>
                  </a:lnTo>
                  <a:lnTo>
                    <a:pt x="894" y="10597"/>
                  </a:lnTo>
                  <a:lnTo>
                    <a:pt x="3561" y="11299"/>
                  </a:lnTo>
                  <a:lnTo>
                    <a:pt x="4251" y="13800"/>
                  </a:lnTo>
                  <a:lnTo>
                    <a:pt x="4465" y="14621"/>
                  </a:lnTo>
                  <a:lnTo>
                    <a:pt x="5227" y="14205"/>
                  </a:lnTo>
                  <a:lnTo>
                    <a:pt x="7621" y="12859"/>
                  </a:lnTo>
                  <a:lnTo>
                    <a:pt x="9930" y="14157"/>
                  </a:lnTo>
                  <a:lnTo>
                    <a:pt x="10692" y="14574"/>
                  </a:lnTo>
                  <a:lnTo>
                    <a:pt x="10907" y="13752"/>
                  </a:lnTo>
                  <a:lnTo>
                    <a:pt x="11621" y="11168"/>
                  </a:lnTo>
                  <a:lnTo>
                    <a:pt x="14205" y="10502"/>
                  </a:lnTo>
                  <a:lnTo>
                    <a:pt x="15050" y="10275"/>
                  </a:lnTo>
                  <a:lnTo>
                    <a:pt x="14621" y="9549"/>
                  </a:lnTo>
                  <a:lnTo>
                    <a:pt x="13228" y="7227"/>
                  </a:lnTo>
                  <a:lnTo>
                    <a:pt x="14574" y="4977"/>
                  </a:lnTo>
                  <a:lnTo>
                    <a:pt x="15002" y="4251"/>
                  </a:lnTo>
                  <a:lnTo>
                    <a:pt x="14157" y="4025"/>
                  </a:lnTo>
                  <a:lnTo>
                    <a:pt x="11490" y="3322"/>
                  </a:lnTo>
                  <a:lnTo>
                    <a:pt x="10811"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1" name="Google Shape;281;p8"/>
            <p:cNvSpPr/>
            <p:nvPr/>
          </p:nvSpPr>
          <p:spPr>
            <a:xfrm>
              <a:off x="6268925" y="1211600"/>
              <a:ext cx="376275" cy="365525"/>
            </a:xfrm>
            <a:custGeom>
              <a:avLst/>
              <a:gdLst/>
              <a:ahLst/>
              <a:cxnLst/>
              <a:rect l="l" t="t" r="r" b="b"/>
              <a:pathLst>
                <a:path w="15051" h="14621" extrusionOk="0">
                  <a:moveTo>
                    <a:pt x="4882" y="1298"/>
                  </a:moveTo>
                  <a:lnTo>
                    <a:pt x="7109" y="2536"/>
                  </a:lnTo>
                  <a:lnTo>
                    <a:pt x="7109" y="6334"/>
                  </a:lnTo>
                  <a:lnTo>
                    <a:pt x="4263" y="3572"/>
                  </a:lnTo>
                  <a:lnTo>
                    <a:pt x="4882" y="1298"/>
                  </a:lnTo>
                  <a:close/>
                  <a:moveTo>
                    <a:pt x="10049" y="1250"/>
                  </a:moveTo>
                  <a:lnTo>
                    <a:pt x="10704" y="3655"/>
                  </a:lnTo>
                  <a:lnTo>
                    <a:pt x="7942" y="6334"/>
                  </a:lnTo>
                  <a:lnTo>
                    <a:pt x="7942" y="2429"/>
                  </a:lnTo>
                  <a:lnTo>
                    <a:pt x="7954" y="2429"/>
                  </a:lnTo>
                  <a:lnTo>
                    <a:pt x="10049" y="1250"/>
                  </a:lnTo>
                  <a:close/>
                  <a:moveTo>
                    <a:pt x="3751" y="4227"/>
                  </a:moveTo>
                  <a:lnTo>
                    <a:pt x="6525" y="6906"/>
                  </a:lnTo>
                  <a:lnTo>
                    <a:pt x="2501" y="6906"/>
                  </a:lnTo>
                  <a:lnTo>
                    <a:pt x="1286" y="4870"/>
                  </a:lnTo>
                  <a:lnTo>
                    <a:pt x="3751" y="4227"/>
                  </a:lnTo>
                  <a:close/>
                  <a:moveTo>
                    <a:pt x="11395" y="4155"/>
                  </a:moveTo>
                  <a:lnTo>
                    <a:pt x="13728" y="4763"/>
                  </a:lnTo>
                  <a:lnTo>
                    <a:pt x="12443" y="6906"/>
                  </a:lnTo>
                  <a:lnTo>
                    <a:pt x="8537" y="6906"/>
                  </a:lnTo>
                  <a:lnTo>
                    <a:pt x="11395" y="4155"/>
                  </a:lnTo>
                  <a:close/>
                  <a:moveTo>
                    <a:pt x="12562" y="7727"/>
                  </a:moveTo>
                  <a:lnTo>
                    <a:pt x="13776" y="9763"/>
                  </a:lnTo>
                  <a:lnTo>
                    <a:pt x="11311" y="10406"/>
                  </a:lnTo>
                  <a:lnTo>
                    <a:pt x="8549" y="7727"/>
                  </a:lnTo>
                  <a:close/>
                  <a:moveTo>
                    <a:pt x="6525" y="7739"/>
                  </a:moveTo>
                  <a:lnTo>
                    <a:pt x="3668" y="10501"/>
                  </a:lnTo>
                  <a:lnTo>
                    <a:pt x="1334" y="9882"/>
                  </a:lnTo>
                  <a:lnTo>
                    <a:pt x="2608" y="7739"/>
                  </a:lnTo>
                  <a:close/>
                  <a:moveTo>
                    <a:pt x="7954" y="8311"/>
                  </a:moveTo>
                  <a:lnTo>
                    <a:pt x="10800" y="11061"/>
                  </a:lnTo>
                  <a:lnTo>
                    <a:pt x="10168" y="13335"/>
                  </a:lnTo>
                  <a:lnTo>
                    <a:pt x="7954" y="12097"/>
                  </a:lnTo>
                  <a:lnTo>
                    <a:pt x="7954" y="8311"/>
                  </a:lnTo>
                  <a:close/>
                  <a:moveTo>
                    <a:pt x="7120" y="8311"/>
                  </a:moveTo>
                  <a:lnTo>
                    <a:pt x="7120" y="12204"/>
                  </a:lnTo>
                  <a:lnTo>
                    <a:pt x="7109" y="12204"/>
                  </a:lnTo>
                  <a:lnTo>
                    <a:pt x="5001" y="13383"/>
                  </a:lnTo>
                  <a:lnTo>
                    <a:pt x="4346" y="10989"/>
                  </a:lnTo>
                  <a:lnTo>
                    <a:pt x="7120" y="8311"/>
                  </a:lnTo>
                  <a:close/>
                  <a:moveTo>
                    <a:pt x="10585" y="0"/>
                  </a:moveTo>
                  <a:lnTo>
                    <a:pt x="9823" y="417"/>
                  </a:lnTo>
                  <a:lnTo>
                    <a:pt x="7430" y="1762"/>
                  </a:lnTo>
                  <a:lnTo>
                    <a:pt x="5120" y="464"/>
                  </a:lnTo>
                  <a:lnTo>
                    <a:pt x="4370" y="48"/>
                  </a:lnTo>
                  <a:lnTo>
                    <a:pt x="4144" y="869"/>
                  </a:lnTo>
                  <a:lnTo>
                    <a:pt x="3430" y="3453"/>
                  </a:lnTo>
                  <a:lnTo>
                    <a:pt x="858" y="4120"/>
                  </a:lnTo>
                  <a:lnTo>
                    <a:pt x="1" y="4346"/>
                  </a:lnTo>
                  <a:lnTo>
                    <a:pt x="441" y="5072"/>
                  </a:lnTo>
                  <a:lnTo>
                    <a:pt x="1822" y="7394"/>
                  </a:lnTo>
                  <a:lnTo>
                    <a:pt x="477" y="9644"/>
                  </a:lnTo>
                  <a:lnTo>
                    <a:pt x="48" y="10382"/>
                  </a:lnTo>
                  <a:lnTo>
                    <a:pt x="894" y="10597"/>
                  </a:lnTo>
                  <a:lnTo>
                    <a:pt x="3561" y="11299"/>
                  </a:lnTo>
                  <a:lnTo>
                    <a:pt x="4251" y="13799"/>
                  </a:lnTo>
                  <a:lnTo>
                    <a:pt x="4465" y="14621"/>
                  </a:lnTo>
                  <a:lnTo>
                    <a:pt x="5227" y="14204"/>
                  </a:lnTo>
                  <a:lnTo>
                    <a:pt x="7621" y="12859"/>
                  </a:lnTo>
                  <a:lnTo>
                    <a:pt x="9930" y="14157"/>
                  </a:lnTo>
                  <a:lnTo>
                    <a:pt x="10692" y="14573"/>
                  </a:lnTo>
                  <a:lnTo>
                    <a:pt x="10919" y="13752"/>
                  </a:lnTo>
                  <a:lnTo>
                    <a:pt x="11633" y="11168"/>
                  </a:lnTo>
                  <a:lnTo>
                    <a:pt x="14205" y="10489"/>
                  </a:lnTo>
                  <a:lnTo>
                    <a:pt x="15050" y="10275"/>
                  </a:lnTo>
                  <a:lnTo>
                    <a:pt x="14621" y="9537"/>
                  </a:lnTo>
                  <a:lnTo>
                    <a:pt x="13240" y="7227"/>
                  </a:lnTo>
                  <a:lnTo>
                    <a:pt x="14574" y="4977"/>
                  </a:lnTo>
                  <a:lnTo>
                    <a:pt x="15002" y="4251"/>
                  </a:lnTo>
                  <a:lnTo>
                    <a:pt x="14157" y="4024"/>
                  </a:lnTo>
                  <a:lnTo>
                    <a:pt x="11490" y="3322"/>
                  </a:lnTo>
                  <a:lnTo>
                    <a:pt x="10811"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2" name="Google Shape;282;p8"/>
            <p:cNvSpPr/>
            <p:nvPr/>
          </p:nvSpPr>
          <p:spPr>
            <a:xfrm>
              <a:off x="6268925" y="4134575"/>
              <a:ext cx="376275" cy="365525"/>
            </a:xfrm>
            <a:custGeom>
              <a:avLst/>
              <a:gdLst/>
              <a:ahLst/>
              <a:cxnLst/>
              <a:rect l="l" t="t" r="r" b="b"/>
              <a:pathLst>
                <a:path w="15051" h="14621" extrusionOk="0">
                  <a:moveTo>
                    <a:pt x="4906" y="1286"/>
                  </a:moveTo>
                  <a:lnTo>
                    <a:pt x="7120" y="2512"/>
                  </a:lnTo>
                  <a:lnTo>
                    <a:pt x="7120" y="6310"/>
                  </a:lnTo>
                  <a:lnTo>
                    <a:pt x="4275" y="3560"/>
                  </a:lnTo>
                  <a:lnTo>
                    <a:pt x="4906" y="1286"/>
                  </a:lnTo>
                  <a:close/>
                  <a:moveTo>
                    <a:pt x="10049" y="1238"/>
                  </a:moveTo>
                  <a:lnTo>
                    <a:pt x="10704" y="3632"/>
                  </a:lnTo>
                  <a:lnTo>
                    <a:pt x="7942" y="6310"/>
                  </a:lnTo>
                  <a:lnTo>
                    <a:pt x="7942" y="2417"/>
                  </a:lnTo>
                  <a:lnTo>
                    <a:pt x="7954" y="2417"/>
                  </a:lnTo>
                  <a:lnTo>
                    <a:pt x="10049" y="1238"/>
                  </a:lnTo>
                  <a:close/>
                  <a:moveTo>
                    <a:pt x="11395" y="4132"/>
                  </a:moveTo>
                  <a:lnTo>
                    <a:pt x="13728" y="4739"/>
                  </a:lnTo>
                  <a:lnTo>
                    <a:pt x="12443" y="6882"/>
                  </a:lnTo>
                  <a:lnTo>
                    <a:pt x="8537" y="6882"/>
                  </a:lnTo>
                  <a:lnTo>
                    <a:pt x="11395" y="4132"/>
                  </a:lnTo>
                  <a:close/>
                  <a:moveTo>
                    <a:pt x="3751" y="4215"/>
                  </a:moveTo>
                  <a:lnTo>
                    <a:pt x="6525" y="6894"/>
                  </a:lnTo>
                  <a:lnTo>
                    <a:pt x="2501" y="6894"/>
                  </a:lnTo>
                  <a:lnTo>
                    <a:pt x="1286" y="4858"/>
                  </a:lnTo>
                  <a:lnTo>
                    <a:pt x="3751" y="4215"/>
                  </a:lnTo>
                  <a:close/>
                  <a:moveTo>
                    <a:pt x="12562" y="7715"/>
                  </a:moveTo>
                  <a:lnTo>
                    <a:pt x="13788" y="9751"/>
                  </a:lnTo>
                  <a:lnTo>
                    <a:pt x="11311" y="10394"/>
                  </a:lnTo>
                  <a:lnTo>
                    <a:pt x="8549" y="7715"/>
                  </a:lnTo>
                  <a:close/>
                  <a:moveTo>
                    <a:pt x="6525" y="7715"/>
                  </a:moveTo>
                  <a:lnTo>
                    <a:pt x="3668" y="10466"/>
                  </a:lnTo>
                  <a:lnTo>
                    <a:pt x="1334" y="9859"/>
                  </a:lnTo>
                  <a:lnTo>
                    <a:pt x="2608" y="7715"/>
                  </a:lnTo>
                  <a:close/>
                  <a:moveTo>
                    <a:pt x="7954" y="8299"/>
                  </a:moveTo>
                  <a:lnTo>
                    <a:pt x="10800" y="11049"/>
                  </a:lnTo>
                  <a:lnTo>
                    <a:pt x="10168" y="13323"/>
                  </a:lnTo>
                  <a:lnTo>
                    <a:pt x="7954" y="12085"/>
                  </a:lnTo>
                  <a:lnTo>
                    <a:pt x="7954" y="8299"/>
                  </a:lnTo>
                  <a:close/>
                  <a:moveTo>
                    <a:pt x="7120" y="8299"/>
                  </a:moveTo>
                  <a:lnTo>
                    <a:pt x="7120" y="12192"/>
                  </a:lnTo>
                  <a:lnTo>
                    <a:pt x="7109" y="12192"/>
                  </a:lnTo>
                  <a:lnTo>
                    <a:pt x="5001" y="13371"/>
                  </a:lnTo>
                  <a:lnTo>
                    <a:pt x="4346" y="10978"/>
                  </a:lnTo>
                  <a:lnTo>
                    <a:pt x="7120" y="8299"/>
                  </a:lnTo>
                  <a:close/>
                  <a:moveTo>
                    <a:pt x="10585" y="0"/>
                  </a:moveTo>
                  <a:lnTo>
                    <a:pt x="9823" y="417"/>
                  </a:lnTo>
                  <a:lnTo>
                    <a:pt x="7430" y="1762"/>
                  </a:lnTo>
                  <a:lnTo>
                    <a:pt x="5120" y="465"/>
                  </a:lnTo>
                  <a:lnTo>
                    <a:pt x="4358" y="48"/>
                  </a:lnTo>
                  <a:lnTo>
                    <a:pt x="4144" y="869"/>
                  </a:lnTo>
                  <a:lnTo>
                    <a:pt x="3430" y="3453"/>
                  </a:lnTo>
                  <a:lnTo>
                    <a:pt x="858" y="4132"/>
                  </a:lnTo>
                  <a:lnTo>
                    <a:pt x="1" y="4346"/>
                  </a:lnTo>
                  <a:lnTo>
                    <a:pt x="441" y="5084"/>
                  </a:lnTo>
                  <a:lnTo>
                    <a:pt x="1822" y="7406"/>
                  </a:lnTo>
                  <a:lnTo>
                    <a:pt x="477" y="9644"/>
                  </a:lnTo>
                  <a:lnTo>
                    <a:pt x="48" y="10382"/>
                  </a:lnTo>
                  <a:lnTo>
                    <a:pt x="894" y="10597"/>
                  </a:lnTo>
                  <a:lnTo>
                    <a:pt x="3561" y="11299"/>
                  </a:lnTo>
                  <a:lnTo>
                    <a:pt x="4251" y="13799"/>
                  </a:lnTo>
                  <a:lnTo>
                    <a:pt x="4465" y="14621"/>
                  </a:lnTo>
                  <a:lnTo>
                    <a:pt x="5227" y="14204"/>
                  </a:lnTo>
                  <a:lnTo>
                    <a:pt x="7621" y="12859"/>
                  </a:lnTo>
                  <a:lnTo>
                    <a:pt x="9930" y="14157"/>
                  </a:lnTo>
                  <a:lnTo>
                    <a:pt x="10692" y="14573"/>
                  </a:lnTo>
                  <a:lnTo>
                    <a:pt x="10907" y="13752"/>
                  </a:lnTo>
                  <a:lnTo>
                    <a:pt x="11621" y="11168"/>
                  </a:lnTo>
                  <a:lnTo>
                    <a:pt x="14205" y="10501"/>
                  </a:lnTo>
                  <a:lnTo>
                    <a:pt x="15050" y="10275"/>
                  </a:lnTo>
                  <a:lnTo>
                    <a:pt x="14621" y="9549"/>
                  </a:lnTo>
                  <a:lnTo>
                    <a:pt x="13228" y="7227"/>
                  </a:lnTo>
                  <a:lnTo>
                    <a:pt x="14574" y="4977"/>
                  </a:lnTo>
                  <a:lnTo>
                    <a:pt x="15002" y="4251"/>
                  </a:lnTo>
                  <a:lnTo>
                    <a:pt x="14157" y="4024"/>
                  </a:lnTo>
                  <a:lnTo>
                    <a:pt x="11490" y="3322"/>
                  </a:lnTo>
                  <a:lnTo>
                    <a:pt x="10811"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 name="Google Shape;283;p8"/>
            <p:cNvSpPr/>
            <p:nvPr/>
          </p:nvSpPr>
          <p:spPr>
            <a:xfrm>
              <a:off x="6268925" y="3769350"/>
              <a:ext cx="376275" cy="365250"/>
            </a:xfrm>
            <a:custGeom>
              <a:avLst/>
              <a:gdLst/>
              <a:ahLst/>
              <a:cxnLst/>
              <a:rect l="l" t="t" r="r" b="b"/>
              <a:pathLst>
                <a:path w="15051" h="14610" extrusionOk="0">
                  <a:moveTo>
                    <a:pt x="4882" y="1274"/>
                  </a:moveTo>
                  <a:lnTo>
                    <a:pt x="7109" y="2512"/>
                  </a:lnTo>
                  <a:lnTo>
                    <a:pt x="7109" y="6311"/>
                  </a:lnTo>
                  <a:lnTo>
                    <a:pt x="4263" y="3560"/>
                  </a:lnTo>
                  <a:lnTo>
                    <a:pt x="4882" y="1274"/>
                  </a:lnTo>
                  <a:close/>
                  <a:moveTo>
                    <a:pt x="10049" y="1238"/>
                  </a:moveTo>
                  <a:lnTo>
                    <a:pt x="10704" y="3632"/>
                  </a:lnTo>
                  <a:lnTo>
                    <a:pt x="7942" y="6311"/>
                  </a:lnTo>
                  <a:lnTo>
                    <a:pt x="7942" y="2405"/>
                  </a:lnTo>
                  <a:lnTo>
                    <a:pt x="7954" y="2405"/>
                  </a:lnTo>
                  <a:lnTo>
                    <a:pt x="10049" y="1238"/>
                  </a:lnTo>
                  <a:close/>
                  <a:moveTo>
                    <a:pt x="3751" y="4215"/>
                  </a:moveTo>
                  <a:lnTo>
                    <a:pt x="6525" y="6894"/>
                  </a:lnTo>
                  <a:lnTo>
                    <a:pt x="2501" y="6894"/>
                  </a:lnTo>
                  <a:lnTo>
                    <a:pt x="1298" y="4846"/>
                  </a:lnTo>
                  <a:lnTo>
                    <a:pt x="3751" y="4215"/>
                  </a:lnTo>
                  <a:close/>
                  <a:moveTo>
                    <a:pt x="11395" y="4132"/>
                  </a:moveTo>
                  <a:lnTo>
                    <a:pt x="13728" y="4751"/>
                  </a:lnTo>
                  <a:lnTo>
                    <a:pt x="12443" y="6894"/>
                  </a:lnTo>
                  <a:lnTo>
                    <a:pt x="8537" y="6894"/>
                  </a:lnTo>
                  <a:lnTo>
                    <a:pt x="11395" y="4132"/>
                  </a:lnTo>
                  <a:close/>
                  <a:moveTo>
                    <a:pt x="12562" y="7704"/>
                  </a:moveTo>
                  <a:lnTo>
                    <a:pt x="13788" y="9751"/>
                  </a:lnTo>
                  <a:lnTo>
                    <a:pt x="11311" y="10382"/>
                  </a:lnTo>
                  <a:lnTo>
                    <a:pt x="8549" y="7704"/>
                  </a:lnTo>
                  <a:close/>
                  <a:moveTo>
                    <a:pt x="6525" y="7704"/>
                  </a:moveTo>
                  <a:lnTo>
                    <a:pt x="3668" y="10466"/>
                  </a:lnTo>
                  <a:lnTo>
                    <a:pt x="1334" y="9847"/>
                  </a:lnTo>
                  <a:lnTo>
                    <a:pt x="2608" y="7704"/>
                  </a:lnTo>
                  <a:close/>
                  <a:moveTo>
                    <a:pt x="7954" y="8287"/>
                  </a:moveTo>
                  <a:lnTo>
                    <a:pt x="10800" y="11037"/>
                  </a:lnTo>
                  <a:lnTo>
                    <a:pt x="10168" y="13323"/>
                  </a:lnTo>
                  <a:lnTo>
                    <a:pt x="7954" y="12085"/>
                  </a:lnTo>
                  <a:lnTo>
                    <a:pt x="7954" y="8287"/>
                  </a:lnTo>
                  <a:close/>
                  <a:moveTo>
                    <a:pt x="7120" y="8287"/>
                  </a:moveTo>
                  <a:lnTo>
                    <a:pt x="7120" y="12192"/>
                  </a:lnTo>
                  <a:lnTo>
                    <a:pt x="7109" y="12192"/>
                  </a:lnTo>
                  <a:lnTo>
                    <a:pt x="5001" y="13359"/>
                  </a:lnTo>
                  <a:lnTo>
                    <a:pt x="4346" y="10966"/>
                  </a:lnTo>
                  <a:lnTo>
                    <a:pt x="7120" y="8287"/>
                  </a:lnTo>
                  <a:close/>
                  <a:moveTo>
                    <a:pt x="10585" y="0"/>
                  </a:moveTo>
                  <a:lnTo>
                    <a:pt x="9823" y="417"/>
                  </a:lnTo>
                  <a:lnTo>
                    <a:pt x="7430" y="1750"/>
                  </a:lnTo>
                  <a:lnTo>
                    <a:pt x="5120" y="465"/>
                  </a:lnTo>
                  <a:lnTo>
                    <a:pt x="4358" y="48"/>
                  </a:lnTo>
                  <a:lnTo>
                    <a:pt x="4144" y="857"/>
                  </a:lnTo>
                  <a:lnTo>
                    <a:pt x="3430" y="3453"/>
                  </a:lnTo>
                  <a:lnTo>
                    <a:pt x="858" y="4120"/>
                  </a:lnTo>
                  <a:lnTo>
                    <a:pt x="1" y="4346"/>
                  </a:lnTo>
                  <a:lnTo>
                    <a:pt x="441" y="5072"/>
                  </a:lnTo>
                  <a:lnTo>
                    <a:pt x="1822" y="7394"/>
                  </a:lnTo>
                  <a:lnTo>
                    <a:pt x="477" y="9644"/>
                  </a:lnTo>
                  <a:lnTo>
                    <a:pt x="48" y="10371"/>
                  </a:lnTo>
                  <a:lnTo>
                    <a:pt x="894" y="10597"/>
                  </a:lnTo>
                  <a:lnTo>
                    <a:pt x="3561" y="11299"/>
                  </a:lnTo>
                  <a:lnTo>
                    <a:pt x="4251" y="13800"/>
                  </a:lnTo>
                  <a:lnTo>
                    <a:pt x="4465" y="14609"/>
                  </a:lnTo>
                  <a:lnTo>
                    <a:pt x="5227" y="14192"/>
                  </a:lnTo>
                  <a:lnTo>
                    <a:pt x="7621" y="12859"/>
                  </a:lnTo>
                  <a:lnTo>
                    <a:pt x="9930" y="14157"/>
                  </a:lnTo>
                  <a:lnTo>
                    <a:pt x="10692" y="14573"/>
                  </a:lnTo>
                  <a:lnTo>
                    <a:pt x="10907" y="13752"/>
                  </a:lnTo>
                  <a:lnTo>
                    <a:pt x="11621" y="11156"/>
                  </a:lnTo>
                  <a:lnTo>
                    <a:pt x="14205" y="10490"/>
                  </a:lnTo>
                  <a:lnTo>
                    <a:pt x="15050" y="10263"/>
                  </a:lnTo>
                  <a:lnTo>
                    <a:pt x="14621" y="9537"/>
                  </a:lnTo>
                  <a:lnTo>
                    <a:pt x="13228" y="7215"/>
                  </a:lnTo>
                  <a:lnTo>
                    <a:pt x="14574" y="4965"/>
                  </a:lnTo>
                  <a:lnTo>
                    <a:pt x="15002" y="4239"/>
                  </a:lnTo>
                  <a:lnTo>
                    <a:pt x="14157" y="4013"/>
                  </a:lnTo>
                  <a:lnTo>
                    <a:pt x="11490" y="3322"/>
                  </a:lnTo>
                  <a:lnTo>
                    <a:pt x="10811"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 name="Google Shape;284;p8"/>
            <p:cNvSpPr/>
            <p:nvPr/>
          </p:nvSpPr>
          <p:spPr>
            <a:xfrm>
              <a:off x="6648150" y="2307850"/>
              <a:ext cx="376250" cy="365250"/>
            </a:xfrm>
            <a:custGeom>
              <a:avLst/>
              <a:gdLst/>
              <a:ahLst/>
              <a:cxnLst/>
              <a:rect l="l" t="t" r="r" b="b"/>
              <a:pathLst>
                <a:path w="15050" h="14610" extrusionOk="0">
                  <a:moveTo>
                    <a:pt x="4894" y="1298"/>
                  </a:moveTo>
                  <a:lnTo>
                    <a:pt x="7120" y="2525"/>
                  </a:lnTo>
                  <a:lnTo>
                    <a:pt x="7120" y="6323"/>
                  </a:lnTo>
                  <a:lnTo>
                    <a:pt x="4274" y="3573"/>
                  </a:lnTo>
                  <a:lnTo>
                    <a:pt x="4894" y="1298"/>
                  </a:lnTo>
                  <a:close/>
                  <a:moveTo>
                    <a:pt x="10049" y="1251"/>
                  </a:moveTo>
                  <a:lnTo>
                    <a:pt x="10704" y="3644"/>
                  </a:lnTo>
                  <a:lnTo>
                    <a:pt x="7930" y="6323"/>
                  </a:lnTo>
                  <a:lnTo>
                    <a:pt x="7930" y="2430"/>
                  </a:lnTo>
                  <a:lnTo>
                    <a:pt x="7953" y="2430"/>
                  </a:lnTo>
                  <a:lnTo>
                    <a:pt x="10049" y="1251"/>
                  </a:lnTo>
                  <a:close/>
                  <a:moveTo>
                    <a:pt x="11382" y="4132"/>
                  </a:moveTo>
                  <a:lnTo>
                    <a:pt x="13728" y="4751"/>
                  </a:lnTo>
                  <a:lnTo>
                    <a:pt x="12442" y="6894"/>
                  </a:lnTo>
                  <a:lnTo>
                    <a:pt x="8525" y="6894"/>
                  </a:lnTo>
                  <a:lnTo>
                    <a:pt x="11382" y="4132"/>
                  </a:lnTo>
                  <a:close/>
                  <a:moveTo>
                    <a:pt x="3751" y="4227"/>
                  </a:moveTo>
                  <a:lnTo>
                    <a:pt x="6525" y="6906"/>
                  </a:lnTo>
                  <a:lnTo>
                    <a:pt x="2500" y="6906"/>
                  </a:lnTo>
                  <a:lnTo>
                    <a:pt x="1286" y="4870"/>
                  </a:lnTo>
                  <a:lnTo>
                    <a:pt x="3751" y="4227"/>
                  </a:lnTo>
                  <a:close/>
                  <a:moveTo>
                    <a:pt x="12561" y="7728"/>
                  </a:moveTo>
                  <a:lnTo>
                    <a:pt x="13788" y="9764"/>
                  </a:lnTo>
                  <a:lnTo>
                    <a:pt x="11311" y="10407"/>
                  </a:lnTo>
                  <a:lnTo>
                    <a:pt x="8549" y="7728"/>
                  </a:lnTo>
                  <a:close/>
                  <a:moveTo>
                    <a:pt x="6537" y="7728"/>
                  </a:moveTo>
                  <a:lnTo>
                    <a:pt x="3679" y="10478"/>
                  </a:lnTo>
                  <a:lnTo>
                    <a:pt x="1346" y="9871"/>
                  </a:lnTo>
                  <a:lnTo>
                    <a:pt x="2619" y="7728"/>
                  </a:lnTo>
                  <a:close/>
                  <a:moveTo>
                    <a:pt x="7942" y="8299"/>
                  </a:moveTo>
                  <a:lnTo>
                    <a:pt x="10787" y="11062"/>
                  </a:lnTo>
                  <a:lnTo>
                    <a:pt x="10168" y="13336"/>
                  </a:lnTo>
                  <a:lnTo>
                    <a:pt x="7942" y="12097"/>
                  </a:lnTo>
                  <a:lnTo>
                    <a:pt x="7942" y="8299"/>
                  </a:lnTo>
                  <a:close/>
                  <a:moveTo>
                    <a:pt x="7132" y="8299"/>
                  </a:moveTo>
                  <a:lnTo>
                    <a:pt x="7132" y="12205"/>
                  </a:lnTo>
                  <a:lnTo>
                    <a:pt x="7120" y="12205"/>
                  </a:lnTo>
                  <a:lnTo>
                    <a:pt x="5013" y="13383"/>
                  </a:lnTo>
                  <a:lnTo>
                    <a:pt x="4358" y="10978"/>
                  </a:lnTo>
                  <a:lnTo>
                    <a:pt x="7132" y="8299"/>
                  </a:lnTo>
                  <a:close/>
                  <a:moveTo>
                    <a:pt x="10585" y="1"/>
                  </a:moveTo>
                  <a:lnTo>
                    <a:pt x="9823" y="417"/>
                  </a:lnTo>
                  <a:lnTo>
                    <a:pt x="7430" y="1751"/>
                  </a:lnTo>
                  <a:lnTo>
                    <a:pt x="5120" y="465"/>
                  </a:lnTo>
                  <a:lnTo>
                    <a:pt x="4358" y="48"/>
                  </a:lnTo>
                  <a:lnTo>
                    <a:pt x="4143" y="858"/>
                  </a:lnTo>
                  <a:lnTo>
                    <a:pt x="3429" y="3453"/>
                  </a:lnTo>
                  <a:lnTo>
                    <a:pt x="845" y="4120"/>
                  </a:lnTo>
                  <a:lnTo>
                    <a:pt x="0" y="4346"/>
                  </a:lnTo>
                  <a:lnTo>
                    <a:pt x="429" y="5073"/>
                  </a:lnTo>
                  <a:lnTo>
                    <a:pt x="1822" y="7394"/>
                  </a:lnTo>
                  <a:lnTo>
                    <a:pt x="476" y="9645"/>
                  </a:lnTo>
                  <a:lnTo>
                    <a:pt x="48" y="10371"/>
                  </a:lnTo>
                  <a:lnTo>
                    <a:pt x="893" y="10597"/>
                  </a:lnTo>
                  <a:lnTo>
                    <a:pt x="3560" y="11300"/>
                  </a:lnTo>
                  <a:lnTo>
                    <a:pt x="4239" y="13800"/>
                  </a:lnTo>
                  <a:lnTo>
                    <a:pt x="4465" y="14610"/>
                  </a:lnTo>
                  <a:lnTo>
                    <a:pt x="5227" y="14193"/>
                  </a:lnTo>
                  <a:lnTo>
                    <a:pt x="7620" y="12859"/>
                  </a:lnTo>
                  <a:lnTo>
                    <a:pt x="9930" y="14145"/>
                  </a:lnTo>
                  <a:lnTo>
                    <a:pt x="10692" y="14574"/>
                  </a:lnTo>
                  <a:lnTo>
                    <a:pt x="10906" y="13752"/>
                  </a:lnTo>
                  <a:lnTo>
                    <a:pt x="11621" y="11157"/>
                  </a:lnTo>
                  <a:lnTo>
                    <a:pt x="14204" y="10490"/>
                  </a:lnTo>
                  <a:lnTo>
                    <a:pt x="15050" y="10264"/>
                  </a:lnTo>
                  <a:lnTo>
                    <a:pt x="14621" y="9538"/>
                  </a:lnTo>
                  <a:lnTo>
                    <a:pt x="13228" y="7216"/>
                  </a:lnTo>
                  <a:lnTo>
                    <a:pt x="14573" y="4966"/>
                  </a:lnTo>
                  <a:lnTo>
                    <a:pt x="15002" y="4239"/>
                  </a:lnTo>
                  <a:lnTo>
                    <a:pt x="14157" y="4013"/>
                  </a:lnTo>
                  <a:lnTo>
                    <a:pt x="11490" y="3322"/>
                  </a:lnTo>
                  <a:lnTo>
                    <a:pt x="10811"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5" name="Google Shape;285;p8"/>
            <p:cNvSpPr/>
            <p:nvPr/>
          </p:nvSpPr>
          <p:spPr>
            <a:xfrm>
              <a:off x="6648150" y="1577100"/>
              <a:ext cx="376250" cy="365250"/>
            </a:xfrm>
            <a:custGeom>
              <a:avLst/>
              <a:gdLst/>
              <a:ahLst/>
              <a:cxnLst/>
              <a:rect l="l" t="t" r="r" b="b"/>
              <a:pathLst>
                <a:path w="15050" h="14610" extrusionOk="0">
                  <a:moveTo>
                    <a:pt x="4882" y="1299"/>
                  </a:moveTo>
                  <a:lnTo>
                    <a:pt x="7096" y="2525"/>
                  </a:lnTo>
                  <a:lnTo>
                    <a:pt x="7096" y="6323"/>
                  </a:lnTo>
                  <a:lnTo>
                    <a:pt x="4263" y="3573"/>
                  </a:lnTo>
                  <a:lnTo>
                    <a:pt x="4882" y="1299"/>
                  </a:lnTo>
                  <a:close/>
                  <a:moveTo>
                    <a:pt x="10049" y="1251"/>
                  </a:moveTo>
                  <a:lnTo>
                    <a:pt x="10704" y="3644"/>
                  </a:lnTo>
                  <a:lnTo>
                    <a:pt x="7930" y="6323"/>
                  </a:lnTo>
                  <a:lnTo>
                    <a:pt x="7930" y="2430"/>
                  </a:lnTo>
                  <a:lnTo>
                    <a:pt x="7953" y="2430"/>
                  </a:lnTo>
                  <a:lnTo>
                    <a:pt x="10049" y="1251"/>
                  </a:lnTo>
                  <a:close/>
                  <a:moveTo>
                    <a:pt x="3751" y="4228"/>
                  </a:moveTo>
                  <a:lnTo>
                    <a:pt x="6525" y="6906"/>
                  </a:lnTo>
                  <a:lnTo>
                    <a:pt x="2500" y="6906"/>
                  </a:lnTo>
                  <a:lnTo>
                    <a:pt x="1286" y="4871"/>
                  </a:lnTo>
                  <a:lnTo>
                    <a:pt x="3751" y="4228"/>
                  </a:lnTo>
                  <a:close/>
                  <a:moveTo>
                    <a:pt x="11382" y="4156"/>
                  </a:moveTo>
                  <a:lnTo>
                    <a:pt x="13728" y="4763"/>
                  </a:lnTo>
                  <a:lnTo>
                    <a:pt x="12442" y="6906"/>
                  </a:lnTo>
                  <a:lnTo>
                    <a:pt x="8525" y="6906"/>
                  </a:lnTo>
                  <a:lnTo>
                    <a:pt x="11382" y="4156"/>
                  </a:lnTo>
                  <a:close/>
                  <a:moveTo>
                    <a:pt x="12561" y="7728"/>
                  </a:moveTo>
                  <a:lnTo>
                    <a:pt x="13788" y="9764"/>
                  </a:lnTo>
                  <a:lnTo>
                    <a:pt x="11311" y="10407"/>
                  </a:lnTo>
                  <a:lnTo>
                    <a:pt x="8549" y="7728"/>
                  </a:lnTo>
                  <a:close/>
                  <a:moveTo>
                    <a:pt x="6525" y="7704"/>
                  </a:moveTo>
                  <a:lnTo>
                    <a:pt x="3667" y="10478"/>
                  </a:lnTo>
                  <a:lnTo>
                    <a:pt x="1322" y="9859"/>
                  </a:lnTo>
                  <a:lnTo>
                    <a:pt x="2608" y="7704"/>
                  </a:lnTo>
                  <a:close/>
                  <a:moveTo>
                    <a:pt x="7942" y="8300"/>
                  </a:moveTo>
                  <a:lnTo>
                    <a:pt x="10787" y="11050"/>
                  </a:lnTo>
                  <a:lnTo>
                    <a:pt x="10168" y="13336"/>
                  </a:lnTo>
                  <a:lnTo>
                    <a:pt x="7942" y="12098"/>
                  </a:lnTo>
                  <a:lnTo>
                    <a:pt x="7942" y="8300"/>
                  </a:lnTo>
                  <a:close/>
                  <a:moveTo>
                    <a:pt x="7120" y="8300"/>
                  </a:moveTo>
                  <a:lnTo>
                    <a:pt x="7120" y="12205"/>
                  </a:lnTo>
                  <a:lnTo>
                    <a:pt x="7096" y="12205"/>
                  </a:lnTo>
                  <a:lnTo>
                    <a:pt x="5001" y="13383"/>
                  </a:lnTo>
                  <a:lnTo>
                    <a:pt x="4346" y="10978"/>
                  </a:lnTo>
                  <a:lnTo>
                    <a:pt x="7120" y="8300"/>
                  </a:lnTo>
                  <a:close/>
                  <a:moveTo>
                    <a:pt x="10585" y="1"/>
                  </a:moveTo>
                  <a:lnTo>
                    <a:pt x="9823" y="418"/>
                  </a:lnTo>
                  <a:lnTo>
                    <a:pt x="7430" y="1751"/>
                  </a:lnTo>
                  <a:lnTo>
                    <a:pt x="5120" y="465"/>
                  </a:lnTo>
                  <a:lnTo>
                    <a:pt x="4358" y="49"/>
                  </a:lnTo>
                  <a:lnTo>
                    <a:pt x="4143" y="858"/>
                  </a:lnTo>
                  <a:lnTo>
                    <a:pt x="3429" y="3454"/>
                  </a:lnTo>
                  <a:lnTo>
                    <a:pt x="845" y="4120"/>
                  </a:lnTo>
                  <a:lnTo>
                    <a:pt x="0" y="4347"/>
                  </a:lnTo>
                  <a:lnTo>
                    <a:pt x="429" y="5073"/>
                  </a:lnTo>
                  <a:lnTo>
                    <a:pt x="1822" y="7395"/>
                  </a:lnTo>
                  <a:lnTo>
                    <a:pt x="476" y="9645"/>
                  </a:lnTo>
                  <a:lnTo>
                    <a:pt x="48" y="10371"/>
                  </a:lnTo>
                  <a:lnTo>
                    <a:pt x="893" y="10597"/>
                  </a:lnTo>
                  <a:lnTo>
                    <a:pt x="3560" y="11300"/>
                  </a:lnTo>
                  <a:lnTo>
                    <a:pt x="4239" y="13800"/>
                  </a:lnTo>
                  <a:lnTo>
                    <a:pt x="4465" y="14610"/>
                  </a:lnTo>
                  <a:lnTo>
                    <a:pt x="5227" y="14193"/>
                  </a:lnTo>
                  <a:lnTo>
                    <a:pt x="7620" y="12860"/>
                  </a:lnTo>
                  <a:lnTo>
                    <a:pt x="9930" y="14145"/>
                  </a:lnTo>
                  <a:lnTo>
                    <a:pt x="10692" y="14574"/>
                  </a:lnTo>
                  <a:lnTo>
                    <a:pt x="10906" y="13753"/>
                  </a:lnTo>
                  <a:lnTo>
                    <a:pt x="11621" y="11157"/>
                  </a:lnTo>
                  <a:lnTo>
                    <a:pt x="14204" y="10490"/>
                  </a:lnTo>
                  <a:lnTo>
                    <a:pt x="15050" y="10264"/>
                  </a:lnTo>
                  <a:lnTo>
                    <a:pt x="14621" y="9538"/>
                  </a:lnTo>
                  <a:lnTo>
                    <a:pt x="13228" y="7216"/>
                  </a:lnTo>
                  <a:lnTo>
                    <a:pt x="14573" y="4966"/>
                  </a:lnTo>
                  <a:lnTo>
                    <a:pt x="15002" y="4239"/>
                  </a:lnTo>
                  <a:lnTo>
                    <a:pt x="14157" y="4013"/>
                  </a:lnTo>
                  <a:lnTo>
                    <a:pt x="11490" y="3323"/>
                  </a:lnTo>
                  <a:lnTo>
                    <a:pt x="10811"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 name="Google Shape;286;p8"/>
            <p:cNvSpPr/>
            <p:nvPr/>
          </p:nvSpPr>
          <p:spPr>
            <a:xfrm>
              <a:off x="6648450" y="846675"/>
              <a:ext cx="376250" cy="365525"/>
            </a:xfrm>
            <a:custGeom>
              <a:avLst/>
              <a:gdLst/>
              <a:ahLst/>
              <a:cxnLst/>
              <a:rect l="l" t="t" r="r" b="b"/>
              <a:pathLst>
                <a:path w="15050" h="14621" extrusionOk="0">
                  <a:moveTo>
                    <a:pt x="10037" y="1238"/>
                  </a:moveTo>
                  <a:lnTo>
                    <a:pt x="10692" y="3631"/>
                  </a:lnTo>
                  <a:lnTo>
                    <a:pt x="7918" y="6310"/>
                  </a:lnTo>
                  <a:lnTo>
                    <a:pt x="7918" y="2417"/>
                  </a:lnTo>
                  <a:lnTo>
                    <a:pt x="7941" y="2417"/>
                  </a:lnTo>
                  <a:lnTo>
                    <a:pt x="10037" y="1238"/>
                  </a:lnTo>
                  <a:close/>
                  <a:moveTo>
                    <a:pt x="4870" y="1298"/>
                  </a:moveTo>
                  <a:lnTo>
                    <a:pt x="7084" y="2536"/>
                  </a:lnTo>
                  <a:lnTo>
                    <a:pt x="7084" y="6322"/>
                  </a:lnTo>
                  <a:lnTo>
                    <a:pt x="4251" y="3572"/>
                  </a:lnTo>
                  <a:lnTo>
                    <a:pt x="4870" y="1298"/>
                  </a:lnTo>
                  <a:close/>
                  <a:moveTo>
                    <a:pt x="3739" y="4215"/>
                  </a:moveTo>
                  <a:lnTo>
                    <a:pt x="6513" y="6894"/>
                  </a:lnTo>
                  <a:lnTo>
                    <a:pt x="2488" y="6894"/>
                  </a:lnTo>
                  <a:lnTo>
                    <a:pt x="1274" y="4858"/>
                  </a:lnTo>
                  <a:lnTo>
                    <a:pt x="3739" y="4215"/>
                  </a:lnTo>
                  <a:close/>
                  <a:moveTo>
                    <a:pt x="11359" y="4131"/>
                  </a:moveTo>
                  <a:lnTo>
                    <a:pt x="13692" y="4751"/>
                  </a:lnTo>
                  <a:lnTo>
                    <a:pt x="12430" y="6894"/>
                  </a:lnTo>
                  <a:lnTo>
                    <a:pt x="8513" y="6894"/>
                  </a:lnTo>
                  <a:lnTo>
                    <a:pt x="11359" y="4131"/>
                  </a:lnTo>
                  <a:close/>
                  <a:moveTo>
                    <a:pt x="12549" y="7715"/>
                  </a:moveTo>
                  <a:lnTo>
                    <a:pt x="13776" y="9751"/>
                  </a:lnTo>
                  <a:lnTo>
                    <a:pt x="11299" y="10394"/>
                  </a:lnTo>
                  <a:lnTo>
                    <a:pt x="8537" y="7715"/>
                  </a:lnTo>
                  <a:close/>
                  <a:moveTo>
                    <a:pt x="6513" y="7727"/>
                  </a:moveTo>
                  <a:lnTo>
                    <a:pt x="3655" y="10477"/>
                  </a:lnTo>
                  <a:lnTo>
                    <a:pt x="1310" y="9870"/>
                  </a:lnTo>
                  <a:lnTo>
                    <a:pt x="2596" y="7727"/>
                  </a:lnTo>
                  <a:close/>
                  <a:moveTo>
                    <a:pt x="7930" y="8287"/>
                  </a:moveTo>
                  <a:lnTo>
                    <a:pt x="10775" y="11049"/>
                  </a:lnTo>
                  <a:lnTo>
                    <a:pt x="10156" y="13323"/>
                  </a:lnTo>
                  <a:lnTo>
                    <a:pt x="7930" y="12085"/>
                  </a:lnTo>
                  <a:lnTo>
                    <a:pt x="7930" y="8287"/>
                  </a:lnTo>
                  <a:close/>
                  <a:moveTo>
                    <a:pt x="7108" y="8287"/>
                  </a:moveTo>
                  <a:lnTo>
                    <a:pt x="7108" y="12192"/>
                  </a:lnTo>
                  <a:lnTo>
                    <a:pt x="7084" y="12192"/>
                  </a:lnTo>
                  <a:lnTo>
                    <a:pt x="4989" y="13371"/>
                  </a:lnTo>
                  <a:lnTo>
                    <a:pt x="4334" y="10966"/>
                  </a:lnTo>
                  <a:lnTo>
                    <a:pt x="7108" y="8287"/>
                  </a:lnTo>
                  <a:close/>
                  <a:moveTo>
                    <a:pt x="10585" y="0"/>
                  </a:moveTo>
                  <a:lnTo>
                    <a:pt x="9823" y="417"/>
                  </a:lnTo>
                  <a:lnTo>
                    <a:pt x="7430" y="1762"/>
                  </a:lnTo>
                  <a:lnTo>
                    <a:pt x="5120" y="464"/>
                  </a:lnTo>
                  <a:lnTo>
                    <a:pt x="4370" y="48"/>
                  </a:lnTo>
                  <a:lnTo>
                    <a:pt x="4143" y="869"/>
                  </a:lnTo>
                  <a:lnTo>
                    <a:pt x="3429" y="3453"/>
                  </a:lnTo>
                  <a:lnTo>
                    <a:pt x="857" y="4120"/>
                  </a:lnTo>
                  <a:lnTo>
                    <a:pt x="0" y="4346"/>
                  </a:lnTo>
                  <a:lnTo>
                    <a:pt x="441" y="5072"/>
                  </a:lnTo>
                  <a:lnTo>
                    <a:pt x="1822" y="7394"/>
                  </a:lnTo>
                  <a:lnTo>
                    <a:pt x="476" y="9644"/>
                  </a:lnTo>
                  <a:lnTo>
                    <a:pt x="48" y="10370"/>
                  </a:lnTo>
                  <a:lnTo>
                    <a:pt x="893" y="10597"/>
                  </a:lnTo>
                  <a:lnTo>
                    <a:pt x="3560" y="11299"/>
                  </a:lnTo>
                  <a:lnTo>
                    <a:pt x="4251" y="13799"/>
                  </a:lnTo>
                  <a:lnTo>
                    <a:pt x="4465" y="14621"/>
                  </a:lnTo>
                  <a:lnTo>
                    <a:pt x="5227" y="14204"/>
                  </a:lnTo>
                  <a:lnTo>
                    <a:pt x="7620" y="12859"/>
                  </a:lnTo>
                  <a:lnTo>
                    <a:pt x="9930" y="14157"/>
                  </a:lnTo>
                  <a:lnTo>
                    <a:pt x="10692" y="14573"/>
                  </a:lnTo>
                  <a:lnTo>
                    <a:pt x="10918" y="13752"/>
                  </a:lnTo>
                  <a:lnTo>
                    <a:pt x="11632" y="11168"/>
                  </a:lnTo>
                  <a:lnTo>
                    <a:pt x="14204" y="10489"/>
                  </a:lnTo>
                  <a:lnTo>
                    <a:pt x="15050" y="10275"/>
                  </a:lnTo>
                  <a:lnTo>
                    <a:pt x="14621" y="9537"/>
                  </a:lnTo>
                  <a:lnTo>
                    <a:pt x="13240" y="7215"/>
                  </a:lnTo>
                  <a:lnTo>
                    <a:pt x="14573" y="4965"/>
                  </a:lnTo>
                  <a:lnTo>
                    <a:pt x="14990" y="4227"/>
                  </a:lnTo>
                  <a:lnTo>
                    <a:pt x="14157" y="4024"/>
                  </a:lnTo>
                  <a:lnTo>
                    <a:pt x="11490" y="3322"/>
                  </a:lnTo>
                  <a:lnTo>
                    <a:pt x="10811"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 name="Google Shape;287;p8"/>
            <p:cNvSpPr/>
            <p:nvPr/>
          </p:nvSpPr>
          <p:spPr>
            <a:xfrm>
              <a:off x="6648150" y="1942325"/>
              <a:ext cx="376250" cy="365550"/>
            </a:xfrm>
            <a:custGeom>
              <a:avLst/>
              <a:gdLst/>
              <a:ahLst/>
              <a:cxnLst/>
              <a:rect l="l" t="t" r="r" b="b"/>
              <a:pathLst>
                <a:path w="15050" h="14622" extrusionOk="0">
                  <a:moveTo>
                    <a:pt x="4882" y="1299"/>
                  </a:moveTo>
                  <a:lnTo>
                    <a:pt x="7096" y="2537"/>
                  </a:lnTo>
                  <a:lnTo>
                    <a:pt x="7096" y="6335"/>
                  </a:lnTo>
                  <a:lnTo>
                    <a:pt x="4263" y="3573"/>
                  </a:lnTo>
                  <a:lnTo>
                    <a:pt x="4882" y="1299"/>
                  </a:lnTo>
                  <a:close/>
                  <a:moveTo>
                    <a:pt x="10049" y="1251"/>
                  </a:moveTo>
                  <a:lnTo>
                    <a:pt x="10716" y="3656"/>
                  </a:lnTo>
                  <a:lnTo>
                    <a:pt x="7953" y="6335"/>
                  </a:lnTo>
                  <a:lnTo>
                    <a:pt x="7953" y="2430"/>
                  </a:lnTo>
                  <a:lnTo>
                    <a:pt x="10049" y="1251"/>
                  </a:lnTo>
                  <a:close/>
                  <a:moveTo>
                    <a:pt x="11382" y="4144"/>
                  </a:moveTo>
                  <a:lnTo>
                    <a:pt x="13728" y="4751"/>
                  </a:lnTo>
                  <a:lnTo>
                    <a:pt x="12442" y="6895"/>
                  </a:lnTo>
                  <a:lnTo>
                    <a:pt x="8525" y="6895"/>
                  </a:lnTo>
                  <a:lnTo>
                    <a:pt x="11382" y="4144"/>
                  </a:lnTo>
                  <a:close/>
                  <a:moveTo>
                    <a:pt x="3751" y="4228"/>
                  </a:moveTo>
                  <a:lnTo>
                    <a:pt x="6525" y="6906"/>
                  </a:lnTo>
                  <a:lnTo>
                    <a:pt x="2500" y="6906"/>
                  </a:lnTo>
                  <a:lnTo>
                    <a:pt x="1286" y="4870"/>
                  </a:lnTo>
                  <a:lnTo>
                    <a:pt x="3751" y="4228"/>
                  </a:lnTo>
                  <a:close/>
                  <a:moveTo>
                    <a:pt x="12561" y="7728"/>
                  </a:moveTo>
                  <a:lnTo>
                    <a:pt x="13788" y="9764"/>
                  </a:lnTo>
                  <a:lnTo>
                    <a:pt x="11311" y="10407"/>
                  </a:lnTo>
                  <a:lnTo>
                    <a:pt x="8549" y="7728"/>
                  </a:lnTo>
                  <a:close/>
                  <a:moveTo>
                    <a:pt x="6525" y="7728"/>
                  </a:moveTo>
                  <a:lnTo>
                    <a:pt x="3667" y="10478"/>
                  </a:lnTo>
                  <a:lnTo>
                    <a:pt x="1322" y="9871"/>
                  </a:lnTo>
                  <a:lnTo>
                    <a:pt x="2608" y="7728"/>
                  </a:lnTo>
                  <a:close/>
                  <a:moveTo>
                    <a:pt x="7942" y="8311"/>
                  </a:moveTo>
                  <a:lnTo>
                    <a:pt x="10787" y="11062"/>
                  </a:lnTo>
                  <a:lnTo>
                    <a:pt x="10168" y="13336"/>
                  </a:lnTo>
                  <a:lnTo>
                    <a:pt x="7942" y="12109"/>
                  </a:lnTo>
                  <a:lnTo>
                    <a:pt x="7942" y="8311"/>
                  </a:lnTo>
                  <a:close/>
                  <a:moveTo>
                    <a:pt x="7120" y="8311"/>
                  </a:moveTo>
                  <a:lnTo>
                    <a:pt x="7120" y="12205"/>
                  </a:lnTo>
                  <a:lnTo>
                    <a:pt x="7096" y="12205"/>
                  </a:lnTo>
                  <a:lnTo>
                    <a:pt x="5001" y="13383"/>
                  </a:lnTo>
                  <a:lnTo>
                    <a:pt x="4346" y="10990"/>
                  </a:lnTo>
                  <a:lnTo>
                    <a:pt x="7120" y="8311"/>
                  </a:lnTo>
                  <a:close/>
                  <a:moveTo>
                    <a:pt x="10585" y="1"/>
                  </a:moveTo>
                  <a:lnTo>
                    <a:pt x="9823" y="418"/>
                  </a:lnTo>
                  <a:lnTo>
                    <a:pt x="7430" y="1763"/>
                  </a:lnTo>
                  <a:lnTo>
                    <a:pt x="5120" y="465"/>
                  </a:lnTo>
                  <a:lnTo>
                    <a:pt x="4358" y="48"/>
                  </a:lnTo>
                  <a:lnTo>
                    <a:pt x="4143" y="870"/>
                  </a:lnTo>
                  <a:lnTo>
                    <a:pt x="3429" y="3454"/>
                  </a:lnTo>
                  <a:lnTo>
                    <a:pt x="845" y="4132"/>
                  </a:lnTo>
                  <a:lnTo>
                    <a:pt x="0" y="4347"/>
                  </a:lnTo>
                  <a:lnTo>
                    <a:pt x="429" y="5085"/>
                  </a:lnTo>
                  <a:lnTo>
                    <a:pt x="1822" y="7406"/>
                  </a:lnTo>
                  <a:lnTo>
                    <a:pt x="476" y="9645"/>
                  </a:lnTo>
                  <a:lnTo>
                    <a:pt x="48" y="10383"/>
                  </a:lnTo>
                  <a:lnTo>
                    <a:pt x="893" y="10597"/>
                  </a:lnTo>
                  <a:lnTo>
                    <a:pt x="3560" y="11300"/>
                  </a:lnTo>
                  <a:lnTo>
                    <a:pt x="4239" y="13800"/>
                  </a:lnTo>
                  <a:lnTo>
                    <a:pt x="4465" y="14622"/>
                  </a:lnTo>
                  <a:lnTo>
                    <a:pt x="5227" y="14205"/>
                  </a:lnTo>
                  <a:lnTo>
                    <a:pt x="7620" y="12860"/>
                  </a:lnTo>
                  <a:lnTo>
                    <a:pt x="9930" y="14157"/>
                  </a:lnTo>
                  <a:lnTo>
                    <a:pt x="10692" y="14574"/>
                  </a:lnTo>
                  <a:lnTo>
                    <a:pt x="10906" y="13753"/>
                  </a:lnTo>
                  <a:lnTo>
                    <a:pt x="11621" y="11169"/>
                  </a:lnTo>
                  <a:lnTo>
                    <a:pt x="14204" y="10502"/>
                  </a:lnTo>
                  <a:lnTo>
                    <a:pt x="15050" y="10276"/>
                  </a:lnTo>
                  <a:lnTo>
                    <a:pt x="14621" y="9550"/>
                  </a:lnTo>
                  <a:lnTo>
                    <a:pt x="13228" y="7228"/>
                  </a:lnTo>
                  <a:lnTo>
                    <a:pt x="14573" y="4978"/>
                  </a:lnTo>
                  <a:lnTo>
                    <a:pt x="15002" y="4251"/>
                  </a:lnTo>
                  <a:lnTo>
                    <a:pt x="14157" y="4025"/>
                  </a:lnTo>
                  <a:lnTo>
                    <a:pt x="11490" y="3323"/>
                  </a:lnTo>
                  <a:lnTo>
                    <a:pt x="10811"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 name="Google Shape;288;p8"/>
            <p:cNvSpPr/>
            <p:nvPr/>
          </p:nvSpPr>
          <p:spPr>
            <a:xfrm>
              <a:off x="7027350" y="3769350"/>
              <a:ext cx="375975" cy="365250"/>
            </a:xfrm>
            <a:custGeom>
              <a:avLst/>
              <a:gdLst/>
              <a:ahLst/>
              <a:cxnLst/>
              <a:rect l="l" t="t" r="r" b="b"/>
              <a:pathLst>
                <a:path w="15039" h="14610" extrusionOk="0">
                  <a:moveTo>
                    <a:pt x="4882" y="1274"/>
                  </a:moveTo>
                  <a:lnTo>
                    <a:pt x="7097" y="2512"/>
                  </a:lnTo>
                  <a:lnTo>
                    <a:pt x="7097" y="6311"/>
                  </a:lnTo>
                  <a:lnTo>
                    <a:pt x="4251" y="3560"/>
                  </a:lnTo>
                  <a:lnTo>
                    <a:pt x="4882" y="1274"/>
                  </a:lnTo>
                  <a:close/>
                  <a:moveTo>
                    <a:pt x="10038" y="1238"/>
                  </a:moveTo>
                  <a:lnTo>
                    <a:pt x="10704" y="3632"/>
                  </a:lnTo>
                  <a:lnTo>
                    <a:pt x="7930" y="6311"/>
                  </a:lnTo>
                  <a:lnTo>
                    <a:pt x="7930" y="2405"/>
                  </a:lnTo>
                  <a:lnTo>
                    <a:pt x="7942" y="2405"/>
                  </a:lnTo>
                  <a:lnTo>
                    <a:pt x="10038" y="1238"/>
                  </a:lnTo>
                  <a:close/>
                  <a:moveTo>
                    <a:pt x="3751" y="4215"/>
                  </a:moveTo>
                  <a:lnTo>
                    <a:pt x="6513" y="6894"/>
                  </a:lnTo>
                  <a:lnTo>
                    <a:pt x="2501" y="6894"/>
                  </a:lnTo>
                  <a:lnTo>
                    <a:pt x="1275" y="4846"/>
                  </a:lnTo>
                  <a:lnTo>
                    <a:pt x="3751" y="4215"/>
                  </a:lnTo>
                  <a:close/>
                  <a:moveTo>
                    <a:pt x="11383" y="4132"/>
                  </a:moveTo>
                  <a:lnTo>
                    <a:pt x="13717" y="4751"/>
                  </a:lnTo>
                  <a:lnTo>
                    <a:pt x="12443" y="6894"/>
                  </a:lnTo>
                  <a:lnTo>
                    <a:pt x="8526" y="6894"/>
                  </a:lnTo>
                  <a:lnTo>
                    <a:pt x="11383" y="4132"/>
                  </a:lnTo>
                  <a:close/>
                  <a:moveTo>
                    <a:pt x="12550" y="7704"/>
                  </a:moveTo>
                  <a:lnTo>
                    <a:pt x="13764" y="9751"/>
                  </a:lnTo>
                  <a:lnTo>
                    <a:pt x="11300" y="10382"/>
                  </a:lnTo>
                  <a:lnTo>
                    <a:pt x="8526" y="7704"/>
                  </a:lnTo>
                  <a:close/>
                  <a:moveTo>
                    <a:pt x="6513" y="7704"/>
                  </a:moveTo>
                  <a:lnTo>
                    <a:pt x="3656" y="10466"/>
                  </a:lnTo>
                  <a:lnTo>
                    <a:pt x="1322" y="9847"/>
                  </a:lnTo>
                  <a:lnTo>
                    <a:pt x="2596" y="7704"/>
                  </a:lnTo>
                  <a:close/>
                  <a:moveTo>
                    <a:pt x="7942" y="8287"/>
                  </a:moveTo>
                  <a:lnTo>
                    <a:pt x="10788" y="11037"/>
                  </a:lnTo>
                  <a:lnTo>
                    <a:pt x="10169" y="13323"/>
                  </a:lnTo>
                  <a:lnTo>
                    <a:pt x="7942" y="12085"/>
                  </a:lnTo>
                  <a:lnTo>
                    <a:pt x="7942" y="8287"/>
                  </a:lnTo>
                  <a:close/>
                  <a:moveTo>
                    <a:pt x="7109" y="8287"/>
                  </a:moveTo>
                  <a:lnTo>
                    <a:pt x="7109" y="12192"/>
                  </a:lnTo>
                  <a:lnTo>
                    <a:pt x="7097" y="12192"/>
                  </a:lnTo>
                  <a:lnTo>
                    <a:pt x="5001" y="13359"/>
                  </a:lnTo>
                  <a:lnTo>
                    <a:pt x="4346" y="10966"/>
                  </a:lnTo>
                  <a:lnTo>
                    <a:pt x="7109" y="8287"/>
                  </a:lnTo>
                  <a:close/>
                  <a:moveTo>
                    <a:pt x="10573" y="0"/>
                  </a:moveTo>
                  <a:lnTo>
                    <a:pt x="9823" y="417"/>
                  </a:lnTo>
                  <a:lnTo>
                    <a:pt x="7430" y="1750"/>
                  </a:lnTo>
                  <a:lnTo>
                    <a:pt x="5120" y="465"/>
                  </a:lnTo>
                  <a:lnTo>
                    <a:pt x="4358" y="48"/>
                  </a:lnTo>
                  <a:lnTo>
                    <a:pt x="4132" y="857"/>
                  </a:lnTo>
                  <a:lnTo>
                    <a:pt x="3418" y="3453"/>
                  </a:lnTo>
                  <a:lnTo>
                    <a:pt x="846" y="4120"/>
                  </a:lnTo>
                  <a:lnTo>
                    <a:pt x="1" y="4346"/>
                  </a:lnTo>
                  <a:lnTo>
                    <a:pt x="429" y="5072"/>
                  </a:lnTo>
                  <a:lnTo>
                    <a:pt x="1810" y="7394"/>
                  </a:lnTo>
                  <a:lnTo>
                    <a:pt x="477" y="9644"/>
                  </a:lnTo>
                  <a:lnTo>
                    <a:pt x="48" y="10371"/>
                  </a:lnTo>
                  <a:lnTo>
                    <a:pt x="894" y="10597"/>
                  </a:lnTo>
                  <a:lnTo>
                    <a:pt x="3561" y="11299"/>
                  </a:lnTo>
                  <a:lnTo>
                    <a:pt x="4239" y="13800"/>
                  </a:lnTo>
                  <a:lnTo>
                    <a:pt x="4466" y="14609"/>
                  </a:lnTo>
                  <a:lnTo>
                    <a:pt x="5228" y="14192"/>
                  </a:lnTo>
                  <a:lnTo>
                    <a:pt x="7621" y="12859"/>
                  </a:lnTo>
                  <a:lnTo>
                    <a:pt x="9930" y="14157"/>
                  </a:lnTo>
                  <a:lnTo>
                    <a:pt x="10681" y="14573"/>
                  </a:lnTo>
                  <a:lnTo>
                    <a:pt x="10907" y="13752"/>
                  </a:lnTo>
                  <a:lnTo>
                    <a:pt x="11621" y="11156"/>
                  </a:lnTo>
                  <a:lnTo>
                    <a:pt x="14193" y="10490"/>
                  </a:lnTo>
                  <a:lnTo>
                    <a:pt x="15038" y="10263"/>
                  </a:lnTo>
                  <a:lnTo>
                    <a:pt x="14610" y="9537"/>
                  </a:lnTo>
                  <a:lnTo>
                    <a:pt x="13229" y="7215"/>
                  </a:lnTo>
                  <a:lnTo>
                    <a:pt x="14562" y="4965"/>
                  </a:lnTo>
                  <a:lnTo>
                    <a:pt x="15003" y="4239"/>
                  </a:lnTo>
                  <a:lnTo>
                    <a:pt x="14145" y="4013"/>
                  </a:lnTo>
                  <a:lnTo>
                    <a:pt x="11490" y="3322"/>
                  </a:lnTo>
                  <a:lnTo>
                    <a:pt x="10800" y="822"/>
                  </a:lnTo>
                  <a:lnTo>
                    <a:pt x="10573"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 name="Google Shape;289;p8"/>
            <p:cNvSpPr/>
            <p:nvPr/>
          </p:nvSpPr>
          <p:spPr>
            <a:xfrm>
              <a:off x="6648150" y="2673075"/>
              <a:ext cx="376250" cy="365550"/>
            </a:xfrm>
            <a:custGeom>
              <a:avLst/>
              <a:gdLst/>
              <a:ahLst/>
              <a:cxnLst/>
              <a:rect l="l" t="t" r="r" b="b"/>
              <a:pathLst>
                <a:path w="15050" h="14622" extrusionOk="0">
                  <a:moveTo>
                    <a:pt x="4894" y="1286"/>
                  </a:moveTo>
                  <a:lnTo>
                    <a:pt x="7120" y="2525"/>
                  </a:lnTo>
                  <a:lnTo>
                    <a:pt x="7120" y="6311"/>
                  </a:lnTo>
                  <a:lnTo>
                    <a:pt x="4274" y="3561"/>
                  </a:lnTo>
                  <a:lnTo>
                    <a:pt x="4894" y="1286"/>
                  </a:lnTo>
                  <a:close/>
                  <a:moveTo>
                    <a:pt x="10049" y="1251"/>
                  </a:moveTo>
                  <a:lnTo>
                    <a:pt x="10704" y="3656"/>
                  </a:lnTo>
                  <a:lnTo>
                    <a:pt x="7930" y="6335"/>
                  </a:lnTo>
                  <a:lnTo>
                    <a:pt x="7930" y="2429"/>
                  </a:lnTo>
                  <a:lnTo>
                    <a:pt x="7953" y="2429"/>
                  </a:lnTo>
                  <a:lnTo>
                    <a:pt x="10049" y="1251"/>
                  </a:lnTo>
                  <a:close/>
                  <a:moveTo>
                    <a:pt x="11382" y="4144"/>
                  </a:moveTo>
                  <a:lnTo>
                    <a:pt x="13728" y="4751"/>
                  </a:lnTo>
                  <a:lnTo>
                    <a:pt x="12442" y="6894"/>
                  </a:lnTo>
                  <a:lnTo>
                    <a:pt x="8525" y="6894"/>
                  </a:lnTo>
                  <a:lnTo>
                    <a:pt x="11382" y="4144"/>
                  </a:lnTo>
                  <a:close/>
                  <a:moveTo>
                    <a:pt x="3751" y="4227"/>
                  </a:moveTo>
                  <a:lnTo>
                    <a:pt x="6525" y="6906"/>
                  </a:lnTo>
                  <a:lnTo>
                    <a:pt x="2500" y="6906"/>
                  </a:lnTo>
                  <a:lnTo>
                    <a:pt x="1286" y="4870"/>
                  </a:lnTo>
                  <a:lnTo>
                    <a:pt x="3751" y="4227"/>
                  </a:lnTo>
                  <a:close/>
                  <a:moveTo>
                    <a:pt x="12561" y="7728"/>
                  </a:moveTo>
                  <a:lnTo>
                    <a:pt x="13788" y="9764"/>
                  </a:lnTo>
                  <a:lnTo>
                    <a:pt x="11311" y="10407"/>
                  </a:lnTo>
                  <a:lnTo>
                    <a:pt x="8549" y="7728"/>
                  </a:lnTo>
                  <a:close/>
                  <a:moveTo>
                    <a:pt x="6525" y="7716"/>
                  </a:moveTo>
                  <a:lnTo>
                    <a:pt x="3679" y="10466"/>
                  </a:lnTo>
                  <a:lnTo>
                    <a:pt x="1346" y="9859"/>
                  </a:lnTo>
                  <a:lnTo>
                    <a:pt x="2608" y="7716"/>
                  </a:lnTo>
                  <a:close/>
                  <a:moveTo>
                    <a:pt x="7953" y="8299"/>
                  </a:moveTo>
                  <a:lnTo>
                    <a:pt x="10787" y="11050"/>
                  </a:lnTo>
                  <a:lnTo>
                    <a:pt x="10168" y="13324"/>
                  </a:lnTo>
                  <a:lnTo>
                    <a:pt x="7942" y="12085"/>
                  </a:lnTo>
                  <a:lnTo>
                    <a:pt x="7942" y="8299"/>
                  </a:lnTo>
                  <a:close/>
                  <a:moveTo>
                    <a:pt x="7132" y="8287"/>
                  </a:moveTo>
                  <a:lnTo>
                    <a:pt x="7132" y="12193"/>
                  </a:lnTo>
                  <a:lnTo>
                    <a:pt x="7120" y="12193"/>
                  </a:lnTo>
                  <a:lnTo>
                    <a:pt x="5013" y="13371"/>
                  </a:lnTo>
                  <a:lnTo>
                    <a:pt x="4358" y="10966"/>
                  </a:lnTo>
                  <a:lnTo>
                    <a:pt x="7132" y="8287"/>
                  </a:lnTo>
                  <a:close/>
                  <a:moveTo>
                    <a:pt x="10585" y="1"/>
                  </a:moveTo>
                  <a:lnTo>
                    <a:pt x="9823" y="417"/>
                  </a:lnTo>
                  <a:lnTo>
                    <a:pt x="7430" y="1763"/>
                  </a:lnTo>
                  <a:lnTo>
                    <a:pt x="5120" y="465"/>
                  </a:lnTo>
                  <a:lnTo>
                    <a:pt x="4358" y="48"/>
                  </a:lnTo>
                  <a:lnTo>
                    <a:pt x="4143" y="870"/>
                  </a:lnTo>
                  <a:lnTo>
                    <a:pt x="3429" y="3453"/>
                  </a:lnTo>
                  <a:lnTo>
                    <a:pt x="845" y="4132"/>
                  </a:lnTo>
                  <a:lnTo>
                    <a:pt x="0" y="4346"/>
                  </a:lnTo>
                  <a:lnTo>
                    <a:pt x="429" y="5085"/>
                  </a:lnTo>
                  <a:lnTo>
                    <a:pt x="1822" y="7406"/>
                  </a:lnTo>
                  <a:lnTo>
                    <a:pt x="476" y="9645"/>
                  </a:lnTo>
                  <a:lnTo>
                    <a:pt x="48" y="10383"/>
                  </a:lnTo>
                  <a:lnTo>
                    <a:pt x="893" y="10597"/>
                  </a:lnTo>
                  <a:lnTo>
                    <a:pt x="3560" y="11300"/>
                  </a:lnTo>
                  <a:lnTo>
                    <a:pt x="4239" y="13800"/>
                  </a:lnTo>
                  <a:lnTo>
                    <a:pt x="4465" y="14621"/>
                  </a:lnTo>
                  <a:lnTo>
                    <a:pt x="5227" y="14205"/>
                  </a:lnTo>
                  <a:lnTo>
                    <a:pt x="7620" y="12859"/>
                  </a:lnTo>
                  <a:lnTo>
                    <a:pt x="9930" y="14157"/>
                  </a:lnTo>
                  <a:lnTo>
                    <a:pt x="10680" y="14574"/>
                  </a:lnTo>
                  <a:lnTo>
                    <a:pt x="10906" y="13752"/>
                  </a:lnTo>
                  <a:lnTo>
                    <a:pt x="11621" y="11169"/>
                  </a:lnTo>
                  <a:lnTo>
                    <a:pt x="14192" y="10502"/>
                  </a:lnTo>
                  <a:lnTo>
                    <a:pt x="15050" y="10276"/>
                  </a:lnTo>
                  <a:lnTo>
                    <a:pt x="14609" y="9549"/>
                  </a:lnTo>
                  <a:lnTo>
                    <a:pt x="13228" y="7228"/>
                  </a:lnTo>
                  <a:lnTo>
                    <a:pt x="14573" y="4977"/>
                  </a:lnTo>
                  <a:lnTo>
                    <a:pt x="15002" y="4251"/>
                  </a:lnTo>
                  <a:lnTo>
                    <a:pt x="14157" y="4025"/>
                  </a:lnTo>
                  <a:lnTo>
                    <a:pt x="11490" y="3322"/>
                  </a:lnTo>
                  <a:lnTo>
                    <a:pt x="10799"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 name="Google Shape;290;p8"/>
            <p:cNvSpPr/>
            <p:nvPr/>
          </p:nvSpPr>
          <p:spPr>
            <a:xfrm>
              <a:off x="7027350" y="4134575"/>
              <a:ext cx="375975" cy="365525"/>
            </a:xfrm>
            <a:custGeom>
              <a:avLst/>
              <a:gdLst/>
              <a:ahLst/>
              <a:cxnLst/>
              <a:rect l="l" t="t" r="r" b="b"/>
              <a:pathLst>
                <a:path w="15039" h="14621" extrusionOk="0">
                  <a:moveTo>
                    <a:pt x="4894" y="1286"/>
                  </a:moveTo>
                  <a:lnTo>
                    <a:pt x="7109" y="2512"/>
                  </a:lnTo>
                  <a:lnTo>
                    <a:pt x="7109" y="6310"/>
                  </a:lnTo>
                  <a:lnTo>
                    <a:pt x="4275" y="3560"/>
                  </a:lnTo>
                  <a:lnTo>
                    <a:pt x="4894" y="1286"/>
                  </a:lnTo>
                  <a:close/>
                  <a:moveTo>
                    <a:pt x="10038" y="1238"/>
                  </a:moveTo>
                  <a:lnTo>
                    <a:pt x="10704" y="3632"/>
                  </a:lnTo>
                  <a:lnTo>
                    <a:pt x="7930" y="6310"/>
                  </a:lnTo>
                  <a:lnTo>
                    <a:pt x="7930" y="2417"/>
                  </a:lnTo>
                  <a:lnTo>
                    <a:pt x="7942" y="2417"/>
                  </a:lnTo>
                  <a:lnTo>
                    <a:pt x="10038" y="1238"/>
                  </a:lnTo>
                  <a:close/>
                  <a:moveTo>
                    <a:pt x="11383" y="4132"/>
                  </a:moveTo>
                  <a:lnTo>
                    <a:pt x="13717" y="4739"/>
                  </a:lnTo>
                  <a:lnTo>
                    <a:pt x="12443" y="6882"/>
                  </a:lnTo>
                  <a:lnTo>
                    <a:pt x="8526" y="6882"/>
                  </a:lnTo>
                  <a:lnTo>
                    <a:pt x="11383" y="4132"/>
                  </a:lnTo>
                  <a:close/>
                  <a:moveTo>
                    <a:pt x="3751" y="4215"/>
                  </a:moveTo>
                  <a:lnTo>
                    <a:pt x="6513" y="6894"/>
                  </a:lnTo>
                  <a:lnTo>
                    <a:pt x="2501" y="6894"/>
                  </a:lnTo>
                  <a:lnTo>
                    <a:pt x="1298" y="4858"/>
                  </a:lnTo>
                  <a:lnTo>
                    <a:pt x="3751" y="4215"/>
                  </a:lnTo>
                  <a:close/>
                  <a:moveTo>
                    <a:pt x="12562" y="7715"/>
                  </a:moveTo>
                  <a:lnTo>
                    <a:pt x="13776" y="9751"/>
                  </a:lnTo>
                  <a:lnTo>
                    <a:pt x="11312" y="10394"/>
                  </a:lnTo>
                  <a:lnTo>
                    <a:pt x="8537" y="7715"/>
                  </a:lnTo>
                  <a:close/>
                  <a:moveTo>
                    <a:pt x="6513" y="7715"/>
                  </a:moveTo>
                  <a:lnTo>
                    <a:pt x="3656" y="10466"/>
                  </a:lnTo>
                  <a:lnTo>
                    <a:pt x="1322" y="9859"/>
                  </a:lnTo>
                  <a:lnTo>
                    <a:pt x="2596" y="7715"/>
                  </a:lnTo>
                  <a:close/>
                  <a:moveTo>
                    <a:pt x="7942" y="8299"/>
                  </a:moveTo>
                  <a:lnTo>
                    <a:pt x="10788" y="11049"/>
                  </a:lnTo>
                  <a:lnTo>
                    <a:pt x="10157" y="13323"/>
                  </a:lnTo>
                  <a:lnTo>
                    <a:pt x="7942" y="12085"/>
                  </a:lnTo>
                  <a:lnTo>
                    <a:pt x="7942" y="8299"/>
                  </a:lnTo>
                  <a:close/>
                  <a:moveTo>
                    <a:pt x="7109" y="8299"/>
                  </a:moveTo>
                  <a:lnTo>
                    <a:pt x="7109" y="12192"/>
                  </a:lnTo>
                  <a:lnTo>
                    <a:pt x="7097" y="12192"/>
                  </a:lnTo>
                  <a:lnTo>
                    <a:pt x="5001" y="13371"/>
                  </a:lnTo>
                  <a:lnTo>
                    <a:pt x="4346" y="10978"/>
                  </a:lnTo>
                  <a:lnTo>
                    <a:pt x="7109" y="8299"/>
                  </a:lnTo>
                  <a:close/>
                  <a:moveTo>
                    <a:pt x="10573" y="0"/>
                  </a:moveTo>
                  <a:lnTo>
                    <a:pt x="9823" y="417"/>
                  </a:lnTo>
                  <a:lnTo>
                    <a:pt x="7430" y="1762"/>
                  </a:lnTo>
                  <a:lnTo>
                    <a:pt x="5120" y="465"/>
                  </a:lnTo>
                  <a:lnTo>
                    <a:pt x="4358" y="48"/>
                  </a:lnTo>
                  <a:lnTo>
                    <a:pt x="4132" y="869"/>
                  </a:lnTo>
                  <a:lnTo>
                    <a:pt x="3418" y="3453"/>
                  </a:lnTo>
                  <a:lnTo>
                    <a:pt x="846" y="4132"/>
                  </a:lnTo>
                  <a:lnTo>
                    <a:pt x="1" y="4346"/>
                  </a:lnTo>
                  <a:lnTo>
                    <a:pt x="429" y="5084"/>
                  </a:lnTo>
                  <a:lnTo>
                    <a:pt x="1810" y="7406"/>
                  </a:lnTo>
                  <a:lnTo>
                    <a:pt x="477" y="9644"/>
                  </a:lnTo>
                  <a:lnTo>
                    <a:pt x="48" y="10382"/>
                  </a:lnTo>
                  <a:lnTo>
                    <a:pt x="894" y="10597"/>
                  </a:lnTo>
                  <a:lnTo>
                    <a:pt x="3561" y="11299"/>
                  </a:lnTo>
                  <a:lnTo>
                    <a:pt x="4239" y="13799"/>
                  </a:lnTo>
                  <a:lnTo>
                    <a:pt x="4466" y="14621"/>
                  </a:lnTo>
                  <a:lnTo>
                    <a:pt x="5228" y="14204"/>
                  </a:lnTo>
                  <a:lnTo>
                    <a:pt x="7621" y="12859"/>
                  </a:lnTo>
                  <a:lnTo>
                    <a:pt x="9930" y="14157"/>
                  </a:lnTo>
                  <a:lnTo>
                    <a:pt x="10681" y="14573"/>
                  </a:lnTo>
                  <a:lnTo>
                    <a:pt x="10907" y="13752"/>
                  </a:lnTo>
                  <a:lnTo>
                    <a:pt x="11621" y="11168"/>
                  </a:lnTo>
                  <a:lnTo>
                    <a:pt x="14193" y="10501"/>
                  </a:lnTo>
                  <a:lnTo>
                    <a:pt x="15038" y="10275"/>
                  </a:lnTo>
                  <a:lnTo>
                    <a:pt x="14610" y="9549"/>
                  </a:lnTo>
                  <a:lnTo>
                    <a:pt x="13229" y="7227"/>
                  </a:lnTo>
                  <a:lnTo>
                    <a:pt x="14562" y="4977"/>
                  </a:lnTo>
                  <a:lnTo>
                    <a:pt x="15003" y="4251"/>
                  </a:lnTo>
                  <a:lnTo>
                    <a:pt x="14145" y="4024"/>
                  </a:lnTo>
                  <a:lnTo>
                    <a:pt x="11490" y="3322"/>
                  </a:lnTo>
                  <a:lnTo>
                    <a:pt x="10800" y="822"/>
                  </a:lnTo>
                  <a:lnTo>
                    <a:pt x="10573"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 name="Google Shape;291;p8"/>
            <p:cNvSpPr/>
            <p:nvPr/>
          </p:nvSpPr>
          <p:spPr>
            <a:xfrm>
              <a:off x="7027350" y="4499800"/>
              <a:ext cx="375975" cy="365250"/>
            </a:xfrm>
            <a:custGeom>
              <a:avLst/>
              <a:gdLst/>
              <a:ahLst/>
              <a:cxnLst/>
              <a:rect l="l" t="t" r="r" b="b"/>
              <a:pathLst>
                <a:path w="15039" h="14610" extrusionOk="0">
                  <a:moveTo>
                    <a:pt x="4894" y="1286"/>
                  </a:moveTo>
                  <a:lnTo>
                    <a:pt x="7109" y="2524"/>
                  </a:lnTo>
                  <a:lnTo>
                    <a:pt x="7109" y="6322"/>
                  </a:lnTo>
                  <a:lnTo>
                    <a:pt x="4275" y="3572"/>
                  </a:lnTo>
                  <a:lnTo>
                    <a:pt x="4894" y="1286"/>
                  </a:lnTo>
                  <a:close/>
                  <a:moveTo>
                    <a:pt x="10038" y="1250"/>
                  </a:moveTo>
                  <a:lnTo>
                    <a:pt x="10704" y="3643"/>
                  </a:lnTo>
                  <a:lnTo>
                    <a:pt x="7930" y="6322"/>
                  </a:lnTo>
                  <a:lnTo>
                    <a:pt x="7930" y="2417"/>
                  </a:lnTo>
                  <a:lnTo>
                    <a:pt x="7942" y="2417"/>
                  </a:lnTo>
                  <a:lnTo>
                    <a:pt x="10038" y="1250"/>
                  </a:lnTo>
                  <a:close/>
                  <a:moveTo>
                    <a:pt x="3751" y="4203"/>
                  </a:moveTo>
                  <a:lnTo>
                    <a:pt x="6513" y="6882"/>
                  </a:lnTo>
                  <a:lnTo>
                    <a:pt x="2501" y="6882"/>
                  </a:lnTo>
                  <a:lnTo>
                    <a:pt x="1275" y="4846"/>
                  </a:lnTo>
                  <a:lnTo>
                    <a:pt x="3751" y="4203"/>
                  </a:lnTo>
                  <a:close/>
                  <a:moveTo>
                    <a:pt x="11383" y="4132"/>
                  </a:moveTo>
                  <a:lnTo>
                    <a:pt x="13717" y="4739"/>
                  </a:lnTo>
                  <a:lnTo>
                    <a:pt x="12443" y="6882"/>
                  </a:lnTo>
                  <a:lnTo>
                    <a:pt x="8526" y="6882"/>
                  </a:lnTo>
                  <a:lnTo>
                    <a:pt x="11383" y="4132"/>
                  </a:lnTo>
                  <a:close/>
                  <a:moveTo>
                    <a:pt x="12562" y="7715"/>
                  </a:moveTo>
                  <a:lnTo>
                    <a:pt x="13776" y="9763"/>
                  </a:lnTo>
                  <a:lnTo>
                    <a:pt x="11312" y="10394"/>
                  </a:lnTo>
                  <a:lnTo>
                    <a:pt x="8537" y="7715"/>
                  </a:lnTo>
                  <a:close/>
                  <a:moveTo>
                    <a:pt x="6513" y="7715"/>
                  </a:moveTo>
                  <a:lnTo>
                    <a:pt x="3656" y="10478"/>
                  </a:lnTo>
                  <a:lnTo>
                    <a:pt x="1322" y="9858"/>
                  </a:lnTo>
                  <a:lnTo>
                    <a:pt x="2596" y="7715"/>
                  </a:lnTo>
                  <a:close/>
                  <a:moveTo>
                    <a:pt x="7942" y="8287"/>
                  </a:moveTo>
                  <a:lnTo>
                    <a:pt x="10788" y="11037"/>
                  </a:lnTo>
                  <a:lnTo>
                    <a:pt x="10157" y="13311"/>
                  </a:lnTo>
                  <a:lnTo>
                    <a:pt x="7942" y="12085"/>
                  </a:lnTo>
                  <a:lnTo>
                    <a:pt x="7942" y="8287"/>
                  </a:lnTo>
                  <a:close/>
                  <a:moveTo>
                    <a:pt x="7109" y="8299"/>
                  </a:moveTo>
                  <a:lnTo>
                    <a:pt x="7109" y="12204"/>
                  </a:lnTo>
                  <a:lnTo>
                    <a:pt x="7097" y="12204"/>
                  </a:lnTo>
                  <a:lnTo>
                    <a:pt x="5001" y="13371"/>
                  </a:lnTo>
                  <a:lnTo>
                    <a:pt x="4346" y="10978"/>
                  </a:lnTo>
                  <a:lnTo>
                    <a:pt x="7109" y="8299"/>
                  </a:lnTo>
                  <a:close/>
                  <a:moveTo>
                    <a:pt x="10573" y="0"/>
                  </a:moveTo>
                  <a:lnTo>
                    <a:pt x="9823" y="405"/>
                  </a:lnTo>
                  <a:lnTo>
                    <a:pt x="7430" y="1750"/>
                  </a:lnTo>
                  <a:lnTo>
                    <a:pt x="5120" y="453"/>
                  </a:lnTo>
                  <a:lnTo>
                    <a:pt x="4358" y="36"/>
                  </a:lnTo>
                  <a:lnTo>
                    <a:pt x="4132" y="857"/>
                  </a:lnTo>
                  <a:lnTo>
                    <a:pt x="3418" y="3441"/>
                  </a:lnTo>
                  <a:lnTo>
                    <a:pt x="846" y="4120"/>
                  </a:lnTo>
                  <a:lnTo>
                    <a:pt x="1" y="4334"/>
                  </a:lnTo>
                  <a:lnTo>
                    <a:pt x="429" y="5072"/>
                  </a:lnTo>
                  <a:lnTo>
                    <a:pt x="1810" y="7394"/>
                  </a:lnTo>
                  <a:lnTo>
                    <a:pt x="477" y="9632"/>
                  </a:lnTo>
                  <a:lnTo>
                    <a:pt x="48" y="10370"/>
                  </a:lnTo>
                  <a:lnTo>
                    <a:pt x="894" y="10597"/>
                  </a:lnTo>
                  <a:lnTo>
                    <a:pt x="3561" y="11287"/>
                  </a:lnTo>
                  <a:lnTo>
                    <a:pt x="4239" y="13788"/>
                  </a:lnTo>
                  <a:lnTo>
                    <a:pt x="4466" y="14609"/>
                  </a:lnTo>
                  <a:lnTo>
                    <a:pt x="5228" y="14192"/>
                  </a:lnTo>
                  <a:lnTo>
                    <a:pt x="7621" y="12859"/>
                  </a:lnTo>
                  <a:lnTo>
                    <a:pt x="9930" y="14145"/>
                  </a:lnTo>
                  <a:lnTo>
                    <a:pt x="10681" y="14561"/>
                  </a:lnTo>
                  <a:lnTo>
                    <a:pt x="10907" y="13752"/>
                  </a:lnTo>
                  <a:lnTo>
                    <a:pt x="11621" y="11156"/>
                  </a:lnTo>
                  <a:lnTo>
                    <a:pt x="14193" y="10489"/>
                  </a:lnTo>
                  <a:lnTo>
                    <a:pt x="15038" y="10263"/>
                  </a:lnTo>
                  <a:lnTo>
                    <a:pt x="14610" y="9537"/>
                  </a:lnTo>
                  <a:lnTo>
                    <a:pt x="13229" y="7215"/>
                  </a:lnTo>
                  <a:lnTo>
                    <a:pt x="14562" y="4965"/>
                  </a:lnTo>
                  <a:lnTo>
                    <a:pt x="15003" y="4239"/>
                  </a:lnTo>
                  <a:lnTo>
                    <a:pt x="14145" y="4012"/>
                  </a:lnTo>
                  <a:lnTo>
                    <a:pt x="11490" y="3310"/>
                  </a:lnTo>
                  <a:lnTo>
                    <a:pt x="10800" y="810"/>
                  </a:lnTo>
                  <a:lnTo>
                    <a:pt x="10573"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2" name="Google Shape;292;p8"/>
            <p:cNvSpPr/>
            <p:nvPr/>
          </p:nvSpPr>
          <p:spPr>
            <a:xfrm>
              <a:off x="7027350" y="3038600"/>
              <a:ext cx="376275" cy="365250"/>
            </a:xfrm>
            <a:custGeom>
              <a:avLst/>
              <a:gdLst/>
              <a:ahLst/>
              <a:cxnLst/>
              <a:rect l="l" t="t" r="r" b="b"/>
              <a:pathLst>
                <a:path w="15051" h="14610" extrusionOk="0">
                  <a:moveTo>
                    <a:pt x="10038" y="1239"/>
                  </a:moveTo>
                  <a:lnTo>
                    <a:pt x="10704" y="3632"/>
                  </a:lnTo>
                  <a:lnTo>
                    <a:pt x="7930" y="6311"/>
                  </a:lnTo>
                  <a:lnTo>
                    <a:pt x="7930" y="2405"/>
                  </a:lnTo>
                  <a:lnTo>
                    <a:pt x="7942" y="2405"/>
                  </a:lnTo>
                  <a:lnTo>
                    <a:pt x="10038" y="1239"/>
                  </a:lnTo>
                  <a:close/>
                  <a:moveTo>
                    <a:pt x="4894" y="1298"/>
                  </a:moveTo>
                  <a:lnTo>
                    <a:pt x="7109" y="2525"/>
                  </a:lnTo>
                  <a:lnTo>
                    <a:pt x="7109" y="6323"/>
                  </a:lnTo>
                  <a:lnTo>
                    <a:pt x="4275" y="3572"/>
                  </a:lnTo>
                  <a:lnTo>
                    <a:pt x="4894" y="1298"/>
                  </a:lnTo>
                  <a:close/>
                  <a:moveTo>
                    <a:pt x="3751" y="4215"/>
                  </a:moveTo>
                  <a:lnTo>
                    <a:pt x="6513" y="6894"/>
                  </a:lnTo>
                  <a:lnTo>
                    <a:pt x="2501" y="6894"/>
                  </a:lnTo>
                  <a:lnTo>
                    <a:pt x="1275" y="4846"/>
                  </a:lnTo>
                  <a:lnTo>
                    <a:pt x="3751" y="4215"/>
                  </a:lnTo>
                  <a:close/>
                  <a:moveTo>
                    <a:pt x="11383" y="4132"/>
                  </a:moveTo>
                  <a:lnTo>
                    <a:pt x="13717" y="4751"/>
                  </a:lnTo>
                  <a:lnTo>
                    <a:pt x="12443" y="6894"/>
                  </a:lnTo>
                  <a:lnTo>
                    <a:pt x="8526" y="6894"/>
                  </a:lnTo>
                  <a:lnTo>
                    <a:pt x="11383" y="4132"/>
                  </a:lnTo>
                  <a:close/>
                  <a:moveTo>
                    <a:pt x="12562" y="7704"/>
                  </a:moveTo>
                  <a:lnTo>
                    <a:pt x="13776" y="9752"/>
                  </a:lnTo>
                  <a:lnTo>
                    <a:pt x="11312" y="10383"/>
                  </a:lnTo>
                  <a:lnTo>
                    <a:pt x="8537" y="7704"/>
                  </a:lnTo>
                  <a:close/>
                  <a:moveTo>
                    <a:pt x="6537" y="7704"/>
                  </a:moveTo>
                  <a:lnTo>
                    <a:pt x="3680" y="10478"/>
                  </a:lnTo>
                  <a:lnTo>
                    <a:pt x="1334" y="9871"/>
                  </a:lnTo>
                  <a:lnTo>
                    <a:pt x="2620" y="7704"/>
                  </a:lnTo>
                  <a:close/>
                  <a:moveTo>
                    <a:pt x="7942" y="8287"/>
                  </a:moveTo>
                  <a:lnTo>
                    <a:pt x="10788" y="11038"/>
                  </a:lnTo>
                  <a:lnTo>
                    <a:pt x="10169" y="13324"/>
                  </a:lnTo>
                  <a:lnTo>
                    <a:pt x="7942" y="12085"/>
                  </a:lnTo>
                  <a:lnTo>
                    <a:pt x="7942" y="8287"/>
                  </a:lnTo>
                  <a:close/>
                  <a:moveTo>
                    <a:pt x="7133" y="8287"/>
                  </a:moveTo>
                  <a:lnTo>
                    <a:pt x="7133" y="12192"/>
                  </a:lnTo>
                  <a:lnTo>
                    <a:pt x="7109" y="12192"/>
                  </a:lnTo>
                  <a:lnTo>
                    <a:pt x="5013" y="13359"/>
                  </a:lnTo>
                  <a:lnTo>
                    <a:pt x="4358" y="10966"/>
                  </a:lnTo>
                  <a:lnTo>
                    <a:pt x="7133" y="8287"/>
                  </a:lnTo>
                  <a:close/>
                  <a:moveTo>
                    <a:pt x="10585" y="0"/>
                  </a:moveTo>
                  <a:lnTo>
                    <a:pt x="9823" y="417"/>
                  </a:lnTo>
                  <a:lnTo>
                    <a:pt x="7430" y="1751"/>
                  </a:lnTo>
                  <a:lnTo>
                    <a:pt x="5120" y="453"/>
                  </a:lnTo>
                  <a:lnTo>
                    <a:pt x="4358" y="48"/>
                  </a:lnTo>
                  <a:lnTo>
                    <a:pt x="4132" y="858"/>
                  </a:lnTo>
                  <a:lnTo>
                    <a:pt x="3418" y="3453"/>
                  </a:lnTo>
                  <a:lnTo>
                    <a:pt x="846" y="4120"/>
                  </a:lnTo>
                  <a:lnTo>
                    <a:pt x="1" y="4346"/>
                  </a:lnTo>
                  <a:lnTo>
                    <a:pt x="429" y="5072"/>
                  </a:lnTo>
                  <a:lnTo>
                    <a:pt x="1810" y="7394"/>
                  </a:lnTo>
                  <a:lnTo>
                    <a:pt x="477" y="9644"/>
                  </a:lnTo>
                  <a:lnTo>
                    <a:pt x="48" y="10371"/>
                  </a:lnTo>
                  <a:lnTo>
                    <a:pt x="894" y="10597"/>
                  </a:lnTo>
                  <a:lnTo>
                    <a:pt x="3561" y="11299"/>
                  </a:lnTo>
                  <a:lnTo>
                    <a:pt x="4239" y="13800"/>
                  </a:lnTo>
                  <a:lnTo>
                    <a:pt x="4466" y="14609"/>
                  </a:lnTo>
                  <a:lnTo>
                    <a:pt x="5228" y="14193"/>
                  </a:lnTo>
                  <a:lnTo>
                    <a:pt x="7621" y="12859"/>
                  </a:lnTo>
                  <a:lnTo>
                    <a:pt x="9930" y="14157"/>
                  </a:lnTo>
                  <a:lnTo>
                    <a:pt x="10681" y="14574"/>
                  </a:lnTo>
                  <a:lnTo>
                    <a:pt x="10907" y="13752"/>
                  </a:lnTo>
                  <a:lnTo>
                    <a:pt x="11621" y="11157"/>
                  </a:lnTo>
                  <a:lnTo>
                    <a:pt x="14193" y="10490"/>
                  </a:lnTo>
                  <a:lnTo>
                    <a:pt x="15050" y="10264"/>
                  </a:lnTo>
                  <a:lnTo>
                    <a:pt x="14610" y="9537"/>
                  </a:lnTo>
                  <a:lnTo>
                    <a:pt x="13229" y="7216"/>
                  </a:lnTo>
                  <a:lnTo>
                    <a:pt x="14574" y="4965"/>
                  </a:lnTo>
                  <a:lnTo>
                    <a:pt x="15003" y="4239"/>
                  </a:lnTo>
                  <a:lnTo>
                    <a:pt x="14157" y="4013"/>
                  </a:lnTo>
                  <a:lnTo>
                    <a:pt x="11490" y="3322"/>
                  </a:lnTo>
                  <a:lnTo>
                    <a:pt x="10800"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3" name="Google Shape;293;p8"/>
            <p:cNvSpPr/>
            <p:nvPr/>
          </p:nvSpPr>
          <p:spPr>
            <a:xfrm>
              <a:off x="6648150" y="3038600"/>
              <a:ext cx="376250" cy="365250"/>
            </a:xfrm>
            <a:custGeom>
              <a:avLst/>
              <a:gdLst/>
              <a:ahLst/>
              <a:cxnLst/>
              <a:rect l="l" t="t" r="r" b="b"/>
              <a:pathLst>
                <a:path w="15050" h="14610" extrusionOk="0">
                  <a:moveTo>
                    <a:pt x="10049" y="1239"/>
                  </a:moveTo>
                  <a:lnTo>
                    <a:pt x="10704" y="3632"/>
                  </a:lnTo>
                  <a:lnTo>
                    <a:pt x="7930" y="6311"/>
                  </a:lnTo>
                  <a:lnTo>
                    <a:pt x="7930" y="2405"/>
                  </a:lnTo>
                  <a:lnTo>
                    <a:pt x="7953" y="2405"/>
                  </a:lnTo>
                  <a:lnTo>
                    <a:pt x="10049" y="1239"/>
                  </a:lnTo>
                  <a:close/>
                  <a:moveTo>
                    <a:pt x="4894" y="1298"/>
                  </a:moveTo>
                  <a:lnTo>
                    <a:pt x="7120" y="2525"/>
                  </a:lnTo>
                  <a:lnTo>
                    <a:pt x="7120" y="6323"/>
                  </a:lnTo>
                  <a:lnTo>
                    <a:pt x="4274" y="3572"/>
                  </a:lnTo>
                  <a:lnTo>
                    <a:pt x="4894" y="1298"/>
                  </a:lnTo>
                  <a:close/>
                  <a:moveTo>
                    <a:pt x="3751" y="4215"/>
                  </a:moveTo>
                  <a:lnTo>
                    <a:pt x="6525" y="6894"/>
                  </a:lnTo>
                  <a:lnTo>
                    <a:pt x="2500" y="6894"/>
                  </a:lnTo>
                  <a:lnTo>
                    <a:pt x="1286" y="4846"/>
                  </a:lnTo>
                  <a:lnTo>
                    <a:pt x="3751" y="4215"/>
                  </a:lnTo>
                  <a:close/>
                  <a:moveTo>
                    <a:pt x="11382" y="4132"/>
                  </a:moveTo>
                  <a:lnTo>
                    <a:pt x="13728" y="4751"/>
                  </a:lnTo>
                  <a:lnTo>
                    <a:pt x="12442" y="6894"/>
                  </a:lnTo>
                  <a:lnTo>
                    <a:pt x="8525" y="6894"/>
                  </a:lnTo>
                  <a:lnTo>
                    <a:pt x="11382" y="4132"/>
                  </a:lnTo>
                  <a:close/>
                  <a:moveTo>
                    <a:pt x="12561" y="7704"/>
                  </a:moveTo>
                  <a:lnTo>
                    <a:pt x="13764" y="9752"/>
                  </a:lnTo>
                  <a:lnTo>
                    <a:pt x="11311" y="10383"/>
                  </a:lnTo>
                  <a:lnTo>
                    <a:pt x="8549" y="7704"/>
                  </a:lnTo>
                  <a:close/>
                  <a:moveTo>
                    <a:pt x="6537" y="7704"/>
                  </a:moveTo>
                  <a:lnTo>
                    <a:pt x="3679" y="10478"/>
                  </a:lnTo>
                  <a:lnTo>
                    <a:pt x="1346" y="9871"/>
                  </a:lnTo>
                  <a:lnTo>
                    <a:pt x="2619" y="7704"/>
                  </a:lnTo>
                  <a:close/>
                  <a:moveTo>
                    <a:pt x="7942" y="8287"/>
                  </a:moveTo>
                  <a:lnTo>
                    <a:pt x="10787" y="11038"/>
                  </a:lnTo>
                  <a:lnTo>
                    <a:pt x="10168" y="13324"/>
                  </a:lnTo>
                  <a:lnTo>
                    <a:pt x="7942" y="12085"/>
                  </a:lnTo>
                  <a:lnTo>
                    <a:pt x="7942" y="8287"/>
                  </a:lnTo>
                  <a:close/>
                  <a:moveTo>
                    <a:pt x="7132" y="8287"/>
                  </a:moveTo>
                  <a:lnTo>
                    <a:pt x="7132" y="12192"/>
                  </a:lnTo>
                  <a:lnTo>
                    <a:pt x="7120" y="12192"/>
                  </a:lnTo>
                  <a:lnTo>
                    <a:pt x="5013" y="13359"/>
                  </a:lnTo>
                  <a:lnTo>
                    <a:pt x="4358" y="10966"/>
                  </a:lnTo>
                  <a:lnTo>
                    <a:pt x="7132" y="8287"/>
                  </a:lnTo>
                  <a:close/>
                  <a:moveTo>
                    <a:pt x="10585" y="0"/>
                  </a:moveTo>
                  <a:lnTo>
                    <a:pt x="9823" y="417"/>
                  </a:lnTo>
                  <a:lnTo>
                    <a:pt x="7430" y="1751"/>
                  </a:lnTo>
                  <a:lnTo>
                    <a:pt x="5120" y="453"/>
                  </a:lnTo>
                  <a:lnTo>
                    <a:pt x="4358" y="48"/>
                  </a:lnTo>
                  <a:lnTo>
                    <a:pt x="4143" y="858"/>
                  </a:lnTo>
                  <a:lnTo>
                    <a:pt x="3429" y="3453"/>
                  </a:lnTo>
                  <a:lnTo>
                    <a:pt x="845" y="4120"/>
                  </a:lnTo>
                  <a:lnTo>
                    <a:pt x="0" y="4346"/>
                  </a:lnTo>
                  <a:lnTo>
                    <a:pt x="429" y="5072"/>
                  </a:lnTo>
                  <a:lnTo>
                    <a:pt x="1822" y="7394"/>
                  </a:lnTo>
                  <a:lnTo>
                    <a:pt x="476" y="9644"/>
                  </a:lnTo>
                  <a:lnTo>
                    <a:pt x="48" y="10371"/>
                  </a:lnTo>
                  <a:lnTo>
                    <a:pt x="893" y="10597"/>
                  </a:lnTo>
                  <a:lnTo>
                    <a:pt x="3560" y="11299"/>
                  </a:lnTo>
                  <a:lnTo>
                    <a:pt x="4239" y="13800"/>
                  </a:lnTo>
                  <a:lnTo>
                    <a:pt x="4465" y="14609"/>
                  </a:lnTo>
                  <a:lnTo>
                    <a:pt x="5227" y="14193"/>
                  </a:lnTo>
                  <a:lnTo>
                    <a:pt x="7620" y="12859"/>
                  </a:lnTo>
                  <a:lnTo>
                    <a:pt x="9930" y="14157"/>
                  </a:lnTo>
                  <a:lnTo>
                    <a:pt x="10692" y="14574"/>
                  </a:lnTo>
                  <a:lnTo>
                    <a:pt x="10906" y="13752"/>
                  </a:lnTo>
                  <a:lnTo>
                    <a:pt x="11621" y="11157"/>
                  </a:lnTo>
                  <a:lnTo>
                    <a:pt x="14204" y="10490"/>
                  </a:lnTo>
                  <a:lnTo>
                    <a:pt x="15050" y="10264"/>
                  </a:lnTo>
                  <a:lnTo>
                    <a:pt x="14621" y="9537"/>
                  </a:lnTo>
                  <a:lnTo>
                    <a:pt x="13228" y="7216"/>
                  </a:lnTo>
                  <a:lnTo>
                    <a:pt x="14573" y="4965"/>
                  </a:lnTo>
                  <a:lnTo>
                    <a:pt x="15002" y="4239"/>
                  </a:lnTo>
                  <a:lnTo>
                    <a:pt x="14157" y="4013"/>
                  </a:lnTo>
                  <a:lnTo>
                    <a:pt x="11490" y="3322"/>
                  </a:lnTo>
                  <a:lnTo>
                    <a:pt x="10811"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4" name="Google Shape;294;p8"/>
            <p:cNvSpPr/>
            <p:nvPr/>
          </p:nvSpPr>
          <p:spPr>
            <a:xfrm>
              <a:off x="6268925" y="846675"/>
              <a:ext cx="376275" cy="365525"/>
            </a:xfrm>
            <a:custGeom>
              <a:avLst/>
              <a:gdLst/>
              <a:ahLst/>
              <a:cxnLst/>
              <a:rect l="l" t="t" r="r" b="b"/>
              <a:pathLst>
                <a:path w="15051" h="14621" extrusionOk="0">
                  <a:moveTo>
                    <a:pt x="10049" y="1238"/>
                  </a:moveTo>
                  <a:lnTo>
                    <a:pt x="10704" y="3631"/>
                  </a:lnTo>
                  <a:lnTo>
                    <a:pt x="7942" y="6310"/>
                  </a:lnTo>
                  <a:lnTo>
                    <a:pt x="7942" y="2417"/>
                  </a:lnTo>
                  <a:lnTo>
                    <a:pt x="7954" y="2417"/>
                  </a:lnTo>
                  <a:lnTo>
                    <a:pt x="10049" y="1238"/>
                  </a:lnTo>
                  <a:close/>
                  <a:moveTo>
                    <a:pt x="4882" y="1298"/>
                  </a:moveTo>
                  <a:lnTo>
                    <a:pt x="7109" y="2536"/>
                  </a:lnTo>
                  <a:lnTo>
                    <a:pt x="7109" y="6322"/>
                  </a:lnTo>
                  <a:lnTo>
                    <a:pt x="4263" y="3572"/>
                  </a:lnTo>
                  <a:lnTo>
                    <a:pt x="4882" y="1298"/>
                  </a:lnTo>
                  <a:close/>
                  <a:moveTo>
                    <a:pt x="3751" y="4215"/>
                  </a:moveTo>
                  <a:lnTo>
                    <a:pt x="6525" y="6894"/>
                  </a:lnTo>
                  <a:lnTo>
                    <a:pt x="2501" y="6894"/>
                  </a:lnTo>
                  <a:lnTo>
                    <a:pt x="1286" y="4858"/>
                  </a:lnTo>
                  <a:lnTo>
                    <a:pt x="3751" y="4215"/>
                  </a:lnTo>
                  <a:close/>
                  <a:moveTo>
                    <a:pt x="11371" y="4131"/>
                  </a:moveTo>
                  <a:lnTo>
                    <a:pt x="13717" y="4751"/>
                  </a:lnTo>
                  <a:lnTo>
                    <a:pt x="12443" y="6894"/>
                  </a:lnTo>
                  <a:lnTo>
                    <a:pt x="8537" y="6894"/>
                  </a:lnTo>
                  <a:lnTo>
                    <a:pt x="11371" y="4131"/>
                  </a:lnTo>
                  <a:close/>
                  <a:moveTo>
                    <a:pt x="12562" y="7715"/>
                  </a:moveTo>
                  <a:lnTo>
                    <a:pt x="13788" y="9751"/>
                  </a:lnTo>
                  <a:lnTo>
                    <a:pt x="11311" y="10394"/>
                  </a:lnTo>
                  <a:lnTo>
                    <a:pt x="8549" y="7715"/>
                  </a:lnTo>
                  <a:close/>
                  <a:moveTo>
                    <a:pt x="6513" y="7727"/>
                  </a:moveTo>
                  <a:lnTo>
                    <a:pt x="3668" y="10477"/>
                  </a:lnTo>
                  <a:lnTo>
                    <a:pt x="1310" y="9870"/>
                  </a:lnTo>
                  <a:lnTo>
                    <a:pt x="2596" y="7727"/>
                  </a:lnTo>
                  <a:close/>
                  <a:moveTo>
                    <a:pt x="7954" y="8287"/>
                  </a:moveTo>
                  <a:lnTo>
                    <a:pt x="10800" y="11049"/>
                  </a:lnTo>
                  <a:lnTo>
                    <a:pt x="10168" y="13323"/>
                  </a:lnTo>
                  <a:lnTo>
                    <a:pt x="7954" y="12085"/>
                  </a:lnTo>
                  <a:lnTo>
                    <a:pt x="7954" y="8287"/>
                  </a:lnTo>
                  <a:close/>
                  <a:moveTo>
                    <a:pt x="7120" y="8287"/>
                  </a:moveTo>
                  <a:lnTo>
                    <a:pt x="7120" y="12192"/>
                  </a:lnTo>
                  <a:lnTo>
                    <a:pt x="7109" y="12192"/>
                  </a:lnTo>
                  <a:lnTo>
                    <a:pt x="5001" y="13371"/>
                  </a:lnTo>
                  <a:lnTo>
                    <a:pt x="4346" y="10966"/>
                  </a:lnTo>
                  <a:lnTo>
                    <a:pt x="7120" y="8287"/>
                  </a:lnTo>
                  <a:close/>
                  <a:moveTo>
                    <a:pt x="10585" y="0"/>
                  </a:moveTo>
                  <a:lnTo>
                    <a:pt x="9823" y="417"/>
                  </a:lnTo>
                  <a:lnTo>
                    <a:pt x="7430" y="1762"/>
                  </a:lnTo>
                  <a:lnTo>
                    <a:pt x="5120" y="464"/>
                  </a:lnTo>
                  <a:lnTo>
                    <a:pt x="4370" y="48"/>
                  </a:lnTo>
                  <a:lnTo>
                    <a:pt x="4144" y="869"/>
                  </a:lnTo>
                  <a:lnTo>
                    <a:pt x="3430" y="3453"/>
                  </a:lnTo>
                  <a:lnTo>
                    <a:pt x="858" y="4120"/>
                  </a:lnTo>
                  <a:lnTo>
                    <a:pt x="1" y="4346"/>
                  </a:lnTo>
                  <a:lnTo>
                    <a:pt x="441" y="5072"/>
                  </a:lnTo>
                  <a:lnTo>
                    <a:pt x="1822" y="7394"/>
                  </a:lnTo>
                  <a:lnTo>
                    <a:pt x="477" y="9644"/>
                  </a:lnTo>
                  <a:lnTo>
                    <a:pt x="48" y="10370"/>
                  </a:lnTo>
                  <a:lnTo>
                    <a:pt x="894" y="10597"/>
                  </a:lnTo>
                  <a:lnTo>
                    <a:pt x="3561" y="11299"/>
                  </a:lnTo>
                  <a:lnTo>
                    <a:pt x="4251" y="13799"/>
                  </a:lnTo>
                  <a:lnTo>
                    <a:pt x="4465" y="14621"/>
                  </a:lnTo>
                  <a:lnTo>
                    <a:pt x="5227" y="14204"/>
                  </a:lnTo>
                  <a:lnTo>
                    <a:pt x="7621" y="12859"/>
                  </a:lnTo>
                  <a:lnTo>
                    <a:pt x="9930" y="14157"/>
                  </a:lnTo>
                  <a:lnTo>
                    <a:pt x="10692" y="14573"/>
                  </a:lnTo>
                  <a:lnTo>
                    <a:pt x="10919" y="13752"/>
                  </a:lnTo>
                  <a:lnTo>
                    <a:pt x="11633" y="11168"/>
                  </a:lnTo>
                  <a:lnTo>
                    <a:pt x="14205" y="10489"/>
                  </a:lnTo>
                  <a:lnTo>
                    <a:pt x="15050" y="10275"/>
                  </a:lnTo>
                  <a:lnTo>
                    <a:pt x="14621" y="9537"/>
                  </a:lnTo>
                  <a:lnTo>
                    <a:pt x="13240" y="7215"/>
                  </a:lnTo>
                  <a:lnTo>
                    <a:pt x="14574" y="4965"/>
                  </a:lnTo>
                  <a:lnTo>
                    <a:pt x="15002" y="4227"/>
                  </a:lnTo>
                  <a:lnTo>
                    <a:pt x="14157" y="4000"/>
                  </a:lnTo>
                  <a:lnTo>
                    <a:pt x="11490" y="3310"/>
                  </a:lnTo>
                  <a:lnTo>
                    <a:pt x="10811" y="798"/>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5" name="Google Shape;295;p8"/>
            <p:cNvSpPr/>
            <p:nvPr/>
          </p:nvSpPr>
          <p:spPr>
            <a:xfrm>
              <a:off x="6648150" y="1211600"/>
              <a:ext cx="376250" cy="365525"/>
            </a:xfrm>
            <a:custGeom>
              <a:avLst/>
              <a:gdLst/>
              <a:ahLst/>
              <a:cxnLst/>
              <a:rect l="l" t="t" r="r" b="b"/>
              <a:pathLst>
                <a:path w="15050" h="14621" extrusionOk="0">
                  <a:moveTo>
                    <a:pt x="4882" y="1298"/>
                  </a:moveTo>
                  <a:lnTo>
                    <a:pt x="7096" y="2536"/>
                  </a:lnTo>
                  <a:lnTo>
                    <a:pt x="7096" y="6334"/>
                  </a:lnTo>
                  <a:lnTo>
                    <a:pt x="4263" y="3572"/>
                  </a:lnTo>
                  <a:lnTo>
                    <a:pt x="4882" y="1298"/>
                  </a:lnTo>
                  <a:close/>
                  <a:moveTo>
                    <a:pt x="10049" y="1250"/>
                  </a:moveTo>
                  <a:lnTo>
                    <a:pt x="10704" y="3655"/>
                  </a:lnTo>
                  <a:lnTo>
                    <a:pt x="7930" y="6334"/>
                  </a:lnTo>
                  <a:lnTo>
                    <a:pt x="7930" y="2429"/>
                  </a:lnTo>
                  <a:lnTo>
                    <a:pt x="7953" y="2429"/>
                  </a:lnTo>
                  <a:lnTo>
                    <a:pt x="10049" y="1250"/>
                  </a:lnTo>
                  <a:close/>
                  <a:moveTo>
                    <a:pt x="3751" y="4227"/>
                  </a:moveTo>
                  <a:lnTo>
                    <a:pt x="6525" y="6906"/>
                  </a:lnTo>
                  <a:lnTo>
                    <a:pt x="2500" y="6906"/>
                  </a:lnTo>
                  <a:lnTo>
                    <a:pt x="1286" y="4870"/>
                  </a:lnTo>
                  <a:lnTo>
                    <a:pt x="3751" y="4227"/>
                  </a:lnTo>
                  <a:close/>
                  <a:moveTo>
                    <a:pt x="11382" y="4155"/>
                  </a:moveTo>
                  <a:lnTo>
                    <a:pt x="13728" y="4763"/>
                  </a:lnTo>
                  <a:lnTo>
                    <a:pt x="12442" y="6906"/>
                  </a:lnTo>
                  <a:lnTo>
                    <a:pt x="8525" y="6906"/>
                  </a:lnTo>
                  <a:lnTo>
                    <a:pt x="11382" y="4155"/>
                  </a:lnTo>
                  <a:close/>
                  <a:moveTo>
                    <a:pt x="12561" y="7727"/>
                  </a:moveTo>
                  <a:lnTo>
                    <a:pt x="13788" y="9763"/>
                  </a:lnTo>
                  <a:lnTo>
                    <a:pt x="11311" y="10406"/>
                  </a:lnTo>
                  <a:lnTo>
                    <a:pt x="8549" y="7727"/>
                  </a:lnTo>
                  <a:close/>
                  <a:moveTo>
                    <a:pt x="6525" y="7739"/>
                  </a:moveTo>
                  <a:lnTo>
                    <a:pt x="3667" y="10501"/>
                  </a:lnTo>
                  <a:lnTo>
                    <a:pt x="1322" y="9882"/>
                  </a:lnTo>
                  <a:lnTo>
                    <a:pt x="2608" y="7739"/>
                  </a:lnTo>
                  <a:close/>
                  <a:moveTo>
                    <a:pt x="7942" y="8311"/>
                  </a:moveTo>
                  <a:lnTo>
                    <a:pt x="10787" y="11061"/>
                  </a:lnTo>
                  <a:lnTo>
                    <a:pt x="10168" y="13335"/>
                  </a:lnTo>
                  <a:lnTo>
                    <a:pt x="7942" y="12097"/>
                  </a:lnTo>
                  <a:lnTo>
                    <a:pt x="7942" y="8311"/>
                  </a:lnTo>
                  <a:close/>
                  <a:moveTo>
                    <a:pt x="7120" y="8311"/>
                  </a:moveTo>
                  <a:lnTo>
                    <a:pt x="7120" y="12204"/>
                  </a:lnTo>
                  <a:lnTo>
                    <a:pt x="7096" y="12204"/>
                  </a:lnTo>
                  <a:lnTo>
                    <a:pt x="5001" y="13383"/>
                  </a:lnTo>
                  <a:lnTo>
                    <a:pt x="4346" y="10989"/>
                  </a:lnTo>
                  <a:lnTo>
                    <a:pt x="7120" y="8311"/>
                  </a:lnTo>
                  <a:close/>
                  <a:moveTo>
                    <a:pt x="10585" y="0"/>
                  </a:moveTo>
                  <a:lnTo>
                    <a:pt x="9823" y="417"/>
                  </a:lnTo>
                  <a:lnTo>
                    <a:pt x="7430" y="1762"/>
                  </a:lnTo>
                  <a:lnTo>
                    <a:pt x="5120" y="464"/>
                  </a:lnTo>
                  <a:lnTo>
                    <a:pt x="4358" y="48"/>
                  </a:lnTo>
                  <a:lnTo>
                    <a:pt x="4143" y="869"/>
                  </a:lnTo>
                  <a:lnTo>
                    <a:pt x="3429" y="3453"/>
                  </a:lnTo>
                  <a:lnTo>
                    <a:pt x="845" y="4120"/>
                  </a:lnTo>
                  <a:lnTo>
                    <a:pt x="0" y="4346"/>
                  </a:lnTo>
                  <a:lnTo>
                    <a:pt x="429" y="5072"/>
                  </a:lnTo>
                  <a:lnTo>
                    <a:pt x="1822" y="7394"/>
                  </a:lnTo>
                  <a:lnTo>
                    <a:pt x="476" y="9644"/>
                  </a:lnTo>
                  <a:lnTo>
                    <a:pt x="48" y="10382"/>
                  </a:lnTo>
                  <a:lnTo>
                    <a:pt x="893" y="10597"/>
                  </a:lnTo>
                  <a:lnTo>
                    <a:pt x="3560" y="11299"/>
                  </a:lnTo>
                  <a:lnTo>
                    <a:pt x="4239" y="13799"/>
                  </a:lnTo>
                  <a:lnTo>
                    <a:pt x="4465" y="14621"/>
                  </a:lnTo>
                  <a:lnTo>
                    <a:pt x="5227" y="14204"/>
                  </a:lnTo>
                  <a:lnTo>
                    <a:pt x="7620" y="12859"/>
                  </a:lnTo>
                  <a:lnTo>
                    <a:pt x="9930" y="14157"/>
                  </a:lnTo>
                  <a:lnTo>
                    <a:pt x="10692" y="14573"/>
                  </a:lnTo>
                  <a:lnTo>
                    <a:pt x="10906" y="13752"/>
                  </a:lnTo>
                  <a:lnTo>
                    <a:pt x="11621" y="11168"/>
                  </a:lnTo>
                  <a:lnTo>
                    <a:pt x="14204" y="10489"/>
                  </a:lnTo>
                  <a:lnTo>
                    <a:pt x="15050" y="10275"/>
                  </a:lnTo>
                  <a:lnTo>
                    <a:pt x="14621" y="9537"/>
                  </a:lnTo>
                  <a:lnTo>
                    <a:pt x="13228" y="7227"/>
                  </a:lnTo>
                  <a:lnTo>
                    <a:pt x="14573" y="4977"/>
                  </a:lnTo>
                  <a:lnTo>
                    <a:pt x="15002" y="4251"/>
                  </a:lnTo>
                  <a:lnTo>
                    <a:pt x="14157" y="4024"/>
                  </a:lnTo>
                  <a:lnTo>
                    <a:pt x="11490" y="3322"/>
                  </a:lnTo>
                  <a:lnTo>
                    <a:pt x="10811"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6" name="Google Shape;296;p8"/>
            <p:cNvSpPr/>
            <p:nvPr/>
          </p:nvSpPr>
          <p:spPr>
            <a:xfrm>
              <a:off x="6268925" y="1942325"/>
              <a:ext cx="376275" cy="365550"/>
            </a:xfrm>
            <a:custGeom>
              <a:avLst/>
              <a:gdLst/>
              <a:ahLst/>
              <a:cxnLst/>
              <a:rect l="l" t="t" r="r" b="b"/>
              <a:pathLst>
                <a:path w="15051" h="14622" extrusionOk="0">
                  <a:moveTo>
                    <a:pt x="4906" y="1299"/>
                  </a:moveTo>
                  <a:lnTo>
                    <a:pt x="7120" y="2537"/>
                  </a:lnTo>
                  <a:lnTo>
                    <a:pt x="7120" y="6335"/>
                  </a:lnTo>
                  <a:lnTo>
                    <a:pt x="4275" y="3573"/>
                  </a:lnTo>
                  <a:lnTo>
                    <a:pt x="4906" y="1299"/>
                  </a:lnTo>
                  <a:close/>
                  <a:moveTo>
                    <a:pt x="10049" y="1251"/>
                  </a:moveTo>
                  <a:lnTo>
                    <a:pt x="10704" y="3656"/>
                  </a:lnTo>
                  <a:lnTo>
                    <a:pt x="7942" y="6335"/>
                  </a:lnTo>
                  <a:lnTo>
                    <a:pt x="7942" y="2430"/>
                  </a:lnTo>
                  <a:lnTo>
                    <a:pt x="7954" y="2430"/>
                  </a:lnTo>
                  <a:lnTo>
                    <a:pt x="10049" y="1251"/>
                  </a:lnTo>
                  <a:close/>
                  <a:moveTo>
                    <a:pt x="11395" y="4144"/>
                  </a:moveTo>
                  <a:lnTo>
                    <a:pt x="13728" y="4751"/>
                  </a:lnTo>
                  <a:lnTo>
                    <a:pt x="12443" y="6895"/>
                  </a:lnTo>
                  <a:lnTo>
                    <a:pt x="8537" y="6895"/>
                  </a:lnTo>
                  <a:lnTo>
                    <a:pt x="11395" y="4144"/>
                  </a:lnTo>
                  <a:close/>
                  <a:moveTo>
                    <a:pt x="3751" y="4228"/>
                  </a:moveTo>
                  <a:lnTo>
                    <a:pt x="6525" y="6906"/>
                  </a:lnTo>
                  <a:lnTo>
                    <a:pt x="2501" y="6906"/>
                  </a:lnTo>
                  <a:lnTo>
                    <a:pt x="1286" y="4870"/>
                  </a:lnTo>
                  <a:lnTo>
                    <a:pt x="3751" y="4228"/>
                  </a:lnTo>
                  <a:close/>
                  <a:moveTo>
                    <a:pt x="12562" y="7728"/>
                  </a:moveTo>
                  <a:lnTo>
                    <a:pt x="13788" y="9764"/>
                  </a:lnTo>
                  <a:lnTo>
                    <a:pt x="11311" y="10407"/>
                  </a:lnTo>
                  <a:lnTo>
                    <a:pt x="8549" y="7728"/>
                  </a:lnTo>
                  <a:close/>
                  <a:moveTo>
                    <a:pt x="6525" y="7728"/>
                  </a:moveTo>
                  <a:lnTo>
                    <a:pt x="3668" y="10478"/>
                  </a:lnTo>
                  <a:lnTo>
                    <a:pt x="1334" y="9871"/>
                  </a:lnTo>
                  <a:lnTo>
                    <a:pt x="2608" y="7728"/>
                  </a:lnTo>
                  <a:close/>
                  <a:moveTo>
                    <a:pt x="7954" y="8311"/>
                  </a:moveTo>
                  <a:lnTo>
                    <a:pt x="10800" y="11062"/>
                  </a:lnTo>
                  <a:lnTo>
                    <a:pt x="10168" y="13336"/>
                  </a:lnTo>
                  <a:lnTo>
                    <a:pt x="7954" y="12109"/>
                  </a:lnTo>
                  <a:lnTo>
                    <a:pt x="7954" y="8311"/>
                  </a:lnTo>
                  <a:close/>
                  <a:moveTo>
                    <a:pt x="7132" y="8311"/>
                  </a:moveTo>
                  <a:lnTo>
                    <a:pt x="7132" y="12205"/>
                  </a:lnTo>
                  <a:lnTo>
                    <a:pt x="7120" y="12205"/>
                  </a:lnTo>
                  <a:lnTo>
                    <a:pt x="5025" y="13383"/>
                  </a:lnTo>
                  <a:lnTo>
                    <a:pt x="4370" y="10990"/>
                  </a:lnTo>
                  <a:lnTo>
                    <a:pt x="7132" y="8311"/>
                  </a:lnTo>
                  <a:close/>
                  <a:moveTo>
                    <a:pt x="10585" y="1"/>
                  </a:moveTo>
                  <a:lnTo>
                    <a:pt x="9823" y="418"/>
                  </a:lnTo>
                  <a:lnTo>
                    <a:pt x="7430" y="1763"/>
                  </a:lnTo>
                  <a:lnTo>
                    <a:pt x="5120" y="465"/>
                  </a:lnTo>
                  <a:lnTo>
                    <a:pt x="4370" y="48"/>
                  </a:lnTo>
                  <a:lnTo>
                    <a:pt x="4144" y="870"/>
                  </a:lnTo>
                  <a:lnTo>
                    <a:pt x="3430" y="3454"/>
                  </a:lnTo>
                  <a:lnTo>
                    <a:pt x="858" y="4132"/>
                  </a:lnTo>
                  <a:lnTo>
                    <a:pt x="1" y="4347"/>
                  </a:lnTo>
                  <a:lnTo>
                    <a:pt x="441" y="5085"/>
                  </a:lnTo>
                  <a:lnTo>
                    <a:pt x="1822" y="7406"/>
                  </a:lnTo>
                  <a:lnTo>
                    <a:pt x="477" y="9645"/>
                  </a:lnTo>
                  <a:lnTo>
                    <a:pt x="48" y="10383"/>
                  </a:lnTo>
                  <a:lnTo>
                    <a:pt x="894" y="10597"/>
                  </a:lnTo>
                  <a:lnTo>
                    <a:pt x="3561" y="11300"/>
                  </a:lnTo>
                  <a:lnTo>
                    <a:pt x="4251" y="13800"/>
                  </a:lnTo>
                  <a:lnTo>
                    <a:pt x="4465" y="14622"/>
                  </a:lnTo>
                  <a:lnTo>
                    <a:pt x="5227" y="14205"/>
                  </a:lnTo>
                  <a:lnTo>
                    <a:pt x="7621" y="12860"/>
                  </a:lnTo>
                  <a:lnTo>
                    <a:pt x="9930" y="14157"/>
                  </a:lnTo>
                  <a:lnTo>
                    <a:pt x="10692" y="14574"/>
                  </a:lnTo>
                  <a:lnTo>
                    <a:pt x="10919" y="13753"/>
                  </a:lnTo>
                  <a:lnTo>
                    <a:pt x="11633" y="11169"/>
                  </a:lnTo>
                  <a:lnTo>
                    <a:pt x="14205" y="10502"/>
                  </a:lnTo>
                  <a:lnTo>
                    <a:pt x="15050" y="10276"/>
                  </a:lnTo>
                  <a:lnTo>
                    <a:pt x="14621" y="9550"/>
                  </a:lnTo>
                  <a:lnTo>
                    <a:pt x="13240" y="7228"/>
                  </a:lnTo>
                  <a:lnTo>
                    <a:pt x="14574" y="4978"/>
                  </a:lnTo>
                  <a:lnTo>
                    <a:pt x="15002" y="4251"/>
                  </a:lnTo>
                  <a:lnTo>
                    <a:pt x="14157" y="4025"/>
                  </a:lnTo>
                  <a:lnTo>
                    <a:pt x="11490" y="3323"/>
                  </a:lnTo>
                  <a:lnTo>
                    <a:pt x="10811"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7" name="Google Shape;297;p8"/>
            <p:cNvSpPr/>
            <p:nvPr/>
          </p:nvSpPr>
          <p:spPr>
            <a:xfrm>
              <a:off x="6268925" y="2307850"/>
              <a:ext cx="376275" cy="365250"/>
            </a:xfrm>
            <a:custGeom>
              <a:avLst/>
              <a:gdLst/>
              <a:ahLst/>
              <a:cxnLst/>
              <a:rect l="l" t="t" r="r" b="b"/>
              <a:pathLst>
                <a:path w="15051" h="14610" extrusionOk="0">
                  <a:moveTo>
                    <a:pt x="4906" y="1298"/>
                  </a:moveTo>
                  <a:lnTo>
                    <a:pt x="7120" y="2525"/>
                  </a:lnTo>
                  <a:lnTo>
                    <a:pt x="7120" y="6323"/>
                  </a:lnTo>
                  <a:lnTo>
                    <a:pt x="4275" y="3573"/>
                  </a:lnTo>
                  <a:lnTo>
                    <a:pt x="4906" y="1298"/>
                  </a:lnTo>
                  <a:close/>
                  <a:moveTo>
                    <a:pt x="10049" y="1251"/>
                  </a:moveTo>
                  <a:lnTo>
                    <a:pt x="10704" y="3644"/>
                  </a:lnTo>
                  <a:lnTo>
                    <a:pt x="7942" y="6323"/>
                  </a:lnTo>
                  <a:lnTo>
                    <a:pt x="7942" y="2430"/>
                  </a:lnTo>
                  <a:lnTo>
                    <a:pt x="7954" y="2430"/>
                  </a:lnTo>
                  <a:lnTo>
                    <a:pt x="10049" y="1251"/>
                  </a:lnTo>
                  <a:close/>
                  <a:moveTo>
                    <a:pt x="11395" y="4132"/>
                  </a:moveTo>
                  <a:lnTo>
                    <a:pt x="13728" y="4751"/>
                  </a:lnTo>
                  <a:lnTo>
                    <a:pt x="12443" y="6894"/>
                  </a:lnTo>
                  <a:lnTo>
                    <a:pt x="8537" y="6894"/>
                  </a:lnTo>
                  <a:lnTo>
                    <a:pt x="11395" y="4132"/>
                  </a:lnTo>
                  <a:close/>
                  <a:moveTo>
                    <a:pt x="3751" y="4227"/>
                  </a:moveTo>
                  <a:lnTo>
                    <a:pt x="6525" y="6906"/>
                  </a:lnTo>
                  <a:lnTo>
                    <a:pt x="2501" y="6906"/>
                  </a:lnTo>
                  <a:lnTo>
                    <a:pt x="1286" y="4870"/>
                  </a:lnTo>
                  <a:lnTo>
                    <a:pt x="3751" y="4227"/>
                  </a:lnTo>
                  <a:close/>
                  <a:moveTo>
                    <a:pt x="12562" y="7728"/>
                  </a:moveTo>
                  <a:lnTo>
                    <a:pt x="13788" y="9764"/>
                  </a:lnTo>
                  <a:lnTo>
                    <a:pt x="11311" y="10407"/>
                  </a:lnTo>
                  <a:lnTo>
                    <a:pt x="8549" y="7728"/>
                  </a:lnTo>
                  <a:close/>
                  <a:moveTo>
                    <a:pt x="6537" y="7728"/>
                  </a:moveTo>
                  <a:lnTo>
                    <a:pt x="3680" y="10478"/>
                  </a:lnTo>
                  <a:lnTo>
                    <a:pt x="1346" y="9871"/>
                  </a:lnTo>
                  <a:lnTo>
                    <a:pt x="2620" y="7728"/>
                  </a:lnTo>
                  <a:close/>
                  <a:moveTo>
                    <a:pt x="7954" y="8299"/>
                  </a:moveTo>
                  <a:lnTo>
                    <a:pt x="10800" y="11062"/>
                  </a:lnTo>
                  <a:lnTo>
                    <a:pt x="10168" y="13336"/>
                  </a:lnTo>
                  <a:lnTo>
                    <a:pt x="7954" y="12097"/>
                  </a:lnTo>
                  <a:lnTo>
                    <a:pt x="7954" y="8299"/>
                  </a:lnTo>
                  <a:close/>
                  <a:moveTo>
                    <a:pt x="7132" y="8299"/>
                  </a:moveTo>
                  <a:lnTo>
                    <a:pt x="7132" y="12205"/>
                  </a:lnTo>
                  <a:lnTo>
                    <a:pt x="7120" y="12205"/>
                  </a:lnTo>
                  <a:lnTo>
                    <a:pt x="5025" y="13383"/>
                  </a:lnTo>
                  <a:lnTo>
                    <a:pt x="4370" y="10978"/>
                  </a:lnTo>
                  <a:lnTo>
                    <a:pt x="7132" y="8299"/>
                  </a:lnTo>
                  <a:close/>
                  <a:moveTo>
                    <a:pt x="10585" y="1"/>
                  </a:moveTo>
                  <a:lnTo>
                    <a:pt x="9823" y="417"/>
                  </a:lnTo>
                  <a:lnTo>
                    <a:pt x="7430" y="1751"/>
                  </a:lnTo>
                  <a:lnTo>
                    <a:pt x="5120" y="465"/>
                  </a:lnTo>
                  <a:lnTo>
                    <a:pt x="4370" y="48"/>
                  </a:lnTo>
                  <a:lnTo>
                    <a:pt x="4144" y="858"/>
                  </a:lnTo>
                  <a:lnTo>
                    <a:pt x="3430" y="3453"/>
                  </a:lnTo>
                  <a:lnTo>
                    <a:pt x="858" y="4120"/>
                  </a:lnTo>
                  <a:lnTo>
                    <a:pt x="1" y="4346"/>
                  </a:lnTo>
                  <a:lnTo>
                    <a:pt x="441" y="5073"/>
                  </a:lnTo>
                  <a:lnTo>
                    <a:pt x="1822" y="7394"/>
                  </a:lnTo>
                  <a:lnTo>
                    <a:pt x="477" y="9645"/>
                  </a:lnTo>
                  <a:lnTo>
                    <a:pt x="48" y="10371"/>
                  </a:lnTo>
                  <a:lnTo>
                    <a:pt x="894" y="10597"/>
                  </a:lnTo>
                  <a:lnTo>
                    <a:pt x="3561" y="11300"/>
                  </a:lnTo>
                  <a:lnTo>
                    <a:pt x="4251" y="13800"/>
                  </a:lnTo>
                  <a:lnTo>
                    <a:pt x="4465" y="14610"/>
                  </a:lnTo>
                  <a:lnTo>
                    <a:pt x="5227" y="14193"/>
                  </a:lnTo>
                  <a:lnTo>
                    <a:pt x="7621" y="12859"/>
                  </a:lnTo>
                  <a:lnTo>
                    <a:pt x="9930" y="14145"/>
                  </a:lnTo>
                  <a:lnTo>
                    <a:pt x="10692" y="14574"/>
                  </a:lnTo>
                  <a:lnTo>
                    <a:pt x="10919" y="13752"/>
                  </a:lnTo>
                  <a:lnTo>
                    <a:pt x="11633" y="11157"/>
                  </a:lnTo>
                  <a:lnTo>
                    <a:pt x="14205" y="10490"/>
                  </a:lnTo>
                  <a:lnTo>
                    <a:pt x="15050" y="10264"/>
                  </a:lnTo>
                  <a:lnTo>
                    <a:pt x="14621" y="9538"/>
                  </a:lnTo>
                  <a:lnTo>
                    <a:pt x="13240" y="7216"/>
                  </a:lnTo>
                  <a:lnTo>
                    <a:pt x="14574" y="4966"/>
                  </a:lnTo>
                  <a:lnTo>
                    <a:pt x="15002" y="4239"/>
                  </a:lnTo>
                  <a:lnTo>
                    <a:pt x="14157" y="4013"/>
                  </a:lnTo>
                  <a:lnTo>
                    <a:pt x="11490" y="3322"/>
                  </a:lnTo>
                  <a:lnTo>
                    <a:pt x="10811"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8" name="Google Shape;298;p8"/>
            <p:cNvSpPr/>
            <p:nvPr/>
          </p:nvSpPr>
          <p:spPr>
            <a:xfrm>
              <a:off x="6268925" y="2673075"/>
              <a:ext cx="376275" cy="365550"/>
            </a:xfrm>
            <a:custGeom>
              <a:avLst/>
              <a:gdLst/>
              <a:ahLst/>
              <a:cxnLst/>
              <a:rect l="l" t="t" r="r" b="b"/>
              <a:pathLst>
                <a:path w="15051" h="14622" extrusionOk="0">
                  <a:moveTo>
                    <a:pt x="4906" y="1286"/>
                  </a:moveTo>
                  <a:lnTo>
                    <a:pt x="7120" y="2525"/>
                  </a:lnTo>
                  <a:lnTo>
                    <a:pt x="7120" y="6311"/>
                  </a:lnTo>
                  <a:lnTo>
                    <a:pt x="4275" y="3561"/>
                  </a:lnTo>
                  <a:lnTo>
                    <a:pt x="4906" y="1286"/>
                  </a:lnTo>
                  <a:close/>
                  <a:moveTo>
                    <a:pt x="10049" y="1251"/>
                  </a:moveTo>
                  <a:lnTo>
                    <a:pt x="10704" y="3656"/>
                  </a:lnTo>
                  <a:lnTo>
                    <a:pt x="7942" y="6335"/>
                  </a:lnTo>
                  <a:lnTo>
                    <a:pt x="7942" y="2429"/>
                  </a:lnTo>
                  <a:lnTo>
                    <a:pt x="7954" y="2429"/>
                  </a:lnTo>
                  <a:lnTo>
                    <a:pt x="10049" y="1251"/>
                  </a:lnTo>
                  <a:close/>
                  <a:moveTo>
                    <a:pt x="11395" y="4144"/>
                  </a:moveTo>
                  <a:lnTo>
                    <a:pt x="13728" y="4751"/>
                  </a:lnTo>
                  <a:lnTo>
                    <a:pt x="12443" y="6894"/>
                  </a:lnTo>
                  <a:lnTo>
                    <a:pt x="8537" y="6894"/>
                  </a:lnTo>
                  <a:lnTo>
                    <a:pt x="11395" y="4144"/>
                  </a:lnTo>
                  <a:close/>
                  <a:moveTo>
                    <a:pt x="3751" y="4227"/>
                  </a:moveTo>
                  <a:lnTo>
                    <a:pt x="6525" y="6906"/>
                  </a:lnTo>
                  <a:lnTo>
                    <a:pt x="2501" y="6906"/>
                  </a:lnTo>
                  <a:lnTo>
                    <a:pt x="1286" y="4870"/>
                  </a:lnTo>
                  <a:lnTo>
                    <a:pt x="3751" y="4227"/>
                  </a:lnTo>
                  <a:close/>
                  <a:moveTo>
                    <a:pt x="12562" y="7728"/>
                  </a:moveTo>
                  <a:lnTo>
                    <a:pt x="13788" y="9764"/>
                  </a:lnTo>
                  <a:lnTo>
                    <a:pt x="11311" y="10407"/>
                  </a:lnTo>
                  <a:lnTo>
                    <a:pt x="8549" y="7728"/>
                  </a:lnTo>
                  <a:close/>
                  <a:moveTo>
                    <a:pt x="6525" y="7716"/>
                  </a:moveTo>
                  <a:lnTo>
                    <a:pt x="3680" y="10466"/>
                  </a:lnTo>
                  <a:lnTo>
                    <a:pt x="1346" y="9859"/>
                  </a:lnTo>
                  <a:lnTo>
                    <a:pt x="2608" y="7716"/>
                  </a:lnTo>
                  <a:close/>
                  <a:moveTo>
                    <a:pt x="7954" y="8299"/>
                  </a:moveTo>
                  <a:lnTo>
                    <a:pt x="10800" y="11050"/>
                  </a:lnTo>
                  <a:lnTo>
                    <a:pt x="10168" y="13324"/>
                  </a:lnTo>
                  <a:lnTo>
                    <a:pt x="7954" y="12085"/>
                  </a:lnTo>
                  <a:lnTo>
                    <a:pt x="7954" y="8299"/>
                  </a:lnTo>
                  <a:close/>
                  <a:moveTo>
                    <a:pt x="7132" y="8287"/>
                  </a:moveTo>
                  <a:lnTo>
                    <a:pt x="7132" y="12193"/>
                  </a:lnTo>
                  <a:lnTo>
                    <a:pt x="7120" y="12193"/>
                  </a:lnTo>
                  <a:lnTo>
                    <a:pt x="5025" y="13371"/>
                  </a:lnTo>
                  <a:lnTo>
                    <a:pt x="4370" y="10966"/>
                  </a:lnTo>
                  <a:lnTo>
                    <a:pt x="7132" y="8287"/>
                  </a:lnTo>
                  <a:close/>
                  <a:moveTo>
                    <a:pt x="10585" y="1"/>
                  </a:moveTo>
                  <a:lnTo>
                    <a:pt x="9823" y="417"/>
                  </a:lnTo>
                  <a:lnTo>
                    <a:pt x="7430" y="1763"/>
                  </a:lnTo>
                  <a:lnTo>
                    <a:pt x="5120" y="465"/>
                  </a:lnTo>
                  <a:lnTo>
                    <a:pt x="4370" y="48"/>
                  </a:lnTo>
                  <a:lnTo>
                    <a:pt x="4144" y="870"/>
                  </a:lnTo>
                  <a:lnTo>
                    <a:pt x="3430" y="3453"/>
                  </a:lnTo>
                  <a:lnTo>
                    <a:pt x="858" y="4132"/>
                  </a:lnTo>
                  <a:lnTo>
                    <a:pt x="1" y="4346"/>
                  </a:lnTo>
                  <a:lnTo>
                    <a:pt x="441" y="5085"/>
                  </a:lnTo>
                  <a:lnTo>
                    <a:pt x="1822" y="7406"/>
                  </a:lnTo>
                  <a:lnTo>
                    <a:pt x="477" y="9645"/>
                  </a:lnTo>
                  <a:lnTo>
                    <a:pt x="48" y="10383"/>
                  </a:lnTo>
                  <a:lnTo>
                    <a:pt x="894" y="10597"/>
                  </a:lnTo>
                  <a:lnTo>
                    <a:pt x="3561" y="11300"/>
                  </a:lnTo>
                  <a:lnTo>
                    <a:pt x="4251" y="13800"/>
                  </a:lnTo>
                  <a:lnTo>
                    <a:pt x="4465" y="14621"/>
                  </a:lnTo>
                  <a:lnTo>
                    <a:pt x="5227" y="14205"/>
                  </a:lnTo>
                  <a:lnTo>
                    <a:pt x="7621" y="12859"/>
                  </a:lnTo>
                  <a:lnTo>
                    <a:pt x="9930" y="14157"/>
                  </a:lnTo>
                  <a:lnTo>
                    <a:pt x="10692" y="14574"/>
                  </a:lnTo>
                  <a:lnTo>
                    <a:pt x="10907" y="13752"/>
                  </a:lnTo>
                  <a:lnTo>
                    <a:pt x="11621" y="11169"/>
                  </a:lnTo>
                  <a:lnTo>
                    <a:pt x="14205" y="10502"/>
                  </a:lnTo>
                  <a:lnTo>
                    <a:pt x="15050" y="10276"/>
                  </a:lnTo>
                  <a:lnTo>
                    <a:pt x="14621" y="9549"/>
                  </a:lnTo>
                  <a:lnTo>
                    <a:pt x="13228" y="7228"/>
                  </a:lnTo>
                  <a:lnTo>
                    <a:pt x="14574" y="4977"/>
                  </a:lnTo>
                  <a:lnTo>
                    <a:pt x="15002" y="4251"/>
                  </a:lnTo>
                  <a:lnTo>
                    <a:pt x="14157" y="4025"/>
                  </a:lnTo>
                  <a:lnTo>
                    <a:pt x="11490" y="3322"/>
                  </a:lnTo>
                  <a:lnTo>
                    <a:pt x="10811"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9" name="Google Shape;299;p8"/>
            <p:cNvSpPr/>
            <p:nvPr/>
          </p:nvSpPr>
          <p:spPr>
            <a:xfrm>
              <a:off x="6648150" y="3769350"/>
              <a:ext cx="376250" cy="365250"/>
            </a:xfrm>
            <a:custGeom>
              <a:avLst/>
              <a:gdLst/>
              <a:ahLst/>
              <a:cxnLst/>
              <a:rect l="l" t="t" r="r" b="b"/>
              <a:pathLst>
                <a:path w="15050" h="14610" extrusionOk="0">
                  <a:moveTo>
                    <a:pt x="4882" y="1274"/>
                  </a:moveTo>
                  <a:lnTo>
                    <a:pt x="7096" y="2512"/>
                  </a:lnTo>
                  <a:lnTo>
                    <a:pt x="7096" y="6311"/>
                  </a:lnTo>
                  <a:lnTo>
                    <a:pt x="4263" y="3560"/>
                  </a:lnTo>
                  <a:lnTo>
                    <a:pt x="4882" y="1274"/>
                  </a:lnTo>
                  <a:close/>
                  <a:moveTo>
                    <a:pt x="10049" y="1238"/>
                  </a:moveTo>
                  <a:lnTo>
                    <a:pt x="10704" y="3632"/>
                  </a:lnTo>
                  <a:lnTo>
                    <a:pt x="7930" y="6311"/>
                  </a:lnTo>
                  <a:lnTo>
                    <a:pt x="7930" y="2405"/>
                  </a:lnTo>
                  <a:lnTo>
                    <a:pt x="7953" y="2405"/>
                  </a:lnTo>
                  <a:lnTo>
                    <a:pt x="10049" y="1238"/>
                  </a:lnTo>
                  <a:close/>
                  <a:moveTo>
                    <a:pt x="3751" y="4215"/>
                  </a:moveTo>
                  <a:lnTo>
                    <a:pt x="6525" y="6894"/>
                  </a:lnTo>
                  <a:lnTo>
                    <a:pt x="2500" y="6894"/>
                  </a:lnTo>
                  <a:lnTo>
                    <a:pt x="1298" y="4846"/>
                  </a:lnTo>
                  <a:lnTo>
                    <a:pt x="3751" y="4215"/>
                  </a:lnTo>
                  <a:close/>
                  <a:moveTo>
                    <a:pt x="11382" y="4132"/>
                  </a:moveTo>
                  <a:lnTo>
                    <a:pt x="13728" y="4751"/>
                  </a:lnTo>
                  <a:lnTo>
                    <a:pt x="12442" y="6894"/>
                  </a:lnTo>
                  <a:lnTo>
                    <a:pt x="8525" y="6894"/>
                  </a:lnTo>
                  <a:lnTo>
                    <a:pt x="11382" y="4132"/>
                  </a:lnTo>
                  <a:close/>
                  <a:moveTo>
                    <a:pt x="12549" y="7704"/>
                  </a:moveTo>
                  <a:lnTo>
                    <a:pt x="13764" y="9751"/>
                  </a:lnTo>
                  <a:lnTo>
                    <a:pt x="11299" y="10382"/>
                  </a:lnTo>
                  <a:lnTo>
                    <a:pt x="8525" y="7704"/>
                  </a:lnTo>
                  <a:close/>
                  <a:moveTo>
                    <a:pt x="6525" y="7704"/>
                  </a:moveTo>
                  <a:lnTo>
                    <a:pt x="3667" y="10466"/>
                  </a:lnTo>
                  <a:lnTo>
                    <a:pt x="1322" y="9847"/>
                  </a:lnTo>
                  <a:lnTo>
                    <a:pt x="2608" y="7704"/>
                  </a:lnTo>
                  <a:close/>
                  <a:moveTo>
                    <a:pt x="7953" y="8287"/>
                  </a:moveTo>
                  <a:lnTo>
                    <a:pt x="10787" y="11037"/>
                  </a:lnTo>
                  <a:lnTo>
                    <a:pt x="10168" y="13323"/>
                  </a:lnTo>
                  <a:lnTo>
                    <a:pt x="7942" y="12085"/>
                  </a:lnTo>
                  <a:lnTo>
                    <a:pt x="7942" y="8287"/>
                  </a:lnTo>
                  <a:close/>
                  <a:moveTo>
                    <a:pt x="7120" y="8287"/>
                  </a:moveTo>
                  <a:lnTo>
                    <a:pt x="7120" y="12192"/>
                  </a:lnTo>
                  <a:lnTo>
                    <a:pt x="7096" y="12192"/>
                  </a:lnTo>
                  <a:lnTo>
                    <a:pt x="5001" y="13359"/>
                  </a:lnTo>
                  <a:lnTo>
                    <a:pt x="4346" y="10966"/>
                  </a:lnTo>
                  <a:lnTo>
                    <a:pt x="7120" y="8287"/>
                  </a:lnTo>
                  <a:close/>
                  <a:moveTo>
                    <a:pt x="10585" y="0"/>
                  </a:moveTo>
                  <a:lnTo>
                    <a:pt x="9823" y="417"/>
                  </a:lnTo>
                  <a:lnTo>
                    <a:pt x="7430" y="1750"/>
                  </a:lnTo>
                  <a:lnTo>
                    <a:pt x="5120" y="465"/>
                  </a:lnTo>
                  <a:lnTo>
                    <a:pt x="4358" y="48"/>
                  </a:lnTo>
                  <a:lnTo>
                    <a:pt x="4143" y="857"/>
                  </a:lnTo>
                  <a:lnTo>
                    <a:pt x="3429" y="3453"/>
                  </a:lnTo>
                  <a:lnTo>
                    <a:pt x="845" y="4120"/>
                  </a:lnTo>
                  <a:lnTo>
                    <a:pt x="0" y="4346"/>
                  </a:lnTo>
                  <a:lnTo>
                    <a:pt x="429" y="5072"/>
                  </a:lnTo>
                  <a:lnTo>
                    <a:pt x="1822" y="7394"/>
                  </a:lnTo>
                  <a:lnTo>
                    <a:pt x="476" y="9644"/>
                  </a:lnTo>
                  <a:lnTo>
                    <a:pt x="48" y="10371"/>
                  </a:lnTo>
                  <a:lnTo>
                    <a:pt x="893" y="10597"/>
                  </a:lnTo>
                  <a:lnTo>
                    <a:pt x="3560" y="11299"/>
                  </a:lnTo>
                  <a:lnTo>
                    <a:pt x="4239" y="13800"/>
                  </a:lnTo>
                  <a:lnTo>
                    <a:pt x="4465" y="14609"/>
                  </a:lnTo>
                  <a:lnTo>
                    <a:pt x="5227" y="14192"/>
                  </a:lnTo>
                  <a:lnTo>
                    <a:pt x="7620" y="12859"/>
                  </a:lnTo>
                  <a:lnTo>
                    <a:pt x="9930" y="14157"/>
                  </a:lnTo>
                  <a:lnTo>
                    <a:pt x="10680" y="14573"/>
                  </a:lnTo>
                  <a:lnTo>
                    <a:pt x="10906" y="13752"/>
                  </a:lnTo>
                  <a:lnTo>
                    <a:pt x="11621" y="11156"/>
                  </a:lnTo>
                  <a:lnTo>
                    <a:pt x="14192" y="10490"/>
                  </a:lnTo>
                  <a:lnTo>
                    <a:pt x="15050" y="10263"/>
                  </a:lnTo>
                  <a:lnTo>
                    <a:pt x="14609" y="9537"/>
                  </a:lnTo>
                  <a:lnTo>
                    <a:pt x="13228" y="7215"/>
                  </a:lnTo>
                  <a:lnTo>
                    <a:pt x="14573" y="4965"/>
                  </a:lnTo>
                  <a:lnTo>
                    <a:pt x="15002" y="4239"/>
                  </a:lnTo>
                  <a:lnTo>
                    <a:pt x="14157" y="4013"/>
                  </a:lnTo>
                  <a:lnTo>
                    <a:pt x="11490" y="3322"/>
                  </a:lnTo>
                  <a:lnTo>
                    <a:pt x="10799"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0" name="Google Shape;300;p8"/>
            <p:cNvSpPr/>
            <p:nvPr/>
          </p:nvSpPr>
          <p:spPr>
            <a:xfrm>
              <a:off x="6648150" y="4134575"/>
              <a:ext cx="376250" cy="365525"/>
            </a:xfrm>
            <a:custGeom>
              <a:avLst/>
              <a:gdLst/>
              <a:ahLst/>
              <a:cxnLst/>
              <a:rect l="l" t="t" r="r" b="b"/>
              <a:pathLst>
                <a:path w="15050" h="14621" extrusionOk="0">
                  <a:moveTo>
                    <a:pt x="4894" y="1286"/>
                  </a:moveTo>
                  <a:lnTo>
                    <a:pt x="7120" y="2512"/>
                  </a:lnTo>
                  <a:lnTo>
                    <a:pt x="7120" y="6310"/>
                  </a:lnTo>
                  <a:lnTo>
                    <a:pt x="4274" y="3560"/>
                  </a:lnTo>
                  <a:lnTo>
                    <a:pt x="4894" y="1286"/>
                  </a:lnTo>
                  <a:close/>
                  <a:moveTo>
                    <a:pt x="10049" y="1238"/>
                  </a:moveTo>
                  <a:lnTo>
                    <a:pt x="10704" y="3632"/>
                  </a:lnTo>
                  <a:lnTo>
                    <a:pt x="7930" y="6310"/>
                  </a:lnTo>
                  <a:lnTo>
                    <a:pt x="7930" y="2417"/>
                  </a:lnTo>
                  <a:lnTo>
                    <a:pt x="7953" y="2417"/>
                  </a:lnTo>
                  <a:lnTo>
                    <a:pt x="10049" y="1238"/>
                  </a:lnTo>
                  <a:close/>
                  <a:moveTo>
                    <a:pt x="11382" y="4132"/>
                  </a:moveTo>
                  <a:lnTo>
                    <a:pt x="13728" y="4739"/>
                  </a:lnTo>
                  <a:lnTo>
                    <a:pt x="12442" y="6882"/>
                  </a:lnTo>
                  <a:lnTo>
                    <a:pt x="8525" y="6882"/>
                  </a:lnTo>
                  <a:lnTo>
                    <a:pt x="11382" y="4132"/>
                  </a:lnTo>
                  <a:close/>
                  <a:moveTo>
                    <a:pt x="3751" y="4215"/>
                  </a:moveTo>
                  <a:lnTo>
                    <a:pt x="6525" y="6894"/>
                  </a:lnTo>
                  <a:lnTo>
                    <a:pt x="2500" y="6894"/>
                  </a:lnTo>
                  <a:lnTo>
                    <a:pt x="1286" y="4858"/>
                  </a:lnTo>
                  <a:lnTo>
                    <a:pt x="3751" y="4215"/>
                  </a:lnTo>
                  <a:close/>
                  <a:moveTo>
                    <a:pt x="12561" y="7715"/>
                  </a:moveTo>
                  <a:lnTo>
                    <a:pt x="13788" y="9751"/>
                  </a:lnTo>
                  <a:lnTo>
                    <a:pt x="11311" y="10394"/>
                  </a:lnTo>
                  <a:lnTo>
                    <a:pt x="8549" y="7715"/>
                  </a:lnTo>
                  <a:close/>
                  <a:moveTo>
                    <a:pt x="6525" y="7715"/>
                  </a:moveTo>
                  <a:lnTo>
                    <a:pt x="3667" y="10466"/>
                  </a:lnTo>
                  <a:lnTo>
                    <a:pt x="1322" y="9859"/>
                  </a:lnTo>
                  <a:lnTo>
                    <a:pt x="2608" y="7715"/>
                  </a:lnTo>
                  <a:close/>
                  <a:moveTo>
                    <a:pt x="7953" y="8299"/>
                  </a:moveTo>
                  <a:lnTo>
                    <a:pt x="10787" y="11049"/>
                  </a:lnTo>
                  <a:lnTo>
                    <a:pt x="10168" y="13323"/>
                  </a:lnTo>
                  <a:lnTo>
                    <a:pt x="7942" y="12085"/>
                  </a:lnTo>
                  <a:lnTo>
                    <a:pt x="7942" y="8299"/>
                  </a:lnTo>
                  <a:close/>
                  <a:moveTo>
                    <a:pt x="7120" y="8299"/>
                  </a:moveTo>
                  <a:lnTo>
                    <a:pt x="7120" y="12192"/>
                  </a:lnTo>
                  <a:lnTo>
                    <a:pt x="7096" y="12192"/>
                  </a:lnTo>
                  <a:lnTo>
                    <a:pt x="5001" y="13371"/>
                  </a:lnTo>
                  <a:lnTo>
                    <a:pt x="4346" y="10978"/>
                  </a:lnTo>
                  <a:lnTo>
                    <a:pt x="7120" y="8299"/>
                  </a:lnTo>
                  <a:close/>
                  <a:moveTo>
                    <a:pt x="10585" y="0"/>
                  </a:moveTo>
                  <a:lnTo>
                    <a:pt x="9823" y="417"/>
                  </a:lnTo>
                  <a:lnTo>
                    <a:pt x="7430" y="1762"/>
                  </a:lnTo>
                  <a:lnTo>
                    <a:pt x="5120" y="465"/>
                  </a:lnTo>
                  <a:lnTo>
                    <a:pt x="4358" y="48"/>
                  </a:lnTo>
                  <a:lnTo>
                    <a:pt x="4143" y="869"/>
                  </a:lnTo>
                  <a:lnTo>
                    <a:pt x="3429" y="3453"/>
                  </a:lnTo>
                  <a:lnTo>
                    <a:pt x="845" y="4132"/>
                  </a:lnTo>
                  <a:lnTo>
                    <a:pt x="0" y="4346"/>
                  </a:lnTo>
                  <a:lnTo>
                    <a:pt x="429" y="5084"/>
                  </a:lnTo>
                  <a:lnTo>
                    <a:pt x="1822" y="7406"/>
                  </a:lnTo>
                  <a:lnTo>
                    <a:pt x="476" y="9644"/>
                  </a:lnTo>
                  <a:lnTo>
                    <a:pt x="48" y="10382"/>
                  </a:lnTo>
                  <a:lnTo>
                    <a:pt x="893" y="10597"/>
                  </a:lnTo>
                  <a:lnTo>
                    <a:pt x="3560" y="11299"/>
                  </a:lnTo>
                  <a:lnTo>
                    <a:pt x="4239" y="13799"/>
                  </a:lnTo>
                  <a:lnTo>
                    <a:pt x="4465" y="14621"/>
                  </a:lnTo>
                  <a:lnTo>
                    <a:pt x="5227" y="14204"/>
                  </a:lnTo>
                  <a:lnTo>
                    <a:pt x="7620" y="12859"/>
                  </a:lnTo>
                  <a:lnTo>
                    <a:pt x="9930" y="14157"/>
                  </a:lnTo>
                  <a:lnTo>
                    <a:pt x="10680" y="14573"/>
                  </a:lnTo>
                  <a:lnTo>
                    <a:pt x="10906" y="13752"/>
                  </a:lnTo>
                  <a:lnTo>
                    <a:pt x="11621" y="11168"/>
                  </a:lnTo>
                  <a:lnTo>
                    <a:pt x="14192" y="10501"/>
                  </a:lnTo>
                  <a:lnTo>
                    <a:pt x="15050" y="10275"/>
                  </a:lnTo>
                  <a:lnTo>
                    <a:pt x="14609" y="9549"/>
                  </a:lnTo>
                  <a:lnTo>
                    <a:pt x="13228" y="7227"/>
                  </a:lnTo>
                  <a:lnTo>
                    <a:pt x="14573" y="4977"/>
                  </a:lnTo>
                  <a:lnTo>
                    <a:pt x="15002" y="4251"/>
                  </a:lnTo>
                  <a:lnTo>
                    <a:pt x="14157" y="4024"/>
                  </a:lnTo>
                  <a:lnTo>
                    <a:pt x="11490" y="3322"/>
                  </a:lnTo>
                  <a:lnTo>
                    <a:pt x="10799"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1" name="Google Shape;301;p8"/>
            <p:cNvSpPr/>
            <p:nvPr/>
          </p:nvSpPr>
          <p:spPr>
            <a:xfrm>
              <a:off x="6648150" y="4499800"/>
              <a:ext cx="376250" cy="365250"/>
            </a:xfrm>
            <a:custGeom>
              <a:avLst/>
              <a:gdLst/>
              <a:ahLst/>
              <a:cxnLst/>
              <a:rect l="l" t="t" r="r" b="b"/>
              <a:pathLst>
                <a:path w="15050" h="14610" extrusionOk="0">
                  <a:moveTo>
                    <a:pt x="4894" y="1286"/>
                  </a:moveTo>
                  <a:lnTo>
                    <a:pt x="7120" y="2524"/>
                  </a:lnTo>
                  <a:lnTo>
                    <a:pt x="7120" y="6322"/>
                  </a:lnTo>
                  <a:lnTo>
                    <a:pt x="4274" y="3572"/>
                  </a:lnTo>
                  <a:lnTo>
                    <a:pt x="4894" y="1286"/>
                  </a:lnTo>
                  <a:close/>
                  <a:moveTo>
                    <a:pt x="10049" y="1250"/>
                  </a:moveTo>
                  <a:lnTo>
                    <a:pt x="10704" y="3643"/>
                  </a:lnTo>
                  <a:lnTo>
                    <a:pt x="7930" y="6322"/>
                  </a:lnTo>
                  <a:lnTo>
                    <a:pt x="7930" y="2417"/>
                  </a:lnTo>
                  <a:lnTo>
                    <a:pt x="7953" y="2417"/>
                  </a:lnTo>
                  <a:lnTo>
                    <a:pt x="10049" y="1250"/>
                  </a:lnTo>
                  <a:close/>
                  <a:moveTo>
                    <a:pt x="3751" y="4203"/>
                  </a:moveTo>
                  <a:lnTo>
                    <a:pt x="6525" y="6882"/>
                  </a:lnTo>
                  <a:lnTo>
                    <a:pt x="2500" y="6882"/>
                  </a:lnTo>
                  <a:lnTo>
                    <a:pt x="1286" y="4846"/>
                  </a:lnTo>
                  <a:lnTo>
                    <a:pt x="3751" y="4203"/>
                  </a:lnTo>
                  <a:close/>
                  <a:moveTo>
                    <a:pt x="11382" y="4132"/>
                  </a:moveTo>
                  <a:lnTo>
                    <a:pt x="13728" y="4739"/>
                  </a:lnTo>
                  <a:lnTo>
                    <a:pt x="12442" y="6882"/>
                  </a:lnTo>
                  <a:lnTo>
                    <a:pt x="8525" y="6882"/>
                  </a:lnTo>
                  <a:lnTo>
                    <a:pt x="11382" y="4132"/>
                  </a:lnTo>
                  <a:close/>
                  <a:moveTo>
                    <a:pt x="12561" y="7715"/>
                  </a:moveTo>
                  <a:lnTo>
                    <a:pt x="13788" y="9763"/>
                  </a:lnTo>
                  <a:lnTo>
                    <a:pt x="11311" y="10394"/>
                  </a:lnTo>
                  <a:lnTo>
                    <a:pt x="8549" y="7715"/>
                  </a:lnTo>
                  <a:close/>
                  <a:moveTo>
                    <a:pt x="6525" y="7715"/>
                  </a:moveTo>
                  <a:lnTo>
                    <a:pt x="3667" y="10478"/>
                  </a:lnTo>
                  <a:lnTo>
                    <a:pt x="1322" y="9858"/>
                  </a:lnTo>
                  <a:lnTo>
                    <a:pt x="2608" y="7715"/>
                  </a:lnTo>
                  <a:close/>
                  <a:moveTo>
                    <a:pt x="7953" y="8287"/>
                  </a:moveTo>
                  <a:lnTo>
                    <a:pt x="10787" y="11037"/>
                  </a:lnTo>
                  <a:lnTo>
                    <a:pt x="10168" y="13311"/>
                  </a:lnTo>
                  <a:lnTo>
                    <a:pt x="7942" y="12085"/>
                  </a:lnTo>
                  <a:lnTo>
                    <a:pt x="7942" y="8287"/>
                  </a:lnTo>
                  <a:close/>
                  <a:moveTo>
                    <a:pt x="7120" y="8299"/>
                  </a:moveTo>
                  <a:lnTo>
                    <a:pt x="7120" y="12204"/>
                  </a:lnTo>
                  <a:lnTo>
                    <a:pt x="7096" y="12204"/>
                  </a:lnTo>
                  <a:lnTo>
                    <a:pt x="5001" y="13371"/>
                  </a:lnTo>
                  <a:lnTo>
                    <a:pt x="4346" y="10978"/>
                  </a:lnTo>
                  <a:lnTo>
                    <a:pt x="7120" y="8299"/>
                  </a:lnTo>
                  <a:close/>
                  <a:moveTo>
                    <a:pt x="10585" y="0"/>
                  </a:moveTo>
                  <a:lnTo>
                    <a:pt x="9823" y="405"/>
                  </a:lnTo>
                  <a:lnTo>
                    <a:pt x="7430" y="1750"/>
                  </a:lnTo>
                  <a:lnTo>
                    <a:pt x="5120" y="453"/>
                  </a:lnTo>
                  <a:lnTo>
                    <a:pt x="4358" y="36"/>
                  </a:lnTo>
                  <a:lnTo>
                    <a:pt x="4143" y="857"/>
                  </a:lnTo>
                  <a:lnTo>
                    <a:pt x="3429" y="3441"/>
                  </a:lnTo>
                  <a:lnTo>
                    <a:pt x="845" y="4120"/>
                  </a:lnTo>
                  <a:lnTo>
                    <a:pt x="0" y="4334"/>
                  </a:lnTo>
                  <a:lnTo>
                    <a:pt x="429" y="5072"/>
                  </a:lnTo>
                  <a:lnTo>
                    <a:pt x="1822" y="7394"/>
                  </a:lnTo>
                  <a:lnTo>
                    <a:pt x="476" y="9632"/>
                  </a:lnTo>
                  <a:lnTo>
                    <a:pt x="48" y="10370"/>
                  </a:lnTo>
                  <a:lnTo>
                    <a:pt x="893" y="10597"/>
                  </a:lnTo>
                  <a:lnTo>
                    <a:pt x="3560" y="11287"/>
                  </a:lnTo>
                  <a:lnTo>
                    <a:pt x="4239" y="13788"/>
                  </a:lnTo>
                  <a:lnTo>
                    <a:pt x="4465" y="14609"/>
                  </a:lnTo>
                  <a:lnTo>
                    <a:pt x="5227" y="14192"/>
                  </a:lnTo>
                  <a:lnTo>
                    <a:pt x="7620" y="12859"/>
                  </a:lnTo>
                  <a:lnTo>
                    <a:pt x="9930" y="14145"/>
                  </a:lnTo>
                  <a:lnTo>
                    <a:pt x="10680" y="14561"/>
                  </a:lnTo>
                  <a:lnTo>
                    <a:pt x="10906" y="13752"/>
                  </a:lnTo>
                  <a:lnTo>
                    <a:pt x="11621" y="11156"/>
                  </a:lnTo>
                  <a:lnTo>
                    <a:pt x="14192" y="10489"/>
                  </a:lnTo>
                  <a:lnTo>
                    <a:pt x="15050" y="10263"/>
                  </a:lnTo>
                  <a:lnTo>
                    <a:pt x="14609" y="9537"/>
                  </a:lnTo>
                  <a:lnTo>
                    <a:pt x="13228" y="7215"/>
                  </a:lnTo>
                  <a:lnTo>
                    <a:pt x="14573" y="4965"/>
                  </a:lnTo>
                  <a:lnTo>
                    <a:pt x="15002" y="4239"/>
                  </a:lnTo>
                  <a:lnTo>
                    <a:pt x="14157" y="4012"/>
                  </a:lnTo>
                  <a:lnTo>
                    <a:pt x="11490" y="3310"/>
                  </a:lnTo>
                  <a:lnTo>
                    <a:pt x="10799" y="810"/>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2" name="Google Shape;302;p8"/>
            <p:cNvSpPr/>
            <p:nvPr/>
          </p:nvSpPr>
          <p:spPr>
            <a:xfrm>
              <a:off x="6268925" y="4499800"/>
              <a:ext cx="376275" cy="365250"/>
            </a:xfrm>
            <a:custGeom>
              <a:avLst/>
              <a:gdLst/>
              <a:ahLst/>
              <a:cxnLst/>
              <a:rect l="l" t="t" r="r" b="b"/>
              <a:pathLst>
                <a:path w="15051" h="14610" extrusionOk="0">
                  <a:moveTo>
                    <a:pt x="4906" y="1286"/>
                  </a:moveTo>
                  <a:lnTo>
                    <a:pt x="7120" y="2524"/>
                  </a:lnTo>
                  <a:lnTo>
                    <a:pt x="7120" y="6322"/>
                  </a:lnTo>
                  <a:lnTo>
                    <a:pt x="4275" y="3572"/>
                  </a:lnTo>
                  <a:lnTo>
                    <a:pt x="4906" y="1286"/>
                  </a:lnTo>
                  <a:close/>
                  <a:moveTo>
                    <a:pt x="10049" y="1250"/>
                  </a:moveTo>
                  <a:lnTo>
                    <a:pt x="10704" y="3643"/>
                  </a:lnTo>
                  <a:lnTo>
                    <a:pt x="7942" y="6322"/>
                  </a:lnTo>
                  <a:lnTo>
                    <a:pt x="7942" y="2417"/>
                  </a:lnTo>
                  <a:lnTo>
                    <a:pt x="7954" y="2417"/>
                  </a:lnTo>
                  <a:lnTo>
                    <a:pt x="10049" y="1250"/>
                  </a:lnTo>
                  <a:close/>
                  <a:moveTo>
                    <a:pt x="3751" y="4203"/>
                  </a:moveTo>
                  <a:lnTo>
                    <a:pt x="6525" y="6882"/>
                  </a:lnTo>
                  <a:lnTo>
                    <a:pt x="2501" y="6882"/>
                  </a:lnTo>
                  <a:lnTo>
                    <a:pt x="1286" y="4846"/>
                  </a:lnTo>
                  <a:lnTo>
                    <a:pt x="3751" y="4203"/>
                  </a:lnTo>
                  <a:close/>
                  <a:moveTo>
                    <a:pt x="11395" y="4132"/>
                  </a:moveTo>
                  <a:lnTo>
                    <a:pt x="13728" y="4739"/>
                  </a:lnTo>
                  <a:lnTo>
                    <a:pt x="12443" y="6882"/>
                  </a:lnTo>
                  <a:lnTo>
                    <a:pt x="8537" y="6882"/>
                  </a:lnTo>
                  <a:lnTo>
                    <a:pt x="11395" y="4132"/>
                  </a:lnTo>
                  <a:close/>
                  <a:moveTo>
                    <a:pt x="12562" y="7715"/>
                  </a:moveTo>
                  <a:lnTo>
                    <a:pt x="13788" y="9763"/>
                  </a:lnTo>
                  <a:lnTo>
                    <a:pt x="11311" y="10394"/>
                  </a:lnTo>
                  <a:lnTo>
                    <a:pt x="8549" y="7715"/>
                  </a:lnTo>
                  <a:close/>
                  <a:moveTo>
                    <a:pt x="6513" y="7715"/>
                  </a:moveTo>
                  <a:lnTo>
                    <a:pt x="3668" y="10478"/>
                  </a:lnTo>
                  <a:lnTo>
                    <a:pt x="1310" y="9858"/>
                  </a:lnTo>
                  <a:lnTo>
                    <a:pt x="2596" y="7715"/>
                  </a:lnTo>
                  <a:close/>
                  <a:moveTo>
                    <a:pt x="7954" y="8287"/>
                  </a:moveTo>
                  <a:lnTo>
                    <a:pt x="10800" y="11037"/>
                  </a:lnTo>
                  <a:lnTo>
                    <a:pt x="10168" y="13311"/>
                  </a:lnTo>
                  <a:lnTo>
                    <a:pt x="7954" y="12085"/>
                  </a:lnTo>
                  <a:lnTo>
                    <a:pt x="7954" y="8287"/>
                  </a:lnTo>
                  <a:close/>
                  <a:moveTo>
                    <a:pt x="7120" y="8299"/>
                  </a:moveTo>
                  <a:lnTo>
                    <a:pt x="7120" y="12204"/>
                  </a:lnTo>
                  <a:lnTo>
                    <a:pt x="7109" y="12204"/>
                  </a:lnTo>
                  <a:lnTo>
                    <a:pt x="5001" y="13371"/>
                  </a:lnTo>
                  <a:lnTo>
                    <a:pt x="4346" y="10978"/>
                  </a:lnTo>
                  <a:lnTo>
                    <a:pt x="7120" y="8299"/>
                  </a:lnTo>
                  <a:close/>
                  <a:moveTo>
                    <a:pt x="10585" y="0"/>
                  </a:moveTo>
                  <a:lnTo>
                    <a:pt x="9823" y="405"/>
                  </a:lnTo>
                  <a:lnTo>
                    <a:pt x="7430" y="1750"/>
                  </a:lnTo>
                  <a:lnTo>
                    <a:pt x="5120" y="453"/>
                  </a:lnTo>
                  <a:lnTo>
                    <a:pt x="4358" y="36"/>
                  </a:lnTo>
                  <a:lnTo>
                    <a:pt x="4144" y="857"/>
                  </a:lnTo>
                  <a:lnTo>
                    <a:pt x="3430" y="3441"/>
                  </a:lnTo>
                  <a:lnTo>
                    <a:pt x="858" y="4120"/>
                  </a:lnTo>
                  <a:lnTo>
                    <a:pt x="1" y="4334"/>
                  </a:lnTo>
                  <a:lnTo>
                    <a:pt x="441" y="5072"/>
                  </a:lnTo>
                  <a:lnTo>
                    <a:pt x="1822" y="7394"/>
                  </a:lnTo>
                  <a:lnTo>
                    <a:pt x="477" y="9632"/>
                  </a:lnTo>
                  <a:lnTo>
                    <a:pt x="48" y="10370"/>
                  </a:lnTo>
                  <a:lnTo>
                    <a:pt x="894" y="10597"/>
                  </a:lnTo>
                  <a:lnTo>
                    <a:pt x="3561" y="11287"/>
                  </a:lnTo>
                  <a:lnTo>
                    <a:pt x="4251" y="13788"/>
                  </a:lnTo>
                  <a:lnTo>
                    <a:pt x="4465" y="14609"/>
                  </a:lnTo>
                  <a:lnTo>
                    <a:pt x="5227" y="14192"/>
                  </a:lnTo>
                  <a:lnTo>
                    <a:pt x="7621" y="12859"/>
                  </a:lnTo>
                  <a:lnTo>
                    <a:pt x="9930" y="14145"/>
                  </a:lnTo>
                  <a:lnTo>
                    <a:pt x="10692" y="14561"/>
                  </a:lnTo>
                  <a:lnTo>
                    <a:pt x="10907" y="13752"/>
                  </a:lnTo>
                  <a:lnTo>
                    <a:pt x="11621" y="11156"/>
                  </a:lnTo>
                  <a:lnTo>
                    <a:pt x="14205" y="10489"/>
                  </a:lnTo>
                  <a:lnTo>
                    <a:pt x="15050" y="10263"/>
                  </a:lnTo>
                  <a:lnTo>
                    <a:pt x="14621" y="9537"/>
                  </a:lnTo>
                  <a:lnTo>
                    <a:pt x="13228" y="7215"/>
                  </a:lnTo>
                  <a:lnTo>
                    <a:pt x="14574" y="4965"/>
                  </a:lnTo>
                  <a:lnTo>
                    <a:pt x="15002" y="4239"/>
                  </a:lnTo>
                  <a:lnTo>
                    <a:pt x="14157" y="4012"/>
                  </a:lnTo>
                  <a:lnTo>
                    <a:pt x="11490" y="3310"/>
                  </a:lnTo>
                  <a:lnTo>
                    <a:pt x="10811" y="810"/>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3" name="Google Shape;303;p8"/>
            <p:cNvSpPr/>
            <p:nvPr/>
          </p:nvSpPr>
          <p:spPr>
            <a:xfrm>
              <a:off x="975100" y="2673075"/>
              <a:ext cx="376275" cy="365550"/>
            </a:xfrm>
            <a:custGeom>
              <a:avLst/>
              <a:gdLst/>
              <a:ahLst/>
              <a:cxnLst/>
              <a:rect l="l" t="t" r="r" b="b"/>
              <a:pathLst>
                <a:path w="15051" h="14622" extrusionOk="0">
                  <a:moveTo>
                    <a:pt x="4906" y="1286"/>
                  </a:moveTo>
                  <a:lnTo>
                    <a:pt x="7121" y="2525"/>
                  </a:lnTo>
                  <a:lnTo>
                    <a:pt x="7121" y="6311"/>
                  </a:lnTo>
                  <a:lnTo>
                    <a:pt x="4275" y="3561"/>
                  </a:lnTo>
                  <a:lnTo>
                    <a:pt x="4906" y="1286"/>
                  </a:lnTo>
                  <a:close/>
                  <a:moveTo>
                    <a:pt x="10050" y="1251"/>
                  </a:moveTo>
                  <a:lnTo>
                    <a:pt x="10705" y="3656"/>
                  </a:lnTo>
                  <a:lnTo>
                    <a:pt x="7942" y="6335"/>
                  </a:lnTo>
                  <a:lnTo>
                    <a:pt x="7942" y="2429"/>
                  </a:lnTo>
                  <a:lnTo>
                    <a:pt x="7954" y="2429"/>
                  </a:lnTo>
                  <a:lnTo>
                    <a:pt x="10050" y="1251"/>
                  </a:lnTo>
                  <a:close/>
                  <a:moveTo>
                    <a:pt x="11395" y="4144"/>
                  </a:moveTo>
                  <a:lnTo>
                    <a:pt x="13729" y="4751"/>
                  </a:lnTo>
                  <a:lnTo>
                    <a:pt x="12443" y="6894"/>
                  </a:lnTo>
                  <a:lnTo>
                    <a:pt x="8526" y="6894"/>
                  </a:lnTo>
                  <a:lnTo>
                    <a:pt x="11395" y="4144"/>
                  </a:lnTo>
                  <a:close/>
                  <a:moveTo>
                    <a:pt x="3751" y="4227"/>
                  </a:moveTo>
                  <a:lnTo>
                    <a:pt x="6526" y="6906"/>
                  </a:lnTo>
                  <a:lnTo>
                    <a:pt x="2501" y="6906"/>
                  </a:lnTo>
                  <a:lnTo>
                    <a:pt x="1287" y="4870"/>
                  </a:lnTo>
                  <a:lnTo>
                    <a:pt x="3751" y="4227"/>
                  </a:lnTo>
                  <a:close/>
                  <a:moveTo>
                    <a:pt x="12562" y="7728"/>
                  </a:moveTo>
                  <a:lnTo>
                    <a:pt x="13788" y="9764"/>
                  </a:lnTo>
                  <a:lnTo>
                    <a:pt x="11312" y="10407"/>
                  </a:lnTo>
                  <a:lnTo>
                    <a:pt x="8550" y="7728"/>
                  </a:lnTo>
                  <a:close/>
                  <a:moveTo>
                    <a:pt x="6526" y="7716"/>
                  </a:moveTo>
                  <a:lnTo>
                    <a:pt x="3680" y="10466"/>
                  </a:lnTo>
                  <a:lnTo>
                    <a:pt x="1346" y="9859"/>
                  </a:lnTo>
                  <a:lnTo>
                    <a:pt x="2608" y="7716"/>
                  </a:lnTo>
                  <a:close/>
                  <a:moveTo>
                    <a:pt x="7954" y="8299"/>
                  </a:moveTo>
                  <a:lnTo>
                    <a:pt x="10800" y="11050"/>
                  </a:lnTo>
                  <a:lnTo>
                    <a:pt x="10169" y="13324"/>
                  </a:lnTo>
                  <a:lnTo>
                    <a:pt x="7954" y="12085"/>
                  </a:lnTo>
                  <a:lnTo>
                    <a:pt x="7954" y="8299"/>
                  </a:lnTo>
                  <a:close/>
                  <a:moveTo>
                    <a:pt x="7133" y="8287"/>
                  </a:moveTo>
                  <a:lnTo>
                    <a:pt x="7133" y="12193"/>
                  </a:lnTo>
                  <a:lnTo>
                    <a:pt x="7121" y="12193"/>
                  </a:lnTo>
                  <a:lnTo>
                    <a:pt x="5025" y="13371"/>
                  </a:lnTo>
                  <a:lnTo>
                    <a:pt x="4370" y="10966"/>
                  </a:lnTo>
                  <a:lnTo>
                    <a:pt x="7133" y="8287"/>
                  </a:lnTo>
                  <a:close/>
                  <a:moveTo>
                    <a:pt x="10586" y="1"/>
                  </a:moveTo>
                  <a:lnTo>
                    <a:pt x="9824" y="417"/>
                  </a:lnTo>
                  <a:lnTo>
                    <a:pt x="7430" y="1763"/>
                  </a:lnTo>
                  <a:lnTo>
                    <a:pt x="5121" y="465"/>
                  </a:lnTo>
                  <a:lnTo>
                    <a:pt x="4359" y="48"/>
                  </a:lnTo>
                  <a:lnTo>
                    <a:pt x="4144" y="870"/>
                  </a:lnTo>
                  <a:lnTo>
                    <a:pt x="3430" y="3453"/>
                  </a:lnTo>
                  <a:lnTo>
                    <a:pt x="846" y="4132"/>
                  </a:lnTo>
                  <a:lnTo>
                    <a:pt x="1" y="4346"/>
                  </a:lnTo>
                  <a:lnTo>
                    <a:pt x="430" y="5085"/>
                  </a:lnTo>
                  <a:lnTo>
                    <a:pt x="1823" y="7406"/>
                  </a:lnTo>
                  <a:lnTo>
                    <a:pt x="477" y="9645"/>
                  </a:lnTo>
                  <a:lnTo>
                    <a:pt x="49" y="10383"/>
                  </a:lnTo>
                  <a:lnTo>
                    <a:pt x="894" y="10597"/>
                  </a:lnTo>
                  <a:lnTo>
                    <a:pt x="3561" y="11300"/>
                  </a:lnTo>
                  <a:lnTo>
                    <a:pt x="4251" y="13800"/>
                  </a:lnTo>
                  <a:lnTo>
                    <a:pt x="4466" y="14621"/>
                  </a:lnTo>
                  <a:lnTo>
                    <a:pt x="5228" y="14205"/>
                  </a:lnTo>
                  <a:lnTo>
                    <a:pt x="7621" y="12859"/>
                  </a:lnTo>
                  <a:lnTo>
                    <a:pt x="9931" y="14157"/>
                  </a:lnTo>
                  <a:lnTo>
                    <a:pt x="10693" y="14574"/>
                  </a:lnTo>
                  <a:lnTo>
                    <a:pt x="10907" y="13752"/>
                  </a:lnTo>
                  <a:lnTo>
                    <a:pt x="11633" y="11169"/>
                  </a:lnTo>
                  <a:lnTo>
                    <a:pt x="14205" y="10502"/>
                  </a:lnTo>
                  <a:lnTo>
                    <a:pt x="15050" y="10276"/>
                  </a:lnTo>
                  <a:lnTo>
                    <a:pt x="14622" y="9549"/>
                  </a:lnTo>
                  <a:lnTo>
                    <a:pt x="13241" y="7228"/>
                  </a:lnTo>
                  <a:lnTo>
                    <a:pt x="14574" y="4977"/>
                  </a:lnTo>
                  <a:lnTo>
                    <a:pt x="15003" y="4251"/>
                  </a:lnTo>
                  <a:lnTo>
                    <a:pt x="14157" y="4025"/>
                  </a:lnTo>
                  <a:lnTo>
                    <a:pt x="11490" y="3322"/>
                  </a:lnTo>
                  <a:lnTo>
                    <a:pt x="10812" y="822"/>
                  </a:lnTo>
                  <a:lnTo>
                    <a:pt x="10586"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4" name="Google Shape;304;p8"/>
            <p:cNvSpPr/>
            <p:nvPr/>
          </p:nvSpPr>
          <p:spPr>
            <a:xfrm>
              <a:off x="975700" y="2307850"/>
              <a:ext cx="375975" cy="365250"/>
            </a:xfrm>
            <a:custGeom>
              <a:avLst/>
              <a:gdLst/>
              <a:ahLst/>
              <a:cxnLst/>
              <a:rect l="l" t="t" r="r" b="b"/>
              <a:pathLst>
                <a:path w="15039" h="14610" extrusionOk="0">
                  <a:moveTo>
                    <a:pt x="4882" y="1298"/>
                  </a:moveTo>
                  <a:lnTo>
                    <a:pt x="7097" y="2525"/>
                  </a:lnTo>
                  <a:lnTo>
                    <a:pt x="7097" y="6323"/>
                  </a:lnTo>
                  <a:lnTo>
                    <a:pt x="4251" y="3573"/>
                  </a:lnTo>
                  <a:lnTo>
                    <a:pt x="4882" y="1298"/>
                  </a:lnTo>
                  <a:close/>
                  <a:moveTo>
                    <a:pt x="10026" y="1251"/>
                  </a:moveTo>
                  <a:lnTo>
                    <a:pt x="10681" y="3644"/>
                  </a:lnTo>
                  <a:lnTo>
                    <a:pt x="7918" y="6323"/>
                  </a:lnTo>
                  <a:lnTo>
                    <a:pt x="7918" y="2430"/>
                  </a:lnTo>
                  <a:lnTo>
                    <a:pt x="7930" y="2430"/>
                  </a:lnTo>
                  <a:lnTo>
                    <a:pt x="10026" y="1251"/>
                  </a:lnTo>
                  <a:close/>
                  <a:moveTo>
                    <a:pt x="11371" y="4132"/>
                  </a:moveTo>
                  <a:lnTo>
                    <a:pt x="13705" y="4751"/>
                  </a:lnTo>
                  <a:lnTo>
                    <a:pt x="12419" y="6894"/>
                  </a:lnTo>
                  <a:lnTo>
                    <a:pt x="8502" y="6894"/>
                  </a:lnTo>
                  <a:lnTo>
                    <a:pt x="11371" y="4132"/>
                  </a:lnTo>
                  <a:close/>
                  <a:moveTo>
                    <a:pt x="3727" y="4227"/>
                  </a:moveTo>
                  <a:lnTo>
                    <a:pt x="6502" y="6906"/>
                  </a:lnTo>
                  <a:lnTo>
                    <a:pt x="2477" y="6906"/>
                  </a:lnTo>
                  <a:lnTo>
                    <a:pt x="1263" y="4870"/>
                  </a:lnTo>
                  <a:lnTo>
                    <a:pt x="3727" y="4227"/>
                  </a:lnTo>
                  <a:close/>
                  <a:moveTo>
                    <a:pt x="12538" y="7728"/>
                  </a:moveTo>
                  <a:lnTo>
                    <a:pt x="13752" y="9764"/>
                  </a:lnTo>
                  <a:lnTo>
                    <a:pt x="11288" y="10407"/>
                  </a:lnTo>
                  <a:lnTo>
                    <a:pt x="8526" y="7728"/>
                  </a:lnTo>
                  <a:close/>
                  <a:moveTo>
                    <a:pt x="6502" y="7728"/>
                  </a:moveTo>
                  <a:lnTo>
                    <a:pt x="3656" y="10478"/>
                  </a:lnTo>
                  <a:lnTo>
                    <a:pt x="1310" y="9871"/>
                  </a:lnTo>
                  <a:lnTo>
                    <a:pt x="2584" y="7728"/>
                  </a:lnTo>
                  <a:close/>
                  <a:moveTo>
                    <a:pt x="7930" y="8299"/>
                  </a:moveTo>
                  <a:lnTo>
                    <a:pt x="10764" y="11062"/>
                  </a:lnTo>
                  <a:lnTo>
                    <a:pt x="10145" y="13336"/>
                  </a:lnTo>
                  <a:lnTo>
                    <a:pt x="7930" y="12097"/>
                  </a:lnTo>
                  <a:lnTo>
                    <a:pt x="7930" y="8299"/>
                  </a:lnTo>
                  <a:close/>
                  <a:moveTo>
                    <a:pt x="7109" y="8299"/>
                  </a:moveTo>
                  <a:lnTo>
                    <a:pt x="7109" y="12205"/>
                  </a:lnTo>
                  <a:lnTo>
                    <a:pt x="7097" y="12205"/>
                  </a:lnTo>
                  <a:lnTo>
                    <a:pt x="5001" y="13383"/>
                  </a:lnTo>
                  <a:lnTo>
                    <a:pt x="4346" y="10978"/>
                  </a:lnTo>
                  <a:lnTo>
                    <a:pt x="7109" y="8299"/>
                  </a:lnTo>
                  <a:close/>
                  <a:moveTo>
                    <a:pt x="10573" y="1"/>
                  </a:moveTo>
                  <a:lnTo>
                    <a:pt x="9823" y="417"/>
                  </a:lnTo>
                  <a:lnTo>
                    <a:pt x="7418" y="1751"/>
                  </a:lnTo>
                  <a:lnTo>
                    <a:pt x="5120" y="465"/>
                  </a:lnTo>
                  <a:lnTo>
                    <a:pt x="4358" y="48"/>
                  </a:lnTo>
                  <a:lnTo>
                    <a:pt x="4132" y="858"/>
                  </a:lnTo>
                  <a:lnTo>
                    <a:pt x="3418" y="3453"/>
                  </a:lnTo>
                  <a:lnTo>
                    <a:pt x="846" y="4120"/>
                  </a:lnTo>
                  <a:lnTo>
                    <a:pt x="1" y="4346"/>
                  </a:lnTo>
                  <a:lnTo>
                    <a:pt x="429" y="5073"/>
                  </a:lnTo>
                  <a:lnTo>
                    <a:pt x="1810" y="7394"/>
                  </a:lnTo>
                  <a:lnTo>
                    <a:pt x="477" y="9645"/>
                  </a:lnTo>
                  <a:lnTo>
                    <a:pt x="36" y="10371"/>
                  </a:lnTo>
                  <a:lnTo>
                    <a:pt x="894" y="10597"/>
                  </a:lnTo>
                  <a:lnTo>
                    <a:pt x="3549" y="11300"/>
                  </a:lnTo>
                  <a:lnTo>
                    <a:pt x="4239" y="13800"/>
                  </a:lnTo>
                  <a:lnTo>
                    <a:pt x="4466" y="14610"/>
                  </a:lnTo>
                  <a:lnTo>
                    <a:pt x="5216" y="14193"/>
                  </a:lnTo>
                  <a:lnTo>
                    <a:pt x="7609" y="12859"/>
                  </a:lnTo>
                  <a:lnTo>
                    <a:pt x="9919" y="14145"/>
                  </a:lnTo>
                  <a:lnTo>
                    <a:pt x="10681" y="14574"/>
                  </a:lnTo>
                  <a:lnTo>
                    <a:pt x="10907" y="13752"/>
                  </a:lnTo>
                  <a:lnTo>
                    <a:pt x="11621" y="11157"/>
                  </a:lnTo>
                  <a:lnTo>
                    <a:pt x="14193" y="10490"/>
                  </a:lnTo>
                  <a:lnTo>
                    <a:pt x="15038" y="10264"/>
                  </a:lnTo>
                  <a:lnTo>
                    <a:pt x="14610" y="9538"/>
                  </a:lnTo>
                  <a:lnTo>
                    <a:pt x="13229" y="7216"/>
                  </a:lnTo>
                  <a:lnTo>
                    <a:pt x="14562" y="4966"/>
                  </a:lnTo>
                  <a:lnTo>
                    <a:pt x="15003" y="4239"/>
                  </a:lnTo>
                  <a:lnTo>
                    <a:pt x="14145" y="4013"/>
                  </a:lnTo>
                  <a:lnTo>
                    <a:pt x="11490" y="3322"/>
                  </a:lnTo>
                  <a:lnTo>
                    <a:pt x="10800" y="822"/>
                  </a:lnTo>
                  <a:lnTo>
                    <a:pt x="10573"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5" name="Google Shape;305;p8"/>
            <p:cNvSpPr/>
            <p:nvPr/>
          </p:nvSpPr>
          <p:spPr>
            <a:xfrm>
              <a:off x="975100" y="1942325"/>
              <a:ext cx="376275" cy="365550"/>
            </a:xfrm>
            <a:custGeom>
              <a:avLst/>
              <a:gdLst/>
              <a:ahLst/>
              <a:cxnLst/>
              <a:rect l="l" t="t" r="r" b="b"/>
              <a:pathLst>
                <a:path w="15051" h="14622" extrusionOk="0">
                  <a:moveTo>
                    <a:pt x="4906" y="1299"/>
                  </a:moveTo>
                  <a:lnTo>
                    <a:pt x="7121" y="2537"/>
                  </a:lnTo>
                  <a:lnTo>
                    <a:pt x="7121" y="6335"/>
                  </a:lnTo>
                  <a:lnTo>
                    <a:pt x="4275" y="3573"/>
                  </a:lnTo>
                  <a:lnTo>
                    <a:pt x="4906" y="1299"/>
                  </a:lnTo>
                  <a:close/>
                  <a:moveTo>
                    <a:pt x="10050" y="1251"/>
                  </a:moveTo>
                  <a:lnTo>
                    <a:pt x="10705" y="3656"/>
                  </a:lnTo>
                  <a:lnTo>
                    <a:pt x="7942" y="6335"/>
                  </a:lnTo>
                  <a:lnTo>
                    <a:pt x="7942" y="2430"/>
                  </a:lnTo>
                  <a:lnTo>
                    <a:pt x="7954" y="2430"/>
                  </a:lnTo>
                  <a:lnTo>
                    <a:pt x="10050" y="1251"/>
                  </a:lnTo>
                  <a:close/>
                  <a:moveTo>
                    <a:pt x="11395" y="4144"/>
                  </a:moveTo>
                  <a:lnTo>
                    <a:pt x="13729" y="4751"/>
                  </a:lnTo>
                  <a:lnTo>
                    <a:pt x="12443" y="6895"/>
                  </a:lnTo>
                  <a:lnTo>
                    <a:pt x="8526" y="6895"/>
                  </a:lnTo>
                  <a:lnTo>
                    <a:pt x="11395" y="4144"/>
                  </a:lnTo>
                  <a:close/>
                  <a:moveTo>
                    <a:pt x="3751" y="4228"/>
                  </a:moveTo>
                  <a:lnTo>
                    <a:pt x="6526" y="6906"/>
                  </a:lnTo>
                  <a:lnTo>
                    <a:pt x="2501" y="6906"/>
                  </a:lnTo>
                  <a:lnTo>
                    <a:pt x="1287" y="4870"/>
                  </a:lnTo>
                  <a:lnTo>
                    <a:pt x="3751" y="4228"/>
                  </a:lnTo>
                  <a:close/>
                  <a:moveTo>
                    <a:pt x="12562" y="7728"/>
                  </a:moveTo>
                  <a:lnTo>
                    <a:pt x="13788" y="9764"/>
                  </a:lnTo>
                  <a:lnTo>
                    <a:pt x="11312" y="10407"/>
                  </a:lnTo>
                  <a:lnTo>
                    <a:pt x="8550" y="7728"/>
                  </a:lnTo>
                  <a:close/>
                  <a:moveTo>
                    <a:pt x="6537" y="7728"/>
                  </a:moveTo>
                  <a:lnTo>
                    <a:pt x="3680" y="10478"/>
                  </a:lnTo>
                  <a:lnTo>
                    <a:pt x="1346" y="9871"/>
                  </a:lnTo>
                  <a:lnTo>
                    <a:pt x="2620" y="7728"/>
                  </a:lnTo>
                  <a:close/>
                  <a:moveTo>
                    <a:pt x="7954" y="8311"/>
                  </a:moveTo>
                  <a:lnTo>
                    <a:pt x="10788" y="11062"/>
                  </a:lnTo>
                  <a:lnTo>
                    <a:pt x="10169" y="13336"/>
                  </a:lnTo>
                  <a:lnTo>
                    <a:pt x="7954" y="12109"/>
                  </a:lnTo>
                  <a:lnTo>
                    <a:pt x="7954" y="8311"/>
                  </a:lnTo>
                  <a:close/>
                  <a:moveTo>
                    <a:pt x="7133" y="8311"/>
                  </a:moveTo>
                  <a:lnTo>
                    <a:pt x="7133" y="12205"/>
                  </a:lnTo>
                  <a:lnTo>
                    <a:pt x="7121" y="12205"/>
                  </a:lnTo>
                  <a:lnTo>
                    <a:pt x="5025" y="13383"/>
                  </a:lnTo>
                  <a:lnTo>
                    <a:pt x="4370" y="10990"/>
                  </a:lnTo>
                  <a:lnTo>
                    <a:pt x="7133" y="8311"/>
                  </a:lnTo>
                  <a:close/>
                  <a:moveTo>
                    <a:pt x="10586" y="1"/>
                  </a:moveTo>
                  <a:lnTo>
                    <a:pt x="9824" y="418"/>
                  </a:lnTo>
                  <a:lnTo>
                    <a:pt x="7430" y="1763"/>
                  </a:lnTo>
                  <a:lnTo>
                    <a:pt x="5121" y="465"/>
                  </a:lnTo>
                  <a:lnTo>
                    <a:pt x="4359" y="48"/>
                  </a:lnTo>
                  <a:lnTo>
                    <a:pt x="4144" y="870"/>
                  </a:lnTo>
                  <a:lnTo>
                    <a:pt x="3430" y="3454"/>
                  </a:lnTo>
                  <a:lnTo>
                    <a:pt x="846" y="4132"/>
                  </a:lnTo>
                  <a:lnTo>
                    <a:pt x="1" y="4347"/>
                  </a:lnTo>
                  <a:lnTo>
                    <a:pt x="430" y="5085"/>
                  </a:lnTo>
                  <a:lnTo>
                    <a:pt x="1823" y="7406"/>
                  </a:lnTo>
                  <a:lnTo>
                    <a:pt x="477" y="9645"/>
                  </a:lnTo>
                  <a:lnTo>
                    <a:pt x="49" y="10383"/>
                  </a:lnTo>
                  <a:lnTo>
                    <a:pt x="894" y="10597"/>
                  </a:lnTo>
                  <a:lnTo>
                    <a:pt x="3561" y="11300"/>
                  </a:lnTo>
                  <a:lnTo>
                    <a:pt x="4240" y="13800"/>
                  </a:lnTo>
                  <a:lnTo>
                    <a:pt x="4466" y="14622"/>
                  </a:lnTo>
                  <a:lnTo>
                    <a:pt x="5228" y="14205"/>
                  </a:lnTo>
                  <a:lnTo>
                    <a:pt x="7621" y="12860"/>
                  </a:lnTo>
                  <a:lnTo>
                    <a:pt x="9931" y="14157"/>
                  </a:lnTo>
                  <a:lnTo>
                    <a:pt x="10693" y="14574"/>
                  </a:lnTo>
                  <a:lnTo>
                    <a:pt x="10907" y="13753"/>
                  </a:lnTo>
                  <a:lnTo>
                    <a:pt x="11633" y="11169"/>
                  </a:lnTo>
                  <a:lnTo>
                    <a:pt x="14205" y="10502"/>
                  </a:lnTo>
                  <a:lnTo>
                    <a:pt x="15050" y="10276"/>
                  </a:lnTo>
                  <a:lnTo>
                    <a:pt x="14622" y="9550"/>
                  </a:lnTo>
                  <a:lnTo>
                    <a:pt x="13241" y="7228"/>
                  </a:lnTo>
                  <a:lnTo>
                    <a:pt x="14574" y="4978"/>
                  </a:lnTo>
                  <a:lnTo>
                    <a:pt x="15003" y="4251"/>
                  </a:lnTo>
                  <a:lnTo>
                    <a:pt x="14157" y="4025"/>
                  </a:lnTo>
                  <a:lnTo>
                    <a:pt x="11490" y="3323"/>
                  </a:lnTo>
                  <a:lnTo>
                    <a:pt x="10812" y="822"/>
                  </a:lnTo>
                  <a:lnTo>
                    <a:pt x="10586"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6" name="Google Shape;306;p8"/>
            <p:cNvSpPr/>
            <p:nvPr/>
          </p:nvSpPr>
          <p:spPr>
            <a:xfrm>
              <a:off x="975100" y="846675"/>
              <a:ext cx="376275" cy="365525"/>
            </a:xfrm>
            <a:custGeom>
              <a:avLst/>
              <a:gdLst/>
              <a:ahLst/>
              <a:cxnLst/>
              <a:rect l="l" t="t" r="r" b="b"/>
              <a:pathLst>
                <a:path w="15051" h="14621" extrusionOk="0">
                  <a:moveTo>
                    <a:pt x="10050" y="1238"/>
                  </a:moveTo>
                  <a:lnTo>
                    <a:pt x="10705" y="3631"/>
                  </a:lnTo>
                  <a:lnTo>
                    <a:pt x="7942" y="6310"/>
                  </a:lnTo>
                  <a:lnTo>
                    <a:pt x="7942" y="2417"/>
                  </a:lnTo>
                  <a:lnTo>
                    <a:pt x="7954" y="2417"/>
                  </a:lnTo>
                  <a:lnTo>
                    <a:pt x="10050" y="1238"/>
                  </a:lnTo>
                  <a:close/>
                  <a:moveTo>
                    <a:pt x="4906" y="1286"/>
                  </a:moveTo>
                  <a:lnTo>
                    <a:pt x="7121" y="2512"/>
                  </a:lnTo>
                  <a:lnTo>
                    <a:pt x="7121" y="6322"/>
                  </a:lnTo>
                  <a:lnTo>
                    <a:pt x="4275" y="3572"/>
                  </a:lnTo>
                  <a:lnTo>
                    <a:pt x="4906" y="1286"/>
                  </a:lnTo>
                  <a:close/>
                  <a:moveTo>
                    <a:pt x="3751" y="4215"/>
                  </a:moveTo>
                  <a:lnTo>
                    <a:pt x="6526" y="6894"/>
                  </a:lnTo>
                  <a:lnTo>
                    <a:pt x="2501" y="6894"/>
                  </a:lnTo>
                  <a:lnTo>
                    <a:pt x="1287" y="4858"/>
                  </a:lnTo>
                  <a:lnTo>
                    <a:pt x="3751" y="4215"/>
                  </a:lnTo>
                  <a:close/>
                  <a:moveTo>
                    <a:pt x="11395" y="4131"/>
                  </a:moveTo>
                  <a:lnTo>
                    <a:pt x="13729" y="4751"/>
                  </a:lnTo>
                  <a:lnTo>
                    <a:pt x="12467" y="6894"/>
                  </a:lnTo>
                  <a:lnTo>
                    <a:pt x="8550" y="6894"/>
                  </a:lnTo>
                  <a:lnTo>
                    <a:pt x="11395" y="4131"/>
                  </a:lnTo>
                  <a:close/>
                  <a:moveTo>
                    <a:pt x="12562" y="7715"/>
                  </a:moveTo>
                  <a:lnTo>
                    <a:pt x="13788" y="9751"/>
                  </a:lnTo>
                  <a:lnTo>
                    <a:pt x="11312" y="10394"/>
                  </a:lnTo>
                  <a:lnTo>
                    <a:pt x="8550" y="7715"/>
                  </a:lnTo>
                  <a:close/>
                  <a:moveTo>
                    <a:pt x="6526" y="7727"/>
                  </a:moveTo>
                  <a:lnTo>
                    <a:pt x="3680" y="10477"/>
                  </a:lnTo>
                  <a:lnTo>
                    <a:pt x="1334" y="9870"/>
                  </a:lnTo>
                  <a:lnTo>
                    <a:pt x="2608" y="7727"/>
                  </a:lnTo>
                  <a:close/>
                  <a:moveTo>
                    <a:pt x="7954" y="8287"/>
                  </a:moveTo>
                  <a:lnTo>
                    <a:pt x="10788" y="11049"/>
                  </a:lnTo>
                  <a:lnTo>
                    <a:pt x="10169" y="13323"/>
                  </a:lnTo>
                  <a:lnTo>
                    <a:pt x="7954" y="12085"/>
                  </a:lnTo>
                  <a:lnTo>
                    <a:pt x="7954" y="8287"/>
                  </a:lnTo>
                  <a:close/>
                  <a:moveTo>
                    <a:pt x="7133" y="8287"/>
                  </a:moveTo>
                  <a:lnTo>
                    <a:pt x="7133" y="12192"/>
                  </a:lnTo>
                  <a:lnTo>
                    <a:pt x="7121" y="12192"/>
                  </a:lnTo>
                  <a:lnTo>
                    <a:pt x="5025" y="13371"/>
                  </a:lnTo>
                  <a:lnTo>
                    <a:pt x="4370" y="10966"/>
                  </a:lnTo>
                  <a:lnTo>
                    <a:pt x="7133" y="8287"/>
                  </a:lnTo>
                  <a:close/>
                  <a:moveTo>
                    <a:pt x="10586" y="0"/>
                  </a:moveTo>
                  <a:lnTo>
                    <a:pt x="9824" y="417"/>
                  </a:lnTo>
                  <a:lnTo>
                    <a:pt x="7430" y="1762"/>
                  </a:lnTo>
                  <a:lnTo>
                    <a:pt x="5121" y="464"/>
                  </a:lnTo>
                  <a:lnTo>
                    <a:pt x="4359" y="48"/>
                  </a:lnTo>
                  <a:lnTo>
                    <a:pt x="4144" y="869"/>
                  </a:lnTo>
                  <a:lnTo>
                    <a:pt x="3430" y="3453"/>
                  </a:lnTo>
                  <a:lnTo>
                    <a:pt x="846" y="4120"/>
                  </a:lnTo>
                  <a:lnTo>
                    <a:pt x="1" y="4346"/>
                  </a:lnTo>
                  <a:lnTo>
                    <a:pt x="430" y="5072"/>
                  </a:lnTo>
                  <a:lnTo>
                    <a:pt x="1823" y="7394"/>
                  </a:lnTo>
                  <a:lnTo>
                    <a:pt x="477" y="9644"/>
                  </a:lnTo>
                  <a:lnTo>
                    <a:pt x="49" y="10370"/>
                  </a:lnTo>
                  <a:lnTo>
                    <a:pt x="894" y="10597"/>
                  </a:lnTo>
                  <a:lnTo>
                    <a:pt x="3561" y="11299"/>
                  </a:lnTo>
                  <a:lnTo>
                    <a:pt x="4240" y="13799"/>
                  </a:lnTo>
                  <a:lnTo>
                    <a:pt x="4466" y="14621"/>
                  </a:lnTo>
                  <a:lnTo>
                    <a:pt x="5228" y="14204"/>
                  </a:lnTo>
                  <a:lnTo>
                    <a:pt x="7621" y="12859"/>
                  </a:lnTo>
                  <a:lnTo>
                    <a:pt x="9931" y="14157"/>
                  </a:lnTo>
                  <a:lnTo>
                    <a:pt x="10693" y="14573"/>
                  </a:lnTo>
                  <a:lnTo>
                    <a:pt x="10907" y="13752"/>
                  </a:lnTo>
                  <a:lnTo>
                    <a:pt x="11633" y="11168"/>
                  </a:lnTo>
                  <a:lnTo>
                    <a:pt x="14205" y="10489"/>
                  </a:lnTo>
                  <a:lnTo>
                    <a:pt x="15050" y="10275"/>
                  </a:lnTo>
                  <a:lnTo>
                    <a:pt x="14622" y="9537"/>
                  </a:lnTo>
                  <a:lnTo>
                    <a:pt x="13241" y="7215"/>
                  </a:lnTo>
                  <a:lnTo>
                    <a:pt x="14574" y="4977"/>
                  </a:lnTo>
                  <a:lnTo>
                    <a:pt x="15003" y="4227"/>
                  </a:lnTo>
                  <a:lnTo>
                    <a:pt x="14157" y="4000"/>
                  </a:lnTo>
                  <a:lnTo>
                    <a:pt x="11490" y="3310"/>
                  </a:lnTo>
                  <a:lnTo>
                    <a:pt x="10812" y="798"/>
                  </a:lnTo>
                  <a:lnTo>
                    <a:pt x="10586"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7" name="Google Shape;307;p8"/>
            <p:cNvSpPr/>
            <p:nvPr/>
          </p:nvSpPr>
          <p:spPr>
            <a:xfrm>
              <a:off x="975100" y="1211600"/>
              <a:ext cx="376275" cy="365525"/>
            </a:xfrm>
            <a:custGeom>
              <a:avLst/>
              <a:gdLst/>
              <a:ahLst/>
              <a:cxnLst/>
              <a:rect l="l" t="t" r="r" b="b"/>
              <a:pathLst>
                <a:path w="15051" h="14621" extrusionOk="0">
                  <a:moveTo>
                    <a:pt x="4906" y="1298"/>
                  </a:moveTo>
                  <a:lnTo>
                    <a:pt x="7121" y="2536"/>
                  </a:lnTo>
                  <a:lnTo>
                    <a:pt x="7121" y="6334"/>
                  </a:lnTo>
                  <a:lnTo>
                    <a:pt x="4275" y="3572"/>
                  </a:lnTo>
                  <a:lnTo>
                    <a:pt x="4906" y="1298"/>
                  </a:lnTo>
                  <a:close/>
                  <a:moveTo>
                    <a:pt x="10050" y="1250"/>
                  </a:moveTo>
                  <a:lnTo>
                    <a:pt x="10705" y="3655"/>
                  </a:lnTo>
                  <a:lnTo>
                    <a:pt x="7942" y="6334"/>
                  </a:lnTo>
                  <a:lnTo>
                    <a:pt x="7942" y="2429"/>
                  </a:lnTo>
                  <a:lnTo>
                    <a:pt x="7954" y="2429"/>
                  </a:lnTo>
                  <a:lnTo>
                    <a:pt x="10050" y="1250"/>
                  </a:lnTo>
                  <a:close/>
                  <a:moveTo>
                    <a:pt x="3751" y="4227"/>
                  </a:moveTo>
                  <a:lnTo>
                    <a:pt x="6526" y="6906"/>
                  </a:lnTo>
                  <a:lnTo>
                    <a:pt x="2501" y="6906"/>
                  </a:lnTo>
                  <a:lnTo>
                    <a:pt x="1287" y="4870"/>
                  </a:lnTo>
                  <a:lnTo>
                    <a:pt x="3751" y="4227"/>
                  </a:lnTo>
                  <a:close/>
                  <a:moveTo>
                    <a:pt x="11395" y="4155"/>
                  </a:moveTo>
                  <a:lnTo>
                    <a:pt x="13729" y="4763"/>
                  </a:lnTo>
                  <a:lnTo>
                    <a:pt x="12443" y="6906"/>
                  </a:lnTo>
                  <a:lnTo>
                    <a:pt x="8526" y="6906"/>
                  </a:lnTo>
                  <a:lnTo>
                    <a:pt x="11395" y="4155"/>
                  </a:lnTo>
                  <a:close/>
                  <a:moveTo>
                    <a:pt x="12562" y="7727"/>
                  </a:moveTo>
                  <a:lnTo>
                    <a:pt x="13788" y="9763"/>
                  </a:lnTo>
                  <a:lnTo>
                    <a:pt x="11312" y="10406"/>
                  </a:lnTo>
                  <a:lnTo>
                    <a:pt x="8550" y="7727"/>
                  </a:lnTo>
                  <a:close/>
                  <a:moveTo>
                    <a:pt x="6537" y="7739"/>
                  </a:moveTo>
                  <a:lnTo>
                    <a:pt x="3680" y="10501"/>
                  </a:lnTo>
                  <a:lnTo>
                    <a:pt x="1346" y="9882"/>
                  </a:lnTo>
                  <a:lnTo>
                    <a:pt x="2620" y="7739"/>
                  </a:lnTo>
                  <a:close/>
                  <a:moveTo>
                    <a:pt x="7954" y="8311"/>
                  </a:moveTo>
                  <a:lnTo>
                    <a:pt x="10788" y="11061"/>
                  </a:lnTo>
                  <a:lnTo>
                    <a:pt x="10169" y="13335"/>
                  </a:lnTo>
                  <a:lnTo>
                    <a:pt x="7954" y="12097"/>
                  </a:lnTo>
                  <a:lnTo>
                    <a:pt x="7954" y="8311"/>
                  </a:lnTo>
                  <a:close/>
                  <a:moveTo>
                    <a:pt x="7133" y="8311"/>
                  </a:moveTo>
                  <a:lnTo>
                    <a:pt x="7133" y="12204"/>
                  </a:lnTo>
                  <a:lnTo>
                    <a:pt x="7121" y="12204"/>
                  </a:lnTo>
                  <a:lnTo>
                    <a:pt x="5025" y="13383"/>
                  </a:lnTo>
                  <a:lnTo>
                    <a:pt x="4370" y="10989"/>
                  </a:lnTo>
                  <a:lnTo>
                    <a:pt x="7133" y="8311"/>
                  </a:lnTo>
                  <a:close/>
                  <a:moveTo>
                    <a:pt x="10586" y="0"/>
                  </a:moveTo>
                  <a:lnTo>
                    <a:pt x="9824" y="417"/>
                  </a:lnTo>
                  <a:lnTo>
                    <a:pt x="7430" y="1762"/>
                  </a:lnTo>
                  <a:lnTo>
                    <a:pt x="5121" y="464"/>
                  </a:lnTo>
                  <a:lnTo>
                    <a:pt x="4359" y="48"/>
                  </a:lnTo>
                  <a:lnTo>
                    <a:pt x="4144" y="869"/>
                  </a:lnTo>
                  <a:lnTo>
                    <a:pt x="3430" y="3453"/>
                  </a:lnTo>
                  <a:lnTo>
                    <a:pt x="846" y="4120"/>
                  </a:lnTo>
                  <a:lnTo>
                    <a:pt x="1" y="4346"/>
                  </a:lnTo>
                  <a:lnTo>
                    <a:pt x="430" y="5072"/>
                  </a:lnTo>
                  <a:lnTo>
                    <a:pt x="1823" y="7394"/>
                  </a:lnTo>
                  <a:lnTo>
                    <a:pt x="477" y="9644"/>
                  </a:lnTo>
                  <a:lnTo>
                    <a:pt x="49" y="10382"/>
                  </a:lnTo>
                  <a:lnTo>
                    <a:pt x="894" y="10597"/>
                  </a:lnTo>
                  <a:lnTo>
                    <a:pt x="3561" y="11299"/>
                  </a:lnTo>
                  <a:lnTo>
                    <a:pt x="4240" y="13799"/>
                  </a:lnTo>
                  <a:lnTo>
                    <a:pt x="4466" y="14621"/>
                  </a:lnTo>
                  <a:lnTo>
                    <a:pt x="5228" y="14204"/>
                  </a:lnTo>
                  <a:lnTo>
                    <a:pt x="7621" y="12859"/>
                  </a:lnTo>
                  <a:lnTo>
                    <a:pt x="9931" y="14157"/>
                  </a:lnTo>
                  <a:lnTo>
                    <a:pt x="10693" y="14573"/>
                  </a:lnTo>
                  <a:lnTo>
                    <a:pt x="10907" y="13752"/>
                  </a:lnTo>
                  <a:lnTo>
                    <a:pt x="11633" y="11168"/>
                  </a:lnTo>
                  <a:lnTo>
                    <a:pt x="14205" y="10489"/>
                  </a:lnTo>
                  <a:lnTo>
                    <a:pt x="15050" y="10275"/>
                  </a:lnTo>
                  <a:lnTo>
                    <a:pt x="14622" y="9537"/>
                  </a:lnTo>
                  <a:lnTo>
                    <a:pt x="13241" y="7227"/>
                  </a:lnTo>
                  <a:lnTo>
                    <a:pt x="14574" y="4977"/>
                  </a:lnTo>
                  <a:lnTo>
                    <a:pt x="15003" y="4251"/>
                  </a:lnTo>
                  <a:lnTo>
                    <a:pt x="14157" y="4024"/>
                  </a:lnTo>
                  <a:lnTo>
                    <a:pt x="11490" y="3322"/>
                  </a:lnTo>
                  <a:lnTo>
                    <a:pt x="10812" y="822"/>
                  </a:lnTo>
                  <a:lnTo>
                    <a:pt x="10586"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8" name="Google Shape;308;p8"/>
            <p:cNvSpPr/>
            <p:nvPr/>
          </p:nvSpPr>
          <p:spPr>
            <a:xfrm>
              <a:off x="975100" y="1577100"/>
              <a:ext cx="376275" cy="365250"/>
            </a:xfrm>
            <a:custGeom>
              <a:avLst/>
              <a:gdLst/>
              <a:ahLst/>
              <a:cxnLst/>
              <a:rect l="l" t="t" r="r" b="b"/>
              <a:pathLst>
                <a:path w="15051" h="14610" extrusionOk="0">
                  <a:moveTo>
                    <a:pt x="4906" y="1299"/>
                  </a:moveTo>
                  <a:lnTo>
                    <a:pt x="7121" y="2525"/>
                  </a:lnTo>
                  <a:lnTo>
                    <a:pt x="7121" y="6323"/>
                  </a:lnTo>
                  <a:lnTo>
                    <a:pt x="4275" y="3573"/>
                  </a:lnTo>
                  <a:lnTo>
                    <a:pt x="4906" y="1299"/>
                  </a:lnTo>
                  <a:close/>
                  <a:moveTo>
                    <a:pt x="10050" y="1251"/>
                  </a:moveTo>
                  <a:lnTo>
                    <a:pt x="10705" y="3644"/>
                  </a:lnTo>
                  <a:lnTo>
                    <a:pt x="7942" y="6323"/>
                  </a:lnTo>
                  <a:lnTo>
                    <a:pt x="7942" y="2430"/>
                  </a:lnTo>
                  <a:lnTo>
                    <a:pt x="7954" y="2430"/>
                  </a:lnTo>
                  <a:lnTo>
                    <a:pt x="10050" y="1251"/>
                  </a:lnTo>
                  <a:close/>
                  <a:moveTo>
                    <a:pt x="3751" y="4228"/>
                  </a:moveTo>
                  <a:lnTo>
                    <a:pt x="6526" y="6906"/>
                  </a:lnTo>
                  <a:lnTo>
                    <a:pt x="2501" y="6906"/>
                  </a:lnTo>
                  <a:lnTo>
                    <a:pt x="1287" y="4871"/>
                  </a:lnTo>
                  <a:lnTo>
                    <a:pt x="3751" y="4228"/>
                  </a:lnTo>
                  <a:close/>
                  <a:moveTo>
                    <a:pt x="11395" y="4156"/>
                  </a:moveTo>
                  <a:lnTo>
                    <a:pt x="13729" y="4763"/>
                  </a:lnTo>
                  <a:lnTo>
                    <a:pt x="12443" y="6906"/>
                  </a:lnTo>
                  <a:lnTo>
                    <a:pt x="8526" y="6906"/>
                  </a:lnTo>
                  <a:lnTo>
                    <a:pt x="11395" y="4156"/>
                  </a:lnTo>
                  <a:close/>
                  <a:moveTo>
                    <a:pt x="12562" y="7728"/>
                  </a:moveTo>
                  <a:lnTo>
                    <a:pt x="13776" y="9764"/>
                  </a:lnTo>
                  <a:lnTo>
                    <a:pt x="11312" y="10407"/>
                  </a:lnTo>
                  <a:lnTo>
                    <a:pt x="8550" y="7728"/>
                  </a:lnTo>
                  <a:close/>
                  <a:moveTo>
                    <a:pt x="6537" y="7704"/>
                  </a:moveTo>
                  <a:lnTo>
                    <a:pt x="3680" y="10478"/>
                  </a:lnTo>
                  <a:lnTo>
                    <a:pt x="1346" y="9859"/>
                  </a:lnTo>
                  <a:lnTo>
                    <a:pt x="2620" y="7704"/>
                  </a:lnTo>
                  <a:close/>
                  <a:moveTo>
                    <a:pt x="7954" y="8300"/>
                  </a:moveTo>
                  <a:lnTo>
                    <a:pt x="10788" y="11050"/>
                  </a:lnTo>
                  <a:lnTo>
                    <a:pt x="10169" y="13336"/>
                  </a:lnTo>
                  <a:lnTo>
                    <a:pt x="7954" y="12098"/>
                  </a:lnTo>
                  <a:lnTo>
                    <a:pt x="7954" y="8300"/>
                  </a:lnTo>
                  <a:close/>
                  <a:moveTo>
                    <a:pt x="7133" y="8300"/>
                  </a:moveTo>
                  <a:lnTo>
                    <a:pt x="7133" y="12205"/>
                  </a:lnTo>
                  <a:lnTo>
                    <a:pt x="7121" y="12205"/>
                  </a:lnTo>
                  <a:lnTo>
                    <a:pt x="5025" y="13383"/>
                  </a:lnTo>
                  <a:lnTo>
                    <a:pt x="4370" y="10978"/>
                  </a:lnTo>
                  <a:lnTo>
                    <a:pt x="7133" y="8300"/>
                  </a:lnTo>
                  <a:close/>
                  <a:moveTo>
                    <a:pt x="10586" y="1"/>
                  </a:moveTo>
                  <a:lnTo>
                    <a:pt x="9824" y="418"/>
                  </a:lnTo>
                  <a:lnTo>
                    <a:pt x="7430" y="1751"/>
                  </a:lnTo>
                  <a:lnTo>
                    <a:pt x="5121" y="465"/>
                  </a:lnTo>
                  <a:lnTo>
                    <a:pt x="4359" y="49"/>
                  </a:lnTo>
                  <a:lnTo>
                    <a:pt x="4144" y="858"/>
                  </a:lnTo>
                  <a:lnTo>
                    <a:pt x="3430" y="3454"/>
                  </a:lnTo>
                  <a:lnTo>
                    <a:pt x="846" y="4120"/>
                  </a:lnTo>
                  <a:lnTo>
                    <a:pt x="1" y="4347"/>
                  </a:lnTo>
                  <a:lnTo>
                    <a:pt x="430" y="5073"/>
                  </a:lnTo>
                  <a:lnTo>
                    <a:pt x="1823" y="7395"/>
                  </a:lnTo>
                  <a:lnTo>
                    <a:pt x="477" y="9645"/>
                  </a:lnTo>
                  <a:lnTo>
                    <a:pt x="49" y="10371"/>
                  </a:lnTo>
                  <a:lnTo>
                    <a:pt x="894" y="10597"/>
                  </a:lnTo>
                  <a:lnTo>
                    <a:pt x="3561" y="11300"/>
                  </a:lnTo>
                  <a:lnTo>
                    <a:pt x="4240" y="13800"/>
                  </a:lnTo>
                  <a:lnTo>
                    <a:pt x="4466" y="14610"/>
                  </a:lnTo>
                  <a:lnTo>
                    <a:pt x="5228" y="14193"/>
                  </a:lnTo>
                  <a:lnTo>
                    <a:pt x="7621" y="12860"/>
                  </a:lnTo>
                  <a:lnTo>
                    <a:pt x="9931" y="14145"/>
                  </a:lnTo>
                  <a:lnTo>
                    <a:pt x="10693" y="14574"/>
                  </a:lnTo>
                  <a:lnTo>
                    <a:pt x="10907" y="13753"/>
                  </a:lnTo>
                  <a:lnTo>
                    <a:pt x="11633" y="11157"/>
                  </a:lnTo>
                  <a:lnTo>
                    <a:pt x="14205" y="10490"/>
                  </a:lnTo>
                  <a:lnTo>
                    <a:pt x="15050" y="10264"/>
                  </a:lnTo>
                  <a:lnTo>
                    <a:pt x="14622" y="9538"/>
                  </a:lnTo>
                  <a:lnTo>
                    <a:pt x="13241" y="7216"/>
                  </a:lnTo>
                  <a:lnTo>
                    <a:pt x="14574" y="4966"/>
                  </a:lnTo>
                  <a:lnTo>
                    <a:pt x="15003" y="4239"/>
                  </a:lnTo>
                  <a:lnTo>
                    <a:pt x="14157" y="4013"/>
                  </a:lnTo>
                  <a:lnTo>
                    <a:pt x="11490" y="3323"/>
                  </a:lnTo>
                  <a:lnTo>
                    <a:pt x="10812" y="822"/>
                  </a:lnTo>
                  <a:lnTo>
                    <a:pt x="10586"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9" name="Google Shape;309;p8"/>
            <p:cNvSpPr/>
            <p:nvPr/>
          </p:nvSpPr>
          <p:spPr>
            <a:xfrm>
              <a:off x="975100" y="3403825"/>
              <a:ext cx="376275" cy="365550"/>
            </a:xfrm>
            <a:custGeom>
              <a:avLst/>
              <a:gdLst/>
              <a:ahLst/>
              <a:cxnLst/>
              <a:rect l="l" t="t" r="r" b="b"/>
              <a:pathLst>
                <a:path w="15051" h="14622" extrusionOk="0">
                  <a:moveTo>
                    <a:pt x="4906" y="1286"/>
                  </a:moveTo>
                  <a:lnTo>
                    <a:pt x="7121" y="2525"/>
                  </a:lnTo>
                  <a:lnTo>
                    <a:pt x="7121" y="6311"/>
                  </a:lnTo>
                  <a:lnTo>
                    <a:pt x="4275" y="3560"/>
                  </a:lnTo>
                  <a:lnTo>
                    <a:pt x="4906" y="1286"/>
                  </a:lnTo>
                  <a:close/>
                  <a:moveTo>
                    <a:pt x="10050" y="1239"/>
                  </a:moveTo>
                  <a:lnTo>
                    <a:pt x="10705" y="3632"/>
                  </a:lnTo>
                  <a:lnTo>
                    <a:pt x="7942" y="6311"/>
                  </a:lnTo>
                  <a:lnTo>
                    <a:pt x="7942" y="2417"/>
                  </a:lnTo>
                  <a:lnTo>
                    <a:pt x="7954" y="2417"/>
                  </a:lnTo>
                  <a:lnTo>
                    <a:pt x="10050" y="1239"/>
                  </a:lnTo>
                  <a:close/>
                  <a:moveTo>
                    <a:pt x="3751" y="4215"/>
                  </a:moveTo>
                  <a:lnTo>
                    <a:pt x="6526" y="6894"/>
                  </a:lnTo>
                  <a:lnTo>
                    <a:pt x="2501" y="6894"/>
                  </a:lnTo>
                  <a:lnTo>
                    <a:pt x="1299" y="4858"/>
                  </a:lnTo>
                  <a:lnTo>
                    <a:pt x="3751" y="4215"/>
                  </a:lnTo>
                  <a:close/>
                  <a:moveTo>
                    <a:pt x="11395" y="4144"/>
                  </a:moveTo>
                  <a:lnTo>
                    <a:pt x="13729" y="4751"/>
                  </a:lnTo>
                  <a:lnTo>
                    <a:pt x="12443" y="6894"/>
                  </a:lnTo>
                  <a:lnTo>
                    <a:pt x="8526" y="6894"/>
                  </a:lnTo>
                  <a:lnTo>
                    <a:pt x="11395" y="4144"/>
                  </a:lnTo>
                  <a:close/>
                  <a:moveTo>
                    <a:pt x="12562" y="7716"/>
                  </a:moveTo>
                  <a:lnTo>
                    <a:pt x="13788" y="9752"/>
                  </a:lnTo>
                  <a:lnTo>
                    <a:pt x="11312" y="10395"/>
                  </a:lnTo>
                  <a:lnTo>
                    <a:pt x="8550" y="7716"/>
                  </a:lnTo>
                  <a:close/>
                  <a:moveTo>
                    <a:pt x="6526" y="7728"/>
                  </a:moveTo>
                  <a:lnTo>
                    <a:pt x="3668" y="10478"/>
                  </a:lnTo>
                  <a:lnTo>
                    <a:pt x="1334" y="9871"/>
                  </a:lnTo>
                  <a:lnTo>
                    <a:pt x="2608" y="7728"/>
                  </a:lnTo>
                  <a:close/>
                  <a:moveTo>
                    <a:pt x="7954" y="8299"/>
                  </a:moveTo>
                  <a:lnTo>
                    <a:pt x="10800" y="11049"/>
                  </a:lnTo>
                  <a:lnTo>
                    <a:pt x="10169" y="13323"/>
                  </a:lnTo>
                  <a:lnTo>
                    <a:pt x="7954" y="12085"/>
                  </a:lnTo>
                  <a:lnTo>
                    <a:pt x="7954" y="8299"/>
                  </a:lnTo>
                  <a:close/>
                  <a:moveTo>
                    <a:pt x="7121" y="8299"/>
                  </a:moveTo>
                  <a:lnTo>
                    <a:pt x="7121" y="12192"/>
                  </a:lnTo>
                  <a:lnTo>
                    <a:pt x="7109" y="12192"/>
                  </a:lnTo>
                  <a:lnTo>
                    <a:pt x="5002" y="13371"/>
                  </a:lnTo>
                  <a:lnTo>
                    <a:pt x="4347" y="10978"/>
                  </a:lnTo>
                  <a:lnTo>
                    <a:pt x="7121" y="8299"/>
                  </a:lnTo>
                  <a:close/>
                  <a:moveTo>
                    <a:pt x="10586" y="0"/>
                  </a:moveTo>
                  <a:lnTo>
                    <a:pt x="9824" y="417"/>
                  </a:lnTo>
                  <a:lnTo>
                    <a:pt x="7430" y="1763"/>
                  </a:lnTo>
                  <a:lnTo>
                    <a:pt x="5121" y="465"/>
                  </a:lnTo>
                  <a:lnTo>
                    <a:pt x="4359" y="48"/>
                  </a:lnTo>
                  <a:lnTo>
                    <a:pt x="4144" y="870"/>
                  </a:lnTo>
                  <a:lnTo>
                    <a:pt x="3430" y="3453"/>
                  </a:lnTo>
                  <a:lnTo>
                    <a:pt x="846" y="4132"/>
                  </a:lnTo>
                  <a:lnTo>
                    <a:pt x="1" y="4346"/>
                  </a:lnTo>
                  <a:lnTo>
                    <a:pt x="441" y="5084"/>
                  </a:lnTo>
                  <a:lnTo>
                    <a:pt x="1823" y="7406"/>
                  </a:lnTo>
                  <a:lnTo>
                    <a:pt x="477" y="9644"/>
                  </a:lnTo>
                  <a:lnTo>
                    <a:pt x="49" y="10383"/>
                  </a:lnTo>
                  <a:lnTo>
                    <a:pt x="894" y="10597"/>
                  </a:lnTo>
                  <a:lnTo>
                    <a:pt x="3561" y="11299"/>
                  </a:lnTo>
                  <a:lnTo>
                    <a:pt x="4251" y="13800"/>
                  </a:lnTo>
                  <a:lnTo>
                    <a:pt x="4466" y="14621"/>
                  </a:lnTo>
                  <a:lnTo>
                    <a:pt x="5228" y="14205"/>
                  </a:lnTo>
                  <a:lnTo>
                    <a:pt x="7621" y="12859"/>
                  </a:lnTo>
                  <a:lnTo>
                    <a:pt x="9931" y="14157"/>
                  </a:lnTo>
                  <a:lnTo>
                    <a:pt x="10693" y="14574"/>
                  </a:lnTo>
                  <a:lnTo>
                    <a:pt x="10907" y="13752"/>
                  </a:lnTo>
                  <a:lnTo>
                    <a:pt x="11633" y="11168"/>
                  </a:lnTo>
                  <a:lnTo>
                    <a:pt x="14205" y="10502"/>
                  </a:lnTo>
                  <a:lnTo>
                    <a:pt x="15050" y="10275"/>
                  </a:lnTo>
                  <a:lnTo>
                    <a:pt x="14622" y="9549"/>
                  </a:lnTo>
                  <a:lnTo>
                    <a:pt x="13241" y="7227"/>
                  </a:lnTo>
                  <a:lnTo>
                    <a:pt x="14574" y="4977"/>
                  </a:lnTo>
                  <a:lnTo>
                    <a:pt x="15003" y="4251"/>
                  </a:lnTo>
                  <a:lnTo>
                    <a:pt x="14157" y="4025"/>
                  </a:lnTo>
                  <a:lnTo>
                    <a:pt x="11490" y="3322"/>
                  </a:lnTo>
                  <a:lnTo>
                    <a:pt x="10812" y="822"/>
                  </a:lnTo>
                  <a:lnTo>
                    <a:pt x="10586"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0" name="Google Shape;310;p8"/>
            <p:cNvSpPr/>
            <p:nvPr/>
          </p:nvSpPr>
          <p:spPr>
            <a:xfrm>
              <a:off x="596200" y="3403825"/>
              <a:ext cx="375950" cy="365550"/>
            </a:xfrm>
            <a:custGeom>
              <a:avLst/>
              <a:gdLst/>
              <a:ahLst/>
              <a:cxnLst/>
              <a:rect l="l" t="t" r="r" b="b"/>
              <a:pathLst>
                <a:path w="15038" h="14622" extrusionOk="0">
                  <a:moveTo>
                    <a:pt x="4894" y="1286"/>
                  </a:moveTo>
                  <a:lnTo>
                    <a:pt x="7108" y="2525"/>
                  </a:lnTo>
                  <a:lnTo>
                    <a:pt x="7108" y="6311"/>
                  </a:lnTo>
                  <a:lnTo>
                    <a:pt x="4263" y="3560"/>
                  </a:lnTo>
                  <a:lnTo>
                    <a:pt x="4894" y="1286"/>
                  </a:lnTo>
                  <a:close/>
                  <a:moveTo>
                    <a:pt x="10037" y="1239"/>
                  </a:moveTo>
                  <a:lnTo>
                    <a:pt x="10692" y="3632"/>
                  </a:lnTo>
                  <a:lnTo>
                    <a:pt x="7930" y="6311"/>
                  </a:lnTo>
                  <a:lnTo>
                    <a:pt x="7930" y="2417"/>
                  </a:lnTo>
                  <a:lnTo>
                    <a:pt x="7942" y="2417"/>
                  </a:lnTo>
                  <a:lnTo>
                    <a:pt x="10037" y="1239"/>
                  </a:lnTo>
                  <a:close/>
                  <a:moveTo>
                    <a:pt x="3751" y="4215"/>
                  </a:moveTo>
                  <a:lnTo>
                    <a:pt x="6513" y="6894"/>
                  </a:lnTo>
                  <a:lnTo>
                    <a:pt x="2501" y="6894"/>
                  </a:lnTo>
                  <a:lnTo>
                    <a:pt x="1274" y="4858"/>
                  </a:lnTo>
                  <a:lnTo>
                    <a:pt x="3751" y="4215"/>
                  </a:lnTo>
                  <a:close/>
                  <a:moveTo>
                    <a:pt x="11383" y="4144"/>
                  </a:moveTo>
                  <a:lnTo>
                    <a:pt x="13716" y="4751"/>
                  </a:lnTo>
                  <a:lnTo>
                    <a:pt x="12442" y="6894"/>
                  </a:lnTo>
                  <a:lnTo>
                    <a:pt x="8525" y="6894"/>
                  </a:lnTo>
                  <a:lnTo>
                    <a:pt x="11383" y="4144"/>
                  </a:lnTo>
                  <a:close/>
                  <a:moveTo>
                    <a:pt x="12561" y="7716"/>
                  </a:moveTo>
                  <a:lnTo>
                    <a:pt x="13776" y="9752"/>
                  </a:lnTo>
                  <a:lnTo>
                    <a:pt x="11311" y="10395"/>
                  </a:lnTo>
                  <a:lnTo>
                    <a:pt x="8537" y="7716"/>
                  </a:lnTo>
                  <a:close/>
                  <a:moveTo>
                    <a:pt x="6513" y="7728"/>
                  </a:moveTo>
                  <a:lnTo>
                    <a:pt x="3655" y="10478"/>
                  </a:lnTo>
                  <a:lnTo>
                    <a:pt x="1322" y="9871"/>
                  </a:lnTo>
                  <a:lnTo>
                    <a:pt x="2596" y="7728"/>
                  </a:lnTo>
                  <a:close/>
                  <a:moveTo>
                    <a:pt x="7942" y="8299"/>
                  </a:moveTo>
                  <a:lnTo>
                    <a:pt x="10787" y="11049"/>
                  </a:lnTo>
                  <a:lnTo>
                    <a:pt x="10156" y="13323"/>
                  </a:lnTo>
                  <a:lnTo>
                    <a:pt x="7942" y="12085"/>
                  </a:lnTo>
                  <a:lnTo>
                    <a:pt x="7942" y="8299"/>
                  </a:lnTo>
                  <a:close/>
                  <a:moveTo>
                    <a:pt x="7108" y="8299"/>
                  </a:moveTo>
                  <a:lnTo>
                    <a:pt x="7108" y="12192"/>
                  </a:lnTo>
                  <a:lnTo>
                    <a:pt x="7096" y="12192"/>
                  </a:lnTo>
                  <a:lnTo>
                    <a:pt x="5001" y="13371"/>
                  </a:lnTo>
                  <a:lnTo>
                    <a:pt x="4346" y="10978"/>
                  </a:lnTo>
                  <a:lnTo>
                    <a:pt x="7108" y="8299"/>
                  </a:lnTo>
                  <a:close/>
                  <a:moveTo>
                    <a:pt x="10573" y="0"/>
                  </a:moveTo>
                  <a:lnTo>
                    <a:pt x="9811" y="417"/>
                  </a:lnTo>
                  <a:lnTo>
                    <a:pt x="7418" y="1763"/>
                  </a:lnTo>
                  <a:lnTo>
                    <a:pt x="5120" y="465"/>
                  </a:lnTo>
                  <a:lnTo>
                    <a:pt x="4358" y="48"/>
                  </a:lnTo>
                  <a:lnTo>
                    <a:pt x="4132" y="870"/>
                  </a:lnTo>
                  <a:lnTo>
                    <a:pt x="3417" y="3453"/>
                  </a:lnTo>
                  <a:lnTo>
                    <a:pt x="846" y="4132"/>
                  </a:lnTo>
                  <a:lnTo>
                    <a:pt x="0" y="4346"/>
                  </a:lnTo>
                  <a:lnTo>
                    <a:pt x="429" y="5084"/>
                  </a:lnTo>
                  <a:lnTo>
                    <a:pt x="1810" y="7406"/>
                  </a:lnTo>
                  <a:lnTo>
                    <a:pt x="476" y="9644"/>
                  </a:lnTo>
                  <a:lnTo>
                    <a:pt x="36" y="10383"/>
                  </a:lnTo>
                  <a:lnTo>
                    <a:pt x="881" y="10597"/>
                  </a:lnTo>
                  <a:lnTo>
                    <a:pt x="3548" y="11299"/>
                  </a:lnTo>
                  <a:lnTo>
                    <a:pt x="4239" y="13800"/>
                  </a:lnTo>
                  <a:lnTo>
                    <a:pt x="4453" y="14621"/>
                  </a:lnTo>
                  <a:lnTo>
                    <a:pt x="5215" y="14205"/>
                  </a:lnTo>
                  <a:lnTo>
                    <a:pt x="7608" y="12859"/>
                  </a:lnTo>
                  <a:lnTo>
                    <a:pt x="9918" y="14157"/>
                  </a:lnTo>
                  <a:lnTo>
                    <a:pt x="10680" y="14574"/>
                  </a:lnTo>
                  <a:lnTo>
                    <a:pt x="10906" y="13752"/>
                  </a:lnTo>
                  <a:lnTo>
                    <a:pt x="11621" y="11168"/>
                  </a:lnTo>
                  <a:lnTo>
                    <a:pt x="14192" y="10502"/>
                  </a:lnTo>
                  <a:lnTo>
                    <a:pt x="15038" y="10275"/>
                  </a:lnTo>
                  <a:lnTo>
                    <a:pt x="14609" y="9549"/>
                  </a:lnTo>
                  <a:lnTo>
                    <a:pt x="13228" y="7227"/>
                  </a:lnTo>
                  <a:lnTo>
                    <a:pt x="14562" y="4977"/>
                  </a:lnTo>
                  <a:lnTo>
                    <a:pt x="14990" y="4251"/>
                  </a:lnTo>
                  <a:lnTo>
                    <a:pt x="14145" y="4025"/>
                  </a:lnTo>
                  <a:lnTo>
                    <a:pt x="11478" y="3322"/>
                  </a:lnTo>
                  <a:lnTo>
                    <a:pt x="10799" y="822"/>
                  </a:lnTo>
                  <a:lnTo>
                    <a:pt x="10573"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1" name="Google Shape;311;p8"/>
            <p:cNvSpPr/>
            <p:nvPr/>
          </p:nvSpPr>
          <p:spPr>
            <a:xfrm>
              <a:off x="216975" y="3038600"/>
              <a:ext cx="376275" cy="365250"/>
            </a:xfrm>
            <a:custGeom>
              <a:avLst/>
              <a:gdLst/>
              <a:ahLst/>
              <a:cxnLst/>
              <a:rect l="l" t="t" r="r" b="b"/>
              <a:pathLst>
                <a:path w="15051" h="14610" extrusionOk="0">
                  <a:moveTo>
                    <a:pt x="10050" y="1239"/>
                  </a:moveTo>
                  <a:lnTo>
                    <a:pt x="10704" y="3632"/>
                  </a:lnTo>
                  <a:lnTo>
                    <a:pt x="7930" y="6311"/>
                  </a:lnTo>
                  <a:lnTo>
                    <a:pt x="7930" y="2405"/>
                  </a:lnTo>
                  <a:lnTo>
                    <a:pt x="7942" y="2405"/>
                  </a:lnTo>
                  <a:lnTo>
                    <a:pt x="10050" y="1239"/>
                  </a:lnTo>
                  <a:close/>
                  <a:moveTo>
                    <a:pt x="4894" y="1274"/>
                  </a:moveTo>
                  <a:lnTo>
                    <a:pt x="7109" y="2513"/>
                  </a:lnTo>
                  <a:lnTo>
                    <a:pt x="7109" y="6323"/>
                  </a:lnTo>
                  <a:lnTo>
                    <a:pt x="4275" y="3560"/>
                  </a:lnTo>
                  <a:lnTo>
                    <a:pt x="4894" y="1274"/>
                  </a:lnTo>
                  <a:close/>
                  <a:moveTo>
                    <a:pt x="3751" y="4215"/>
                  </a:moveTo>
                  <a:lnTo>
                    <a:pt x="6513" y="6894"/>
                  </a:lnTo>
                  <a:lnTo>
                    <a:pt x="2501" y="6894"/>
                  </a:lnTo>
                  <a:lnTo>
                    <a:pt x="1275" y="4846"/>
                  </a:lnTo>
                  <a:lnTo>
                    <a:pt x="3751" y="4215"/>
                  </a:lnTo>
                  <a:close/>
                  <a:moveTo>
                    <a:pt x="11383" y="4132"/>
                  </a:moveTo>
                  <a:lnTo>
                    <a:pt x="13717" y="4751"/>
                  </a:lnTo>
                  <a:lnTo>
                    <a:pt x="12455" y="6894"/>
                  </a:lnTo>
                  <a:lnTo>
                    <a:pt x="8537" y="6894"/>
                  </a:lnTo>
                  <a:lnTo>
                    <a:pt x="11383" y="4132"/>
                  </a:lnTo>
                  <a:close/>
                  <a:moveTo>
                    <a:pt x="12562" y="7704"/>
                  </a:moveTo>
                  <a:lnTo>
                    <a:pt x="13776" y="9752"/>
                  </a:lnTo>
                  <a:lnTo>
                    <a:pt x="11312" y="10383"/>
                  </a:lnTo>
                  <a:lnTo>
                    <a:pt x="8537" y="7704"/>
                  </a:lnTo>
                  <a:close/>
                  <a:moveTo>
                    <a:pt x="6537" y="7704"/>
                  </a:moveTo>
                  <a:lnTo>
                    <a:pt x="3680" y="10478"/>
                  </a:lnTo>
                  <a:lnTo>
                    <a:pt x="1334" y="9871"/>
                  </a:lnTo>
                  <a:lnTo>
                    <a:pt x="2620" y="7704"/>
                  </a:lnTo>
                  <a:close/>
                  <a:moveTo>
                    <a:pt x="7942" y="8287"/>
                  </a:moveTo>
                  <a:lnTo>
                    <a:pt x="10788" y="11038"/>
                  </a:lnTo>
                  <a:lnTo>
                    <a:pt x="10169" y="13324"/>
                  </a:lnTo>
                  <a:lnTo>
                    <a:pt x="7942" y="12085"/>
                  </a:lnTo>
                  <a:lnTo>
                    <a:pt x="7942" y="8287"/>
                  </a:lnTo>
                  <a:close/>
                  <a:moveTo>
                    <a:pt x="7133" y="8287"/>
                  </a:moveTo>
                  <a:lnTo>
                    <a:pt x="7133" y="12192"/>
                  </a:lnTo>
                  <a:lnTo>
                    <a:pt x="7109" y="12192"/>
                  </a:lnTo>
                  <a:lnTo>
                    <a:pt x="5013" y="13359"/>
                  </a:lnTo>
                  <a:lnTo>
                    <a:pt x="4358" y="10966"/>
                  </a:lnTo>
                  <a:lnTo>
                    <a:pt x="7133" y="8287"/>
                  </a:lnTo>
                  <a:close/>
                  <a:moveTo>
                    <a:pt x="10597" y="0"/>
                  </a:moveTo>
                  <a:lnTo>
                    <a:pt x="9835" y="417"/>
                  </a:lnTo>
                  <a:lnTo>
                    <a:pt x="7442" y="1751"/>
                  </a:lnTo>
                  <a:lnTo>
                    <a:pt x="5132" y="453"/>
                  </a:lnTo>
                  <a:lnTo>
                    <a:pt x="4370" y="48"/>
                  </a:lnTo>
                  <a:lnTo>
                    <a:pt x="4144" y="858"/>
                  </a:lnTo>
                  <a:lnTo>
                    <a:pt x="3430" y="3453"/>
                  </a:lnTo>
                  <a:lnTo>
                    <a:pt x="846" y="4120"/>
                  </a:lnTo>
                  <a:lnTo>
                    <a:pt x="1" y="4346"/>
                  </a:lnTo>
                  <a:lnTo>
                    <a:pt x="429" y="5072"/>
                  </a:lnTo>
                  <a:lnTo>
                    <a:pt x="1810" y="7394"/>
                  </a:lnTo>
                  <a:lnTo>
                    <a:pt x="477" y="9644"/>
                  </a:lnTo>
                  <a:lnTo>
                    <a:pt x="36" y="10371"/>
                  </a:lnTo>
                  <a:lnTo>
                    <a:pt x="894" y="10597"/>
                  </a:lnTo>
                  <a:lnTo>
                    <a:pt x="3561" y="11299"/>
                  </a:lnTo>
                  <a:lnTo>
                    <a:pt x="4239" y="13800"/>
                  </a:lnTo>
                  <a:lnTo>
                    <a:pt x="4466" y="14609"/>
                  </a:lnTo>
                  <a:lnTo>
                    <a:pt x="5228" y="14193"/>
                  </a:lnTo>
                  <a:lnTo>
                    <a:pt x="7621" y="12859"/>
                  </a:lnTo>
                  <a:lnTo>
                    <a:pt x="9930" y="14157"/>
                  </a:lnTo>
                  <a:lnTo>
                    <a:pt x="10681" y="14574"/>
                  </a:lnTo>
                  <a:lnTo>
                    <a:pt x="10907" y="13752"/>
                  </a:lnTo>
                  <a:lnTo>
                    <a:pt x="11621" y="11157"/>
                  </a:lnTo>
                  <a:lnTo>
                    <a:pt x="14193" y="10490"/>
                  </a:lnTo>
                  <a:lnTo>
                    <a:pt x="15050" y="10264"/>
                  </a:lnTo>
                  <a:lnTo>
                    <a:pt x="14633" y="9537"/>
                  </a:lnTo>
                  <a:lnTo>
                    <a:pt x="13240" y="7216"/>
                  </a:lnTo>
                  <a:lnTo>
                    <a:pt x="14586" y="4965"/>
                  </a:lnTo>
                  <a:lnTo>
                    <a:pt x="15014" y="4239"/>
                  </a:lnTo>
                  <a:lnTo>
                    <a:pt x="14169" y="4013"/>
                  </a:lnTo>
                  <a:lnTo>
                    <a:pt x="11502" y="3322"/>
                  </a:lnTo>
                  <a:lnTo>
                    <a:pt x="10823" y="822"/>
                  </a:lnTo>
                  <a:lnTo>
                    <a:pt x="10597"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2" name="Google Shape;312;p8"/>
            <p:cNvSpPr/>
            <p:nvPr/>
          </p:nvSpPr>
          <p:spPr>
            <a:xfrm>
              <a:off x="216975" y="1577100"/>
              <a:ext cx="376275" cy="365550"/>
            </a:xfrm>
            <a:custGeom>
              <a:avLst/>
              <a:gdLst/>
              <a:ahLst/>
              <a:cxnLst/>
              <a:rect l="l" t="t" r="r" b="b"/>
              <a:pathLst>
                <a:path w="15051" h="14622" extrusionOk="0">
                  <a:moveTo>
                    <a:pt x="4894" y="1299"/>
                  </a:moveTo>
                  <a:lnTo>
                    <a:pt x="7109" y="2525"/>
                  </a:lnTo>
                  <a:lnTo>
                    <a:pt x="7109" y="6323"/>
                  </a:lnTo>
                  <a:lnTo>
                    <a:pt x="4275" y="3573"/>
                  </a:lnTo>
                  <a:lnTo>
                    <a:pt x="4894" y="1299"/>
                  </a:lnTo>
                  <a:close/>
                  <a:moveTo>
                    <a:pt x="10050" y="1251"/>
                  </a:moveTo>
                  <a:lnTo>
                    <a:pt x="10704" y="3644"/>
                  </a:lnTo>
                  <a:lnTo>
                    <a:pt x="7930" y="6323"/>
                  </a:lnTo>
                  <a:lnTo>
                    <a:pt x="7930" y="2430"/>
                  </a:lnTo>
                  <a:lnTo>
                    <a:pt x="7942" y="2430"/>
                  </a:lnTo>
                  <a:lnTo>
                    <a:pt x="10050" y="1251"/>
                  </a:lnTo>
                  <a:close/>
                  <a:moveTo>
                    <a:pt x="3751" y="4228"/>
                  </a:moveTo>
                  <a:lnTo>
                    <a:pt x="6513" y="6906"/>
                  </a:lnTo>
                  <a:lnTo>
                    <a:pt x="2501" y="6906"/>
                  </a:lnTo>
                  <a:lnTo>
                    <a:pt x="1275" y="4871"/>
                  </a:lnTo>
                  <a:lnTo>
                    <a:pt x="3751" y="4228"/>
                  </a:lnTo>
                  <a:close/>
                  <a:moveTo>
                    <a:pt x="11383" y="4156"/>
                  </a:moveTo>
                  <a:lnTo>
                    <a:pt x="13717" y="4763"/>
                  </a:lnTo>
                  <a:lnTo>
                    <a:pt x="12455" y="6906"/>
                  </a:lnTo>
                  <a:lnTo>
                    <a:pt x="8537" y="6906"/>
                  </a:lnTo>
                  <a:lnTo>
                    <a:pt x="11383" y="4156"/>
                  </a:lnTo>
                  <a:close/>
                  <a:moveTo>
                    <a:pt x="12562" y="7728"/>
                  </a:moveTo>
                  <a:lnTo>
                    <a:pt x="13776" y="9764"/>
                  </a:lnTo>
                  <a:lnTo>
                    <a:pt x="11312" y="10407"/>
                  </a:lnTo>
                  <a:lnTo>
                    <a:pt x="8537" y="7728"/>
                  </a:lnTo>
                  <a:close/>
                  <a:moveTo>
                    <a:pt x="6537" y="7704"/>
                  </a:moveTo>
                  <a:lnTo>
                    <a:pt x="3680" y="10478"/>
                  </a:lnTo>
                  <a:lnTo>
                    <a:pt x="1334" y="9859"/>
                  </a:lnTo>
                  <a:lnTo>
                    <a:pt x="2620" y="7704"/>
                  </a:lnTo>
                  <a:close/>
                  <a:moveTo>
                    <a:pt x="7942" y="8300"/>
                  </a:moveTo>
                  <a:lnTo>
                    <a:pt x="10788" y="11050"/>
                  </a:lnTo>
                  <a:lnTo>
                    <a:pt x="10169" y="13336"/>
                  </a:lnTo>
                  <a:lnTo>
                    <a:pt x="7942" y="12098"/>
                  </a:lnTo>
                  <a:lnTo>
                    <a:pt x="7942" y="8300"/>
                  </a:lnTo>
                  <a:close/>
                  <a:moveTo>
                    <a:pt x="7133" y="8300"/>
                  </a:moveTo>
                  <a:lnTo>
                    <a:pt x="7133" y="12205"/>
                  </a:lnTo>
                  <a:lnTo>
                    <a:pt x="7109" y="12205"/>
                  </a:lnTo>
                  <a:lnTo>
                    <a:pt x="5013" y="13383"/>
                  </a:lnTo>
                  <a:lnTo>
                    <a:pt x="4358" y="10978"/>
                  </a:lnTo>
                  <a:lnTo>
                    <a:pt x="7133" y="8300"/>
                  </a:lnTo>
                  <a:close/>
                  <a:moveTo>
                    <a:pt x="10585" y="1"/>
                  </a:moveTo>
                  <a:lnTo>
                    <a:pt x="9823" y="418"/>
                  </a:lnTo>
                  <a:lnTo>
                    <a:pt x="7430" y="1751"/>
                  </a:lnTo>
                  <a:lnTo>
                    <a:pt x="5120" y="465"/>
                  </a:lnTo>
                  <a:lnTo>
                    <a:pt x="4358" y="49"/>
                  </a:lnTo>
                  <a:lnTo>
                    <a:pt x="4132" y="858"/>
                  </a:lnTo>
                  <a:lnTo>
                    <a:pt x="3418" y="3454"/>
                  </a:lnTo>
                  <a:lnTo>
                    <a:pt x="846" y="4132"/>
                  </a:lnTo>
                  <a:lnTo>
                    <a:pt x="1" y="4359"/>
                  </a:lnTo>
                  <a:lnTo>
                    <a:pt x="429" y="5085"/>
                  </a:lnTo>
                  <a:lnTo>
                    <a:pt x="1810" y="7407"/>
                  </a:lnTo>
                  <a:lnTo>
                    <a:pt x="477" y="9657"/>
                  </a:lnTo>
                  <a:lnTo>
                    <a:pt x="36" y="10383"/>
                  </a:lnTo>
                  <a:lnTo>
                    <a:pt x="894" y="10609"/>
                  </a:lnTo>
                  <a:lnTo>
                    <a:pt x="3561" y="11312"/>
                  </a:lnTo>
                  <a:lnTo>
                    <a:pt x="4239" y="13812"/>
                  </a:lnTo>
                  <a:lnTo>
                    <a:pt x="4466" y="14622"/>
                  </a:lnTo>
                  <a:lnTo>
                    <a:pt x="5228" y="14205"/>
                  </a:lnTo>
                  <a:lnTo>
                    <a:pt x="7621" y="12872"/>
                  </a:lnTo>
                  <a:lnTo>
                    <a:pt x="9930" y="14169"/>
                  </a:lnTo>
                  <a:lnTo>
                    <a:pt x="10681" y="14586"/>
                  </a:lnTo>
                  <a:lnTo>
                    <a:pt x="10907" y="13764"/>
                  </a:lnTo>
                  <a:lnTo>
                    <a:pt x="11621" y="11169"/>
                  </a:lnTo>
                  <a:lnTo>
                    <a:pt x="14193" y="10502"/>
                  </a:lnTo>
                  <a:lnTo>
                    <a:pt x="15050" y="10276"/>
                  </a:lnTo>
                  <a:lnTo>
                    <a:pt x="14610" y="9550"/>
                  </a:lnTo>
                  <a:lnTo>
                    <a:pt x="13229" y="7216"/>
                  </a:lnTo>
                  <a:lnTo>
                    <a:pt x="14574" y="4966"/>
                  </a:lnTo>
                  <a:lnTo>
                    <a:pt x="15003" y="4239"/>
                  </a:lnTo>
                  <a:lnTo>
                    <a:pt x="14157" y="4013"/>
                  </a:lnTo>
                  <a:lnTo>
                    <a:pt x="11490" y="3323"/>
                  </a:lnTo>
                  <a:lnTo>
                    <a:pt x="10800"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3" name="Google Shape;313;p8"/>
            <p:cNvSpPr/>
            <p:nvPr/>
          </p:nvSpPr>
          <p:spPr>
            <a:xfrm>
              <a:off x="216975" y="3403825"/>
              <a:ext cx="376275" cy="365550"/>
            </a:xfrm>
            <a:custGeom>
              <a:avLst/>
              <a:gdLst/>
              <a:ahLst/>
              <a:cxnLst/>
              <a:rect l="l" t="t" r="r" b="b"/>
              <a:pathLst>
                <a:path w="15051" h="14622" extrusionOk="0">
                  <a:moveTo>
                    <a:pt x="4894" y="1286"/>
                  </a:moveTo>
                  <a:lnTo>
                    <a:pt x="7109" y="2525"/>
                  </a:lnTo>
                  <a:lnTo>
                    <a:pt x="7109" y="6311"/>
                  </a:lnTo>
                  <a:lnTo>
                    <a:pt x="4275" y="3560"/>
                  </a:lnTo>
                  <a:lnTo>
                    <a:pt x="4894" y="1286"/>
                  </a:lnTo>
                  <a:close/>
                  <a:moveTo>
                    <a:pt x="10050" y="1239"/>
                  </a:moveTo>
                  <a:lnTo>
                    <a:pt x="10704" y="3632"/>
                  </a:lnTo>
                  <a:lnTo>
                    <a:pt x="7930" y="6311"/>
                  </a:lnTo>
                  <a:lnTo>
                    <a:pt x="7930" y="2417"/>
                  </a:lnTo>
                  <a:lnTo>
                    <a:pt x="7942" y="2417"/>
                  </a:lnTo>
                  <a:lnTo>
                    <a:pt x="10050" y="1239"/>
                  </a:lnTo>
                  <a:close/>
                  <a:moveTo>
                    <a:pt x="3751" y="4215"/>
                  </a:moveTo>
                  <a:lnTo>
                    <a:pt x="6513" y="6894"/>
                  </a:lnTo>
                  <a:lnTo>
                    <a:pt x="2489" y="6894"/>
                  </a:lnTo>
                  <a:lnTo>
                    <a:pt x="1275" y="4858"/>
                  </a:lnTo>
                  <a:lnTo>
                    <a:pt x="3751" y="4215"/>
                  </a:lnTo>
                  <a:close/>
                  <a:moveTo>
                    <a:pt x="11383" y="4144"/>
                  </a:moveTo>
                  <a:lnTo>
                    <a:pt x="13717" y="4751"/>
                  </a:lnTo>
                  <a:lnTo>
                    <a:pt x="12455" y="6894"/>
                  </a:lnTo>
                  <a:lnTo>
                    <a:pt x="8537" y="6894"/>
                  </a:lnTo>
                  <a:lnTo>
                    <a:pt x="11383" y="4144"/>
                  </a:lnTo>
                  <a:close/>
                  <a:moveTo>
                    <a:pt x="12562" y="7716"/>
                  </a:moveTo>
                  <a:lnTo>
                    <a:pt x="13776" y="9752"/>
                  </a:lnTo>
                  <a:lnTo>
                    <a:pt x="11312" y="10395"/>
                  </a:lnTo>
                  <a:lnTo>
                    <a:pt x="8537" y="7716"/>
                  </a:lnTo>
                  <a:close/>
                  <a:moveTo>
                    <a:pt x="6501" y="7728"/>
                  </a:moveTo>
                  <a:lnTo>
                    <a:pt x="3656" y="10478"/>
                  </a:lnTo>
                  <a:lnTo>
                    <a:pt x="1322" y="9871"/>
                  </a:lnTo>
                  <a:lnTo>
                    <a:pt x="2608" y="7728"/>
                  </a:lnTo>
                  <a:close/>
                  <a:moveTo>
                    <a:pt x="7942" y="8299"/>
                  </a:moveTo>
                  <a:lnTo>
                    <a:pt x="10788" y="11049"/>
                  </a:lnTo>
                  <a:lnTo>
                    <a:pt x="10169" y="13323"/>
                  </a:lnTo>
                  <a:lnTo>
                    <a:pt x="7942" y="12085"/>
                  </a:lnTo>
                  <a:lnTo>
                    <a:pt x="7942" y="8299"/>
                  </a:lnTo>
                  <a:close/>
                  <a:moveTo>
                    <a:pt x="7097" y="8299"/>
                  </a:moveTo>
                  <a:lnTo>
                    <a:pt x="7097" y="12192"/>
                  </a:lnTo>
                  <a:lnTo>
                    <a:pt x="5001" y="13371"/>
                  </a:lnTo>
                  <a:lnTo>
                    <a:pt x="4346" y="10978"/>
                  </a:lnTo>
                  <a:lnTo>
                    <a:pt x="7097" y="8299"/>
                  </a:lnTo>
                  <a:close/>
                  <a:moveTo>
                    <a:pt x="10585" y="0"/>
                  </a:moveTo>
                  <a:lnTo>
                    <a:pt x="9823" y="417"/>
                  </a:lnTo>
                  <a:lnTo>
                    <a:pt x="7430" y="1763"/>
                  </a:lnTo>
                  <a:lnTo>
                    <a:pt x="5120" y="465"/>
                  </a:lnTo>
                  <a:lnTo>
                    <a:pt x="4358" y="48"/>
                  </a:lnTo>
                  <a:lnTo>
                    <a:pt x="4132" y="870"/>
                  </a:lnTo>
                  <a:lnTo>
                    <a:pt x="3418" y="3453"/>
                  </a:lnTo>
                  <a:lnTo>
                    <a:pt x="846" y="4132"/>
                  </a:lnTo>
                  <a:lnTo>
                    <a:pt x="1" y="4346"/>
                  </a:lnTo>
                  <a:lnTo>
                    <a:pt x="429" y="5084"/>
                  </a:lnTo>
                  <a:lnTo>
                    <a:pt x="1810" y="7406"/>
                  </a:lnTo>
                  <a:lnTo>
                    <a:pt x="477" y="9644"/>
                  </a:lnTo>
                  <a:lnTo>
                    <a:pt x="36" y="10383"/>
                  </a:lnTo>
                  <a:lnTo>
                    <a:pt x="894" y="10597"/>
                  </a:lnTo>
                  <a:lnTo>
                    <a:pt x="3561" y="11299"/>
                  </a:lnTo>
                  <a:lnTo>
                    <a:pt x="4239" y="13800"/>
                  </a:lnTo>
                  <a:lnTo>
                    <a:pt x="4466" y="14621"/>
                  </a:lnTo>
                  <a:lnTo>
                    <a:pt x="5228" y="14205"/>
                  </a:lnTo>
                  <a:lnTo>
                    <a:pt x="7621" y="12859"/>
                  </a:lnTo>
                  <a:lnTo>
                    <a:pt x="9930" y="14157"/>
                  </a:lnTo>
                  <a:lnTo>
                    <a:pt x="10681" y="14574"/>
                  </a:lnTo>
                  <a:lnTo>
                    <a:pt x="10907" y="13752"/>
                  </a:lnTo>
                  <a:lnTo>
                    <a:pt x="11621" y="11168"/>
                  </a:lnTo>
                  <a:lnTo>
                    <a:pt x="14193" y="10502"/>
                  </a:lnTo>
                  <a:lnTo>
                    <a:pt x="15050" y="10275"/>
                  </a:lnTo>
                  <a:lnTo>
                    <a:pt x="14610" y="9549"/>
                  </a:lnTo>
                  <a:lnTo>
                    <a:pt x="13229" y="7227"/>
                  </a:lnTo>
                  <a:lnTo>
                    <a:pt x="14562" y="4977"/>
                  </a:lnTo>
                  <a:lnTo>
                    <a:pt x="15003" y="4251"/>
                  </a:lnTo>
                  <a:lnTo>
                    <a:pt x="14157" y="4025"/>
                  </a:lnTo>
                  <a:lnTo>
                    <a:pt x="11490" y="3322"/>
                  </a:lnTo>
                  <a:lnTo>
                    <a:pt x="10800"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4" name="Google Shape;314;p8"/>
            <p:cNvSpPr/>
            <p:nvPr/>
          </p:nvSpPr>
          <p:spPr>
            <a:xfrm>
              <a:off x="216975" y="1211600"/>
              <a:ext cx="376275" cy="365825"/>
            </a:xfrm>
            <a:custGeom>
              <a:avLst/>
              <a:gdLst/>
              <a:ahLst/>
              <a:cxnLst/>
              <a:rect l="l" t="t" r="r" b="b"/>
              <a:pathLst>
                <a:path w="15051" h="14633" extrusionOk="0">
                  <a:moveTo>
                    <a:pt x="4894" y="1298"/>
                  </a:moveTo>
                  <a:lnTo>
                    <a:pt x="7109" y="2536"/>
                  </a:lnTo>
                  <a:lnTo>
                    <a:pt x="7109" y="6334"/>
                  </a:lnTo>
                  <a:lnTo>
                    <a:pt x="4275" y="3572"/>
                  </a:lnTo>
                  <a:lnTo>
                    <a:pt x="4894" y="1298"/>
                  </a:lnTo>
                  <a:close/>
                  <a:moveTo>
                    <a:pt x="10050" y="1250"/>
                  </a:moveTo>
                  <a:lnTo>
                    <a:pt x="10704" y="3655"/>
                  </a:lnTo>
                  <a:lnTo>
                    <a:pt x="7930" y="6334"/>
                  </a:lnTo>
                  <a:lnTo>
                    <a:pt x="7930" y="2429"/>
                  </a:lnTo>
                  <a:lnTo>
                    <a:pt x="7942" y="2429"/>
                  </a:lnTo>
                  <a:lnTo>
                    <a:pt x="10050" y="1250"/>
                  </a:lnTo>
                  <a:close/>
                  <a:moveTo>
                    <a:pt x="3751" y="4227"/>
                  </a:moveTo>
                  <a:lnTo>
                    <a:pt x="6513" y="6906"/>
                  </a:lnTo>
                  <a:lnTo>
                    <a:pt x="2489" y="6906"/>
                  </a:lnTo>
                  <a:lnTo>
                    <a:pt x="1275" y="4870"/>
                  </a:lnTo>
                  <a:lnTo>
                    <a:pt x="3751" y="4227"/>
                  </a:lnTo>
                  <a:close/>
                  <a:moveTo>
                    <a:pt x="11383" y="4155"/>
                  </a:moveTo>
                  <a:lnTo>
                    <a:pt x="13717" y="4763"/>
                  </a:lnTo>
                  <a:lnTo>
                    <a:pt x="12455" y="6906"/>
                  </a:lnTo>
                  <a:lnTo>
                    <a:pt x="8537" y="6906"/>
                  </a:lnTo>
                  <a:lnTo>
                    <a:pt x="11383" y="4155"/>
                  </a:lnTo>
                  <a:close/>
                  <a:moveTo>
                    <a:pt x="12562" y="7727"/>
                  </a:moveTo>
                  <a:lnTo>
                    <a:pt x="13764" y="9763"/>
                  </a:lnTo>
                  <a:lnTo>
                    <a:pt x="11312" y="10406"/>
                  </a:lnTo>
                  <a:lnTo>
                    <a:pt x="8537" y="7727"/>
                  </a:lnTo>
                  <a:close/>
                  <a:moveTo>
                    <a:pt x="6537" y="7739"/>
                  </a:moveTo>
                  <a:lnTo>
                    <a:pt x="3680" y="10501"/>
                  </a:lnTo>
                  <a:lnTo>
                    <a:pt x="1334" y="9882"/>
                  </a:lnTo>
                  <a:lnTo>
                    <a:pt x="2620" y="7739"/>
                  </a:lnTo>
                  <a:close/>
                  <a:moveTo>
                    <a:pt x="7942" y="8311"/>
                  </a:moveTo>
                  <a:lnTo>
                    <a:pt x="10788" y="11061"/>
                  </a:lnTo>
                  <a:lnTo>
                    <a:pt x="10169" y="13335"/>
                  </a:lnTo>
                  <a:lnTo>
                    <a:pt x="7942" y="12097"/>
                  </a:lnTo>
                  <a:lnTo>
                    <a:pt x="7942" y="8311"/>
                  </a:lnTo>
                  <a:close/>
                  <a:moveTo>
                    <a:pt x="7109" y="8311"/>
                  </a:moveTo>
                  <a:lnTo>
                    <a:pt x="7109" y="12204"/>
                  </a:lnTo>
                  <a:lnTo>
                    <a:pt x="5001" y="13383"/>
                  </a:lnTo>
                  <a:lnTo>
                    <a:pt x="4346" y="10989"/>
                  </a:lnTo>
                  <a:lnTo>
                    <a:pt x="7109" y="8311"/>
                  </a:lnTo>
                  <a:close/>
                  <a:moveTo>
                    <a:pt x="10585" y="0"/>
                  </a:moveTo>
                  <a:lnTo>
                    <a:pt x="9823" y="417"/>
                  </a:lnTo>
                  <a:lnTo>
                    <a:pt x="7430" y="1762"/>
                  </a:lnTo>
                  <a:lnTo>
                    <a:pt x="5120" y="464"/>
                  </a:lnTo>
                  <a:lnTo>
                    <a:pt x="4358" y="48"/>
                  </a:lnTo>
                  <a:lnTo>
                    <a:pt x="4132" y="869"/>
                  </a:lnTo>
                  <a:lnTo>
                    <a:pt x="3418" y="3453"/>
                  </a:lnTo>
                  <a:lnTo>
                    <a:pt x="846" y="4143"/>
                  </a:lnTo>
                  <a:lnTo>
                    <a:pt x="1" y="4370"/>
                  </a:lnTo>
                  <a:lnTo>
                    <a:pt x="429" y="5096"/>
                  </a:lnTo>
                  <a:lnTo>
                    <a:pt x="1810" y="7418"/>
                  </a:lnTo>
                  <a:lnTo>
                    <a:pt x="477" y="9668"/>
                  </a:lnTo>
                  <a:lnTo>
                    <a:pt x="36" y="10394"/>
                  </a:lnTo>
                  <a:lnTo>
                    <a:pt x="894" y="10620"/>
                  </a:lnTo>
                  <a:lnTo>
                    <a:pt x="3561" y="11311"/>
                  </a:lnTo>
                  <a:lnTo>
                    <a:pt x="4239" y="13811"/>
                  </a:lnTo>
                  <a:lnTo>
                    <a:pt x="4466" y="14633"/>
                  </a:lnTo>
                  <a:lnTo>
                    <a:pt x="5228" y="14216"/>
                  </a:lnTo>
                  <a:lnTo>
                    <a:pt x="7621" y="12883"/>
                  </a:lnTo>
                  <a:lnTo>
                    <a:pt x="9930" y="14168"/>
                  </a:lnTo>
                  <a:lnTo>
                    <a:pt x="10681" y="14585"/>
                  </a:lnTo>
                  <a:lnTo>
                    <a:pt x="10907" y="13776"/>
                  </a:lnTo>
                  <a:lnTo>
                    <a:pt x="11621" y="11180"/>
                  </a:lnTo>
                  <a:lnTo>
                    <a:pt x="14193" y="10513"/>
                  </a:lnTo>
                  <a:lnTo>
                    <a:pt x="15050" y="10287"/>
                  </a:lnTo>
                  <a:lnTo>
                    <a:pt x="14610" y="9561"/>
                  </a:lnTo>
                  <a:lnTo>
                    <a:pt x="13229" y="7227"/>
                  </a:lnTo>
                  <a:lnTo>
                    <a:pt x="14574" y="4977"/>
                  </a:lnTo>
                  <a:lnTo>
                    <a:pt x="15003" y="4251"/>
                  </a:lnTo>
                  <a:lnTo>
                    <a:pt x="14157" y="4024"/>
                  </a:lnTo>
                  <a:lnTo>
                    <a:pt x="11490" y="3322"/>
                  </a:lnTo>
                  <a:lnTo>
                    <a:pt x="10800"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5" name="Google Shape;315;p8"/>
            <p:cNvSpPr/>
            <p:nvPr/>
          </p:nvSpPr>
          <p:spPr>
            <a:xfrm>
              <a:off x="216975" y="4134575"/>
              <a:ext cx="376275" cy="365525"/>
            </a:xfrm>
            <a:custGeom>
              <a:avLst/>
              <a:gdLst/>
              <a:ahLst/>
              <a:cxnLst/>
              <a:rect l="l" t="t" r="r" b="b"/>
              <a:pathLst>
                <a:path w="15051" h="14621" extrusionOk="0">
                  <a:moveTo>
                    <a:pt x="4894" y="1286"/>
                  </a:moveTo>
                  <a:lnTo>
                    <a:pt x="7109" y="2512"/>
                  </a:lnTo>
                  <a:lnTo>
                    <a:pt x="7109" y="6310"/>
                  </a:lnTo>
                  <a:lnTo>
                    <a:pt x="4275" y="3560"/>
                  </a:lnTo>
                  <a:lnTo>
                    <a:pt x="4894" y="1286"/>
                  </a:lnTo>
                  <a:close/>
                  <a:moveTo>
                    <a:pt x="10050" y="1238"/>
                  </a:moveTo>
                  <a:lnTo>
                    <a:pt x="10704" y="3632"/>
                  </a:lnTo>
                  <a:lnTo>
                    <a:pt x="7930" y="6310"/>
                  </a:lnTo>
                  <a:lnTo>
                    <a:pt x="7930" y="2417"/>
                  </a:lnTo>
                  <a:lnTo>
                    <a:pt x="7942" y="2417"/>
                  </a:lnTo>
                  <a:lnTo>
                    <a:pt x="10050" y="1238"/>
                  </a:lnTo>
                  <a:close/>
                  <a:moveTo>
                    <a:pt x="3751" y="4215"/>
                  </a:moveTo>
                  <a:lnTo>
                    <a:pt x="6513" y="6894"/>
                  </a:lnTo>
                  <a:lnTo>
                    <a:pt x="2489" y="6894"/>
                  </a:lnTo>
                  <a:lnTo>
                    <a:pt x="1263" y="4858"/>
                  </a:lnTo>
                  <a:lnTo>
                    <a:pt x="3751" y="4215"/>
                  </a:lnTo>
                  <a:close/>
                  <a:moveTo>
                    <a:pt x="11383" y="4132"/>
                  </a:moveTo>
                  <a:lnTo>
                    <a:pt x="13717" y="4739"/>
                  </a:lnTo>
                  <a:lnTo>
                    <a:pt x="12455" y="6894"/>
                  </a:lnTo>
                  <a:lnTo>
                    <a:pt x="8537" y="6894"/>
                  </a:lnTo>
                  <a:lnTo>
                    <a:pt x="11383" y="4132"/>
                  </a:lnTo>
                  <a:close/>
                  <a:moveTo>
                    <a:pt x="12562" y="7715"/>
                  </a:moveTo>
                  <a:lnTo>
                    <a:pt x="13776" y="9751"/>
                  </a:lnTo>
                  <a:lnTo>
                    <a:pt x="11312" y="10394"/>
                  </a:lnTo>
                  <a:lnTo>
                    <a:pt x="8537" y="7715"/>
                  </a:lnTo>
                  <a:close/>
                  <a:moveTo>
                    <a:pt x="6537" y="7715"/>
                  </a:moveTo>
                  <a:lnTo>
                    <a:pt x="3680" y="10466"/>
                  </a:lnTo>
                  <a:lnTo>
                    <a:pt x="1334" y="9859"/>
                  </a:lnTo>
                  <a:lnTo>
                    <a:pt x="2620" y="7715"/>
                  </a:lnTo>
                  <a:close/>
                  <a:moveTo>
                    <a:pt x="7942" y="8299"/>
                  </a:moveTo>
                  <a:lnTo>
                    <a:pt x="10788" y="11049"/>
                  </a:lnTo>
                  <a:lnTo>
                    <a:pt x="10169" y="13323"/>
                  </a:lnTo>
                  <a:lnTo>
                    <a:pt x="7942" y="12085"/>
                  </a:lnTo>
                  <a:lnTo>
                    <a:pt x="7942" y="8299"/>
                  </a:lnTo>
                  <a:close/>
                  <a:moveTo>
                    <a:pt x="7133" y="8299"/>
                  </a:moveTo>
                  <a:lnTo>
                    <a:pt x="7133" y="12192"/>
                  </a:lnTo>
                  <a:lnTo>
                    <a:pt x="7109" y="12192"/>
                  </a:lnTo>
                  <a:lnTo>
                    <a:pt x="5013" y="13371"/>
                  </a:lnTo>
                  <a:lnTo>
                    <a:pt x="4358" y="10978"/>
                  </a:lnTo>
                  <a:lnTo>
                    <a:pt x="7133" y="8299"/>
                  </a:lnTo>
                  <a:close/>
                  <a:moveTo>
                    <a:pt x="10585" y="0"/>
                  </a:moveTo>
                  <a:lnTo>
                    <a:pt x="9823" y="417"/>
                  </a:lnTo>
                  <a:lnTo>
                    <a:pt x="7430" y="1762"/>
                  </a:lnTo>
                  <a:lnTo>
                    <a:pt x="5120" y="465"/>
                  </a:lnTo>
                  <a:lnTo>
                    <a:pt x="4358" y="48"/>
                  </a:lnTo>
                  <a:lnTo>
                    <a:pt x="4132" y="869"/>
                  </a:lnTo>
                  <a:lnTo>
                    <a:pt x="3418" y="3453"/>
                  </a:lnTo>
                  <a:lnTo>
                    <a:pt x="846" y="4132"/>
                  </a:lnTo>
                  <a:lnTo>
                    <a:pt x="1" y="4346"/>
                  </a:lnTo>
                  <a:lnTo>
                    <a:pt x="429" y="5084"/>
                  </a:lnTo>
                  <a:lnTo>
                    <a:pt x="1810" y="7406"/>
                  </a:lnTo>
                  <a:lnTo>
                    <a:pt x="477" y="9644"/>
                  </a:lnTo>
                  <a:lnTo>
                    <a:pt x="36" y="10382"/>
                  </a:lnTo>
                  <a:lnTo>
                    <a:pt x="894" y="10597"/>
                  </a:lnTo>
                  <a:lnTo>
                    <a:pt x="3561" y="11299"/>
                  </a:lnTo>
                  <a:lnTo>
                    <a:pt x="4239" y="13799"/>
                  </a:lnTo>
                  <a:lnTo>
                    <a:pt x="4466" y="14621"/>
                  </a:lnTo>
                  <a:lnTo>
                    <a:pt x="5228" y="14204"/>
                  </a:lnTo>
                  <a:lnTo>
                    <a:pt x="7621" y="12859"/>
                  </a:lnTo>
                  <a:lnTo>
                    <a:pt x="9930" y="14157"/>
                  </a:lnTo>
                  <a:lnTo>
                    <a:pt x="10681" y="14573"/>
                  </a:lnTo>
                  <a:lnTo>
                    <a:pt x="10907" y="13752"/>
                  </a:lnTo>
                  <a:lnTo>
                    <a:pt x="11621" y="11168"/>
                  </a:lnTo>
                  <a:lnTo>
                    <a:pt x="14193" y="10501"/>
                  </a:lnTo>
                  <a:lnTo>
                    <a:pt x="15050" y="10275"/>
                  </a:lnTo>
                  <a:lnTo>
                    <a:pt x="14610" y="9549"/>
                  </a:lnTo>
                  <a:lnTo>
                    <a:pt x="13229" y="7227"/>
                  </a:lnTo>
                  <a:lnTo>
                    <a:pt x="14562" y="4977"/>
                  </a:lnTo>
                  <a:lnTo>
                    <a:pt x="15003" y="4251"/>
                  </a:lnTo>
                  <a:lnTo>
                    <a:pt x="14157" y="4024"/>
                  </a:lnTo>
                  <a:lnTo>
                    <a:pt x="11490" y="3322"/>
                  </a:lnTo>
                  <a:lnTo>
                    <a:pt x="10800"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6" name="Google Shape;316;p8"/>
            <p:cNvSpPr/>
            <p:nvPr/>
          </p:nvSpPr>
          <p:spPr>
            <a:xfrm>
              <a:off x="216975" y="3769350"/>
              <a:ext cx="376275" cy="365250"/>
            </a:xfrm>
            <a:custGeom>
              <a:avLst/>
              <a:gdLst/>
              <a:ahLst/>
              <a:cxnLst/>
              <a:rect l="l" t="t" r="r" b="b"/>
              <a:pathLst>
                <a:path w="15051" h="14610" extrusionOk="0">
                  <a:moveTo>
                    <a:pt x="4894" y="1274"/>
                  </a:moveTo>
                  <a:lnTo>
                    <a:pt x="7109" y="2512"/>
                  </a:lnTo>
                  <a:lnTo>
                    <a:pt x="7109" y="6311"/>
                  </a:lnTo>
                  <a:lnTo>
                    <a:pt x="4275" y="3560"/>
                  </a:lnTo>
                  <a:lnTo>
                    <a:pt x="4894" y="1274"/>
                  </a:lnTo>
                  <a:close/>
                  <a:moveTo>
                    <a:pt x="10050" y="1238"/>
                  </a:moveTo>
                  <a:lnTo>
                    <a:pt x="10704" y="3632"/>
                  </a:lnTo>
                  <a:lnTo>
                    <a:pt x="7930" y="6311"/>
                  </a:lnTo>
                  <a:lnTo>
                    <a:pt x="7930" y="2405"/>
                  </a:lnTo>
                  <a:lnTo>
                    <a:pt x="7942" y="2405"/>
                  </a:lnTo>
                  <a:lnTo>
                    <a:pt x="10050" y="1238"/>
                  </a:lnTo>
                  <a:close/>
                  <a:moveTo>
                    <a:pt x="3751" y="4215"/>
                  </a:moveTo>
                  <a:lnTo>
                    <a:pt x="6513" y="6894"/>
                  </a:lnTo>
                  <a:lnTo>
                    <a:pt x="2489" y="6894"/>
                  </a:lnTo>
                  <a:lnTo>
                    <a:pt x="1275" y="4846"/>
                  </a:lnTo>
                  <a:lnTo>
                    <a:pt x="3751" y="4215"/>
                  </a:lnTo>
                  <a:close/>
                  <a:moveTo>
                    <a:pt x="11383" y="4132"/>
                  </a:moveTo>
                  <a:lnTo>
                    <a:pt x="13717" y="4751"/>
                  </a:lnTo>
                  <a:lnTo>
                    <a:pt x="12455" y="6894"/>
                  </a:lnTo>
                  <a:lnTo>
                    <a:pt x="8537" y="6894"/>
                  </a:lnTo>
                  <a:lnTo>
                    <a:pt x="11383" y="4132"/>
                  </a:lnTo>
                  <a:close/>
                  <a:moveTo>
                    <a:pt x="12562" y="7704"/>
                  </a:moveTo>
                  <a:lnTo>
                    <a:pt x="13776" y="9751"/>
                  </a:lnTo>
                  <a:lnTo>
                    <a:pt x="11312" y="10382"/>
                  </a:lnTo>
                  <a:lnTo>
                    <a:pt x="8537" y="7704"/>
                  </a:lnTo>
                  <a:close/>
                  <a:moveTo>
                    <a:pt x="6537" y="7704"/>
                  </a:moveTo>
                  <a:lnTo>
                    <a:pt x="3680" y="10466"/>
                  </a:lnTo>
                  <a:lnTo>
                    <a:pt x="1334" y="9847"/>
                  </a:lnTo>
                  <a:lnTo>
                    <a:pt x="2620" y="7704"/>
                  </a:lnTo>
                  <a:close/>
                  <a:moveTo>
                    <a:pt x="7942" y="8287"/>
                  </a:moveTo>
                  <a:lnTo>
                    <a:pt x="10788" y="11037"/>
                  </a:lnTo>
                  <a:lnTo>
                    <a:pt x="10169" y="13323"/>
                  </a:lnTo>
                  <a:lnTo>
                    <a:pt x="7942" y="12085"/>
                  </a:lnTo>
                  <a:lnTo>
                    <a:pt x="7942" y="8287"/>
                  </a:lnTo>
                  <a:close/>
                  <a:moveTo>
                    <a:pt x="7109" y="8287"/>
                  </a:moveTo>
                  <a:lnTo>
                    <a:pt x="7109" y="12192"/>
                  </a:lnTo>
                  <a:lnTo>
                    <a:pt x="7097" y="12192"/>
                  </a:lnTo>
                  <a:lnTo>
                    <a:pt x="5001" y="13359"/>
                  </a:lnTo>
                  <a:lnTo>
                    <a:pt x="4346" y="10966"/>
                  </a:lnTo>
                  <a:lnTo>
                    <a:pt x="7109" y="8287"/>
                  </a:lnTo>
                  <a:close/>
                  <a:moveTo>
                    <a:pt x="10585" y="0"/>
                  </a:moveTo>
                  <a:lnTo>
                    <a:pt x="9823" y="417"/>
                  </a:lnTo>
                  <a:lnTo>
                    <a:pt x="7430" y="1750"/>
                  </a:lnTo>
                  <a:lnTo>
                    <a:pt x="5120" y="465"/>
                  </a:lnTo>
                  <a:lnTo>
                    <a:pt x="4358" y="48"/>
                  </a:lnTo>
                  <a:lnTo>
                    <a:pt x="4132" y="857"/>
                  </a:lnTo>
                  <a:lnTo>
                    <a:pt x="3418" y="3453"/>
                  </a:lnTo>
                  <a:lnTo>
                    <a:pt x="846" y="4120"/>
                  </a:lnTo>
                  <a:lnTo>
                    <a:pt x="1" y="4346"/>
                  </a:lnTo>
                  <a:lnTo>
                    <a:pt x="429" y="5072"/>
                  </a:lnTo>
                  <a:lnTo>
                    <a:pt x="1810" y="7394"/>
                  </a:lnTo>
                  <a:lnTo>
                    <a:pt x="477" y="9644"/>
                  </a:lnTo>
                  <a:lnTo>
                    <a:pt x="36" y="10371"/>
                  </a:lnTo>
                  <a:lnTo>
                    <a:pt x="894" y="10597"/>
                  </a:lnTo>
                  <a:lnTo>
                    <a:pt x="3561" y="11299"/>
                  </a:lnTo>
                  <a:lnTo>
                    <a:pt x="4239" y="13800"/>
                  </a:lnTo>
                  <a:lnTo>
                    <a:pt x="4466" y="14609"/>
                  </a:lnTo>
                  <a:lnTo>
                    <a:pt x="5228" y="14192"/>
                  </a:lnTo>
                  <a:lnTo>
                    <a:pt x="7621" y="12859"/>
                  </a:lnTo>
                  <a:lnTo>
                    <a:pt x="9930" y="14157"/>
                  </a:lnTo>
                  <a:lnTo>
                    <a:pt x="10681" y="14573"/>
                  </a:lnTo>
                  <a:lnTo>
                    <a:pt x="10907" y="13752"/>
                  </a:lnTo>
                  <a:lnTo>
                    <a:pt x="11621" y="11156"/>
                  </a:lnTo>
                  <a:lnTo>
                    <a:pt x="14193" y="10490"/>
                  </a:lnTo>
                  <a:lnTo>
                    <a:pt x="15050" y="10263"/>
                  </a:lnTo>
                  <a:lnTo>
                    <a:pt x="14610" y="9537"/>
                  </a:lnTo>
                  <a:lnTo>
                    <a:pt x="13229" y="7215"/>
                  </a:lnTo>
                  <a:lnTo>
                    <a:pt x="14562" y="4965"/>
                  </a:lnTo>
                  <a:lnTo>
                    <a:pt x="15003" y="4239"/>
                  </a:lnTo>
                  <a:lnTo>
                    <a:pt x="14157" y="4013"/>
                  </a:lnTo>
                  <a:lnTo>
                    <a:pt x="11490" y="3322"/>
                  </a:lnTo>
                  <a:lnTo>
                    <a:pt x="10800"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7" name="Google Shape;317;p8"/>
            <p:cNvSpPr/>
            <p:nvPr/>
          </p:nvSpPr>
          <p:spPr>
            <a:xfrm>
              <a:off x="596500" y="2307850"/>
              <a:ext cx="376250" cy="365250"/>
            </a:xfrm>
            <a:custGeom>
              <a:avLst/>
              <a:gdLst/>
              <a:ahLst/>
              <a:cxnLst/>
              <a:rect l="l" t="t" r="r" b="b"/>
              <a:pathLst>
                <a:path w="15050" h="14610" extrusionOk="0">
                  <a:moveTo>
                    <a:pt x="4882" y="1298"/>
                  </a:moveTo>
                  <a:lnTo>
                    <a:pt x="7096" y="2525"/>
                  </a:lnTo>
                  <a:lnTo>
                    <a:pt x="7096" y="6323"/>
                  </a:lnTo>
                  <a:lnTo>
                    <a:pt x="4251" y="3573"/>
                  </a:lnTo>
                  <a:lnTo>
                    <a:pt x="4882" y="1298"/>
                  </a:lnTo>
                  <a:close/>
                  <a:moveTo>
                    <a:pt x="10025" y="1251"/>
                  </a:moveTo>
                  <a:lnTo>
                    <a:pt x="10680" y="3644"/>
                  </a:lnTo>
                  <a:lnTo>
                    <a:pt x="7918" y="6323"/>
                  </a:lnTo>
                  <a:lnTo>
                    <a:pt x="7918" y="2430"/>
                  </a:lnTo>
                  <a:lnTo>
                    <a:pt x="7930" y="2430"/>
                  </a:lnTo>
                  <a:lnTo>
                    <a:pt x="10025" y="1251"/>
                  </a:lnTo>
                  <a:close/>
                  <a:moveTo>
                    <a:pt x="11371" y="4132"/>
                  </a:moveTo>
                  <a:lnTo>
                    <a:pt x="13704" y="4751"/>
                  </a:lnTo>
                  <a:lnTo>
                    <a:pt x="12430" y="6894"/>
                  </a:lnTo>
                  <a:lnTo>
                    <a:pt x="8513" y="6894"/>
                  </a:lnTo>
                  <a:lnTo>
                    <a:pt x="11371" y="4132"/>
                  </a:lnTo>
                  <a:close/>
                  <a:moveTo>
                    <a:pt x="3739" y="4227"/>
                  </a:moveTo>
                  <a:lnTo>
                    <a:pt x="6501" y="6906"/>
                  </a:lnTo>
                  <a:lnTo>
                    <a:pt x="2489" y="6906"/>
                  </a:lnTo>
                  <a:lnTo>
                    <a:pt x="1262" y="4870"/>
                  </a:lnTo>
                  <a:lnTo>
                    <a:pt x="3739" y="4227"/>
                  </a:lnTo>
                  <a:close/>
                  <a:moveTo>
                    <a:pt x="12549" y="7728"/>
                  </a:moveTo>
                  <a:lnTo>
                    <a:pt x="13764" y="9764"/>
                  </a:lnTo>
                  <a:lnTo>
                    <a:pt x="11299" y="10407"/>
                  </a:lnTo>
                  <a:lnTo>
                    <a:pt x="8525" y="7728"/>
                  </a:lnTo>
                  <a:close/>
                  <a:moveTo>
                    <a:pt x="6501" y="7728"/>
                  </a:moveTo>
                  <a:lnTo>
                    <a:pt x="3655" y="10478"/>
                  </a:lnTo>
                  <a:lnTo>
                    <a:pt x="1322" y="9871"/>
                  </a:lnTo>
                  <a:lnTo>
                    <a:pt x="2608" y="7728"/>
                  </a:lnTo>
                  <a:close/>
                  <a:moveTo>
                    <a:pt x="7930" y="8299"/>
                  </a:moveTo>
                  <a:lnTo>
                    <a:pt x="10775" y="11062"/>
                  </a:lnTo>
                  <a:lnTo>
                    <a:pt x="10144" y="13336"/>
                  </a:lnTo>
                  <a:lnTo>
                    <a:pt x="7930" y="12097"/>
                  </a:lnTo>
                  <a:lnTo>
                    <a:pt x="7930" y="8299"/>
                  </a:lnTo>
                  <a:close/>
                  <a:moveTo>
                    <a:pt x="7108" y="8299"/>
                  </a:moveTo>
                  <a:lnTo>
                    <a:pt x="7108" y="12205"/>
                  </a:lnTo>
                  <a:lnTo>
                    <a:pt x="7096" y="12205"/>
                  </a:lnTo>
                  <a:lnTo>
                    <a:pt x="5001" y="13383"/>
                  </a:lnTo>
                  <a:lnTo>
                    <a:pt x="4346" y="10978"/>
                  </a:lnTo>
                  <a:lnTo>
                    <a:pt x="7108" y="8299"/>
                  </a:lnTo>
                  <a:close/>
                  <a:moveTo>
                    <a:pt x="10585" y="1"/>
                  </a:moveTo>
                  <a:lnTo>
                    <a:pt x="9823" y="417"/>
                  </a:lnTo>
                  <a:lnTo>
                    <a:pt x="7430" y="1751"/>
                  </a:lnTo>
                  <a:lnTo>
                    <a:pt x="5120" y="465"/>
                  </a:lnTo>
                  <a:lnTo>
                    <a:pt x="4358" y="48"/>
                  </a:lnTo>
                  <a:lnTo>
                    <a:pt x="4132" y="858"/>
                  </a:lnTo>
                  <a:lnTo>
                    <a:pt x="3417" y="3453"/>
                  </a:lnTo>
                  <a:lnTo>
                    <a:pt x="845" y="4120"/>
                  </a:lnTo>
                  <a:lnTo>
                    <a:pt x="0" y="4346"/>
                  </a:lnTo>
                  <a:lnTo>
                    <a:pt x="429" y="5073"/>
                  </a:lnTo>
                  <a:lnTo>
                    <a:pt x="1810" y="7394"/>
                  </a:lnTo>
                  <a:lnTo>
                    <a:pt x="476" y="9645"/>
                  </a:lnTo>
                  <a:lnTo>
                    <a:pt x="48" y="10371"/>
                  </a:lnTo>
                  <a:lnTo>
                    <a:pt x="893" y="10597"/>
                  </a:lnTo>
                  <a:lnTo>
                    <a:pt x="3560" y="11300"/>
                  </a:lnTo>
                  <a:lnTo>
                    <a:pt x="4239" y="13800"/>
                  </a:lnTo>
                  <a:lnTo>
                    <a:pt x="4465" y="14610"/>
                  </a:lnTo>
                  <a:lnTo>
                    <a:pt x="5227" y="14193"/>
                  </a:lnTo>
                  <a:lnTo>
                    <a:pt x="7620" y="12859"/>
                  </a:lnTo>
                  <a:lnTo>
                    <a:pt x="9930" y="14145"/>
                  </a:lnTo>
                  <a:lnTo>
                    <a:pt x="10680" y="14574"/>
                  </a:lnTo>
                  <a:lnTo>
                    <a:pt x="10906" y="13752"/>
                  </a:lnTo>
                  <a:lnTo>
                    <a:pt x="11621" y="11157"/>
                  </a:lnTo>
                  <a:lnTo>
                    <a:pt x="14192" y="10490"/>
                  </a:lnTo>
                  <a:lnTo>
                    <a:pt x="15050" y="10264"/>
                  </a:lnTo>
                  <a:lnTo>
                    <a:pt x="14609" y="9538"/>
                  </a:lnTo>
                  <a:lnTo>
                    <a:pt x="13228" y="7216"/>
                  </a:lnTo>
                  <a:lnTo>
                    <a:pt x="14573" y="4966"/>
                  </a:lnTo>
                  <a:lnTo>
                    <a:pt x="15002" y="4239"/>
                  </a:lnTo>
                  <a:lnTo>
                    <a:pt x="14157" y="4013"/>
                  </a:lnTo>
                  <a:lnTo>
                    <a:pt x="11490" y="3322"/>
                  </a:lnTo>
                  <a:lnTo>
                    <a:pt x="10799"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8" name="Google Shape;318;p8"/>
            <p:cNvSpPr/>
            <p:nvPr/>
          </p:nvSpPr>
          <p:spPr>
            <a:xfrm>
              <a:off x="596200" y="1577100"/>
              <a:ext cx="375950" cy="365250"/>
            </a:xfrm>
            <a:custGeom>
              <a:avLst/>
              <a:gdLst/>
              <a:ahLst/>
              <a:cxnLst/>
              <a:rect l="l" t="t" r="r" b="b"/>
              <a:pathLst>
                <a:path w="15038" h="14610" extrusionOk="0">
                  <a:moveTo>
                    <a:pt x="4894" y="1299"/>
                  </a:moveTo>
                  <a:lnTo>
                    <a:pt x="7108" y="2525"/>
                  </a:lnTo>
                  <a:lnTo>
                    <a:pt x="7108" y="6323"/>
                  </a:lnTo>
                  <a:lnTo>
                    <a:pt x="4263" y="3573"/>
                  </a:lnTo>
                  <a:lnTo>
                    <a:pt x="4894" y="1299"/>
                  </a:lnTo>
                  <a:close/>
                  <a:moveTo>
                    <a:pt x="10037" y="1251"/>
                  </a:moveTo>
                  <a:lnTo>
                    <a:pt x="10692" y="3644"/>
                  </a:lnTo>
                  <a:lnTo>
                    <a:pt x="7930" y="6323"/>
                  </a:lnTo>
                  <a:lnTo>
                    <a:pt x="7930" y="2430"/>
                  </a:lnTo>
                  <a:lnTo>
                    <a:pt x="7942" y="2430"/>
                  </a:lnTo>
                  <a:lnTo>
                    <a:pt x="10037" y="1251"/>
                  </a:lnTo>
                  <a:close/>
                  <a:moveTo>
                    <a:pt x="3751" y="4228"/>
                  </a:moveTo>
                  <a:lnTo>
                    <a:pt x="6513" y="6906"/>
                  </a:lnTo>
                  <a:lnTo>
                    <a:pt x="2501" y="6906"/>
                  </a:lnTo>
                  <a:lnTo>
                    <a:pt x="1274" y="4871"/>
                  </a:lnTo>
                  <a:lnTo>
                    <a:pt x="3751" y="4228"/>
                  </a:lnTo>
                  <a:close/>
                  <a:moveTo>
                    <a:pt x="11383" y="4156"/>
                  </a:moveTo>
                  <a:lnTo>
                    <a:pt x="13716" y="4763"/>
                  </a:lnTo>
                  <a:lnTo>
                    <a:pt x="12442" y="6906"/>
                  </a:lnTo>
                  <a:lnTo>
                    <a:pt x="8525" y="6906"/>
                  </a:lnTo>
                  <a:lnTo>
                    <a:pt x="11383" y="4156"/>
                  </a:lnTo>
                  <a:close/>
                  <a:moveTo>
                    <a:pt x="12561" y="7728"/>
                  </a:moveTo>
                  <a:lnTo>
                    <a:pt x="13776" y="9764"/>
                  </a:lnTo>
                  <a:lnTo>
                    <a:pt x="11311" y="10407"/>
                  </a:lnTo>
                  <a:lnTo>
                    <a:pt x="8537" y="7728"/>
                  </a:lnTo>
                  <a:close/>
                  <a:moveTo>
                    <a:pt x="6513" y="7704"/>
                  </a:moveTo>
                  <a:lnTo>
                    <a:pt x="3667" y="10478"/>
                  </a:lnTo>
                  <a:lnTo>
                    <a:pt x="1334" y="9859"/>
                  </a:lnTo>
                  <a:lnTo>
                    <a:pt x="2620" y="7704"/>
                  </a:lnTo>
                  <a:close/>
                  <a:moveTo>
                    <a:pt x="7942" y="8300"/>
                  </a:moveTo>
                  <a:lnTo>
                    <a:pt x="10787" y="11050"/>
                  </a:lnTo>
                  <a:lnTo>
                    <a:pt x="10156" y="13336"/>
                  </a:lnTo>
                  <a:lnTo>
                    <a:pt x="7942" y="12098"/>
                  </a:lnTo>
                  <a:lnTo>
                    <a:pt x="7942" y="8300"/>
                  </a:lnTo>
                  <a:close/>
                  <a:moveTo>
                    <a:pt x="7120" y="8300"/>
                  </a:moveTo>
                  <a:lnTo>
                    <a:pt x="7120" y="12205"/>
                  </a:lnTo>
                  <a:lnTo>
                    <a:pt x="7108" y="12205"/>
                  </a:lnTo>
                  <a:lnTo>
                    <a:pt x="5013" y="13383"/>
                  </a:lnTo>
                  <a:lnTo>
                    <a:pt x="4358" y="10978"/>
                  </a:lnTo>
                  <a:lnTo>
                    <a:pt x="7120" y="8300"/>
                  </a:lnTo>
                  <a:close/>
                  <a:moveTo>
                    <a:pt x="10573" y="1"/>
                  </a:moveTo>
                  <a:lnTo>
                    <a:pt x="9823" y="418"/>
                  </a:lnTo>
                  <a:lnTo>
                    <a:pt x="7418" y="1751"/>
                  </a:lnTo>
                  <a:lnTo>
                    <a:pt x="5120" y="465"/>
                  </a:lnTo>
                  <a:lnTo>
                    <a:pt x="4358" y="49"/>
                  </a:lnTo>
                  <a:lnTo>
                    <a:pt x="4132" y="858"/>
                  </a:lnTo>
                  <a:lnTo>
                    <a:pt x="3417" y="3454"/>
                  </a:lnTo>
                  <a:lnTo>
                    <a:pt x="846" y="4120"/>
                  </a:lnTo>
                  <a:lnTo>
                    <a:pt x="0" y="4347"/>
                  </a:lnTo>
                  <a:lnTo>
                    <a:pt x="429" y="5073"/>
                  </a:lnTo>
                  <a:lnTo>
                    <a:pt x="1810" y="7395"/>
                  </a:lnTo>
                  <a:lnTo>
                    <a:pt x="476" y="9645"/>
                  </a:lnTo>
                  <a:lnTo>
                    <a:pt x="36" y="10371"/>
                  </a:lnTo>
                  <a:lnTo>
                    <a:pt x="893" y="10597"/>
                  </a:lnTo>
                  <a:lnTo>
                    <a:pt x="3548" y="11300"/>
                  </a:lnTo>
                  <a:lnTo>
                    <a:pt x="4239" y="13800"/>
                  </a:lnTo>
                  <a:lnTo>
                    <a:pt x="4465" y="14610"/>
                  </a:lnTo>
                  <a:lnTo>
                    <a:pt x="5215" y="14193"/>
                  </a:lnTo>
                  <a:lnTo>
                    <a:pt x="7620" y="12860"/>
                  </a:lnTo>
                  <a:lnTo>
                    <a:pt x="9918" y="14145"/>
                  </a:lnTo>
                  <a:lnTo>
                    <a:pt x="10680" y="14574"/>
                  </a:lnTo>
                  <a:lnTo>
                    <a:pt x="10906" y="13753"/>
                  </a:lnTo>
                  <a:lnTo>
                    <a:pt x="11621" y="11157"/>
                  </a:lnTo>
                  <a:lnTo>
                    <a:pt x="14192" y="10490"/>
                  </a:lnTo>
                  <a:lnTo>
                    <a:pt x="15038" y="10264"/>
                  </a:lnTo>
                  <a:lnTo>
                    <a:pt x="14609" y="9538"/>
                  </a:lnTo>
                  <a:lnTo>
                    <a:pt x="13228" y="7216"/>
                  </a:lnTo>
                  <a:lnTo>
                    <a:pt x="14562" y="4966"/>
                  </a:lnTo>
                  <a:lnTo>
                    <a:pt x="15002" y="4239"/>
                  </a:lnTo>
                  <a:lnTo>
                    <a:pt x="14145" y="4013"/>
                  </a:lnTo>
                  <a:lnTo>
                    <a:pt x="11490" y="3323"/>
                  </a:lnTo>
                  <a:lnTo>
                    <a:pt x="10799" y="822"/>
                  </a:lnTo>
                  <a:lnTo>
                    <a:pt x="10573"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9" name="Google Shape;319;p8"/>
            <p:cNvSpPr/>
            <p:nvPr/>
          </p:nvSpPr>
          <p:spPr>
            <a:xfrm>
              <a:off x="596200" y="846675"/>
              <a:ext cx="376550" cy="365525"/>
            </a:xfrm>
            <a:custGeom>
              <a:avLst/>
              <a:gdLst/>
              <a:ahLst/>
              <a:cxnLst/>
              <a:rect l="l" t="t" r="r" b="b"/>
              <a:pathLst>
                <a:path w="15062" h="14621" extrusionOk="0">
                  <a:moveTo>
                    <a:pt x="10037" y="1238"/>
                  </a:moveTo>
                  <a:lnTo>
                    <a:pt x="10692" y="3631"/>
                  </a:lnTo>
                  <a:lnTo>
                    <a:pt x="7930" y="6310"/>
                  </a:lnTo>
                  <a:lnTo>
                    <a:pt x="7930" y="2417"/>
                  </a:lnTo>
                  <a:lnTo>
                    <a:pt x="7942" y="2417"/>
                  </a:lnTo>
                  <a:lnTo>
                    <a:pt x="10037" y="1238"/>
                  </a:lnTo>
                  <a:close/>
                  <a:moveTo>
                    <a:pt x="4894" y="1298"/>
                  </a:moveTo>
                  <a:lnTo>
                    <a:pt x="7108" y="2536"/>
                  </a:lnTo>
                  <a:lnTo>
                    <a:pt x="7108" y="6322"/>
                  </a:lnTo>
                  <a:lnTo>
                    <a:pt x="4263" y="3572"/>
                  </a:lnTo>
                  <a:lnTo>
                    <a:pt x="4894" y="1298"/>
                  </a:lnTo>
                  <a:close/>
                  <a:moveTo>
                    <a:pt x="3751" y="4215"/>
                  </a:moveTo>
                  <a:lnTo>
                    <a:pt x="6513" y="6894"/>
                  </a:lnTo>
                  <a:lnTo>
                    <a:pt x="2501" y="6894"/>
                  </a:lnTo>
                  <a:lnTo>
                    <a:pt x="1274" y="4858"/>
                  </a:lnTo>
                  <a:lnTo>
                    <a:pt x="3751" y="4215"/>
                  </a:lnTo>
                  <a:close/>
                  <a:moveTo>
                    <a:pt x="11383" y="4131"/>
                  </a:moveTo>
                  <a:lnTo>
                    <a:pt x="13716" y="4751"/>
                  </a:lnTo>
                  <a:lnTo>
                    <a:pt x="12454" y="6894"/>
                  </a:lnTo>
                  <a:lnTo>
                    <a:pt x="8537" y="6894"/>
                  </a:lnTo>
                  <a:lnTo>
                    <a:pt x="11383" y="4131"/>
                  </a:lnTo>
                  <a:close/>
                  <a:moveTo>
                    <a:pt x="12561" y="7715"/>
                  </a:moveTo>
                  <a:lnTo>
                    <a:pt x="13776" y="9751"/>
                  </a:lnTo>
                  <a:lnTo>
                    <a:pt x="11311" y="10394"/>
                  </a:lnTo>
                  <a:lnTo>
                    <a:pt x="8537" y="7715"/>
                  </a:lnTo>
                  <a:close/>
                  <a:moveTo>
                    <a:pt x="6513" y="7727"/>
                  </a:moveTo>
                  <a:lnTo>
                    <a:pt x="3667" y="10477"/>
                  </a:lnTo>
                  <a:lnTo>
                    <a:pt x="1334" y="9870"/>
                  </a:lnTo>
                  <a:lnTo>
                    <a:pt x="2620" y="7727"/>
                  </a:lnTo>
                  <a:close/>
                  <a:moveTo>
                    <a:pt x="7942" y="8287"/>
                  </a:moveTo>
                  <a:lnTo>
                    <a:pt x="10787" y="11049"/>
                  </a:lnTo>
                  <a:lnTo>
                    <a:pt x="10156" y="13323"/>
                  </a:lnTo>
                  <a:lnTo>
                    <a:pt x="7942" y="12085"/>
                  </a:lnTo>
                  <a:lnTo>
                    <a:pt x="7942" y="8287"/>
                  </a:lnTo>
                  <a:close/>
                  <a:moveTo>
                    <a:pt x="7120" y="8287"/>
                  </a:moveTo>
                  <a:lnTo>
                    <a:pt x="7120" y="12192"/>
                  </a:lnTo>
                  <a:lnTo>
                    <a:pt x="7108" y="12192"/>
                  </a:lnTo>
                  <a:lnTo>
                    <a:pt x="5013" y="13371"/>
                  </a:lnTo>
                  <a:lnTo>
                    <a:pt x="4358" y="10966"/>
                  </a:lnTo>
                  <a:lnTo>
                    <a:pt x="7120" y="8287"/>
                  </a:lnTo>
                  <a:close/>
                  <a:moveTo>
                    <a:pt x="10573" y="0"/>
                  </a:moveTo>
                  <a:lnTo>
                    <a:pt x="9823" y="417"/>
                  </a:lnTo>
                  <a:lnTo>
                    <a:pt x="7418" y="1762"/>
                  </a:lnTo>
                  <a:lnTo>
                    <a:pt x="5120" y="464"/>
                  </a:lnTo>
                  <a:lnTo>
                    <a:pt x="4358" y="48"/>
                  </a:lnTo>
                  <a:lnTo>
                    <a:pt x="4132" y="869"/>
                  </a:lnTo>
                  <a:lnTo>
                    <a:pt x="3417" y="3453"/>
                  </a:lnTo>
                  <a:lnTo>
                    <a:pt x="846" y="4120"/>
                  </a:lnTo>
                  <a:lnTo>
                    <a:pt x="0" y="4346"/>
                  </a:lnTo>
                  <a:lnTo>
                    <a:pt x="429" y="5072"/>
                  </a:lnTo>
                  <a:lnTo>
                    <a:pt x="1810" y="7394"/>
                  </a:lnTo>
                  <a:lnTo>
                    <a:pt x="476" y="9644"/>
                  </a:lnTo>
                  <a:lnTo>
                    <a:pt x="36" y="10370"/>
                  </a:lnTo>
                  <a:lnTo>
                    <a:pt x="893" y="10597"/>
                  </a:lnTo>
                  <a:lnTo>
                    <a:pt x="3548" y="11299"/>
                  </a:lnTo>
                  <a:lnTo>
                    <a:pt x="4239" y="13799"/>
                  </a:lnTo>
                  <a:lnTo>
                    <a:pt x="4453" y="14621"/>
                  </a:lnTo>
                  <a:lnTo>
                    <a:pt x="5215" y="14204"/>
                  </a:lnTo>
                  <a:lnTo>
                    <a:pt x="7608" y="12859"/>
                  </a:lnTo>
                  <a:lnTo>
                    <a:pt x="9942" y="14145"/>
                  </a:lnTo>
                  <a:lnTo>
                    <a:pt x="10692" y="14561"/>
                  </a:lnTo>
                  <a:lnTo>
                    <a:pt x="10918" y="13740"/>
                  </a:lnTo>
                  <a:lnTo>
                    <a:pt x="11633" y="11144"/>
                  </a:lnTo>
                  <a:lnTo>
                    <a:pt x="14204" y="10477"/>
                  </a:lnTo>
                  <a:lnTo>
                    <a:pt x="15062" y="10251"/>
                  </a:lnTo>
                  <a:lnTo>
                    <a:pt x="14621" y="9525"/>
                  </a:lnTo>
                  <a:lnTo>
                    <a:pt x="13240" y="7203"/>
                  </a:lnTo>
                  <a:lnTo>
                    <a:pt x="14585" y="4953"/>
                  </a:lnTo>
                  <a:lnTo>
                    <a:pt x="15002" y="4227"/>
                  </a:lnTo>
                  <a:lnTo>
                    <a:pt x="14145" y="4000"/>
                  </a:lnTo>
                  <a:lnTo>
                    <a:pt x="11490" y="3310"/>
                  </a:lnTo>
                  <a:lnTo>
                    <a:pt x="10799" y="798"/>
                  </a:lnTo>
                  <a:lnTo>
                    <a:pt x="10573"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0" name="Google Shape;320;p8"/>
            <p:cNvSpPr/>
            <p:nvPr/>
          </p:nvSpPr>
          <p:spPr>
            <a:xfrm>
              <a:off x="596500" y="1942325"/>
              <a:ext cx="376250" cy="365550"/>
            </a:xfrm>
            <a:custGeom>
              <a:avLst/>
              <a:gdLst/>
              <a:ahLst/>
              <a:cxnLst/>
              <a:rect l="l" t="t" r="r" b="b"/>
              <a:pathLst>
                <a:path w="15050" h="14622" extrusionOk="0">
                  <a:moveTo>
                    <a:pt x="4882" y="1299"/>
                  </a:moveTo>
                  <a:lnTo>
                    <a:pt x="7096" y="2537"/>
                  </a:lnTo>
                  <a:lnTo>
                    <a:pt x="7096" y="6335"/>
                  </a:lnTo>
                  <a:lnTo>
                    <a:pt x="4251" y="3573"/>
                  </a:lnTo>
                  <a:lnTo>
                    <a:pt x="4882" y="1299"/>
                  </a:lnTo>
                  <a:close/>
                  <a:moveTo>
                    <a:pt x="10025" y="1251"/>
                  </a:moveTo>
                  <a:lnTo>
                    <a:pt x="10704" y="3656"/>
                  </a:lnTo>
                  <a:lnTo>
                    <a:pt x="7930" y="6335"/>
                  </a:lnTo>
                  <a:lnTo>
                    <a:pt x="7930" y="2430"/>
                  </a:lnTo>
                  <a:lnTo>
                    <a:pt x="10025" y="1251"/>
                  </a:lnTo>
                  <a:close/>
                  <a:moveTo>
                    <a:pt x="11371" y="4144"/>
                  </a:moveTo>
                  <a:lnTo>
                    <a:pt x="13704" y="4751"/>
                  </a:lnTo>
                  <a:lnTo>
                    <a:pt x="12430" y="6895"/>
                  </a:lnTo>
                  <a:lnTo>
                    <a:pt x="8513" y="6895"/>
                  </a:lnTo>
                  <a:lnTo>
                    <a:pt x="11371" y="4144"/>
                  </a:lnTo>
                  <a:close/>
                  <a:moveTo>
                    <a:pt x="3739" y="4228"/>
                  </a:moveTo>
                  <a:lnTo>
                    <a:pt x="6501" y="6906"/>
                  </a:lnTo>
                  <a:lnTo>
                    <a:pt x="2489" y="6906"/>
                  </a:lnTo>
                  <a:lnTo>
                    <a:pt x="1262" y="4870"/>
                  </a:lnTo>
                  <a:lnTo>
                    <a:pt x="3739" y="4228"/>
                  </a:lnTo>
                  <a:close/>
                  <a:moveTo>
                    <a:pt x="12549" y="7728"/>
                  </a:moveTo>
                  <a:lnTo>
                    <a:pt x="13764" y="9764"/>
                  </a:lnTo>
                  <a:lnTo>
                    <a:pt x="11299" y="10407"/>
                  </a:lnTo>
                  <a:lnTo>
                    <a:pt x="8525" y="7728"/>
                  </a:lnTo>
                  <a:close/>
                  <a:moveTo>
                    <a:pt x="6501" y="7728"/>
                  </a:moveTo>
                  <a:lnTo>
                    <a:pt x="3655" y="10478"/>
                  </a:lnTo>
                  <a:lnTo>
                    <a:pt x="1322" y="9871"/>
                  </a:lnTo>
                  <a:lnTo>
                    <a:pt x="2608" y="7728"/>
                  </a:lnTo>
                  <a:close/>
                  <a:moveTo>
                    <a:pt x="7930" y="8311"/>
                  </a:moveTo>
                  <a:lnTo>
                    <a:pt x="10775" y="11062"/>
                  </a:lnTo>
                  <a:lnTo>
                    <a:pt x="10144" y="13336"/>
                  </a:lnTo>
                  <a:lnTo>
                    <a:pt x="7930" y="12109"/>
                  </a:lnTo>
                  <a:lnTo>
                    <a:pt x="7930" y="8311"/>
                  </a:lnTo>
                  <a:close/>
                  <a:moveTo>
                    <a:pt x="7108" y="8311"/>
                  </a:moveTo>
                  <a:lnTo>
                    <a:pt x="7108" y="12205"/>
                  </a:lnTo>
                  <a:lnTo>
                    <a:pt x="7096" y="12205"/>
                  </a:lnTo>
                  <a:lnTo>
                    <a:pt x="5001" y="13383"/>
                  </a:lnTo>
                  <a:lnTo>
                    <a:pt x="4346" y="10990"/>
                  </a:lnTo>
                  <a:lnTo>
                    <a:pt x="7108" y="8311"/>
                  </a:lnTo>
                  <a:close/>
                  <a:moveTo>
                    <a:pt x="10585" y="1"/>
                  </a:moveTo>
                  <a:lnTo>
                    <a:pt x="9823" y="418"/>
                  </a:lnTo>
                  <a:lnTo>
                    <a:pt x="7430" y="1763"/>
                  </a:lnTo>
                  <a:lnTo>
                    <a:pt x="5120" y="465"/>
                  </a:lnTo>
                  <a:lnTo>
                    <a:pt x="4358" y="48"/>
                  </a:lnTo>
                  <a:lnTo>
                    <a:pt x="4132" y="870"/>
                  </a:lnTo>
                  <a:lnTo>
                    <a:pt x="3417" y="3454"/>
                  </a:lnTo>
                  <a:lnTo>
                    <a:pt x="845" y="4132"/>
                  </a:lnTo>
                  <a:lnTo>
                    <a:pt x="0" y="4347"/>
                  </a:lnTo>
                  <a:lnTo>
                    <a:pt x="429" y="5085"/>
                  </a:lnTo>
                  <a:lnTo>
                    <a:pt x="1810" y="7406"/>
                  </a:lnTo>
                  <a:lnTo>
                    <a:pt x="476" y="9645"/>
                  </a:lnTo>
                  <a:lnTo>
                    <a:pt x="48" y="10383"/>
                  </a:lnTo>
                  <a:lnTo>
                    <a:pt x="893" y="10597"/>
                  </a:lnTo>
                  <a:lnTo>
                    <a:pt x="3560" y="11300"/>
                  </a:lnTo>
                  <a:lnTo>
                    <a:pt x="4239" y="13800"/>
                  </a:lnTo>
                  <a:lnTo>
                    <a:pt x="4465" y="14622"/>
                  </a:lnTo>
                  <a:lnTo>
                    <a:pt x="5227" y="14205"/>
                  </a:lnTo>
                  <a:lnTo>
                    <a:pt x="7620" y="12860"/>
                  </a:lnTo>
                  <a:lnTo>
                    <a:pt x="9930" y="14157"/>
                  </a:lnTo>
                  <a:lnTo>
                    <a:pt x="10680" y="14574"/>
                  </a:lnTo>
                  <a:lnTo>
                    <a:pt x="10906" y="13753"/>
                  </a:lnTo>
                  <a:lnTo>
                    <a:pt x="11621" y="11169"/>
                  </a:lnTo>
                  <a:lnTo>
                    <a:pt x="14192" y="10502"/>
                  </a:lnTo>
                  <a:lnTo>
                    <a:pt x="15050" y="10276"/>
                  </a:lnTo>
                  <a:lnTo>
                    <a:pt x="14609" y="9550"/>
                  </a:lnTo>
                  <a:lnTo>
                    <a:pt x="13228" y="7228"/>
                  </a:lnTo>
                  <a:lnTo>
                    <a:pt x="14573" y="4978"/>
                  </a:lnTo>
                  <a:lnTo>
                    <a:pt x="15002" y="4251"/>
                  </a:lnTo>
                  <a:lnTo>
                    <a:pt x="14157" y="4025"/>
                  </a:lnTo>
                  <a:lnTo>
                    <a:pt x="11490" y="3323"/>
                  </a:lnTo>
                  <a:lnTo>
                    <a:pt x="10799"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1" name="Google Shape;321;p8"/>
            <p:cNvSpPr/>
            <p:nvPr/>
          </p:nvSpPr>
          <p:spPr>
            <a:xfrm>
              <a:off x="975100" y="3769350"/>
              <a:ext cx="376275" cy="365250"/>
            </a:xfrm>
            <a:custGeom>
              <a:avLst/>
              <a:gdLst/>
              <a:ahLst/>
              <a:cxnLst/>
              <a:rect l="l" t="t" r="r" b="b"/>
              <a:pathLst>
                <a:path w="15051" h="14610" extrusionOk="0">
                  <a:moveTo>
                    <a:pt x="4906" y="1274"/>
                  </a:moveTo>
                  <a:lnTo>
                    <a:pt x="7121" y="2512"/>
                  </a:lnTo>
                  <a:lnTo>
                    <a:pt x="7121" y="6311"/>
                  </a:lnTo>
                  <a:lnTo>
                    <a:pt x="4275" y="3560"/>
                  </a:lnTo>
                  <a:lnTo>
                    <a:pt x="4906" y="1274"/>
                  </a:lnTo>
                  <a:close/>
                  <a:moveTo>
                    <a:pt x="10050" y="1238"/>
                  </a:moveTo>
                  <a:lnTo>
                    <a:pt x="10705" y="3632"/>
                  </a:lnTo>
                  <a:lnTo>
                    <a:pt x="7942" y="6311"/>
                  </a:lnTo>
                  <a:lnTo>
                    <a:pt x="7942" y="2405"/>
                  </a:lnTo>
                  <a:lnTo>
                    <a:pt x="7954" y="2405"/>
                  </a:lnTo>
                  <a:lnTo>
                    <a:pt x="10050" y="1238"/>
                  </a:lnTo>
                  <a:close/>
                  <a:moveTo>
                    <a:pt x="3751" y="4215"/>
                  </a:moveTo>
                  <a:lnTo>
                    <a:pt x="6526" y="6894"/>
                  </a:lnTo>
                  <a:lnTo>
                    <a:pt x="2501" y="6894"/>
                  </a:lnTo>
                  <a:lnTo>
                    <a:pt x="1287" y="4846"/>
                  </a:lnTo>
                  <a:lnTo>
                    <a:pt x="3751" y="4215"/>
                  </a:lnTo>
                  <a:close/>
                  <a:moveTo>
                    <a:pt x="11395" y="4132"/>
                  </a:moveTo>
                  <a:lnTo>
                    <a:pt x="13729" y="4751"/>
                  </a:lnTo>
                  <a:lnTo>
                    <a:pt x="12443" y="6894"/>
                  </a:lnTo>
                  <a:lnTo>
                    <a:pt x="8526" y="6894"/>
                  </a:lnTo>
                  <a:lnTo>
                    <a:pt x="11395" y="4132"/>
                  </a:lnTo>
                  <a:close/>
                  <a:moveTo>
                    <a:pt x="12562" y="7704"/>
                  </a:moveTo>
                  <a:lnTo>
                    <a:pt x="13788" y="9751"/>
                  </a:lnTo>
                  <a:lnTo>
                    <a:pt x="11312" y="10382"/>
                  </a:lnTo>
                  <a:lnTo>
                    <a:pt x="8550" y="7704"/>
                  </a:lnTo>
                  <a:close/>
                  <a:moveTo>
                    <a:pt x="6526" y="7704"/>
                  </a:moveTo>
                  <a:lnTo>
                    <a:pt x="3668" y="10466"/>
                  </a:lnTo>
                  <a:lnTo>
                    <a:pt x="1334" y="9847"/>
                  </a:lnTo>
                  <a:lnTo>
                    <a:pt x="2608" y="7704"/>
                  </a:lnTo>
                  <a:close/>
                  <a:moveTo>
                    <a:pt x="7954" y="8287"/>
                  </a:moveTo>
                  <a:lnTo>
                    <a:pt x="10800" y="11037"/>
                  </a:lnTo>
                  <a:lnTo>
                    <a:pt x="10169" y="13323"/>
                  </a:lnTo>
                  <a:lnTo>
                    <a:pt x="7954" y="12085"/>
                  </a:lnTo>
                  <a:lnTo>
                    <a:pt x="7954" y="8287"/>
                  </a:lnTo>
                  <a:close/>
                  <a:moveTo>
                    <a:pt x="7121" y="8287"/>
                  </a:moveTo>
                  <a:lnTo>
                    <a:pt x="7121" y="12192"/>
                  </a:lnTo>
                  <a:lnTo>
                    <a:pt x="7109" y="12192"/>
                  </a:lnTo>
                  <a:lnTo>
                    <a:pt x="5002" y="13359"/>
                  </a:lnTo>
                  <a:lnTo>
                    <a:pt x="4347" y="10966"/>
                  </a:lnTo>
                  <a:lnTo>
                    <a:pt x="7121" y="8287"/>
                  </a:lnTo>
                  <a:close/>
                  <a:moveTo>
                    <a:pt x="10586" y="0"/>
                  </a:moveTo>
                  <a:lnTo>
                    <a:pt x="9824" y="417"/>
                  </a:lnTo>
                  <a:lnTo>
                    <a:pt x="7430" y="1750"/>
                  </a:lnTo>
                  <a:lnTo>
                    <a:pt x="5121" y="465"/>
                  </a:lnTo>
                  <a:lnTo>
                    <a:pt x="4359" y="48"/>
                  </a:lnTo>
                  <a:lnTo>
                    <a:pt x="4144" y="857"/>
                  </a:lnTo>
                  <a:lnTo>
                    <a:pt x="3430" y="3453"/>
                  </a:lnTo>
                  <a:lnTo>
                    <a:pt x="846" y="4120"/>
                  </a:lnTo>
                  <a:lnTo>
                    <a:pt x="1" y="4346"/>
                  </a:lnTo>
                  <a:lnTo>
                    <a:pt x="430" y="5072"/>
                  </a:lnTo>
                  <a:lnTo>
                    <a:pt x="1823" y="7394"/>
                  </a:lnTo>
                  <a:lnTo>
                    <a:pt x="477" y="9644"/>
                  </a:lnTo>
                  <a:lnTo>
                    <a:pt x="49" y="10371"/>
                  </a:lnTo>
                  <a:lnTo>
                    <a:pt x="894" y="10597"/>
                  </a:lnTo>
                  <a:lnTo>
                    <a:pt x="3561" y="11299"/>
                  </a:lnTo>
                  <a:lnTo>
                    <a:pt x="4251" y="13800"/>
                  </a:lnTo>
                  <a:lnTo>
                    <a:pt x="4466" y="14609"/>
                  </a:lnTo>
                  <a:lnTo>
                    <a:pt x="5228" y="14192"/>
                  </a:lnTo>
                  <a:lnTo>
                    <a:pt x="7621" y="12859"/>
                  </a:lnTo>
                  <a:lnTo>
                    <a:pt x="9931" y="14157"/>
                  </a:lnTo>
                  <a:lnTo>
                    <a:pt x="10693" y="14573"/>
                  </a:lnTo>
                  <a:lnTo>
                    <a:pt x="10907" y="13752"/>
                  </a:lnTo>
                  <a:lnTo>
                    <a:pt x="11633" y="11156"/>
                  </a:lnTo>
                  <a:lnTo>
                    <a:pt x="14205" y="10490"/>
                  </a:lnTo>
                  <a:lnTo>
                    <a:pt x="15050" y="10263"/>
                  </a:lnTo>
                  <a:lnTo>
                    <a:pt x="14622" y="9537"/>
                  </a:lnTo>
                  <a:lnTo>
                    <a:pt x="13241" y="7215"/>
                  </a:lnTo>
                  <a:lnTo>
                    <a:pt x="14574" y="4965"/>
                  </a:lnTo>
                  <a:lnTo>
                    <a:pt x="15003" y="4239"/>
                  </a:lnTo>
                  <a:lnTo>
                    <a:pt x="14157" y="4013"/>
                  </a:lnTo>
                  <a:lnTo>
                    <a:pt x="11490" y="3322"/>
                  </a:lnTo>
                  <a:lnTo>
                    <a:pt x="10812" y="822"/>
                  </a:lnTo>
                  <a:lnTo>
                    <a:pt x="10586"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2" name="Google Shape;322;p8"/>
            <p:cNvSpPr/>
            <p:nvPr/>
          </p:nvSpPr>
          <p:spPr>
            <a:xfrm>
              <a:off x="596200" y="2673075"/>
              <a:ext cx="375950" cy="365550"/>
            </a:xfrm>
            <a:custGeom>
              <a:avLst/>
              <a:gdLst/>
              <a:ahLst/>
              <a:cxnLst/>
              <a:rect l="l" t="t" r="r" b="b"/>
              <a:pathLst>
                <a:path w="15038" h="14622" extrusionOk="0">
                  <a:moveTo>
                    <a:pt x="4894" y="1286"/>
                  </a:moveTo>
                  <a:lnTo>
                    <a:pt x="7108" y="2525"/>
                  </a:lnTo>
                  <a:lnTo>
                    <a:pt x="7108" y="6311"/>
                  </a:lnTo>
                  <a:lnTo>
                    <a:pt x="4263" y="3561"/>
                  </a:lnTo>
                  <a:lnTo>
                    <a:pt x="4894" y="1286"/>
                  </a:lnTo>
                  <a:close/>
                  <a:moveTo>
                    <a:pt x="10037" y="1251"/>
                  </a:moveTo>
                  <a:lnTo>
                    <a:pt x="10692" y="3656"/>
                  </a:lnTo>
                  <a:lnTo>
                    <a:pt x="7930" y="6335"/>
                  </a:lnTo>
                  <a:lnTo>
                    <a:pt x="7930" y="2429"/>
                  </a:lnTo>
                  <a:lnTo>
                    <a:pt x="7942" y="2429"/>
                  </a:lnTo>
                  <a:lnTo>
                    <a:pt x="10037" y="1251"/>
                  </a:lnTo>
                  <a:close/>
                  <a:moveTo>
                    <a:pt x="11383" y="4144"/>
                  </a:moveTo>
                  <a:lnTo>
                    <a:pt x="13716" y="4751"/>
                  </a:lnTo>
                  <a:lnTo>
                    <a:pt x="12442" y="6894"/>
                  </a:lnTo>
                  <a:lnTo>
                    <a:pt x="8525" y="6894"/>
                  </a:lnTo>
                  <a:lnTo>
                    <a:pt x="11383" y="4144"/>
                  </a:lnTo>
                  <a:close/>
                  <a:moveTo>
                    <a:pt x="3751" y="4227"/>
                  </a:moveTo>
                  <a:lnTo>
                    <a:pt x="6513" y="6906"/>
                  </a:lnTo>
                  <a:lnTo>
                    <a:pt x="2501" y="6906"/>
                  </a:lnTo>
                  <a:lnTo>
                    <a:pt x="1274" y="4870"/>
                  </a:lnTo>
                  <a:lnTo>
                    <a:pt x="3751" y="4227"/>
                  </a:lnTo>
                  <a:close/>
                  <a:moveTo>
                    <a:pt x="12561" y="7728"/>
                  </a:moveTo>
                  <a:lnTo>
                    <a:pt x="13776" y="9764"/>
                  </a:lnTo>
                  <a:lnTo>
                    <a:pt x="11311" y="10407"/>
                  </a:lnTo>
                  <a:lnTo>
                    <a:pt x="8537" y="7728"/>
                  </a:lnTo>
                  <a:close/>
                  <a:moveTo>
                    <a:pt x="6513" y="7716"/>
                  </a:moveTo>
                  <a:lnTo>
                    <a:pt x="3667" y="10466"/>
                  </a:lnTo>
                  <a:lnTo>
                    <a:pt x="1334" y="9859"/>
                  </a:lnTo>
                  <a:lnTo>
                    <a:pt x="2596" y="7716"/>
                  </a:lnTo>
                  <a:close/>
                  <a:moveTo>
                    <a:pt x="7942" y="8299"/>
                  </a:moveTo>
                  <a:lnTo>
                    <a:pt x="10787" y="11050"/>
                  </a:lnTo>
                  <a:lnTo>
                    <a:pt x="10156" y="13324"/>
                  </a:lnTo>
                  <a:lnTo>
                    <a:pt x="7942" y="12085"/>
                  </a:lnTo>
                  <a:lnTo>
                    <a:pt x="7942" y="8299"/>
                  </a:lnTo>
                  <a:close/>
                  <a:moveTo>
                    <a:pt x="7120" y="8287"/>
                  </a:moveTo>
                  <a:lnTo>
                    <a:pt x="7120" y="12193"/>
                  </a:lnTo>
                  <a:lnTo>
                    <a:pt x="7108" y="12193"/>
                  </a:lnTo>
                  <a:lnTo>
                    <a:pt x="5013" y="13371"/>
                  </a:lnTo>
                  <a:lnTo>
                    <a:pt x="4358" y="10966"/>
                  </a:lnTo>
                  <a:lnTo>
                    <a:pt x="7120" y="8287"/>
                  </a:lnTo>
                  <a:close/>
                  <a:moveTo>
                    <a:pt x="10573" y="1"/>
                  </a:moveTo>
                  <a:lnTo>
                    <a:pt x="9811" y="417"/>
                  </a:lnTo>
                  <a:lnTo>
                    <a:pt x="7418" y="1763"/>
                  </a:lnTo>
                  <a:lnTo>
                    <a:pt x="5120" y="465"/>
                  </a:lnTo>
                  <a:lnTo>
                    <a:pt x="4358" y="48"/>
                  </a:lnTo>
                  <a:lnTo>
                    <a:pt x="4132" y="870"/>
                  </a:lnTo>
                  <a:lnTo>
                    <a:pt x="3417" y="3453"/>
                  </a:lnTo>
                  <a:lnTo>
                    <a:pt x="846" y="4132"/>
                  </a:lnTo>
                  <a:lnTo>
                    <a:pt x="0" y="4346"/>
                  </a:lnTo>
                  <a:lnTo>
                    <a:pt x="429" y="5085"/>
                  </a:lnTo>
                  <a:lnTo>
                    <a:pt x="1810" y="7406"/>
                  </a:lnTo>
                  <a:lnTo>
                    <a:pt x="476" y="9645"/>
                  </a:lnTo>
                  <a:lnTo>
                    <a:pt x="36" y="10383"/>
                  </a:lnTo>
                  <a:lnTo>
                    <a:pt x="893" y="10597"/>
                  </a:lnTo>
                  <a:lnTo>
                    <a:pt x="3548" y="11300"/>
                  </a:lnTo>
                  <a:lnTo>
                    <a:pt x="4239" y="13800"/>
                  </a:lnTo>
                  <a:lnTo>
                    <a:pt x="4453" y="14621"/>
                  </a:lnTo>
                  <a:lnTo>
                    <a:pt x="5215" y="14205"/>
                  </a:lnTo>
                  <a:lnTo>
                    <a:pt x="7608" y="12859"/>
                  </a:lnTo>
                  <a:lnTo>
                    <a:pt x="9918" y="14157"/>
                  </a:lnTo>
                  <a:lnTo>
                    <a:pt x="10680" y="14574"/>
                  </a:lnTo>
                  <a:lnTo>
                    <a:pt x="10906" y="13752"/>
                  </a:lnTo>
                  <a:lnTo>
                    <a:pt x="11621" y="11169"/>
                  </a:lnTo>
                  <a:lnTo>
                    <a:pt x="14192" y="10502"/>
                  </a:lnTo>
                  <a:lnTo>
                    <a:pt x="15038" y="10276"/>
                  </a:lnTo>
                  <a:lnTo>
                    <a:pt x="14609" y="9549"/>
                  </a:lnTo>
                  <a:lnTo>
                    <a:pt x="13228" y="7228"/>
                  </a:lnTo>
                  <a:lnTo>
                    <a:pt x="14562" y="4977"/>
                  </a:lnTo>
                  <a:lnTo>
                    <a:pt x="14990" y="4251"/>
                  </a:lnTo>
                  <a:lnTo>
                    <a:pt x="14145" y="4025"/>
                  </a:lnTo>
                  <a:lnTo>
                    <a:pt x="11478" y="3322"/>
                  </a:lnTo>
                  <a:lnTo>
                    <a:pt x="10799" y="822"/>
                  </a:lnTo>
                  <a:lnTo>
                    <a:pt x="10573"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3" name="Google Shape;323;p8"/>
            <p:cNvSpPr/>
            <p:nvPr/>
          </p:nvSpPr>
          <p:spPr>
            <a:xfrm>
              <a:off x="975100" y="4134575"/>
              <a:ext cx="376275" cy="365525"/>
            </a:xfrm>
            <a:custGeom>
              <a:avLst/>
              <a:gdLst/>
              <a:ahLst/>
              <a:cxnLst/>
              <a:rect l="l" t="t" r="r" b="b"/>
              <a:pathLst>
                <a:path w="15051" h="14621" extrusionOk="0">
                  <a:moveTo>
                    <a:pt x="4906" y="1286"/>
                  </a:moveTo>
                  <a:lnTo>
                    <a:pt x="7121" y="2512"/>
                  </a:lnTo>
                  <a:lnTo>
                    <a:pt x="7121" y="6310"/>
                  </a:lnTo>
                  <a:lnTo>
                    <a:pt x="4275" y="3560"/>
                  </a:lnTo>
                  <a:lnTo>
                    <a:pt x="4906" y="1286"/>
                  </a:lnTo>
                  <a:close/>
                  <a:moveTo>
                    <a:pt x="10050" y="1238"/>
                  </a:moveTo>
                  <a:lnTo>
                    <a:pt x="10705" y="3632"/>
                  </a:lnTo>
                  <a:lnTo>
                    <a:pt x="7942" y="6310"/>
                  </a:lnTo>
                  <a:lnTo>
                    <a:pt x="7942" y="2417"/>
                  </a:lnTo>
                  <a:lnTo>
                    <a:pt x="7954" y="2417"/>
                  </a:lnTo>
                  <a:lnTo>
                    <a:pt x="10050" y="1238"/>
                  </a:lnTo>
                  <a:close/>
                  <a:moveTo>
                    <a:pt x="11395" y="4132"/>
                  </a:moveTo>
                  <a:lnTo>
                    <a:pt x="13729" y="4739"/>
                  </a:lnTo>
                  <a:lnTo>
                    <a:pt x="12443" y="6882"/>
                  </a:lnTo>
                  <a:lnTo>
                    <a:pt x="8526" y="6882"/>
                  </a:lnTo>
                  <a:lnTo>
                    <a:pt x="11395" y="4132"/>
                  </a:lnTo>
                  <a:close/>
                  <a:moveTo>
                    <a:pt x="3751" y="4215"/>
                  </a:moveTo>
                  <a:lnTo>
                    <a:pt x="6526" y="6894"/>
                  </a:lnTo>
                  <a:lnTo>
                    <a:pt x="2501" y="6894"/>
                  </a:lnTo>
                  <a:lnTo>
                    <a:pt x="1299" y="4858"/>
                  </a:lnTo>
                  <a:lnTo>
                    <a:pt x="3751" y="4215"/>
                  </a:lnTo>
                  <a:close/>
                  <a:moveTo>
                    <a:pt x="12562" y="7715"/>
                  </a:moveTo>
                  <a:lnTo>
                    <a:pt x="13788" y="9751"/>
                  </a:lnTo>
                  <a:lnTo>
                    <a:pt x="11312" y="10394"/>
                  </a:lnTo>
                  <a:lnTo>
                    <a:pt x="8550" y="7715"/>
                  </a:lnTo>
                  <a:close/>
                  <a:moveTo>
                    <a:pt x="6537" y="7715"/>
                  </a:moveTo>
                  <a:lnTo>
                    <a:pt x="3680" y="10466"/>
                  </a:lnTo>
                  <a:lnTo>
                    <a:pt x="1346" y="9859"/>
                  </a:lnTo>
                  <a:lnTo>
                    <a:pt x="2620" y="7715"/>
                  </a:lnTo>
                  <a:close/>
                  <a:moveTo>
                    <a:pt x="7954" y="8299"/>
                  </a:moveTo>
                  <a:lnTo>
                    <a:pt x="10800" y="11049"/>
                  </a:lnTo>
                  <a:lnTo>
                    <a:pt x="10169" y="13323"/>
                  </a:lnTo>
                  <a:lnTo>
                    <a:pt x="7954" y="12085"/>
                  </a:lnTo>
                  <a:lnTo>
                    <a:pt x="7954" y="8299"/>
                  </a:lnTo>
                  <a:close/>
                  <a:moveTo>
                    <a:pt x="7121" y="8299"/>
                  </a:moveTo>
                  <a:lnTo>
                    <a:pt x="7121" y="12192"/>
                  </a:lnTo>
                  <a:lnTo>
                    <a:pt x="7109" y="12192"/>
                  </a:lnTo>
                  <a:lnTo>
                    <a:pt x="5002" y="13371"/>
                  </a:lnTo>
                  <a:lnTo>
                    <a:pt x="4347" y="10978"/>
                  </a:lnTo>
                  <a:lnTo>
                    <a:pt x="7121" y="8299"/>
                  </a:lnTo>
                  <a:close/>
                  <a:moveTo>
                    <a:pt x="10586" y="0"/>
                  </a:moveTo>
                  <a:lnTo>
                    <a:pt x="9824" y="417"/>
                  </a:lnTo>
                  <a:lnTo>
                    <a:pt x="7430" y="1762"/>
                  </a:lnTo>
                  <a:lnTo>
                    <a:pt x="5121" y="465"/>
                  </a:lnTo>
                  <a:lnTo>
                    <a:pt x="4359" y="48"/>
                  </a:lnTo>
                  <a:lnTo>
                    <a:pt x="4144" y="869"/>
                  </a:lnTo>
                  <a:lnTo>
                    <a:pt x="3430" y="3453"/>
                  </a:lnTo>
                  <a:lnTo>
                    <a:pt x="846" y="4132"/>
                  </a:lnTo>
                  <a:lnTo>
                    <a:pt x="1" y="4346"/>
                  </a:lnTo>
                  <a:lnTo>
                    <a:pt x="430" y="5084"/>
                  </a:lnTo>
                  <a:lnTo>
                    <a:pt x="1823" y="7406"/>
                  </a:lnTo>
                  <a:lnTo>
                    <a:pt x="477" y="9644"/>
                  </a:lnTo>
                  <a:lnTo>
                    <a:pt x="49" y="10382"/>
                  </a:lnTo>
                  <a:lnTo>
                    <a:pt x="894" y="10597"/>
                  </a:lnTo>
                  <a:lnTo>
                    <a:pt x="3561" y="11299"/>
                  </a:lnTo>
                  <a:lnTo>
                    <a:pt x="4251" y="13799"/>
                  </a:lnTo>
                  <a:lnTo>
                    <a:pt x="4466" y="14621"/>
                  </a:lnTo>
                  <a:lnTo>
                    <a:pt x="5228" y="14204"/>
                  </a:lnTo>
                  <a:lnTo>
                    <a:pt x="7621" y="12859"/>
                  </a:lnTo>
                  <a:lnTo>
                    <a:pt x="9931" y="14157"/>
                  </a:lnTo>
                  <a:lnTo>
                    <a:pt x="10693" y="14573"/>
                  </a:lnTo>
                  <a:lnTo>
                    <a:pt x="10907" y="13752"/>
                  </a:lnTo>
                  <a:lnTo>
                    <a:pt x="11633" y="11168"/>
                  </a:lnTo>
                  <a:lnTo>
                    <a:pt x="14205" y="10501"/>
                  </a:lnTo>
                  <a:lnTo>
                    <a:pt x="15050" y="10275"/>
                  </a:lnTo>
                  <a:lnTo>
                    <a:pt x="14622" y="9549"/>
                  </a:lnTo>
                  <a:lnTo>
                    <a:pt x="13241" y="7227"/>
                  </a:lnTo>
                  <a:lnTo>
                    <a:pt x="14574" y="4977"/>
                  </a:lnTo>
                  <a:lnTo>
                    <a:pt x="15003" y="4251"/>
                  </a:lnTo>
                  <a:lnTo>
                    <a:pt x="14157" y="4024"/>
                  </a:lnTo>
                  <a:lnTo>
                    <a:pt x="11490" y="3322"/>
                  </a:lnTo>
                  <a:lnTo>
                    <a:pt x="10812" y="822"/>
                  </a:lnTo>
                  <a:lnTo>
                    <a:pt x="10586"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4" name="Google Shape;324;p8"/>
            <p:cNvSpPr/>
            <p:nvPr/>
          </p:nvSpPr>
          <p:spPr>
            <a:xfrm>
              <a:off x="975100" y="4499800"/>
              <a:ext cx="376275" cy="365250"/>
            </a:xfrm>
            <a:custGeom>
              <a:avLst/>
              <a:gdLst/>
              <a:ahLst/>
              <a:cxnLst/>
              <a:rect l="l" t="t" r="r" b="b"/>
              <a:pathLst>
                <a:path w="15051" h="14610" extrusionOk="0">
                  <a:moveTo>
                    <a:pt x="4906" y="1286"/>
                  </a:moveTo>
                  <a:lnTo>
                    <a:pt x="7121" y="2524"/>
                  </a:lnTo>
                  <a:lnTo>
                    <a:pt x="7121" y="6322"/>
                  </a:lnTo>
                  <a:lnTo>
                    <a:pt x="4275" y="3572"/>
                  </a:lnTo>
                  <a:lnTo>
                    <a:pt x="4906" y="1286"/>
                  </a:lnTo>
                  <a:close/>
                  <a:moveTo>
                    <a:pt x="10050" y="1250"/>
                  </a:moveTo>
                  <a:lnTo>
                    <a:pt x="10705" y="3643"/>
                  </a:lnTo>
                  <a:lnTo>
                    <a:pt x="7942" y="6322"/>
                  </a:lnTo>
                  <a:lnTo>
                    <a:pt x="7942" y="2417"/>
                  </a:lnTo>
                  <a:lnTo>
                    <a:pt x="7954" y="2417"/>
                  </a:lnTo>
                  <a:lnTo>
                    <a:pt x="10050" y="1250"/>
                  </a:lnTo>
                  <a:close/>
                  <a:moveTo>
                    <a:pt x="3751" y="4203"/>
                  </a:moveTo>
                  <a:lnTo>
                    <a:pt x="6526" y="6882"/>
                  </a:lnTo>
                  <a:lnTo>
                    <a:pt x="2501" y="6882"/>
                  </a:lnTo>
                  <a:lnTo>
                    <a:pt x="1287" y="4846"/>
                  </a:lnTo>
                  <a:lnTo>
                    <a:pt x="3751" y="4203"/>
                  </a:lnTo>
                  <a:close/>
                  <a:moveTo>
                    <a:pt x="11395" y="4132"/>
                  </a:moveTo>
                  <a:lnTo>
                    <a:pt x="13729" y="4739"/>
                  </a:lnTo>
                  <a:lnTo>
                    <a:pt x="12443" y="6882"/>
                  </a:lnTo>
                  <a:lnTo>
                    <a:pt x="8526" y="6882"/>
                  </a:lnTo>
                  <a:lnTo>
                    <a:pt x="11395" y="4132"/>
                  </a:lnTo>
                  <a:close/>
                  <a:moveTo>
                    <a:pt x="12562" y="7715"/>
                  </a:moveTo>
                  <a:lnTo>
                    <a:pt x="13788" y="9763"/>
                  </a:lnTo>
                  <a:lnTo>
                    <a:pt x="11312" y="10394"/>
                  </a:lnTo>
                  <a:lnTo>
                    <a:pt x="8550" y="7715"/>
                  </a:lnTo>
                  <a:close/>
                  <a:moveTo>
                    <a:pt x="6537" y="7715"/>
                  </a:moveTo>
                  <a:lnTo>
                    <a:pt x="3680" y="10478"/>
                  </a:lnTo>
                  <a:lnTo>
                    <a:pt x="1346" y="9858"/>
                  </a:lnTo>
                  <a:lnTo>
                    <a:pt x="2620" y="7715"/>
                  </a:lnTo>
                  <a:close/>
                  <a:moveTo>
                    <a:pt x="7954" y="8287"/>
                  </a:moveTo>
                  <a:lnTo>
                    <a:pt x="10800" y="11037"/>
                  </a:lnTo>
                  <a:lnTo>
                    <a:pt x="10169" y="13311"/>
                  </a:lnTo>
                  <a:lnTo>
                    <a:pt x="7954" y="12085"/>
                  </a:lnTo>
                  <a:lnTo>
                    <a:pt x="7954" y="8287"/>
                  </a:lnTo>
                  <a:close/>
                  <a:moveTo>
                    <a:pt x="7133" y="8299"/>
                  </a:moveTo>
                  <a:lnTo>
                    <a:pt x="7133" y="12204"/>
                  </a:lnTo>
                  <a:lnTo>
                    <a:pt x="7121" y="12204"/>
                  </a:lnTo>
                  <a:lnTo>
                    <a:pt x="5025" y="13371"/>
                  </a:lnTo>
                  <a:lnTo>
                    <a:pt x="4370" y="10978"/>
                  </a:lnTo>
                  <a:lnTo>
                    <a:pt x="7133" y="8299"/>
                  </a:lnTo>
                  <a:close/>
                  <a:moveTo>
                    <a:pt x="10586" y="0"/>
                  </a:moveTo>
                  <a:lnTo>
                    <a:pt x="9824" y="405"/>
                  </a:lnTo>
                  <a:lnTo>
                    <a:pt x="7430" y="1750"/>
                  </a:lnTo>
                  <a:lnTo>
                    <a:pt x="5121" y="453"/>
                  </a:lnTo>
                  <a:lnTo>
                    <a:pt x="4359" y="36"/>
                  </a:lnTo>
                  <a:lnTo>
                    <a:pt x="4144" y="857"/>
                  </a:lnTo>
                  <a:lnTo>
                    <a:pt x="3430" y="3441"/>
                  </a:lnTo>
                  <a:lnTo>
                    <a:pt x="846" y="4120"/>
                  </a:lnTo>
                  <a:lnTo>
                    <a:pt x="1" y="4334"/>
                  </a:lnTo>
                  <a:lnTo>
                    <a:pt x="430" y="5072"/>
                  </a:lnTo>
                  <a:lnTo>
                    <a:pt x="1823" y="7394"/>
                  </a:lnTo>
                  <a:lnTo>
                    <a:pt x="477" y="9632"/>
                  </a:lnTo>
                  <a:lnTo>
                    <a:pt x="49" y="10370"/>
                  </a:lnTo>
                  <a:lnTo>
                    <a:pt x="894" y="10597"/>
                  </a:lnTo>
                  <a:lnTo>
                    <a:pt x="3561" y="11287"/>
                  </a:lnTo>
                  <a:lnTo>
                    <a:pt x="4251" y="13788"/>
                  </a:lnTo>
                  <a:lnTo>
                    <a:pt x="4466" y="14609"/>
                  </a:lnTo>
                  <a:lnTo>
                    <a:pt x="5228" y="14192"/>
                  </a:lnTo>
                  <a:lnTo>
                    <a:pt x="7621" y="12859"/>
                  </a:lnTo>
                  <a:lnTo>
                    <a:pt x="9931" y="14145"/>
                  </a:lnTo>
                  <a:lnTo>
                    <a:pt x="10693" y="14561"/>
                  </a:lnTo>
                  <a:lnTo>
                    <a:pt x="10907" y="13752"/>
                  </a:lnTo>
                  <a:lnTo>
                    <a:pt x="11633" y="11156"/>
                  </a:lnTo>
                  <a:lnTo>
                    <a:pt x="14205" y="10489"/>
                  </a:lnTo>
                  <a:lnTo>
                    <a:pt x="15050" y="10263"/>
                  </a:lnTo>
                  <a:lnTo>
                    <a:pt x="14622" y="9537"/>
                  </a:lnTo>
                  <a:lnTo>
                    <a:pt x="13241" y="7215"/>
                  </a:lnTo>
                  <a:lnTo>
                    <a:pt x="14574" y="4965"/>
                  </a:lnTo>
                  <a:lnTo>
                    <a:pt x="15003" y="4239"/>
                  </a:lnTo>
                  <a:lnTo>
                    <a:pt x="14157" y="4012"/>
                  </a:lnTo>
                  <a:lnTo>
                    <a:pt x="11490" y="3310"/>
                  </a:lnTo>
                  <a:lnTo>
                    <a:pt x="10812" y="810"/>
                  </a:lnTo>
                  <a:lnTo>
                    <a:pt x="10586"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5" name="Google Shape;325;p8"/>
            <p:cNvSpPr/>
            <p:nvPr/>
          </p:nvSpPr>
          <p:spPr>
            <a:xfrm>
              <a:off x="975100" y="3038600"/>
              <a:ext cx="376275" cy="365250"/>
            </a:xfrm>
            <a:custGeom>
              <a:avLst/>
              <a:gdLst/>
              <a:ahLst/>
              <a:cxnLst/>
              <a:rect l="l" t="t" r="r" b="b"/>
              <a:pathLst>
                <a:path w="15051" h="14610" extrusionOk="0">
                  <a:moveTo>
                    <a:pt x="10050" y="1239"/>
                  </a:moveTo>
                  <a:lnTo>
                    <a:pt x="10705" y="3632"/>
                  </a:lnTo>
                  <a:lnTo>
                    <a:pt x="7942" y="6311"/>
                  </a:lnTo>
                  <a:lnTo>
                    <a:pt x="7942" y="2405"/>
                  </a:lnTo>
                  <a:lnTo>
                    <a:pt x="7954" y="2405"/>
                  </a:lnTo>
                  <a:lnTo>
                    <a:pt x="10050" y="1239"/>
                  </a:lnTo>
                  <a:close/>
                  <a:moveTo>
                    <a:pt x="4906" y="1274"/>
                  </a:moveTo>
                  <a:lnTo>
                    <a:pt x="7121" y="2513"/>
                  </a:lnTo>
                  <a:lnTo>
                    <a:pt x="7121" y="6323"/>
                  </a:lnTo>
                  <a:lnTo>
                    <a:pt x="4275" y="3560"/>
                  </a:lnTo>
                  <a:lnTo>
                    <a:pt x="4906" y="1274"/>
                  </a:lnTo>
                  <a:close/>
                  <a:moveTo>
                    <a:pt x="3751" y="4215"/>
                  </a:moveTo>
                  <a:lnTo>
                    <a:pt x="6526" y="6894"/>
                  </a:lnTo>
                  <a:lnTo>
                    <a:pt x="2501" y="6894"/>
                  </a:lnTo>
                  <a:lnTo>
                    <a:pt x="1287" y="4846"/>
                  </a:lnTo>
                  <a:lnTo>
                    <a:pt x="3751" y="4215"/>
                  </a:lnTo>
                  <a:close/>
                  <a:moveTo>
                    <a:pt x="11395" y="4132"/>
                  </a:moveTo>
                  <a:lnTo>
                    <a:pt x="13729" y="4751"/>
                  </a:lnTo>
                  <a:lnTo>
                    <a:pt x="12443" y="6894"/>
                  </a:lnTo>
                  <a:lnTo>
                    <a:pt x="8526" y="6894"/>
                  </a:lnTo>
                  <a:lnTo>
                    <a:pt x="11395" y="4132"/>
                  </a:lnTo>
                  <a:close/>
                  <a:moveTo>
                    <a:pt x="12562" y="7704"/>
                  </a:moveTo>
                  <a:lnTo>
                    <a:pt x="13788" y="9752"/>
                  </a:lnTo>
                  <a:lnTo>
                    <a:pt x="11312" y="10383"/>
                  </a:lnTo>
                  <a:lnTo>
                    <a:pt x="8550" y="7704"/>
                  </a:lnTo>
                  <a:close/>
                  <a:moveTo>
                    <a:pt x="6537" y="7704"/>
                  </a:moveTo>
                  <a:lnTo>
                    <a:pt x="3680" y="10478"/>
                  </a:lnTo>
                  <a:lnTo>
                    <a:pt x="1346" y="9871"/>
                  </a:lnTo>
                  <a:lnTo>
                    <a:pt x="2620" y="7704"/>
                  </a:lnTo>
                  <a:close/>
                  <a:moveTo>
                    <a:pt x="7954" y="8287"/>
                  </a:moveTo>
                  <a:lnTo>
                    <a:pt x="10788" y="11038"/>
                  </a:lnTo>
                  <a:lnTo>
                    <a:pt x="10169" y="13324"/>
                  </a:lnTo>
                  <a:lnTo>
                    <a:pt x="7954" y="12085"/>
                  </a:lnTo>
                  <a:lnTo>
                    <a:pt x="7954" y="8287"/>
                  </a:lnTo>
                  <a:close/>
                  <a:moveTo>
                    <a:pt x="7133" y="8287"/>
                  </a:moveTo>
                  <a:lnTo>
                    <a:pt x="7133" y="12192"/>
                  </a:lnTo>
                  <a:lnTo>
                    <a:pt x="7121" y="12192"/>
                  </a:lnTo>
                  <a:lnTo>
                    <a:pt x="5025" y="13359"/>
                  </a:lnTo>
                  <a:lnTo>
                    <a:pt x="4370" y="10966"/>
                  </a:lnTo>
                  <a:lnTo>
                    <a:pt x="7133" y="8287"/>
                  </a:lnTo>
                  <a:close/>
                  <a:moveTo>
                    <a:pt x="10586" y="0"/>
                  </a:moveTo>
                  <a:lnTo>
                    <a:pt x="9824" y="417"/>
                  </a:lnTo>
                  <a:lnTo>
                    <a:pt x="7430" y="1751"/>
                  </a:lnTo>
                  <a:lnTo>
                    <a:pt x="5121" y="453"/>
                  </a:lnTo>
                  <a:lnTo>
                    <a:pt x="4359" y="48"/>
                  </a:lnTo>
                  <a:lnTo>
                    <a:pt x="4144" y="858"/>
                  </a:lnTo>
                  <a:lnTo>
                    <a:pt x="3430" y="3453"/>
                  </a:lnTo>
                  <a:lnTo>
                    <a:pt x="846" y="4120"/>
                  </a:lnTo>
                  <a:lnTo>
                    <a:pt x="1" y="4346"/>
                  </a:lnTo>
                  <a:lnTo>
                    <a:pt x="430" y="5072"/>
                  </a:lnTo>
                  <a:lnTo>
                    <a:pt x="1823" y="7394"/>
                  </a:lnTo>
                  <a:lnTo>
                    <a:pt x="477" y="9644"/>
                  </a:lnTo>
                  <a:lnTo>
                    <a:pt x="49" y="10371"/>
                  </a:lnTo>
                  <a:lnTo>
                    <a:pt x="894" y="10597"/>
                  </a:lnTo>
                  <a:lnTo>
                    <a:pt x="3561" y="11299"/>
                  </a:lnTo>
                  <a:lnTo>
                    <a:pt x="4251" y="13800"/>
                  </a:lnTo>
                  <a:lnTo>
                    <a:pt x="4466" y="14609"/>
                  </a:lnTo>
                  <a:lnTo>
                    <a:pt x="5228" y="14193"/>
                  </a:lnTo>
                  <a:lnTo>
                    <a:pt x="7621" y="12859"/>
                  </a:lnTo>
                  <a:lnTo>
                    <a:pt x="9931" y="14157"/>
                  </a:lnTo>
                  <a:lnTo>
                    <a:pt x="10693" y="14574"/>
                  </a:lnTo>
                  <a:lnTo>
                    <a:pt x="10907" y="13752"/>
                  </a:lnTo>
                  <a:lnTo>
                    <a:pt x="11633" y="11157"/>
                  </a:lnTo>
                  <a:lnTo>
                    <a:pt x="14205" y="10490"/>
                  </a:lnTo>
                  <a:lnTo>
                    <a:pt x="15050" y="10264"/>
                  </a:lnTo>
                  <a:lnTo>
                    <a:pt x="14622" y="9537"/>
                  </a:lnTo>
                  <a:lnTo>
                    <a:pt x="13241" y="7216"/>
                  </a:lnTo>
                  <a:lnTo>
                    <a:pt x="14574" y="4965"/>
                  </a:lnTo>
                  <a:lnTo>
                    <a:pt x="15003" y="4239"/>
                  </a:lnTo>
                  <a:lnTo>
                    <a:pt x="14157" y="4013"/>
                  </a:lnTo>
                  <a:lnTo>
                    <a:pt x="11490" y="3322"/>
                  </a:lnTo>
                  <a:lnTo>
                    <a:pt x="10812" y="822"/>
                  </a:lnTo>
                  <a:lnTo>
                    <a:pt x="10586"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6" name="Google Shape;326;p8"/>
            <p:cNvSpPr/>
            <p:nvPr/>
          </p:nvSpPr>
          <p:spPr>
            <a:xfrm>
              <a:off x="596200" y="3038600"/>
              <a:ext cx="375950" cy="365250"/>
            </a:xfrm>
            <a:custGeom>
              <a:avLst/>
              <a:gdLst/>
              <a:ahLst/>
              <a:cxnLst/>
              <a:rect l="l" t="t" r="r" b="b"/>
              <a:pathLst>
                <a:path w="15038" h="14610" extrusionOk="0">
                  <a:moveTo>
                    <a:pt x="10037" y="1239"/>
                  </a:moveTo>
                  <a:lnTo>
                    <a:pt x="10692" y="3632"/>
                  </a:lnTo>
                  <a:lnTo>
                    <a:pt x="7930" y="6311"/>
                  </a:lnTo>
                  <a:lnTo>
                    <a:pt x="7930" y="2405"/>
                  </a:lnTo>
                  <a:lnTo>
                    <a:pt x="7942" y="2405"/>
                  </a:lnTo>
                  <a:lnTo>
                    <a:pt x="10037" y="1239"/>
                  </a:lnTo>
                  <a:close/>
                  <a:moveTo>
                    <a:pt x="4894" y="1274"/>
                  </a:moveTo>
                  <a:lnTo>
                    <a:pt x="7108" y="2513"/>
                  </a:lnTo>
                  <a:lnTo>
                    <a:pt x="7108" y="6323"/>
                  </a:lnTo>
                  <a:lnTo>
                    <a:pt x="4263" y="3560"/>
                  </a:lnTo>
                  <a:lnTo>
                    <a:pt x="4894" y="1274"/>
                  </a:lnTo>
                  <a:close/>
                  <a:moveTo>
                    <a:pt x="3751" y="4215"/>
                  </a:moveTo>
                  <a:lnTo>
                    <a:pt x="6513" y="6894"/>
                  </a:lnTo>
                  <a:lnTo>
                    <a:pt x="2501" y="6894"/>
                  </a:lnTo>
                  <a:lnTo>
                    <a:pt x="1274" y="4846"/>
                  </a:lnTo>
                  <a:lnTo>
                    <a:pt x="3751" y="4215"/>
                  </a:lnTo>
                  <a:close/>
                  <a:moveTo>
                    <a:pt x="11383" y="4132"/>
                  </a:moveTo>
                  <a:lnTo>
                    <a:pt x="13716" y="4751"/>
                  </a:lnTo>
                  <a:lnTo>
                    <a:pt x="12442" y="6894"/>
                  </a:lnTo>
                  <a:lnTo>
                    <a:pt x="8525" y="6894"/>
                  </a:lnTo>
                  <a:lnTo>
                    <a:pt x="11383" y="4132"/>
                  </a:lnTo>
                  <a:close/>
                  <a:moveTo>
                    <a:pt x="12561" y="7704"/>
                  </a:moveTo>
                  <a:lnTo>
                    <a:pt x="13764" y="9752"/>
                  </a:lnTo>
                  <a:lnTo>
                    <a:pt x="11311" y="10383"/>
                  </a:lnTo>
                  <a:lnTo>
                    <a:pt x="8537" y="7704"/>
                  </a:lnTo>
                  <a:close/>
                  <a:moveTo>
                    <a:pt x="6513" y="7704"/>
                  </a:moveTo>
                  <a:lnTo>
                    <a:pt x="3667" y="10478"/>
                  </a:lnTo>
                  <a:lnTo>
                    <a:pt x="1334" y="9871"/>
                  </a:lnTo>
                  <a:lnTo>
                    <a:pt x="2620" y="7704"/>
                  </a:lnTo>
                  <a:close/>
                  <a:moveTo>
                    <a:pt x="7942" y="8287"/>
                  </a:moveTo>
                  <a:lnTo>
                    <a:pt x="10787" y="11038"/>
                  </a:lnTo>
                  <a:lnTo>
                    <a:pt x="10156" y="13324"/>
                  </a:lnTo>
                  <a:lnTo>
                    <a:pt x="7942" y="12085"/>
                  </a:lnTo>
                  <a:lnTo>
                    <a:pt x="7942" y="8287"/>
                  </a:lnTo>
                  <a:close/>
                  <a:moveTo>
                    <a:pt x="7120" y="8287"/>
                  </a:moveTo>
                  <a:lnTo>
                    <a:pt x="7120" y="12192"/>
                  </a:lnTo>
                  <a:lnTo>
                    <a:pt x="7108" y="12192"/>
                  </a:lnTo>
                  <a:lnTo>
                    <a:pt x="5013" y="13359"/>
                  </a:lnTo>
                  <a:lnTo>
                    <a:pt x="4358" y="10966"/>
                  </a:lnTo>
                  <a:lnTo>
                    <a:pt x="7120" y="8287"/>
                  </a:lnTo>
                  <a:close/>
                  <a:moveTo>
                    <a:pt x="10573" y="0"/>
                  </a:moveTo>
                  <a:lnTo>
                    <a:pt x="9823" y="417"/>
                  </a:lnTo>
                  <a:lnTo>
                    <a:pt x="7418" y="1751"/>
                  </a:lnTo>
                  <a:lnTo>
                    <a:pt x="5120" y="453"/>
                  </a:lnTo>
                  <a:lnTo>
                    <a:pt x="4358" y="48"/>
                  </a:lnTo>
                  <a:lnTo>
                    <a:pt x="4132" y="858"/>
                  </a:lnTo>
                  <a:lnTo>
                    <a:pt x="3417" y="3453"/>
                  </a:lnTo>
                  <a:lnTo>
                    <a:pt x="846" y="4120"/>
                  </a:lnTo>
                  <a:lnTo>
                    <a:pt x="0" y="4346"/>
                  </a:lnTo>
                  <a:lnTo>
                    <a:pt x="429" y="5072"/>
                  </a:lnTo>
                  <a:lnTo>
                    <a:pt x="1810" y="7394"/>
                  </a:lnTo>
                  <a:lnTo>
                    <a:pt x="476" y="9644"/>
                  </a:lnTo>
                  <a:lnTo>
                    <a:pt x="36" y="10371"/>
                  </a:lnTo>
                  <a:lnTo>
                    <a:pt x="893" y="10597"/>
                  </a:lnTo>
                  <a:lnTo>
                    <a:pt x="3548" y="11299"/>
                  </a:lnTo>
                  <a:lnTo>
                    <a:pt x="4239" y="13800"/>
                  </a:lnTo>
                  <a:lnTo>
                    <a:pt x="4465" y="14609"/>
                  </a:lnTo>
                  <a:lnTo>
                    <a:pt x="5215" y="14193"/>
                  </a:lnTo>
                  <a:lnTo>
                    <a:pt x="7620" y="12859"/>
                  </a:lnTo>
                  <a:lnTo>
                    <a:pt x="9918" y="14157"/>
                  </a:lnTo>
                  <a:lnTo>
                    <a:pt x="10680" y="14574"/>
                  </a:lnTo>
                  <a:lnTo>
                    <a:pt x="10906" y="13752"/>
                  </a:lnTo>
                  <a:lnTo>
                    <a:pt x="11621" y="11157"/>
                  </a:lnTo>
                  <a:lnTo>
                    <a:pt x="14192" y="10490"/>
                  </a:lnTo>
                  <a:lnTo>
                    <a:pt x="15038" y="10264"/>
                  </a:lnTo>
                  <a:lnTo>
                    <a:pt x="14609" y="9537"/>
                  </a:lnTo>
                  <a:lnTo>
                    <a:pt x="13228" y="7216"/>
                  </a:lnTo>
                  <a:lnTo>
                    <a:pt x="14562" y="4965"/>
                  </a:lnTo>
                  <a:lnTo>
                    <a:pt x="15002" y="4239"/>
                  </a:lnTo>
                  <a:lnTo>
                    <a:pt x="14145" y="4013"/>
                  </a:lnTo>
                  <a:lnTo>
                    <a:pt x="11490" y="3322"/>
                  </a:lnTo>
                  <a:lnTo>
                    <a:pt x="10799" y="822"/>
                  </a:lnTo>
                  <a:lnTo>
                    <a:pt x="10573"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7" name="Google Shape;327;p8"/>
            <p:cNvSpPr/>
            <p:nvPr/>
          </p:nvSpPr>
          <p:spPr>
            <a:xfrm>
              <a:off x="216975" y="846675"/>
              <a:ext cx="376575" cy="365525"/>
            </a:xfrm>
            <a:custGeom>
              <a:avLst/>
              <a:gdLst/>
              <a:ahLst/>
              <a:cxnLst/>
              <a:rect l="l" t="t" r="r" b="b"/>
              <a:pathLst>
                <a:path w="15063" h="14621" extrusionOk="0">
                  <a:moveTo>
                    <a:pt x="10050" y="1238"/>
                  </a:moveTo>
                  <a:lnTo>
                    <a:pt x="10704" y="3631"/>
                  </a:lnTo>
                  <a:lnTo>
                    <a:pt x="7930" y="6310"/>
                  </a:lnTo>
                  <a:lnTo>
                    <a:pt x="7930" y="2417"/>
                  </a:lnTo>
                  <a:lnTo>
                    <a:pt x="7942" y="2417"/>
                  </a:lnTo>
                  <a:lnTo>
                    <a:pt x="10050" y="1238"/>
                  </a:lnTo>
                  <a:close/>
                  <a:moveTo>
                    <a:pt x="4894" y="1274"/>
                  </a:moveTo>
                  <a:lnTo>
                    <a:pt x="7109" y="2536"/>
                  </a:lnTo>
                  <a:lnTo>
                    <a:pt x="7109" y="6322"/>
                  </a:lnTo>
                  <a:lnTo>
                    <a:pt x="4275" y="3560"/>
                  </a:lnTo>
                  <a:lnTo>
                    <a:pt x="4894" y="1274"/>
                  </a:lnTo>
                  <a:close/>
                  <a:moveTo>
                    <a:pt x="3751" y="4215"/>
                  </a:moveTo>
                  <a:lnTo>
                    <a:pt x="6513" y="6894"/>
                  </a:lnTo>
                  <a:lnTo>
                    <a:pt x="2489" y="6894"/>
                  </a:lnTo>
                  <a:lnTo>
                    <a:pt x="1275" y="4858"/>
                  </a:lnTo>
                  <a:lnTo>
                    <a:pt x="3751" y="4215"/>
                  </a:lnTo>
                  <a:close/>
                  <a:moveTo>
                    <a:pt x="11383" y="4131"/>
                  </a:moveTo>
                  <a:lnTo>
                    <a:pt x="13717" y="4751"/>
                  </a:lnTo>
                  <a:lnTo>
                    <a:pt x="12455" y="6894"/>
                  </a:lnTo>
                  <a:lnTo>
                    <a:pt x="8537" y="6894"/>
                  </a:lnTo>
                  <a:lnTo>
                    <a:pt x="11383" y="4131"/>
                  </a:lnTo>
                  <a:close/>
                  <a:moveTo>
                    <a:pt x="12562" y="7715"/>
                  </a:moveTo>
                  <a:lnTo>
                    <a:pt x="13776" y="9751"/>
                  </a:lnTo>
                  <a:lnTo>
                    <a:pt x="11312" y="10394"/>
                  </a:lnTo>
                  <a:lnTo>
                    <a:pt x="8537" y="7715"/>
                  </a:lnTo>
                  <a:close/>
                  <a:moveTo>
                    <a:pt x="6513" y="7727"/>
                  </a:moveTo>
                  <a:lnTo>
                    <a:pt x="3680" y="10477"/>
                  </a:lnTo>
                  <a:lnTo>
                    <a:pt x="1322" y="9870"/>
                  </a:lnTo>
                  <a:lnTo>
                    <a:pt x="2608" y="7727"/>
                  </a:lnTo>
                  <a:close/>
                  <a:moveTo>
                    <a:pt x="7942" y="8287"/>
                  </a:moveTo>
                  <a:lnTo>
                    <a:pt x="10788" y="11049"/>
                  </a:lnTo>
                  <a:lnTo>
                    <a:pt x="10169" y="13323"/>
                  </a:lnTo>
                  <a:lnTo>
                    <a:pt x="7942" y="12085"/>
                  </a:lnTo>
                  <a:lnTo>
                    <a:pt x="7942" y="8287"/>
                  </a:lnTo>
                  <a:close/>
                  <a:moveTo>
                    <a:pt x="7133" y="8287"/>
                  </a:moveTo>
                  <a:lnTo>
                    <a:pt x="7133" y="12192"/>
                  </a:lnTo>
                  <a:lnTo>
                    <a:pt x="7109" y="12192"/>
                  </a:lnTo>
                  <a:lnTo>
                    <a:pt x="5013" y="13371"/>
                  </a:lnTo>
                  <a:lnTo>
                    <a:pt x="4358" y="10966"/>
                  </a:lnTo>
                  <a:lnTo>
                    <a:pt x="7133" y="8287"/>
                  </a:lnTo>
                  <a:close/>
                  <a:moveTo>
                    <a:pt x="10585" y="0"/>
                  </a:moveTo>
                  <a:lnTo>
                    <a:pt x="9823" y="417"/>
                  </a:lnTo>
                  <a:lnTo>
                    <a:pt x="7430" y="1762"/>
                  </a:lnTo>
                  <a:lnTo>
                    <a:pt x="5120" y="476"/>
                  </a:lnTo>
                  <a:lnTo>
                    <a:pt x="4358" y="60"/>
                  </a:lnTo>
                  <a:lnTo>
                    <a:pt x="4132" y="881"/>
                  </a:lnTo>
                  <a:lnTo>
                    <a:pt x="3418" y="3465"/>
                  </a:lnTo>
                  <a:lnTo>
                    <a:pt x="846" y="4120"/>
                  </a:lnTo>
                  <a:lnTo>
                    <a:pt x="1" y="4346"/>
                  </a:lnTo>
                  <a:lnTo>
                    <a:pt x="429" y="5072"/>
                  </a:lnTo>
                  <a:lnTo>
                    <a:pt x="1810" y="7394"/>
                  </a:lnTo>
                  <a:lnTo>
                    <a:pt x="477" y="9644"/>
                  </a:lnTo>
                  <a:lnTo>
                    <a:pt x="36" y="10370"/>
                  </a:lnTo>
                  <a:lnTo>
                    <a:pt x="894" y="10597"/>
                  </a:lnTo>
                  <a:lnTo>
                    <a:pt x="3561" y="11299"/>
                  </a:lnTo>
                  <a:lnTo>
                    <a:pt x="4239" y="13799"/>
                  </a:lnTo>
                  <a:lnTo>
                    <a:pt x="4466" y="14621"/>
                  </a:lnTo>
                  <a:lnTo>
                    <a:pt x="5228" y="14204"/>
                  </a:lnTo>
                  <a:lnTo>
                    <a:pt x="7621" y="12859"/>
                  </a:lnTo>
                  <a:lnTo>
                    <a:pt x="9942" y="14145"/>
                  </a:lnTo>
                  <a:lnTo>
                    <a:pt x="10704" y="14561"/>
                  </a:lnTo>
                  <a:lnTo>
                    <a:pt x="10919" y="13740"/>
                  </a:lnTo>
                  <a:lnTo>
                    <a:pt x="11633" y="11168"/>
                  </a:lnTo>
                  <a:lnTo>
                    <a:pt x="14217" y="10489"/>
                  </a:lnTo>
                  <a:lnTo>
                    <a:pt x="15062" y="10275"/>
                  </a:lnTo>
                  <a:lnTo>
                    <a:pt x="14633" y="9537"/>
                  </a:lnTo>
                  <a:lnTo>
                    <a:pt x="13240" y="7215"/>
                  </a:lnTo>
                  <a:lnTo>
                    <a:pt x="14586" y="4965"/>
                  </a:lnTo>
                  <a:lnTo>
                    <a:pt x="15003" y="4227"/>
                  </a:lnTo>
                  <a:lnTo>
                    <a:pt x="14169" y="4024"/>
                  </a:lnTo>
                  <a:lnTo>
                    <a:pt x="11502" y="3322"/>
                  </a:lnTo>
                  <a:lnTo>
                    <a:pt x="10800" y="822"/>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8" name="Google Shape;328;p8"/>
            <p:cNvSpPr/>
            <p:nvPr/>
          </p:nvSpPr>
          <p:spPr>
            <a:xfrm>
              <a:off x="596200" y="1211600"/>
              <a:ext cx="375950" cy="365825"/>
            </a:xfrm>
            <a:custGeom>
              <a:avLst/>
              <a:gdLst/>
              <a:ahLst/>
              <a:cxnLst/>
              <a:rect l="l" t="t" r="r" b="b"/>
              <a:pathLst>
                <a:path w="15038" h="14633" extrusionOk="0">
                  <a:moveTo>
                    <a:pt x="4894" y="1298"/>
                  </a:moveTo>
                  <a:lnTo>
                    <a:pt x="7108" y="2536"/>
                  </a:lnTo>
                  <a:lnTo>
                    <a:pt x="7108" y="6334"/>
                  </a:lnTo>
                  <a:lnTo>
                    <a:pt x="4263" y="3572"/>
                  </a:lnTo>
                  <a:lnTo>
                    <a:pt x="4894" y="1298"/>
                  </a:lnTo>
                  <a:close/>
                  <a:moveTo>
                    <a:pt x="10037" y="1250"/>
                  </a:moveTo>
                  <a:lnTo>
                    <a:pt x="10692" y="3655"/>
                  </a:lnTo>
                  <a:lnTo>
                    <a:pt x="7930" y="6334"/>
                  </a:lnTo>
                  <a:lnTo>
                    <a:pt x="7930" y="2429"/>
                  </a:lnTo>
                  <a:lnTo>
                    <a:pt x="7942" y="2429"/>
                  </a:lnTo>
                  <a:lnTo>
                    <a:pt x="10037" y="1250"/>
                  </a:lnTo>
                  <a:close/>
                  <a:moveTo>
                    <a:pt x="3751" y="4227"/>
                  </a:moveTo>
                  <a:lnTo>
                    <a:pt x="6513" y="6906"/>
                  </a:lnTo>
                  <a:lnTo>
                    <a:pt x="2501" y="6906"/>
                  </a:lnTo>
                  <a:lnTo>
                    <a:pt x="1274" y="4870"/>
                  </a:lnTo>
                  <a:lnTo>
                    <a:pt x="3751" y="4227"/>
                  </a:lnTo>
                  <a:close/>
                  <a:moveTo>
                    <a:pt x="11383" y="4155"/>
                  </a:moveTo>
                  <a:lnTo>
                    <a:pt x="13716" y="4763"/>
                  </a:lnTo>
                  <a:lnTo>
                    <a:pt x="12442" y="6906"/>
                  </a:lnTo>
                  <a:lnTo>
                    <a:pt x="8525" y="6906"/>
                  </a:lnTo>
                  <a:lnTo>
                    <a:pt x="11383" y="4155"/>
                  </a:lnTo>
                  <a:close/>
                  <a:moveTo>
                    <a:pt x="12561" y="7727"/>
                  </a:moveTo>
                  <a:lnTo>
                    <a:pt x="13776" y="9763"/>
                  </a:lnTo>
                  <a:lnTo>
                    <a:pt x="11311" y="10406"/>
                  </a:lnTo>
                  <a:lnTo>
                    <a:pt x="8537" y="7727"/>
                  </a:lnTo>
                  <a:close/>
                  <a:moveTo>
                    <a:pt x="6513" y="7739"/>
                  </a:moveTo>
                  <a:lnTo>
                    <a:pt x="3667" y="10501"/>
                  </a:lnTo>
                  <a:lnTo>
                    <a:pt x="1334" y="9882"/>
                  </a:lnTo>
                  <a:lnTo>
                    <a:pt x="2620" y="7739"/>
                  </a:lnTo>
                  <a:close/>
                  <a:moveTo>
                    <a:pt x="7942" y="8311"/>
                  </a:moveTo>
                  <a:lnTo>
                    <a:pt x="10787" y="11061"/>
                  </a:lnTo>
                  <a:lnTo>
                    <a:pt x="10156" y="13335"/>
                  </a:lnTo>
                  <a:lnTo>
                    <a:pt x="7942" y="12097"/>
                  </a:lnTo>
                  <a:lnTo>
                    <a:pt x="7942" y="8311"/>
                  </a:lnTo>
                  <a:close/>
                  <a:moveTo>
                    <a:pt x="7120" y="8311"/>
                  </a:moveTo>
                  <a:lnTo>
                    <a:pt x="7120" y="12204"/>
                  </a:lnTo>
                  <a:lnTo>
                    <a:pt x="7108" y="12204"/>
                  </a:lnTo>
                  <a:lnTo>
                    <a:pt x="5013" y="13383"/>
                  </a:lnTo>
                  <a:lnTo>
                    <a:pt x="4358" y="10989"/>
                  </a:lnTo>
                  <a:lnTo>
                    <a:pt x="7120" y="8311"/>
                  </a:lnTo>
                  <a:close/>
                  <a:moveTo>
                    <a:pt x="10573" y="0"/>
                  </a:moveTo>
                  <a:lnTo>
                    <a:pt x="9823" y="417"/>
                  </a:lnTo>
                  <a:lnTo>
                    <a:pt x="7418" y="1762"/>
                  </a:lnTo>
                  <a:lnTo>
                    <a:pt x="5120" y="464"/>
                  </a:lnTo>
                  <a:lnTo>
                    <a:pt x="4358" y="48"/>
                  </a:lnTo>
                  <a:lnTo>
                    <a:pt x="4132" y="881"/>
                  </a:lnTo>
                  <a:lnTo>
                    <a:pt x="3417" y="3477"/>
                  </a:lnTo>
                  <a:lnTo>
                    <a:pt x="846" y="4143"/>
                  </a:lnTo>
                  <a:lnTo>
                    <a:pt x="0" y="4370"/>
                  </a:lnTo>
                  <a:lnTo>
                    <a:pt x="429" y="5096"/>
                  </a:lnTo>
                  <a:lnTo>
                    <a:pt x="1810" y="7418"/>
                  </a:lnTo>
                  <a:lnTo>
                    <a:pt x="476" y="9668"/>
                  </a:lnTo>
                  <a:lnTo>
                    <a:pt x="36" y="10394"/>
                  </a:lnTo>
                  <a:lnTo>
                    <a:pt x="893" y="10620"/>
                  </a:lnTo>
                  <a:lnTo>
                    <a:pt x="3548" y="11311"/>
                  </a:lnTo>
                  <a:lnTo>
                    <a:pt x="4239" y="13811"/>
                  </a:lnTo>
                  <a:lnTo>
                    <a:pt x="4453" y="14633"/>
                  </a:lnTo>
                  <a:lnTo>
                    <a:pt x="5215" y="14216"/>
                  </a:lnTo>
                  <a:lnTo>
                    <a:pt x="7608" y="12883"/>
                  </a:lnTo>
                  <a:lnTo>
                    <a:pt x="9918" y="14168"/>
                  </a:lnTo>
                  <a:lnTo>
                    <a:pt x="10680" y="14585"/>
                  </a:lnTo>
                  <a:lnTo>
                    <a:pt x="10906" y="13776"/>
                  </a:lnTo>
                  <a:lnTo>
                    <a:pt x="11621" y="11180"/>
                  </a:lnTo>
                  <a:lnTo>
                    <a:pt x="14192" y="10513"/>
                  </a:lnTo>
                  <a:lnTo>
                    <a:pt x="15038" y="10287"/>
                  </a:lnTo>
                  <a:lnTo>
                    <a:pt x="14609" y="9561"/>
                  </a:lnTo>
                  <a:lnTo>
                    <a:pt x="13228" y="7227"/>
                  </a:lnTo>
                  <a:lnTo>
                    <a:pt x="14562" y="4977"/>
                  </a:lnTo>
                  <a:lnTo>
                    <a:pt x="15002" y="4251"/>
                  </a:lnTo>
                  <a:lnTo>
                    <a:pt x="14145" y="4024"/>
                  </a:lnTo>
                  <a:lnTo>
                    <a:pt x="11490" y="3322"/>
                  </a:lnTo>
                  <a:lnTo>
                    <a:pt x="10799" y="822"/>
                  </a:lnTo>
                  <a:lnTo>
                    <a:pt x="10573"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9" name="Google Shape;329;p8"/>
            <p:cNvSpPr/>
            <p:nvPr/>
          </p:nvSpPr>
          <p:spPr>
            <a:xfrm>
              <a:off x="216975" y="1942325"/>
              <a:ext cx="376275" cy="365850"/>
            </a:xfrm>
            <a:custGeom>
              <a:avLst/>
              <a:gdLst/>
              <a:ahLst/>
              <a:cxnLst/>
              <a:rect l="l" t="t" r="r" b="b"/>
              <a:pathLst>
                <a:path w="15051" h="14634" extrusionOk="0">
                  <a:moveTo>
                    <a:pt x="4894" y="1299"/>
                  </a:moveTo>
                  <a:lnTo>
                    <a:pt x="7109" y="2537"/>
                  </a:lnTo>
                  <a:lnTo>
                    <a:pt x="7109" y="6335"/>
                  </a:lnTo>
                  <a:lnTo>
                    <a:pt x="4275" y="3573"/>
                  </a:lnTo>
                  <a:lnTo>
                    <a:pt x="4894" y="1299"/>
                  </a:lnTo>
                  <a:close/>
                  <a:moveTo>
                    <a:pt x="10050" y="1251"/>
                  </a:moveTo>
                  <a:lnTo>
                    <a:pt x="10704" y="3656"/>
                  </a:lnTo>
                  <a:lnTo>
                    <a:pt x="7930" y="6335"/>
                  </a:lnTo>
                  <a:lnTo>
                    <a:pt x="7930" y="2430"/>
                  </a:lnTo>
                  <a:lnTo>
                    <a:pt x="7942" y="2430"/>
                  </a:lnTo>
                  <a:lnTo>
                    <a:pt x="10050" y="1251"/>
                  </a:lnTo>
                  <a:close/>
                  <a:moveTo>
                    <a:pt x="3751" y="4228"/>
                  </a:moveTo>
                  <a:lnTo>
                    <a:pt x="6513" y="6906"/>
                  </a:lnTo>
                  <a:lnTo>
                    <a:pt x="2501" y="6906"/>
                  </a:lnTo>
                  <a:lnTo>
                    <a:pt x="1275" y="4870"/>
                  </a:lnTo>
                  <a:lnTo>
                    <a:pt x="3751" y="4228"/>
                  </a:lnTo>
                  <a:close/>
                  <a:moveTo>
                    <a:pt x="11383" y="4144"/>
                  </a:moveTo>
                  <a:lnTo>
                    <a:pt x="13717" y="4751"/>
                  </a:lnTo>
                  <a:lnTo>
                    <a:pt x="12455" y="6906"/>
                  </a:lnTo>
                  <a:lnTo>
                    <a:pt x="8537" y="6906"/>
                  </a:lnTo>
                  <a:lnTo>
                    <a:pt x="11383" y="4144"/>
                  </a:lnTo>
                  <a:close/>
                  <a:moveTo>
                    <a:pt x="12562" y="7728"/>
                  </a:moveTo>
                  <a:lnTo>
                    <a:pt x="13776" y="9764"/>
                  </a:lnTo>
                  <a:lnTo>
                    <a:pt x="11312" y="10407"/>
                  </a:lnTo>
                  <a:lnTo>
                    <a:pt x="8537" y="7728"/>
                  </a:lnTo>
                  <a:close/>
                  <a:moveTo>
                    <a:pt x="6537" y="7728"/>
                  </a:moveTo>
                  <a:lnTo>
                    <a:pt x="3680" y="10478"/>
                  </a:lnTo>
                  <a:lnTo>
                    <a:pt x="1334" y="9871"/>
                  </a:lnTo>
                  <a:lnTo>
                    <a:pt x="2620" y="7728"/>
                  </a:lnTo>
                  <a:close/>
                  <a:moveTo>
                    <a:pt x="7942" y="8311"/>
                  </a:moveTo>
                  <a:lnTo>
                    <a:pt x="10788" y="11062"/>
                  </a:lnTo>
                  <a:lnTo>
                    <a:pt x="10169" y="13336"/>
                  </a:lnTo>
                  <a:lnTo>
                    <a:pt x="7942" y="12109"/>
                  </a:lnTo>
                  <a:lnTo>
                    <a:pt x="7942" y="8311"/>
                  </a:lnTo>
                  <a:close/>
                  <a:moveTo>
                    <a:pt x="7133" y="8311"/>
                  </a:moveTo>
                  <a:lnTo>
                    <a:pt x="7133" y="12205"/>
                  </a:lnTo>
                  <a:lnTo>
                    <a:pt x="7109" y="12205"/>
                  </a:lnTo>
                  <a:lnTo>
                    <a:pt x="5013" y="13383"/>
                  </a:lnTo>
                  <a:lnTo>
                    <a:pt x="4358" y="10990"/>
                  </a:lnTo>
                  <a:lnTo>
                    <a:pt x="7133" y="8311"/>
                  </a:lnTo>
                  <a:close/>
                  <a:moveTo>
                    <a:pt x="10585" y="1"/>
                  </a:moveTo>
                  <a:lnTo>
                    <a:pt x="9823" y="418"/>
                  </a:lnTo>
                  <a:lnTo>
                    <a:pt x="7430" y="1763"/>
                  </a:lnTo>
                  <a:lnTo>
                    <a:pt x="5120" y="465"/>
                  </a:lnTo>
                  <a:lnTo>
                    <a:pt x="4358" y="48"/>
                  </a:lnTo>
                  <a:lnTo>
                    <a:pt x="4132" y="870"/>
                  </a:lnTo>
                  <a:lnTo>
                    <a:pt x="3418" y="3454"/>
                  </a:lnTo>
                  <a:lnTo>
                    <a:pt x="846" y="4144"/>
                  </a:lnTo>
                  <a:lnTo>
                    <a:pt x="1" y="4370"/>
                  </a:lnTo>
                  <a:lnTo>
                    <a:pt x="429" y="5097"/>
                  </a:lnTo>
                  <a:lnTo>
                    <a:pt x="1810" y="7418"/>
                  </a:lnTo>
                  <a:lnTo>
                    <a:pt x="477" y="9669"/>
                  </a:lnTo>
                  <a:lnTo>
                    <a:pt x="36" y="10395"/>
                  </a:lnTo>
                  <a:lnTo>
                    <a:pt x="894" y="10621"/>
                  </a:lnTo>
                  <a:lnTo>
                    <a:pt x="3561" y="11312"/>
                  </a:lnTo>
                  <a:lnTo>
                    <a:pt x="4239" y="13812"/>
                  </a:lnTo>
                  <a:lnTo>
                    <a:pt x="4466" y="14634"/>
                  </a:lnTo>
                  <a:lnTo>
                    <a:pt x="5228" y="14217"/>
                  </a:lnTo>
                  <a:lnTo>
                    <a:pt x="7621" y="12883"/>
                  </a:lnTo>
                  <a:lnTo>
                    <a:pt x="9930" y="14169"/>
                  </a:lnTo>
                  <a:lnTo>
                    <a:pt x="10681" y="14586"/>
                  </a:lnTo>
                  <a:lnTo>
                    <a:pt x="10907" y="13776"/>
                  </a:lnTo>
                  <a:lnTo>
                    <a:pt x="11621" y="11181"/>
                  </a:lnTo>
                  <a:lnTo>
                    <a:pt x="14193" y="10514"/>
                  </a:lnTo>
                  <a:lnTo>
                    <a:pt x="15050" y="10288"/>
                  </a:lnTo>
                  <a:lnTo>
                    <a:pt x="14610" y="9562"/>
                  </a:lnTo>
                  <a:lnTo>
                    <a:pt x="13240" y="7228"/>
                  </a:lnTo>
                  <a:lnTo>
                    <a:pt x="14586" y="4978"/>
                  </a:lnTo>
                  <a:lnTo>
                    <a:pt x="15014" y="4251"/>
                  </a:lnTo>
                  <a:lnTo>
                    <a:pt x="14169" y="4025"/>
                  </a:lnTo>
                  <a:lnTo>
                    <a:pt x="11502" y="3323"/>
                  </a:lnTo>
                  <a:lnTo>
                    <a:pt x="10800"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0" name="Google Shape;330;p8"/>
            <p:cNvSpPr/>
            <p:nvPr/>
          </p:nvSpPr>
          <p:spPr>
            <a:xfrm>
              <a:off x="216975" y="2307850"/>
              <a:ext cx="376275" cy="365250"/>
            </a:xfrm>
            <a:custGeom>
              <a:avLst/>
              <a:gdLst/>
              <a:ahLst/>
              <a:cxnLst/>
              <a:rect l="l" t="t" r="r" b="b"/>
              <a:pathLst>
                <a:path w="15051" h="14610" extrusionOk="0">
                  <a:moveTo>
                    <a:pt x="4894" y="1275"/>
                  </a:moveTo>
                  <a:lnTo>
                    <a:pt x="7109" y="2513"/>
                  </a:lnTo>
                  <a:lnTo>
                    <a:pt x="7109" y="6323"/>
                  </a:lnTo>
                  <a:lnTo>
                    <a:pt x="4275" y="3561"/>
                  </a:lnTo>
                  <a:lnTo>
                    <a:pt x="4894" y="1275"/>
                  </a:lnTo>
                  <a:close/>
                  <a:moveTo>
                    <a:pt x="10050" y="1251"/>
                  </a:moveTo>
                  <a:lnTo>
                    <a:pt x="10704" y="3644"/>
                  </a:lnTo>
                  <a:lnTo>
                    <a:pt x="7930" y="6323"/>
                  </a:lnTo>
                  <a:lnTo>
                    <a:pt x="7930" y="2430"/>
                  </a:lnTo>
                  <a:lnTo>
                    <a:pt x="7942" y="2430"/>
                  </a:lnTo>
                  <a:lnTo>
                    <a:pt x="10050" y="1251"/>
                  </a:lnTo>
                  <a:close/>
                  <a:moveTo>
                    <a:pt x="3751" y="4227"/>
                  </a:moveTo>
                  <a:lnTo>
                    <a:pt x="6513" y="6906"/>
                  </a:lnTo>
                  <a:lnTo>
                    <a:pt x="2501" y="6906"/>
                  </a:lnTo>
                  <a:lnTo>
                    <a:pt x="1275" y="4870"/>
                  </a:lnTo>
                  <a:lnTo>
                    <a:pt x="3751" y="4227"/>
                  </a:lnTo>
                  <a:close/>
                  <a:moveTo>
                    <a:pt x="11383" y="4132"/>
                  </a:moveTo>
                  <a:lnTo>
                    <a:pt x="13717" y="4751"/>
                  </a:lnTo>
                  <a:lnTo>
                    <a:pt x="12455" y="6906"/>
                  </a:lnTo>
                  <a:lnTo>
                    <a:pt x="8537" y="6906"/>
                  </a:lnTo>
                  <a:lnTo>
                    <a:pt x="11383" y="4132"/>
                  </a:lnTo>
                  <a:close/>
                  <a:moveTo>
                    <a:pt x="12562" y="7728"/>
                  </a:moveTo>
                  <a:lnTo>
                    <a:pt x="13776" y="9764"/>
                  </a:lnTo>
                  <a:lnTo>
                    <a:pt x="11312" y="10407"/>
                  </a:lnTo>
                  <a:lnTo>
                    <a:pt x="8537" y="7728"/>
                  </a:lnTo>
                  <a:close/>
                  <a:moveTo>
                    <a:pt x="6513" y="7728"/>
                  </a:moveTo>
                  <a:lnTo>
                    <a:pt x="3680" y="10478"/>
                  </a:lnTo>
                  <a:lnTo>
                    <a:pt x="1322" y="9871"/>
                  </a:lnTo>
                  <a:lnTo>
                    <a:pt x="2608" y="7728"/>
                  </a:lnTo>
                  <a:close/>
                  <a:moveTo>
                    <a:pt x="7942" y="8299"/>
                  </a:moveTo>
                  <a:lnTo>
                    <a:pt x="10788" y="11062"/>
                  </a:lnTo>
                  <a:lnTo>
                    <a:pt x="10169" y="13336"/>
                  </a:lnTo>
                  <a:lnTo>
                    <a:pt x="7942" y="12097"/>
                  </a:lnTo>
                  <a:lnTo>
                    <a:pt x="7942" y="8299"/>
                  </a:lnTo>
                  <a:close/>
                  <a:moveTo>
                    <a:pt x="7133" y="8299"/>
                  </a:moveTo>
                  <a:lnTo>
                    <a:pt x="7133" y="12205"/>
                  </a:lnTo>
                  <a:lnTo>
                    <a:pt x="7109" y="12205"/>
                  </a:lnTo>
                  <a:lnTo>
                    <a:pt x="5013" y="13383"/>
                  </a:lnTo>
                  <a:lnTo>
                    <a:pt x="4358" y="10978"/>
                  </a:lnTo>
                  <a:lnTo>
                    <a:pt x="7133" y="8299"/>
                  </a:lnTo>
                  <a:close/>
                  <a:moveTo>
                    <a:pt x="10597" y="1"/>
                  </a:moveTo>
                  <a:lnTo>
                    <a:pt x="9835" y="417"/>
                  </a:lnTo>
                  <a:lnTo>
                    <a:pt x="7442" y="1751"/>
                  </a:lnTo>
                  <a:lnTo>
                    <a:pt x="5132" y="465"/>
                  </a:lnTo>
                  <a:lnTo>
                    <a:pt x="4370" y="48"/>
                  </a:lnTo>
                  <a:lnTo>
                    <a:pt x="4144" y="858"/>
                  </a:lnTo>
                  <a:lnTo>
                    <a:pt x="3430" y="3453"/>
                  </a:lnTo>
                  <a:lnTo>
                    <a:pt x="846" y="4120"/>
                  </a:lnTo>
                  <a:lnTo>
                    <a:pt x="1" y="4346"/>
                  </a:lnTo>
                  <a:lnTo>
                    <a:pt x="429" y="5073"/>
                  </a:lnTo>
                  <a:lnTo>
                    <a:pt x="1810" y="7394"/>
                  </a:lnTo>
                  <a:lnTo>
                    <a:pt x="477" y="9645"/>
                  </a:lnTo>
                  <a:lnTo>
                    <a:pt x="36" y="10371"/>
                  </a:lnTo>
                  <a:lnTo>
                    <a:pt x="894" y="10597"/>
                  </a:lnTo>
                  <a:lnTo>
                    <a:pt x="3561" y="11300"/>
                  </a:lnTo>
                  <a:lnTo>
                    <a:pt x="4239" y="13800"/>
                  </a:lnTo>
                  <a:lnTo>
                    <a:pt x="4466" y="14610"/>
                  </a:lnTo>
                  <a:lnTo>
                    <a:pt x="5228" y="14193"/>
                  </a:lnTo>
                  <a:lnTo>
                    <a:pt x="7621" y="12859"/>
                  </a:lnTo>
                  <a:lnTo>
                    <a:pt x="9930" y="14145"/>
                  </a:lnTo>
                  <a:lnTo>
                    <a:pt x="10681" y="14574"/>
                  </a:lnTo>
                  <a:lnTo>
                    <a:pt x="10907" y="13752"/>
                  </a:lnTo>
                  <a:lnTo>
                    <a:pt x="11621" y="11157"/>
                  </a:lnTo>
                  <a:lnTo>
                    <a:pt x="14193" y="10490"/>
                  </a:lnTo>
                  <a:lnTo>
                    <a:pt x="15050" y="10264"/>
                  </a:lnTo>
                  <a:lnTo>
                    <a:pt x="14610" y="9538"/>
                  </a:lnTo>
                  <a:lnTo>
                    <a:pt x="13240" y="7216"/>
                  </a:lnTo>
                  <a:lnTo>
                    <a:pt x="14586" y="4966"/>
                  </a:lnTo>
                  <a:lnTo>
                    <a:pt x="15014" y="4239"/>
                  </a:lnTo>
                  <a:lnTo>
                    <a:pt x="14169" y="4013"/>
                  </a:lnTo>
                  <a:lnTo>
                    <a:pt x="11502" y="3322"/>
                  </a:lnTo>
                  <a:lnTo>
                    <a:pt x="10823" y="822"/>
                  </a:lnTo>
                  <a:lnTo>
                    <a:pt x="10597"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1" name="Google Shape;331;p8"/>
            <p:cNvSpPr/>
            <p:nvPr/>
          </p:nvSpPr>
          <p:spPr>
            <a:xfrm>
              <a:off x="216975" y="2673075"/>
              <a:ext cx="376275" cy="365550"/>
            </a:xfrm>
            <a:custGeom>
              <a:avLst/>
              <a:gdLst/>
              <a:ahLst/>
              <a:cxnLst/>
              <a:rect l="l" t="t" r="r" b="b"/>
              <a:pathLst>
                <a:path w="15051" h="14622" extrusionOk="0">
                  <a:moveTo>
                    <a:pt x="4894" y="1286"/>
                  </a:moveTo>
                  <a:lnTo>
                    <a:pt x="7109" y="2525"/>
                  </a:lnTo>
                  <a:lnTo>
                    <a:pt x="7109" y="6311"/>
                  </a:lnTo>
                  <a:lnTo>
                    <a:pt x="4275" y="3561"/>
                  </a:lnTo>
                  <a:lnTo>
                    <a:pt x="4894" y="1286"/>
                  </a:lnTo>
                  <a:close/>
                  <a:moveTo>
                    <a:pt x="10050" y="1251"/>
                  </a:moveTo>
                  <a:lnTo>
                    <a:pt x="10704" y="3656"/>
                  </a:lnTo>
                  <a:lnTo>
                    <a:pt x="7930" y="6335"/>
                  </a:lnTo>
                  <a:lnTo>
                    <a:pt x="7930" y="2429"/>
                  </a:lnTo>
                  <a:lnTo>
                    <a:pt x="7942" y="2429"/>
                  </a:lnTo>
                  <a:lnTo>
                    <a:pt x="10050" y="1251"/>
                  </a:lnTo>
                  <a:close/>
                  <a:moveTo>
                    <a:pt x="3751" y="4227"/>
                  </a:moveTo>
                  <a:lnTo>
                    <a:pt x="6513" y="6906"/>
                  </a:lnTo>
                  <a:lnTo>
                    <a:pt x="2501" y="6906"/>
                  </a:lnTo>
                  <a:lnTo>
                    <a:pt x="1275" y="4870"/>
                  </a:lnTo>
                  <a:lnTo>
                    <a:pt x="3751" y="4227"/>
                  </a:lnTo>
                  <a:close/>
                  <a:moveTo>
                    <a:pt x="11383" y="4144"/>
                  </a:moveTo>
                  <a:lnTo>
                    <a:pt x="13717" y="4751"/>
                  </a:lnTo>
                  <a:lnTo>
                    <a:pt x="12455" y="6906"/>
                  </a:lnTo>
                  <a:lnTo>
                    <a:pt x="8537" y="6906"/>
                  </a:lnTo>
                  <a:lnTo>
                    <a:pt x="11383" y="4144"/>
                  </a:lnTo>
                  <a:close/>
                  <a:moveTo>
                    <a:pt x="12562" y="7728"/>
                  </a:moveTo>
                  <a:lnTo>
                    <a:pt x="13776" y="9764"/>
                  </a:lnTo>
                  <a:lnTo>
                    <a:pt x="11312" y="10407"/>
                  </a:lnTo>
                  <a:lnTo>
                    <a:pt x="8537" y="7728"/>
                  </a:lnTo>
                  <a:close/>
                  <a:moveTo>
                    <a:pt x="6513" y="7716"/>
                  </a:moveTo>
                  <a:lnTo>
                    <a:pt x="3680" y="10478"/>
                  </a:lnTo>
                  <a:lnTo>
                    <a:pt x="1334" y="9871"/>
                  </a:lnTo>
                  <a:lnTo>
                    <a:pt x="2608" y="7716"/>
                  </a:lnTo>
                  <a:close/>
                  <a:moveTo>
                    <a:pt x="7942" y="8299"/>
                  </a:moveTo>
                  <a:lnTo>
                    <a:pt x="10788" y="11050"/>
                  </a:lnTo>
                  <a:lnTo>
                    <a:pt x="10169" y="13324"/>
                  </a:lnTo>
                  <a:lnTo>
                    <a:pt x="7942" y="12085"/>
                  </a:lnTo>
                  <a:lnTo>
                    <a:pt x="7942" y="8299"/>
                  </a:lnTo>
                  <a:close/>
                  <a:moveTo>
                    <a:pt x="7133" y="8311"/>
                  </a:moveTo>
                  <a:lnTo>
                    <a:pt x="7133" y="12193"/>
                  </a:lnTo>
                  <a:lnTo>
                    <a:pt x="7109" y="12193"/>
                  </a:lnTo>
                  <a:lnTo>
                    <a:pt x="5013" y="13383"/>
                  </a:lnTo>
                  <a:lnTo>
                    <a:pt x="4358" y="10990"/>
                  </a:lnTo>
                  <a:lnTo>
                    <a:pt x="7133" y="8311"/>
                  </a:lnTo>
                  <a:close/>
                  <a:moveTo>
                    <a:pt x="10585" y="1"/>
                  </a:moveTo>
                  <a:lnTo>
                    <a:pt x="9823" y="417"/>
                  </a:lnTo>
                  <a:lnTo>
                    <a:pt x="7430" y="1763"/>
                  </a:lnTo>
                  <a:lnTo>
                    <a:pt x="5120" y="465"/>
                  </a:lnTo>
                  <a:lnTo>
                    <a:pt x="4358" y="48"/>
                  </a:lnTo>
                  <a:lnTo>
                    <a:pt x="4132" y="870"/>
                  </a:lnTo>
                  <a:lnTo>
                    <a:pt x="3418" y="3453"/>
                  </a:lnTo>
                  <a:lnTo>
                    <a:pt x="846" y="4132"/>
                  </a:lnTo>
                  <a:lnTo>
                    <a:pt x="1" y="4346"/>
                  </a:lnTo>
                  <a:lnTo>
                    <a:pt x="429" y="5085"/>
                  </a:lnTo>
                  <a:lnTo>
                    <a:pt x="1810" y="7406"/>
                  </a:lnTo>
                  <a:lnTo>
                    <a:pt x="477" y="9645"/>
                  </a:lnTo>
                  <a:lnTo>
                    <a:pt x="36" y="10383"/>
                  </a:lnTo>
                  <a:lnTo>
                    <a:pt x="894" y="10597"/>
                  </a:lnTo>
                  <a:lnTo>
                    <a:pt x="3561" y="11300"/>
                  </a:lnTo>
                  <a:lnTo>
                    <a:pt x="4239" y="13800"/>
                  </a:lnTo>
                  <a:lnTo>
                    <a:pt x="4466" y="14621"/>
                  </a:lnTo>
                  <a:lnTo>
                    <a:pt x="5228" y="14205"/>
                  </a:lnTo>
                  <a:lnTo>
                    <a:pt x="7621" y="12859"/>
                  </a:lnTo>
                  <a:lnTo>
                    <a:pt x="9930" y="14157"/>
                  </a:lnTo>
                  <a:lnTo>
                    <a:pt x="10681" y="14574"/>
                  </a:lnTo>
                  <a:lnTo>
                    <a:pt x="10907" y="13752"/>
                  </a:lnTo>
                  <a:lnTo>
                    <a:pt x="11621" y="11169"/>
                  </a:lnTo>
                  <a:lnTo>
                    <a:pt x="14193" y="10502"/>
                  </a:lnTo>
                  <a:lnTo>
                    <a:pt x="15050" y="10276"/>
                  </a:lnTo>
                  <a:lnTo>
                    <a:pt x="14610" y="9549"/>
                  </a:lnTo>
                  <a:lnTo>
                    <a:pt x="13229" y="7228"/>
                  </a:lnTo>
                  <a:lnTo>
                    <a:pt x="14562" y="4977"/>
                  </a:lnTo>
                  <a:lnTo>
                    <a:pt x="15003" y="4251"/>
                  </a:lnTo>
                  <a:lnTo>
                    <a:pt x="14157" y="4025"/>
                  </a:lnTo>
                  <a:lnTo>
                    <a:pt x="11490" y="3322"/>
                  </a:lnTo>
                  <a:lnTo>
                    <a:pt x="10800" y="822"/>
                  </a:lnTo>
                  <a:lnTo>
                    <a:pt x="1058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2" name="Google Shape;332;p8"/>
            <p:cNvSpPr/>
            <p:nvPr/>
          </p:nvSpPr>
          <p:spPr>
            <a:xfrm>
              <a:off x="596200" y="3769350"/>
              <a:ext cx="375950" cy="365250"/>
            </a:xfrm>
            <a:custGeom>
              <a:avLst/>
              <a:gdLst/>
              <a:ahLst/>
              <a:cxnLst/>
              <a:rect l="l" t="t" r="r" b="b"/>
              <a:pathLst>
                <a:path w="15038" h="14610" extrusionOk="0">
                  <a:moveTo>
                    <a:pt x="4894" y="1274"/>
                  </a:moveTo>
                  <a:lnTo>
                    <a:pt x="7108" y="2512"/>
                  </a:lnTo>
                  <a:lnTo>
                    <a:pt x="7108" y="6311"/>
                  </a:lnTo>
                  <a:lnTo>
                    <a:pt x="4263" y="3560"/>
                  </a:lnTo>
                  <a:lnTo>
                    <a:pt x="4894" y="1274"/>
                  </a:lnTo>
                  <a:close/>
                  <a:moveTo>
                    <a:pt x="10037" y="1238"/>
                  </a:moveTo>
                  <a:lnTo>
                    <a:pt x="10692" y="3632"/>
                  </a:lnTo>
                  <a:lnTo>
                    <a:pt x="7930" y="6311"/>
                  </a:lnTo>
                  <a:lnTo>
                    <a:pt x="7930" y="2405"/>
                  </a:lnTo>
                  <a:lnTo>
                    <a:pt x="7942" y="2405"/>
                  </a:lnTo>
                  <a:lnTo>
                    <a:pt x="10037" y="1238"/>
                  </a:lnTo>
                  <a:close/>
                  <a:moveTo>
                    <a:pt x="3751" y="4215"/>
                  </a:moveTo>
                  <a:lnTo>
                    <a:pt x="6513" y="6894"/>
                  </a:lnTo>
                  <a:lnTo>
                    <a:pt x="2501" y="6894"/>
                  </a:lnTo>
                  <a:lnTo>
                    <a:pt x="1286" y="4846"/>
                  </a:lnTo>
                  <a:lnTo>
                    <a:pt x="3751" y="4215"/>
                  </a:lnTo>
                  <a:close/>
                  <a:moveTo>
                    <a:pt x="11383" y="4132"/>
                  </a:moveTo>
                  <a:lnTo>
                    <a:pt x="13716" y="4751"/>
                  </a:lnTo>
                  <a:lnTo>
                    <a:pt x="12442" y="6894"/>
                  </a:lnTo>
                  <a:lnTo>
                    <a:pt x="8525" y="6894"/>
                  </a:lnTo>
                  <a:lnTo>
                    <a:pt x="11383" y="4132"/>
                  </a:lnTo>
                  <a:close/>
                  <a:moveTo>
                    <a:pt x="12561" y="7704"/>
                  </a:moveTo>
                  <a:lnTo>
                    <a:pt x="13776" y="9751"/>
                  </a:lnTo>
                  <a:lnTo>
                    <a:pt x="11311" y="10382"/>
                  </a:lnTo>
                  <a:lnTo>
                    <a:pt x="8537" y="7704"/>
                  </a:lnTo>
                  <a:close/>
                  <a:moveTo>
                    <a:pt x="6513" y="7704"/>
                  </a:moveTo>
                  <a:lnTo>
                    <a:pt x="3655" y="10466"/>
                  </a:lnTo>
                  <a:lnTo>
                    <a:pt x="1322" y="9847"/>
                  </a:lnTo>
                  <a:lnTo>
                    <a:pt x="2596" y="7704"/>
                  </a:lnTo>
                  <a:close/>
                  <a:moveTo>
                    <a:pt x="7942" y="8287"/>
                  </a:moveTo>
                  <a:lnTo>
                    <a:pt x="10787" y="11037"/>
                  </a:lnTo>
                  <a:lnTo>
                    <a:pt x="10156" y="13323"/>
                  </a:lnTo>
                  <a:lnTo>
                    <a:pt x="7942" y="12085"/>
                  </a:lnTo>
                  <a:lnTo>
                    <a:pt x="7942" y="8287"/>
                  </a:lnTo>
                  <a:close/>
                  <a:moveTo>
                    <a:pt x="7120" y="8287"/>
                  </a:moveTo>
                  <a:lnTo>
                    <a:pt x="7120" y="12192"/>
                  </a:lnTo>
                  <a:lnTo>
                    <a:pt x="7108" y="12192"/>
                  </a:lnTo>
                  <a:lnTo>
                    <a:pt x="5013" y="13359"/>
                  </a:lnTo>
                  <a:lnTo>
                    <a:pt x="4358" y="10966"/>
                  </a:lnTo>
                  <a:lnTo>
                    <a:pt x="7120" y="8287"/>
                  </a:lnTo>
                  <a:close/>
                  <a:moveTo>
                    <a:pt x="10573" y="0"/>
                  </a:moveTo>
                  <a:lnTo>
                    <a:pt x="9811" y="417"/>
                  </a:lnTo>
                  <a:lnTo>
                    <a:pt x="7418" y="1750"/>
                  </a:lnTo>
                  <a:lnTo>
                    <a:pt x="5120" y="465"/>
                  </a:lnTo>
                  <a:lnTo>
                    <a:pt x="4358" y="48"/>
                  </a:lnTo>
                  <a:lnTo>
                    <a:pt x="4132" y="857"/>
                  </a:lnTo>
                  <a:lnTo>
                    <a:pt x="3417" y="3453"/>
                  </a:lnTo>
                  <a:lnTo>
                    <a:pt x="846" y="4120"/>
                  </a:lnTo>
                  <a:lnTo>
                    <a:pt x="0" y="4346"/>
                  </a:lnTo>
                  <a:lnTo>
                    <a:pt x="429" y="5072"/>
                  </a:lnTo>
                  <a:lnTo>
                    <a:pt x="1810" y="7394"/>
                  </a:lnTo>
                  <a:lnTo>
                    <a:pt x="476" y="9644"/>
                  </a:lnTo>
                  <a:lnTo>
                    <a:pt x="36" y="10371"/>
                  </a:lnTo>
                  <a:lnTo>
                    <a:pt x="893" y="10597"/>
                  </a:lnTo>
                  <a:lnTo>
                    <a:pt x="3548" y="11299"/>
                  </a:lnTo>
                  <a:lnTo>
                    <a:pt x="4239" y="13800"/>
                  </a:lnTo>
                  <a:lnTo>
                    <a:pt x="4453" y="14609"/>
                  </a:lnTo>
                  <a:lnTo>
                    <a:pt x="5215" y="14192"/>
                  </a:lnTo>
                  <a:lnTo>
                    <a:pt x="7608" y="12859"/>
                  </a:lnTo>
                  <a:lnTo>
                    <a:pt x="9918" y="14157"/>
                  </a:lnTo>
                  <a:lnTo>
                    <a:pt x="10680" y="14573"/>
                  </a:lnTo>
                  <a:lnTo>
                    <a:pt x="10906" y="13752"/>
                  </a:lnTo>
                  <a:lnTo>
                    <a:pt x="11621" y="11156"/>
                  </a:lnTo>
                  <a:lnTo>
                    <a:pt x="14192" y="10490"/>
                  </a:lnTo>
                  <a:lnTo>
                    <a:pt x="15038" y="10263"/>
                  </a:lnTo>
                  <a:lnTo>
                    <a:pt x="14609" y="9537"/>
                  </a:lnTo>
                  <a:lnTo>
                    <a:pt x="13228" y="7215"/>
                  </a:lnTo>
                  <a:lnTo>
                    <a:pt x="14562" y="4965"/>
                  </a:lnTo>
                  <a:lnTo>
                    <a:pt x="14990" y="4239"/>
                  </a:lnTo>
                  <a:lnTo>
                    <a:pt x="14145" y="4013"/>
                  </a:lnTo>
                  <a:lnTo>
                    <a:pt x="11478" y="3322"/>
                  </a:lnTo>
                  <a:lnTo>
                    <a:pt x="10799" y="822"/>
                  </a:lnTo>
                  <a:lnTo>
                    <a:pt x="10573"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3" name="Google Shape;333;p8"/>
            <p:cNvSpPr/>
            <p:nvPr/>
          </p:nvSpPr>
          <p:spPr>
            <a:xfrm>
              <a:off x="596200" y="4134575"/>
              <a:ext cx="375950" cy="365525"/>
            </a:xfrm>
            <a:custGeom>
              <a:avLst/>
              <a:gdLst/>
              <a:ahLst/>
              <a:cxnLst/>
              <a:rect l="l" t="t" r="r" b="b"/>
              <a:pathLst>
                <a:path w="15038" h="14621" extrusionOk="0">
                  <a:moveTo>
                    <a:pt x="4894" y="1286"/>
                  </a:moveTo>
                  <a:lnTo>
                    <a:pt x="7108" y="2512"/>
                  </a:lnTo>
                  <a:lnTo>
                    <a:pt x="7108" y="6310"/>
                  </a:lnTo>
                  <a:lnTo>
                    <a:pt x="4263" y="3560"/>
                  </a:lnTo>
                  <a:lnTo>
                    <a:pt x="4894" y="1286"/>
                  </a:lnTo>
                  <a:close/>
                  <a:moveTo>
                    <a:pt x="10037" y="1238"/>
                  </a:moveTo>
                  <a:lnTo>
                    <a:pt x="10692" y="3632"/>
                  </a:lnTo>
                  <a:lnTo>
                    <a:pt x="7930" y="6310"/>
                  </a:lnTo>
                  <a:lnTo>
                    <a:pt x="7930" y="2417"/>
                  </a:lnTo>
                  <a:lnTo>
                    <a:pt x="7942" y="2417"/>
                  </a:lnTo>
                  <a:lnTo>
                    <a:pt x="10037" y="1238"/>
                  </a:lnTo>
                  <a:close/>
                  <a:moveTo>
                    <a:pt x="11383" y="4132"/>
                  </a:moveTo>
                  <a:lnTo>
                    <a:pt x="13716" y="4739"/>
                  </a:lnTo>
                  <a:lnTo>
                    <a:pt x="12442" y="6882"/>
                  </a:lnTo>
                  <a:lnTo>
                    <a:pt x="8525" y="6882"/>
                  </a:lnTo>
                  <a:lnTo>
                    <a:pt x="11383" y="4132"/>
                  </a:lnTo>
                  <a:close/>
                  <a:moveTo>
                    <a:pt x="3751" y="4215"/>
                  </a:moveTo>
                  <a:lnTo>
                    <a:pt x="6513" y="6894"/>
                  </a:lnTo>
                  <a:lnTo>
                    <a:pt x="2501" y="6894"/>
                  </a:lnTo>
                  <a:lnTo>
                    <a:pt x="1274" y="4858"/>
                  </a:lnTo>
                  <a:lnTo>
                    <a:pt x="3751" y="4215"/>
                  </a:lnTo>
                  <a:close/>
                  <a:moveTo>
                    <a:pt x="12561" y="7715"/>
                  </a:moveTo>
                  <a:lnTo>
                    <a:pt x="13776" y="9751"/>
                  </a:lnTo>
                  <a:lnTo>
                    <a:pt x="11311" y="10394"/>
                  </a:lnTo>
                  <a:lnTo>
                    <a:pt x="8537" y="7715"/>
                  </a:lnTo>
                  <a:close/>
                  <a:moveTo>
                    <a:pt x="6513" y="7715"/>
                  </a:moveTo>
                  <a:lnTo>
                    <a:pt x="3667" y="10466"/>
                  </a:lnTo>
                  <a:lnTo>
                    <a:pt x="1334" y="9859"/>
                  </a:lnTo>
                  <a:lnTo>
                    <a:pt x="2620" y="7715"/>
                  </a:lnTo>
                  <a:close/>
                  <a:moveTo>
                    <a:pt x="7942" y="8299"/>
                  </a:moveTo>
                  <a:lnTo>
                    <a:pt x="10787" y="11049"/>
                  </a:lnTo>
                  <a:lnTo>
                    <a:pt x="10156" y="13323"/>
                  </a:lnTo>
                  <a:lnTo>
                    <a:pt x="7942" y="12085"/>
                  </a:lnTo>
                  <a:lnTo>
                    <a:pt x="7942" y="8299"/>
                  </a:lnTo>
                  <a:close/>
                  <a:moveTo>
                    <a:pt x="7120" y="8299"/>
                  </a:moveTo>
                  <a:lnTo>
                    <a:pt x="7120" y="12192"/>
                  </a:lnTo>
                  <a:lnTo>
                    <a:pt x="7108" y="12192"/>
                  </a:lnTo>
                  <a:lnTo>
                    <a:pt x="5013" y="13371"/>
                  </a:lnTo>
                  <a:lnTo>
                    <a:pt x="4358" y="10978"/>
                  </a:lnTo>
                  <a:lnTo>
                    <a:pt x="7120" y="8299"/>
                  </a:lnTo>
                  <a:close/>
                  <a:moveTo>
                    <a:pt x="10573" y="0"/>
                  </a:moveTo>
                  <a:lnTo>
                    <a:pt x="9811" y="417"/>
                  </a:lnTo>
                  <a:lnTo>
                    <a:pt x="7418" y="1762"/>
                  </a:lnTo>
                  <a:lnTo>
                    <a:pt x="5120" y="465"/>
                  </a:lnTo>
                  <a:lnTo>
                    <a:pt x="4358" y="48"/>
                  </a:lnTo>
                  <a:lnTo>
                    <a:pt x="4132" y="869"/>
                  </a:lnTo>
                  <a:lnTo>
                    <a:pt x="3417" y="3453"/>
                  </a:lnTo>
                  <a:lnTo>
                    <a:pt x="846" y="4132"/>
                  </a:lnTo>
                  <a:lnTo>
                    <a:pt x="0" y="4346"/>
                  </a:lnTo>
                  <a:lnTo>
                    <a:pt x="429" y="5084"/>
                  </a:lnTo>
                  <a:lnTo>
                    <a:pt x="1810" y="7406"/>
                  </a:lnTo>
                  <a:lnTo>
                    <a:pt x="476" y="9644"/>
                  </a:lnTo>
                  <a:lnTo>
                    <a:pt x="36" y="10382"/>
                  </a:lnTo>
                  <a:lnTo>
                    <a:pt x="893" y="10597"/>
                  </a:lnTo>
                  <a:lnTo>
                    <a:pt x="3548" y="11299"/>
                  </a:lnTo>
                  <a:lnTo>
                    <a:pt x="4239" y="13799"/>
                  </a:lnTo>
                  <a:lnTo>
                    <a:pt x="4453" y="14621"/>
                  </a:lnTo>
                  <a:lnTo>
                    <a:pt x="5215" y="14204"/>
                  </a:lnTo>
                  <a:lnTo>
                    <a:pt x="7608" y="12859"/>
                  </a:lnTo>
                  <a:lnTo>
                    <a:pt x="9918" y="14157"/>
                  </a:lnTo>
                  <a:lnTo>
                    <a:pt x="10680" y="14573"/>
                  </a:lnTo>
                  <a:lnTo>
                    <a:pt x="10906" y="13752"/>
                  </a:lnTo>
                  <a:lnTo>
                    <a:pt x="11621" y="11168"/>
                  </a:lnTo>
                  <a:lnTo>
                    <a:pt x="14192" y="10501"/>
                  </a:lnTo>
                  <a:lnTo>
                    <a:pt x="15038" y="10275"/>
                  </a:lnTo>
                  <a:lnTo>
                    <a:pt x="14609" y="9549"/>
                  </a:lnTo>
                  <a:lnTo>
                    <a:pt x="13228" y="7227"/>
                  </a:lnTo>
                  <a:lnTo>
                    <a:pt x="14562" y="4977"/>
                  </a:lnTo>
                  <a:lnTo>
                    <a:pt x="14990" y="4251"/>
                  </a:lnTo>
                  <a:lnTo>
                    <a:pt x="14145" y="4024"/>
                  </a:lnTo>
                  <a:lnTo>
                    <a:pt x="11478" y="3322"/>
                  </a:lnTo>
                  <a:lnTo>
                    <a:pt x="10799" y="822"/>
                  </a:lnTo>
                  <a:lnTo>
                    <a:pt x="10573"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4" name="Google Shape;334;p8"/>
            <p:cNvSpPr/>
            <p:nvPr/>
          </p:nvSpPr>
          <p:spPr>
            <a:xfrm>
              <a:off x="596200" y="4499800"/>
              <a:ext cx="375950" cy="365250"/>
            </a:xfrm>
            <a:custGeom>
              <a:avLst/>
              <a:gdLst/>
              <a:ahLst/>
              <a:cxnLst/>
              <a:rect l="l" t="t" r="r" b="b"/>
              <a:pathLst>
                <a:path w="15038" h="14610" extrusionOk="0">
                  <a:moveTo>
                    <a:pt x="4894" y="1286"/>
                  </a:moveTo>
                  <a:lnTo>
                    <a:pt x="7108" y="2524"/>
                  </a:lnTo>
                  <a:lnTo>
                    <a:pt x="7108" y="6322"/>
                  </a:lnTo>
                  <a:lnTo>
                    <a:pt x="4263" y="3572"/>
                  </a:lnTo>
                  <a:lnTo>
                    <a:pt x="4894" y="1286"/>
                  </a:lnTo>
                  <a:close/>
                  <a:moveTo>
                    <a:pt x="10037" y="1250"/>
                  </a:moveTo>
                  <a:lnTo>
                    <a:pt x="10692" y="3643"/>
                  </a:lnTo>
                  <a:lnTo>
                    <a:pt x="7930" y="6322"/>
                  </a:lnTo>
                  <a:lnTo>
                    <a:pt x="7930" y="2417"/>
                  </a:lnTo>
                  <a:lnTo>
                    <a:pt x="7942" y="2417"/>
                  </a:lnTo>
                  <a:lnTo>
                    <a:pt x="10037" y="1250"/>
                  </a:lnTo>
                  <a:close/>
                  <a:moveTo>
                    <a:pt x="3751" y="4203"/>
                  </a:moveTo>
                  <a:lnTo>
                    <a:pt x="6513" y="6882"/>
                  </a:lnTo>
                  <a:lnTo>
                    <a:pt x="2501" y="6882"/>
                  </a:lnTo>
                  <a:lnTo>
                    <a:pt x="1274" y="4846"/>
                  </a:lnTo>
                  <a:lnTo>
                    <a:pt x="3751" y="4203"/>
                  </a:lnTo>
                  <a:close/>
                  <a:moveTo>
                    <a:pt x="11383" y="4132"/>
                  </a:moveTo>
                  <a:lnTo>
                    <a:pt x="13716" y="4739"/>
                  </a:lnTo>
                  <a:lnTo>
                    <a:pt x="12442" y="6882"/>
                  </a:lnTo>
                  <a:lnTo>
                    <a:pt x="8525" y="6882"/>
                  </a:lnTo>
                  <a:lnTo>
                    <a:pt x="11383" y="4132"/>
                  </a:lnTo>
                  <a:close/>
                  <a:moveTo>
                    <a:pt x="12561" y="7715"/>
                  </a:moveTo>
                  <a:lnTo>
                    <a:pt x="13776" y="9763"/>
                  </a:lnTo>
                  <a:lnTo>
                    <a:pt x="11311" y="10394"/>
                  </a:lnTo>
                  <a:lnTo>
                    <a:pt x="8537" y="7715"/>
                  </a:lnTo>
                  <a:close/>
                  <a:moveTo>
                    <a:pt x="6513" y="7715"/>
                  </a:moveTo>
                  <a:lnTo>
                    <a:pt x="3667" y="10478"/>
                  </a:lnTo>
                  <a:lnTo>
                    <a:pt x="1334" y="9858"/>
                  </a:lnTo>
                  <a:lnTo>
                    <a:pt x="2620" y="7715"/>
                  </a:lnTo>
                  <a:close/>
                  <a:moveTo>
                    <a:pt x="7942" y="8287"/>
                  </a:moveTo>
                  <a:lnTo>
                    <a:pt x="10787" y="11037"/>
                  </a:lnTo>
                  <a:lnTo>
                    <a:pt x="10156" y="13311"/>
                  </a:lnTo>
                  <a:lnTo>
                    <a:pt x="7942" y="12085"/>
                  </a:lnTo>
                  <a:lnTo>
                    <a:pt x="7942" y="8287"/>
                  </a:lnTo>
                  <a:close/>
                  <a:moveTo>
                    <a:pt x="7120" y="8299"/>
                  </a:moveTo>
                  <a:lnTo>
                    <a:pt x="7120" y="12204"/>
                  </a:lnTo>
                  <a:lnTo>
                    <a:pt x="7108" y="12204"/>
                  </a:lnTo>
                  <a:lnTo>
                    <a:pt x="5013" y="13371"/>
                  </a:lnTo>
                  <a:lnTo>
                    <a:pt x="4358" y="10978"/>
                  </a:lnTo>
                  <a:lnTo>
                    <a:pt x="7120" y="8299"/>
                  </a:lnTo>
                  <a:close/>
                  <a:moveTo>
                    <a:pt x="10573" y="0"/>
                  </a:moveTo>
                  <a:lnTo>
                    <a:pt x="9811" y="405"/>
                  </a:lnTo>
                  <a:lnTo>
                    <a:pt x="7418" y="1750"/>
                  </a:lnTo>
                  <a:lnTo>
                    <a:pt x="5120" y="453"/>
                  </a:lnTo>
                  <a:lnTo>
                    <a:pt x="4358" y="36"/>
                  </a:lnTo>
                  <a:lnTo>
                    <a:pt x="4132" y="857"/>
                  </a:lnTo>
                  <a:lnTo>
                    <a:pt x="3417" y="3441"/>
                  </a:lnTo>
                  <a:lnTo>
                    <a:pt x="846" y="4120"/>
                  </a:lnTo>
                  <a:lnTo>
                    <a:pt x="0" y="4334"/>
                  </a:lnTo>
                  <a:lnTo>
                    <a:pt x="429" y="5072"/>
                  </a:lnTo>
                  <a:lnTo>
                    <a:pt x="1810" y="7394"/>
                  </a:lnTo>
                  <a:lnTo>
                    <a:pt x="476" y="9632"/>
                  </a:lnTo>
                  <a:lnTo>
                    <a:pt x="36" y="10370"/>
                  </a:lnTo>
                  <a:lnTo>
                    <a:pt x="893" y="10597"/>
                  </a:lnTo>
                  <a:lnTo>
                    <a:pt x="3548" y="11287"/>
                  </a:lnTo>
                  <a:lnTo>
                    <a:pt x="4239" y="13788"/>
                  </a:lnTo>
                  <a:lnTo>
                    <a:pt x="4453" y="14609"/>
                  </a:lnTo>
                  <a:lnTo>
                    <a:pt x="5215" y="14192"/>
                  </a:lnTo>
                  <a:lnTo>
                    <a:pt x="7608" y="12859"/>
                  </a:lnTo>
                  <a:lnTo>
                    <a:pt x="9918" y="14145"/>
                  </a:lnTo>
                  <a:lnTo>
                    <a:pt x="10680" y="14561"/>
                  </a:lnTo>
                  <a:lnTo>
                    <a:pt x="10906" y="13752"/>
                  </a:lnTo>
                  <a:lnTo>
                    <a:pt x="11621" y="11156"/>
                  </a:lnTo>
                  <a:lnTo>
                    <a:pt x="14192" y="10489"/>
                  </a:lnTo>
                  <a:lnTo>
                    <a:pt x="15038" y="10263"/>
                  </a:lnTo>
                  <a:lnTo>
                    <a:pt x="14609" y="9537"/>
                  </a:lnTo>
                  <a:lnTo>
                    <a:pt x="13228" y="7215"/>
                  </a:lnTo>
                  <a:lnTo>
                    <a:pt x="14562" y="4965"/>
                  </a:lnTo>
                  <a:lnTo>
                    <a:pt x="14990" y="4239"/>
                  </a:lnTo>
                  <a:lnTo>
                    <a:pt x="14145" y="4012"/>
                  </a:lnTo>
                  <a:lnTo>
                    <a:pt x="11478" y="3310"/>
                  </a:lnTo>
                  <a:lnTo>
                    <a:pt x="10799" y="810"/>
                  </a:lnTo>
                  <a:lnTo>
                    <a:pt x="10573"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5" name="Google Shape;335;p8"/>
            <p:cNvSpPr/>
            <p:nvPr/>
          </p:nvSpPr>
          <p:spPr>
            <a:xfrm>
              <a:off x="216975" y="4499800"/>
              <a:ext cx="376275" cy="365250"/>
            </a:xfrm>
            <a:custGeom>
              <a:avLst/>
              <a:gdLst/>
              <a:ahLst/>
              <a:cxnLst/>
              <a:rect l="l" t="t" r="r" b="b"/>
              <a:pathLst>
                <a:path w="15051" h="14610" extrusionOk="0">
                  <a:moveTo>
                    <a:pt x="4894" y="1286"/>
                  </a:moveTo>
                  <a:lnTo>
                    <a:pt x="7109" y="2524"/>
                  </a:lnTo>
                  <a:lnTo>
                    <a:pt x="7109" y="6322"/>
                  </a:lnTo>
                  <a:lnTo>
                    <a:pt x="4275" y="3548"/>
                  </a:lnTo>
                  <a:lnTo>
                    <a:pt x="4894" y="1286"/>
                  </a:lnTo>
                  <a:close/>
                  <a:moveTo>
                    <a:pt x="10050" y="1250"/>
                  </a:moveTo>
                  <a:lnTo>
                    <a:pt x="10704" y="3643"/>
                  </a:lnTo>
                  <a:lnTo>
                    <a:pt x="7930" y="6322"/>
                  </a:lnTo>
                  <a:lnTo>
                    <a:pt x="7930" y="2417"/>
                  </a:lnTo>
                  <a:lnTo>
                    <a:pt x="7942" y="2417"/>
                  </a:lnTo>
                  <a:lnTo>
                    <a:pt x="10050" y="1250"/>
                  </a:lnTo>
                  <a:close/>
                  <a:moveTo>
                    <a:pt x="3751" y="4203"/>
                  </a:moveTo>
                  <a:lnTo>
                    <a:pt x="6513" y="6882"/>
                  </a:lnTo>
                  <a:lnTo>
                    <a:pt x="2489" y="6882"/>
                  </a:lnTo>
                  <a:lnTo>
                    <a:pt x="1263" y="4846"/>
                  </a:lnTo>
                  <a:lnTo>
                    <a:pt x="3751" y="4203"/>
                  </a:lnTo>
                  <a:close/>
                  <a:moveTo>
                    <a:pt x="11383" y="4132"/>
                  </a:moveTo>
                  <a:lnTo>
                    <a:pt x="13717" y="4739"/>
                  </a:lnTo>
                  <a:lnTo>
                    <a:pt x="12443" y="6882"/>
                  </a:lnTo>
                  <a:lnTo>
                    <a:pt x="8537" y="6882"/>
                  </a:lnTo>
                  <a:lnTo>
                    <a:pt x="11383" y="4132"/>
                  </a:lnTo>
                  <a:close/>
                  <a:moveTo>
                    <a:pt x="12562" y="7715"/>
                  </a:moveTo>
                  <a:lnTo>
                    <a:pt x="13776" y="9763"/>
                  </a:lnTo>
                  <a:lnTo>
                    <a:pt x="11312" y="10394"/>
                  </a:lnTo>
                  <a:lnTo>
                    <a:pt x="8537" y="7715"/>
                  </a:lnTo>
                  <a:close/>
                  <a:moveTo>
                    <a:pt x="6513" y="7715"/>
                  </a:moveTo>
                  <a:lnTo>
                    <a:pt x="3680" y="10478"/>
                  </a:lnTo>
                  <a:lnTo>
                    <a:pt x="1322" y="9858"/>
                  </a:lnTo>
                  <a:lnTo>
                    <a:pt x="2608" y="7715"/>
                  </a:lnTo>
                  <a:close/>
                  <a:moveTo>
                    <a:pt x="7942" y="8287"/>
                  </a:moveTo>
                  <a:lnTo>
                    <a:pt x="10788" y="11037"/>
                  </a:lnTo>
                  <a:lnTo>
                    <a:pt x="10169" y="13311"/>
                  </a:lnTo>
                  <a:lnTo>
                    <a:pt x="7942" y="12085"/>
                  </a:lnTo>
                  <a:lnTo>
                    <a:pt x="7942" y="8287"/>
                  </a:lnTo>
                  <a:close/>
                  <a:moveTo>
                    <a:pt x="7133" y="8299"/>
                  </a:moveTo>
                  <a:lnTo>
                    <a:pt x="7133" y="12204"/>
                  </a:lnTo>
                  <a:lnTo>
                    <a:pt x="7109" y="12204"/>
                  </a:lnTo>
                  <a:lnTo>
                    <a:pt x="5013" y="13371"/>
                  </a:lnTo>
                  <a:lnTo>
                    <a:pt x="4358" y="10978"/>
                  </a:lnTo>
                  <a:lnTo>
                    <a:pt x="7133" y="8299"/>
                  </a:lnTo>
                  <a:close/>
                  <a:moveTo>
                    <a:pt x="10585" y="0"/>
                  </a:moveTo>
                  <a:lnTo>
                    <a:pt x="9823" y="405"/>
                  </a:lnTo>
                  <a:lnTo>
                    <a:pt x="7430" y="1750"/>
                  </a:lnTo>
                  <a:lnTo>
                    <a:pt x="5120" y="476"/>
                  </a:lnTo>
                  <a:lnTo>
                    <a:pt x="4358" y="60"/>
                  </a:lnTo>
                  <a:lnTo>
                    <a:pt x="4132" y="869"/>
                  </a:lnTo>
                  <a:lnTo>
                    <a:pt x="3418" y="3465"/>
                  </a:lnTo>
                  <a:lnTo>
                    <a:pt x="846" y="4120"/>
                  </a:lnTo>
                  <a:lnTo>
                    <a:pt x="1" y="4346"/>
                  </a:lnTo>
                  <a:lnTo>
                    <a:pt x="429" y="5072"/>
                  </a:lnTo>
                  <a:lnTo>
                    <a:pt x="1810" y="7394"/>
                  </a:lnTo>
                  <a:lnTo>
                    <a:pt x="477" y="9632"/>
                  </a:lnTo>
                  <a:lnTo>
                    <a:pt x="36" y="10370"/>
                  </a:lnTo>
                  <a:lnTo>
                    <a:pt x="894" y="10597"/>
                  </a:lnTo>
                  <a:lnTo>
                    <a:pt x="3561" y="11287"/>
                  </a:lnTo>
                  <a:lnTo>
                    <a:pt x="4239" y="13788"/>
                  </a:lnTo>
                  <a:lnTo>
                    <a:pt x="4466" y="14609"/>
                  </a:lnTo>
                  <a:lnTo>
                    <a:pt x="5228" y="14192"/>
                  </a:lnTo>
                  <a:lnTo>
                    <a:pt x="7621" y="12859"/>
                  </a:lnTo>
                  <a:lnTo>
                    <a:pt x="9930" y="14145"/>
                  </a:lnTo>
                  <a:lnTo>
                    <a:pt x="10681" y="14561"/>
                  </a:lnTo>
                  <a:lnTo>
                    <a:pt x="10907" y="13752"/>
                  </a:lnTo>
                  <a:lnTo>
                    <a:pt x="11621" y="11156"/>
                  </a:lnTo>
                  <a:lnTo>
                    <a:pt x="14193" y="10489"/>
                  </a:lnTo>
                  <a:lnTo>
                    <a:pt x="15050" y="10263"/>
                  </a:lnTo>
                  <a:lnTo>
                    <a:pt x="14610" y="9537"/>
                  </a:lnTo>
                  <a:lnTo>
                    <a:pt x="13229" y="7215"/>
                  </a:lnTo>
                  <a:lnTo>
                    <a:pt x="14562" y="4965"/>
                  </a:lnTo>
                  <a:lnTo>
                    <a:pt x="15003" y="4239"/>
                  </a:lnTo>
                  <a:lnTo>
                    <a:pt x="14157" y="4012"/>
                  </a:lnTo>
                  <a:lnTo>
                    <a:pt x="11490" y="3310"/>
                  </a:lnTo>
                  <a:lnTo>
                    <a:pt x="10800" y="810"/>
                  </a:lnTo>
                  <a:lnTo>
                    <a:pt x="1058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36" name="Google Shape;336;p8"/>
          <p:cNvSpPr txBox="1">
            <a:spLocks noGrp="1"/>
          </p:cNvSpPr>
          <p:nvPr>
            <p:ph type="title"/>
          </p:nvPr>
        </p:nvSpPr>
        <p:spPr>
          <a:xfrm>
            <a:off x="2048475" y="1217900"/>
            <a:ext cx="5047500" cy="1837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37" name="Google Shape;337;p8"/>
          <p:cNvSpPr txBox="1">
            <a:spLocks noGrp="1"/>
          </p:cNvSpPr>
          <p:nvPr>
            <p:ph type="subTitle" idx="1"/>
          </p:nvPr>
        </p:nvSpPr>
        <p:spPr>
          <a:xfrm>
            <a:off x="2066875" y="3605050"/>
            <a:ext cx="50292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Clr>
                <a:schemeClr val="lt1"/>
              </a:buClr>
              <a:buSzPts val="1200"/>
              <a:buNone/>
              <a:defRPr sz="1200">
                <a:solidFill>
                  <a:schemeClr val="lt1"/>
                </a:solidFill>
              </a:defRPr>
            </a:lvl2pPr>
            <a:lvl3pPr lvl="2" rtl="0">
              <a:lnSpc>
                <a:spcPct val="100000"/>
              </a:lnSpc>
              <a:spcBef>
                <a:spcPts val="0"/>
              </a:spcBef>
              <a:spcAft>
                <a:spcPts val="0"/>
              </a:spcAft>
              <a:buClr>
                <a:schemeClr val="lt1"/>
              </a:buClr>
              <a:buSzPts val="1200"/>
              <a:buNone/>
              <a:defRPr sz="1200">
                <a:solidFill>
                  <a:schemeClr val="lt1"/>
                </a:solidFill>
              </a:defRPr>
            </a:lvl3pPr>
            <a:lvl4pPr lvl="3" rtl="0">
              <a:lnSpc>
                <a:spcPct val="100000"/>
              </a:lnSpc>
              <a:spcBef>
                <a:spcPts val="0"/>
              </a:spcBef>
              <a:spcAft>
                <a:spcPts val="0"/>
              </a:spcAft>
              <a:buClr>
                <a:schemeClr val="lt1"/>
              </a:buClr>
              <a:buSzPts val="1200"/>
              <a:buNone/>
              <a:defRPr sz="1200">
                <a:solidFill>
                  <a:schemeClr val="lt1"/>
                </a:solidFill>
              </a:defRPr>
            </a:lvl4pPr>
            <a:lvl5pPr lvl="4" rtl="0">
              <a:lnSpc>
                <a:spcPct val="100000"/>
              </a:lnSpc>
              <a:spcBef>
                <a:spcPts val="0"/>
              </a:spcBef>
              <a:spcAft>
                <a:spcPts val="0"/>
              </a:spcAft>
              <a:buClr>
                <a:schemeClr val="lt1"/>
              </a:buClr>
              <a:buSzPts val="1200"/>
              <a:buNone/>
              <a:defRPr sz="1200">
                <a:solidFill>
                  <a:schemeClr val="lt1"/>
                </a:solidFill>
              </a:defRPr>
            </a:lvl5pPr>
            <a:lvl6pPr lvl="5" rtl="0">
              <a:lnSpc>
                <a:spcPct val="100000"/>
              </a:lnSpc>
              <a:spcBef>
                <a:spcPts val="0"/>
              </a:spcBef>
              <a:spcAft>
                <a:spcPts val="0"/>
              </a:spcAft>
              <a:buClr>
                <a:schemeClr val="lt1"/>
              </a:buClr>
              <a:buSzPts val="1200"/>
              <a:buNone/>
              <a:defRPr sz="1200">
                <a:solidFill>
                  <a:schemeClr val="lt1"/>
                </a:solidFill>
              </a:defRPr>
            </a:lvl6pPr>
            <a:lvl7pPr lvl="6" rtl="0">
              <a:lnSpc>
                <a:spcPct val="100000"/>
              </a:lnSpc>
              <a:spcBef>
                <a:spcPts val="0"/>
              </a:spcBef>
              <a:spcAft>
                <a:spcPts val="0"/>
              </a:spcAft>
              <a:buClr>
                <a:schemeClr val="lt1"/>
              </a:buClr>
              <a:buSzPts val="1200"/>
              <a:buNone/>
              <a:defRPr sz="1200">
                <a:solidFill>
                  <a:schemeClr val="lt1"/>
                </a:solidFill>
              </a:defRPr>
            </a:lvl7pPr>
            <a:lvl8pPr lvl="7" rtl="0">
              <a:lnSpc>
                <a:spcPct val="100000"/>
              </a:lnSpc>
              <a:spcBef>
                <a:spcPts val="0"/>
              </a:spcBef>
              <a:spcAft>
                <a:spcPts val="0"/>
              </a:spcAft>
              <a:buClr>
                <a:schemeClr val="lt1"/>
              </a:buClr>
              <a:buSzPts val="1200"/>
              <a:buNone/>
              <a:defRPr sz="1200">
                <a:solidFill>
                  <a:schemeClr val="lt1"/>
                </a:solidFill>
              </a:defRPr>
            </a:lvl8pPr>
            <a:lvl9pPr lvl="8" rtl="0">
              <a:lnSpc>
                <a:spcPct val="100000"/>
              </a:lnSpc>
              <a:spcBef>
                <a:spcPts val="0"/>
              </a:spcBef>
              <a:spcAft>
                <a:spcPts val="0"/>
              </a:spcAft>
              <a:buClr>
                <a:schemeClr val="lt1"/>
              </a:buClr>
              <a:buSzPts val="1200"/>
              <a:buNone/>
              <a:defRPr sz="1200">
                <a:solidFill>
                  <a:schemeClr val="lt1"/>
                </a:solidFill>
              </a:defRPr>
            </a:lvl9pPr>
          </a:lstStyle>
          <a:p>
            <a:endParaRPr/>
          </a:p>
        </p:txBody>
      </p:sp>
    </p:spTree>
    <p:extLst>
      <p:ext uri="{BB962C8B-B14F-4D97-AF65-F5344CB8AC3E}">
        <p14:creationId xmlns:p14="http://schemas.microsoft.com/office/powerpoint/2010/main" val="30133253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accent6"/>
            </a:gs>
            <a:gs pos="100000">
              <a:srgbClr val="FEEADB"/>
            </a:gs>
          </a:gsLst>
          <a:lin ang="540001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2800"/>
              <a:buFont typeface="Taviraj"/>
              <a:buNone/>
              <a:defRPr sz="2800">
                <a:solidFill>
                  <a:schemeClr val="dk1"/>
                </a:solidFill>
                <a:latin typeface="Taviraj"/>
                <a:ea typeface="Taviraj"/>
                <a:cs typeface="Taviraj"/>
                <a:sym typeface="Taviraj"/>
              </a:defRPr>
            </a:lvl1pPr>
            <a:lvl2pPr lvl="1">
              <a:spcBef>
                <a:spcPts val="0"/>
              </a:spcBef>
              <a:spcAft>
                <a:spcPts val="0"/>
              </a:spcAft>
              <a:buClr>
                <a:schemeClr val="dk1"/>
              </a:buClr>
              <a:buSzPts val="2800"/>
              <a:buFont typeface="Taviraj"/>
              <a:buNone/>
              <a:defRPr sz="2800">
                <a:solidFill>
                  <a:schemeClr val="dk1"/>
                </a:solidFill>
                <a:latin typeface="Taviraj"/>
                <a:ea typeface="Taviraj"/>
                <a:cs typeface="Taviraj"/>
                <a:sym typeface="Taviraj"/>
              </a:defRPr>
            </a:lvl2pPr>
            <a:lvl3pPr lvl="2">
              <a:spcBef>
                <a:spcPts val="0"/>
              </a:spcBef>
              <a:spcAft>
                <a:spcPts val="0"/>
              </a:spcAft>
              <a:buClr>
                <a:schemeClr val="dk1"/>
              </a:buClr>
              <a:buSzPts val="2800"/>
              <a:buFont typeface="Taviraj"/>
              <a:buNone/>
              <a:defRPr sz="2800">
                <a:solidFill>
                  <a:schemeClr val="dk1"/>
                </a:solidFill>
                <a:latin typeface="Taviraj"/>
                <a:ea typeface="Taviraj"/>
                <a:cs typeface="Taviraj"/>
                <a:sym typeface="Taviraj"/>
              </a:defRPr>
            </a:lvl3pPr>
            <a:lvl4pPr lvl="3">
              <a:spcBef>
                <a:spcPts val="0"/>
              </a:spcBef>
              <a:spcAft>
                <a:spcPts val="0"/>
              </a:spcAft>
              <a:buClr>
                <a:schemeClr val="dk1"/>
              </a:buClr>
              <a:buSzPts val="2800"/>
              <a:buFont typeface="Taviraj"/>
              <a:buNone/>
              <a:defRPr sz="2800">
                <a:solidFill>
                  <a:schemeClr val="dk1"/>
                </a:solidFill>
                <a:latin typeface="Taviraj"/>
                <a:ea typeface="Taviraj"/>
                <a:cs typeface="Taviraj"/>
                <a:sym typeface="Taviraj"/>
              </a:defRPr>
            </a:lvl4pPr>
            <a:lvl5pPr lvl="4">
              <a:spcBef>
                <a:spcPts val="0"/>
              </a:spcBef>
              <a:spcAft>
                <a:spcPts val="0"/>
              </a:spcAft>
              <a:buClr>
                <a:schemeClr val="dk1"/>
              </a:buClr>
              <a:buSzPts val="2800"/>
              <a:buFont typeface="Taviraj"/>
              <a:buNone/>
              <a:defRPr sz="2800">
                <a:solidFill>
                  <a:schemeClr val="dk1"/>
                </a:solidFill>
                <a:latin typeface="Taviraj"/>
                <a:ea typeface="Taviraj"/>
                <a:cs typeface="Taviraj"/>
                <a:sym typeface="Taviraj"/>
              </a:defRPr>
            </a:lvl5pPr>
            <a:lvl6pPr lvl="5">
              <a:spcBef>
                <a:spcPts val="0"/>
              </a:spcBef>
              <a:spcAft>
                <a:spcPts val="0"/>
              </a:spcAft>
              <a:buClr>
                <a:schemeClr val="dk1"/>
              </a:buClr>
              <a:buSzPts val="2800"/>
              <a:buFont typeface="Taviraj"/>
              <a:buNone/>
              <a:defRPr sz="2800">
                <a:solidFill>
                  <a:schemeClr val="dk1"/>
                </a:solidFill>
                <a:latin typeface="Taviraj"/>
                <a:ea typeface="Taviraj"/>
                <a:cs typeface="Taviraj"/>
                <a:sym typeface="Taviraj"/>
              </a:defRPr>
            </a:lvl6pPr>
            <a:lvl7pPr lvl="6">
              <a:spcBef>
                <a:spcPts val="0"/>
              </a:spcBef>
              <a:spcAft>
                <a:spcPts val="0"/>
              </a:spcAft>
              <a:buClr>
                <a:schemeClr val="dk1"/>
              </a:buClr>
              <a:buSzPts val="2800"/>
              <a:buFont typeface="Taviraj"/>
              <a:buNone/>
              <a:defRPr sz="2800">
                <a:solidFill>
                  <a:schemeClr val="dk1"/>
                </a:solidFill>
                <a:latin typeface="Taviraj"/>
                <a:ea typeface="Taviraj"/>
                <a:cs typeface="Taviraj"/>
                <a:sym typeface="Taviraj"/>
              </a:defRPr>
            </a:lvl7pPr>
            <a:lvl8pPr lvl="7">
              <a:spcBef>
                <a:spcPts val="0"/>
              </a:spcBef>
              <a:spcAft>
                <a:spcPts val="0"/>
              </a:spcAft>
              <a:buClr>
                <a:schemeClr val="dk1"/>
              </a:buClr>
              <a:buSzPts val="2800"/>
              <a:buFont typeface="Taviraj"/>
              <a:buNone/>
              <a:defRPr sz="2800">
                <a:solidFill>
                  <a:schemeClr val="dk1"/>
                </a:solidFill>
                <a:latin typeface="Taviraj"/>
                <a:ea typeface="Taviraj"/>
                <a:cs typeface="Taviraj"/>
                <a:sym typeface="Taviraj"/>
              </a:defRPr>
            </a:lvl8pPr>
            <a:lvl9pPr lvl="8">
              <a:spcBef>
                <a:spcPts val="0"/>
              </a:spcBef>
              <a:spcAft>
                <a:spcPts val="0"/>
              </a:spcAft>
              <a:buClr>
                <a:schemeClr val="dk1"/>
              </a:buClr>
              <a:buSzPts val="2800"/>
              <a:buFont typeface="Taviraj"/>
              <a:buNone/>
              <a:defRPr sz="2800">
                <a:solidFill>
                  <a:schemeClr val="dk1"/>
                </a:solidFill>
                <a:latin typeface="Taviraj"/>
                <a:ea typeface="Taviraj"/>
                <a:cs typeface="Taviraj"/>
                <a:sym typeface="Taviraj"/>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Sanchez"/>
              <a:buChar char="●"/>
              <a:defRPr>
                <a:solidFill>
                  <a:schemeClr val="dk1"/>
                </a:solidFill>
                <a:latin typeface="Sanchez"/>
                <a:ea typeface="Sanchez"/>
                <a:cs typeface="Sanchez"/>
                <a:sym typeface="Sanchez"/>
              </a:defRPr>
            </a:lvl1pPr>
            <a:lvl2pPr marL="914400" lvl="1" indent="-317500">
              <a:lnSpc>
                <a:spcPct val="100000"/>
              </a:lnSpc>
              <a:spcBef>
                <a:spcPts val="0"/>
              </a:spcBef>
              <a:spcAft>
                <a:spcPts val="0"/>
              </a:spcAft>
              <a:buClr>
                <a:schemeClr val="dk1"/>
              </a:buClr>
              <a:buSzPts val="1400"/>
              <a:buFont typeface="Sanchez"/>
              <a:buChar char="○"/>
              <a:defRPr>
                <a:solidFill>
                  <a:schemeClr val="dk1"/>
                </a:solidFill>
                <a:latin typeface="Sanchez"/>
                <a:ea typeface="Sanchez"/>
                <a:cs typeface="Sanchez"/>
                <a:sym typeface="Sanchez"/>
              </a:defRPr>
            </a:lvl2pPr>
            <a:lvl3pPr marL="1371600" lvl="2" indent="-317500">
              <a:lnSpc>
                <a:spcPct val="100000"/>
              </a:lnSpc>
              <a:spcBef>
                <a:spcPts val="0"/>
              </a:spcBef>
              <a:spcAft>
                <a:spcPts val="0"/>
              </a:spcAft>
              <a:buClr>
                <a:schemeClr val="dk1"/>
              </a:buClr>
              <a:buSzPts val="1400"/>
              <a:buFont typeface="Sanchez"/>
              <a:buChar char="■"/>
              <a:defRPr>
                <a:solidFill>
                  <a:schemeClr val="dk1"/>
                </a:solidFill>
                <a:latin typeface="Sanchez"/>
                <a:ea typeface="Sanchez"/>
                <a:cs typeface="Sanchez"/>
                <a:sym typeface="Sanchez"/>
              </a:defRPr>
            </a:lvl3pPr>
            <a:lvl4pPr marL="1828800" lvl="3" indent="-317500">
              <a:lnSpc>
                <a:spcPct val="100000"/>
              </a:lnSpc>
              <a:spcBef>
                <a:spcPts val="0"/>
              </a:spcBef>
              <a:spcAft>
                <a:spcPts val="0"/>
              </a:spcAft>
              <a:buClr>
                <a:schemeClr val="dk1"/>
              </a:buClr>
              <a:buSzPts val="1400"/>
              <a:buFont typeface="Sanchez"/>
              <a:buChar char="●"/>
              <a:defRPr>
                <a:solidFill>
                  <a:schemeClr val="dk1"/>
                </a:solidFill>
                <a:latin typeface="Sanchez"/>
                <a:ea typeface="Sanchez"/>
                <a:cs typeface="Sanchez"/>
                <a:sym typeface="Sanchez"/>
              </a:defRPr>
            </a:lvl4pPr>
            <a:lvl5pPr marL="2286000" lvl="4" indent="-317500">
              <a:lnSpc>
                <a:spcPct val="100000"/>
              </a:lnSpc>
              <a:spcBef>
                <a:spcPts val="0"/>
              </a:spcBef>
              <a:spcAft>
                <a:spcPts val="0"/>
              </a:spcAft>
              <a:buClr>
                <a:schemeClr val="dk1"/>
              </a:buClr>
              <a:buSzPts val="1400"/>
              <a:buFont typeface="Sanchez"/>
              <a:buChar char="○"/>
              <a:defRPr>
                <a:solidFill>
                  <a:schemeClr val="dk1"/>
                </a:solidFill>
                <a:latin typeface="Sanchez"/>
                <a:ea typeface="Sanchez"/>
                <a:cs typeface="Sanchez"/>
                <a:sym typeface="Sanchez"/>
              </a:defRPr>
            </a:lvl5pPr>
            <a:lvl6pPr marL="2743200" lvl="5" indent="-317500">
              <a:lnSpc>
                <a:spcPct val="100000"/>
              </a:lnSpc>
              <a:spcBef>
                <a:spcPts val="0"/>
              </a:spcBef>
              <a:spcAft>
                <a:spcPts val="0"/>
              </a:spcAft>
              <a:buClr>
                <a:schemeClr val="dk1"/>
              </a:buClr>
              <a:buSzPts val="1400"/>
              <a:buFont typeface="Sanchez"/>
              <a:buChar char="■"/>
              <a:defRPr>
                <a:solidFill>
                  <a:schemeClr val="dk1"/>
                </a:solidFill>
                <a:latin typeface="Sanchez"/>
                <a:ea typeface="Sanchez"/>
                <a:cs typeface="Sanchez"/>
                <a:sym typeface="Sanchez"/>
              </a:defRPr>
            </a:lvl6pPr>
            <a:lvl7pPr marL="3200400" lvl="6" indent="-317500">
              <a:lnSpc>
                <a:spcPct val="100000"/>
              </a:lnSpc>
              <a:spcBef>
                <a:spcPts val="0"/>
              </a:spcBef>
              <a:spcAft>
                <a:spcPts val="0"/>
              </a:spcAft>
              <a:buClr>
                <a:schemeClr val="dk1"/>
              </a:buClr>
              <a:buSzPts val="1400"/>
              <a:buFont typeface="Sanchez"/>
              <a:buChar char="●"/>
              <a:defRPr>
                <a:solidFill>
                  <a:schemeClr val="dk1"/>
                </a:solidFill>
                <a:latin typeface="Sanchez"/>
                <a:ea typeface="Sanchez"/>
                <a:cs typeface="Sanchez"/>
                <a:sym typeface="Sanchez"/>
              </a:defRPr>
            </a:lvl7pPr>
            <a:lvl8pPr marL="3657600" lvl="7" indent="-317500">
              <a:lnSpc>
                <a:spcPct val="100000"/>
              </a:lnSpc>
              <a:spcBef>
                <a:spcPts val="0"/>
              </a:spcBef>
              <a:spcAft>
                <a:spcPts val="0"/>
              </a:spcAft>
              <a:buClr>
                <a:schemeClr val="dk1"/>
              </a:buClr>
              <a:buSzPts val="1400"/>
              <a:buFont typeface="Sanchez"/>
              <a:buChar char="○"/>
              <a:defRPr>
                <a:solidFill>
                  <a:schemeClr val="dk1"/>
                </a:solidFill>
                <a:latin typeface="Sanchez"/>
                <a:ea typeface="Sanchez"/>
                <a:cs typeface="Sanchez"/>
                <a:sym typeface="Sanchez"/>
              </a:defRPr>
            </a:lvl8pPr>
            <a:lvl9pPr marL="4114800" lvl="8" indent="-317500">
              <a:lnSpc>
                <a:spcPct val="100000"/>
              </a:lnSpc>
              <a:spcBef>
                <a:spcPts val="0"/>
              </a:spcBef>
              <a:spcAft>
                <a:spcPts val="0"/>
              </a:spcAft>
              <a:buClr>
                <a:schemeClr val="dk1"/>
              </a:buClr>
              <a:buSzPts val="1400"/>
              <a:buFont typeface="Sanchez"/>
              <a:buChar char="■"/>
              <a:defRPr>
                <a:solidFill>
                  <a:schemeClr val="dk1"/>
                </a:solidFill>
                <a:latin typeface="Sanchez"/>
                <a:ea typeface="Sanchez"/>
                <a:cs typeface="Sanchez"/>
                <a:sym typeface="Sanchez"/>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7" r:id="rId4"/>
    <p:sldLayoutId id="2147483658" r:id="rId5"/>
    <p:sldLayoutId id="2147483664" r:id="rId6"/>
  </p:sldLayoutIdLst>
  <p:hf sldNum="0" hdr="0" ftr="0" dt="0"/>
  <p:txStyles>
    <p:titleStyle>
      <a:defPPr marR="0" lvl="0" algn="l" rtl="0">
        <a:lnSpc>
          <a:spcPct val="100000"/>
        </a:lnSpc>
        <a:spcBef>
          <a:spcPts val="0"/>
        </a:spcBef>
        <a:spcAft>
          <a:spcPts val="0"/>
        </a:spcAft>
      </a:defPPr>
      <a:lvl1pPr marR="0" lvl="0" algn="l" rtl="1"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1"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1"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1"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1"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1"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1"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1"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1"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r" rtl="1"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r" rtl="1"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r" rtl="1"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r" rtl="1"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r" rtl="1"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r" rtl="1"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r" rtl="1"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r" rtl="1"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r" rtl="1"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r" rtl="1"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r" rtl="1"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r" rtl="1"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r" rtl="1"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r" rtl="1"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r" rtl="1"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r" rtl="1"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r" rtl="1"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r" rtl="1"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chemeClr val="accent6"/>
            </a:gs>
            <a:gs pos="100000">
              <a:srgbClr val="FEEADB"/>
            </a:gs>
          </a:gsLst>
          <a:lin ang="540001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2800"/>
              <a:buFont typeface="Taviraj"/>
              <a:buNone/>
              <a:defRPr sz="2800">
                <a:solidFill>
                  <a:schemeClr val="dk1"/>
                </a:solidFill>
                <a:latin typeface="Taviraj"/>
                <a:ea typeface="Taviraj"/>
                <a:cs typeface="Taviraj"/>
                <a:sym typeface="Taviraj"/>
              </a:defRPr>
            </a:lvl1pPr>
            <a:lvl2pPr lvl="1">
              <a:spcBef>
                <a:spcPts val="0"/>
              </a:spcBef>
              <a:spcAft>
                <a:spcPts val="0"/>
              </a:spcAft>
              <a:buClr>
                <a:schemeClr val="dk1"/>
              </a:buClr>
              <a:buSzPts val="2800"/>
              <a:buFont typeface="Taviraj"/>
              <a:buNone/>
              <a:defRPr sz="2800">
                <a:solidFill>
                  <a:schemeClr val="dk1"/>
                </a:solidFill>
                <a:latin typeface="Taviraj"/>
                <a:ea typeface="Taviraj"/>
                <a:cs typeface="Taviraj"/>
                <a:sym typeface="Taviraj"/>
              </a:defRPr>
            </a:lvl2pPr>
            <a:lvl3pPr lvl="2">
              <a:spcBef>
                <a:spcPts val="0"/>
              </a:spcBef>
              <a:spcAft>
                <a:spcPts val="0"/>
              </a:spcAft>
              <a:buClr>
                <a:schemeClr val="dk1"/>
              </a:buClr>
              <a:buSzPts val="2800"/>
              <a:buFont typeface="Taviraj"/>
              <a:buNone/>
              <a:defRPr sz="2800">
                <a:solidFill>
                  <a:schemeClr val="dk1"/>
                </a:solidFill>
                <a:latin typeface="Taviraj"/>
                <a:ea typeface="Taviraj"/>
                <a:cs typeface="Taviraj"/>
                <a:sym typeface="Taviraj"/>
              </a:defRPr>
            </a:lvl3pPr>
            <a:lvl4pPr lvl="3">
              <a:spcBef>
                <a:spcPts val="0"/>
              </a:spcBef>
              <a:spcAft>
                <a:spcPts val="0"/>
              </a:spcAft>
              <a:buClr>
                <a:schemeClr val="dk1"/>
              </a:buClr>
              <a:buSzPts val="2800"/>
              <a:buFont typeface="Taviraj"/>
              <a:buNone/>
              <a:defRPr sz="2800">
                <a:solidFill>
                  <a:schemeClr val="dk1"/>
                </a:solidFill>
                <a:latin typeface="Taviraj"/>
                <a:ea typeface="Taviraj"/>
                <a:cs typeface="Taviraj"/>
                <a:sym typeface="Taviraj"/>
              </a:defRPr>
            </a:lvl4pPr>
            <a:lvl5pPr lvl="4">
              <a:spcBef>
                <a:spcPts val="0"/>
              </a:spcBef>
              <a:spcAft>
                <a:spcPts val="0"/>
              </a:spcAft>
              <a:buClr>
                <a:schemeClr val="dk1"/>
              </a:buClr>
              <a:buSzPts val="2800"/>
              <a:buFont typeface="Taviraj"/>
              <a:buNone/>
              <a:defRPr sz="2800">
                <a:solidFill>
                  <a:schemeClr val="dk1"/>
                </a:solidFill>
                <a:latin typeface="Taviraj"/>
                <a:ea typeface="Taviraj"/>
                <a:cs typeface="Taviraj"/>
                <a:sym typeface="Taviraj"/>
              </a:defRPr>
            </a:lvl5pPr>
            <a:lvl6pPr lvl="5">
              <a:spcBef>
                <a:spcPts val="0"/>
              </a:spcBef>
              <a:spcAft>
                <a:spcPts val="0"/>
              </a:spcAft>
              <a:buClr>
                <a:schemeClr val="dk1"/>
              </a:buClr>
              <a:buSzPts val="2800"/>
              <a:buFont typeface="Taviraj"/>
              <a:buNone/>
              <a:defRPr sz="2800">
                <a:solidFill>
                  <a:schemeClr val="dk1"/>
                </a:solidFill>
                <a:latin typeface="Taviraj"/>
                <a:ea typeface="Taviraj"/>
                <a:cs typeface="Taviraj"/>
                <a:sym typeface="Taviraj"/>
              </a:defRPr>
            </a:lvl6pPr>
            <a:lvl7pPr lvl="6">
              <a:spcBef>
                <a:spcPts val="0"/>
              </a:spcBef>
              <a:spcAft>
                <a:spcPts val="0"/>
              </a:spcAft>
              <a:buClr>
                <a:schemeClr val="dk1"/>
              </a:buClr>
              <a:buSzPts val="2800"/>
              <a:buFont typeface="Taviraj"/>
              <a:buNone/>
              <a:defRPr sz="2800">
                <a:solidFill>
                  <a:schemeClr val="dk1"/>
                </a:solidFill>
                <a:latin typeface="Taviraj"/>
                <a:ea typeface="Taviraj"/>
                <a:cs typeface="Taviraj"/>
                <a:sym typeface="Taviraj"/>
              </a:defRPr>
            </a:lvl7pPr>
            <a:lvl8pPr lvl="7">
              <a:spcBef>
                <a:spcPts val="0"/>
              </a:spcBef>
              <a:spcAft>
                <a:spcPts val="0"/>
              </a:spcAft>
              <a:buClr>
                <a:schemeClr val="dk1"/>
              </a:buClr>
              <a:buSzPts val="2800"/>
              <a:buFont typeface="Taviraj"/>
              <a:buNone/>
              <a:defRPr sz="2800">
                <a:solidFill>
                  <a:schemeClr val="dk1"/>
                </a:solidFill>
                <a:latin typeface="Taviraj"/>
                <a:ea typeface="Taviraj"/>
                <a:cs typeface="Taviraj"/>
                <a:sym typeface="Taviraj"/>
              </a:defRPr>
            </a:lvl8pPr>
            <a:lvl9pPr lvl="8">
              <a:spcBef>
                <a:spcPts val="0"/>
              </a:spcBef>
              <a:spcAft>
                <a:spcPts val="0"/>
              </a:spcAft>
              <a:buClr>
                <a:schemeClr val="dk1"/>
              </a:buClr>
              <a:buSzPts val="2800"/>
              <a:buFont typeface="Taviraj"/>
              <a:buNone/>
              <a:defRPr sz="2800">
                <a:solidFill>
                  <a:schemeClr val="dk1"/>
                </a:solidFill>
                <a:latin typeface="Taviraj"/>
                <a:ea typeface="Taviraj"/>
                <a:cs typeface="Taviraj"/>
                <a:sym typeface="Taviraj"/>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Sanchez"/>
              <a:buChar char="●"/>
              <a:defRPr>
                <a:solidFill>
                  <a:schemeClr val="dk1"/>
                </a:solidFill>
                <a:latin typeface="Sanchez"/>
                <a:ea typeface="Sanchez"/>
                <a:cs typeface="Sanchez"/>
                <a:sym typeface="Sanchez"/>
              </a:defRPr>
            </a:lvl1pPr>
            <a:lvl2pPr marL="914400" lvl="1" indent="-317500">
              <a:lnSpc>
                <a:spcPct val="100000"/>
              </a:lnSpc>
              <a:spcBef>
                <a:spcPts val="0"/>
              </a:spcBef>
              <a:spcAft>
                <a:spcPts val="0"/>
              </a:spcAft>
              <a:buClr>
                <a:schemeClr val="dk1"/>
              </a:buClr>
              <a:buSzPts val="1400"/>
              <a:buFont typeface="Sanchez"/>
              <a:buChar char="○"/>
              <a:defRPr>
                <a:solidFill>
                  <a:schemeClr val="dk1"/>
                </a:solidFill>
                <a:latin typeface="Sanchez"/>
                <a:ea typeface="Sanchez"/>
                <a:cs typeface="Sanchez"/>
                <a:sym typeface="Sanchez"/>
              </a:defRPr>
            </a:lvl2pPr>
            <a:lvl3pPr marL="1371600" lvl="2" indent="-317500">
              <a:lnSpc>
                <a:spcPct val="100000"/>
              </a:lnSpc>
              <a:spcBef>
                <a:spcPts val="0"/>
              </a:spcBef>
              <a:spcAft>
                <a:spcPts val="0"/>
              </a:spcAft>
              <a:buClr>
                <a:schemeClr val="dk1"/>
              </a:buClr>
              <a:buSzPts val="1400"/>
              <a:buFont typeface="Sanchez"/>
              <a:buChar char="■"/>
              <a:defRPr>
                <a:solidFill>
                  <a:schemeClr val="dk1"/>
                </a:solidFill>
                <a:latin typeface="Sanchez"/>
                <a:ea typeface="Sanchez"/>
                <a:cs typeface="Sanchez"/>
                <a:sym typeface="Sanchez"/>
              </a:defRPr>
            </a:lvl3pPr>
            <a:lvl4pPr marL="1828800" lvl="3" indent="-317500">
              <a:lnSpc>
                <a:spcPct val="100000"/>
              </a:lnSpc>
              <a:spcBef>
                <a:spcPts val="0"/>
              </a:spcBef>
              <a:spcAft>
                <a:spcPts val="0"/>
              </a:spcAft>
              <a:buClr>
                <a:schemeClr val="dk1"/>
              </a:buClr>
              <a:buSzPts val="1400"/>
              <a:buFont typeface="Sanchez"/>
              <a:buChar char="●"/>
              <a:defRPr>
                <a:solidFill>
                  <a:schemeClr val="dk1"/>
                </a:solidFill>
                <a:latin typeface="Sanchez"/>
                <a:ea typeface="Sanchez"/>
                <a:cs typeface="Sanchez"/>
                <a:sym typeface="Sanchez"/>
              </a:defRPr>
            </a:lvl4pPr>
            <a:lvl5pPr marL="2286000" lvl="4" indent="-317500">
              <a:lnSpc>
                <a:spcPct val="100000"/>
              </a:lnSpc>
              <a:spcBef>
                <a:spcPts val="0"/>
              </a:spcBef>
              <a:spcAft>
                <a:spcPts val="0"/>
              </a:spcAft>
              <a:buClr>
                <a:schemeClr val="dk1"/>
              </a:buClr>
              <a:buSzPts val="1400"/>
              <a:buFont typeface="Sanchez"/>
              <a:buChar char="○"/>
              <a:defRPr>
                <a:solidFill>
                  <a:schemeClr val="dk1"/>
                </a:solidFill>
                <a:latin typeface="Sanchez"/>
                <a:ea typeface="Sanchez"/>
                <a:cs typeface="Sanchez"/>
                <a:sym typeface="Sanchez"/>
              </a:defRPr>
            </a:lvl5pPr>
            <a:lvl6pPr marL="2743200" lvl="5" indent="-317500">
              <a:lnSpc>
                <a:spcPct val="100000"/>
              </a:lnSpc>
              <a:spcBef>
                <a:spcPts val="0"/>
              </a:spcBef>
              <a:spcAft>
                <a:spcPts val="0"/>
              </a:spcAft>
              <a:buClr>
                <a:schemeClr val="dk1"/>
              </a:buClr>
              <a:buSzPts val="1400"/>
              <a:buFont typeface="Sanchez"/>
              <a:buChar char="■"/>
              <a:defRPr>
                <a:solidFill>
                  <a:schemeClr val="dk1"/>
                </a:solidFill>
                <a:latin typeface="Sanchez"/>
                <a:ea typeface="Sanchez"/>
                <a:cs typeface="Sanchez"/>
                <a:sym typeface="Sanchez"/>
              </a:defRPr>
            </a:lvl6pPr>
            <a:lvl7pPr marL="3200400" lvl="6" indent="-317500">
              <a:lnSpc>
                <a:spcPct val="100000"/>
              </a:lnSpc>
              <a:spcBef>
                <a:spcPts val="0"/>
              </a:spcBef>
              <a:spcAft>
                <a:spcPts val="0"/>
              </a:spcAft>
              <a:buClr>
                <a:schemeClr val="dk1"/>
              </a:buClr>
              <a:buSzPts val="1400"/>
              <a:buFont typeface="Sanchez"/>
              <a:buChar char="●"/>
              <a:defRPr>
                <a:solidFill>
                  <a:schemeClr val="dk1"/>
                </a:solidFill>
                <a:latin typeface="Sanchez"/>
                <a:ea typeface="Sanchez"/>
                <a:cs typeface="Sanchez"/>
                <a:sym typeface="Sanchez"/>
              </a:defRPr>
            </a:lvl7pPr>
            <a:lvl8pPr marL="3657600" lvl="7" indent="-317500">
              <a:lnSpc>
                <a:spcPct val="100000"/>
              </a:lnSpc>
              <a:spcBef>
                <a:spcPts val="0"/>
              </a:spcBef>
              <a:spcAft>
                <a:spcPts val="0"/>
              </a:spcAft>
              <a:buClr>
                <a:schemeClr val="dk1"/>
              </a:buClr>
              <a:buSzPts val="1400"/>
              <a:buFont typeface="Sanchez"/>
              <a:buChar char="○"/>
              <a:defRPr>
                <a:solidFill>
                  <a:schemeClr val="dk1"/>
                </a:solidFill>
                <a:latin typeface="Sanchez"/>
                <a:ea typeface="Sanchez"/>
                <a:cs typeface="Sanchez"/>
                <a:sym typeface="Sanchez"/>
              </a:defRPr>
            </a:lvl8pPr>
            <a:lvl9pPr marL="4114800" lvl="8" indent="-317500">
              <a:lnSpc>
                <a:spcPct val="100000"/>
              </a:lnSpc>
              <a:spcBef>
                <a:spcPts val="0"/>
              </a:spcBef>
              <a:spcAft>
                <a:spcPts val="0"/>
              </a:spcAft>
              <a:buClr>
                <a:schemeClr val="dk1"/>
              </a:buClr>
              <a:buSzPts val="1400"/>
              <a:buFont typeface="Sanchez"/>
              <a:buChar char="■"/>
              <a:defRPr>
                <a:solidFill>
                  <a:schemeClr val="dk1"/>
                </a:solidFill>
                <a:latin typeface="Sanchez"/>
                <a:ea typeface="Sanchez"/>
                <a:cs typeface="Sanchez"/>
                <a:sym typeface="Sanchez"/>
              </a:defRPr>
            </a:lvl9pPr>
          </a:lstStyle>
          <a:p>
            <a:endParaRPr/>
          </a:p>
        </p:txBody>
      </p:sp>
    </p:spTree>
    <p:extLst>
      <p:ext uri="{BB962C8B-B14F-4D97-AF65-F5344CB8AC3E}">
        <p14:creationId xmlns:p14="http://schemas.microsoft.com/office/powerpoint/2010/main" val="2579477328"/>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34"/>
        <p:cNvGrpSpPr/>
        <p:nvPr/>
      </p:nvGrpSpPr>
      <p:grpSpPr>
        <a:xfrm>
          <a:off x="0" y="0"/>
          <a:ext cx="0" cy="0"/>
          <a:chOff x="0" y="0"/>
          <a:chExt cx="0" cy="0"/>
        </a:xfrm>
      </p:grpSpPr>
      <p:grpSp>
        <p:nvGrpSpPr>
          <p:cNvPr id="1035" name="Google Shape;1035;p26"/>
          <p:cNvGrpSpPr/>
          <p:nvPr/>
        </p:nvGrpSpPr>
        <p:grpSpPr>
          <a:xfrm>
            <a:off x="997007" y="483524"/>
            <a:ext cx="7149986" cy="4176452"/>
            <a:chOff x="997007" y="483524"/>
            <a:chExt cx="7149986" cy="4176452"/>
          </a:xfrm>
        </p:grpSpPr>
        <p:sp>
          <p:nvSpPr>
            <p:cNvPr id="1036" name="Google Shape;1036;p26"/>
            <p:cNvSpPr/>
            <p:nvPr/>
          </p:nvSpPr>
          <p:spPr>
            <a:xfrm>
              <a:off x="1103283" y="541486"/>
              <a:ext cx="6937434" cy="4061206"/>
            </a:xfrm>
            <a:custGeom>
              <a:avLst/>
              <a:gdLst/>
              <a:ahLst/>
              <a:cxnLst/>
              <a:rect l="l" t="t" r="r" b="b"/>
              <a:pathLst>
                <a:path w="112575" h="65926" extrusionOk="0">
                  <a:moveTo>
                    <a:pt x="32743" y="1"/>
                  </a:moveTo>
                  <a:cubicBezTo>
                    <a:pt x="30219" y="1"/>
                    <a:pt x="28242" y="1025"/>
                    <a:pt x="26861" y="3073"/>
                  </a:cubicBezTo>
                  <a:cubicBezTo>
                    <a:pt x="25825" y="4621"/>
                    <a:pt x="25527" y="6204"/>
                    <a:pt x="25527" y="6216"/>
                  </a:cubicBezTo>
                  <a:lnTo>
                    <a:pt x="25480" y="6454"/>
                  </a:lnTo>
                  <a:lnTo>
                    <a:pt x="25230" y="6454"/>
                  </a:lnTo>
                  <a:cubicBezTo>
                    <a:pt x="19217" y="6454"/>
                    <a:pt x="19039" y="11229"/>
                    <a:pt x="19039" y="11788"/>
                  </a:cubicBezTo>
                  <a:lnTo>
                    <a:pt x="19039" y="11812"/>
                  </a:lnTo>
                  <a:lnTo>
                    <a:pt x="19050" y="12122"/>
                  </a:lnTo>
                  <a:lnTo>
                    <a:pt x="18741" y="12122"/>
                  </a:lnTo>
                  <a:cubicBezTo>
                    <a:pt x="15479" y="12122"/>
                    <a:pt x="13121" y="13217"/>
                    <a:pt x="11776" y="15360"/>
                  </a:cubicBezTo>
                  <a:cubicBezTo>
                    <a:pt x="10668" y="17098"/>
                    <a:pt x="10502" y="19087"/>
                    <a:pt x="10502" y="20134"/>
                  </a:cubicBezTo>
                  <a:cubicBezTo>
                    <a:pt x="10502" y="20539"/>
                    <a:pt x="10537" y="20777"/>
                    <a:pt x="10537" y="20777"/>
                  </a:cubicBezTo>
                  <a:lnTo>
                    <a:pt x="10561" y="21099"/>
                  </a:lnTo>
                  <a:lnTo>
                    <a:pt x="10240" y="21099"/>
                  </a:lnTo>
                  <a:cubicBezTo>
                    <a:pt x="6930" y="21099"/>
                    <a:pt x="4227" y="25266"/>
                    <a:pt x="2810" y="29171"/>
                  </a:cubicBezTo>
                  <a:cubicBezTo>
                    <a:pt x="1977" y="31469"/>
                    <a:pt x="727" y="32517"/>
                    <a:pt x="0" y="32957"/>
                  </a:cubicBezTo>
                  <a:cubicBezTo>
                    <a:pt x="727" y="33410"/>
                    <a:pt x="1977" y="34446"/>
                    <a:pt x="2798" y="36755"/>
                  </a:cubicBezTo>
                  <a:cubicBezTo>
                    <a:pt x="4215" y="40661"/>
                    <a:pt x="6906" y="44828"/>
                    <a:pt x="10228" y="44828"/>
                  </a:cubicBezTo>
                  <a:lnTo>
                    <a:pt x="10549" y="44828"/>
                  </a:lnTo>
                  <a:lnTo>
                    <a:pt x="10526" y="45149"/>
                  </a:lnTo>
                  <a:cubicBezTo>
                    <a:pt x="10526" y="45161"/>
                    <a:pt x="10490" y="45399"/>
                    <a:pt x="10490" y="45792"/>
                  </a:cubicBezTo>
                  <a:cubicBezTo>
                    <a:pt x="10490" y="46828"/>
                    <a:pt x="10657" y="48828"/>
                    <a:pt x="11752" y="50567"/>
                  </a:cubicBezTo>
                  <a:cubicBezTo>
                    <a:pt x="13109" y="52710"/>
                    <a:pt x="15467" y="53793"/>
                    <a:pt x="18717" y="53793"/>
                  </a:cubicBezTo>
                  <a:lnTo>
                    <a:pt x="19039" y="53793"/>
                  </a:lnTo>
                  <a:lnTo>
                    <a:pt x="19015" y="54115"/>
                  </a:lnTo>
                  <a:lnTo>
                    <a:pt x="19015" y="54139"/>
                  </a:lnTo>
                  <a:cubicBezTo>
                    <a:pt x="19015" y="54401"/>
                    <a:pt x="19062" y="55722"/>
                    <a:pt x="19848" y="56984"/>
                  </a:cubicBezTo>
                  <a:cubicBezTo>
                    <a:pt x="20884" y="58639"/>
                    <a:pt x="22682" y="59473"/>
                    <a:pt x="25230" y="59473"/>
                  </a:cubicBezTo>
                  <a:lnTo>
                    <a:pt x="25480" y="59473"/>
                  </a:lnTo>
                  <a:lnTo>
                    <a:pt x="25527" y="59711"/>
                  </a:lnTo>
                  <a:cubicBezTo>
                    <a:pt x="25527" y="59723"/>
                    <a:pt x="25825" y="61306"/>
                    <a:pt x="26861" y="62854"/>
                  </a:cubicBezTo>
                  <a:cubicBezTo>
                    <a:pt x="28242" y="64890"/>
                    <a:pt x="30219" y="65926"/>
                    <a:pt x="32743" y="65926"/>
                  </a:cubicBezTo>
                  <a:lnTo>
                    <a:pt x="79832" y="65926"/>
                  </a:lnTo>
                  <a:cubicBezTo>
                    <a:pt x="82344" y="65926"/>
                    <a:pt x="84321" y="64902"/>
                    <a:pt x="85714" y="62854"/>
                  </a:cubicBezTo>
                  <a:cubicBezTo>
                    <a:pt x="86749" y="61306"/>
                    <a:pt x="87047" y="59723"/>
                    <a:pt x="87047" y="59711"/>
                  </a:cubicBezTo>
                  <a:lnTo>
                    <a:pt x="87095" y="59473"/>
                  </a:lnTo>
                  <a:lnTo>
                    <a:pt x="87345" y="59473"/>
                  </a:lnTo>
                  <a:cubicBezTo>
                    <a:pt x="93357" y="59473"/>
                    <a:pt x="93536" y="54686"/>
                    <a:pt x="93536" y="54139"/>
                  </a:cubicBezTo>
                  <a:lnTo>
                    <a:pt x="93536" y="54115"/>
                  </a:lnTo>
                  <a:lnTo>
                    <a:pt x="93524" y="53793"/>
                  </a:lnTo>
                  <a:lnTo>
                    <a:pt x="93834" y="53793"/>
                  </a:lnTo>
                  <a:cubicBezTo>
                    <a:pt x="97096" y="53793"/>
                    <a:pt x="99441" y="52710"/>
                    <a:pt x="100799" y="50567"/>
                  </a:cubicBezTo>
                  <a:cubicBezTo>
                    <a:pt x="101906" y="48828"/>
                    <a:pt x="102061" y="46828"/>
                    <a:pt x="102061" y="45792"/>
                  </a:cubicBezTo>
                  <a:cubicBezTo>
                    <a:pt x="102061" y="45388"/>
                    <a:pt x="102037" y="45149"/>
                    <a:pt x="102037" y="45149"/>
                  </a:cubicBezTo>
                  <a:lnTo>
                    <a:pt x="102001" y="44828"/>
                  </a:lnTo>
                  <a:lnTo>
                    <a:pt x="102335" y="44828"/>
                  </a:lnTo>
                  <a:cubicBezTo>
                    <a:pt x="105633" y="44828"/>
                    <a:pt x="108347" y="40661"/>
                    <a:pt x="109764" y="36755"/>
                  </a:cubicBezTo>
                  <a:cubicBezTo>
                    <a:pt x="110598" y="34446"/>
                    <a:pt x="111848" y="33410"/>
                    <a:pt x="112574" y="32957"/>
                  </a:cubicBezTo>
                  <a:cubicBezTo>
                    <a:pt x="111848" y="32517"/>
                    <a:pt x="110598" y="31469"/>
                    <a:pt x="109764" y="29171"/>
                  </a:cubicBezTo>
                  <a:cubicBezTo>
                    <a:pt x="108347" y="25266"/>
                    <a:pt x="105657" y="21099"/>
                    <a:pt x="102335" y="21099"/>
                  </a:cubicBezTo>
                  <a:lnTo>
                    <a:pt x="102001" y="21099"/>
                  </a:lnTo>
                  <a:lnTo>
                    <a:pt x="102037" y="20777"/>
                  </a:lnTo>
                  <a:cubicBezTo>
                    <a:pt x="102037" y="20765"/>
                    <a:pt x="102061" y="20515"/>
                    <a:pt x="102061" y="20134"/>
                  </a:cubicBezTo>
                  <a:cubicBezTo>
                    <a:pt x="102061" y="19087"/>
                    <a:pt x="101906" y="17098"/>
                    <a:pt x="100799" y="15360"/>
                  </a:cubicBezTo>
                  <a:cubicBezTo>
                    <a:pt x="99441" y="13217"/>
                    <a:pt x="97096" y="12122"/>
                    <a:pt x="93834" y="12122"/>
                  </a:cubicBezTo>
                  <a:lnTo>
                    <a:pt x="93524" y="12122"/>
                  </a:lnTo>
                  <a:lnTo>
                    <a:pt x="93536" y="11812"/>
                  </a:lnTo>
                  <a:lnTo>
                    <a:pt x="93536" y="11788"/>
                  </a:lnTo>
                  <a:cubicBezTo>
                    <a:pt x="93536" y="11229"/>
                    <a:pt x="93369" y="6454"/>
                    <a:pt x="87345" y="6454"/>
                  </a:cubicBezTo>
                  <a:lnTo>
                    <a:pt x="87095" y="6454"/>
                  </a:lnTo>
                  <a:lnTo>
                    <a:pt x="87047" y="6216"/>
                  </a:lnTo>
                  <a:cubicBezTo>
                    <a:pt x="87047" y="6204"/>
                    <a:pt x="86749" y="4621"/>
                    <a:pt x="85714" y="3073"/>
                  </a:cubicBezTo>
                  <a:cubicBezTo>
                    <a:pt x="84321" y="1037"/>
                    <a:pt x="82344" y="1"/>
                    <a:pt x="79832" y="1"/>
                  </a:cubicBezTo>
                  <a:close/>
                </a:path>
              </a:pathLst>
            </a:custGeom>
            <a:gradFill>
              <a:gsLst>
                <a:gs pos="0">
                  <a:schemeClr val="accent3"/>
                </a:gs>
                <a:gs pos="100000">
                  <a:schemeClr val="accent4"/>
                </a:gs>
              </a:gsLst>
              <a:lin ang="5400012" scaled="0"/>
            </a:gradFill>
            <a:ln>
              <a:noFill/>
            </a:ln>
            <a:effectLst>
              <a:outerShdw blurRad="257175" dist="180975" dir="5520000" algn="bl" rotWithShape="0">
                <a:srgbClr val="CEA37C">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7" name="Google Shape;1037;p26"/>
            <p:cNvGrpSpPr/>
            <p:nvPr/>
          </p:nvGrpSpPr>
          <p:grpSpPr>
            <a:xfrm>
              <a:off x="1184751" y="540069"/>
              <a:ext cx="6822196" cy="4063363"/>
              <a:chOff x="5930800" y="-1718525"/>
              <a:chExt cx="2767625" cy="1649025"/>
            </a:xfrm>
          </p:grpSpPr>
          <p:sp>
            <p:nvSpPr>
              <p:cNvPr id="1038" name="Google Shape;1038;p26"/>
              <p:cNvSpPr/>
              <p:nvPr/>
            </p:nvSpPr>
            <p:spPr>
              <a:xfrm>
                <a:off x="6389475" y="-1500650"/>
                <a:ext cx="311975" cy="305425"/>
              </a:xfrm>
              <a:custGeom>
                <a:avLst/>
                <a:gdLst/>
                <a:ahLst/>
                <a:cxnLst/>
                <a:rect l="l" t="t" r="r" b="b"/>
                <a:pathLst>
                  <a:path w="12479" h="12217" extrusionOk="0">
                    <a:moveTo>
                      <a:pt x="4084" y="1084"/>
                    </a:moveTo>
                    <a:lnTo>
                      <a:pt x="5942" y="2132"/>
                    </a:lnTo>
                    <a:lnTo>
                      <a:pt x="5942" y="5299"/>
                    </a:lnTo>
                    <a:lnTo>
                      <a:pt x="3561" y="2989"/>
                    </a:lnTo>
                    <a:lnTo>
                      <a:pt x="4084" y="1084"/>
                    </a:lnTo>
                    <a:close/>
                    <a:moveTo>
                      <a:pt x="8394" y="1036"/>
                    </a:moveTo>
                    <a:lnTo>
                      <a:pt x="8954" y="3049"/>
                    </a:lnTo>
                    <a:lnTo>
                      <a:pt x="6644" y="5299"/>
                    </a:lnTo>
                    <a:lnTo>
                      <a:pt x="6644" y="2025"/>
                    </a:lnTo>
                    <a:lnTo>
                      <a:pt x="8394" y="1036"/>
                    </a:lnTo>
                    <a:close/>
                    <a:moveTo>
                      <a:pt x="3132" y="3525"/>
                    </a:moveTo>
                    <a:lnTo>
                      <a:pt x="5442" y="5775"/>
                    </a:lnTo>
                    <a:lnTo>
                      <a:pt x="2072" y="5775"/>
                    </a:lnTo>
                    <a:lnTo>
                      <a:pt x="1060" y="4061"/>
                    </a:lnTo>
                    <a:lnTo>
                      <a:pt x="3132" y="3525"/>
                    </a:lnTo>
                    <a:close/>
                    <a:moveTo>
                      <a:pt x="9514" y="3465"/>
                    </a:moveTo>
                    <a:lnTo>
                      <a:pt x="11478" y="3965"/>
                    </a:lnTo>
                    <a:lnTo>
                      <a:pt x="10407" y="5775"/>
                    </a:lnTo>
                    <a:lnTo>
                      <a:pt x="7132" y="5775"/>
                    </a:lnTo>
                    <a:lnTo>
                      <a:pt x="9514" y="3465"/>
                    </a:lnTo>
                    <a:close/>
                    <a:moveTo>
                      <a:pt x="10514" y="6454"/>
                    </a:moveTo>
                    <a:lnTo>
                      <a:pt x="11526" y="8168"/>
                    </a:lnTo>
                    <a:lnTo>
                      <a:pt x="9454" y="8704"/>
                    </a:lnTo>
                    <a:lnTo>
                      <a:pt x="7144" y="6454"/>
                    </a:lnTo>
                    <a:close/>
                    <a:moveTo>
                      <a:pt x="5442" y="6454"/>
                    </a:moveTo>
                    <a:lnTo>
                      <a:pt x="3060" y="8763"/>
                    </a:lnTo>
                    <a:lnTo>
                      <a:pt x="1096" y="8252"/>
                    </a:lnTo>
                    <a:lnTo>
                      <a:pt x="2168" y="6454"/>
                    </a:lnTo>
                    <a:close/>
                    <a:moveTo>
                      <a:pt x="6644" y="6954"/>
                    </a:moveTo>
                    <a:lnTo>
                      <a:pt x="9026" y="9252"/>
                    </a:lnTo>
                    <a:lnTo>
                      <a:pt x="8502" y="11157"/>
                    </a:lnTo>
                    <a:lnTo>
                      <a:pt x="6644" y="10121"/>
                    </a:lnTo>
                    <a:lnTo>
                      <a:pt x="6644" y="6954"/>
                    </a:lnTo>
                    <a:close/>
                    <a:moveTo>
                      <a:pt x="5942" y="6930"/>
                    </a:moveTo>
                    <a:lnTo>
                      <a:pt x="5942" y="10204"/>
                    </a:lnTo>
                    <a:lnTo>
                      <a:pt x="4192" y="11192"/>
                    </a:lnTo>
                    <a:lnTo>
                      <a:pt x="3632" y="9180"/>
                    </a:lnTo>
                    <a:lnTo>
                      <a:pt x="5942" y="6930"/>
                    </a:lnTo>
                    <a:close/>
                    <a:moveTo>
                      <a:pt x="8847" y="1"/>
                    </a:moveTo>
                    <a:lnTo>
                      <a:pt x="8216" y="358"/>
                    </a:lnTo>
                    <a:lnTo>
                      <a:pt x="6216" y="1465"/>
                    </a:lnTo>
                    <a:lnTo>
                      <a:pt x="4275" y="382"/>
                    </a:lnTo>
                    <a:lnTo>
                      <a:pt x="3656" y="24"/>
                    </a:lnTo>
                    <a:lnTo>
                      <a:pt x="3453" y="715"/>
                    </a:lnTo>
                    <a:lnTo>
                      <a:pt x="2858" y="2882"/>
                    </a:lnTo>
                    <a:lnTo>
                      <a:pt x="703" y="3453"/>
                    </a:lnTo>
                    <a:lnTo>
                      <a:pt x="1" y="3632"/>
                    </a:lnTo>
                    <a:lnTo>
                      <a:pt x="382" y="4239"/>
                    </a:lnTo>
                    <a:lnTo>
                      <a:pt x="1536" y="6192"/>
                    </a:lnTo>
                    <a:lnTo>
                      <a:pt x="417" y="8061"/>
                    </a:lnTo>
                    <a:lnTo>
                      <a:pt x="48" y="8680"/>
                    </a:lnTo>
                    <a:lnTo>
                      <a:pt x="751" y="8859"/>
                    </a:lnTo>
                    <a:lnTo>
                      <a:pt x="2977" y="9430"/>
                    </a:lnTo>
                    <a:lnTo>
                      <a:pt x="3561" y="11538"/>
                    </a:lnTo>
                    <a:lnTo>
                      <a:pt x="3751" y="12216"/>
                    </a:lnTo>
                    <a:lnTo>
                      <a:pt x="4382" y="11859"/>
                    </a:lnTo>
                    <a:lnTo>
                      <a:pt x="6394" y="10740"/>
                    </a:lnTo>
                    <a:lnTo>
                      <a:pt x="8323" y="11835"/>
                    </a:lnTo>
                    <a:lnTo>
                      <a:pt x="8954" y="12192"/>
                    </a:lnTo>
                    <a:lnTo>
                      <a:pt x="9145" y="11502"/>
                    </a:lnTo>
                    <a:lnTo>
                      <a:pt x="9740" y="9335"/>
                    </a:lnTo>
                    <a:lnTo>
                      <a:pt x="11895" y="8763"/>
                    </a:lnTo>
                    <a:lnTo>
                      <a:pt x="12478" y="8621"/>
                    </a:lnTo>
                    <a:lnTo>
                      <a:pt x="12478" y="8359"/>
                    </a:lnTo>
                    <a:lnTo>
                      <a:pt x="12240" y="7978"/>
                    </a:lnTo>
                    <a:lnTo>
                      <a:pt x="11073" y="6025"/>
                    </a:lnTo>
                    <a:lnTo>
                      <a:pt x="12193" y="4156"/>
                    </a:lnTo>
                    <a:lnTo>
                      <a:pt x="12466" y="3691"/>
                    </a:lnTo>
                    <a:lnTo>
                      <a:pt x="12466" y="3513"/>
                    </a:lnTo>
                    <a:lnTo>
                      <a:pt x="11847" y="3346"/>
                    </a:lnTo>
                    <a:lnTo>
                      <a:pt x="9621" y="2775"/>
                    </a:lnTo>
                    <a:lnTo>
                      <a:pt x="9037" y="679"/>
                    </a:lnTo>
                    <a:lnTo>
                      <a:pt x="8847" y="1"/>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6"/>
              <p:cNvSpPr/>
              <p:nvPr/>
            </p:nvSpPr>
            <p:spPr>
              <a:xfrm>
                <a:off x="6469850" y="-1717650"/>
                <a:ext cx="231600" cy="217325"/>
              </a:xfrm>
              <a:custGeom>
                <a:avLst/>
                <a:gdLst/>
                <a:ahLst/>
                <a:cxnLst/>
                <a:rect l="l" t="t" r="r" b="b"/>
                <a:pathLst>
                  <a:path w="9264" h="8693" extrusionOk="0">
                    <a:moveTo>
                      <a:pt x="9251" y="1"/>
                    </a:moveTo>
                    <a:cubicBezTo>
                      <a:pt x="8692" y="49"/>
                      <a:pt x="8192" y="132"/>
                      <a:pt x="7704" y="263"/>
                    </a:cubicBezTo>
                    <a:lnTo>
                      <a:pt x="8263" y="418"/>
                    </a:lnTo>
                    <a:lnTo>
                      <a:pt x="7192" y="2215"/>
                    </a:lnTo>
                    <a:lnTo>
                      <a:pt x="4644" y="2215"/>
                    </a:lnTo>
                    <a:cubicBezTo>
                      <a:pt x="4453" y="2430"/>
                      <a:pt x="4275" y="2668"/>
                      <a:pt x="4108" y="2906"/>
                    </a:cubicBezTo>
                    <a:lnTo>
                      <a:pt x="7299" y="2906"/>
                    </a:lnTo>
                    <a:lnTo>
                      <a:pt x="8311" y="4609"/>
                    </a:lnTo>
                    <a:lnTo>
                      <a:pt x="6239" y="5144"/>
                    </a:lnTo>
                    <a:lnTo>
                      <a:pt x="4036" y="3001"/>
                    </a:lnTo>
                    <a:cubicBezTo>
                      <a:pt x="4025" y="3025"/>
                      <a:pt x="4013" y="3037"/>
                      <a:pt x="3989" y="3061"/>
                    </a:cubicBezTo>
                    <a:cubicBezTo>
                      <a:pt x="3870" y="3239"/>
                      <a:pt x="3751" y="3442"/>
                      <a:pt x="3655" y="3620"/>
                    </a:cubicBezTo>
                    <a:lnTo>
                      <a:pt x="5811" y="5704"/>
                    </a:lnTo>
                    <a:lnTo>
                      <a:pt x="5287" y="7609"/>
                    </a:lnTo>
                    <a:lnTo>
                      <a:pt x="3429" y="6561"/>
                    </a:lnTo>
                    <a:lnTo>
                      <a:pt x="3429" y="4037"/>
                    </a:lnTo>
                    <a:cubicBezTo>
                      <a:pt x="3024" y="4823"/>
                      <a:pt x="2822" y="5525"/>
                      <a:pt x="2727" y="5906"/>
                    </a:cubicBezTo>
                    <a:lnTo>
                      <a:pt x="2727" y="6656"/>
                    </a:lnTo>
                    <a:lnTo>
                      <a:pt x="977" y="7633"/>
                    </a:lnTo>
                    <a:lnTo>
                      <a:pt x="691" y="6597"/>
                    </a:lnTo>
                    <a:cubicBezTo>
                      <a:pt x="453" y="6633"/>
                      <a:pt x="215" y="6704"/>
                      <a:pt x="0" y="6764"/>
                    </a:cubicBezTo>
                    <a:lnTo>
                      <a:pt x="346" y="8002"/>
                    </a:lnTo>
                    <a:lnTo>
                      <a:pt x="536" y="8692"/>
                    </a:lnTo>
                    <a:lnTo>
                      <a:pt x="1167" y="8335"/>
                    </a:lnTo>
                    <a:lnTo>
                      <a:pt x="3179" y="7216"/>
                    </a:lnTo>
                    <a:lnTo>
                      <a:pt x="5108" y="8300"/>
                    </a:lnTo>
                    <a:lnTo>
                      <a:pt x="5739" y="8657"/>
                    </a:lnTo>
                    <a:lnTo>
                      <a:pt x="5930" y="7978"/>
                    </a:lnTo>
                    <a:lnTo>
                      <a:pt x="6525" y="5799"/>
                    </a:lnTo>
                    <a:lnTo>
                      <a:pt x="8680" y="5240"/>
                    </a:lnTo>
                    <a:lnTo>
                      <a:pt x="9263" y="5085"/>
                    </a:lnTo>
                    <a:lnTo>
                      <a:pt x="9263" y="4835"/>
                    </a:lnTo>
                    <a:lnTo>
                      <a:pt x="9025" y="4454"/>
                    </a:lnTo>
                    <a:lnTo>
                      <a:pt x="7858" y="2501"/>
                    </a:lnTo>
                    <a:lnTo>
                      <a:pt x="8978" y="620"/>
                    </a:lnTo>
                    <a:lnTo>
                      <a:pt x="9251" y="144"/>
                    </a:lnTo>
                    <a:lnTo>
                      <a:pt x="9251" y="1"/>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6"/>
              <p:cNvSpPr/>
              <p:nvPr/>
            </p:nvSpPr>
            <p:spPr>
              <a:xfrm>
                <a:off x="6160275" y="-1414625"/>
                <a:ext cx="225650" cy="220875"/>
              </a:xfrm>
              <a:custGeom>
                <a:avLst/>
                <a:gdLst/>
                <a:ahLst/>
                <a:cxnLst/>
                <a:rect l="l" t="t" r="r" b="b"/>
                <a:pathLst>
                  <a:path w="9026" h="8835" extrusionOk="0">
                    <a:moveTo>
                      <a:pt x="6990" y="3013"/>
                    </a:moveTo>
                    <a:lnTo>
                      <a:pt x="8002" y="4727"/>
                    </a:lnTo>
                    <a:lnTo>
                      <a:pt x="5930" y="5263"/>
                    </a:lnTo>
                    <a:lnTo>
                      <a:pt x="3620" y="3013"/>
                    </a:lnTo>
                    <a:close/>
                    <a:moveTo>
                      <a:pt x="3120" y="3513"/>
                    </a:moveTo>
                    <a:lnTo>
                      <a:pt x="5501" y="5811"/>
                    </a:lnTo>
                    <a:lnTo>
                      <a:pt x="4978" y="7716"/>
                    </a:lnTo>
                    <a:lnTo>
                      <a:pt x="3120" y="6680"/>
                    </a:lnTo>
                    <a:lnTo>
                      <a:pt x="3120" y="3513"/>
                    </a:lnTo>
                    <a:close/>
                    <a:moveTo>
                      <a:pt x="8549" y="0"/>
                    </a:moveTo>
                    <a:lnTo>
                      <a:pt x="8549" y="12"/>
                    </a:lnTo>
                    <a:lnTo>
                      <a:pt x="8240" y="12"/>
                    </a:lnTo>
                    <a:cubicBezTo>
                      <a:pt x="7585" y="12"/>
                      <a:pt x="6966" y="48"/>
                      <a:pt x="6394" y="143"/>
                    </a:cubicBezTo>
                    <a:lnTo>
                      <a:pt x="7954" y="548"/>
                    </a:lnTo>
                    <a:lnTo>
                      <a:pt x="6883" y="2346"/>
                    </a:lnTo>
                    <a:lnTo>
                      <a:pt x="3608" y="2346"/>
                    </a:lnTo>
                    <a:lnTo>
                      <a:pt x="5751" y="262"/>
                    </a:lnTo>
                    <a:lnTo>
                      <a:pt x="5751" y="262"/>
                    </a:lnTo>
                    <a:cubicBezTo>
                      <a:pt x="5228" y="381"/>
                      <a:pt x="4739" y="536"/>
                      <a:pt x="4275" y="727"/>
                    </a:cubicBezTo>
                    <a:lnTo>
                      <a:pt x="3096" y="1870"/>
                    </a:lnTo>
                    <a:lnTo>
                      <a:pt x="3096" y="1370"/>
                    </a:lnTo>
                    <a:cubicBezTo>
                      <a:pt x="2442" y="1810"/>
                      <a:pt x="1882" y="2382"/>
                      <a:pt x="1418" y="3048"/>
                    </a:cubicBezTo>
                    <a:lnTo>
                      <a:pt x="1894" y="3048"/>
                    </a:lnTo>
                    <a:lnTo>
                      <a:pt x="822" y="4084"/>
                    </a:lnTo>
                    <a:cubicBezTo>
                      <a:pt x="596" y="4584"/>
                      <a:pt x="417" y="5084"/>
                      <a:pt x="298" y="5561"/>
                    </a:cubicBezTo>
                    <a:lnTo>
                      <a:pt x="2382" y="3537"/>
                    </a:lnTo>
                    <a:lnTo>
                      <a:pt x="2382" y="6811"/>
                    </a:lnTo>
                    <a:lnTo>
                      <a:pt x="632" y="7799"/>
                    </a:lnTo>
                    <a:lnTo>
                      <a:pt x="179" y="6156"/>
                    </a:lnTo>
                    <a:cubicBezTo>
                      <a:pt x="48" y="6918"/>
                      <a:pt x="1" y="7573"/>
                      <a:pt x="1" y="8049"/>
                    </a:cubicBezTo>
                    <a:lnTo>
                      <a:pt x="1" y="8168"/>
                    </a:lnTo>
                    <a:lnTo>
                      <a:pt x="179" y="8835"/>
                    </a:lnTo>
                    <a:lnTo>
                      <a:pt x="810" y="8478"/>
                    </a:lnTo>
                    <a:lnTo>
                      <a:pt x="2823" y="7358"/>
                    </a:lnTo>
                    <a:lnTo>
                      <a:pt x="4751" y="8454"/>
                    </a:lnTo>
                    <a:lnTo>
                      <a:pt x="5382" y="8811"/>
                    </a:lnTo>
                    <a:lnTo>
                      <a:pt x="5573" y="8120"/>
                    </a:lnTo>
                    <a:lnTo>
                      <a:pt x="6168" y="5954"/>
                    </a:lnTo>
                    <a:lnTo>
                      <a:pt x="8323" y="5382"/>
                    </a:lnTo>
                    <a:lnTo>
                      <a:pt x="9026" y="5203"/>
                    </a:lnTo>
                    <a:lnTo>
                      <a:pt x="8669" y="4596"/>
                    </a:lnTo>
                    <a:lnTo>
                      <a:pt x="7537" y="2596"/>
                    </a:lnTo>
                    <a:lnTo>
                      <a:pt x="8657" y="727"/>
                    </a:lnTo>
                    <a:lnTo>
                      <a:pt x="9014" y="108"/>
                    </a:lnTo>
                    <a:lnTo>
                      <a:pt x="8549"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6"/>
              <p:cNvSpPr/>
              <p:nvPr/>
            </p:nvSpPr>
            <p:spPr>
              <a:xfrm>
                <a:off x="7018425" y="-1500650"/>
                <a:ext cx="311675" cy="305425"/>
              </a:xfrm>
              <a:custGeom>
                <a:avLst/>
                <a:gdLst/>
                <a:ahLst/>
                <a:cxnLst/>
                <a:rect l="l" t="t" r="r" b="b"/>
                <a:pathLst>
                  <a:path w="12467" h="12217" extrusionOk="0">
                    <a:moveTo>
                      <a:pt x="4072" y="1084"/>
                    </a:moveTo>
                    <a:lnTo>
                      <a:pt x="5942" y="2132"/>
                    </a:lnTo>
                    <a:lnTo>
                      <a:pt x="5942" y="5299"/>
                    </a:lnTo>
                    <a:lnTo>
                      <a:pt x="3560" y="2989"/>
                    </a:lnTo>
                    <a:lnTo>
                      <a:pt x="4072" y="1084"/>
                    </a:lnTo>
                    <a:close/>
                    <a:moveTo>
                      <a:pt x="8394" y="1036"/>
                    </a:moveTo>
                    <a:lnTo>
                      <a:pt x="8942" y="3049"/>
                    </a:lnTo>
                    <a:lnTo>
                      <a:pt x="6632" y="5299"/>
                    </a:lnTo>
                    <a:lnTo>
                      <a:pt x="6632" y="2025"/>
                    </a:lnTo>
                    <a:lnTo>
                      <a:pt x="8394" y="1036"/>
                    </a:lnTo>
                    <a:close/>
                    <a:moveTo>
                      <a:pt x="3120" y="3525"/>
                    </a:moveTo>
                    <a:lnTo>
                      <a:pt x="5430" y="5775"/>
                    </a:lnTo>
                    <a:lnTo>
                      <a:pt x="2072" y="5775"/>
                    </a:lnTo>
                    <a:lnTo>
                      <a:pt x="1060" y="4061"/>
                    </a:lnTo>
                    <a:lnTo>
                      <a:pt x="3120" y="3525"/>
                    </a:lnTo>
                    <a:close/>
                    <a:moveTo>
                      <a:pt x="9514" y="3465"/>
                    </a:moveTo>
                    <a:lnTo>
                      <a:pt x="11478" y="3965"/>
                    </a:lnTo>
                    <a:lnTo>
                      <a:pt x="10407" y="5775"/>
                    </a:lnTo>
                    <a:lnTo>
                      <a:pt x="7132" y="5775"/>
                    </a:lnTo>
                    <a:lnTo>
                      <a:pt x="9514" y="3465"/>
                    </a:lnTo>
                    <a:close/>
                    <a:moveTo>
                      <a:pt x="10502" y="6454"/>
                    </a:moveTo>
                    <a:lnTo>
                      <a:pt x="11514" y="8168"/>
                    </a:lnTo>
                    <a:lnTo>
                      <a:pt x="9454" y="8704"/>
                    </a:lnTo>
                    <a:lnTo>
                      <a:pt x="7144" y="6454"/>
                    </a:lnTo>
                    <a:close/>
                    <a:moveTo>
                      <a:pt x="5430" y="6454"/>
                    </a:moveTo>
                    <a:lnTo>
                      <a:pt x="3048" y="8763"/>
                    </a:lnTo>
                    <a:lnTo>
                      <a:pt x="1084" y="8252"/>
                    </a:lnTo>
                    <a:lnTo>
                      <a:pt x="2156" y="6454"/>
                    </a:lnTo>
                    <a:close/>
                    <a:moveTo>
                      <a:pt x="6632" y="6954"/>
                    </a:moveTo>
                    <a:lnTo>
                      <a:pt x="9014" y="9252"/>
                    </a:lnTo>
                    <a:lnTo>
                      <a:pt x="8502" y="11157"/>
                    </a:lnTo>
                    <a:lnTo>
                      <a:pt x="6632" y="10121"/>
                    </a:lnTo>
                    <a:lnTo>
                      <a:pt x="6632" y="6954"/>
                    </a:lnTo>
                    <a:close/>
                    <a:moveTo>
                      <a:pt x="5942" y="6930"/>
                    </a:moveTo>
                    <a:lnTo>
                      <a:pt x="5942" y="10204"/>
                    </a:lnTo>
                    <a:lnTo>
                      <a:pt x="4180" y="11192"/>
                    </a:lnTo>
                    <a:lnTo>
                      <a:pt x="3632" y="9180"/>
                    </a:lnTo>
                    <a:lnTo>
                      <a:pt x="5942" y="6930"/>
                    </a:lnTo>
                    <a:close/>
                    <a:moveTo>
                      <a:pt x="8835" y="1"/>
                    </a:moveTo>
                    <a:lnTo>
                      <a:pt x="8216" y="358"/>
                    </a:lnTo>
                    <a:lnTo>
                      <a:pt x="6204" y="1465"/>
                    </a:lnTo>
                    <a:lnTo>
                      <a:pt x="4275" y="382"/>
                    </a:lnTo>
                    <a:lnTo>
                      <a:pt x="3644" y="24"/>
                    </a:lnTo>
                    <a:lnTo>
                      <a:pt x="3453" y="715"/>
                    </a:lnTo>
                    <a:lnTo>
                      <a:pt x="2858" y="2882"/>
                    </a:lnTo>
                    <a:lnTo>
                      <a:pt x="703" y="3453"/>
                    </a:lnTo>
                    <a:lnTo>
                      <a:pt x="0" y="3632"/>
                    </a:lnTo>
                    <a:lnTo>
                      <a:pt x="370" y="4239"/>
                    </a:lnTo>
                    <a:lnTo>
                      <a:pt x="1536" y="6192"/>
                    </a:lnTo>
                    <a:lnTo>
                      <a:pt x="417" y="8061"/>
                    </a:lnTo>
                    <a:lnTo>
                      <a:pt x="48" y="8680"/>
                    </a:lnTo>
                    <a:lnTo>
                      <a:pt x="739" y="8859"/>
                    </a:lnTo>
                    <a:lnTo>
                      <a:pt x="2977" y="9430"/>
                    </a:lnTo>
                    <a:lnTo>
                      <a:pt x="3560" y="11538"/>
                    </a:lnTo>
                    <a:lnTo>
                      <a:pt x="3751" y="12216"/>
                    </a:lnTo>
                    <a:lnTo>
                      <a:pt x="4370" y="11859"/>
                    </a:lnTo>
                    <a:lnTo>
                      <a:pt x="6382" y="10740"/>
                    </a:lnTo>
                    <a:lnTo>
                      <a:pt x="8323" y="11835"/>
                    </a:lnTo>
                    <a:lnTo>
                      <a:pt x="8942" y="12192"/>
                    </a:lnTo>
                    <a:lnTo>
                      <a:pt x="9133" y="11502"/>
                    </a:lnTo>
                    <a:lnTo>
                      <a:pt x="9728" y="9335"/>
                    </a:lnTo>
                    <a:lnTo>
                      <a:pt x="11895" y="8763"/>
                    </a:lnTo>
                    <a:lnTo>
                      <a:pt x="12466" y="8621"/>
                    </a:lnTo>
                    <a:lnTo>
                      <a:pt x="12466" y="8359"/>
                    </a:lnTo>
                    <a:lnTo>
                      <a:pt x="12228" y="7978"/>
                    </a:lnTo>
                    <a:lnTo>
                      <a:pt x="11073" y="6025"/>
                    </a:lnTo>
                    <a:lnTo>
                      <a:pt x="12192" y="4156"/>
                    </a:lnTo>
                    <a:lnTo>
                      <a:pt x="12454" y="3691"/>
                    </a:lnTo>
                    <a:lnTo>
                      <a:pt x="12454" y="3513"/>
                    </a:lnTo>
                    <a:lnTo>
                      <a:pt x="11847" y="3346"/>
                    </a:lnTo>
                    <a:lnTo>
                      <a:pt x="9609" y="2775"/>
                    </a:lnTo>
                    <a:lnTo>
                      <a:pt x="9037" y="679"/>
                    </a:lnTo>
                    <a:lnTo>
                      <a:pt x="8835" y="1"/>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6"/>
              <p:cNvSpPr/>
              <p:nvPr/>
            </p:nvSpPr>
            <p:spPr>
              <a:xfrm>
                <a:off x="7018125" y="-1717950"/>
                <a:ext cx="311675" cy="217325"/>
              </a:xfrm>
              <a:custGeom>
                <a:avLst/>
                <a:gdLst/>
                <a:ahLst/>
                <a:cxnLst/>
                <a:rect l="l" t="t" r="r" b="b"/>
                <a:pathLst>
                  <a:path w="12467" h="8693" extrusionOk="0">
                    <a:moveTo>
                      <a:pt x="10514" y="2918"/>
                    </a:moveTo>
                    <a:lnTo>
                      <a:pt x="11526" y="4621"/>
                    </a:lnTo>
                    <a:lnTo>
                      <a:pt x="9466" y="5156"/>
                    </a:lnTo>
                    <a:lnTo>
                      <a:pt x="7156" y="2918"/>
                    </a:lnTo>
                    <a:close/>
                    <a:moveTo>
                      <a:pt x="5442" y="2918"/>
                    </a:moveTo>
                    <a:lnTo>
                      <a:pt x="3060" y="5216"/>
                    </a:lnTo>
                    <a:lnTo>
                      <a:pt x="1096" y="4716"/>
                    </a:lnTo>
                    <a:lnTo>
                      <a:pt x="2168" y="2918"/>
                    </a:lnTo>
                    <a:close/>
                    <a:moveTo>
                      <a:pt x="6644" y="3406"/>
                    </a:moveTo>
                    <a:lnTo>
                      <a:pt x="9026" y="5716"/>
                    </a:lnTo>
                    <a:lnTo>
                      <a:pt x="8514" y="7621"/>
                    </a:lnTo>
                    <a:lnTo>
                      <a:pt x="6644" y="6573"/>
                    </a:lnTo>
                    <a:lnTo>
                      <a:pt x="6644" y="3406"/>
                    </a:lnTo>
                    <a:close/>
                    <a:moveTo>
                      <a:pt x="5954" y="3394"/>
                    </a:moveTo>
                    <a:lnTo>
                      <a:pt x="5954" y="6668"/>
                    </a:lnTo>
                    <a:lnTo>
                      <a:pt x="4192" y="7645"/>
                    </a:lnTo>
                    <a:lnTo>
                      <a:pt x="3644" y="5633"/>
                    </a:lnTo>
                    <a:lnTo>
                      <a:pt x="5954" y="3394"/>
                    </a:lnTo>
                    <a:close/>
                    <a:moveTo>
                      <a:pt x="417" y="1"/>
                    </a:moveTo>
                    <a:lnTo>
                      <a:pt x="1" y="96"/>
                    </a:lnTo>
                    <a:lnTo>
                      <a:pt x="370" y="715"/>
                    </a:lnTo>
                    <a:lnTo>
                      <a:pt x="1525" y="2656"/>
                    </a:lnTo>
                    <a:lnTo>
                      <a:pt x="417" y="4537"/>
                    </a:lnTo>
                    <a:lnTo>
                      <a:pt x="36" y="5144"/>
                    </a:lnTo>
                    <a:lnTo>
                      <a:pt x="739" y="5323"/>
                    </a:lnTo>
                    <a:lnTo>
                      <a:pt x="2977" y="5906"/>
                    </a:lnTo>
                    <a:lnTo>
                      <a:pt x="3549" y="8002"/>
                    </a:lnTo>
                    <a:lnTo>
                      <a:pt x="3751" y="8693"/>
                    </a:lnTo>
                    <a:lnTo>
                      <a:pt x="4370" y="8335"/>
                    </a:lnTo>
                    <a:lnTo>
                      <a:pt x="6382" y="7216"/>
                    </a:lnTo>
                    <a:lnTo>
                      <a:pt x="8311" y="8300"/>
                    </a:lnTo>
                    <a:lnTo>
                      <a:pt x="8942" y="8657"/>
                    </a:lnTo>
                    <a:lnTo>
                      <a:pt x="9133" y="7978"/>
                    </a:lnTo>
                    <a:lnTo>
                      <a:pt x="9728" y="5799"/>
                    </a:lnTo>
                    <a:lnTo>
                      <a:pt x="11883" y="5240"/>
                    </a:lnTo>
                    <a:lnTo>
                      <a:pt x="12466" y="5085"/>
                    </a:lnTo>
                    <a:lnTo>
                      <a:pt x="12466" y="4835"/>
                    </a:lnTo>
                    <a:lnTo>
                      <a:pt x="12228" y="4442"/>
                    </a:lnTo>
                    <a:lnTo>
                      <a:pt x="11073" y="2501"/>
                    </a:lnTo>
                    <a:lnTo>
                      <a:pt x="12181" y="620"/>
                    </a:lnTo>
                    <a:lnTo>
                      <a:pt x="12466" y="156"/>
                    </a:lnTo>
                    <a:lnTo>
                      <a:pt x="12466" y="1"/>
                    </a:lnTo>
                    <a:lnTo>
                      <a:pt x="9776" y="1"/>
                    </a:lnTo>
                    <a:lnTo>
                      <a:pt x="11490" y="442"/>
                    </a:lnTo>
                    <a:lnTo>
                      <a:pt x="10419" y="2239"/>
                    </a:lnTo>
                    <a:lnTo>
                      <a:pt x="7144" y="2239"/>
                    </a:lnTo>
                    <a:lnTo>
                      <a:pt x="9442" y="1"/>
                    </a:lnTo>
                    <a:lnTo>
                      <a:pt x="8454" y="1"/>
                    </a:lnTo>
                    <a:lnTo>
                      <a:pt x="6632" y="1751"/>
                    </a:lnTo>
                    <a:lnTo>
                      <a:pt x="6632" y="1"/>
                    </a:lnTo>
                    <a:lnTo>
                      <a:pt x="5930" y="1"/>
                    </a:lnTo>
                    <a:lnTo>
                      <a:pt x="5930" y="1751"/>
                    </a:lnTo>
                    <a:lnTo>
                      <a:pt x="4120" y="1"/>
                    </a:lnTo>
                    <a:lnTo>
                      <a:pt x="3120" y="1"/>
                    </a:lnTo>
                    <a:lnTo>
                      <a:pt x="5430" y="2239"/>
                    </a:lnTo>
                    <a:lnTo>
                      <a:pt x="2060" y="2239"/>
                    </a:lnTo>
                    <a:lnTo>
                      <a:pt x="1048" y="537"/>
                    </a:lnTo>
                    <a:lnTo>
                      <a:pt x="3120" y="1"/>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6"/>
              <p:cNvSpPr/>
              <p:nvPr/>
            </p:nvSpPr>
            <p:spPr>
              <a:xfrm>
                <a:off x="6700525" y="-1500350"/>
                <a:ext cx="314950" cy="305425"/>
              </a:xfrm>
              <a:custGeom>
                <a:avLst/>
                <a:gdLst/>
                <a:ahLst/>
                <a:cxnLst/>
                <a:rect l="l" t="t" r="r" b="b"/>
                <a:pathLst>
                  <a:path w="12598" h="12217" extrusionOk="0">
                    <a:moveTo>
                      <a:pt x="4096" y="1072"/>
                    </a:moveTo>
                    <a:lnTo>
                      <a:pt x="5954" y="2120"/>
                    </a:lnTo>
                    <a:lnTo>
                      <a:pt x="5954" y="5287"/>
                    </a:lnTo>
                    <a:lnTo>
                      <a:pt x="3572" y="2977"/>
                    </a:lnTo>
                    <a:lnTo>
                      <a:pt x="4096" y="1072"/>
                    </a:lnTo>
                    <a:close/>
                    <a:moveTo>
                      <a:pt x="8418" y="1024"/>
                    </a:moveTo>
                    <a:lnTo>
                      <a:pt x="8966" y="3037"/>
                    </a:lnTo>
                    <a:lnTo>
                      <a:pt x="6656" y="5287"/>
                    </a:lnTo>
                    <a:lnTo>
                      <a:pt x="6656" y="2013"/>
                    </a:lnTo>
                    <a:lnTo>
                      <a:pt x="8418" y="1024"/>
                    </a:lnTo>
                    <a:close/>
                    <a:moveTo>
                      <a:pt x="3144" y="3513"/>
                    </a:moveTo>
                    <a:lnTo>
                      <a:pt x="5454" y="5763"/>
                    </a:lnTo>
                    <a:lnTo>
                      <a:pt x="2084" y="5763"/>
                    </a:lnTo>
                    <a:lnTo>
                      <a:pt x="1072" y="4049"/>
                    </a:lnTo>
                    <a:lnTo>
                      <a:pt x="3144" y="3513"/>
                    </a:lnTo>
                    <a:close/>
                    <a:moveTo>
                      <a:pt x="9526" y="3453"/>
                    </a:moveTo>
                    <a:lnTo>
                      <a:pt x="11490" y="3953"/>
                    </a:lnTo>
                    <a:lnTo>
                      <a:pt x="10419" y="5763"/>
                    </a:lnTo>
                    <a:lnTo>
                      <a:pt x="7144" y="5763"/>
                    </a:lnTo>
                    <a:lnTo>
                      <a:pt x="9526" y="3453"/>
                    </a:lnTo>
                    <a:close/>
                    <a:moveTo>
                      <a:pt x="10526" y="6442"/>
                    </a:moveTo>
                    <a:lnTo>
                      <a:pt x="11538" y="8156"/>
                    </a:lnTo>
                    <a:lnTo>
                      <a:pt x="9466" y="8692"/>
                    </a:lnTo>
                    <a:lnTo>
                      <a:pt x="7168" y="6442"/>
                    </a:lnTo>
                    <a:close/>
                    <a:moveTo>
                      <a:pt x="5454" y="6442"/>
                    </a:moveTo>
                    <a:lnTo>
                      <a:pt x="3072" y="8751"/>
                    </a:lnTo>
                    <a:lnTo>
                      <a:pt x="1108" y="8240"/>
                    </a:lnTo>
                    <a:lnTo>
                      <a:pt x="2179" y="6442"/>
                    </a:lnTo>
                    <a:close/>
                    <a:moveTo>
                      <a:pt x="6656" y="6942"/>
                    </a:moveTo>
                    <a:lnTo>
                      <a:pt x="9037" y="9240"/>
                    </a:lnTo>
                    <a:lnTo>
                      <a:pt x="8514" y="11145"/>
                    </a:lnTo>
                    <a:lnTo>
                      <a:pt x="6656" y="10109"/>
                    </a:lnTo>
                    <a:lnTo>
                      <a:pt x="6656" y="6942"/>
                    </a:lnTo>
                    <a:close/>
                    <a:moveTo>
                      <a:pt x="5954" y="6918"/>
                    </a:moveTo>
                    <a:lnTo>
                      <a:pt x="5954" y="10192"/>
                    </a:lnTo>
                    <a:lnTo>
                      <a:pt x="4204" y="11180"/>
                    </a:lnTo>
                    <a:lnTo>
                      <a:pt x="3656" y="9168"/>
                    </a:lnTo>
                    <a:lnTo>
                      <a:pt x="5954" y="6918"/>
                    </a:lnTo>
                    <a:close/>
                    <a:moveTo>
                      <a:pt x="8847" y="0"/>
                    </a:moveTo>
                    <a:lnTo>
                      <a:pt x="8216" y="358"/>
                    </a:lnTo>
                    <a:lnTo>
                      <a:pt x="6216" y="1477"/>
                    </a:lnTo>
                    <a:lnTo>
                      <a:pt x="4275" y="381"/>
                    </a:lnTo>
                    <a:lnTo>
                      <a:pt x="3656" y="24"/>
                    </a:lnTo>
                    <a:lnTo>
                      <a:pt x="3453" y="715"/>
                    </a:lnTo>
                    <a:lnTo>
                      <a:pt x="2858" y="2882"/>
                    </a:lnTo>
                    <a:lnTo>
                      <a:pt x="703" y="3453"/>
                    </a:lnTo>
                    <a:lnTo>
                      <a:pt x="1" y="3632"/>
                    </a:lnTo>
                    <a:lnTo>
                      <a:pt x="382" y="4239"/>
                    </a:lnTo>
                    <a:lnTo>
                      <a:pt x="1537" y="6192"/>
                    </a:lnTo>
                    <a:lnTo>
                      <a:pt x="417" y="8073"/>
                    </a:lnTo>
                    <a:lnTo>
                      <a:pt x="48" y="8680"/>
                    </a:lnTo>
                    <a:lnTo>
                      <a:pt x="751" y="8859"/>
                    </a:lnTo>
                    <a:lnTo>
                      <a:pt x="2977" y="9442"/>
                    </a:lnTo>
                    <a:lnTo>
                      <a:pt x="3561" y="11538"/>
                    </a:lnTo>
                    <a:lnTo>
                      <a:pt x="3751" y="12216"/>
                    </a:lnTo>
                    <a:lnTo>
                      <a:pt x="4382" y="11859"/>
                    </a:lnTo>
                    <a:lnTo>
                      <a:pt x="6394" y="10752"/>
                    </a:lnTo>
                    <a:lnTo>
                      <a:pt x="8323" y="11835"/>
                    </a:lnTo>
                    <a:lnTo>
                      <a:pt x="8954" y="12192"/>
                    </a:lnTo>
                    <a:lnTo>
                      <a:pt x="9145" y="11502"/>
                    </a:lnTo>
                    <a:lnTo>
                      <a:pt x="9740" y="9335"/>
                    </a:lnTo>
                    <a:lnTo>
                      <a:pt x="11895" y="8763"/>
                    </a:lnTo>
                    <a:lnTo>
                      <a:pt x="12597" y="8585"/>
                    </a:lnTo>
                    <a:lnTo>
                      <a:pt x="12240" y="7978"/>
                    </a:lnTo>
                    <a:lnTo>
                      <a:pt x="11073" y="6025"/>
                    </a:lnTo>
                    <a:lnTo>
                      <a:pt x="12193" y="4156"/>
                    </a:lnTo>
                    <a:lnTo>
                      <a:pt x="12550" y="3537"/>
                    </a:lnTo>
                    <a:lnTo>
                      <a:pt x="11847" y="3358"/>
                    </a:lnTo>
                    <a:lnTo>
                      <a:pt x="9621" y="2786"/>
                    </a:lnTo>
                    <a:lnTo>
                      <a:pt x="9037" y="679"/>
                    </a:lnTo>
                    <a:lnTo>
                      <a:pt x="8847"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6"/>
              <p:cNvSpPr/>
              <p:nvPr/>
            </p:nvSpPr>
            <p:spPr>
              <a:xfrm>
                <a:off x="6700525" y="-1718525"/>
                <a:ext cx="314650" cy="217600"/>
              </a:xfrm>
              <a:custGeom>
                <a:avLst/>
                <a:gdLst/>
                <a:ahLst/>
                <a:cxnLst/>
                <a:rect l="l" t="t" r="r" b="b"/>
                <a:pathLst>
                  <a:path w="12586" h="8704" extrusionOk="0">
                    <a:moveTo>
                      <a:pt x="10526" y="2941"/>
                    </a:moveTo>
                    <a:lnTo>
                      <a:pt x="11538" y="4644"/>
                    </a:lnTo>
                    <a:lnTo>
                      <a:pt x="9466" y="5179"/>
                    </a:lnTo>
                    <a:lnTo>
                      <a:pt x="7168" y="2941"/>
                    </a:lnTo>
                    <a:close/>
                    <a:moveTo>
                      <a:pt x="5454" y="2941"/>
                    </a:moveTo>
                    <a:lnTo>
                      <a:pt x="3072" y="5239"/>
                    </a:lnTo>
                    <a:lnTo>
                      <a:pt x="1108" y="4739"/>
                    </a:lnTo>
                    <a:lnTo>
                      <a:pt x="2179" y="2941"/>
                    </a:lnTo>
                    <a:close/>
                    <a:moveTo>
                      <a:pt x="6656" y="3429"/>
                    </a:moveTo>
                    <a:lnTo>
                      <a:pt x="9037" y="5739"/>
                    </a:lnTo>
                    <a:lnTo>
                      <a:pt x="8514" y="7644"/>
                    </a:lnTo>
                    <a:lnTo>
                      <a:pt x="6656" y="6596"/>
                    </a:lnTo>
                    <a:lnTo>
                      <a:pt x="6656" y="3429"/>
                    </a:lnTo>
                    <a:close/>
                    <a:moveTo>
                      <a:pt x="5954" y="3417"/>
                    </a:moveTo>
                    <a:lnTo>
                      <a:pt x="5954" y="6691"/>
                    </a:lnTo>
                    <a:lnTo>
                      <a:pt x="4204" y="7668"/>
                    </a:lnTo>
                    <a:lnTo>
                      <a:pt x="3656" y="5656"/>
                    </a:lnTo>
                    <a:lnTo>
                      <a:pt x="5954" y="3417"/>
                    </a:lnTo>
                    <a:close/>
                    <a:moveTo>
                      <a:pt x="394" y="0"/>
                    </a:moveTo>
                    <a:lnTo>
                      <a:pt x="1" y="107"/>
                    </a:lnTo>
                    <a:lnTo>
                      <a:pt x="358" y="726"/>
                    </a:lnTo>
                    <a:lnTo>
                      <a:pt x="1525" y="2667"/>
                    </a:lnTo>
                    <a:lnTo>
                      <a:pt x="405" y="4548"/>
                    </a:lnTo>
                    <a:lnTo>
                      <a:pt x="36" y="5156"/>
                    </a:lnTo>
                    <a:lnTo>
                      <a:pt x="739" y="5334"/>
                    </a:lnTo>
                    <a:lnTo>
                      <a:pt x="2965" y="5918"/>
                    </a:lnTo>
                    <a:lnTo>
                      <a:pt x="3549" y="8013"/>
                    </a:lnTo>
                    <a:lnTo>
                      <a:pt x="3739" y="8704"/>
                    </a:lnTo>
                    <a:lnTo>
                      <a:pt x="4370" y="8346"/>
                    </a:lnTo>
                    <a:lnTo>
                      <a:pt x="6370" y="7227"/>
                    </a:lnTo>
                    <a:lnTo>
                      <a:pt x="8311" y="8311"/>
                    </a:lnTo>
                    <a:lnTo>
                      <a:pt x="8930" y="8668"/>
                    </a:lnTo>
                    <a:lnTo>
                      <a:pt x="9133" y="7989"/>
                    </a:lnTo>
                    <a:lnTo>
                      <a:pt x="9728" y="5810"/>
                    </a:lnTo>
                    <a:lnTo>
                      <a:pt x="11883" y="5251"/>
                    </a:lnTo>
                    <a:lnTo>
                      <a:pt x="12586" y="5072"/>
                    </a:lnTo>
                    <a:lnTo>
                      <a:pt x="12228" y="4453"/>
                    </a:lnTo>
                    <a:lnTo>
                      <a:pt x="11062" y="2512"/>
                    </a:lnTo>
                    <a:lnTo>
                      <a:pt x="12181" y="631"/>
                    </a:lnTo>
                    <a:lnTo>
                      <a:pt x="12538" y="24"/>
                    </a:lnTo>
                    <a:lnTo>
                      <a:pt x="12478" y="0"/>
                    </a:lnTo>
                    <a:lnTo>
                      <a:pt x="9752" y="0"/>
                    </a:lnTo>
                    <a:lnTo>
                      <a:pt x="11490" y="453"/>
                    </a:lnTo>
                    <a:lnTo>
                      <a:pt x="10419" y="2250"/>
                    </a:lnTo>
                    <a:lnTo>
                      <a:pt x="7144" y="2250"/>
                    </a:lnTo>
                    <a:lnTo>
                      <a:pt x="9454" y="0"/>
                    </a:lnTo>
                    <a:lnTo>
                      <a:pt x="8454" y="0"/>
                    </a:lnTo>
                    <a:lnTo>
                      <a:pt x="6644" y="1762"/>
                    </a:lnTo>
                    <a:lnTo>
                      <a:pt x="6644" y="0"/>
                    </a:lnTo>
                    <a:lnTo>
                      <a:pt x="5942" y="0"/>
                    </a:lnTo>
                    <a:lnTo>
                      <a:pt x="5942" y="1762"/>
                    </a:lnTo>
                    <a:lnTo>
                      <a:pt x="4120" y="0"/>
                    </a:lnTo>
                    <a:lnTo>
                      <a:pt x="3132" y="0"/>
                    </a:lnTo>
                    <a:lnTo>
                      <a:pt x="5430" y="2250"/>
                    </a:lnTo>
                    <a:lnTo>
                      <a:pt x="2072" y="2250"/>
                    </a:lnTo>
                    <a:lnTo>
                      <a:pt x="1060" y="536"/>
                    </a:lnTo>
                    <a:lnTo>
                      <a:pt x="3132"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6"/>
              <p:cNvSpPr/>
              <p:nvPr/>
            </p:nvSpPr>
            <p:spPr>
              <a:xfrm>
                <a:off x="7647075" y="-1500650"/>
                <a:ext cx="311975" cy="305425"/>
              </a:xfrm>
              <a:custGeom>
                <a:avLst/>
                <a:gdLst/>
                <a:ahLst/>
                <a:cxnLst/>
                <a:rect l="l" t="t" r="r" b="b"/>
                <a:pathLst>
                  <a:path w="12479" h="12217" extrusionOk="0">
                    <a:moveTo>
                      <a:pt x="4084" y="1084"/>
                    </a:moveTo>
                    <a:lnTo>
                      <a:pt x="5942" y="2132"/>
                    </a:lnTo>
                    <a:lnTo>
                      <a:pt x="5942" y="5299"/>
                    </a:lnTo>
                    <a:lnTo>
                      <a:pt x="3560" y="2989"/>
                    </a:lnTo>
                    <a:lnTo>
                      <a:pt x="4084" y="1084"/>
                    </a:lnTo>
                    <a:close/>
                    <a:moveTo>
                      <a:pt x="8394" y="1036"/>
                    </a:moveTo>
                    <a:lnTo>
                      <a:pt x="8954" y="3049"/>
                    </a:lnTo>
                    <a:lnTo>
                      <a:pt x="6644" y="5299"/>
                    </a:lnTo>
                    <a:lnTo>
                      <a:pt x="6644" y="2025"/>
                    </a:lnTo>
                    <a:lnTo>
                      <a:pt x="8394" y="1036"/>
                    </a:lnTo>
                    <a:close/>
                    <a:moveTo>
                      <a:pt x="3132" y="3525"/>
                    </a:moveTo>
                    <a:lnTo>
                      <a:pt x="5442" y="5775"/>
                    </a:lnTo>
                    <a:lnTo>
                      <a:pt x="2072" y="5775"/>
                    </a:lnTo>
                    <a:lnTo>
                      <a:pt x="1060" y="4061"/>
                    </a:lnTo>
                    <a:lnTo>
                      <a:pt x="3132" y="3525"/>
                    </a:lnTo>
                    <a:close/>
                    <a:moveTo>
                      <a:pt x="9514" y="3465"/>
                    </a:moveTo>
                    <a:lnTo>
                      <a:pt x="11478" y="3965"/>
                    </a:lnTo>
                    <a:lnTo>
                      <a:pt x="10407" y="5775"/>
                    </a:lnTo>
                    <a:lnTo>
                      <a:pt x="7132" y="5775"/>
                    </a:lnTo>
                    <a:lnTo>
                      <a:pt x="9514" y="3465"/>
                    </a:lnTo>
                    <a:close/>
                    <a:moveTo>
                      <a:pt x="10514" y="6454"/>
                    </a:moveTo>
                    <a:lnTo>
                      <a:pt x="11526" y="8168"/>
                    </a:lnTo>
                    <a:lnTo>
                      <a:pt x="9454" y="8704"/>
                    </a:lnTo>
                    <a:lnTo>
                      <a:pt x="7144" y="6454"/>
                    </a:lnTo>
                    <a:close/>
                    <a:moveTo>
                      <a:pt x="5442" y="6454"/>
                    </a:moveTo>
                    <a:lnTo>
                      <a:pt x="3060" y="8763"/>
                    </a:lnTo>
                    <a:lnTo>
                      <a:pt x="1096" y="8252"/>
                    </a:lnTo>
                    <a:lnTo>
                      <a:pt x="2167" y="6454"/>
                    </a:lnTo>
                    <a:close/>
                    <a:moveTo>
                      <a:pt x="6644" y="6954"/>
                    </a:moveTo>
                    <a:lnTo>
                      <a:pt x="9025" y="9252"/>
                    </a:lnTo>
                    <a:lnTo>
                      <a:pt x="8502" y="11157"/>
                    </a:lnTo>
                    <a:lnTo>
                      <a:pt x="6644" y="10121"/>
                    </a:lnTo>
                    <a:lnTo>
                      <a:pt x="6644" y="6954"/>
                    </a:lnTo>
                    <a:close/>
                    <a:moveTo>
                      <a:pt x="5942" y="6930"/>
                    </a:moveTo>
                    <a:lnTo>
                      <a:pt x="5942" y="10204"/>
                    </a:lnTo>
                    <a:lnTo>
                      <a:pt x="4191" y="11192"/>
                    </a:lnTo>
                    <a:lnTo>
                      <a:pt x="3632" y="9180"/>
                    </a:lnTo>
                    <a:lnTo>
                      <a:pt x="5942" y="6930"/>
                    </a:lnTo>
                    <a:close/>
                    <a:moveTo>
                      <a:pt x="8847" y="1"/>
                    </a:moveTo>
                    <a:lnTo>
                      <a:pt x="8216" y="358"/>
                    </a:lnTo>
                    <a:lnTo>
                      <a:pt x="6216" y="1465"/>
                    </a:lnTo>
                    <a:lnTo>
                      <a:pt x="4275" y="382"/>
                    </a:lnTo>
                    <a:lnTo>
                      <a:pt x="3656" y="24"/>
                    </a:lnTo>
                    <a:lnTo>
                      <a:pt x="3453" y="715"/>
                    </a:lnTo>
                    <a:lnTo>
                      <a:pt x="2858" y="2882"/>
                    </a:lnTo>
                    <a:lnTo>
                      <a:pt x="703" y="3453"/>
                    </a:lnTo>
                    <a:lnTo>
                      <a:pt x="0" y="3632"/>
                    </a:lnTo>
                    <a:lnTo>
                      <a:pt x="381" y="4239"/>
                    </a:lnTo>
                    <a:lnTo>
                      <a:pt x="1536" y="6192"/>
                    </a:lnTo>
                    <a:lnTo>
                      <a:pt x="417" y="8061"/>
                    </a:lnTo>
                    <a:lnTo>
                      <a:pt x="48" y="8680"/>
                    </a:lnTo>
                    <a:lnTo>
                      <a:pt x="751" y="8859"/>
                    </a:lnTo>
                    <a:lnTo>
                      <a:pt x="2977" y="9430"/>
                    </a:lnTo>
                    <a:lnTo>
                      <a:pt x="3560" y="11538"/>
                    </a:lnTo>
                    <a:lnTo>
                      <a:pt x="3751" y="12216"/>
                    </a:lnTo>
                    <a:lnTo>
                      <a:pt x="4382" y="11859"/>
                    </a:lnTo>
                    <a:lnTo>
                      <a:pt x="6394" y="10740"/>
                    </a:lnTo>
                    <a:lnTo>
                      <a:pt x="8323" y="11835"/>
                    </a:lnTo>
                    <a:lnTo>
                      <a:pt x="8954" y="12192"/>
                    </a:lnTo>
                    <a:lnTo>
                      <a:pt x="9144" y="11502"/>
                    </a:lnTo>
                    <a:lnTo>
                      <a:pt x="9740" y="9335"/>
                    </a:lnTo>
                    <a:lnTo>
                      <a:pt x="11895" y="8763"/>
                    </a:lnTo>
                    <a:lnTo>
                      <a:pt x="12478" y="8621"/>
                    </a:lnTo>
                    <a:lnTo>
                      <a:pt x="12478" y="8359"/>
                    </a:lnTo>
                    <a:lnTo>
                      <a:pt x="12240" y="7978"/>
                    </a:lnTo>
                    <a:lnTo>
                      <a:pt x="11073" y="6025"/>
                    </a:lnTo>
                    <a:lnTo>
                      <a:pt x="12192" y="4156"/>
                    </a:lnTo>
                    <a:lnTo>
                      <a:pt x="12466" y="3691"/>
                    </a:lnTo>
                    <a:lnTo>
                      <a:pt x="12466" y="3513"/>
                    </a:lnTo>
                    <a:lnTo>
                      <a:pt x="11847" y="3346"/>
                    </a:lnTo>
                    <a:lnTo>
                      <a:pt x="9621" y="2775"/>
                    </a:lnTo>
                    <a:lnTo>
                      <a:pt x="9037" y="679"/>
                    </a:lnTo>
                    <a:lnTo>
                      <a:pt x="8847" y="1"/>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6"/>
              <p:cNvSpPr/>
              <p:nvPr/>
            </p:nvSpPr>
            <p:spPr>
              <a:xfrm>
                <a:off x="7646775" y="-1718525"/>
                <a:ext cx="311975" cy="217600"/>
              </a:xfrm>
              <a:custGeom>
                <a:avLst/>
                <a:gdLst/>
                <a:ahLst/>
                <a:cxnLst/>
                <a:rect l="l" t="t" r="r" b="b"/>
                <a:pathLst>
                  <a:path w="12479" h="8704" extrusionOk="0">
                    <a:moveTo>
                      <a:pt x="10526" y="2941"/>
                    </a:moveTo>
                    <a:lnTo>
                      <a:pt x="11538" y="4644"/>
                    </a:lnTo>
                    <a:lnTo>
                      <a:pt x="9466" y="5179"/>
                    </a:lnTo>
                    <a:lnTo>
                      <a:pt x="7156" y="2941"/>
                    </a:lnTo>
                    <a:close/>
                    <a:moveTo>
                      <a:pt x="5454" y="2941"/>
                    </a:moveTo>
                    <a:lnTo>
                      <a:pt x="3072" y="5239"/>
                    </a:lnTo>
                    <a:lnTo>
                      <a:pt x="1108" y="4739"/>
                    </a:lnTo>
                    <a:lnTo>
                      <a:pt x="2179" y="2941"/>
                    </a:lnTo>
                    <a:close/>
                    <a:moveTo>
                      <a:pt x="6656" y="3429"/>
                    </a:moveTo>
                    <a:lnTo>
                      <a:pt x="9037" y="5739"/>
                    </a:lnTo>
                    <a:lnTo>
                      <a:pt x="8514" y="7644"/>
                    </a:lnTo>
                    <a:lnTo>
                      <a:pt x="6656" y="6596"/>
                    </a:lnTo>
                    <a:lnTo>
                      <a:pt x="6656" y="3429"/>
                    </a:lnTo>
                    <a:close/>
                    <a:moveTo>
                      <a:pt x="5954" y="3417"/>
                    </a:moveTo>
                    <a:lnTo>
                      <a:pt x="5954" y="6691"/>
                    </a:lnTo>
                    <a:lnTo>
                      <a:pt x="4203" y="7668"/>
                    </a:lnTo>
                    <a:lnTo>
                      <a:pt x="3644" y="5656"/>
                    </a:lnTo>
                    <a:lnTo>
                      <a:pt x="5954" y="3417"/>
                    </a:lnTo>
                    <a:close/>
                    <a:moveTo>
                      <a:pt x="417" y="0"/>
                    </a:moveTo>
                    <a:lnTo>
                      <a:pt x="1" y="107"/>
                    </a:lnTo>
                    <a:lnTo>
                      <a:pt x="370" y="726"/>
                    </a:lnTo>
                    <a:lnTo>
                      <a:pt x="1536" y="2667"/>
                    </a:lnTo>
                    <a:lnTo>
                      <a:pt x="417" y="4548"/>
                    </a:lnTo>
                    <a:lnTo>
                      <a:pt x="48" y="5156"/>
                    </a:lnTo>
                    <a:lnTo>
                      <a:pt x="751" y="5334"/>
                    </a:lnTo>
                    <a:lnTo>
                      <a:pt x="2977" y="5918"/>
                    </a:lnTo>
                    <a:lnTo>
                      <a:pt x="3561" y="8013"/>
                    </a:lnTo>
                    <a:lnTo>
                      <a:pt x="3751" y="8704"/>
                    </a:lnTo>
                    <a:lnTo>
                      <a:pt x="4382" y="8346"/>
                    </a:lnTo>
                    <a:lnTo>
                      <a:pt x="6382" y="7227"/>
                    </a:lnTo>
                    <a:lnTo>
                      <a:pt x="8323" y="8311"/>
                    </a:lnTo>
                    <a:lnTo>
                      <a:pt x="8942" y="8668"/>
                    </a:lnTo>
                    <a:lnTo>
                      <a:pt x="9145" y="7989"/>
                    </a:lnTo>
                    <a:lnTo>
                      <a:pt x="9740" y="5810"/>
                    </a:lnTo>
                    <a:lnTo>
                      <a:pt x="11895" y="5251"/>
                    </a:lnTo>
                    <a:lnTo>
                      <a:pt x="12478" y="5096"/>
                    </a:lnTo>
                    <a:lnTo>
                      <a:pt x="12478" y="4846"/>
                    </a:lnTo>
                    <a:lnTo>
                      <a:pt x="12240" y="4453"/>
                    </a:lnTo>
                    <a:lnTo>
                      <a:pt x="11073" y="2512"/>
                    </a:lnTo>
                    <a:lnTo>
                      <a:pt x="12193" y="631"/>
                    </a:lnTo>
                    <a:lnTo>
                      <a:pt x="12335" y="393"/>
                    </a:lnTo>
                    <a:cubicBezTo>
                      <a:pt x="11597" y="143"/>
                      <a:pt x="10764" y="0"/>
                      <a:pt x="9883" y="0"/>
                    </a:cubicBezTo>
                    <a:lnTo>
                      <a:pt x="9776" y="0"/>
                    </a:lnTo>
                    <a:lnTo>
                      <a:pt x="11490" y="453"/>
                    </a:lnTo>
                    <a:lnTo>
                      <a:pt x="10419" y="2250"/>
                    </a:lnTo>
                    <a:lnTo>
                      <a:pt x="7144" y="2250"/>
                    </a:lnTo>
                    <a:lnTo>
                      <a:pt x="9454" y="0"/>
                    </a:lnTo>
                    <a:lnTo>
                      <a:pt x="8454" y="0"/>
                    </a:lnTo>
                    <a:lnTo>
                      <a:pt x="6644" y="1762"/>
                    </a:lnTo>
                    <a:lnTo>
                      <a:pt x="6644" y="0"/>
                    </a:lnTo>
                    <a:lnTo>
                      <a:pt x="5942" y="0"/>
                    </a:lnTo>
                    <a:lnTo>
                      <a:pt x="5942" y="1762"/>
                    </a:lnTo>
                    <a:lnTo>
                      <a:pt x="4120" y="0"/>
                    </a:lnTo>
                    <a:lnTo>
                      <a:pt x="3132" y="0"/>
                    </a:lnTo>
                    <a:lnTo>
                      <a:pt x="5430" y="2250"/>
                    </a:lnTo>
                    <a:lnTo>
                      <a:pt x="2072" y="2250"/>
                    </a:lnTo>
                    <a:lnTo>
                      <a:pt x="1060" y="536"/>
                    </a:lnTo>
                    <a:lnTo>
                      <a:pt x="3132"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6"/>
              <p:cNvSpPr/>
              <p:nvPr/>
            </p:nvSpPr>
            <p:spPr>
              <a:xfrm>
                <a:off x="7329475" y="-1500350"/>
                <a:ext cx="314650" cy="305425"/>
              </a:xfrm>
              <a:custGeom>
                <a:avLst/>
                <a:gdLst/>
                <a:ahLst/>
                <a:cxnLst/>
                <a:rect l="l" t="t" r="r" b="b"/>
                <a:pathLst>
                  <a:path w="12586" h="12217" extrusionOk="0">
                    <a:moveTo>
                      <a:pt x="4096" y="1072"/>
                    </a:moveTo>
                    <a:lnTo>
                      <a:pt x="5954" y="2120"/>
                    </a:lnTo>
                    <a:lnTo>
                      <a:pt x="5954" y="5287"/>
                    </a:lnTo>
                    <a:lnTo>
                      <a:pt x="3572" y="2977"/>
                    </a:lnTo>
                    <a:lnTo>
                      <a:pt x="4096" y="1072"/>
                    </a:lnTo>
                    <a:close/>
                    <a:moveTo>
                      <a:pt x="8406" y="1024"/>
                    </a:moveTo>
                    <a:lnTo>
                      <a:pt x="8954" y="3037"/>
                    </a:lnTo>
                    <a:lnTo>
                      <a:pt x="6656" y="5287"/>
                    </a:lnTo>
                    <a:lnTo>
                      <a:pt x="6656" y="2013"/>
                    </a:lnTo>
                    <a:lnTo>
                      <a:pt x="8406" y="1024"/>
                    </a:lnTo>
                    <a:close/>
                    <a:moveTo>
                      <a:pt x="3144" y="3513"/>
                    </a:moveTo>
                    <a:lnTo>
                      <a:pt x="5442" y="5763"/>
                    </a:lnTo>
                    <a:lnTo>
                      <a:pt x="2084" y="5763"/>
                    </a:lnTo>
                    <a:lnTo>
                      <a:pt x="1072" y="4049"/>
                    </a:lnTo>
                    <a:lnTo>
                      <a:pt x="3144" y="3513"/>
                    </a:lnTo>
                    <a:close/>
                    <a:moveTo>
                      <a:pt x="9526" y="3453"/>
                    </a:moveTo>
                    <a:lnTo>
                      <a:pt x="11490" y="3953"/>
                    </a:lnTo>
                    <a:lnTo>
                      <a:pt x="10418" y="5763"/>
                    </a:lnTo>
                    <a:lnTo>
                      <a:pt x="7144" y="5763"/>
                    </a:lnTo>
                    <a:lnTo>
                      <a:pt x="9526" y="3453"/>
                    </a:lnTo>
                    <a:close/>
                    <a:moveTo>
                      <a:pt x="10526" y="6442"/>
                    </a:moveTo>
                    <a:lnTo>
                      <a:pt x="11538" y="8156"/>
                    </a:lnTo>
                    <a:lnTo>
                      <a:pt x="9466" y="8692"/>
                    </a:lnTo>
                    <a:lnTo>
                      <a:pt x="7156" y="6442"/>
                    </a:lnTo>
                    <a:close/>
                    <a:moveTo>
                      <a:pt x="5442" y="6442"/>
                    </a:moveTo>
                    <a:lnTo>
                      <a:pt x="3060" y="8751"/>
                    </a:lnTo>
                    <a:lnTo>
                      <a:pt x="1096" y="8240"/>
                    </a:lnTo>
                    <a:lnTo>
                      <a:pt x="2167" y="6442"/>
                    </a:lnTo>
                    <a:close/>
                    <a:moveTo>
                      <a:pt x="6656" y="6942"/>
                    </a:moveTo>
                    <a:lnTo>
                      <a:pt x="9037" y="9240"/>
                    </a:lnTo>
                    <a:lnTo>
                      <a:pt x="8513" y="11145"/>
                    </a:lnTo>
                    <a:lnTo>
                      <a:pt x="6656" y="10109"/>
                    </a:lnTo>
                    <a:lnTo>
                      <a:pt x="6656" y="6942"/>
                    </a:lnTo>
                    <a:close/>
                    <a:moveTo>
                      <a:pt x="5954" y="6918"/>
                    </a:moveTo>
                    <a:lnTo>
                      <a:pt x="5954" y="10192"/>
                    </a:lnTo>
                    <a:lnTo>
                      <a:pt x="4192" y="11180"/>
                    </a:lnTo>
                    <a:lnTo>
                      <a:pt x="3644" y="9168"/>
                    </a:lnTo>
                    <a:lnTo>
                      <a:pt x="5954" y="6918"/>
                    </a:lnTo>
                    <a:close/>
                    <a:moveTo>
                      <a:pt x="8835" y="0"/>
                    </a:moveTo>
                    <a:lnTo>
                      <a:pt x="8216" y="358"/>
                    </a:lnTo>
                    <a:lnTo>
                      <a:pt x="6204" y="1477"/>
                    </a:lnTo>
                    <a:lnTo>
                      <a:pt x="4275" y="381"/>
                    </a:lnTo>
                    <a:lnTo>
                      <a:pt x="3644" y="24"/>
                    </a:lnTo>
                    <a:lnTo>
                      <a:pt x="3453" y="715"/>
                    </a:lnTo>
                    <a:lnTo>
                      <a:pt x="2858" y="2882"/>
                    </a:lnTo>
                    <a:lnTo>
                      <a:pt x="703" y="3453"/>
                    </a:lnTo>
                    <a:lnTo>
                      <a:pt x="1" y="3632"/>
                    </a:lnTo>
                    <a:lnTo>
                      <a:pt x="370" y="4239"/>
                    </a:lnTo>
                    <a:lnTo>
                      <a:pt x="1525" y="6192"/>
                    </a:lnTo>
                    <a:lnTo>
                      <a:pt x="417" y="8073"/>
                    </a:lnTo>
                    <a:lnTo>
                      <a:pt x="36" y="8680"/>
                    </a:lnTo>
                    <a:lnTo>
                      <a:pt x="739" y="8859"/>
                    </a:lnTo>
                    <a:lnTo>
                      <a:pt x="2977" y="9442"/>
                    </a:lnTo>
                    <a:lnTo>
                      <a:pt x="3560" y="11538"/>
                    </a:lnTo>
                    <a:lnTo>
                      <a:pt x="3751" y="12216"/>
                    </a:lnTo>
                    <a:lnTo>
                      <a:pt x="4370" y="11859"/>
                    </a:lnTo>
                    <a:lnTo>
                      <a:pt x="6382" y="10752"/>
                    </a:lnTo>
                    <a:lnTo>
                      <a:pt x="8323" y="11835"/>
                    </a:lnTo>
                    <a:lnTo>
                      <a:pt x="8942" y="12192"/>
                    </a:lnTo>
                    <a:lnTo>
                      <a:pt x="9133" y="11502"/>
                    </a:lnTo>
                    <a:lnTo>
                      <a:pt x="9728" y="9335"/>
                    </a:lnTo>
                    <a:lnTo>
                      <a:pt x="11895" y="8763"/>
                    </a:lnTo>
                    <a:lnTo>
                      <a:pt x="12585" y="8585"/>
                    </a:lnTo>
                    <a:lnTo>
                      <a:pt x="12228" y="7978"/>
                    </a:lnTo>
                    <a:lnTo>
                      <a:pt x="11073" y="6025"/>
                    </a:lnTo>
                    <a:lnTo>
                      <a:pt x="12193" y="4156"/>
                    </a:lnTo>
                    <a:lnTo>
                      <a:pt x="12550" y="3537"/>
                    </a:lnTo>
                    <a:lnTo>
                      <a:pt x="11847" y="3358"/>
                    </a:lnTo>
                    <a:lnTo>
                      <a:pt x="9609" y="2786"/>
                    </a:lnTo>
                    <a:lnTo>
                      <a:pt x="9037" y="679"/>
                    </a:lnTo>
                    <a:lnTo>
                      <a:pt x="8835"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6"/>
              <p:cNvSpPr/>
              <p:nvPr/>
            </p:nvSpPr>
            <p:spPr>
              <a:xfrm>
                <a:off x="7329175" y="-1718525"/>
                <a:ext cx="314350" cy="217600"/>
              </a:xfrm>
              <a:custGeom>
                <a:avLst/>
                <a:gdLst/>
                <a:ahLst/>
                <a:cxnLst/>
                <a:rect l="l" t="t" r="r" b="b"/>
                <a:pathLst>
                  <a:path w="12574" h="8704" extrusionOk="0">
                    <a:moveTo>
                      <a:pt x="10538" y="2941"/>
                    </a:moveTo>
                    <a:lnTo>
                      <a:pt x="11550" y="4644"/>
                    </a:lnTo>
                    <a:lnTo>
                      <a:pt x="9478" y="5179"/>
                    </a:lnTo>
                    <a:lnTo>
                      <a:pt x="7168" y="2941"/>
                    </a:lnTo>
                    <a:close/>
                    <a:moveTo>
                      <a:pt x="5454" y="2941"/>
                    </a:moveTo>
                    <a:lnTo>
                      <a:pt x="3072" y="5239"/>
                    </a:lnTo>
                    <a:lnTo>
                      <a:pt x="1108" y="4739"/>
                    </a:lnTo>
                    <a:lnTo>
                      <a:pt x="2179" y="2941"/>
                    </a:lnTo>
                    <a:close/>
                    <a:moveTo>
                      <a:pt x="6668" y="3429"/>
                    </a:moveTo>
                    <a:lnTo>
                      <a:pt x="9049" y="5739"/>
                    </a:lnTo>
                    <a:lnTo>
                      <a:pt x="8525" y="7644"/>
                    </a:lnTo>
                    <a:lnTo>
                      <a:pt x="6668" y="6596"/>
                    </a:lnTo>
                    <a:lnTo>
                      <a:pt x="6668" y="3429"/>
                    </a:lnTo>
                    <a:close/>
                    <a:moveTo>
                      <a:pt x="5966" y="3417"/>
                    </a:moveTo>
                    <a:lnTo>
                      <a:pt x="5966" y="6691"/>
                    </a:lnTo>
                    <a:lnTo>
                      <a:pt x="4204" y="7668"/>
                    </a:lnTo>
                    <a:lnTo>
                      <a:pt x="3656" y="5656"/>
                    </a:lnTo>
                    <a:lnTo>
                      <a:pt x="5966" y="3417"/>
                    </a:lnTo>
                    <a:close/>
                    <a:moveTo>
                      <a:pt x="417" y="0"/>
                    </a:moveTo>
                    <a:lnTo>
                      <a:pt x="1" y="107"/>
                    </a:lnTo>
                    <a:lnTo>
                      <a:pt x="358" y="726"/>
                    </a:lnTo>
                    <a:lnTo>
                      <a:pt x="1513" y="2667"/>
                    </a:lnTo>
                    <a:lnTo>
                      <a:pt x="394" y="4548"/>
                    </a:lnTo>
                    <a:lnTo>
                      <a:pt x="24" y="5156"/>
                    </a:lnTo>
                    <a:lnTo>
                      <a:pt x="727" y="5334"/>
                    </a:lnTo>
                    <a:lnTo>
                      <a:pt x="2953" y="5918"/>
                    </a:lnTo>
                    <a:lnTo>
                      <a:pt x="3537" y="8013"/>
                    </a:lnTo>
                    <a:lnTo>
                      <a:pt x="3727" y="8704"/>
                    </a:lnTo>
                    <a:lnTo>
                      <a:pt x="4358" y="8346"/>
                    </a:lnTo>
                    <a:lnTo>
                      <a:pt x="6370" y="7227"/>
                    </a:lnTo>
                    <a:lnTo>
                      <a:pt x="8299" y="8311"/>
                    </a:lnTo>
                    <a:lnTo>
                      <a:pt x="8930" y="8668"/>
                    </a:lnTo>
                    <a:lnTo>
                      <a:pt x="9121" y="7989"/>
                    </a:lnTo>
                    <a:lnTo>
                      <a:pt x="9716" y="5810"/>
                    </a:lnTo>
                    <a:lnTo>
                      <a:pt x="11871" y="5251"/>
                    </a:lnTo>
                    <a:lnTo>
                      <a:pt x="12574" y="5072"/>
                    </a:lnTo>
                    <a:lnTo>
                      <a:pt x="12216" y="4453"/>
                    </a:lnTo>
                    <a:lnTo>
                      <a:pt x="11050" y="2512"/>
                    </a:lnTo>
                    <a:lnTo>
                      <a:pt x="12169" y="631"/>
                    </a:lnTo>
                    <a:lnTo>
                      <a:pt x="12526" y="24"/>
                    </a:lnTo>
                    <a:lnTo>
                      <a:pt x="12466" y="0"/>
                    </a:lnTo>
                    <a:lnTo>
                      <a:pt x="9740" y="0"/>
                    </a:lnTo>
                    <a:lnTo>
                      <a:pt x="11502" y="453"/>
                    </a:lnTo>
                    <a:lnTo>
                      <a:pt x="10430" y="2250"/>
                    </a:lnTo>
                    <a:lnTo>
                      <a:pt x="7156" y="2250"/>
                    </a:lnTo>
                    <a:lnTo>
                      <a:pt x="9466" y="0"/>
                    </a:lnTo>
                    <a:lnTo>
                      <a:pt x="8466" y="0"/>
                    </a:lnTo>
                    <a:lnTo>
                      <a:pt x="6644" y="1762"/>
                    </a:lnTo>
                    <a:lnTo>
                      <a:pt x="6644" y="0"/>
                    </a:lnTo>
                    <a:lnTo>
                      <a:pt x="5942" y="0"/>
                    </a:lnTo>
                    <a:lnTo>
                      <a:pt x="5942" y="1762"/>
                    </a:lnTo>
                    <a:lnTo>
                      <a:pt x="4132" y="0"/>
                    </a:lnTo>
                    <a:lnTo>
                      <a:pt x="3132" y="0"/>
                    </a:lnTo>
                    <a:lnTo>
                      <a:pt x="5442" y="2250"/>
                    </a:lnTo>
                    <a:lnTo>
                      <a:pt x="2072" y="2250"/>
                    </a:lnTo>
                    <a:lnTo>
                      <a:pt x="1060" y="536"/>
                    </a:lnTo>
                    <a:lnTo>
                      <a:pt x="3132"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6"/>
              <p:cNvSpPr/>
              <p:nvPr/>
            </p:nvSpPr>
            <p:spPr>
              <a:xfrm>
                <a:off x="8276625" y="-1411950"/>
                <a:ext cx="173250" cy="217625"/>
              </a:xfrm>
              <a:custGeom>
                <a:avLst/>
                <a:gdLst/>
                <a:ahLst/>
                <a:cxnLst/>
                <a:rect l="l" t="t" r="r" b="b"/>
                <a:pathLst>
                  <a:path w="6930" h="8705" extrusionOk="0">
                    <a:moveTo>
                      <a:pt x="5406" y="2906"/>
                    </a:moveTo>
                    <a:lnTo>
                      <a:pt x="3024" y="5215"/>
                    </a:lnTo>
                    <a:lnTo>
                      <a:pt x="1060" y="4704"/>
                    </a:lnTo>
                    <a:lnTo>
                      <a:pt x="2131" y="2906"/>
                    </a:lnTo>
                    <a:close/>
                    <a:moveTo>
                      <a:pt x="381" y="1"/>
                    </a:moveTo>
                    <a:lnTo>
                      <a:pt x="0" y="108"/>
                    </a:lnTo>
                    <a:lnTo>
                      <a:pt x="381" y="727"/>
                    </a:lnTo>
                    <a:lnTo>
                      <a:pt x="1536" y="2668"/>
                    </a:lnTo>
                    <a:lnTo>
                      <a:pt x="417" y="4549"/>
                    </a:lnTo>
                    <a:lnTo>
                      <a:pt x="48" y="5156"/>
                    </a:lnTo>
                    <a:lnTo>
                      <a:pt x="750" y="5335"/>
                    </a:lnTo>
                    <a:lnTo>
                      <a:pt x="2977" y="5918"/>
                    </a:lnTo>
                    <a:lnTo>
                      <a:pt x="3560" y="8013"/>
                    </a:lnTo>
                    <a:lnTo>
                      <a:pt x="3751" y="8704"/>
                    </a:lnTo>
                    <a:lnTo>
                      <a:pt x="4382" y="8347"/>
                    </a:lnTo>
                    <a:lnTo>
                      <a:pt x="6394" y="7228"/>
                    </a:lnTo>
                    <a:lnTo>
                      <a:pt x="6930" y="7525"/>
                    </a:lnTo>
                    <a:cubicBezTo>
                      <a:pt x="6906" y="7287"/>
                      <a:pt x="6894" y="7001"/>
                      <a:pt x="6870" y="6704"/>
                    </a:cubicBezTo>
                    <a:lnTo>
                      <a:pt x="6632" y="6573"/>
                    </a:lnTo>
                    <a:lnTo>
                      <a:pt x="6632" y="5394"/>
                    </a:lnTo>
                    <a:cubicBezTo>
                      <a:pt x="6477" y="4799"/>
                      <a:pt x="6251" y="4168"/>
                      <a:pt x="5930" y="3561"/>
                    </a:cubicBezTo>
                    <a:lnTo>
                      <a:pt x="5930" y="6680"/>
                    </a:lnTo>
                    <a:lnTo>
                      <a:pt x="4167" y="7656"/>
                    </a:lnTo>
                    <a:lnTo>
                      <a:pt x="3620" y="5644"/>
                    </a:lnTo>
                    <a:lnTo>
                      <a:pt x="5882" y="3465"/>
                    </a:lnTo>
                    <a:cubicBezTo>
                      <a:pt x="5822" y="3358"/>
                      <a:pt x="5763" y="3239"/>
                      <a:pt x="5691" y="3132"/>
                    </a:cubicBezTo>
                    <a:cubicBezTo>
                      <a:pt x="5477" y="2799"/>
                      <a:pt x="5251" y="2501"/>
                      <a:pt x="5001" y="2239"/>
                    </a:cubicBezTo>
                    <a:lnTo>
                      <a:pt x="2072" y="2239"/>
                    </a:lnTo>
                    <a:lnTo>
                      <a:pt x="1060" y="524"/>
                    </a:lnTo>
                    <a:lnTo>
                      <a:pt x="1881" y="322"/>
                    </a:lnTo>
                    <a:cubicBezTo>
                      <a:pt x="1405" y="191"/>
                      <a:pt x="917" y="60"/>
                      <a:pt x="381" y="1"/>
                    </a:cubicBez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6"/>
              <p:cNvSpPr/>
              <p:nvPr/>
            </p:nvSpPr>
            <p:spPr>
              <a:xfrm>
                <a:off x="7958125" y="-1500350"/>
                <a:ext cx="314950" cy="305425"/>
              </a:xfrm>
              <a:custGeom>
                <a:avLst/>
                <a:gdLst/>
                <a:ahLst/>
                <a:cxnLst/>
                <a:rect l="l" t="t" r="r" b="b"/>
                <a:pathLst>
                  <a:path w="12598" h="12217" extrusionOk="0">
                    <a:moveTo>
                      <a:pt x="4096" y="1072"/>
                    </a:moveTo>
                    <a:lnTo>
                      <a:pt x="5954" y="2120"/>
                    </a:lnTo>
                    <a:lnTo>
                      <a:pt x="5954" y="5287"/>
                    </a:lnTo>
                    <a:lnTo>
                      <a:pt x="3572" y="2977"/>
                    </a:lnTo>
                    <a:lnTo>
                      <a:pt x="4096" y="1072"/>
                    </a:lnTo>
                    <a:close/>
                    <a:moveTo>
                      <a:pt x="8418" y="1024"/>
                    </a:moveTo>
                    <a:lnTo>
                      <a:pt x="8966" y="3037"/>
                    </a:lnTo>
                    <a:lnTo>
                      <a:pt x="6656" y="5287"/>
                    </a:lnTo>
                    <a:lnTo>
                      <a:pt x="6656" y="2013"/>
                    </a:lnTo>
                    <a:lnTo>
                      <a:pt x="8418" y="1024"/>
                    </a:lnTo>
                    <a:close/>
                    <a:moveTo>
                      <a:pt x="3144" y="3513"/>
                    </a:moveTo>
                    <a:lnTo>
                      <a:pt x="5454" y="5763"/>
                    </a:lnTo>
                    <a:lnTo>
                      <a:pt x="2084" y="5763"/>
                    </a:lnTo>
                    <a:lnTo>
                      <a:pt x="1072" y="4049"/>
                    </a:lnTo>
                    <a:lnTo>
                      <a:pt x="3144" y="3513"/>
                    </a:lnTo>
                    <a:close/>
                    <a:moveTo>
                      <a:pt x="9526" y="3453"/>
                    </a:moveTo>
                    <a:lnTo>
                      <a:pt x="11490" y="3953"/>
                    </a:lnTo>
                    <a:lnTo>
                      <a:pt x="10418" y="5763"/>
                    </a:lnTo>
                    <a:lnTo>
                      <a:pt x="7144" y="5763"/>
                    </a:lnTo>
                    <a:lnTo>
                      <a:pt x="9526" y="3453"/>
                    </a:lnTo>
                    <a:close/>
                    <a:moveTo>
                      <a:pt x="10526" y="6442"/>
                    </a:moveTo>
                    <a:lnTo>
                      <a:pt x="11538" y="8156"/>
                    </a:lnTo>
                    <a:lnTo>
                      <a:pt x="9466" y="8692"/>
                    </a:lnTo>
                    <a:lnTo>
                      <a:pt x="7168" y="6442"/>
                    </a:lnTo>
                    <a:close/>
                    <a:moveTo>
                      <a:pt x="5454" y="6442"/>
                    </a:moveTo>
                    <a:lnTo>
                      <a:pt x="3072" y="8751"/>
                    </a:lnTo>
                    <a:lnTo>
                      <a:pt x="1108" y="8240"/>
                    </a:lnTo>
                    <a:lnTo>
                      <a:pt x="2179" y="6442"/>
                    </a:lnTo>
                    <a:close/>
                    <a:moveTo>
                      <a:pt x="6656" y="6942"/>
                    </a:moveTo>
                    <a:lnTo>
                      <a:pt x="9037" y="9240"/>
                    </a:lnTo>
                    <a:lnTo>
                      <a:pt x="8513" y="11145"/>
                    </a:lnTo>
                    <a:lnTo>
                      <a:pt x="6656" y="10109"/>
                    </a:lnTo>
                    <a:lnTo>
                      <a:pt x="6656" y="6942"/>
                    </a:lnTo>
                    <a:close/>
                    <a:moveTo>
                      <a:pt x="5954" y="6918"/>
                    </a:moveTo>
                    <a:lnTo>
                      <a:pt x="5954" y="10192"/>
                    </a:lnTo>
                    <a:lnTo>
                      <a:pt x="4203" y="11180"/>
                    </a:lnTo>
                    <a:lnTo>
                      <a:pt x="3656" y="9168"/>
                    </a:lnTo>
                    <a:lnTo>
                      <a:pt x="5954" y="6918"/>
                    </a:lnTo>
                    <a:close/>
                    <a:moveTo>
                      <a:pt x="8847" y="0"/>
                    </a:moveTo>
                    <a:lnTo>
                      <a:pt x="8216" y="358"/>
                    </a:lnTo>
                    <a:lnTo>
                      <a:pt x="6216" y="1477"/>
                    </a:lnTo>
                    <a:lnTo>
                      <a:pt x="4275" y="381"/>
                    </a:lnTo>
                    <a:lnTo>
                      <a:pt x="3656" y="24"/>
                    </a:lnTo>
                    <a:lnTo>
                      <a:pt x="3453" y="715"/>
                    </a:lnTo>
                    <a:lnTo>
                      <a:pt x="2858" y="2882"/>
                    </a:lnTo>
                    <a:lnTo>
                      <a:pt x="703" y="3453"/>
                    </a:lnTo>
                    <a:lnTo>
                      <a:pt x="1" y="3632"/>
                    </a:lnTo>
                    <a:lnTo>
                      <a:pt x="382" y="4239"/>
                    </a:lnTo>
                    <a:lnTo>
                      <a:pt x="1536" y="6192"/>
                    </a:lnTo>
                    <a:lnTo>
                      <a:pt x="417" y="8073"/>
                    </a:lnTo>
                    <a:lnTo>
                      <a:pt x="48" y="8680"/>
                    </a:lnTo>
                    <a:lnTo>
                      <a:pt x="751" y="8859"/>
                    </a:lnTo>
                    <a:lnTo>
                      <a:pt x="2977" y="9442"/>
                    </a:lnTo>
                    <a:lnTo>
                      <a:pt x="3560" y="11538"/>
                    </a:lnTo>
                    <a:lnTo>
                      <a:pt x="3751" y="12216"/>
                    </a:lnTo>
                    <a:lnTo>
                      <a:pt x="4382" y="11859"/>
                    </a:lnTo>
                    <a:lnTo>
                      <a:pt x="6394" y="10752"/>
                    </a:lnTo>
                    <a:lnTo>
                      <a:pt x="8323" y="11835"/>
                    </a:lnTo>
                    <a:lnTo>
                      <a:pt x="8954" y="12192"/>
                    </a:lnTo>
                    <a:lnTo>
                      <a:pt x="9145" y="11502"/>
                    </a:lnTo>
                    <a:lnTo>
                      <a:pt x="9740" y="9335"/>
                    </a:lnTo>
                    <a:lnTo>
                      <a:pt x="11895" y="8763"/>
                    </a:lnTo>
                    <a:lnTo>
                      <a:pt x="12597" y="8585"/>
                    </a:lnTo>
                    <a:lnTo>
                      <a:pt x="12240" y="7978"/>
                    </a:lnTo>
                    <a:lnTo>
                      <a:pt x="11073" y="6025"/>
                    </a:lnTo>
                    <a:lnTo>
                      <a:pt x="12193" y="4156"/>
                    </a:lnTo>
                    <a:lnTo>
                      <a:pt x="12550" y="3537"/>
                    </a:lnTo>
                    <a:lnTo>
                      <a:pt x="11847" y="3358"/>
                    </a:lnTo>
                    <a:lnTo>
                      <a:pt x="9621" y="2786"/>
                    </a:lnTo>
                    <a:lnTo>
                      <a:pt x="9037" y="679"/>
                    </a:lnTo>
                    <a:lnTo>
                      <a:pt x="8847"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6"/>
              <p:cNvSpPr/>
              <p:nvPr/>
            </p:nvSpPr>
            <p:spPr>
              <a:xfrm>
                <a:off x="7959025" y="-1704850"/>
                <a:ext cx="229225" cy="204225"/>
              </a:xfrm>
              <a:custGeom>
                <a:avLst/>
                <a:gdLst/>
                <a:ahLst/>
                <a:cxnLst/>
                <a:rect l="l" t="t" r="r" b="b"/>
                <a:pathLst>
                  <a:path w="9169" h="8169" extrusionOk="0">
                    <a:moveTo>
                      <a:pt x="203" y="1"/>
                    </a:moveTo>
                    <a:lnTo>
                      <a:pt x="322" y="191"/>
                    </a:lnTo>
                    <a:lnTo>
                      <a:pt x="1489" y="2144"/>
                    </a:lnTo>
                    <a:lnTo>
                      <a:pt x="369" y="4013"/>
                    </a:lnTo>
                    <a:lnTo>
                      <a:pt x="0" y="4620"/>
                    </a:lnTo>
                    <a:lnTo>
                      <a:pt x="691" y="4799"/>
                    </a:lnTo>
                    <a:lnTo>
                      <a:pt x="2929" y="5382"/>
                    </a:lnTo>
                    <a:lnTo>
                      <a:pt x="3513" y="7478"/>
                    </a:lnTo>
                    <a:lnTo>
                      <a:pt x="3703" y="8169"/>
                    </a:lnTo>
                    <a:lnTo>
                      <a:pt x="4322" y="7811"/>
                    </a:lnTo>
                    <a:lnTo>
                      <a:pt x="6334" y="6692"/>
                    </a:lnTo>
                    <a:lnTo>
                      <a:pt x="8275" y="7776"/>
                    </a:lnTo>
                    <a:lnTo>
                      <a:pt x="8894" y="8133"/>
                    </a:lnTo>
                    <a:lnTo>
                      <a:pt x="9085" y="7454"/>
                    </a:lnTo>
                    <a:lnTo>
                      <a:pt x="9168" y="7204"/>
                    </a:lnTo>
                    <a:cubicBezTo>
                      <a:pt x="8989" y="7037"/>
                      <a:pt x="8775" y="6895"/>
                      <a:pt x="8561" y="6764"/>
                    </a:cubicBezTo>
                    <a:lnTo>
                      <a:pt x="8466" y="7085"/>
                    </a:lnTo>
                    <a:lnTo>
                      <a:pt x="6703" y="6097"/>
                    </a:lnTo>
                    <a:cubicBezTo>
                      <a:pt x="6453" y="6049"/>
                      <a:pt x="6191" y="6002"/>
                      <a:pt x="5906" y="5978"/>
                    </a:cubicBezTo>
                    <a:lnTo>
                      <a:pt x="5906" y="6144"/>
                    </a:lnTo>
                    <a:lnTo>
                      <a:pt x="4144" y="7121"/>
                    </a:lnTo>
                    <a:lnTo>
                      <a:pt x="3596" y="5121"/>
                    </a:lnTo>
                    <a:lnTo>
                      <a:pt x="4251" y="4478"/>
                    </a:lnTo>
                    <a:cubicBezTo>
                      <a:pt x="4179" y="4263"/>
                      <a:pt x="4072" y="4025"/>
                      <a:pt x="3965" y="3787"/>
                    </a:cubicBezTo>
                    <a:lnTo>
                      <a:pt x="3036" y="4704"/>
                    </a:lnTo>
                    <a:lnTo>
                      <a:pt x="1072" y="4192"/>
                    </a:lnTo>
                    <a:lnTo>
                      <a:pt x="2143" y="2394"/>
                    </a:lnTo>
                    <a:lnTo>
                      <a:pt x="3155" y="2394"/>
                    </a:lnTo>
                    <a:cubicBezTo>
                      <a:pt x="2977" y="2156"/>
                      <a:pt x="2798" y="1918"/>
                      <a:pt x="2620" y="1703"/>
                    </a:cubicBezTo>
                    <a:lnTo>
                      <a:pt x="2048" y="1703"/>
                    </a:lnTo>
                    <a:lnTo>
                      <a:pt x="1405" y="632"/>
                    </a:lnTo>
                    <a:cubicBezTo>
                      <a:pt x="1036" y="382"/>
                      <a:pt x="631" y="156"/>
                      <a:pt x="203" y="1"/>
                    </a:cubicBez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6"/>
              <p:cNvSpPr/>
              <p:nvPr/>
            </p:nvSpPr>
            <p:spPr>
              <a:xfrm>
                <a:off x="5930800" y="-894325"/>
                <a:ext cx="141700" cy="225350"/>
              </a:xfrm>
              <a:custGeom>
                <a:avLst/>
                <a:gdLst/>
                <a:ahLst/>
                <a:cxnLst/>
                <a:rect l="l" t="t" r="r" b="b"/>
                <a:pathLst>
                  <a:path w="5668" h="9014" extrusionOk="0">
                    <a:moveTo>
                      <a:pt x="2036" y="0"/>
                    </a:moveTo>
                    <a:lnTo>
                      <a:pt x="1417" y="358"/>
                    </a:lnTo>
                    <a:lnTo>
                      <a:pt x="0" y="1143"/>
                    </a:lnTo>
                    <a:cubicBezTo>
                      <a:pt x="155" y="1310"/>
                      <a:pt x="286" y="1489"/>
                      <a:pt x="429" y="1703"/>
                    </a:cubicBezTo>
                    <a:lnTo>
                      <a:pt x="1607" y="1048"/>
                    </a:lnTo>
                    <a:lnTo>
                      <a:pt x="2155" y="3048"/>
                    </a:lnTo>
                    <a:lnTo>
                      <a:pt x="1476" y="3727"/>
                    </a:lnTo>
                    <a:cubicBezTo>
                      <a:pt x="1488" y="3751"/>
                      <a:pt x="1500" y="3787"/>
                      <a:pt x="1500" y="3810"/>
                    </a:cubicBezTo>
                    <a:cubicBezTo>
                      <a:pt x="1584" y="4025"/>
                      <a:pt x="1655" y="4215"/>
                      <a:pt x="1738" y="4418"/>
                    </a:cubicBezTo>
                    <a:lnTo>
                      <a:pt x="2727" y="3465"/>
                    </a:lnTo>
                    <a:lnTo>
                      <a:pt x="4691" y="3977"/>
                    </a:lnTo>
                    <a:lnTo>
                      <a:pt x="3620" y="5775"/>
                    </a:lnTo>
                    <a:lnTo>
                      <a:pt x="2322" y="5775"/>
                    </a:lnTo>
                    <a:cubicBezTo>
                      <a:pt x="2429" y="6001"/>
                      <a:pt x="2548" y="6239"/>
                      <a:pt x="2667" y="6466"/>
                    </a:cubicBezTo>
                    <a:lnTo>
                      <a:pt x="3703" y="6466"/>
                    </a:lnTo>
                    <a:lnTo>
                      <a:pt x="4715" y="8180"/>
                    </a:lnTo>
                    <a:lnTo>
                      <a:pt x="3822" y="8418"/>
                    </a:lnTo>
                    <a:cubicBezTo>
                      <a:pt x="3977" y="8621"/>
                      <a:pt x="4108" y="8811"/>
                      <a:pt x="4262" y="9014"/>
                    </a:cubicBezTo>
                    <a:lnTo>
                      <a:pt x="5096" y="8799"/>
                    </a:lnTo>
                    <a:lnTo>
                      <a:pt x="5667" y="8656"/>
                    </a:lnTo>
                    <a:lnTo>
                      <a:pt x="5667" y="8394"/>
                    </a:lnTo>
                    <a:lnTo>
                      <a:pt x="5429" y="8013"/>
                    </a:lnTo>
                    <a:lnTo>
                      <a:pt x="4274" y="6061"/>
                    </a:lnTo>
                    <a:lnTo>
                      <a:pt x="5394" y="4191"/>
                    </a:lnTo>
                    <a:lnTo>
                      <a:pt x="5656" y="3727"/>
                    </a:lnTo>
                    <a:lnTo>
                      <a:pt x="5656" y="3549"/>
                    </a:lnTo>
                    <a:lnTo>
                      <a:pt x="5048" y="3382"/>
                    </a:lnTo>
                    <a:lnTo>
                      <a:pt x="2810" y="2787"/>
                    </a:lnTo>
                    <a:lnTo>
                      <a:pt x="2238" y="691"/>
                    </a:lnTo>
                    <a:lnTo>
                      <a:pt x="2036"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6"/>
              <p:cNvSpPr/>
              <p:nvPr/>
            </p:nvSpPr>
            <p:spPr>
              <a:xfrm>
                <a:off x="5932275" y="-1120850"/>
                <a:ext cx="139925" cy="225350"/>
              </a:xfrm>
              <a:custGeom>
                <a:avLst/>
                <a:gdLst/>
                <a:ahLst/>
                <a:cxnLst/>
                <a:rect l="l" t="t" r="r" b="b"/>
                <a:pathLst>
                  <a:path w="5597" h="9014" extrusionOk="0">
                    <a:moveTo>
                      <a:pt x="4275" y="1"/>
                    </a:moveTo>
                    <a:cubicBezTo>
                      <a:pt x="4120" y="191"/>
                      <a:pt x="3977" y="394"/>
                      <a:pt x="3822" y="596"/>
                    </a:cubicBezTo>
                    <a:lnTo>
                      <a:pt x="4620" y="799"/>
                    </a:lnTo>
                    <a:lnTo>
                      <a:pt x="3537" y="2608"/>
                    </a:lnTo>
                    <a:lnTo>
                      <a:pt x="2608" y="2608"/>
                    </a:lnTo>
                    <a:cubicBezTo>
                      <a:pt x="2489" y="2835"/>
                      <a:pt x="2382" y="3049"/>
                      <a:pt x="2263" y="3287"/>
                    </a:cubicBezTo>
                    <a:lnTo>
                      <a:pt x="3632" y="3287"/>
                    </a:lnTo>
                    <a:lnTo>
                      <a:pt x="4644" y="5001"/>
                    </a:lnTo>
                    <a:lnTo>
                      <a:pt x="2572" y="5537"/>
                    </a:lnTo>
                    <a:lnTo>
                      <a:pt x="1667" y="4656"/>
                    </a:lnTo>
                    <a:cubicBezTo>
                      <a:pt x="1584" y="4871"/>
                      <a:pt x="1501" y="5073"/>
                      <a:pt x="1429" y="5287"/>
                    </a:cubicBezTo>
                    <a:cubicBezTo>
                      <a:pt x="1417" y="5311"/>
                      <a:pt x="1417" y="5335"/>
                      <a:pt x="1406" y="5359"/>
                    </a:cubicBezTo>
                    <a:lnTo>
                      <a:pt x="2144" y="6085"/>
                    </a:lnTo>
                    <a:lnTo>
                      <a:pt x="1620" y="7990"/>
                    </a:lnTo>
                    <a:lnTo>
                      <a:pt x="417" y="7311"/>
                    </a:lnTo>
                    <a:cubicBezTo>
                      <a:pt x="286" y="7514"/>
                      <a:pt x="132" y="7692"/>
                      <a:pt x="1" y="7859"/>
                    </a:cubicBezTo>
                    <a:lnTo>
                      <a:pt x="1441" y="8657"/>
                    </a:lnTo>
                    <a:lnTo>
                      <a:pt x="2072" y="9014"/>
                    </a:lnTo>
                    <a:lnTo>
                      <a:pt x="2263" y="8335"/>
                    </a:lnTo>
                    <a:lnTo>
                      <a:pt x="2858" y="6156"/>
                    </a:lnTo>
                    <a:lnTo>
                      <a:pt x="5013" y="5597"/>
                    </a:lnTo>
                    <a:lnTo>
                      <a:pt x="5597" y="5442"/>
                    </a:lnTo>
                    <a:lnTo>
                      <a:pt x="5597" y="5192"/>
                    </a:lnTo>
                    <a:lnTo>
                      <a:pt x="5358" y="4811"/>
                    </a:lnTo>
                    <a:lnTo>
                      <a:pt x="4203" y="2858"/>
                    </a:lnTo>
                    <a:lnTo>
                      <a:pt x="5311" y="977"/>
                    </a:lnTo>
                    <a:lnTo>
                      <a:pt x="5585" y="525"/>
                    </a:lnTo>
                    <a:lnTo>
                      <a:pt x="5585" y="346"/>
                    </a:lnTo>
                    <a:lnTo>
                      <a:pt x="4977" y="179"/>
                    </a:lnTo>
                    <a:lnTo>
                      <a:pt x="4275" y="1"/>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6"/>
              <p:cNvSpPr/>
              <p:nvPr/>
            </p:nvSpPr>
            <p:spPr>
              <a:xfrm>
                <a:off x="6389475" y="-894325"/>
                <a:ext cx="311975" cy="305725"/>
              </a:xfrm>
              <a:custGeom>
                <a:avLst/>
                <a:gdLst/>
                <a:ahLst/>
                <a:cxnLst/>
                <a:rect l="l" t="t" r="r" b="b"/>
                <a:pathLst>
                  <a:path w="12479" h="12229" extrusionOk="0">
                    <a:moveTo>
                      <a:pt x="4084" y="1084"/>
                    </a:moveTo>
                    <a:lnTo>
                      <a:pt x="5942" y="2132"/>
                    </a:lnTo>
                    <a:lnTo>
                      <a:pt x="5942" y="5299"/>
                    </a:lnTo>
                    <a:lnTo>
                      <a:pt x="3561" y="2989"/>
                    </a:lnTo>
                    <a:lnTo>
                      <a:pt x="4084" y="1084"/>
                    </a:lnTo>
                    <a:close/>
                    <a:moveTo>
                      <a:pt x="8394" y="1048"/>
                    </a:moveTo>
                    <a:lnTo>
                      <a:pt x="8954" y="3048"/>
                    </a:lnTo>
                    <a:lnTo>
                      <a:pt x="6644" y="5299"/>
                    </a:lnTo>
                    <a:lnTo>
                      <a:pt x="6644" y="2025"/>
                    </a:lnTo>
                    <a:lnTo>
                      <a:pt x="8394" y="1048"/>
                    </a:lnTo>
                    <a:close/>
                    <a:moveTo>
                      <a:pt x="3132" y="3525"/>
                    </a:moveTo>
                    <a:lnTo>
                      <a:pt x="5442" y="5775"/>
                    </a:lnTo>
                    <a:lnTo>
                      <a:pt x="2072" y="5775"/>
                    </a:lnTo>
                    <a:lnTo>
                      <a:pt x="1060" y="4061"/>
                    </a:lnTo>
                    <a:lnTo>
                      <a:pt x="3132" y="3525"/>
                    </a:lnTo>
                    <a:close/>
                    <a:moveTo>
                      <a:pt x="9514" y="3465"/>
                    </a:moveTo>
                    <a:lnTo>
                      <a:pt x="11478" y="3977"/>
                    </a:lnTo>
                    <a:lnTo>
                      <a:pt x="10407" y="5775"/>
                    </a:lnTo>
                    <a:lnTo>
                      <a:pt x="7132" y="5775"/>
                    </a:lnTo>
                    <a:lnTo>
                      <a:pt x="9514" y="3465"/>
                    </a:lnTo>
                    <a:close/>
                    <a:moveTo>
                      <a:pt x="10514" y="6466"/>
                    </a:moveTo>
                    <a:lnTo>
                      <a:pt x="11526" y="8168"/>
                    </a:lnTo>
                    <a:lnTo>
                      <a:pt x="9454" y="8704"/>
                    </a:lnTo>
                    <a:lnTo>
                      <a:pt x="7144" y="6466"/>
                    </a:lnTo>
                    <a:close/>
                    <a:moveTo>
                      <a:pt x="5442" y="6466"/>
                    </a:moveTo>
                    <a:lnTo>
                      <a:pt x="3060" y="8763"/>
                    </a:lnTo>
                    <a:lnTo>
                      <a:pt x="1096" y="8263"/>
                    </a:lnTo>
                    <a:lnTo>
                      <a:pt x="2168" y="6466"/>
                    </a:lnTo>
                    <a:close/>
                    <a:moveTo>
                      <a:pt x="6644" y="6954"/>
                    </a:moveTo>
                    <a:lnTo>
                      <a:pt x="9026" y="9264"/>
                    </a:lnTo>
                    <a:lnTo>
                      <a:pt x="8502" y="11169"/>
                    </a:lnTo>
                    <a:lnTo>
                      <a:pt x="6644" y="10121"/>
                    </a:lnTo>
                    <a:lnTo>
                      <a:pt x="6644" y="6954"/>
                    </a:lnTo>
                    <a:close/>
                    <a:moveTo>
                      <a:pt x="5942" y="6942"/>
                    </a:moveTo>
                    <a:lnTo>
                      <a:pt x="5942" y="10216"/>
                    </a:lnTo>
                    <a:lnTo>
                      <a:pt x="4192" y="11192"/>
                    </a:lnTo>
                    <a:lnTo>
                      <a:pt x="3632" y="9180"/>
                    </a:lnTo>
                    <a:lnTo>
                      <a:pt x="5942" y="6942"/>
                    </a:lnTo>
                    <a:close/>
                    <a:moveTo>
                      <a:pt x="8847" y="0"/>
                    </a:moveTo>
                    <a:lnTo>
                      <a:pt x="8216" y="358"/>
                    </a:lnTo>
                    <a:lnTo>
                      <a:pt x="6216" y="1477"/>
                    </a:lnTo>
                    <a:lnTo>
                      <a:pt x="4275" y="393"/>
                    </a:lnTo>
                    <a:lnTo>
                      <a:pt x="3656" y="36"/>
                    </a:lnTo>
                    <a:lnTo>
                      <a:pt x="3453" y="715"/>
                    </a:lnTo>
                    <a:lnTo>
                      <a:pt x="2858" y="2894"/>
                    </a:lnTo>
                    <a:lnTo>
                      <a:pt x="703" y="3453"/>
                    </a:lnTo>
                    <a:lnTo>
                      <a:pt x="1" y="3632"/>
                    </a:lnTo>
                    <a:lnTo>
                      <a:pt x="382" y="4251"/>
                    </a:lnTo>
                    <a:lnTo>
                      <a:pt x="1536" y="6192"/>
                    </a:lnTo>
                    <a:lnTo>
                      <a:pt x="417" y="8073"/>
                    </a:lnTo>
                    <a:lnTo>
                      <a:pt x="48" y="8680"/>
                    </a:lnTo>
                    <a:lnTo>
                      <a:pt x="751" y="8859"/>
                    </a:lnTo>
                    <a:lnTo>
                      <a:pt x="2977" y="9442"/>
                    </a:lnTo>
                    <a:lnTo>
                      <a:pt x="3561" y="11538"/>
                    </a:lnTo>
                    <a:lnTo>
                      <a:pt x="3751" y="12228"/>
                    </a:lnTo>
                    <a:lnTo>
                      <a:pt x="4382" y="11871"/>
                    </a:lnTo>
                    <a:lnTo>
                      <a:pt x="6394" y="10752"/>
                    </a:lnTo>
                    <a:lnTo>
                      <a:pt x="8323" y="11835"/>
                    </a:lnTo>
                    <a:lnTo>
                      <a:pt x="8954" y="12192"/>
                    </a:lnTo>
                    <a:lnTo>
                      <a:pt x="9145" y="11514"/>
                    </a:lnTo>
                    <a:lnTo>
                      <a:pt x="9740" y="9335"/>
                    </a:lnTo>
                    <a:lnTo>
                      <a:pt x="11895" y="8775"/>
                    </a:lnTo>
                    <a:lnTo>
                      <a:pt x="12478" y="8621"/>
                    </a:lnTo>
                    <a:lnTo>
                      <a:pt x="12478" y="8371"/>
                    </a:lnTo>
                    <a:lnTo>
                      <a:pt x="12240" y="7978"/>
                    </a:lnTo>
                    <a:lnTo>
                      <a:pt x="11073" y="6037"/>
                    </a:lnTo>
                    <a:lnTo>
                      <a:pt x="12193" y="4156"/>
                    </a:lnTo>
                    <a:lnTo>
                      <a:pt x="12466" y="3691"/>
                    </a:lnTo>
                    <a:lnTo>
                      <a:pt x="12466" y="3513"/>
                    </a:lnTo>
                    <a:lnTo>
                      <a:pt x="11847" y="3346"/>
                    </a:lnTo>
                    <a:lnTo>
                      <a:pt x="9621" y="2787"/>
                    </a:lnTo>
                    <a:lnTo>
                      <a:pt x="9037" y="691"/>
                    </a:lnTo>
                    <a:lnTo>
                      <a:pt x="8847"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6"/>
              <p:cNvSpPr/>
              <p:nvPr/>
            </p:nvSpPr>
            <p:spPr>
              <a:xfrm>
                <a:off x="6389475" y="-1200025"/>
                <a:ext cx="311675" cy="305425"/>
              </a:xfrm>
              <a:custGeom>
                <a:avLst/>
                <a:gdLst/>
                <a:ahLst/>
                <a:cxnLst/>
                <a:rect l="l" t="t" r="r" b="b"/>
                <a:pathLst>
                  <a:path w="12467" h="12217" extrusionOk="0">
                    <a:moveTo>
                      <a:pt x="4084" y="1072"/>
                    </a:moveTo>
                    <a:lnTo>
                      <a:pt x="5942" y="2108"/>
                    </a:lnTo>
                    <a:lnTo>
                      <a:pt x="5942" y="5275"/>
                    </a:lnTo>
                    <a:lnTo>
                      <a:pt x="3561" y="2977"/>
                    </a:lnTo>
                    <a:lnTo>
                      <a:pt x="4084" y="1072"/>
                    </a:lnTo>
                    <a:close/>
                    <a:moveTo>
                      <a:pt x="8394" y="1037"/>
                    </a:moveTo>
                    <a:lnTo>
                      <a:pt x="8954" y="3049"/>
                    </a:lnTo>
                    <a:lnTo>
                      <a:pt x="6644" y="5299"/>
                    </a:lnTo>
                    <a:lnTo>
                      <a:pt x="6644" y="2025"/>
                    </a:lnTo>
                    <a:lnTo>
                      <a:pt x="8394" y="1037"/>
                    </a:lnTo>
                    <a:close/>
                    <a:moveTo>
                      <a:pt x="3132" y="3525"/>
                    </a:moveTo>
                    <a:lnTo>
                      <a:pt x="5442" y="5775"/>
                    </a:lnTo>
                    <a:lnTo>
                      <a:pt x="2072" y="5775"/>
                    </a:lnTo>
                    <a:lnTo>
                      <a:pt x="1060" y="4061"/>
                    </a:lnTo>
                    <a:lnTo>
                      <a:pt x="3132" y="3525"/>
                    </a:lnTo>
                    <a:close/>
                    <a:moveTo>
                      <a:pt x="9514" y="3466"/>
                    </a:moveTo>
                    <a:lnTo>
                      <a:pt x="11478" y="3966"/>
                    </a:lnTo>
                    <a:lnTo>
                      <a:pt x="10407" y="5775"/>
                    </a:lnTo>
                    <a:lnTo>
                      <a:pt x="7132" y="5775"/>
                    </a:lnTo>
                    <a:lnTo>
                      <a:pt x="9514" y="3466"/>
                    </a:lnTo>
                    <a:close/>
                    <a:moveTo>
                      <a:pt x="10514" y="6454"/>
                    </a:moveTo>
                    <a:lnTo>
                      <a:pt x="11526" y="8168"/>
                    </a:lnTo>
                    <a:lnTo>
                      <a:pt x="9454" y="8704"/>
                    </a:lnTo>
                    <a:lnTo>
                      <a:pt x="7144" y="6454"/>
                    </a:lnTo>
                    <a:close/>
                    <a:moveTo>
                      <a:pt x="5442" y="6454"/>
                    </a:moveTo>
                    <a:lnTo>
                      <a:pt x="3060" y="8764"/>
                    </a:lnTo>
                    <a:lnTo>
                      <a:pt x="1096" y="8252"/>
                    </a:lnTo>
                    <a:lnTo>
                      <a:pt x="2168" y="6454"/>
                    </a:lnTo>
                    <a:close/>
                    <a:moveTo>
                      <a:pt x="6644" y="6942"/>
                    </a:moveTo>
                    <a:lnTo>
                      <a:pt x="9026" y="9252"/>
                    </a:lnTo>
                    <a:lnTo>
                      <a:pt x="8502" y="11157"/>
                    </a:lnTo>
                    <a:lnTo>
                      <a:pt x="6644" y="10121"/>
                    </a:lnTo>
                    <a:lnTo>
                      <a:pt x="6644" y="6942"/>
                    </a:lnTo>
                    <a:close/>
                    <a:moveTo>
                      <a:pt x="5942" y="6930"/>
                    </a:moveTo>
                    <a:lnTo>
                      <a:pt x="5942" y="10204"/>
                    </a:lnTo>
                    <a:lnTo>
                      <a:pt x="4192" y="11193"/>
                    </a:lnTo>
                    <a:lnTo>
                      <a:pt x="3632" y="9181"/>
                    </a:lnTo>
                    <a:lnTo>
                      <a:pt x="5942" y="6930"/>
                    </a:lnTo>
                    <a:close/>
                    <a:moveTo>
                      <a:pt x="8847" y="1"/>
                    </a:moveTo>
                    <a:lnTo>
                      <a:pt x="8216" y="358"/>
                    </a:lnTo>
                    <a:lnTo>
                      <a:pt x="6216" y="1465"/>
                    </a:lnTo>
                    <a:lnTo>
                      <a:pt x="4275" y="382"/>
                    </a:lnTo>
                    <a:lnTo>
                      <a:pt x="3656" y="25"/>
                    </a:lnTo>
                    <a:lnTo>
                      <a:pt x="3453" y="715"/>
                    </a:lnTo>
                    <a:lnTo>
                      <a:pt x="2858" y="2882"/>
                    </a:lnTo>
                    <a:lnTo>
                      <a:pt x="703" y="3454"/>
                    </a:lnTo>
                    <a:lnTo>
                      <a:pt x="1" y="3632"/>
                    </a:lnTo>
                    <a:lnTo>
                      <a:pt x="358" y="4239"/>
                    </a:lnTo>
                    <a:lnTo>
                      <a:pt x="1525" y="6192"/>
                    </a:lnTo>
                    <a:lnTo>
                      <a:pt x="405" y="8061"/>
                    </a:lnTo>
                    <a:lnTo>
                      <a:pt x="36" y="8680"/>
                    </a:lnTo>
                    <a:lnTo>
                      <a:pt x="739" y="8847"/>
                    </a:lnTo>
                    <a:lnTo>
                      <a:pt x="2965" y="9431"/>
                    </a:lnTo>
                    <a:lnTo>
                      <a:pt x="3549" y="11526"/>
                    </a:lnTo>
                    <a:lnTo>
                      <a:pt x="3739" y="12217"/>
                    </a:lnTo>
                    <a:lnTo>
                      <a:pt x="4370" y="11859"/>
                    </a:lnTo>
                    <a:lnTo>
                      <a:pt x="6370" y="10740"/>
                    </a:lnTo>
                    <a:lnTo>
                      <a:pt x="8311" y="11836"/>
                    </a:lnTo>
                    <a:lnTo>
                      <a:pt x="8930" y="12193"/>
                    </a:lnTo>
                    <a:lnTo>
                      <a:pt x="9133" y="11502"/>
                    </a:lnTo>
                    <a:lnTo>
                      <a:pt x="9728" y="9323"/>
                    </a:lnTo>
                    <a:lnTo>
                      <a:pt x="11883" y="8764"/>
                    </a:lnTo>
                    <a:lnTo>
                      <a:pt x="12466" y="8609"/>
                    </a:lnTo>
                    <a:lnTo>
                      <a:pt x="12466" y="8359"/>
                    </a:lnTo>
                    <a:lnTo>
                      <a:pt x="12228" y="7978"/>
                    </a:lnTo>
                    <a:lnTo>
                      <a:pt x="11061" y="6025"/>
                    </a:lnTo>
                    <a:lnTo>
                      <a:pt x="12181" y="4144"/>
                    </a:lnTo>
                    <a:lnTo>
                      <a:pt x="12466" y="3704"/>
                    </a:lnTo>
                    <a:lnTo>
                      <a:pt x="12466" y="3525"/>
                    </a:lnTo>
                    <a:lnTo>
                      <a:pt x="11847" y="3358"/>
                    </a:lnTo>
                    <a:lnTo>
                      <a:pt x="9621" y="2775"/>
                    </a:lnTo>
                    <a:lnTo>
                      <a:pt x="9037" y="679"/>
                    </a:lnTo>
                    <a:lnTo>
                      <a:pt x="8847" y="1"/>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6"/>
              <p:cNvSpPr/>
              <p:nvPr/>
            </p:nvSpPr>
            <p:spPr>
              <a:xfrm>
                <a:off x="6071875" y="-894025"/>
                <a:ext cx="314650" cy="305725"/>
              </a:xfrm>
              <a:custGeom>
                <a:avLst/>
                <a:gdLst/>
                <a:ahLst/>
                <a:cxnLst/>
                <a:rect l="l" t="t" r="r" b="b"/>
                <a:pathLst>
                  <a:path w="12586" h="12229" extrusionOk="0">
                    <a:moveTo>
                      <a:pt x="4096" y="1072"/>
                    </a:moveTo>
                    <a:lnTo>
                      <a:pt x="5954" y="2120"/>
                    </a:lnTo>
                    <a:lnTo>
                      <a:pt x="5954" y="5287"/>
                    </a:lnTo>
                    <a:lnTo>
                      <a:pt x="3572" y="2977"/>
                    </a:lnTo>
                    <a:lnTo>
                      <a:pt x="4096" y="1072"/>
                    </a:lnTo>
                    <a:close/>
                    <a:moveTo>
                      <a:pt x="8406" y="1036"/>
                    </a:moveTo>
                    <a:lnTo>
                      <a:pt x="8954" y="3036"/>
                    </a:lnTo>
                    <a:lnTo>
                      <a:pt x="6656" y="5287"/>
                    </a:lnTo>
                    <a:lnTo>
                      <a:pt x="6656" y="2013"/>
                    </a:lnTo>
                    <a:lnTo>
                      <a:pt x="8406" y="1036"/>
                    </a:lnTo>
                    <a:close/>
                    <a:moveTo>
                      <a:pt x="3144" y="3513"/>
                    </a:moveTo>
                    <a:lnTo>
                      <a:pt x="5442" y="5763"/>
                    </a:lnTo>
                    <a:lnTo>
                      <a:pt x="2084" y="5763"/>
                    </a:lnTo>
                    <a:lnTo>
                      <a:pt x="1072" y="4049"/>
                    </a:lnTo>
                    <a:lnTo>
                      <a:pt x="3144" y="3513"/>
                    </a:lnTo>
                    <a:close/>
                    <a:moveTo>
                      <a:pt x="9526" y="3453"/>
                    </a:moveTo>
                    <a:lnTo>
                      <a:pt x="11490" y="3965"/>
                    </a:lnTo>
                    <a:lnTo>
                      <a:pt x="10419" y="5763"/>
                    </a:lnTo>
                    <a:lnTo>
                      <a:pt x="7144" y="5763"/>
                    </a:lnTo>
                    <a:lnTo>
                      <a:pt x="9526" y="3453"/>
                    </a:lnTo>
                    <a:close/>
                    <a:moveTo>
                      <a:pt x="10526" y="6454"/>
                    </a:moveTo>
                    <a:lnTo>
                      <a:pt x="11538" y="8156"/>
                    </a:lnTo>
                    <a:lnTo>
                      <a:pt x="9466" y="8692"/>
                    </a:lnTo>
                    <a:lnTo>
                      <a:pt x="7156" y="6454"/>
                    </a:lnTo>
                    <a:close/>
                    <a:moveTo>
                      <a:pt x="5442" y="6454"/>
                    </a:moveTo>
                    <a:lnTo>
                      <a:pt x="3061" y="8751"/>
                    </a:lnTo>
                    <a:lnTo>
                      <a:pt x="1096" y="8251"/>
                    </a:lnTo>
                    <a:lnTo>
                      <a:pt x="2168" y="6454"/>
                    </a:lnTo>
                    <a:close/>
                    <a:moveTo>
                      <a:pt x="6656" y="6942"/>
                    </a:moveTo>
                    <a:lnTo>
                      <a:pt x="9037" y="9252"/>
                    </a:lnTo>
                    <a:lnTo>
                      <a:pt x="8514" y="11157"/>
                    </a:lnTo>
                    <a:lnTo>
                      <a:pt x="6656" y="10109"/>
                    </a:lnTo>
                    <a:lnTo>
                      <a:pt x="6656" y="6942"/>
                    </a:lnTo>
                    <a:close/>
                    <a:moveTo>
                      <a:pt x="5954" y="6930"/>
                    </a:moveTo>
                    <a:lnTo>
                      <a:pt x="5954" y="10204"/>
                    </a:lnTo>
                    <a:lnTo>
                      <a:pt x="4192" y="11180"/>
                    </a:lnTo>
                    <a:lnTo>
                      <a:pt x="3644" y="9168"/>
                    </a:lnTo>
                    <a:lnTo>
                      <a:pt x="5954" y="6930"/>
                    </a:lnTo>
                    <a:close/>
                    <a:moveTo>
                      <a:pt x="8835" y="0"/>
                    </a:moveTo>
                    <a:lnTo>
                      <a:pt x="8216" y="358"/>
                    </a:lnTo>
                    <a:lnTo>
                      <a:pt x="6204" y="1477"/>
                    </a:lnTo>
                    <a:lnTo>
                      <a:pt x="4275" y="393"/>
                    </a:lnTo>
                    <a:lnTo>
                      <a:pt x="3644" y="36"/>
                    </a:lnTo>
                    <a:lnTo>
                      <a:pt x="3453" y="715"/>
                    </a:lnTo>
                    <a:lnTo>
                      <a:pt x="2858" y="2894"/>
                    </a:lnTo>
                    <a:lnTo>
                      <a:pt x="703" y="3453"/>
                    </a:lnTo>
                    <a:lnTo>
                      <a:pt x="1" y="3632"/>
                    </a:lnTo>
                    <a:lnTo>
                      <a:pt x="370" y="4251"/>
                    </a:lnTo>
                    <a:lnTo>
                      <a:pt x="1525" y="6192"/>
                    </a:lnTo>
                    <a:lnTo>
                      <a:pt x="417" y="8073"/>
                    </a:lnTo>
                    <a:lnTo>
                      <a:pt x="36" y="8680"/>
                    </a:lnTo>
                    <a:lnTo>
                      <a:pt x="739" y="8859"/>
                    </a:lnTo>
                    <a:lnTo>
                      <a:pt x="2977" y="9442"/>
                    </a:lnTo>
                    <a:lnTo>
                      <a:pt x="3561" y="11538"/>
                    </a:lnTo>
                    <a:lnTo>
                      <a:pt x="3751" y="12228"/>
                    </a:lnTo>
                    <a:lnTo>
                      <a:pt x="4370" y="11871"/>
                    </a:lnTo>
                    <a:lnTo>
                      <a:pt x="6382" y="10752"/>
                    </a:lnTo>
                    <a:lnTo>
                      <a:pt x="8323" y="11835"/>
                    </a:lnTo>
                    <a:lnTo>
                      <a:pt x="8942" y="12192"/>
                    </a:lnTo>
                    <a:lnTo>
                      <a:pt x="9133" y="11514"/>
                    </a:lnTo>
                    <a:lnTo>
                      <a:pt x="9728" y="9335"/>
                    </a:lnTo>
                    <a:lnTo>
                      <a:pt x="11895" y="8775"/>
                    </a:lnTo>
                    <a:lnTo>
                      <a:pt x="12586" y="8597"/>
                    </a:lnTo>
                    <a:lnTo>
                      <a:pt x="12228" y="7978"/>
                    </a:lnTo>
                    <a:lnTo>
                      <a:pt x="11073" y="6037"/>
                    </a:lnTo>
                    <a:lnTo>
                      <a:pt x="12193" y="4156"/>
                    </a:lnTo>
                    <a:lnTo>
                      <a:pt x="12550" y="3548"/>
                    </a:lnTo>
                    <a:lnTo>
                      <a:pt x="11847" y="3370"/>
                    </a:lnTo>
                    <a:lnTo>
                      <a:pt x="9609" y="2786"/>
                    </a:lnTo>
                    <a:lnTo>
                      <a:pt x="9037" y="691"/>
                    </a:lnTo>
                    <a:lnTo>
                      <a:pt x="8835"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6"/>
              <p:cNvSpPr/>
              <p:nvPr/>
            </p:nvSpPr>
            <p:spPr>
              <a:xfrm>
                <a:off x="6072175" y="-1200025"/>
                <a:ext cx="314950" cy="305425"/>
              </a:xfrm>
              <a:custGeom>
                <a:avLst/>
                <a:gdLst/>
                <a:ahLst/>
                <a:cxnLst/>
                <a:rect l="l" t="t" r="r" b="b"/>
                <a:pathLst>
                  <a:path w="12598" h="12217" extrusionOk="0">
                    <a:moveTo>
                      <a:pt x="4084" y="1072"/>
                    </a:moveTo>
                    <a:lnTo>
                      <a:pt x="5942" y="2108"/>
                    </a:lnTo>
                    <a:lnTo>
                      <a:pt x="5942" y="5275"/>
                    </a:lnTo>
                    <a:lnTo>
                      <a:pt x="3560" y="2977"/>
                    </a:lnTo>
                    <a:lnTo>
                      <a:pt x="4084" y="1072"/>
                    </a:lnTo>
                    <a:close/>
                    <a:moveTo>
                      <a:pt x="8394" y="1037"/>
                    </a:moveTo>
                    <a:lnTo>
                      <a:pt x="8942" y="3049"/>
                    </a:lnTo>
                    <a:lnTo>
                      <a:pt x="6644" y="5299"/>
                    </a:lnTo>
                    <a:lnTo>
                      <a:pt x="6644" y="2025"/>
                    </a:lnTo>
                    <a:lnTo>
                      <a:pt x="8394" y="1037"/>
                    </a:lnTo>
                    <a:close/>
                    <a:moveTo>
                      <a:pt x="3132" y="3525"/>
                    </a:moveTo>
                    <a:lnTo>
                      <a:pt x="5430" y="5775"/>
                    </a:lnTo>
                    <a:lnTo>
                      <a:pt x="2072" y="5775"/>
                    </a:lnTo>
                    <a:lnTo>
                      <a:pt x="1060" y="4061"/>
                    </a:lnTo>
                    <a:lnTo>
                      <a:pt x="3132" y="3525"/>
                    </a:lnTo>
                    <a:close/>
                    <a:moveTo>
                      <a:pt x="9514" y="3466"/>
                    </a:moveTo>
                    <a:lnTo>
                      <a:pt x="11478" y="3966"/>
                    </a:lnTo>
                    <a:lnTo>
                      <a:pt x="10407" y="5775"/>
                    </a:lnTo>
                    <a:lnTo>
                      <a:pt x="7132" y="5775"/>
                    </a:lnTo>
                    <a:lnTo>
                      <a:pt x="9514" y="3466"/>
                    </a:lnTo>
                    <a:close/>
                    <a:moveTo>
                      <a:pt x="10514" y="6454"/>
                    </a:moveTo>
                    <a:lnTo>
                      <a:pt x="11526" y="8168"/>
                    </a:lnTo>
                    <a:lnTo>
                      <a:pt x="9454" y="8704"/>
                    </a:lnTo>
                    <a:lnTo>
                      <a:pt x="7144" y="6454"/>
                    </a:lnTo>
                    <a:close/>
                    <a:moveTo>
                      <a:pt x="5430" y="6454"/>
                    </a:moveTo>
                    <a:lnTo>
                      <a:pt x="3049" y="8764"/>
                    </a:lnTo>
                    <a:lnTo>
                      <a:pt x="1084" y="8252"/>
                    </a:lnTo>
                    <a:lnTo>
                      <a:pt x="2156" y="6454"/>
                    </a:lnTo>
                    <a:close/>
                    <a:moveTo>
                      <a:pt x="6644" y="6942"/>
                    </a:moveTo>
                    <a:lnTo>
                      <a:pt x="9025" y="9252"/>
                    </a:lnTo>
                    <a:lnTo>
                      <a:pt x="8502" y="11157"/>
                    </a:lnTo>
                    <a:lnTo>
                      <a:pt x="6644" y="10121"/>
                    </a:lnTo>
                    <a:lnTo>
                      <a:pt x="6644" y="6942"/>
                    </a:lnTo>
                    <a:close/>
                    <a:moveTo>
                      <a:pt x="5942" y="6930"/>
                    </a:moveTo>
                    <a:lnTo>
                      <a:pt x="5942" y="10204"/>
                    </a:lnTo>
                    <a:lnTo>
                      <a:pt x="4180" y="11193"/>
                    </a:lnTo>
                    <a:lnTo>
                      <a:pt x="3632" y="9181"/>
                    </a:lnTo>
                    <a:lnTo>
                      <a:pt x="5942" y="6930"/>
                    </a:lnTo>
                    <a:close/>
                    <a:moveTo>
                      <a:pt x="8847" y="1"/>
                    </a:moveTo>
                    <a:lnTo>
                      <a:pt x="8216" y="358"/>
                    </a:lnTo>
                    <a:lnTo>
                      <a:pt x="6204" y="1465"/>
                    </a:lnTo>
                    <a:lnTo>
                      <a:pt x="4275" y="382"/>
                    </a:lnTo>
                    <a:lnTo>
                      <a:pt x="3644" y="25"/>
                    </a:lnTo>
                    <a:lnTo>
                      <a:pt x="3453" y="715"/>
                    </a:lnTo>
                    <a:lnTo>
                      <a:pt x="2858" y="2882"/>
                    </a:lnTo>
                    <a:lnTo>
                      <a:pt x="703" y="3454"/>
                    </a:lnTo>
                    <a:lnTo>
                      <a:pt x="1" y="3632"/>
                    </a:lnTo>
                    <a:lnTo>
                      <a:pt x="370" y="4239"/>
                    </a:lnTo>
                    <a:lnTo>
                      <a:pt x="1536" y="6192"/>
                    </a:lnTo>
                    <a:lnTo>
                      <a:pt x="417" y="8061"/>
                    </a:lnTo>
                    <a:lnTo>
                      <a:pt x="48" y="8680"/>
                    </a:lnTo>
                    <a:lnTo>
                      <a:pt x="739" y="8859"/>
                    </a:lnTo>
                    <a:lnTo>
                      <a:pt x="2977" y="9431"/>
                    </a:lnTo>
                    <a:lnTo>
                      <a:pt x="3560" y="11538"/>
                    </a:lnTo>
                    <a:lnTo>
                      <a:pt x="3751" y="12217"/>
                    </a:lnTo>
                    <a:lnTo>
                      <a:pt x="4382" y="11859"/>
                    </a:lnTo>
                    <a:lnTo>
                      <a:pt x="6382" y="10740"/>
                    </a:lnTo>
                    <a:lnTo>
                      <a:pt x="8323" y="11836"/>
                    </a:lnTo>
                    <a:lnTo>
                      <a:pt x="8942" y="12193"/>
                    </a:lnTo>
                    <a:lnTo>
                      <a:pt x="9145" y="11502"/>
                    </a:lnTo>
                    <a:lnTo>
                      <a:pt x="9740" y="9335"/>
                    </a:lnTo>
                    <a:lnTo>
                      <a:pt x="11895" y="8764"/>
                    </a:lnTo>
                    <a:lnTo>
                      <a:pt x="12597" y="8585"/>
                    </a:lnTo>
                    <a:lnTo>
                      <a:pt x="12228" y="7978"/>
                    </a:lnTo>
                    <a:lnTo>
                      <a:pt x="11073" y="6025"/>
                    </a:lnTo>
                    <a:lnTo>
                      <a:pt x="12193" y="4156"/>
                    </a:lnTo>
                    <a:lnTo>
                      <a:pt x="12550" y="3537"/>
                    </a:lnTo>
                    <a:lnTo>
                      <a:pt x="11847" y="3358"/>
                    </a:lnTo>
                    <a:lnTo>
                      <a:pt x="9621" y="2775"/>
                    </a:lnTo>
                    <a:lnTo>
                      <a:pt x="9037" y="679"/>
                    </a:lnTo>
                    <a:lnTo>
                      <a:pt x="8847" y="1"/>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6"/>
              <p:cNvSpPr/>
              <p:nvPr/>
            </p:nvSpPr>
            <p:spPr>
              <a:xfrm>
                <a:off x="7018425" y="-894325"/>
                <a:ext cx="311675" cy="305725"/>
              </a:xfrm>
              <a:custGeom>
                <a:avLst/>
                <a:gdLst/>
                <a:ahLst/>
                <a:cxnLst/>
                <a:rect l="l" t="t" r="r" b="b"/>
                <a:pathLst>
                  <a:path w="12467" h="12229" extrusionOk="0">
                    <a:moveTo>
                      <a:pt x="4072" y="1084"/>
                    </a:moveTo>
                    <a:lnTo>
                      <a:pt x="5942" y="2132"/>
                    </a:lnTo>
                    <a:lnTo>
                      <a:pt x="5942" y="5299"/>
                    </a:lnTo>
                    <a:lnTo>
                      <a:pt x="3560" y="2989"/>
                    </a:lnTo>
                    <a:lnTo>
                      <a:pt x="4072" y="1084"/>
                    </a:lnTo>
                    <a:close/>
                    <a:moveTo>
                      <a:pt x="8394" y="1048"/>
                    </a:moveTo>
                    <a:lnTo>
                      <a:pt x="8942" y="3048"/>
                    </a:lnTo>
                    <a:lnTo>
                      <a:pt x="6632" y="5299"/>
                    </a:lnTo>
                    <a:lnTo>
                      <a:pt x="6632" y="2025"/>
                    </a:lnTo>
                    <a:lnTo>
                      <a:pt x="8394" y="1048"/>
                    </a:lnTo>
                    <a:close/>
                    <a:moveTo>
                      <a:pt x="3120" y="3525"/>
                    </a:moveTo>
                    <a:lnTo>
                      <a:pt x="5430" y="5775"/>
                    </a:lnTo>
                    <a:lnTo>
                      <a:pt x="2072" y="5775"/>
                    </a:lnTo>
                    <a:lnTo>
                      <a:pt x="1060" y="4061"/>
                    </a:lnTo>
                    <a:lnTo>
                      <a:pt x="3120" y="3525"/>
                    </a:lnTo>
                    <a:close/>
                    <a:moveTo>
                      <a:pt x="9514" y="3465"/>
                    </a:moveTo>
                    <a:lnTo>
                      <a:pt x="11478" y="3977"/>
                    </a:lnTo>
                    <a:lnTo>
                      <a:pt x="10407" y="5775"/>
                    </a:lnTo>
                    <a:lnTo>
                      <a:pt x="7132" y="5775"/>
                    </a:lnTo>
                    <a:lnTo>
                      <a:pt x="9514" y="3465"/>
                    </a:lnTo>
                    <a:close/>
                    <a:moveTo>
                      <a:pt x="10502" y="6466"/>
                    </a:moveTo>
                    <a:lnTo>
                      <a:pt x="11514" y="8168"/>
                    </a:lnTo>
                    <a:lnTo>
                      <a:pt x="9454" y="8704"/>
                    </a:lnTo>
                    <a:lnTo>
                      <a:pt x="7144" y="6466"/>
                    </a:lnTo>
                    <a:close/>
                    <a:moveTo>
                      <a:pt x="5430" y="6466"/>
                    </a:moveTo>
                    <a:lnTo>
                      <a:pt x="3048" y="8763"/>
                    </a:lnTo>
                    <a:lnTo>
                      <a:pt x="1084" y="8263"/>
                    </a:lnTo>
                    <a:lnTo>
                      <a:pt x="2156" y="6466"/>
                    </a:lnTo>
                    <a:close/>
                    <a:moveTo>
                      <a:pt x="6632" y="6954"/>
                    </a:moveTo>
                    <a:lnTo>
                      <a:pt x="9014" y="9264"/>
                    </a:lnTo>
                    <a:lnTo>
                      <a:pt x="8502" y="11169"/>
                    </a:lnTo>
                    <a:lnTo>
                      <a:pt x="6632" y="10121"/>
                    </a:lnTo>
                    <a:lnTo>
                      <a:pt x="6632" y="6954"/>
                    </a:lnTo>
                    <a:close/>
                    <a:moveTo>
                      <a:pt x="5942" y="6942"/>
                    </a:moveTo>
                    <a:lnTo>
                      <a:pt x="5942" y="10216"/>
                    </a:lnTo>
                    <a:lnTo>
                      <a:pt x="4180" y="11192"/>
                    </a:lnTo>
                    <a:lnTo>
                      <a:pt x="3632" y="9180"/>
                    </a:lnTo>
                    <a:lnTo>
                      <a:pt x="5942" y="6942"/>
                    </a:lnTo>
                    <a:close/>
                    <a:moveTo>
                      <a:pt x="8835" y="0"/>
                    </a:moveTo>
                    <a:lnTo>
                      <a:pt x="8216" y="358"/>
                    </a:lnTo>
                    <a:lnTo>
                      <a:pt x="6204" y="1477"/>
                    </a:lnTo>
                    <a:lnTo>
                      <a:pt x="4275" y="393"/>
                    </a:lnTo>
                    <a:lnTo>
                      <a:pt x="3644" y="36"/>
                    </a:lnTo>
                    <a:lnTo>
                      <a:pt x="3453" y="715"/>
                    </a:lnTo>
                    <a:lnTo>
                      <a:pt x="2858" y="2894"/>
                    </a:lnTo>
                    <a:lnTo>
                      <a:pt x="703" y="3453"/>
                    </a:lnTo>
                    <a:lnTo>
                      <a:pt x="0" y="3632"/>
                    </a:lnTo>
                    <a:lnTo>
                      <a:pt x="370" y="4251"/>
                    </a:lnTo>
                    <a:lnTo>
                      <a:pt x="1536" y="6192"/>
                    </a:lnTo>
                    <a:lnTo>
                      <a:pt x="417" y="8073"/>
                    </a:lnTo>
                    <a:lnTo>
                      <a:pt x="48" y="8680"/>
                    </a:lnTo>
                    <a:lnTo>
                      <a:pt x="739" y="8859"/>
                    </a:lnTo>
                    <a:lnTo>
                      <a:pt x="2977" y="9442"/>
                    </a:lnTo>
                    <a:lnTo>
                      <a:pt x="3560" y="11538"/>
                    </a:lnTo>
                    <a:lnTo>
                      <a:pt x="3751" y="12228"/>
                    </a:lnTo>
                    <a:lnTo>
                      <a:pt x="4370" y="11871"/>
                    </a:lnTo>
                    <a:lnTo>
                      <a:pt x="6382" y="10752"/>
                    </a:lnTo>
                    <a:lnTo>
                      <a:pt x="8323" y="11835"/>
                    </a:lnTo>
                    <a:lnTo>
                      <a:pt x="8942" y="12192"/>
                    </a:lnTo>
                    <a:lnTo>
                      <a:pt x="9133" y="11514"/>
                    </a:lnTo>
                    <a:lnTo>
                      <a:pt x="9728" y="9335"/>
                    </a:lnTo>
                    <a:lnTo>
                      <a:pt x="11895" y="8775"/>
                    </a:lnTo>
                    <a:lnTo>
                      <a:pt x="12466" y="8621"/>
                    </a:lnTo>
                    <a:lnTo>
                      <a:pt x="12466" y="8371"/>
                    </a:lnTo>
                    <a:lnTo>
                      <a:pt x="12228" y="7978"/>
                    </a:lnTo>
                    <a:lnTo>
                      <a:pt x="11073" y="6037"/>
                    </a:lnTo>
                    <a:lnTo>
                      <a:pt x="12192" y="4156"/>
                    </a:lnTo>
                    <a:lnTo>
                      <a:pt x="12454" y="3691"/>
                    </a:lnTo>
                    <a:lnTo>
                      <a:pt x="12454" y="3513"/>
                    </a:lnTo>
                    <a:lnTo>
                      <a:pt x="11847" y="3346"/>
                    </a:lnTo>
                    <a:lnTo>
                      <a:pt x="9609" y="2787"/>
                    </a:lnTo>
                    <a:lnTo>
                      <a:pt x="9037" y="691"/>
                    </a:lnTo>
                    <a:lnTo>
                      <a:pt x="8835"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6"/>
              <p:cNvSpPr/>
              <p:nvPr/>
            </p:nvSpPr>
            <p:spPr>
              <a:xfrm>
                <a:off x="7018425" y="-1200025"/>
                <a:ext cx="311375" cy="305425"/>
              </a:xfrm>
              <a:custGeom>
                <a:avLst/>
                <a:gdLst/>
                <a:ahLst/>
                <a:cxnLst/>
                <a:rect l="l" t="t" r="r" b="b"/>
                <a:pathLst>
                  <a:path w="12455" h="12217" extrusionOk="0">
                    <a:moveTo>
                      <a:pt x="4072" y="1072"/>
                    </a:moveTo>
                    <a:lnTo>
                      <a:pt x="5942" y="2108"/>
                    </a:lnTo>
                    <a:lnTo>
                      <a:pt x="5942" y="5275"/>
                    </a:lnTo>
                    <a:lnTo>
                      <a:pt x="3560" y="2977"/>
                    </a:lnTo>
                    <a:lnTo>
                      <a:pt x="4072" y="1072"/>
                    </a:lnTo>
                    <a:close/>
                    <a:moveTo>
                      <a:pt x="8394" y="1037"/>
                    </a:moveTo>
                    <a:lnTo>
                      <a:pt x="8942" y="3049"/>
                    </a:lnTo>
                    <a:lnTo>
                      <a:pt x="6632" y="5299"/>
                    </a:lnTo>
                    <a:lnTo>
                      <a:pt x="6632" y="2025"/>
                    </a:lnTo>
                    <a:lnTo>
                      <a:pt x="8394" y="1037"/>
                    </a:lnTo>
                    <a:close/>
                    <a:moveTo>
                      <a:pt x="3120" y="3525"/>
                    </a:moveTo>
                    <a:lnTo>
                      <a:pt x="5430" y="5775"/>
                    </a:lnTo>
                    <a:lnTo>
                      <a:pt x="2072" y="5775"/>
                    </a:lnTo>
                    <a:lnTo>
                      <a:pt x="1060" y="4061"/>
                    </a:lnTo>
                    <a:lnTo>
                      <a:pt x="3120" y="3525"/>
                    </a:lnTo>
                    <a:close/>
                    <a:moveTo>
                      <a:pt x="9514" y="3466"/>
                    </a:moveTo>
                    <a:lnTo>
                      <a:pt x="11478" y="3966"/>
                    </a:lnTo>
                    <a:lnTo>
                      <a:pt x="10407" y="5775"/>
                    </a:lnTo>
                    <a:lnTo>
                      <a:pt x="7132" y="5775"/>
                    </a:lnTo>
                    <a:lnTo>
                      <a:pt x="9514" y="3466"/>
                    </a:lnTo>
                    <a:close/>
                    <a:moveTo>
                      <a:pt x="10502" y="6454"/>
                    </a:moveTo>
                    <a:lnTo>
                      <a:pt x="11514" y="8168"/>
                    </a:lnTo>
                    <a:lnTo>
                      <a:pt x="9454" y="8704"/>
                    </a:lnTo>
                    <a:lnTo>
                      <a:pt x="7144" y="6454"/>
                    </a:lnTo>
                    <a:close/>
                    <a:moveTo>
                      <a:pt x="5430" y="6454"/>
                    </a:moveTo>
                    <a:lnTo>
                      <a:pt x="3048" y="8764"/>
                    </a:lnTo>
                    <a:lnTo>
                      <a:pt x="1084" y="8252"/>
                    </a:lnTo>
                    <a:lnTo>
                      <a:pt x="2156" y="6454"/>
                    </a:lnTo>
                    <a:close/>
                    <a:moveTo>
                      <a:pt x="6632" y="6942"/>
                    </a:moveTo>
                    <a:lnTo>
                      <a:pt x="9014" y="9252"/>
                    </a:lnTo>
                    <a:lnTo>
                      <a:pt x="8502" y="11157"/>
                    </a:lnTo>
                    <a:lnTo>
                      <a:pt x="6632" y="10121"/>
                    </a:lnTo>
                    <a:lnTo>
                      <a:pt x="6632" y="6942"/>
                    </a:lnTo>
                    <a:close/>
                    <a:moveTo>
                      <a:pt x="5942" y="6930"/>
                    </a:moveTo>
                    <a:lnTo>
                      <a:pt x="5942" y="10204"/>
                    </a:lnTo>
                    <a:lnTo>
                      <a:pt x="4180" y="11193"/>
                    </a:lnTo>
                    <a:lnTo>
                      <a:pt x="3632" y="9181"/>
                    </a:lnTo>
                    <a:lnTo>
                      <a:pt x="5942" y="6930"/>
                    </a:lnTo>
                    <a:close/>
                    <a:moveTo>
                      <a:pt x="8835" y="1"/>
                    </a:moveTo>
                    <a:lnTo>
                      <a:pt x="8216" y="358"/>
                    </a:lnTo>
                    <a:lnTo>
                      <a:pt x="6204" y="1465"/>
                    </a:lnTo>
                    <a:lnTo>
                      <a:pt x="4275" y="382"/>
                    </a:lnTo>
                    <a:lnTo>
                      <a:pt x="3644" y="25"/>
                    </a:lnTo>
                    <a:lnTo>
                      <a:pt x="3453" y="715"/>
                    </a:lnTo>
                    <a:lnTo>
                      <a:pt x="2858" y="2882"/>
                    </a:lnTo>
                    <a:lnTo>
                      <a:pt x="703" y="3454"/>
                    </a:lnTo>
                    <a:lnTo>
                      <a:pt x="0" y="3632"/>
                    </a:lnTo>
                    <a:lnTo>
                      <a:pt x="358" y="4239"/>
                    </a:lnTo>
                    <a:lnTo>
                      <a:pt x="1513" y="6192"/>
                    </a:lnTo>
                    <a:lnTo>
                      <a:pt x="405" y="8061"/>
                    </a:lnTo>
                    <a:lnTo>
                      <a:pt x="24" y="8680"/>
                    </a:lnTo>
                    <a:lnTo>
                      <a:pt x="727" y="8847"/>
                    </a:lnTo>
                    <a:lnTo>
                      <a:pt x="2965" y="9431"/>
                    </a:lnTo>
                    <a:lnTo>
                      <a:pt x="3537" y="11526"/>
                    </a:lnTo>
                    <a:lnTo>
                      <a:pt x="3739" y="12217"/>
                    </a:lnTo>
                    <a:lnTo>
                      <a:pt x="4358" y="11859"/>
                    </a:lnTo>
                    <a:lnTo>
                      <a:pt x="6370" y="10740"/>
                    </a:lnTo>
                    <a:lnTo>
                      <a:pt x="8299" y="11836"/>
                    </a:lnTo>
                    <a:lnTo>
                      <a:pt x="8930" y="12193"/>
                    </a:lnTo>
                    <a:lnTo>
                      <a:pt x="9121" y="11502"/>
                    </a:lnTo>
                    <a:lnTo>
                      <a:pt x="9716" y="9323"/>
                    </a:lnTo>
                    <a:lnTo>
                      <a:pt x="11871" y="8764"/>
                    </a:lnTo>
                    <a:lnTo>
                      <a:pt x="12454" y="8609"/>
                    </a:lnTo>
                    <a:lnTo>
                      <a:pt x="12454" y="8359"/>
                    </a:lnTo>
                    <a:lnTo>
                      <a:pt x="12216" y="7978"/>
                    </a:lnTo>
                    <a:lnTo>
                      <a:pt x="11061" y="6025"/>
                    </a:lnTo>
                    <a:lnTo>
                      <a:pt x="12169" y="4144"/>
                    </a:lnTo>
                    <a:lnTo>
                      <a:pt x="12454" y="3704"/>
                    </a:lnTo>
                    <a:lnTo>
                      <a:pt x="12454" y="3525"/>
                    </a:lnTo>
                    <a:lnTo>
                      <a:pt x="11847" y="3358"/>
                    </a:lnTo>
                    <a:lnTo>
                      <a:pt x="9609" y="2775"/>
                    </a:lnTo>
                    <a:lnTo>
                      <a:pt x="9037" y="679"/>
                    </a:lnTo>
                    <a:lnTo>
                      <a:pt x="8835" y="1"/>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6"/>
              <p:cNvSpPr/>
              <p:nvPr/>
            </p:nvSpPr>
            <p:spPr>
              <a:xfrm>
                <a:off x="6700525" y="-894025"/>
                <a:ext cx="314950" cy="305725"/>
              </a:xfrm>
              <a:custGeom>
                <a:avLst/>
                <a:gdLst/>
                <a:ahLst/>
                <a:cxnLst/>
                <a:rect l="l" t="t" r="r" b="b"/>
                <a:pathLst>
                  <a:path w="12598" h="12229" extrusionOk="0">
                    <a:moveTo>
                      <a:pt x="4096" y="1072"/>
                    </a:moveTo>
                    <a:lnTo>
                      <a:pt x="5954" y="2120"/>
                    </a:lnTo>
                    <a:lnTo>
                      <a:pt x="5954" y="5287"/>
                    </a:lnTo>
                    <a:lnTo>
                      <a:pt x="3572" y="2977"/>
                    </a:lnTo>
                    <a:lnTo>
                      <a:pt x="4096" y="1072"/>
                    </a:lnTo>
                    <a:close/>
                    <a:moveTo>
                      <a:pt x="8418" y="1036"/>
                    </a:moveTo>
                    <a:lnTo>
                      <a:pt x="8966" y="3036"/>
                    </a:lnTo>
                    <a:lnTo>
                      <a:pt x="6656" y="5287"/>
                    </a:lnTo>
                    <a:lnTo>
                      <a:pt x="6656" y="2013"/>
                    </a:lnTo>
                    <a:lnTo>
                      <a:pt x="8418" y="1036"/>
                    </a:lnTo>
                    <a:close/>
                    <a:moveTo>
                      <a:pt x="3144" y="3513"/>
                    </a:moveTo>
                    <a:lnTo>
                      <a:pt x="5454" y="5763"/>
                    </a:lnTo>
                    <a:lnTo>
                      <a:pt x="2084" y="5763"/>
                    </a:lnTo>
                    <a:lnTo>
                      <a:pt x="1072" y="4049"/>
                    </a:lnTo>
                    <a:lnTo>
                      <a:pt x="3144" y="3513"/>
                    </a:lnTo>
                    <a:close/>
                    <a:moveTo>
                      <a:pt x="9526" y="3453"/>
                    </a:moveTo>
                    <a:lnTo>
                      <a:pt x="11490" y="3965"/>
                    </a:lnTo>
                    <a:lnTo>
                      <a:pt x="10419" y="5763"/>
                    </a:lnTo>
                    <a:lnTo>
                      <a:pt x="7144" y="5763"/>
                    </a:lnTo>
                    <a:lnTo>
                      <a:pt x="9526" y="3453"/>
                    </a:lnTo>
                    <a:close/>
                    <a:moveTo>
                      <a:pt x="10526" y="6454"/>
                    </a:moveTo>
                    <a:lnTo>
                      <a:pt x="11538" y="8156"/>
                    </a:lnTo>
                    <a:lnTo>
                      <a:pt x="9466" y="8692"/>
                    </a:lnTo>
                    <a:lnTo>
                      <a:pt x="7168" y="6454"/>
                    </a:lnTo>
                    <a:close/>
                    <a:moveTo>
                      <a:pt x="5454" y="6454"/>
                    </a:moveTo>
                    <a:lnTo>
                      <a:pt x="3072" y="8751"/>
                    </a:lnTo>
                    <a:lnTo>
                      <a:pt x="1108" y="8251"/>
                    </a:lnTo>
                    <a:lnTo>
                      <a:pt x="2179" y="6454"/>
                    </a:lnTo>
                    <a:close/>
                    <a:moveTo>
                      <a:pt x="6656" y="6942"/>
                    </a:moveTo>
                    <a:lnTo>
                      <a:pt x="9037" y="9252"/>
                    </a:lnTo>
                    <a:lnTo>
                      <a:pt x="8514" y="11157"/>
                    </a:lnTo>
                    <a:lnTo>
                      <a:pt x="6656" y="10109"/>
                    </a:lnTo>
                    <a:lnTo>
                      <a:pt x="6656" y="6942"/>
                    </a:lnTo>
                    <a:close/>
                    <a:moveTo>
                      <a:pt x="5954" y="6930"/>
                    </a:moveTo>
                    <a:lnTo>
                      <a:pt x="5954" y="10204"/>
                    </a:lnTo>
                    <a:lnTo>
                      <a:pt x="4204" y="11180"/>
                    </a:lnTo>
                    <a:lnTo>
                      <a:pt x="3656" y="9168"/>
                    </a:lnTo>
                    <a:lnTo>
                      <a:pt x="5954" y="6930"/>
                    </a:lnTo>
                    <a:close/>
                    <a:moveTo>
                      <a:pt x="8847" y="0"/>
                    </a:moveTo>
                    <a:lnTo>
                      <a:pt x="8216" y="358"/>
                    </a:lnTo>
                    <a:lnTo>
                      <a:pt x="6216" y="1477"/>
                    </a:lnTo>
                    <a:lnTo>
                      <a:pt x="4275" y="393"/>
                    </a:lnTo>
                    <a:lnTo>
                      <a:pt x="3656" y="36"/>
                    </a:lnTo>
                    <a:lnTo>
                      <a:pt x="3453" y="715"/>
                    </a:lnTo>
                    <a:lnTo>
                      <a:pt x="2858" y="2894"/>
                    </a:lnTo>
                    <a:lnTo>
                      <a:pt x="703" y="3453"/>
                    </a:lnTo>
                    <a:lnTo>
                      <a:pt x="1" y="3632"/>
                    </a:lnTo>
                    <a:lnTo>
                      <a:pt x="382" y="4251"/>
                    </a:lnTo>
                    <a:lnTo>
                      <a:pt x="1537" y="6192"/>
                    </a:lnTo>
                    <a:lnTo>
                      <a:pt x="417" y="8073"/>
                    </a:lnTo>
                    <a:lnTo>
                      <a:pt x="48" y="8680"/>
                    </a:lnTo>
                    <a:lnTo>
                      <a:pt x="751" y="8859"/>
                    </a:lnTo>
                    <a:lnTo>
                      <a:pt x="2977" y="9442"/>
                    </a:lnTo>
                    <a:lnTo>
                      <a:pt x="3561" y="11538"/>
                    </a:lnTo>
                    <a:lnTo>
                      <a:pt x="3751" y="12228"/>
                    </a:lnTo>
                    <a:lnTo>
                      <a:pt x="4382" y="11871"/>
                    </a:lnTo>
                    <a:lnTo>
                      <a:pt x="6394" y="10752"/>
                    </a:lnTo>
                    <a:lnTo>
                      <a:pt x="8323" y="11835"/>
                    </a:lnTo>
                    <a:lnTo>
                      <a:pt x="8954" y="12192"/>
                    </a:lnTo>
                    <a:lnTo>
                      <a:pt x="9145" y="11514"/>
                    </a:lnTo>
                    <a:lnTo>
                      <a:pt x="9740" y="9335"/>
                    </a:lnTo>
                    <a:lnTo>
                      <a:pt x="11895" y="8775"/>
                    </a:lnTo>
                    <a:lnTo>
                      <a:pt x="12597" y="8597"/>
                    </a:lnTo>
                    <a:lnTo>
                      <a:pt x="12240" y="7978"/>
                    </a:lnTo>
                    <a:lnTo>
                      <a:pt x="11073" y="6037"/>
                    </a:lnTo>
                    <a:lnTo>
                      <a:pt x="12193" y="4156"/>
                    </a:lnTo>
                    <a:lnTo>
                      <a:pt x="12550" y="3548"/>
                    </a:lnTo>
                    <a:lnTo>
                      <a:pt x="11847" y="3370"/>
                    </a:lnTo>
                    <a:lnTo>
                      <a:pt x="9621" y="2786"/>
                    </a:lnTo>
                    <a:lnTo>
                      <a:pt x="9037" y="691"/>
                    </a:lnTo>
                    <a:lnTo>
                      <a:pt x="8847"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6"/>
              <p:cNvSpPr/>
              <p:nvPr/>
            </p:nvSpPr>
            <p:spPr>
              <a:xfrm>
                <a:off x="6700825" y="-1200025"/>
                <a:ext cx="314950" cy="305425"/>
              </a:xfrm>
              <a:custGeom>
                <a:avLst/>
                <a:gdLst/>
                <a:ahLst/>
                <a:cxnLst/>
                <a:rect l="l" t="t" r="r" b="b"/>
                <a:pathLst>
                  <a:path w="12598" h="12217" extrusionOk="0">
                    <a:moveTo>
                      <a:pt x="4084" y="1072"/>
                    </a:moveTo>
                    <a:lnTo>
                      <a:pt x="5942" y="2108"/>
                    </a:lnTo>
                    <a:lnTo>
                      <a:pt x="5942" y="5275"/>
                    </a:lnTo>
                    <a:lnTo>
                      <a:pt x="3560" y="2977"/>
                    </a:lnTo>
                    <a:lnTo>
                      <a:pt x="4084" y="1072"/>
                    </a:lnTo>
                    <a:close/>
                    <a:moveTo>
                      <a:pt x="8406" y="1037"/>
                    </a:moveTo>
                    <a:lnTo>
                      <a:pt x="8954" y="3049"/>
                    </a:lnTo>
                    <a:lnTo>
                      <a:pt x="6644" y="5299"/>
                    </a:lnTo>
                    <a:lnTo>
                      <a:pt x="6644" y="2025"/>
                    </a:lnTo>
                    <a:lnTo>
                      <a:pt x="8406" y="1037"/>
                    </a:lnTo>
                    <a:close/>
                    <a:moveTo>
                      <a:pt x="3132" y="3525"/>
                    </a:moveTo>
                    <a:lnTo>
                      <a:pt x="5442" y="5775"/>
                    </a:lnTo>
                    <a:lnTo>
                      <a:pt x="2072" y="5775"/>
                    </a:lnTo>
                    <a:lnTo>
                      <a:pt x="1060" y="4061"/>
                    </a:lnTo>
                    <a:lnTo>
                      <a:pt x="3132" y="3525"/>
                    </a:lnTo>
                    <a:close/>
                    <a:moveTo>
                      <a:pt x="9514" y="3466"/>
                    </a:moveTo>
                    <a:lnTo>
                      <a:pt x="11478" y="3966"/>
                    </a:lnTo>
                    <a:lnTo>
                      <a:pt x="10407" y="5775"/>
                    </a:lnTo>
                    <a:lnTo>
                      <a:pt x="7132" y="5775"/>
                    </a:lnTo>
                    <a:lnTo>
                      <a:pt x="9514" y="3466"/>
                    </a:lnTo>
                    <a:close/>
                    <a:moveTo>
                      <a:pt x="10514" y="6454"/>
                    </a:moveTo>
                    <a:lnTo>
                      <a:pt x="11526" y="8168"/>
                    </a:lnTo>
                    <a:lnTo>
                      <a:pt x="9454" y="8704"/>
                    </a:lnTo>
                    <a:lnTo>
                      <a:pt x="7156" y="6454"/>
                    </a:lnTo>
                    <a:close/>
                    <a:moveTo>
                      <a:pt x="5442" y="6454"/>
                    </a:moveTo>
                    <a:lnTo>
                      <a:pt x="3060" y="8764"/>
                    </a:lnTo>
                    <a:lnTo>
                      <a:pt x="1096" y="8252"/>
                    </a:lnTo>
                    <a:lnTo>
                      <a:pt x="2167" y="6454"/>
                    </a:lnTo>
                    <a:close/>
                    <a:moveTo>
                      <a:pt x="6644" y="6942"/>
                    </a:moveTo>
                    <a:lnTo>
                      <a:pt x="9025" y="9252"/>
                    </a:lnTo>
                    <a:lnTo>
                      <a:pt x="8502" y="11157"/>
                    </a:lnTo>
                    <a:lnTo>
                      <a:pt x="6644" y="10121"/>
                    </a:lnTo>
                    <a:lnTo>
                      <a:pt x="6644" y="6942"/>
                    </a:lnTo>
                    <a:close/>
                    <a:moveTo>
                      <a:pt x="5942" y="6930"/>
                    </a:moveTo>
                    <a:lnTo>
                      <a:pt x="5942" y="10204"/>
                    </a:lnTo>
                    <a:lnTo>
                      <a:pt x="4192" y="11193"/>
                    </a:lnTo>
                    <a:lnTo>
                      <a:pt x="3644" y="9181"/>
                    </a:lnTo>
                    <a:lnTo>
                      <a:pt x="5942" y="6930"/>
                    </a:lnTo>
                    <a:close/>
                    <a:moveTo>
                      <a:pt x="8847" y="1"/>
                    </a:moveTo>
                    <a:lnTo>
                      <a:pt x="8216" y="358"/>
                    </a:lnTo>
                    <a:lnTo>
                      <a:pt x="6216" y="1465"/>
                    </a:lnTo>
                    <a:lnTo>
                      <a:pt x="4275" y="382"/>
                    </a:lnTo>
                    <a:lnTo>
                      <a:pt x="3656" y="25"/>
                    </a:lnTo>
                    <a:lnTo>
                      <a:pt x="3453" y="715"/>
                    </a:lnTo>
                    <a:lnTo>
                      <a:pt x="2858" y="2882"/>
                    </a:lnTo>
                    <a:lnTo>
                      <a:pt x="703" y="3454"/>
                    </a:lnTo>
                    <a:lnTo>
                      <a:pt x="1" y="3632"/>
                    </a:lnTo>
                    <a:lnTo>
                      <a:pt x="382" y="4239"/>
                    </a:lnTo>
                    <a:lnTo>
                      <a:pt x="1536" y="6192"/>
                    </a:lnTo>
                    <a:lnTo>
                      <a:pt x="417" y="8061"/>
                    </a:lnTo>
                    <a:lnTo>
                      <a:pt x="48" y="8680"/>
                    </a:lnTo>
                    <a:lnTo>
                      <a:pt x="751" y="8859"/>
                    </a:lnTo>
                    <a:lnTo>
                      <a:pt x="2977" y="9431"/>
                    </a:lnTo>
                    <a:lnTo>
                      <a:pt x="3560" y="11538"/>
                    </a:lnTo>
                    <a:lnTo>
                      <a:pt x="3751" y="12217"/>
                    </a:lnTo>
                    <a:lnTo>
                      <a:pt x="4382" y="11859"/>
                    </a:lnTo>
                    <a:lnTo>
                      <a:pt x="6394" y="10740"/>
                    </a:lnTo>
                    <a:lnTo>
                      <a:pt x="8323" y="11836"/>
                    </a:lnTo>
                    <a:lnTo>
                      <a:pt x="8954" y="12193"/>
                    </a:lnTo>
                    <a:lnTo>
                      <a:pt x="9145" y="11502"/>
                    </a:lnTo>
                    <a:lnTo>
                      <a:pt x="9740" y="9335"/>
                    </a:lnTo>
                    <a:lnTo>
                      <a:pt x="11895" y="8764"/>
                    </a:lnTo>
                    <a:lnTo>
                      <a:pt x="12597" y="8585"/>
                    </a:lnTo>
                    <a:lnTo>
                      <a:pt x="12240" y="7978"/>
                    </a:lnTo>
                    <a:lnTo>
                      <a:pt x="11085" y="6025"/>
                    </a:lnTo>
                    <a:lnTo>
                      <a:pt x="12193" y="4156"/>
                    </a:lnTo>
                    <a:lnTo>
                      <a:pt x="12550" y="3537"/>
                    </a:lnTo>
                    <a:lnTo>
                      <a:pt x="11859" y="3358"/>
                    </a:lnTo>
                    <a:lnTo>
                      <a:pt x="9621" y="2775"/>
                    </a:lnTo>
                    <a:lnTo>
                      <a:pt x="9037" y="679"/>
                    </a:lnTo>
                    <a:lnTo>
                      <a:pt x="8847" y="1"/>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6"/>
              <p:cNvSpPr/>
              <p:nvPr/>
            </p:nvSpPr>
            <p:spPr>
              <a:xfrm>
                <a:off x="7647075" y="-894325"/>
                <a:ext cx="311975" cy="305725"/>
              </a:xfrm>
              <a:custGeom>
                <a:avLst/>
                <a:gdLst/>
                <a:ahLst/>
                <a:cxnLst/>
                <a:rect l="l" t="t" r="r" b="b"/>
                <a:pathLst>
                  <a:path w="12479" h="12229" extrusionOk="0">
                    <a:moveTo>
                      <a:pt x="4084" y="1084"/>
                    </a:moveTo>
                    <a:lnTo>
                      <a:pt x="5942" y="2132"/>
                    </a:lnTo>
                    <a:lnTo>
                      <a:pt x="5942" y="5299"/>
                    </a:lnTo>
                    <a:lnTo>
                      <a:pt x="3560" y="2989"/>
                    </a:lnTo>
                    <a:lnTo>
                      <a:pt x="4084" y="1084"/>
                    </a:lnTo>
                    <a:close/>
                    <a:moveTo>
                      <a:pt x="8394" y="1048"/>
                    </a:moveTo>
                    <a:lnTo>
                      <a:pt x="8954" y="3048"/>
                    </a:lnTo>
                    <a:lnTo>
                      <a:pt x="6644" y="5299"/>
                    </a:lnTo>
                    <a:lnTo>
                      <a:pt x="6644" y="2025"/>
                    </a:lnTo>
                    <a:lnTo>
                      <a:pt x="8394" y="1048"/>
                    </a:lnTo>
                    <a:close/>
                    <a:moveTo>
                      <a:pt x="3132" y="3525"/>
                    </a:moveTo>
                    <a:lnTo>
                      <a:pt x="5442" y="5775"/>
                    </a:lnTo>
                    <a:lnTo>
                      <a:pt x="2072" y="5775"/>
                    </a:lnTo>
                    <a:lnTo>
                      <a:pt x="1060" y="4061"/>
                    </a:lnTo>
                    <a:lnTo>
                      <a:pt x="3132" y="3525"/>
                    </a:lnTo>
                    <a:close/>
                    <a:moveTo>
                      <a:pt x="9514" y="3465"/>
                    </a:moveTo>
                    <a:lnTo>
                      <a:pt x="11478" y="3977"/>
                    </a:lnTo>
                    <a:lnTo>
                      <a:pt x="10407" y="5775"/>
                    </a:lnTo>
                    <a:lnTo>
                      <a:pt x="7132" y="5775"/>
                    </a:lnTo>
                    <a:lnTo>
                      <a:pt x="9514" y="3465"/>
                    </a:lnTo>
                    <a:close/>
                    <a:moveTo>
                      <a:pt x="10514" y="6466"/>
                    </a:moveTo>
                    <a:lnTo>
                      <a:pt x="11526" y="8168"/>
                    </a:lnTo>
                    <a:lnTo>
                      <a:pt x="9454" y="8704"/>
                    </a:lnTo>
                    <a:lnTo>
                      <a:pt x="7144" y="6466"/>
                    </a:lnTo>
                    <a:close/>
                    <a:moveTo>
                      <a:pt x="5442" y="6466"/>
                    </a:moveTo>
                    <a:lnTo>
                      <a:pt x="3060" y="8763"/>
                    </a:lnTo>
                    <a:lnTo>
                      <a:pt x="1096" y="8263"/>
                    </a:lnTo>
                    <a:lnTo>
                      <a:pt x="2167" y="6466"/>
                    </a:lnTo>
                    <a:close/>
                    <a:moveTo>
                      <a:pt x="6644" y="6954"/>
                    </a:moveTo>
                    <a:lnTo>
                      <a:pt x="9025" y="9264"/>
                    </a:lnTo>
                    <a:lnTo>
                      <a:pt x="8502" y="11169"/>
                    </a:lnTo>
                    <a:lnTo>
                      <a:pt x="6644" y="10121"/>
                    </a:lnTo>
                    <a:lnTo>
                      <a:pt x="6644" y="6954"/>
                    </a:lnTo>
                    <a:close/>
                    <a:moveTo>
                      <a:pt x="5942" y="6942"/>
                    </a:moveTo>
                    <a:lnTo>
                      <a:pt x="5942" y="10216"/>
                    </a:lnTo>
                    <a:lnTo>
                      <a:pt x="4191" y="11192"/>
                    </a:lnTo>
                    <a:lnTo>
                      <a:pt x="3632" y="9180"/>
                    </a:lnTo>
                    <a:lnTo>
                      <a:pt x="5942" y="6942"/>
                    </a:lnTo>
                    <a:close/>
                    <a:moveTo>
                      <a:pt x="8847" y="0"/>
                    </a:moveTo>
                    <a:lnTo>
                      <a:pt x="8216" y="358"/>
                    </a:lnTo>
                    <a:lnTo>
                      <a:pt x="6216" y="1477"/>
                    </a:lnTo>
                    <a:lnTo>
                      <a:pt x="4275" y="393"/>
                    </a:lnTo>
                    <a:lnTo>
                      <a:pt x="3656" y="36"/>
                    </a:lnTo>
                    <a:lnTo>
                      <a:pt x="3453" y="715"/>
                    </a:lnTo>
                    <a:lnTo>
                      <a:pt x="2858" y="2894"/>
                    </a:lnTo>
                    <a:lnTo>
                      <a:pt x="703" y="3453"/>
                    </a:lnTo>
                    <a:lnTo>
                      <a:pt x="0" y="3632"/>
                    </a:lnTo>
                    <a:lnTo>
                      <a:pt x="381" y="4251"/>
                    </a:lnTo>
                    <a:lnTo>
                      <a:pt x="1536" y="6192"/>
                    </a:lnTo>
                    <a:lnTo>
                      <a:pt x="417" y="8073"/>
                    </a:lnTo>
                    <a:lnTo>
                      <a:pt x="48" y="8680"/>
                    </a:lnTo>
                    <a:lnTo>
                      <a:pt x="751" y="8859"/>
                    </a:lnTo>
                    <a:lnTo>
                      <a:pt x="2977" y="9442"/>
                    </a:lnTo>
                    <a:lnTo>
                      <a:pt x="3560" y="11538"/>
                    </a:lnTo>
                    <a:lnTo>
                      <a:pt x="3751" y="12228"/>
                    </a:lnTo>
                    <a:lnTo>
                      <a:pt x="4382" y="11871"/>
                    </a:lnTo>
                    <a:lnTo>
                      <a:pt x="6394" y="10752"/>
                    </a:lnTo>
                    <a:lnTo>
                      <a:pt x="8323" y="11835"/>
                    </a:lnTo>
                    <a:lnTo>
                      <a:pt x="8954" y="12192"/>
                    </a:lnTo>
                    <a:lnTo>
                      <a:pt x="9144" y="11514"/>
                    </a:lnTo>
                    <a:lnTo>
                      <a:pt x="9740" y="9335"/>
                    </a:lnTo>
                    <a:lnTo>
                      <a:pt x="11895" y="8775"/>
                    </a:lnTo>
                    <a:lnTo>
                      <a:pt x="12478" y="8621"/>
                    </a:lnTo>
                    <a:lnTo>
                      <a:pt x="12478" y="8371"/>
                    </a:lnTo>
                    <a:lnTo>
                      <a:pt x="12240" y="7978"/>
                    </a:lnTo>
                    <a:lnTo>
                      <a:pt x="11073" y="6037"/>
                    </a:lnTo>
                    <a:lnTo>
                      <a:pt x="12192" y="4156"/>
                    </a:lnTo>
                    <a:lnTo>
                      <a:pt x="12466" y="3691"/>
                    </a:lnTo>
                    <a:lnTo>
                      <a:pt x="12466" y="3513"/>
                    </a:lnTo>
                    <a:lnTo>
                      <a:pt x="11847" y="3346"/>
                    </a:lnTo>
                    <a:lnTo>
                      <a:pt x="9621" y="2787"/>
                    </a:lnTo>
                    <a:lnTo>
                      <a:pt x="9037" y="691"/>
                    </a:lnTo>
                    <a:lnTo>
                      <a:pt x="8847"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6"/>
              <p:cNvSpPr/>
              <p:nvPr/>
            </p:nvSpPr>
            <p:spPr>
              <a:xfrm>
                <a:off x="7647075" y="-1200025"/>
                <a:ext cx="311675" cy="305425"/>
              </a:xfrm>
              <a:custGeom>
                <a:avLst/>
                <a:gdLst/>
                <a:ahLst/>
                <a:cxnLst/>
                <a:rect l="l" t="t" r="r" b="b"/>
                <a:pathLst>
                  <a:path w="12467" h="12217" extrusionOk="0">
                    <a:moveTo>
                      <a:pt x="4084" y="1072"/>
                    </a:moveTo>
                    <a:lnTo>
                      <a:pt x="5942" y="2108"/>
                    </a:lnTo>
                    <a:lnTo>
                      <a:pt x="5942" y="5275"/>
                    </a:lnTo>
                    <a:lnTo>
                      <a:pt x="3560" y="2977"/>
                    </a:lnTo>
                    <a:lnTo>
                      <a:pt x="4084" y="1072"/>
                    </a:lnTo>
                    <a:close/>
                    <a:moveTo>
                      <a:pt x="8394" y="1037"/>
                    </a:moveTo>
                    <a:lnTo>
                      <a:pt x="8954" y="3049"/>
                    </a:lnTo>
                    <a:lnTo>
                      <a:pt x="6644" y="5299"/>
                    </a:lnTo>
                    <a:lnTo>
                      <a:pt x="6644" y="2025"/>
                    </a:lnTo>
                    <a:lnTo>
                      <a:pt x="8394" y="1037"/>
                    </a:lnTo>
                    <a:close/>
                    <a:moveTo>
                      <a:pt x="3132" y="3525"/>
                    </a:moveTo>
                    <a:lnTo>
                      <a:pt x="5442" y="5775"/>
                    </a:lnTo>
                    <a:lnTo>
                      <a:pt x="2072" y="5775"/>
                    </a:lnTo>
                    <a:lnTo>
                      <a:pt x="1060" y="4061"/>
                    </a:lnTo>
                    <a:lnTo>
                      <a:pt x="3132" y="3525"/>
                    </a:lnTo>
                    <a:close/>
                    <a:moveTo>
                      <a:pt x="9514" y="3466"/>
                    </a:moveTo>
                    <a:lnTo>
                      <a:pt x="11478" y="3966"/>
                    </a:lnTo>
                    <a:lnTo>
                      <a:pt x="10407" y="5775"/>
                    </a:lnTo>
                    <a:lnTo>
                      <a:pt x="7132" y="5775"/>
                    </a:lnTo>
                    <a:lnTo>
                      <a:pt x="9514" y="3466"/>
                    </a:lnTo>
                    <a:close/>
                    <a:moveTo>
                      <a:pt x="10514" y="6454"/>
                    </a:moveTo>
                    <a:lnTo>
                      <a:pt x="11526" y="8168"/>
                    </a:lnTo>
                    <a:lnTo>
                      <a:pt x="9454" y="8704"/>
                    </a:lnTo>
                    <a:lnTo>
                      <a:pt x="7144" y="6454"/>
                    </a:lnTo>
                    <a:close/>
                    <a:moveTo>
                      <a:pt x="5442" y="6454"/>
                    </a:moveTo>
                    <a:lnTo>
                      <a:pt x="3060" y="8764"/>
                    </a:lnTo>
                    <a:lnTo>
                      <a:pt x="1096" y="8252"/>
                    </a:lnTo>
                    <a:lnTo>
                      <a:pt x="2167" y="6454"/>
                    </a:lnTo>
                    <a:close/>
                    <a:moveTo>
                      <a:pt x="6644" y="6942"/>
                    </a:moveTo>
                    <a:lnTo>
                      <a:pt x="9025" y="9252"/>
                    </a:lnTo>
                    <a:lnTo>
                      <a:pt x="8502" y="11157"/>
                    </a:lnTo>
                    <a:lnTo>
                      <a:pt x="6644" y="10121"/>
                    </a:lnTo>
                    <a:lnTo>
                      <a:pt x="6644" y="6942"/>
                    </a:lnTo>
                    <a:close/>
                    <a:moveTo>
                      <a:pt x="5942" y="6930"/>
                    </a:moveTo>
                    <a:lnTo>
                      <a:pt x="5942" y="10204"/>
                    </a:lnTo>
                    <a:lnTo>
                      <a:pt x="4191" y="11193"/>
                    </a:lnTo>
                    <a:lnTo>
                      <a:pt x="3632" y="9181"/>
                    </a:lnTo>
                    <a:lnTo>
                      <a:pt x="5942" y="6930"/>
                    </a:lnTo>
                    <a:close/>
                    <a:moveTo>
                      <a:pt x="8847" y="1"/>
                    </a:moveTo>
                    <a:lnTo>
                      <a:pt x="8216" y="358"/>
                    </a:lnTo>
                    <a:lnTo>
                      <a:pt x="6204" y="1465"/>
                    </a:lnTo>
                    <a:lnTo>
                      <a:pt x="4275" y="382"/>
                    </a:lnTo>
                    <a:lnTo>
                      <a:pt x="3644" y="25"/>
                    </a:lnTo>
                    <a:lnTo>
                      <a:pt x="3453" y="715"/>
                    </a:lnTo>
                    <a:lnTo>
                      <a:pt x="2858" y="2882"/>
                    </a:lnTo>
                    <a:lnTo>
                      <a:pt x="703" y="3454"/>
                    </a:lnTo>
                    <a:lnTo>
                      <a:pt x="0" y="3632"/>
                    </a:lnTo>
                    <a:lnTo>
                      <a:pt x="358" y="4239"/>
                    </a:lnTo>
                    <a:lnTo>
                      <a:pt x="1524" y="6192"/>
                    </a:lnTo>
                    <a:lnTo>
                      <a:pt x="405" y="8061"/>
                    </a:lnTo>
                    <a:lnTo>
                      <a:pt x="36" y="8680"/>
                    </a:lnTo>
                    <a:lnTo>
                      <a:pt x="727" y="8847"/>
                    </a:lnTo>
                    <a:lnTo>
                      <a:pt x="2965" y="9431"/>
                    </a:lnTo>
                    <a:lnTo>
                      <a:pt x="3549" y="11526"/>
                    </a:lnTo>
                    <a:lnTo>
                      <a:pt x="3739" y="12217"/>
                    </a:lnTo>
                    <a:lnTo>
                      <a:pt x="4370" y="11859"/>
                    </a:lnTo>
                    <a:lnTo>
                      <a:pt x="6370" y="10740"/>
                    </a:lnTo>
                    <a:lnTo>
                      <a:pt x="8311" y="11836"/>
                    </a:lnTo>
                    <a:lnTo>
                      <a:pt x="8930" y="12193"/>
                    </a:lnTo>
                    <a:lnTo>
                      <a:pt x="9133" y="11502"/>
                    </a:lnTo>
                    <a:lnTo>
                      <a:pt x="9728" y="9323"/>
                    </a:lnTo>
                    <a:lnTo>
                      <a:pt x="11883" y="8764"/>
                    </a:lnTo>
                    <a:lnTo>
                      <a:pt x="12466" y="8609"/>
                    </a:lnTo>
                    <a:lnTo>
                      <a:pt x="12466" y="8359"/>
                    </a:lnTo>
                    <a:lnTo>
                      <a:pt x="12228" y="7978"/>
                    </a:lnTo>
                    <a:lnTo>
                      <a:pt x="11061" y="6025"/>
                    </a:lnTo>
                    <a:lnTo>
                      <a:pt x="12181" y="4144"/>
                    </a:lnTo>
                    <a:lnTo>
                      <a:pt x="12466" y="3704"/>
                    </a:lnTo>
                    <a:lnTo>
                      <a:pt x="12466" y="3525"/>
                    </a:lnTo>
                    <a:lnTo>
                      <a:pt x="11847" y="3358"/>
                    </a:lnTo>
                    <a:lnTo>
                      <a:pt x="9621" y="2775"/>
                    </a:lnTo>
                    <a:lnTo>
                      <a:pt x="9037" y="679"/>
                    </a:lnTo>
                    <a:lnTo>
                      <a:pt x="8847" y="1"/>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6"/>
              <p:cNvSpPr/>
              <p:nvPr/>
            </p:nvSpPr>
            <p:spPr>
              <a:xfrm>
                <a:off x="7329475" y="-894025"/>
                <a:ext cx="314650" cy="305725"/>
              </a:xfrm>
              <a:custGeom>
                <a:avLst/>
                <a:gdLst/>
                <a:ahLst/>
                <a:cxnLst/>
                <a:rect l="l" t="t" r="r" b="b"/>
                <a:pathLst>
                  <a:path w="12586" h="12229" extrusionOk="0">
                    <a:moveTo>
                      <a:pt x="4096" y="1072"/>
                    </a:moveTo>
                    <a:lnTo>
                      <a:pt x="5954" y="2120"/>
                    </a:lnTo>
                    <a:lnTo>
                      <a:pt x="5954" y="5287"/>
                    </a:lnTo>
                    <a:lnTo>
                      <a:pt x="3572" y="2977"/>
                    </a:lnTo>
                    <a:lnTo>
                      <a:pt x="4096" y="1072"/>
                    </a:lnTo>
                    <a:close/>
                    <a:moveTo>
                      <a:pt x="8406" y="1036"/>
                    </a:moveTo>
                    <a:lnTo>
                      <a:pt x="8954" y="3036"/>
                    </a:lnTo>
                    <a:lnTo>
                      <a:pt x="6656" y="5287"/>
                    </a:lnTo>
                    <a:lnTo>
                      <a:pt x="6656" y="2013"/>
                    </a:lnTo>
                    <a:lnTo>
                      <a:pt x="8406" y="1036"/>
                    </a:lnTo>
                    <a:close/>
                    <a:moveTo>
                      <a:pt x="3144" y="3513"/>
                    </a:moveTo>
                    <a:lnTo>
                      <a:pt x="5442" y="5763"/>
                    </a:lnTo>
                    <a:lnTo>
                      <a:pt x="2084" y="5763"/>
                    </a:lnTo>
                    <a:lnTo>
                      <a:pt x="1072" y="4049"/>
                    </a:lnTo>
                    <a:lnTo>
                      <a:pt x="3144" y="3513"/>
                    </a:lnTo>
                    <a:close/>
                    <a:moveTo>
                      <a:pt x="9526" y="3453"/>
                    </a:moveTo>
                    <a:lnTo>
                      <a:pt x="11490" y="3965"/>
                    </a:lnTo>
                    <a:lnTo>
                      <a:pt x="10418" y="5763"/>
                    </a:lnTo>
                    <a:lnTo>
                      <a:pt x="7144" y="5763"/>
                    </a:lnTo>
                    <a:lnTo>
                      <a:pt x="9526" y="3453"/>
                    </a:lnTo>
                    <a:close/>
                    <a:moveTo>
                      <a:pt x="10526" y="6454"/>
                    </a:moveTo>
                    <a:lnTo>
                      <a:pt x="11538" y="8156"/>
                    </a:lnTo>
                    <a:lnTo>
                      <a:pt x="9466" y="8692"/>
                    </a:lnTo>
                    <a:lnTo>
                      <a:pt x="7156" y="6454"/>
                    </a:lnTo>
                    <a:close/>
                    <a:moveTo>
                      <a:pt x="5442" y="6454"/>
                    </a:moveTo>
                    <a:lnTo>
                      <a:pt x="3060" y="8751"/>
                    </a:lnTo>
                    <a:lnTo>
                      <a:pt x="1096" y="8251"/>
                    </a:lnTo>
                    <a:lnTo>
                      <a:pt x="2167" y="6454"/>
                    </a:lnTo>
                    <a:close/>
                    <a:moveTo>
                      <a:pt x="6656" y="6942"/>
                    </a:moveTo>
                    <a:lnTo>
                      <a:pt x="9037" y="9252"/>
                    </a:lnTo>
                    <a:lnTo>
                      <a:pt x="8513" y="11157"/>
                    </a:lnTo>
                    <a:lnTo>
                      <a:pt x="6656" y="10109"/>
                    </a:lnTo>
                    <a:lnTo>
                      <a:pt x="6656" y="6942"/>
                    </a:lnTo>
                    <a:close/>
                    <a:moveTo>
                      <a:pt x="5954" y="6930"/>
                    </a:moveTo>
                    <a:lnTo>
                      <a:pt x="5954" y="10204"/>
                    </a:lnTo>
                    <a:lnTo>
                      <a:pt x="4192" y="11180"/>
                    </a:lnTo>
                    <a:lnTo>
                      <a:pt x="3644" y="9168"/>
                    </a:lnTo>
                    <a:lnTo>
                      <a:pt x="5954" y="6930"/>
                    </a:lnTo>
                    <a:close/>
                    <a:moveTo>
                      <a:pt x="8835" y="0"/>
                    </a:moveTo>
                    <a:lnTo>
                      <a:pt x="8216" y="358"/>
                    </a:lnTo>
                    <a:lnTo>
                      <a:pt x="6204" y="1477"/>
                    </a:lnTo>
                    <a:lnTo>
                      <a:pt x="4275" y="393"/>
                    </a:lnTo>
                    <a:lnTo>
                      <a:pt x="3644" y="36"/>
                    </a:lnTo>
                    <a:lnTo>
                      <a:pt x="3453" y="715"/>
                    </a:lnTo>
                    <a:lnTo>
                      <a:pt x="2858" y="2894"/>
                    </a:lnTo>
                    <a:lnTo>
                      <a:pt x="703" y="3453"/>
                    </a:lnTo>
                    <a:lnTo>
                      <a:pt x="1" y="3632"/>
                    </a:lnTo>
                    <a:lnTo>
                      <a:pt x="370" y="4251"/>
                    </a:lnTo>
                    <a:lnTo>
                      <a:pt x="1525" y="6192"/>
                    </a:lnTo>
                    <a:lnTo>
                      <a:pt x="417" y="8073"/>
                    </a:lnTo>
                    <a:lnTo>
                      <a:pt x="36" y="8680"/>
                    </a:lnTo>
                    <a:lnTo>
                      <a:pt x="739" y="8859"/>
                    </a:lnTo>
                    <a:lnTo>
                      <a:pt x="2977" y="9442"/>
                    </a:lnTo>
                    <a:lnTo>
                      <a:pt x="3560" y="11538"/>
                    </a:lnTo>
                    <a:lnTo>
                      <a:pt x="3751" y="12228"/>
                    </a:lnTo>
                    <a:lnTo>
                      <a:pt x="4370" y="11871"/>
                    </a:lnTo>
                    <a:lnTo>
                      <a:pt x="6382" y="10752"/>
                    </a:lnTo>
                    <a:lnTo>
                      <a:pt x="8323" y="11835"/>
                    </a:lnTo>
                    <a:lnTo>
                      <a:pt x="8942" y="12192"/>
                    </a:lnTo>
                    <a:lnTo>
                      <a:pt x="9133" y="11514"/>
                    </a:lnTo>
                    <a:lnTo>
                      <a:pt x="9728" y="9335"/>
                    </a:lnTo>
                    <a:lnTo>
                      <a:pt x="11895" y="8775"/>
                    </a:lnTo>
                    <a:lnTo>
                      <a:pt x="12585" y="8597"/>
                    </a:lnTo>
                    <a:lnTo>
                      <a:pt x="12228" y="7978"/>
                    </a:lnTo>
                    <a:lnTo>
                      <a:pt x="11073" y="6037"/>
                    </a:lnTo>
                    <a:lnTo>
                      <a:pt x="12193" y="4156"/>
                    </a:lnTo>
                    <a:lnTo>
                      <a:pt x="12550" y="3548"/>
                    </a:lnTo>
                    <a:lnTo>
                      <a:pt x="11847" y="3370"/>
                    </a:lnTo>
                    <a:lnTo>
                      <a:pt x="9609" y="2786"/>
                    </a:lnTo>
                    <a:lnTo>
                      <a:pt x="9037" y="691"/>
                    </a:lnTo>
                    <a:lnTo>
                      <a:pt x="8835"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6"/>
              <p:cNvSpPr/>
              <p:nvPr/>
            </p:nvSpPr>
            <p:spPr>
              <a:xfrm>
                <a:off x="7329775" y="-1200025"/>
                <a:ext cx="314950" cy="305425"/>
              </a:xfrm>
              <a:custGeom>
                <a:avLst/>
                <a:gdLst/>
                <a:ahLst/>
                <a:cxnLst/>
                <a:rect l="l" t="t" r="r" b="b"/>
                <a:pathLst>
                  <a:path w="12598" h="12217" extrusionOk="0">
                    <a:moveTo>
                      <a:pt x="4084" y="1072"/>
                    </a:moveTo>
                    <a:lnTo>
                      <a:pt x="5942" y="2108"/>
                    </a:lnTo>
                    <a:lnTo>
                      <a:pt x="5942" y="5275"/>
                    </a:lnTo>
                    <a:lnTo>
                      <a:pt x="3560" y="2977"/>
                    </a:lnTo>
                    <a:lnTo>
                      <a:pt x="4084" y="1072"/>
                    </a:lnTo>
                    <a:close/>
                    <a:moveTo>
                      <a:pt x="8394" y="1037"/>
                    </a:moveTo>
                    <a:lnTo>
                      <a:pt x="8942" y="3049"/>
                    </a:lnTo>
                    <a:lnTo>
                      <a:pt x="6644" y="5299"/>
                    </a:lnTo>
                    <a:lnTo>
                      <a:pt x="6644" y="2025"/>
                    </a:lnTo>
                    <a:lnTo>
                      <a:pt x="8394" y="1037"/>
                    </a:lnTo>
                    <a:close/>
                    <a:moveTo>
                      <a:pt x="3132" y="3525"/>
                    </a:moveTo>
                    <a:lnTo>
                      <a:pt x="5430" y="5775"/>
                    </a:lnTo>
                    <a:lnTo>
                      <a:pt x="2072" y="5775"/>
                    </a:lnTo>
                    <a:lnTo>
                      <a:pt x="1060" y="4061"/>
                    </a:lnTo>
                    <a:lnTo>
                      <a:pt x="3132" y="3525"/>
                    </a:lnTo>
                    <a:close/>
                    <a:moveTo>
                      <a:pt x="9514" y="3466"/>
                    </a:moveTo>
                    <a:lnTo>
                      <a:pt x="11478" y="3966"/>
                    </a:lnTo>
                    <a:lnTo>
                      <a:pt x="10406" y="5775"/>
                    </a:lnTo>
                    <a:lnTo>
                      <a:pt x="7132" y="5775"/>
                    </a:lnTo>
                    <a:lnTo>
                      <a:pt x="9514" y="3466"/>
                    </a:lnTo>
                    <a:close/>
                    <a:moveTo>
                      <a:pt x="10514" y="6454"/>
                    </a:moveTo>
                    <a:lnTo>
                      <a:pt x="11526" y="8168"/>
                    </a:lnTo>
                    <a:lnTo>
                      <a:pt x="9454" y="8704"/>
                    </a:lnTo>
                    <a:lnTo>
                      <a:pt x="7144" y="6454"/>
                    </a:lnTo>
                    <a:close/>
                    <a:moveTo>
                      <a:pt x="5430" y="6454"/>
                    </a:moveTo>
                    <a:lnTo>
                      <a:pt x="3048" y="8764"/>
                    </a:lnTo>
                    <a:lnTo>
                      <a:pt x="1084" y="8252"/>
                    </a:lnTo>
                    <a:lnTo>
                      <a:pt x="2155" y="6454"/>
                    </a:lnTo>
                    <a:close/>
                    <a:moveTo>
                      <a:pt x="6644" y="6942"/>
                    </a:moveTo>
                    <a:lnTo>
                      <a:pt x="9025" y="9252"/>
                    </a:lnTo>
                    <a:lnTo>
                      <a:pt x="8501" y="11157"/>
                    </a:lnTo>
                    <a:lnTo>
                      <a:pt x="6644" y="10121"/>
                    </a:lnTo>
                    <a:lnTo>
                      <a:pt x="6644" y="6942"/>
                    </a:lnTo>
                    <a:close/>
                    <a:moveTo>
                      <a:pt x="5942" y="6930"/>
                    </a:moveTo>
                    <a:lnTo>
                      <a:pt x="5942" y="10204"/>
                    </a:lnTo>
                    <a:lnTo>
                      <a:pt x="4180" y="11193"/>
                    </a:lnTo>
                    <a:lnTo>
                      <a:pt x="3632" y="9181"/>
                    </a:lnTo>
                    <a:lnTo>
                      <a:pt x="5942" y="6930"/>
                    </a:lnTo>
                    <a:close/>
                    <a:moveTo>
                      <a:pt x="8847" y="1"/>
                    </a:moveTo>
                    <a:lnTo>
                      <a:pt x="8216" y="358"/>
                    </a:lnTo>
                    <a:lnTo>
                      <a:pt x="6204" y="1465"/>
                    </a:lnTo>
                    <a:lnTo>
                      <a:pt x="4275" y="382"/>
                    </a:lnTo>
                    <a:lnTo>
                      <a:pt x="3644" y="25"/>
                    </a:lnTo>
                    <a:lnTo>
                      <a:pt x="3453" y="715"/>
                    </a:lnTo>
                    <a:lnTo>
                      <a:pt x="2858" y="2882"/>
                    </a:lnTo>
                    <a:lnTo>
                      <a:pt x="703" y="3454"/>
                    </a:lnTo>
                    <a:lnTo>
                      <a:pt x="0" y="3632"/>
                    </a:lnTo>
                    <a:lnTo>
                      <a:pt x="370" y="4239"/>
                    </a:lnTo>
                    <a:lnTo>
                      <a:pt x="1536" y="6192"/>
                    </a:lnTo>
                    <a:lnTo>
                      <a:pt x="417" y="8061"/>
                    </a:lnTo>
                    <a:lnTo>
                      <a:pt x="48" y="8680"/>
                    </a:lnTo>
                    <a:lnTo>
                      <a:pt x="739" y="8859"/>
                    </a:lnTo>
                    <a:lnTo>
                      <a:pt x="2977" y="9431"/>
                    </a:lnTo>
                    <a:lnTo>
                      <a:pt x="3560" y="11538"/>
                    </a:lnTo>
                    <a:lnTo>
                      <a:pt x="3751" y="12217"/>
                    </a:lnTo>
                    <a:lnTo>
                      <a:pt x="4382" y="11859"/>
                    </a:lnTo>
                    <a:lnTo>
                      <a:pt x="6382" y="10740"/>
                    </a:lnTo>
                    <a:lnTo>
                      <a:pt x="8323" y="11836"/>
                    </a:lnTo>
                    <a:lnTo>
                      <a:pt x="8942" y="12193"/>
                    </a:lnTo>
                    <a:lnTo>
                      <a:pt x="9144" y="11502"/>
                    </a:lnTo>
                    <a:lnTo>
                      <a:pt x="9740" y="9335"/>
                    </a:lnTo>
                    <a:lnTo>
                      <a:pt x="11895" y="8764"/>
                    </a:lnTo>
                    <a:lnTo>
                      <a:pt x="12597" y="8585"/>
                    </a:lnTo>
                    <a:lnTo>
                      <a:pt x="12228" y="7978"/>
                    </a:lnTo>
                    <a:lnTo>
                      <a:pt x="11073" y="6025"/>
                    </a:lnTo>
                    <a:lnTo>
                      <a:pt x="12192" y="4156"/>
                    </a:lnTo>
                    <a:lnTo>
                      <a:pt x="12550" y="3537"/>
                    </a:lnTo>
                    <a:lnTo>
                      <a:pt x="11847" y="3358"/>
                    </a:lnTo>
                    <a:lnTo>
                      <a:pt x="9621" y="2775"/>
                    </a:lnTo>
                    <a:lnTo>
                      <a:pt x="9037" y="679"/>
                    </a:lnTo>
                    <a:lnTo>
                      <a:pt x="8847" y="1"/>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6"/>
              <p:cNvSpPr/>
              <p:nvPr/>
            </p:nvSpPr>
            <p:spPr>
              <a:xfrm>
                <a:off x="8276025" y="-894325"/>
                <a:ext cx="311675" cy="305725"/>
              </a:xfrm>
              <a:custGeom>
                <a:avLst/>
                <a:gdLst/>
                <a:ahLst/>
                <a:cxnLst/>
                <a:rect l="l" t="t" r="r" b="b"/>
                <a:pathLst>
                  <a:path w="12467" h="12229" extrusionOk="0">
                    <a:moveTo>
                      <a:pt x="4072" y="1084"/>
                    </a:moveTo>
                    <a:lnTo>
                      <a:pt x="5930" y="2132"/>
                    </a:lnTo>
                    <a:lnTo>
                      <a:pt x="5930" y="5299"/>
                    </a:lnTo>
                    <a:lnTo>
                      <a:pt x="3548" y="2989"/>
                    </a:lnTo>
                    <a:lnTo>
                      <a:pt x="4072" y="1084"/>
                    </a:lnTo>
                    <a:close/>
                    <a:moveTo>
                      <a:pt x="8394" y="1048"/>
                    </a:moveTo>
                    <a:lnTo>
                      <a:pt x="8942" y="3048"/>
                    </a:lnTo>
                    <a:lnTo>
                      <a:pt x="6632" y="5299"/>
                    </a:lnTo>
                    <a:lnTo>
                      <a:pt x="6632" y="2025"/>
                    </a:lnTo>
                    <a:lnTo>
                      <a:pt x="8394" y="1048"/>
                    </a:lnTo>
                    <a:close/>
                    <a:moveTo>
                      <a:pt x="3120" y="3525"/>
                    </a:moveTo>
                    <a:lnTo>
                      <a:pt x="5430" y="5775"/>
                    </a:lnTo>
                    <a:lnTo>
                      <a:pt x="2072" y="5775"/>
                    </a:lnTo>
                    <a:lnTo>
                      <a:pt x="1060" y="4061"/>
                    </a:lnTo>
                    <a:lnTo>
                      <a:pt x="3120" y="3525"/>
                    </a:lnTo>
                    <a:close/>
                    <a:moveTo>
                      <a:pt x="9502" y="3465"/>
                    </a:moveTo>
                    <a:lnTo>
                      <a:pt x="11466" y="3977"/>
                    </a:lnTo>
                    <a:lnTo>
                      <a:pt x="10395" y="5775"/>
                    </a:lnTo>
                    <a:lnTo>
                      <a:pt x="7120" y="5775"/>
                    </a:lnTo>
                    <a:lnTo>
                      <a:pt x="9502" y="3465"/>
                    </a:lnTo>
                    <a:close/>
                    <a:moveTo>
                      <a:pt x="10502" y="6466"/>
                    </a:moveTo>
                    <a:lnTo>
                      <a:pt x="11514" y="8168"/>
                    </a:lnTo>
                    <a:lnTo>
                      <a:pt x="9442" y="8704"/>
                    </a:lnTo>
                    <a:lnTo>
                      <a:pt x="7144" y="6466"/>
                    </a:lnTo>
                    <a:close/>
                    <a:moveTo>
                      <a:pt x="5430" y="6466"/>
                    </a:moveTo>
                    <a:lnTo>
                      <a:pt x="3048" y="8763"/>
                    </a:lnTo>
                    <a:lnTo>
                      <a:pt x="1084" y="8263"/>
                    </a:lnTo>
                    <a:lnTo>
                      <a:pt x="2155" y="6466"/>
                    </a:lnTo>
                    <a:close/>
                    <a:moveTo>
                      <a:pt x="6632" y="6954"/>
                    </a:moveTo>
                    <a:lnTo>
                      <a:pt x="9013" y="9264"/>
                    </a:lnTo>
                    <a:lnTo>
                      <a:pt x="8501" y="11169"/>
                    </a:lnTo>
                    <a:lnTo>
                      <a:pt x="6632" y="10121"/>
                    </a:lnTo>
                    <a:lnTo>
                      <a:pt x="6632" y="6954"/>
                    </a:lnTo>
                    <a:close/>
                    <a:moveTo>
                      <a:pt x="5930" y="6942"/>
                    </a:moveTo>
                    <a:lnTo>
                      <a:pt x="5930" y="10216"/>
                    </a:lnTo>
                    <a:lnTo>
                      <a:pt x="4179" y="11192"/>
                    </a:lnTo>
                    <a:lnTo>
                      <a:pt x="3632" y="9180"/>
                    </a:lnTo>
                    <a:lnTo>
                      <a:pt x="5930" y="6942"/>
                    </a:lnTo>
                    <a:close/>
                    <a:moveTo>
                      <a:pt x="8835" y="0"/>
                    </a:moveTo>
                    <a:lnTo>
                      <a:pt x="8216" y="358"/>
                    </a:lnTo>
                    <a:lnTo>
                      <a:pt x="6204" y="1477"/>
                    </a:lnTo>
                    <a:lnTo>
                      <a:pt x="4275" y="393"/>
                    </a:lnTo>
                    <a:lnTo>
                      <a:pt x="3644" y="36"/>
                    </a:lnTo>
                    <a:lnTo>
                      <a:pt x="3453" y="715"/>
                    </a:lnTo>
                    <a:lnTo>
                      <a:pt x="2858" y="2894"/>
                    </a:lnTo>
                    <a:lnTo>
                      <a:pt x="703" y="3453"/>
                    </a:lnTo>
                    <a:lnTo>
                      <a:pt x="0" y="3632"/>
                    </a:lnTo>
                    <a:lnTo>
                      <a:pt x="369" y="4251"/>
                    </a:lnTo>
                    <a:lnTo>
                      <a:pt x="1536" y="6192"/>
                    </a:lnTo>
                    <a:lnTo>
                      <a:pt x="417" y="8073"/>
                    </a:lnTo>
                    <a:lnTo>
                      <a:pt x="48" y="8680"/>
                    </a:lnTo>
                    <a:lnTo>
                      <a:pt x="739" y="8859"/>
                    </a:lnTo>
                    <a:lnTo>
                      <a:pt x="2977" y="9442"/>
                    </a:lnTo>
                    <a:lnTo>
                      <a:pt x="3560" y="11538"/>
                    </a:lnTo>
                    <a:lnTo>
                      <a:pt x="3751" y="12228"/>
                    </a:lnTo>
                    <a:lnTo>
                      <a:pt x="4370" y="11871"/>
                    </a:lnTo>
                    <a:lnTo>
                      <a:pt x="6382" y="10752"/>
                    </a:lnTo>
                    <a:lnTo>
                      <a:pt x="8180" y="11764"/>
                    </a:lnTo>
                    <a:cubicBezTo>
                      <a:pt x="8525" y="11692"/>
                      <a:pt x="8859" y="11550"/>
                      <a:pt x="9180" y="11395"/>
                    </a:cubicBezTo>
                    <a:lnTo>
                      <a:pt x="9752" y="9335"/>
                    </a:lnTo>
                    <a:lnTo>
                      <a:pt x="11907" y="8775"/>
                    </a:lnTo>
                    <a:lnTo>
                      <a:pt x="12133" y="8716"/>
                    </a:lnTo>
                    <a:cubicBezTo>
                      <a:pt x="12228" y="8573"/>
                      <a:pt x="12335" y="8430"/>
                      <a:pt x="12431" y="8275"/>
                    </a:cubicBezTo>
                    <a:lnTo>
                      <a:pt x="12252" y="7966"/>
                    </a:lnTo>
                    <a:lnTo>
                      <a:pt x="11085" y="6013"/>
                    </a:lnTo>
                    <a:lnTo>
                      <a:pt x="12204" y="4144"/>
                    </a:lnTo>
                    <a:lnTo>
                      <a:pt x="12466" y="3680"/>
                    </a:lnTo>
                    <a:lnTo>
                      <a:pt x="12466" y="3501"/>
                    </a:lnTo>
                    <a:lnTo>
                      <a:pt x="11859" y="3334"/>
                    </a:lnTo>
                    <a:lnTo>
                      <a:pt x="9609" y="2787"/>
                    </a:lnTo>
                    <a:lnTo>
                      <a:pt x="9037" y="691"/>
                    </a:lnTo>
                    <a:lnTo>
                      <a:pt x="8835"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6"/>
              <p:cNvSpPr/>
              <p:nvPr/>
            </p:nvSpPr>
            <p:spPr>
              <a:xfrm>
                <a:off x="8276625" y="-1199425"/>
                <a:ext cx="311950" cy="304825"/>
              </a:xfrm>
              <a:custGeom>
                <a:avLst/>
                <a:gdLst/>
                <a:ahLst/>
                <a:cxnLst/>
                <a:rect l="l" t="t" r="r" b="b"/>
                <a:pathLst>
                  <a:path w="12478" h="12193" extrusionOk="0">
                    <a:moveTo>
                      <a:pt x="4048" y="1048"/>
                    </a:moveTo>
                    <a:lnTo>
                      <a:pt x="5906" y="2084"/>
                    </a:lnTo>
                    <a:lnTo>
                      <a:pt x="5906" y="5251"/>
                    </a:lnTo>
                    <a:lnTo>
                      <a:pt x="3524" y="2953"/>
                    </a:lnTo>
                    <a:lnTo>
                      <a:pt x="4048" y="1048"/>
                    </a:lnTo>
                    <a:close/>
                    <a:moveTo>
                      <a:pt x="8370" y="1013"/>
                    </a:moveTo>
                    <a:lnTo>
                      <a:pt x="8918" y="3025"/>
                    </a:lnTo>
                    <a:lnTo>
                      <a:pt x="6608" y="5275"/>
                    </a:lnTo>
                    <a:lnTo>
                      <a:pt x="6608" y="2001"/>
                    </a:lnTo>
                    <a:lnTo>
                      <a:pt x="8370" y="1013"/>
                    </a:lnTo>
                    <a:close/>
                    <a:moveTo>
                      <a:pt x="3096" y="3501"/>
                    </a:moveTo>
                    <a:lnTo>
                      <a:pt x="5406" y="5751"/>
                    </a:lnTo>
                    <a:lnTo>
                      <a:pt x="2048" y="5751"/>
                    </a:lnTo>
                    <a:lnTo>
                      <a:pt x="1036" y="4037"/>
                    </a:lnTo>
                    <a:lnTo>
                      <a:pt x="3096" y="3501"/>
                    </a:lnTo>
                    <a:close/>
                    <a:moveTo>
                      <a:pt x="9478" y="3442"/>
                    </a:moveTo>
                    <a:lnTo>
                      <a:pt x="11442" y="3942"/>
                    </a:lnTo>
                    <a:lnTo>
                      <a:pt x="10371" y="5751"/>
                    </a:lnTo>
                    <a:lnTo>
                      <a:pt x="7096" y="5751"/>
                    </a:lnTo>
                    <a:lnTo>
                      <a:pt x="9478" y="3442"/>
                    </a:lnTo>
                    <a:close/>
                    <a:moveTo>
                      <a:pt x="10478" y="6430"/>
                    </a:moveTo>
                    <a:lnTo>
                      <a:pt x="11490" y="8144"/>
                    </a:lnTo>
                    <a:lnTo>
                      <a:pt x="9418" y="8680"/>
                    </a:lnTo>
                    <a:lnTo>
                      <a:pt x="7120" y="6430"/>
                    </a:lnTo>
                    <a:close/>
                    <a:moveTo>
                      <a:pt x="5406" y="6430"/>
                    </a:moveTo>
                    <a:lnTo>
                      <a:pt x="3024" y="8740"/>
                    </a:lnTo>
                    <a:lnTo>
                      <a:pt x="1060" y="8228"/>
                    </a:lnTo>
                    <a:lnTo>
                      <a:pt x="2131" y="6430"/>
                    </a:lnTo>
                    <a:close/>
                    <a:moveTo>
                      <a:pt x="6608" y="6918"/>
                    </a:moveTo>
                    <a:lnTo>
                      <a:pt x="8989" y="9228"/>
                    </a:lnTo>
                    <a:lnTo>
                      <a:pt x="8477" y="11133"/>
                    </a:lnTo>
                    <a:lnTo>
                      <a:pt x="6608" y="10097"/>
                    </a:lnTo>
                    <a:lnTo>
                      <a:pt x="6608" y="6918"/>
                    </a:lnTo>
                    <a:close/>
                    <a:moveTo>
                      <a:pt x="5906" y="6906"/>
                    </a:moveTo>
                    <a:lnTo>
                      <a:pt x="5906" y="10180"/>
                    </a:lnTo>
                    <a:lnTo>
                      <a:pt x="4155" y="11169"/>
                    </a:lnTo>
                    <a:lnTo>
                      <a:pt x="3608" y="9157"/>
                    </a:lnTo>
                    <a:lnTo>
                      <a:pt x="5906" y="6906"/>
                    </a:lnTo>
                    <a:close/>
                    <a:moveTo>
                      <a:pt x="3655" y="1"/>
                    </a:moveTo>
                    <a:lnTo>
                      <a:pt x="3453" y="691"/>
                    </a:lnTo>
                    <a:lnTo>
                      <a:pt x="2858" y="2858"/>
                    </a:lnTo>
                    <a:lnTo>
                      <a:pt x="703" y="3430"/>
                    </a:lnTo>
                    <a:lnTo>
                      <a:pt x="0" y="3608"/>
                    </a:lnTo>
                    <a:lnTo>
                      <a:pt x="381" y="4215"/>
                    </a:lnTo>
                    <a:lnTo>
                      <a:pt x="1536" y="6168"/>
                    </a:lnTo>
                    <a:lnTo>
                      <a:pt x="417" y="8037"/>
                    </a:lnTo>
                    <a:lnTo>
                      <a:pt x="48" y="8656"/>
                    </a:lnTo>
                    <a:lnTo>
                      <a:pt x="750" y="8835"/>
                    </a:lnTo>
                    <a:lnTo>
                      <a:pt x="2977" y="9407"/>
                    </a:lnTo>
                    <a:lnTo>
                      <a:pt x="3560" y="11514"/>
                    </a:lnTo>
                    <a:lnTo>
                      <a:pt x="3751" y="12193"/>
                    </a:lnTo>
                    <a:lnTo>
                      <a:pt x="4382" y="11835"/>
                    </a:lnTo>
                    <a:lnTo>
                      <a:pt x="6394" y="10716"/>
                    </a:lnTo>
                    <a:lnTo>
                      <a:pt x="8323" y="11812"/>
                    </a:lnTo>
                    <a:lnTo>
                      <a:pt x="8954" y="12169"/>
                    </a:lnTo>
                    <a:lnTo>
                      <a:pt x="9144" y="11478"/>
                    </a:lnTo>
                    <a:lnTo>
                      <a:pt x="9740" y="9311"/>
                    </a:lnTo>
                    <a:lnTo>
                      <a:pt x="11895" y="8740"/>
                    </a:lnTo>
                    <a:lnTo>
                      <a:pt x="12478" y="8597"/>
                    </a:lnTo>
                    <a:lnTo>
                      <a:pt x="12478" y="8335"/>
                    </a:lnTo>
                    <a:lnTo>
                      <a:pt x="12240" y="7954"/>
                    </a:lnTo>
                    <a:lnTo>
                      <a:pt x="11073" y="6001"/>
                    </a:lnTo>
                    <a:lnTo>
                      <a:pt x="12192" y="4132"/>
                    </a:lnTo>
                    <a:lnTo>
                      <a:pt x="12323" y="3858"/>
                    </a:lnTo>
                    <a:cubicBezTo>
                      <a:pt x="12204" y="3692"/>
                      <a:pt x="12109" y="3525"/>
                      <a:pt x="11990" y="3382"/>
                    </a:cubicBezTo>
                    <a:lnTo>
                      <a:pt x="11835" y="3334"/>
                    </a:lnTo>
                    <a:lnTo>
                      <a:pt x="9609" y="2751"/>
                    </a:lnTo>
                    <a:lnTo>
                      <a:pt x="9073" y="786"/>
                    </a:lnTo>
                    <a:cubicBezTo>
                      <a:pt x="8727" y="632"/>
                      <a:pt x="8370" y="513"/>
                      <a:pt x="8013" y="429"/>
                    </a:cubicBezTo>
                    <a:lnTo>
                      <a:pt x="6215" y="1441"/>
                    </a:lnTo>
                    <a:lnTo>
                      <a:pt x="4275" y="358"/>
                    </a:lnTo>
                    <a:lnTo>
                      <a:pt x="3655" y="1"/>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6"/>
              <p:cNvSpPr/>
              <p:nvPr/>
            </p:nvSpPr>
            <p:spPr>
              <a:xfrm>
                <a:off x="7958125" y="-894025"/>
                <a:ext cx="314950" cy="305725"/>
              </a:xfrm>
              <a:custGeom>
                <a:avLst/>
                <a:gdLst/>
                <a:ahLst/>
                <a:cxnLst/>
                <a:rect l="l" t="t" r="r" b="b"/>
                <a:pathLst>
                  <a:path w="12598" h="12229" extrusionOk="0">
                    <a:moveTo>
                      <a:pt x="4096" y="1072"/>
                    </a:moveTo>
                    <a:lnTo>
                      <a:pt x="5954" y="2120"/>
                    </a:lnTo>
                    <a:lnTo>
                      <a:pt x="5954" y="5287"/>
                    </a:lnTo>
                    <a:lnTo>
                      <a:pt x="3572" y="2977"/>
                    </a:lnTo>
                    <a:lnTo>
                      <a:pt x="4096" y="1072"/>
                    </a:lnTo>
                    <a:close/>
                    <a:moveTo>
                      <a:pt x="8418" y="1036"/>
                    </a:moveTo>
                    <a:lnTo>
                      <a:pt x="8966" y="3036"/>
                    </a:lnTo>
                    <a:lnTo>
                      <a:pt x="6656" y="5287"/>
                    </a:lnTo>
                    <a:lnTo>
                      <a:pt x="6656" y="2013"/>
                    </a:lnTo>
                    <a:lnTo>
                      <a:pt x="8418" y="1036"/>
                    </a:lnTo>
                    <a:close/>
                    <a:moveTo>
                      <a:pt x="3144" y="3513"/>
                    </a:moveTo>
                    <a:lnTo>
                      <a:pt x="5454" y="5763"/>
                    </a:lnTo>
                    <a:lnTo>
                      <a:pt x="2084" y="5763"/>
                    </a:lnTo>
                    <a:lnTo>
                      <a:pt x="1072" y="4049"/>
                    </a:lnTo>
                    <a:lnTo>
                      <a:pt x="3144" y="3513"/>
                    </a:lnTo>
                    <a:close/>
                    <a:moveTo>
                      <a:pt x="9526" y="3453"/>
                    </a:moveTo>
                    <a:lnTo>
                      <a:pt x="11490" y="3965"/>
                    </a:lnTo>
                    <a:lnTo>
                      <a:pt x="10418" y="5763"/>
                    </a:lnTo>
                    <a:lnTo>
                      <a:pt x="7144" y="5763"/>
                    </a:lnTo>
                    <a:lnTo>
                      <a:pt x="9526" y="3453"/>
                    </a:lnTo>
                    <a:close/>
                    <a:moveTo>
                      <a:pt x="10526" y="6454"/>
                    </a:moveTo>
                    <a:lnTo>
                      <a:pt x="11538" y="8156"/>
                    </a:lnTo>
                    <a:lnTo>
                      <a:pt x="9466" y="8692"/>
                    </a:lnTo>
                    <a:lnTo>
                      <a:pt x="7168" y="6454"/>
                    </a:lnTo>
                    <a:close/>
                    <a:moveTo>
                      <a:pt x="5454" y="6454"/>
                    </a:moveTo>
                    <a:lnTo>
                      <a:pt x="3072" y="8751"/>
                    </a:lnTo>
                    <a:lnTo>
                      <a:pt x="1108" y="8251"/>
                    </a:lnTo>
                    <a:lnTo>
                      <a:pt x="2179" y="6454"/>
                    </a:lnTo>
                    <a:close/>
                    <a:moveTo>
                      <a:pt x="6656" y="6942"/>
                    </a:moveTo>
                    <a:lnTo>
                      <a:pt x="9037" y="9252"/>
                    </a:lnTo>
                    <a:lnTo>
                      <a:pt x="8513" y="11157"/>
                    </a:lnTo>
                    <a:lnTo>
                      <a:pt x="6656" y="10109"/>
                    </a:lnTo>
                    <a:lnTo>
                      <a:pt x="6656" y="6942"/>
                    </a:lnTo>
                    <a:close/>
                    <a:moveTo>
                      <a:pt x="5954" y="6930"/>
                    </a:moveTo>
                    <a:lnTo>
                      <a:pt x="5954" y="10204"/>
                    </a:lnTo>
                    <a:lnTo>
                      <a:pt x="4203" y="11180"/>
                    </a:lnTo>
                    <a:lnTo>
                      <a:pt x="3656" y="9168"/>
                    </a:lnTo>
                    <a:lnTo>
                      <a:pt x="5954" y="6930"/>
                    </a:lnTo>
                    <a:close/>
                    <a:moveTo>
                      <a:pt x="8847" y="0"/>
                    </a:moveTo>
                    <a:lnTo>
                      <a:pt x="8216" y="358"/>
                    </a:lnTo>
                    <a:lnTo>
                      <a:pt x="6216" y="1477"/>
                    </a:lnTo>
                    <a:lnTo>
                      <a:pt x="4275" y="393"/>
                    </a:lnTo>
                    <a:lnTo>
                      <a:pt x="3656" y="36"/>
                    </a:lnTo>
                    <a:lnTo>
                      <a:pt x="3453" y="715"/>
                    </a:lnTo>
                    <a:lnTo>
                      <a:pt x="2858" y="2894"/>
                    </a:lnTo>
                    <a:lnTo>
                      <a:pt x="703" y="3453"/>
                    </a:lnTo>
                    <a:lnTo>
                      <a:pt x="1" y="3632"/>
                    </a:lnTo>
                    <a:lnTo>
                      <a:pt x="382" y="4251"/>
                    </a:lnTo>
                    <a:lnTo>
                      <a:pt x="1536" y="6192"/>
                    </a:lnTo>
                    <a:lnTo>
                      <a:pt x="417" y="8073"/>
                    </a:lnTo>
                    <a:lnTo>
                      <a:pt x="48" y="8680"/>
                    </a:lnTo>
                    <a:lnTo>
                      <a:pt x="751" y="8859"/>
                    </a:lnTo>
                    <a:lnTo>
                      <a:pt x="2977" y="9442"/>
                    </a:lnTo>
                    <a:lnTo>
                      <a:pt x="3560" y="11538"/>
                    </a:lnTo>
                    <a:lnTo>
                      <a:pt x="3751" y="12228"/>
                    </a:lnTo>
                    <a:lnTo>
                      <a:pt x="4382" y="11871"/>
                    </a:lnTo>
                    <a:lnTo>
                      <a:pt x="6394" y="10752"/>
                    </a:lnTo>
                    <a:lnTo>
                      <a:pt x="8323" y="11835"/>
                    </a:lnTo>
                    <a:lnTo>
                      <a:pt x="8954" y="12192"/>
                    </a:lnTo>
                    <a:lnTo>
                      <a:pt x="9145" y="11514"/>
                    </a:lnTo>
                    <a:lnTo>
                      <a:pt x="9740" y="9335"/>
                    </a:lnTo>
                    <a:lnTo>
                      <a:pt x="11895" y="8775"/>
                    </a:lnTo>
                    <a:lnTo>
                      <a:pt x="12597" y="8597"/>
                    </a:lnTo>
                    <a:lnTo>
                      <a:pt x="12240" y="7978"/>
                    </a:lnTo>
                    <a:lnTo>
                      <a:pt x="11073" y="6037"/>
                    </a:lnTo>
                    <a:lnTo>
                      <a:pt x="12193" y="4156"/>
                    </a:lnTo>
                    <a:lnTo>
                      <a:pt x="12550" y="3548"/>
                    </a:lnTo>
                    <a:lnTo>
                      <a:pt x="11847" y="3370"/>
                    </a:lnTo>
                    <a:lnTo>
                      <a:pt x="9621" y="2786"/>
                    </a:lnTo>
                    <a:lnTo>
                      <a:pt x="9037" y="691"/>
                    </a:lnTo>
                    <a:lnTo>
                      <a:pt x="8847"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6"/>
              <p:cNvSpPr/>
              <p:nvPr/>
            </p:nvSpPr>
            <p:spPr>
              <a:xfrm>
                <a:off x="7958725" y="-1200025"/>
                <a:ext cx="314350" cy="305425"/>
              </a:xfrm>
              <a:custGeom>
                <a:avLst/>
                <a:gdLst/>
                <a:ahLst/>
                <a:cxnLst/>
                <a:rect l="l" t="t" r="r" b="b"/>
                <a:pathLst>
                  <a:path w="12574" h="12217" extrusionOk="0">
                    <a:moveTo>
                      <a:pt x="4072" y="1072"/>
                    </a:moveTo>
                    <a:lnTo>
                      <a:pt x="5930" y="2108"/>
                    </a:lnTo>
                    <a:lnTo>
                      <a:pt x="5930" y="5275"/>
                    </a:lnTo>
                    <a:lnTo>
                      <a:pt x="3548" y="2977"/>
                    </a:lnTo>
                    <a:lnTo>
                      <a:pt x="4072" y="1072"/>
                    </a:lnTo>
                    <a:close/>
                    <a:moveTo>
                      <a:pt x="8394" y="1037"/>
                    </a:moveTo>
                    <a:lnTo>
                      <a:pt x="8942" y="3049"/>
                    </a:lnTo>
                    <a:lnTo>
                      <a:pt x="6632" y="5299"/>
                    </a:lnTo>
                    <a:lnTo>
                      <a:pt x="6632" y="2025"/>
                    </a:lnTo>
                    <a:lnTo>
                      <a:pt x="8394" y="1037"/>
                    </a:lnTo>
                    <a:close/>
                    <a:moveTo>
                      <a:pt x="3120" y="3525"/>
                    </a:moveTo>
                    <a:lnTo>
                      <a:pt x="5430" y="5775"/>
                    </a:lnTo>
                    <a:lnTo>
                      <a:pt x="2060" y="5775"/>
                    </a:lnTo>
                    <a:lnTo>
                      <a:pt x="1048" y="4061"/>
                    </a:lnTo>
                    <a:lnTo>
                      <a:pt x="3120" y="3525"/>
                    </a:lnTo>
                    <a:close/>
                    <a:moveTo>
                      <a:pt x="9502" y="3466"/>
                    </a:moveTo>
                    <a:lnTo>
                      <a:pt x="11466" y="3966"/>
                    </a:lnTo>
                    <a:lnTo>
                      <a:pt x="10394" y="5775"/>
                    </a:lnTo>
                    <a:lnTo>
                      <a:pt x="7120" y="5775"/>
                    </a:lnTo>
                    <a:lnTo>
                      <a:pt x="9502" y="3466"/>
                    </a:lnTo>
                    <a:close/>
                    <a:moveTo>
                      <a:pt x="10502" y="6454"/>
                    </a:moveTo>
                    <a:lnTo>
                      <a:pt x="11514" y="8168"/>
                    </a:lnTo>
                    <a:lnTo>
                      <a:pt x="9442" y="8704"/>
                    </a:lnTo>
                    <a:lnTo>
                      <a:pt x="7144" y="6454"/>
                    </a:lnTo>
                    <a:close/>
                    <a:moveTo>
                      <a:pt x="5430" y="6454"/>
                    </a:moveTo>
                    <a:lnTo>
                      <a:pt x="3048" y="8764"/>
                    </a:lnTo>
                    <a:lnTo>
                      <a:pt x="1084" y="8252"/>
                    </a:lnTo>
                    <a:lnTo>
                      <a:pt x="2155" y="6454"/>
                    </a:lnTo>
                    <a:close/>
                    <a:moveTo>
                      <a:pt x="6632" y="6942"/>
                    </a:moveTo>
                    <a:lnTo>
                      <a:pt x="9013" y="9252"/>
                    </a:lnTo>
                    <a:lnTo>
                      <a:pt x="8489" y="11157"/>
                    </a:lnTo>
                    <a:lnTo>
                      <a:pt x="6632" y="10121"/>
                    </a:lnTo>
                    <a:lnTo>
                      <a:pt x="6632" y="6942"/>
                    </a:lnTo>
                    <a:close/>
                    <a:moveTo>
                      <a:pt x="5930" y="6930"/>
                    </a:moveTo>
                    <a:lnTo>
                      <a:pt x="5930" y="10204"/>
                    </a:lnTo>
                    <a:lnTo>
                      <a:pt x="4179" y="11193"/>
                    </a:lnTo>
                    <a:lnTo>
                      <a:pt x="3632" y="9181"/>
                    </a:lnTo>
                    <a:lnTo>
                      <a:pt x="5930" y="6930"/>
                    </a:lnTo>
                    <a:close/>
                    <a:moveTo>
                      <a:pt x="8835" y="1"/>
                    </a:moveTo>
                    <a:lnTo>
                      <a:pt x="8216" y="358"/>
                    </a:lnTo>
                    <a:lnTo>
                      <a:pt x="6203" y="1465"/>
                    </a:lnTo>
                    <a:lnTo>
                      <a:pt x="4263" y="382"/>
                    </a:lnTo>
                    <a:lnTo>
                      <a:pt x="3644" y="25"/>
                    </a:lnTo>
                    <a:lnTo>
                      <a:pt x="3453" y="715"/>
                    </a:lnTo>
                    <a:lnTo>
                      <a:pt x="2858" y="2882"/>
                    </a:lnTo>
                    <a:lnTo>
                      <a:pt x="691" y="3454"/>
                    </a:lnTo>
                    <a:lnTo>
                      <a:pt x="0" y="3632"/>
                    </a:lnTo>
                    <a:lnTo>
                      <a:pt x="358" y="4239"/>
                    </a:lnTo>
                    <a:lnTo>
                      <a:pt x="1512" y="6192"/>
                    </a:lnTo>
                    <a:lnTo>
                      <a:pt x="393" y="8061"/>
                    </a:lnTo>
                    <a:lnTo>
                      <a:pt x="24" y="8680"/>
                    </a:lnTo>
                    <a:lnTo>
                      <a:pt x="727" y="8859"/>
                    </a:lnTo>
                    <a:lnTo>
                      <a:pt x="2953" y="9431"/>
                    </a:lnTo>
                    <a:lnTo>
                      <a:pt x="3536" y="11538"/>
                    </a:lnTo>
                    <a:lnTo>
                      <a:pt x="3727" y="12217"/>
                    </a:lnTo>
                    <a:lnTo>
                      <a:pt x="4358" y="11859"/>
                    </a:lnTo>
                    <a:lnTo>
                      <a:pt x="6370" y="10740"/>
                    </a:lnTo>
                    <a:lnTo>
                      <a:pt x="8299" y="11836"/>
                    </a:lnTo>
                    <a:lnTo>
                      <a:pt x="8930" y="12193"/>
                    </a:lnTo>
                    <a:lnTo>
                      <a:pt x="9121" y="11502"/>
                    </a:lnTo>
                    <a:lnTo>
                      <a:pt x="9716" y="9335"/>
                    </a:lnTo>
                    <a:lnTo>
                      <a:pt x="11871" y="8764"/>
                    </a:lnTo>
                    <a:lnTo>
                      <a:pt x="12573" y="8585"/>
                    </a:lnTo>
                    <a:lnTo>
                      <a:pt x="12216" y="7978"/>
                    </a:lnTo>
                    <a:lnTo>
                      <a:pt x="11049" y="6025"/>
                    </a:lnTo>
                    <a:lnTo>
                      <a:pt x="12169" y="4156"/>
                    </a:lnTo>
                    <a:lnTo>
                      <a:pt x="12538" y="3537"/>
                    </a:lnTo>
                    <a:lnTo>
                      <a:pt x="11847" y="3358"/>
                    </a:lnTo>
                    <a:lnTo>
                      <a:pt x="9609" y="2775"/>
                    </a:lnTo>
                    <a:lnTo>
                      <a:pt x="9025" y="679"/>
                    </a:lnTo>
                    <a:lnTo>
                      <a:pt x="8835" y="1"/>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6"/>
              <p:cNvSpPr/>
              <p:nvPr/>
            </p:nvSpPr>
            <p:spPr>
              <a:xfrm>
                <a:off x="8664750" y="-893425"/>
                <a:ext cx="32475" cy="47650"/>
              </a:xfrm>
              <a:custGeom>
                <a:avLst/>
                <a:gdLst/>
                <a:ahLst/>
                <a:cxnLst/>
                <a:rect l="l" t="t" r="r" b="b"/>
                <a:pathLst>
                  <a:path w="1299" h="1906" extrusionOk="0">
                    <a:moveTo>
                      <a:pt x="537" y="0"/>
                    </a:moveTo>
                    <a:lnTo>
                      <a:pt x="346" y="679"/>
                    </a:lnTo>
                    <a:lnTo>
                      <a:pt x="1" y="1905"/>
                    </a:lnTo>
                    <a:cubicBezTo>
                      <a:pt x="453" y="1250"/>
                      <a:pt x="894" y="774"/>
                      <a:pt x="1299" y="429"/>
                    </a:cubicBezTo>
                    <a:lnTo>
                      <a:pt x="1168" y="357"/>
                    </a:lnTo>
                    <a:lnTo>
                      <a:pt x="537"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6"/>
              <p:cNvSpPr/>
              <p:nvPr/>
            </p:nvSpPr>
            <p:spPr>
              <a:xfrm>
                <a:off x="8587075" y="-819900"/>
                <a:ext cx="64025" cy="72650"/>
              </a:xfrm>
              <a:custGeom>
                <a:avLst/>
                <a:gdLst/>
                <a:ahLst/>
                <a:cxnLst/>
                <a:rect l="l" t="t" r="r" b="b"/>
                <a:pathLst>
                  <a:path w="2561" h="2906" extrusionOk="0">
                    <a:moveTo>
                      <a:pt x="2560" y="0"/>
                    </a:moveTo>
                    <a:lnTo>
                      <a:pt x="703" y="476"/>
                    </a:lnTo>
                    <a:lnTo>
                      <a:pt x="0" y="655"/>
                    </a:lnTo>
                    <a:lnTo>
                      <a:pt x="370" y="1262"/>
                    </a:lnTo>
                    <a:lnTo>
                      <a:pt x="1334" y="2905"/>
                    </a:lnTo>
                    <a:cubicBezTo>
                      <a:pt x="1453" y="2655"/>
                      <a:pt x="1572" y="2381"/>
                      <a:pt x="1691" y="2131"/>
                    </a:cubicBezTo>
                    <a:lnTo>
                      <a:pt x="1072" y="1084"/>
                    </a:lnTo>
                    <a:lnTo>
                      <a:pt x="2227" y="786"/>
                    </a:lnTo>
                    <a:cubicBezTo>
                      <a:pt x="2334" y="512"/>
                      <a:pt x="2441" y="238"/>
                      <a:pt x="2560" y="0"/>
                    </a:cubicBez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6"/>
              <p:cNvSpPr/>
              <p:nvPr/>
            </p:nvSpPr>
            <p:spPr>
              <a:xfrm>
                <a:off x="8668925" y="-936300"/>
                <a:ext cx="29500" cy="42000"/>
              </a:xfrm>
              <a:custGeom>
                <a:avLst/>
                <a:gdLst/>
                <a:ahLst/>
                <a:cxnLst/>
                <a:rect l="l" t="t" r="r" b="b"/>
                <a:pathLst>
                  <a:path w="1180" h="1680" extrusionOk="0">
                    <a:moveTo>
                      <a:pt x="1" y="1"/>
                    </a:moveTo>
                    <a:lnTo>
                      <a:pt x="286" y="1001"/>
                    </a:lnTo>
                    <a:lnTo>
                      <a:pt x="477" y="1679"/>
                    </a:lnTo>
                    <a:lnTo>
                      <a:pt x="1096" y="1322"/>
                    </a:lnTo>
                    <a:lnTo>
                      <a:pt x="1179" y="1275"/>
                    </a:lnTo>
                    <a:cubicBezTo>
                      <a:pt x="822" y="977"/>
                      <a:pt x="405" y="560"/>
                      <a:pt x="1" y="1"/>
                    </a:cubicBez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6"/>
              <p:cNvSpPr/>
              <p:nvPr/>
            </p:nvSpPr>
            <p:spPr>
              <a:xfrm>
                <a:off x="8587375" y="-1038975"/>
                <a:ext cx="63725" cy="72650"/>
              </a:xfrm>
              <a:custGeom>
                <a:avLst/>
                <a:gdLst/>
                <a:ahLst/>
                <a:cxnLst/>
                <a:rect l="l" t="t" r="r" b="b"/>
                <a:pathLst>
                  <a:path w="2549" h="2906" extrusionOk="0">
                    <a:moveTo>
                      <a:pt x="1346" y="0"/>
                    </a:moveTo>
                    <a:lnTo>
                      <a:pt x="369" y="1631"/>
                    </a:lnTo>
                    <a:lnTo>
                      <a:pt x="0" y="2250"/>
                    </a:lnTo>
                    <a:lnTo>
                      <a:pt x="703" y="2429"/>
                    </a:lnTo>
                    <a:lnTo>
                      <a:pt x="2548" y="2905"/>
                    </a:lnTo>
                    <a:cubicBezTo>
                      <a:pt x="2453" y="2667"/>
                      <a:pt x="2334" y="2393"/>
                      <a:pt x="2239" y="2107"/>
                    </a:cubicBezTo>
                    <a:lnTo>
                      <a:pt x="1084" y="1810"/>
                    </a:lnTo>
                    <a:lnTo>
                      <a:pt x="1703" y="774"/>
                    </a:lnTo>
                    <a:cubicBezTo>
                      <a:pt x="1584" y="524"/>
                      <a:pt x="1477" y="250"/>
                      <a:pt x="1346" y="0"/>
                    </a:cubicBez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6"/>
              <p:cNvSpPr/>
              <p:nvPr/>
            </p:nvSpPr>
            <p:spPr>
              <a:xfrm>
                <a:off x="6467750" y="-287700"/>
                <a:ext cx="233400" cy="217300"/>
              </a:xfrm>
              <a:custGeom>
                <a:avLst/>
                <a:gdLst/>
                <a:ahLst/>
                <a:cxnLst/>
                <a:rect l="l" t="t" r="r" b="b"/>
                <a:pathLst>
                  <a:path w="9336" h="8692" extrusionOk="0">
                    <a:moveTo>
                      <a:pt x="5716" y="0"/>
                    </a:moveTo>
                    <a:lnTo>
                      <a:pt x="5085" y="358"/>
                    </a:lnTo>
                    <a:lnTo>
                      <a:pt x="3085" y="1465"/>
                    </a:lnTo>
                    <a:lnTo>
                      <a:pt x="1144" y="381"/>
                    </a:lnTo>
                    <a:lnTo>
                      <a:pt x="525" y="24"/>
                    </a:lnTo>
                    <a:lnTo>
                      <a:pt x="322" y="715"/>
                    </a:lnTo>
                    <a:lnTo>
                      <a:pt x="1" y="1917"/>
                    </a:lnTo>
                    <a:cubicBezTo>
                      <a:pt x="227" y="1977"/>
                      <a:pt x="441" y="2036"/>
                      <a:pt x="680" y="2084"/>
                    </a:cubicBezTo>
                    <a:lnTo>
                      <a:pt x="965" y="1060"/>
                    </a:lnTo>
                    <a:lnTo>
                      <a:pt x="2823" y="2096"/>
                    </a:lnTo>
                    <a:lnTo>
                      <a:pt x="2823" y="2786"/>
                    </a:lnTo>
                    <a:cubicBezTo>
                      <a:pt x="2930" y="3156"/>
                      <a:pt x="3144" y="3870"/>
                      <a:pt x="3525" y="4656"/>
                    </a:cubicBezTo>
                    <a:lnTo>
                      <a:pt x="3525" y="2013"/>
                    </a:lnTo>
                    <a:lnTo>
                      <a:pt x="5287" y="1024"/>
                    </a:lnTo>
                    <a:lnTo>
                      <a:pt x="5835" y="3036"/>
                    </a:lnTo>
                    <a:lnTo>
                      <a:pt x="3739" y="5072"/>
                    </a:lnTo>
                    <a:cubicBezTo>
                      <a:pt x="3835" y="5263"/>
                      <a:pt x="3954" y="5442"/>
                      <a:pt x="4073" y="5644"/>
                    </a:cubicBezTo>
                    <a:cubicBezTo>
                      <a:pt x="4097" y="5656"/>
                      <a:pt x="4097" y="5668"/>
                      <a:pt x="4109" y="5680"/>
                    </a:cubicBezTo>
                    <a:lnTo>
                      <a:pt x="6395" y="3465"/>
                    </a:lnTo>
                    <a:lnTo>
                      <a:pt x="8359" y="3977"/>
                    </a:lnTo>
                    <a:lnTo>
                      <a:pt x="7288" y="5775"/>
                    </a:lnTo>
                    <a:lnTo>
                      <a:pt x="4180" y="5775"/>
                    </a:lnTo>
                    <a:cubicBezTo>
                      <a:pt x="4347" y="6013"/>
                      <a:pt x="4525" y="6251"/>
                      <a:pt x="4716" y="6454"/>
                    </a:cubicBezTo>
                    <a:lnTo>
                      <a:pt x="7383" y="6454"/>
                    </a:lnTo>
                    <a:lnTo>
                      <a:pt x="8395" y="8168"/>
                    </a:lnTo>
                    <a:lnTo>
                      <a:pt x="7585" y="8382"/>
                    </a:lnTo>
                    <a:cubicBezTo>
                      <a:pt x="8061" y="8525"/>
                      <a:pt x="8573" y="8644"/>
                      <a:pt x="9109" y="8692"/>
                    </a:cubicBezTo>
                    <a:lnTo>
                      <a:pt x="9335" y="8632"/>
                    </a:lnTo>
                    <a:lnTo>
                      <a:pt x="9335" y="8382"/>
                    </a:lnTo>
                    <a:lnTo>
                      <a:pt x="9097" y="7989"/>
                    </a:lnTo>
                    <a:lnTo>
                      <a:pt x="7930" y="6037"/>
                    </a:lnTo>
                    <a:lnTo>
                      <a:pt x="9050" y="4168"/>
                    </a:lnTo>
                    <a:lnTo>
                      <a:pt x="9312" y="3703"/>
                    </a:lnTo>
                    <a:lnTo>
                      <a:pt x="9312" y="3525"/>
                    </a:lnTo>
                    <a:lnTo>
                      <a:pt x="8704" y="3358"/>
                    </a:lnTo>
                    <a:lnTo>
                      <a:pt x="6490" y="2775"/>
                    </a:lnTo>
                    <a:lnTo>
                      <a:pt x="5906" y="679"/>
                    </a:lnTo>
                    <a:lnTo>
                      <a:pt x="5716"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6"/>
              <p:cNvSpPr/>
              <p:nvPr/>
            </p:nvSpPr>
            <p:spPr>
              <a:xfrm>
                <a:off x="6389475" y="-593700"/>
                <a:ext cx="311675" cy="305725"/>
              </a:xfrm>
              <a:custGeom>
                <a:avLst/>
                <a:gdLst/>
                <a:ahLst/>
                <a:cxnLst/>
                <a:rect l="l" t="t" r="r" b="b"/>
                <a:pathLst>
                  <a:path w="12467" h="12229" extrusionOk="0">
                    <a:moveTo>
                      <a:pt x="4084" y="1072"/>
                    </a:moveTo>
                    <a:lnTo>
                      <a:pt x="5942" y="2120"/>
                    </a:lnTo>
                    <a:lnTo>
                      <a:pt x="5942" y="5287"/>
                    </a:lnTo>
                    <a:lnTo>
                      <a:pt x="3561" y="2977"/>
                    </a:lnTo>
                    <a:lnTo>
                      <a:pt x="4084" y="1072"/>
                    </a:lnTo>
                    <a:close/>
                    <a:moveTo>
                      <a:pt x="8394" y="1049"/>
                    </a:moveTo>
                    <a:lnTo>
                      <a:pt x="8954" y="3049"/>
                    </a:lnTo>
                    <a:lnTo>
                      <a:pt x="6644" y="5299"/>
                    </a:lnTo>
                    <a:lnTo>
                      <a:pt x="6644" y="2025"/>
                    </a:lnTo>
                    <a:lnTo>
                      <a:pt x="8394" y="1049"/>
                    </a:lnTo>
                    <a:close/>
                    <a:moveTo>
                      <a:pt x="3132" y="3525"/>
                    </a:moveTo>
                    <a:lnTo>
                      <a:pt x="5442" y="5775"/>
                    </a:lnTo>
                    <a:lnTo>
                      <a:pt x="2072" y="5775"/>
                    </a:lnTo>
                    <a:lnTo>
                      <a:pt x="1060" y="4061"/>
                    </a:lnTo>
                    <a:lnTo>
                      <a:pt x="3132" y="3525"/>
                    </a:lnTo>
                    <a:close/>
                    <a:moveTo>
                      <a:pt x="9514" y="3465"/>
                    </a:moveTo>
                    <a:lnTo>
                      <a:pt x="11478" y="3977"/>
                    </a:lnTo>
                    <a:lnTo>
                      <a:pt x="10407" y="5775"/>
                    </a:lnTo>
                    <a:lnTo>
                      <a:pt x="7132" y="5775"/>
                    </a:lnTo>
                    <a:lnTo>
                      <a:pt x="9514" y="3465"/>
                    </a:lnTo>
                    <a:close/>
                    <a:moveTo>
                      <a:pt x="10514" y="6466"/>
                    </a:moveTo>
                    <a:lnTo>
                      <a:pt x="11526" y="8168"/>
                    </a:lnTo>
                    <a:lnTo>
                      <a:pt x="9454" y="8704"/>
                    </a:lnTo>
                    <a:lnTo>
                      <a:pt x="7144" y="6466"/>
                    </a:lnTo>
                    <a:close/>
                    <a:moveTo>
                      <a:pt x="5442" y="6466"/>
                    </a:moveTo>
                    <a:lnTo>
                      <a:pt x="3060" y="8764"/>
                    </a:lnTo>
                    <a:lnTo>
                      <a:pt x="1096" y="8264"/>
                    </a:lnTo>
                    <a:lnTo>
                      <a:pt x="2168" y="6466"/>
                    </a:lnTo>
                    <a:close/>
                    <a:moveTo>
                      <a:pt x="6644" y="6954"/>
                    </a:moveTo>
                    <a:lnTo>
                      <a:pt x="9026" y="9264"/>
                    </a:lnTo>
                    <a:lnTo>
                      <a:pt x="8502" y="11169"/>
                    </a:lnTo>
                    <a:lnTo>
                      <a:pt x="6644" y="10121"/>
                    </a:lnTo>
                    <a:lnTo>
                      <a:pt x="6644" y="6954"/>
                    </a:lnTo>
                    <a:close/>
                    <a:moveTo>
                      <a:pt x="5942" y="6942"/>
                    </a:moveTo>
                    <a:lnTo>
                      <a:pt x="5942" y="10216"/>
                    </a:lnTo>
                    <a:lnTo>
                      <a:pt x="4192" y="11193"/>
                    </a:lnTo>
                    <a:lnTo>
                      <a:pt x="3632" y="9192"/>
                    </a:lnTo>
                    <a:lnTo>
                      <a:pt x="5942" y="6942"/>
                    </a:lnTo>
                    <a:close/>
                    <a:moveTo>
                      <a:pt x="8847" y="1"/>
                    </a:moveTo>
                    <a:lnTo>
                      <a:pt x="8216" y="358"/>
                    </a:lnTo>
                    <a:lnTo>
                      <a:pt x="6216" y="1477"/>
                    </a:lnTo>
                    <a:lnTo>
                      <a:pt x="4275" y="394"/>
                    </a:lnTo>
                    <a:lnTo>
                      <a:pt x="3656" y="36"/>
                    </a:lnTo>
                    <a:lnTo>
                      <a:pt x="3453" y="715"/>
                    </a:lnTo>
                    <a:lnTo>
                      <a:pt x="2858" y="2894"/>
                    </a:lnTo>
                    <a:lnTo>
                      <a:pt x="703" y="3454"/>
                    </a:lnTo>
                    <a:lnTo>
                      <a:pt x="1" y="3632"/>
                    </a:lnTo>
                    <a:lnTo>
                      <a:pt x="358" y="4239"/>
                    </a:lnTo>
                    <a:lnTo>
                      <a:pt x="1525" y="6192"/>
                    </a:lnTo>
                    <a:lnTo>
                      <a:pt x="405" y="8073"/>
                    </a:lnTo>
                    <a:lnTo>
                      <a:pt x="36" y="8680"/>
                    </a:lnTo>
                    <a:lnTo>
                      <a:pt x="739" y="8859"/>
                    </a:lnTo>
                    <a:lnTo>
                      <a:pt x="2965" y="9442"/>
                    </a:lnTo>
                    <a:lnTo>
                      <a:pt x="3549" y="11538"/>
                    </a:lnTo>
                    <a:lnTo>
                      <a:pt x="3739" y="12228"/>
                    </a:lnTo>
                    <a:lnTo>
                      <a:pt x="4370" y="11871"/>
                    </a:lnTo>
                    <a:lnTo>
                      <a:pt x="6370" y="10752"/>
                    </a:lnTo>
                    <a:lnTo>
                      <a:pt x="8311" y="11836"/>
                    </a:lnTo>
                    <a:lnTo>
                      <a:pt x="8930" y="12193"/>
                    </a:lnTo>
                    <a:lnTo>
                      <a:pt x="9133" y="11514"/>
                    </a:lnTo>
                    <a:lnTo>
                      <a:pt x="9728" y="9335"/>
                    </a:lnTo>
                    <a:lnTo>
                      <a:pt x="11883" y="8776"/>
                    </a:lnTo>
                    <a:lnTo>
                      <a:pt x="12466" y="8621"/>
                    </a:lnTo>
                    <a:lnTo>
                      <a:pt x="12466" y="8371"/>
                    </a:lnTo>
                    <a:lnTo>
                      <a:pt x="12228" y="7978"/>
                    </a:lnTo>
                    <a:lnTo>
                      <a:pt x="11061" y="6025"/>
                    </a:lnTo>
                    <a:lnTo>
                      <a:pt x="12181" y="4156"/>
                    </a:lnTo>
                    <a:lnTo>
                      <a:pt x="12466" y="3704"/>
                    </a:lnTo>
                    <a:lnTo>
                      <a:pt x="12466" y="3525"/>
                    </a:lnTo>
                    <a:lnTo>
                      <a:pt x="11847" y="3370"/>
                    </a:lnTo>
                    <a:lnTo>
                      <a:pt x="9621" y="2787"/>
                    </a:lnTo>
                    <a:lnTo>
                      <a:pt x="9037" y="691"/>
                    </a:lnTo>
                    <a:lnTo>
                      <a:pt x="8847" y="1"/>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6"/>
              <p:cNvSpPr/>
              <p:nvPr/>
            </p:nvSpPr>
            <p:spPr>
              <a:xfrm>
                <a:off x="6160875" y="-593400"/>
                <a:ext cx="225650" cy="219700"/>
              </a:xfrm>
              <a:custGeom>
                <a:avLst/>
                <a:gdLst/>
                <a:ahLst/>
                <a:cxnLst/>
                <a:rect l="l" t="t" r="r" b="b"/>
                <a:pathLst>
                  <a:path w="9026" h="8788" extrusionOk="0">
                    <a:moveTo>
                      <a:pt x="4846" y="1013"/>
                    </a:moveTo>
                    <a:lnTo>
                      <a:pt x="5394" y="3025"/>
                    </a:lnTo>
                    <a:lnTo>
                      <a:pt x="3096" y="5275"/>
                    </a:lnTo>
                    <a:lnTo>
                      <a:pt x="3096" y="2001"/>
                    </a:lnTo>
                    <a:lnTo>
                      <a:pt x="4846" y="1013"/>
                    </a:lnTo>
                    <a:close/>
                    <a:moveTo>
                      <a:pt x="5966" y="3453"/>
                    </a:moveTo>
                    <a:lnTo>
                      <a:pt x="7930" y="3965"/>
                    </a:lnTo>
                    <a:lnTo>
                      <a:pt x="6859" y="5763"/>
                    </a:lnTo>
                    <a:lnTo>
                      <a:pt x="3584" y="5763"/>
                    </a:lnTo>
                    <a:lnTo>
                      <a:pt x="5966" y="3453"/>
                    </a:lnTo>
                    <a:close/>
                    <a:moveTo>
                      <a:pt x="5275" y="1"/>
                    </a:moveTo>
                    <a:lnTo>
                      <a:pt x="4656" y="358"/>
                    </a:lnTo>
                    <a:lnTo>
                      <a:pt x="2644" y="1477"/>
                    </a:lnTo>
                    <a:lnTo>
                      <a:pt x="715" y="394"/>
                    </a:lnTo>
                    <a:lnTo>
                      <a:pt x="84" y="36"/>
                    </a:lnTo>
                    <a:lnTo>
                      <a:pt x="12" y="298"/>
                    </a:lnTo>
                    <a:cubicBezTo>
                      <a:pt x="12" y="405"/>
                      <a:pt x="1" y="584"/>
                      <a:pt x="1" y="810"/>
                    </a:cubicBezTo>
                    <a:cubicBezTo>
                      <a:pt x="1" y="1239"/>
                      <a:pt x="24" y="1822"/>
                      <a:pt x="132" y="2489"/>
                    </a:cubicBezTo>
                    <a:lnTo>
                      <a:pt x="513" y="1060"/>
                    </a:lnTo>
                    <a:lnTo>
                      <a:pt x="2382" y="2108"/>
                    </a:lnTo>
                    <a:lnTo>
                      <a:pt x="2382" y="5275"/>
                    </a:lnTo>
                    <a:lnTo>
                      <a:pt x="274" y="3239"/>
                    </a:lnTo>
                    <a:lnTo>
                      <a:pt x="274" y="3239"/>
                    </a:lnTo>
                    <a:cubicBezTo>
                      <a:pt x="393" y="3715"/>
                      <a:pt x="560" y="4204"/>
                      <a:pt x="786" y="4692"/>
                    </a:cubicBezTo>
                    <a:lnTo>
                      <a:pt x="1870" y="5751"/>
                    </a:lnTo>
                    <a:lnTo>
                      <a:pt x="1382" y="5751"/>
                    </a:lnTo>
                    <a:cubicBezTo>
                      <a:pt x="1846" y="6430"/>
                      <a:pt x="2406" y="7002"/>
                      <a:pt x="3072" y="7442"/>
                    </a:cubicBezTo>
                    <a:lnTo>
                      <a:pt x="3072" y="6906"/>
                    </a:lnTo>
                    <a:lnTo>
                      <a:pt x="4311" y="8097"/>
                    </a:lnTo>
                    <a:cubicBezTo>
                      <a:pt x="4763" y="8299"/>
                      <a:pt x="5251" y="8442"/>
                      <a:pt x="5775" y="8549"/>
                    </a:cubicBezTo>
                    <a:lnTo>
                      <a:pt x="3584" y="6418"/>
                    </a:lnTo>
                    <a:lnTo>
                      <a:pt x="6942" y="6418"/>
                    </a:lnTo>
                    <a:lnTo>
                      <a:pt x="7954" y="8133"/>
                    </a:lnTo>
                    <a:lnTo>
                      <a:pt x="6097" y="8609"/>
                    </a:lnTo>
                    <a:cubicBezTo>
                      <a:pt x="6740" y="8728"/>
                      <a:pt x="7418" y="8787"/>
                      <a:pt x="8156" y="8787"/>
                    </a:cubicBezTo>
                    <a:lnTo>
                      <a:pt x="8335" y="8740"/>
                    </a:lnTo>
                    <a:lnTo>
                      <a:pt x="9026" y="8561"/>
                    </a:lnTo>
                    <a:lnTo>
                      <a:pt x="8668" y="7954"/>
                    </a:lnTo>
                    <a:lnTo>
                      <a:pt x="7513" y="6037"/>
                    </a:lnTo>
                    <a:lnTo>
                      <a:pt x="8633" y="4156"/>
                    </a:lnTo>
                    <a:lnTo>
                      <a:pt x="8990" y="3549"/>
                    </a:lnTo>
                    <a:lnTo>
                      <a:pt x="8287" y="3370"/>
                    </a:lnTo>
                    <a:lnTo>
                      <a:pt x="6049" y="2787"/>
                    </a:lnTo>
                    <a:lnTo>
                      <a:pt x="5477" y="691"/>
                    </a:lnTo>
                    <a:lnTo>
                      <a:pt x="5275" y="1"/>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6"/>
              <p:cNvSpPr/>
              <p:nvPr/>
            </p:nvSpPr>
            <p:spPr>
              <a:xfrm>
                <a:off x="7018425" y="-287700"/>
                <a:ext cx="311975" cy="217900"/>
              </a:xfrm>
              <a:custGeom>
                <a:avLst/>
                <a:gdLst/>
                <a:ahLst/>
                <a:cxnLst/>
                <a:rect l="l" t="t" r="r" b="b"/>
                <a:pathLst>
                  <a:path w="12479" h="8716" extrusionOk="0">
                    <a:moveTo>
                      <a:pt x="4072" y="1084"/>
                    </a:moveTo>
                    <a:lnTo>
                      <a:pt x="5942" y="2120"/>
                    </a:lnTo>
                    <a:lnTo>
                      <a:pt x="5942" y="5299"/>
                    </a:lnTo>
                    <a:lnTo>
                      <a:pt x="3560" y="2989"/>
                    </a:lnTo>
                    <a:lnTo>
                      <a:pt x="4072" y="1084"/>
                    </a:lnTo>
                    <a:close/>
                    <a:moveTo>
                      <a:pt x="8394" y="1036"/>
                    </a:moveTo>
                    <a:lnTo>
                      <a:pt x="8942" y="3048"/>
                    </a:lnTo>
                    <a:lnTo>
                      <a:pt x="6632" y="5299"/>
                    </a:lnTo>
                    <a:lnTo>
                      <a:pt x="6632" y="2024"/>
                    </a:lnTo>
                    <a:lnTo>
                      <a:pt x="8394" y="1036"/>
                    </a:lnTo>
                    <a:close/>
                    <a:moveTo>
                      <a:pt x="3120" y="3525"/>
                    </a:moveTo>
                    <a:lnTo>
                      <a:pt x="5430" y="5775"/>
                    </a:lnTo>
                    <a:lnTo>
                      <a:pt x="2072" y="5775"/>
                    </a:lnTo>
                    <a:lnTo>
                      <a:pt x="1060" y="4060"/>
                    </a:lnTo>
                    <a:lnTo>
                      <a:pt x="3120" y="3525"/>
                    </a:lnTo>
                    <a:close/>
                    <a:moveTo>
                      <a:pt x="9514" y="3465"/>
                    </a:moveTo>
                    <a:lnTo>
                      <a:pt x="11478" y="3965"/>
                    </a:lnTo>
                    <a:lnTo>
                      <a:pt x="10407" y="5775"/>
                    </a:lnTo>
                    <a:lnTo>
                      <a:pt x="7132" y="5775"/>
                    </a:lnTo>
                    <a:lnTo>
                      <a:pt x="9514" y="3465"/>
                    </a:lnTo>
                    <a:close/>
                    <a:moveTo>
                      <a:pt x="10502" y="6454"/>
                    </a:moveTo>
                    <a:lnTo>
                      <a:pt x="11514" y="8168"/>
                    </a:lnTo>
                    <a:lnTo>
                      <a:pt x="9454" y="8704"/>
                    </a:lnTo>
                    <a:lnTo>
                      <a:pt x="7144" y="6454"/>
                    </a:lnTo>
                    <a:close/>
                    <a:moveTo>
                      <a:pt x="8835" y="0"/>
                    </a:moveTo>
                    <a:lnTo>
                      <a:pt x="8216" y="358"/>
                    </a:lnTo>
                    <a:lnTo>
                      <a:pt x="6204" y="1465"/>
                    </a:lnTo>
                    <a:lnTo>
                      <a:pt x="4275" y="381"/>
                    </a:lnTo>
                    <a:lnTo>
                      <a:pt x="3644" y="24"/>
                    </a:lnTo>
                    <a:lnTo>
                      <a:pt x="3453" y="715"/>
                    </a:lnTo>
                    <a:lnTo>
                      <a:pt x="2858" y="2882"/>
                    </a:lnTo>
                    <a:lnTo>
                      <a:pt x="703" y="3453"/>
                    </a:lnTo>
                    <a:lnTo>
                      <a:pt x="0" y="3632"/>
                    </a:lnTo>
                    <a:lnTo>
                      <a:pt x="370" y="4239"/>
                    </a:lnTo>
                    <a:lnTo>
                      <a:pt x="1536" y="6192"/>
                    </a:lnTo>
                    <a:lnTo>
                      <a:pt x="417" y="8061"/>
                    </a:lnTo>
                    <a:lnTo>
                      <a:pt x="48" y="8680"/>
                    </a:lnTo>
                    <a:lnTo>
                      <a:pt x="203" y="8716"/>
                    </a:lnTo>
                    <a:lnTo>
                      <a:pt x="2929" y="8716"/>
                    </a:lnTo>
                    <a:lnTo>
                      <a:pt x="1108" y="8239"/>
                    </a:lnTo>
                    <a:lnTo>
                      <a:pt x="2179" y="6442"/>
                    </a:lnTo>
                    <a:lnTo>
                      <a:pt x="5454" y="6442"/>
                    </a:lnTo>
                    <a:lnTo>
                      <a:pt x="3120" y="8716"/>
                    </a:lnTo>
                    <a:lnTo>
                      <a:pt x="4120" y="8716"/>
                    </a:lnTo>
                    <a:lnTo>
                      <a:pt x="5966" y="6930"/>
                    </a:lnTo>
                    <a:lnTo>
                      <a:pt x="5966" y="8716"/>
                    </a:lnTo>
                    <a:lnTo>
                      <a:pt x="6668" y="8716"/>
                    </a:lnTo>
                    <a:lnTo>
                      <a:pt x="6668" y="6930"/>
                    </a:lnTo>
                    <a:lnTo>
                      <a:pt x="8513" y="8716"/>
                    </a:lnTo>
                    <a:lnTo>
                      <a:pt x="12097" y="8716"/>
                    </a:lnTo>
                    <a:lnTo>
                      <a:pt x="12478" y="8620"/>
                    </a:lnTo>
                    <a:lnTo>
                      <a:pt x="12478" y="8359"/>
                    </a:lnTo>
                    <a:lnTo>
                      <a:pt x="12252" y="7978"/>
                    </a:lnTo>
                    <a:lnTo>
                      <a:pt x="11085" y="6025"/>
                    </a:lnTo>
                    <a:lnTo>
                      <a:pt x="12204" y="4156"/>
                    </a:lnTo>
                    <a:lnTo>
                      <a:pt x="12466" y="3691"/>
                    </a:lnTo>
                    <a:lnTo>
                      <a:pt x="12466" y="3513"/>
                    </a:lnTo>
                    <a:lnTo>
                      <a:pt x="11859" y="3346"/>
                    </a:lnTo>
                    <a:lnTo>
                      <a:pt x="9609" y="2775"/>
                    </a:lnTo>
                    <a:lnTo>
                      <a:pt x="9037" y="679"/>
                    </a:lnTo>
                    <a:lnTo>
                      <a:pt x="8835"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6"/>
              <p:cNvSpPr/>
              <p:nvPr/>
            </p:nvSpPr>
            <p:spPr>
              <a:xfrm>
                <a:off x="7018425" y="-593700"/>
                <a:ext cx="311375" cy="305725"/>
              </a:xfrm>
              <a:custGeom>
                <a:avLst/>
                <a:gdLst/>
                <a:ahLst/>
                <a:cxnLst/>
                <a:rect l="l" t="t" r="r" b="b"/>
                <a:pathLst>
                  <a:path w="12455" h="12229" extrusionOk="0">
                    <a:moveTo>
                      <a:pt x="4072" y="1072"/>
                    </a:moveTo>
                    <a:lnTo>
                      <a:pt x="5942" y="2120"/>
                    </a:lnTo>
                    <a:lnTo>
                      <a:pt x="5942" y="5287"/>
                    </a:lnTo>
                    <a:lnTo>
                      <a:pt x="3560" y="2977"/>
                    </a:lnTo>
                    <a:lnTo>
                      <a:pt x="4072" y="1072"/>
                    </a:lnTo>
                    <a:close/>
                    <a:moveTo>
                      <a:pt x="8394" y="1049"/>
                    </a:moveTo>
                    <a:lnTo>
                      <a:pt x="8942" y="3049"/>
                    </a:lnTo>
                    <a:lnTo>
                      <a:pt x="6632" y="5299"/>
                    </a:lnTo>
                    <a:lnTo>
                      <a:pt x="6632" y="2025"/>
                    </a:lnTo>
                    <a:lnTo>
                      <a:pt x="8394" y="1049"/>
                    </a:lnTo>
                    <a:close/>
                    <a:moveTo>
                      <a:pt x="3120" y="3525"/>
                    </a:moveTo>
                    <a:lnTo>
                      <a:pt x="5430" y="5775"/>
                    </a:lnTo>
                    <a:lnTo>
                      <a:pt x="2072" y="5775"/>
                    </a:lnTo>
                    <a:lnTo>
                      <a:pt x="1060" y="4061"/>
                    </a:lnTo>
                    <a:lnTo>
                      <a:pt x="3120" y="3525"/>
                    </a:lnTo>
                    <a:close/>
                    <a:moveTo>
                      <a:pt x="9514" y="3465"/>
                    </a:moveTo>
                    <a:lnTo>
                      <a:pt x="11478" y="3977"/>
                    </a:lnTo>
                    <a:lnTo>
                      <a:pt x="10407" y="5775"/>
                    </a:lnTo>
                    <a:lnTo>
                      <a:pt x="7132" y="5775"/>
                    </a:lnTo>
                    <a:lnTo>
                      <a:pt x="9514" y="3465"/>
                    </a:lnTo>
                    <a:close/>
                    <a:moveTo>
                      <a:pt x="10502" y="6466"/>
                    </a:moveTo>
                    <a:lnTo>
                      <a:pt x="11514" y="8168"/>
                    </a:lnTo>
                    <a:lnTo>
                      <a:pt x="9454" y="8704"/>
                    </a:lnTo>
                    <a:lnTo>
                      <a:pt x="7144" y="6466"/>
                    </a:lnTo>
                    <a:close/>
                    <a:moveTo>
                      <a:pt x="5430" y="6466"/>
                    </a:moveTo>
                    <a:lnTo>
                      <a:pt x="3048" y="8764"/>
                    </a:lnTo>
                    <a:lnTo>
                      <a:pt x="1084" y="8264"/>
                    </a:lnTo>
                    <a:lnTo>
                      <a:pt x="2156" y="6466"/>
                    </a:lnTo>
                    <a:close/>
                    <a:moveTo>
                      <a:pt x="6632" y="6954"/>
                    </a:moveTo>
                    <a:lnTo>
                      <a:pt x="9014" y="9264"/>
                    </a:lnTo>
                    <a:lnTo>
                      <a:pt x="8502" y="11169"/>
                    </a:lnTo>
                    <a:lnTo>
                      <a:pt x="6632" y="10121"/>
                    </a:lnTo>
                    <a:lnTo>
                      <a:pt x="6632" y="6954"/>
                    </a:lnTo>
                    <a:close/>
                    <a:moveTo>
                      <a:pt x="5942" y="6942"/>
                    </a:moveTo>
                    <a:lnTo>
                      <a:pt x="5942" y="10216"/>
                    </a:lnTo>
                    <a:lnTo>
                      <a:pt x="4180" y="11193"/>
                    </a:lnTo>
                    <a:lnTo>
                      <a:pt x="3632" y="9192"/>
                    </a:lnTo>
                    <a:lnTo>
                      <a:pt x="5942" y="6942"/>
                    </a:lnTo>
                    <a:close/>
                    <a:moveTo>
                      <a:pt x="8835" y="1"/>
                    </a:moveTo>
                    <a:lnTo>
                      <a:pt x="8216" y="358"/>
                    </a:lnTo>
                    <a:lnTo>
                      <a:pt x="6204" y="1477"/>
                    </a:lnTo>
                    <a:lnTo>
                      <a:pt x="4275" y="394"/>
                    </a:lnTo>
                    <a:lnTo>
                      <a:pt x="3644" y="36"/>
                    </a:lnTo>
                    <a:lnTo>
                      <a:pt x="3453" y="715"/>
                    </a:lnTo>
                    <a:lnTo>
                      <a:pt x="2858" y="2894"/>
                    </a:lnTo>
                    <a:lnTo>
                      <a:pt x="703" y="3454"/>
                    </a:lnTo>
                    <a:lnTo>
                      <a:pt x="0" y="3632"/>
                    </a:lnTo>
                    <a:lnTo>
                      <a:pt x="358" y="4239"/>
                    </a:lnTo>
                    <a:lnTo>
                      <a:pt x="1513" y="6192"/>
                    </a:lnTo>
                    <a:lnTo>
                      <a:pt x="405" y="8073"/>
                    </a:lnTo>
                    <a:lnTo>
                      <a:pt x="24" y="8680"/>
                    </a:lnTo>
                    <a:lnTo>
                      <a:pt x="727" y="8859"/>
                    </a:lnTo>
                    <a:lnTo>
                      <a:pt x="2965" y="9442"/>
                    </a:lnTo>
                    <a:lnTo>
                      <a:pt x="3537" y="11538"/>
                    </a:lnTo>
                    <a:lnTo>
                      <a:pt x="3739" y="12228"/>
                    </a:lnTo>
                    <a:lnTo>
                      <a:pt x="4358" y="11871"/>
                    </a:lnTo>
                    <a:lnTo>
                      <a:pt x="6370" y="10752"/>
                    </a:lnTo>
                    <a:lnTo>
                      <a:pt x="8299" y="11836"/>
                    </a:lnTo>
                    <a:lnTo>
                      <a:pt x="8930" y="12193"/>
                    </a:lnTo>
                    <a:lnTo>
                      <a:pt x="9121" y="11514"/>
                    </a:lnTo>
                    <a:lnTo>
                      <a:pt x="9716" y="9335"/>
                    </a:lnTo>
                    <a:lnTo>
                      <a:pt x="11871" y="8776"/>
                    </a:lnTo>
                    <a:lnTo>
                      <a:pt x="12454" y="8621"/>
                    </a:lnTo>
                    <a:lnTo>
                      <a:pt x="12454" y="8371"/>
                    </a:lnTo>
                    <a:lnTo>
                      <a:pt x="12216" y="7978"/>
                    </a:lnTo>
                    <a:lnTo>
                      <a:pt x="11061" y="6025"/>
                    </a:lnTo>
                    <a:lnTo>
                      <a:pt x="12169" y="4156"/>
                    </a:lnTo>
                    <a:lnTo>
                      <a:pt x="12454" y="3704"/>
                    </a:lnTo>
                    <a:lnTo>
                      <a:pt x="12454" y="3525"/>
                    </a:lnTo>
                    <a:lnTo>
                      <a:pt x="11847" y="3370"/>
                    </a:lnTo>
                    <a:lnTo>
                      <a:pt x="9609" y="2787"/>
                    </a:lnTo>
                    <a:lnTo>
                      <a:pt x="9037" y="691"/>
                    </a:lnTo>
                    <a:lnTo>
                      <a:pt x="8835" y="1"/>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6"/>
              <p:cNvSpPr/>
              <p:nvPr/>
            </p:nvSpPr>
            <p:spPr>
              <a:xfrm>
                <a:off x="6700525" y="-287400"/>
                <a:ext cx="316150" cy="217900"/>
              </a:xfrm>
              <a:custGeom>
                <a:avLst/>
                <a:gdLst/>
                <a:ahLst/>
                <a:cxnLst/>
                <a:rect l="l" t="t" r="r" b="b"/>
                <a:pathLst>
                  <a:path w="12646" h="8716" extrusionOk="0">
                    <a:moveTo>
                      <a:pt x="4096" y="1072"/>
                    </a:moveTo>
                    <a:lnTo>
                      <a:pt x="5954" y="2108"/>
                    </a:lnTo>
                    <a:lnTo>
                      <a:pt x="5954" y="5287"/>
                    </a:lnTo>
                    <a:lnTo>
                      <a:pt x="3572" y="2977"/>
                    </a:lnTo>
                    <a:lnTo>
                      <a:pt x="4096" y="1072"/>
                    </a:lnTo>
                    <a:close/>
                    <a:moveTo>
                      <a:pt x="8418" y="1024"/>
                    </a:moveTo>
                    <a:lnTo>
                      <a:pt x="8966" y="3036"/>
                    </a:lnTo>
                    <a:lnTo>
                      <a:pt x="6656" y="5287"/>
                    </a:lnTo>
                    <a:lnTo>
                      <a:pt x="6656" y="2012"/>
                    </a:lnTo>
                    <a:lnTo>
                      <a:pt x="8418" y="1024"/>
                    </a:lnTo>
                    <a:close/>
                    <a:moveTo>
                      <a:pt x="3144" y="3513"/>
                    </a:moveTo>
                    <a:lnTo>
                      <a:pt x="5454" y="5763"/>
                    </a:lnTo>
                    <a:lnTo>
                      <a:pt x="2084" y="5763"/>
                    </a:lnTo>
                    <a:lnTo>
                      <a:pt x="1072" y="4048"/>
                    </a:lnTo>
                    <a:lnTo>
                      <a:pt x="3144" y="3513"/>
                    </a:lnTo>
                    <a:close/>
                    <a:moveTo>
                      <a:pt x="9526" y="3453"/>
                    </a:moveTo>
                    <a:lnTo>
                      <a:pt x="11490" y="3953"/>
                    </a:lnTo>
                    <a:lnTo>
                      <a:pt x="10419" y="5763"/>
                    </a:lnTo>
                    <a:lnTo>
                      <a:pt x="7144" y="5763"/>
                    </a:lnTo>
                    <a:lnTo>
                      <a:pt x="9526" y="3453"/>
                    </a:lnTo>
                    <a:close/>
                    <a:moveTo>
                      <a:pt x="10526" y="6442"/>
                    </a:moveTo>
                    <a:lnTo>
                      <a:pt x="11538" y="8156"/>
                    </a:lnTo>
                    <a:lnTo>
                      <a:pt x="9466" y="8692"/>
                    </a:lnTo>
                    <a:lnTo>
                      <a:pt x="7168" y="6442"/>
                    </a:lnTo>
                    <a:close/>
                    <a:moveTo>
                      <a:pt x="8847" y="0"/>
                    </a:moveTo>
                    <a:lnTo>
                      <a:pt x="8216" y="357"/>
                    </a:lnTo>
                    <a:lnTo>
                      <a:pt x="6216" y="1477"/>
                    </a:lnTo>
                    <a:lnTo>
                      <a:pt x="4275" y="381"/>
                    </a:lnTo>
                    <a:lnTo>
                      <a:pt x="3656" y="24"/>
                    </a:lnTo>
                    <a:lnTo>
                      <a:pt x="3453" y="715"/>
                    </a:lnTo>
                    <a:lnTo>
                      <a:pt x="2858" y="2882"/>
                    </a:lnTo>
                    <a:lnTo>
                      <a:pt x="703" y="3453"/>
                    </a:lnTo>
                    <a:lnTo>
                      <a:pt x="1" y="3632"/>
                    </a:lnTo>
                    <a:lnTo>
                      <a:pt x="382" y="4239"/>
                    </a:lnTo>
                    <a:lnTo>
                      <a:pt x="1537" y="6192"/>
                    </a:lnTo>
                    <a:lnTo>
                      <a:pt x="417" y="8061"/>
                    </a:lnTo>
                    <a:lnTo>
                      <a:pt x="48" y="8680"/>
                    </a:lnTo>
                    <a:lnTo>
                      <a:pt x="167" y="8704"/>
                    </a:lnTo>
                    <a:cubicBezTo>
                      <a:pt x="334" y="8716"/>
                      <a:pt x="489" y="8716"/>
                      <a:pt x="655" y="8716"/>
                    </a:cubicBezTo>
                    <a:lnTo>
                      <a:pt x="2953" y="8716"/>
                    </a:lnTo>
                    <a:lnTo>
                      <a:pt x="1132" y="8239"/>
                    </a:lnTo>
                    <a:lnTo>
                      <a:pt x="2203" y="6442"/>
                    </a:lnTo>
                    <a:lnTo>
                      <a:pt x="5477" y="6442"/>
                    </a:lnTo>
                    <a:lnTo>
                      <a:pt x="3144" y="8716"/>
                    </a:lnTo>
                    <a:lnTo>
                      <a:pt x="4144" y="8716"/>
                    </a:lnTo>
                    <a:lnTo>
                      <a:pt x="5989" y="6930"/>
                    </a:lnTo>
                    <a:lnTo>
                      <a:pt x="5989" y="8716"/>
                    </a:lnTo>
                    <a:lnTo>
                      <a:pt x="6692" y="8716"/>
                    </a:lnTo>
                    <a:lnTo>
                      <a:pt x="6692" y="6930"/>
                    </a:lnTo>
                    <a:lnTo>
                      <a:pt x="8537" y="8716"/>
                    </a:lnTo>
                    <a:lnTo>
                      <a:pt x="12121" y="8716"/>
                    </a:lnTo>
                    <a:lnTo>
                      <a:pt x="12645" y="8585"/>
                    </a:lnTo>
                    <a:lnTo>
                      <a:pt x="12288" y="7977"/>
                    </a:lnTo>
                    <a:lnTo>
                      <a:pt x="11073" y="6025"/>
                    </a:lnTo>
                    <a:lnTo>
                      <a:pt x="12193" y="4156"/>
                    </a:lnTo>
                    <a:lnTo>
                      <a:pt x="12550" y="3536"/>
                    </a:lnTo>
                    <a:lnTo>
                      <a:pt x="11847" y="3358"/>
                    </a:lnTo>
                    <a:lnTo>
                      <a:pt x="9621" y="2786"/>
                    </a:lnTo>
                    <a:lnTo>
                      <a:pt x="9037" y="679"/>
                    </a:lnTo>
                    <a:lnTo>
                      <a:pt x="8847"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6"/>
              <p:cNvSpPr/>
              <p:nvPr/>
            </p:nvSpPr>
            <p:spPr>
              <a:xfrm>
                <a:off x="6700825" y="-593700"/>
                <a:ext cx="314950" cy="305725"/>
              </a:xfrm>
              <a:custGeom>
                <a:avLst/>
                <a:gdLst/>
                <a:ahLst/>
                <a:cxnLst/>
                <a:rect l="l" t="t" r="r" b="b"/>
                <a:pathLst>
                  <a:path w="12598" h="12229" extrusionOk="0">
                    <a:moveTo>
                      <a:pt x="4084" y="1072"/>
                    </a:moveTo>
                    <a:lnTo>
                      <a:pt x="5942" y="2120"/>
                    </a:lnTo>
                    <a:lnTo>
                      <a:pt x="5942" y="5287"/>
                    </a:lnTo>
                    <a:lnTo>
                      <a:pt x="3560" y="2977"/>
                    </a:lnTo>
                    <a:lnTo>
                      <a:pt x="4084" y="1072"/>
                    </a:lnTo>
                    <a:close/>
                    <a:moveTo>
                      <a:pt x="8406" y="1049"/>
                    </a:moveTo>
                    <a:lnTo>
                      <a:pt x="8954" y="3049"/>
                    </a:lnTo>
                    <a:lnTo>
                      <a:pt x="6644" y="5299"/>
                    </a:lnTo>
                    <a:lnTo>
                      <a:pt x="6644" y="2025"/>
                    </a:lnTo>
                    <a:lnTo>
                      <a:pt x="8406" y="1049"/>
                    </a:lnTo>
                    <a:close/>
                    <a:moveTo>
                      <a:pt x="3132" y="3525"/>
                    </a:moveTo>
                    <a:lnTo>
                      <a:pt x="5442" y="5775"/>
                    </a:lnTo>
                    <a:lnTo>
                      <a:pt x="2072" y="5775"/>
                    </a:lnTo>
                    <a:lnTo>
                      <a:pt x="1060" y="4061"/>
                    </a:lnTo>
                    <a:lnTo>
                      <a:pt x="3132" y="3525"/>
                    </a:lnTo>
                    <a:close/>
                    <a:moveTo>
                      <a:pt x="9514" y="3465"/>
                    </a:moveTo>
                    <a:lnTo>
                      <a:pt x="11478" y="3977"/>
                    </a:lnTo>
                    <a:lnTo>
                      <a:pt x="10407" y="5775"/>
                    </a:lnTo>
                    <a:lnTo>
                      <a:pt x="7132" y="5775"/>
                    </a:lnTo>
                    <a:lnTo>
                      <a:pt x="9514" y="3465"/>
                    </a:lnTo>
                    <a:close/>
                    <a:moveTo>
                      <a:pt x="10514" y="6466"/>
                    </a:moveTo>
                    <a:lnTo>
                      <a:pt x="11526" y="8168"/>
                    </a:lnTo>
                    <a:lnTo>
                      <a:pt x="9454" y="8704"/>
                    </a:lnTo>
                    <a:lnTo>
                      <a:pt x="7156" y="6466"/>
                    </a:lnTo>
                    <a:close/>
                    <a:moveTo>
                      <a:pt x="5442" y="6466"/>
                    </a:moveTo>
                    <a:lnTo>
                      <a:pt x="3060" y="8764"/>
                    </a:lnTo>
                    <a:lnTo>
                      <a:pt x="1096" y="8264"/>
                    </a:lnTo>
                    <a:lnTo>
                      <a:pt x="2167" y="6466"/>
                    </a:lnTo>
                    <a:close/>
                    <a:moveTo>
                      <a:pt x="6644" y="6954"/>
                    </a:moveTo>
                    <a:lnTo>
                      <a:pt x="9025" y="9264"/>
                    </a:lnTo>
                    <a:lnTo>
                      <a:pt x="8502" y="11169"/>
                    </a:lnTo>
                    <a:lnTo>
                      <a:pt x="6644" y="10121"/>
                    </a:lnTo>
                    <a:lnTo>
                      <a:pt x="6644" y="6954"/>
                    </a:lnTo>
                    <a:close/>
                    <a:moveTo>
                      <a:pt x="5942" y="6942"/>
                    </a:moveTo>
                    <a:lnTo>
                      <a:pt x="5942" y="10216"/>
                    </a:lnTo>
                    <a:lnTo>
                      <a:pt x="4192" y="11193"/>
                    </a:lnTo>
                    <a:lnTo>
                      <a:pt x="3644" y="9192"/>
                    </a:lnTo>
                    <a:lnTo>
                      <a:pt x="5942" y="6942"/>
                    </a:lnTo>
                    <a:close/>
                    <a:moveTo>
                      <a:pt x="8847" y="1"/>
                    </a:moveTo>
                    <a:lnTo>
                      <a:pt x="8216" y="358"/>
                    </a:lnTo>
                    <a:lnTo>
                      <a:pt x="6216" y="1477"/>
                    </a:lnTo>
                    <a:lnTo>
                      <a:pt x="4275" y="394"/>
                    </a:lnTo>
                    <a:lnTo>
                      <a:pt x="3656" y="36"/>
                    </a:lnTo>
                    <a:lnTo>
                      <a:pt x="3453" y="715"/>
                    </a:lnTo>
                    <a:lnTo>
                      <a:pt x="2858" y="2894"/>
                    </a:lnTo>
                    <a:lnTo>
                      <a:pt x="703" y="3454"/>
                    </a:lnTo>
                    <a:lnTo>
                      <a:pt x="1" y="3632"/>
                    </a:lnTo>
                    <a:lnTo>
                      <a:pt x="382" y="4239"/>
                    </a:lnTo>
                    <a:lnTo>
                      <a:pt x="1536" y="6192"/>
                    </a:lnTo>
                    <a:lnTo>
                      <a:pt x="417" y="8073"/>
                    </a:lnTo>
                    <a:lnTo>
                      <a:pt x="48" y="8680"/>
                    </a:lnTo>
                    <a:lnTo>
                      <a:pt x="751" y="8859"/>
                    </a:lnTo>
                    <a:lnTo>
                      <a:pt x="2977" y="9442"/>
                    </a:lnTo>
                    <a:lnTo>
                      <a:pt x="3560" y="11538"/>
                    </a:lnTo>
                    <a:lnTo>
                      <a:pt x="3751" y="12228"/>
                    </a:lnTo>
                    <a:lnTo>
                      <a:pt x="4382" y="11871"/>
                    </a:lnTo>
                    <a:lnTo>
                      <a:pt x="6394" y="10752"/>
                    </a:lnTo>
                    <a:lnTo>
                      <a:pt x="8323" y="11836"/>
                    </a:lnTo>
                    <a:lnTo>
                      <a:pt x="8954" y="12193"/>
                    </a:lnTo>
                    <a:lnTo>
                      <a:pt x="9145" y="11514"/>
                    </a:lnTo>
                    <a:lnTo>
                      <a:pt x="9740" y="9335"/>
                    </a:lnTo>
                    <a:lnTo>
                      <a:pt x="11895" y="8776"/>
                    </a:lnTo>
                    <a:lnTo>
                      <a:pt x="12597" y="8597"/>
                    </a:lnTo>
                    <a:lnTo>
                      <a:pt x="12240" y="7978"/>
                    </a:lnTo>
                    <a:lnTo>
                      <a:pt x="11085" y="6025"/>
                    </a:lnTo>
                    <a:lnTo>
                      <a:pt x="12193" y="4156"/>
                    </a:lnTo>
                    <a:lnTo>
                      <a:pt x="12550" y="3549"/>
                    </a:lnTo>
                    <a:lnTo>
                      <a:pt x="11859" y="3370"/>
                    </a:lnTo>
                    <a:lnTo>
                      <a:pt x="9621" y="2787"/>
                    </a:lnTo>
                    <a:lnTo>
                      <a:pt x="9037" y="691"/>
                    </a:lnTo>
                    <a:lnTo>
                      <a:pt x="8847" y="1"/>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6"/>
              <p:cNvSpPr/>
              <p:nvPr/>
            </p:nvSpPr>
            <p:spPr>
              <a:xfrm>
                <a:off x="7647075" y="-287700"/>
                <a:ext cx="311975" cy="217900"/>
              </a:xfrm>
              <a:custGeom>
                <a:avLst/>
                <a:gdLst/>
                <a:ahLst/>
                <a:cxnLst/>
                <a:rect l="l" t="t" r="r" b="b"/>
                <a:pathLst>
                  <a:path w="12479" h="8716" extrusionOk="0">
                    <a:moveTo>
                      <a:pt x="4084" y="1084"/>
                    </a:moveTo>
                    <a:lnTo>
                      <a:pt x="5942" y="2120"/>
                    </a:lnTo>
                    <a:lnTo>
                      <a:pt x="5942" y="5299"/>
                    </a:lnTo>
                    <a:lnTo>
                      <a:pt x="3560" y="2989"/>
                    </a:lnTo>
                    <a:lnTo>
                      <a:pt x="4084" y="1084"/>
                    </a:lnTo>
                    <a:close/>
                    <a:moveTo>
                      <a:pt x="8394" y="1036"/>
                    </a:moveTo>
                    <a:lnTo>
                      <a:pt x="8954" y="3048"/>
                    </a:lnTo>
                    <a:lnTo>
                      <a:pt x="6644" y="5299"/>
                    </a:lnTo>
                    <a:lnTo>
                      <a:pt x="6644" y="2024"/>
                    </a:lnTo>
                    <a:lnTo>
                      <a:pt x="8394" y="1036"/>
                    </a:lnTo>
                    <a:close/>
                    <a:moveTo>
                      <a:pt x="3132" y="3525"/>
                    </a:moveTo>
                    <a:lnTo>
                      <a:pt x="5442" y="5775"/>
                    </a:lnTo>
                    <a:lnTo>
                      <a:pt x="2072" y="5775"/>
                    </a:lnTo>
                    <a:lnTo>
                      <a:pt x="1060" y="4060"/>
                    </a:lnTo>
                    <a:lnTo>
                      <a:pt x="3132" y="3525"/>
                    </a:lnTo>
                    <a:close/>
                    <a:moveTo>
                      <a:pt x="9514" y="3465"/>
                    </a:moveTo>
                    <a:lnTo>
                      <a:pt x="11478" y="3965"/>
                    </a:lnTo>
                    <a:lnTo>
                      <a:pt x="10407" y="5775"/>
                    </a:lnTo>
                    <a:lnTo>
                      <a:pt x="7132" y="5775"/>
                    </a:lnTo>
                    <a:lnTo>
                      <a:pt x="9514" y="3465"/>
                    </a:lnTo>
                    <a:close/>
                    <a:moveTo>
                      <a:pt x="10514" y="6454"/>
                    </a:moveTo>
                    <a:lnTo>
                      <a:pt x="11526" y="8168"/>
                    </a:lnTo>
                    <a:lnTo>
                      <a:pt x="9454" y="8704"/>
                    </a:lnTo>
                    <a:lnTo>
                      <a:pt x="7144" y="6454"/>
                    </a:lnTo>
                    <a:close/>
                    <a:moveTo>
                      <a:pt x="8847" y="0"/>
                    </a:moveTo>
                    <a:lnTo>
                      <a:pt x="8216" y="358"/>
                    </a:lnTo>
                    <a:lnTo>
                      <a:pt x="6216" y="1465"/>
                    </a:lnTo>
                    <a:lnTo>
                      <a:pt x="4275" y="381"/>
                    </a:lnTo>
                    <a:lnTo>
                      <a:pt x="3656" y="24"/>
                    </a:lnTo>
                    <a:lnTo>
                      <a:pt x="3453" y="715"/>
                    </a:lnTo>
                    <a:lnTo>
                      <a:pt x="2858" y="2882"/>
                    </a:lnTo>
                    <a:lnTo>
                      <a:pt x="703" y="3453"/>
                    </a:lnTo>
                    <a:lnTo>
                      <a:pt x="0" y="3632"/>
                    </a:lnTo>
                    <a:lnTo>
                      <a:pt x="381" y="4239"/>
                    </a:lnTo>
                    <a:lnTo>
                      <a:pt x="1536" y="6192"/>
                    </a:lnTo>
                    <a:lnTo>
                      <a:pt x="417" y="8061"/>
                    </a:lnTo>
                    <a:lnTo>
                      <a:pt x="48" y="8680"/>
                    </a:lnTo>
                    <a:lnTo>
                      <a:pt x="215" y="8716"/>
                    </a:lnTo>
                    <a:lnTo>
                      <a:pt x="2929" y="8716"/>
                    </a:lnTo>
                    <a:lnTo>
                      <a:pt x="1120" y="8239"/>
                    </a:lnTo>
                    <a:lnTo>
                      <a:pt x="2191" y="6442"/>
                    </a:lnTo>
                    <a:lnTo>
                      <a:pt x="5465" y="6442"/>
                    </a:lnTo>
                    <a:lnTo>
                      <a:pt x="3132" y="8716"/>
                    </a:lnTo>
                    <a:lnTo>
                      <a:pt x="4120" y="8716"/>
                    </a:lnTo>
                    <a:lnTo>
                      <a:pt x="5977" y="6930"/>
                    </a:lnTo>
                    <a:lnTo>
                      <a:pt x="5977" y="8716"/>
                    </a:lnTo>
                    <a:lnTo>
                      <a:pt x="6668" y="8716"/>
                    </a:lnTo>
                    <a:lnTo>
                      <a:pt x="6668" y="6930"/>
                    </a:lnTo>
                    <a:lnTo>
                      <a:pt x="8513" y="8716"/>
                    </a:lnTo>
                    <a:lnTo>
                      <a:pt x="9906" y="8716"/>
                    </a:lnTo>
                    <a:cubicBezTo>
                      <a:pt x="10823" y="8716"/>
                      <a:pt x="11669" y="8585"/>
                      <a:pt x="12443" y="8299"/>
                    </a:cubicBezTo>
                    <a:lnTo>
                      <a:pt x="12252" y="7978"/>
                    </a:lnTo>
                    <a:lnTo>
                      <a:pt x="11085" y="6025"/>
                    </a:lnTo>
                    <a:lnTo>
                      <a:pt x="12204" y="4156"/>
                    </a:lnTo>
                    <a:lnTo>
                      <a:pt x="12478" y="3691"/>
                    </a:lnTo>
                    <a:lnTo>
                      <a:pt x="12478" y="3513"/>
                    </a:lnTo>
                    <a:lnTo>
                      <a:pt x="11871" y="3346"/>
                    </a:lnTo>
                    <a:lnTo>
                      <a:pt x="9621" y="2775"/>
                    </a:lnTo>
                    <a:lnTo>
                      <a:pt x="9037" y="679"/>
                    </a:lnTo>
                    <a:lnTo>
                      <a:pt x="8847"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6"/>
              <p:cNvSpPr/>
              <p:nvPr/>
            </p:nvSpPr>
            <p:spPr>
              <a:xfrm>
                <a:off x="7647075" y="-593700"/>
                <a:ext cx="311675" cy="305725"/>
              </a:xfrm>
              <a:custGeom>
                <a:avLst/>
                <a:gdLst/>
                <a:ahLst/>
                <a:cxnLst/>
                <a:rect l="l" t="t" r="r" b="b"/>
                <a:pathLst>
                  <a:path w="12467" h="12229" extrusionOk="0">
                    <a:moveTo>
                      <a:pt x="4084" y="1072"/>
                    </a:moveTo>
                    <a:lnTo>
                      <a:pt x="5942" y="2120"/>
                    </a:lnTo>
                    <a:lnTo>
                      <a:pt x="5942" y="5287"/>
                    </a:lnTo>
                    <a:lnTo>
                      <a:pt x="3560" y="2977"/>
                    </a:lnTo>
                    <a:lnTo>
                      <a:pt x="4084" y="1072"/>
                    </a:lnTo>
                    <a:close/>
                    <a:moveTo>
                      <a:pt x="8394" y="1049"/>
                    </a:moveTo>
                    <a:lnTo>
                      <a:pt x="8954" y="3049"/>
                    </a:lnTo>
                    <a:lnTo>
                      <a:pt x="6644" y="5299"/>
                    </a:lnTo>
                    <a:lnTo>
                      <a:pt x="6644" y="2025"/>
                    </a:lnTo>
                    <a:lnTo>
                      <a:pt x="8394" y="1049"/>
                    </a:lnTo>
                    <a:close/>
                    <a:moveTo>
                      <a:pt x="3132" y="3525"/>
                    </a:moveTo>
                    <a:lnTo>
                      <a:pt x="5442" y="5775"/>
                    </a:lnTo>
                    <a:lnTo>
                      <a:pt x="2072" y="5775"/>
                    </a:lnTo>
                    <a:lnTo>
                      <a:pt x="1060" y="4061"/>
                    </a:lnTo>
                    <a:lnTo>
                      <a:pt x="3132" y="3525"/>
                    </a:lnTo>
                    <a:close/>
                    <a:moveTo>
                      <a:pt x="9514" y="3465"/>
                    </a:moveTo>
                    <a:lnTo>
                      <a:pt x="11478" y="3977"/>
                    </a:lnTo>
                    <a:lnTo>
                      <a:pt x="10407" y="5775"/>
                    </a:lnTo>
                    <a:lnTo>
                      <a:pt x="7132" y="5775"/>
                    </a:lnTo>
                    <a:lnTo>
                      <a:pt x="9514" y="3465"/>
                    </a:lnTo>
                    <a:close/>
                    <a:moveTo>
                      <a:pt x="10514" y="6466"/>
                    </a:moveTo>
                    <a:lnTo>
                      <a:pt x="11526" y="8168"/>
                    </a:lnTo>
                    <a:lnTo>
                      <a:pt x="9454" y="8704"/>
                    </a:lnTo>
                    <a:lnTo>
                      <a:pt x="7144" y="6466"/>
                    </a:lnTo>
                    <a:close/>
                    <a:moveTo>
                      <a:pt x="5442" y="6466"/>
                    </a:moveTo>
                    <a:lnTo>
                      <a:pt x="3060" y="8764"/>
                    </a:lnTo>
                    <a:lnTo>
                      <a:pt x="1096" y="8264"/>
                    </a:lnTo>
                    <a:lnTo>
                      <a:pt x="2167" y="6466"/>
                    </a:lnTo>
                    <a:close/>
                    <a:moveTo>
                      <a:pt x="6644" y="6954"/>
                    </a:moveTo>
                    <a:lnTo>
                      <a:pt x="9025" y="9264"/>
                    </a:lnTo>
                    <a:lnTo>
                      <a:pt x="8502" y="11169"/>
                    </a:lnTo>
                    <a:lnTo>
                      <a:pt x="6644" y="10121"/>
                    </a:lnTo>
                    <a:lnTo>
                      <a:pt x="6644" y="6954"/>
                    </a:lnTo>
                    <a:close/>
                    <a:moveTo>
                      <a:pt x="5942" y="6942"/>
                    </a:moveTo>
                    <a:lnTo>
                      <a:pt x="5942" y="10216"/>
                    </a:lnTo>
                    <a:lnTo>
                      <a:pt x="4191" y="11193"/>
                    </a:lnTo>
                    <a:lnTo>
                      <a:pt x="3632" y="9192"/>
                    </a:lnTo>
                    <a:lnTo>
                      <a:pt x="5942" y="6942"/>
                    </a:lnTo>
                    <a:close/>
                    <a:moveTo>
                      <a:pt x="8847" y="1"/>
                    </a:moveTo>
                    <a:lnTo>
                      <a:pt x="8216" y="358"/>
                    </a:lnTo>
                    <a:lnTo>
                      <a:pt x="6204" y="1477"/>
                    </a:lnTo>
                    <a:lnTo>
                      <a:pt x="4275" y="394"/>
                    </a:lnTo>
                    <a:lnTo>
                      <a:pt x="3644" y="36"/>
                    </a:lnTo>
                    <a:lnTo>
                      <a:pt x="3453" y="715"/>
                    </a:lnTo>
                    <a:lnTo>
                      <a:pt x="2858" y="2894"/>
                    </a:lnTo>
                    <a:lnTo>
                      <a:pt x="703" y="3454"/>
                    </a:lnTo>
                    <a:lnTo>
                      <a:pt x="0" y="3632"/>
                    </a:lnTo>
                    <a:lnTo>
                      <a:pt x="358" y="4239"/>
                    </a:lnTo>
                    <a:lnTo>
                      <a:pt x="1524" y="6192"/>
                    </a:lnTo>
                    <a:lnTo>
                      <a:pt x="405" y="8073"/>
                    </a:lnTo>
                    <a:lnTo>
                      <a:pt x="36" y="8680"/>
                    </a:lnTo>
                    <a:lnTo>
                      <a:pt x="727" y="8859"/>
                    </a:lnTo>
                    <a:lnTo>
                      <a:pt x="2965" y="9442"/>
                    </a:lnTo>
                    <a:lnTo>
                      <a:pt x="3549" y="11538"/>
                    </a:lnTo>
                    <a:lnTo>
                      <a:pt x="3739" y="12228"/>
                    </a:lnTo>
                    <a:lnTo>
                      <a:pt x="4370" y="11871"/>
                    </a:lnTo>
                    <a:lnTo>
                      <a:pt x="6370" y="10752"/>
                    </a:lnTo>
                    <a:lnTo>
                      <a:pt x="8311" y="11836"/>
                    </a:lnTo>
                    <a:lnTo>
                      <a:pt x="8930" y="12193"/>
                    </a:lnTo>
                    <a:lnTo>
                      <a:pt x="9133" y="11514"/>
                    </a:lnTo>
                    <a:lnTo>
                      <a:pt x="9728" y="9335"/>
                    </a:lnTo>
                    <a:lnTo>
                      <a:pt x="11883" y="8776"/>
                    </a:lnTo>
                    <a:lnTo>
                      <a:pt x="12466" y="8621"/>
                    </a:lnTo>
                    <a:lnTo>
                      <a:pt x="12466" y="8371"/>
                    </a:lnTo>
                    <a:lnTo>
                      <a:pt x="12228" y="7978"/>
                    </a:lnTo>
                    <a:lnTo>
                      <a:pt x="11061" y="6025"/>
                    </a:lnTo>
                    <a:lnTo>
                      <a:pt x="12181" y="4156"/>
                    </a:lnTo>
                    <a:lnTo>
                      <a:pt x="12466" y="3704"/>
                    </a:lnTo>
                    <a:lnTo>
                      <a:pt x="12466" y="3525"/>
                    </a:lnTo>
                    <a:lnTo>
                      <a:pt x="11847" y="3370"/>
                    </a:lnTo>
                    <a:lnTo>
                      <a:pt x="9621" y="2787"/>
                    </a:lnTo>
                    <a:lnTo>
                      <a:pt x="9037" y="691"/>
                    </a:lnTo>
                    <a:lnTo>
                      <a:pt x="8847" y="1"/>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6"/>
              <p:cNvSpPr/>
              <p:nvPr/>
            </p:nvSpPr>
            <p:spPr>
              <a:xfrm>
                <a:off x="7329475" y="-287400"/>
                <a:ext cx="315550" cy="217900"/>
              </a:xfrm>
              <a:custGeom>
                <a:avLst/>
                <a:gdLst/>
                <a:ahLst/>
                <a:cxnLst/>
                <a:rect l="l" t="t" r="r" b="b"/>
                <a:pathLst>
                  <a:path w="12622" h="8716" extrusionOk="0">
                    <a:moveTo>
                      <a:pt x="4096" y="1072"/>
                    </a:moveTo>
                    <a:lnTo>
                      <a:pt x="5954" y="2108"/>
                    </a:lnTo>
                    <a:lnTo>
                      <a:pt x="5954" y="5287"/>
                    </a:lnTo>
                    <a:lnTo>
                      <a:pt x="3572" y="2977"/>
                    </a:lnTo>
                    <a:lnTo>
                      <a:pt x="4096" y="1072"/>
                    </a:lnTo>
                    <a:close/>
                    <a:moveTo>
                      <a:pt x="8406" y="1024"/>
                    </a:moveTo>
                    <a:lnTo>
                      <a:pt x="8954" y="3036"/>
                    </a:lnTo>
                    <a:lnTo>
                      <a:pt x="6656" y="5287"/>
                    </a:lnTo>
                    <a:lnTo>
                      <a:pt x="6656" y="2012"/>
                    </a:lnTo>
                    <a:lnTo>
                      <a:pt x="8406" y="1024"/>
                    </a:lnTo>
                    <a:close/>
                    <a:moveTo>
                      <a:pt x="3144" y="3513"/>
                    </a:moveTo>
                    <a:lnTo>
                      <a:pt x="5442" y="5763"/>
                    </a:lnTo>
                    <a:lnTo>
                      <a:pt x="2084" y="5763"/>
                    </a:lnTo>
                    <a:lnTo>
                      <a:pt x="1072" y="4048"/>
                    </a:lnTo>
                    <a:lnTo>
                      <a:pt x="3144" y="3513"/>
                    </a:lnTo>
                    <a:close/>
                    <a:moveTo>
                      <a:pt x="9526" y="3453"/>
                    </a:moveTo>
                    <a:lnTo>
                      <a:pt x="11490" y="3953"/>
                    </a:lnTo>
                    <a:lnTo>
                      <a:pt x="10418" y="5763"/>
                    </a:lnTo>
                    <a:lnTo>
                      <a:pt x="7144" y="5763"/>
                    </a:lnTo>
                    <a:lnTo>
                      <a:pt x="9526" y="3453"/>
                    </a:lnTo>
                    <a:close/>
                    <a:moveTo>
                      <a:pt x="10526" y="6442"/>
                    </a:moveTo>
                    <a:lnTo>
                      <a:pt x="11538" y="8156"/>
                    </a:lnTo>
                    <a:lnTo>
                      <a:pt x="9466" y="8692"/>
                    </a:lnTo>
                    <a:lnTo>
                      <a:pt x="7156" y="6442"/>
                    </a:lnTo>
                    <a:close/>
                    <a:moveTo>
                      <a:pt x="8835" y="0"/>
                    </a:moveTo>
                    <a:lnTo>
                      <a:pt x="8216" y="357"/>
                    </a:lnTo>
                    <a:lnTo>
                      <a:pt x="6204" y="1477"/>
                    </a:lnTo>
                    <a:lnTo>
                      <a:pt x="4275" y="381"/>
                    </a:lnTo>
                    <a:lnTo>
                      <a:pt x="3644" y="24"/>
                    </a:lnTo>
                    <a:lnTo>
                      <a:pt x="3453" y="715"/>
                    </a:lnTo>
                    <a:lnTo>
                      <a:pt x="2858" y="2882"/>
                    </a:lnTo>
                    <a:lnTo>
                      <a:pt x="703" y="3453"/>
                    </a:lnTo>
                    <a:lnTo>
                      <a:pt x="1" y="3632"/>
                    </a:lnTo>
                    <a:lnTo>
                      <a:pt x="370" y="4239"/>
                    </a:lnTo>
                    <a:lnTo>
                      <a:pt x="1525" y="6192"/>
                    </a:lnTo>
                    <a:lnTo>
                      <a:pt x="417" y="8061"/>
                    </a:lnTo>
                    <a:lnTo>
                      <a:pt x="36" y="8680"/>
                    </a:lnTo>
                    <a:lnTo>
                      <a:pt x="203" y="8716"/>
                    </a:lnTo>
                    <a:lnTo>
                      <a:pt x="2929" y="8716"/>
                    </a:lnTo>
                    <a:lnTo>
                      <a:pt x="1108" y="8251"/>
                    </a:lnTo>
                    <a:lnTo>
                      <a:pt x="2179" y="6442"/>
                    </a:lnTo>
                    <a:lnTo>
                      <a:pt x="5454" y="6442"/>
                    </a:lnTo>
                    <a:lnTo>
                      <a:pt x="3120" y="8716"/>
                    </a:lnTo>
                    <a:lnTo>
                      <a:pt x="4120" y="8716"/>
                    </a:lnTo>
                    <a:lnTo>
                      <a:pt x="5966" y="6930"/>
                    </a:lnTo>
                    <a:lnTo>
                      <a:pt x="5966" y="8716"/>
                    </a:lnTo>
                    <a:lnTo>
                      <a:pt x="6668" y="8716"/>
                    </a:lnTo>
                    <a:lnTo>
                      <a:pt x="6668" y="6930"/>
                    </a:lnTo>
                    <a:lnTo>
                      <a:pt x="8513" y="8716"/>
                    </a:lnTo>
                    <a:lnTo>
                      <a:pt x="12097" y="8716"/>
                    </a:lnTo>
                    <a:lnTo>
                      <a:pt x="12621" y="8585"/>
                    </a:lnTo>
                    <a:lnTo>
                      <a:pt x="12264" y="7977"/>
                    </a:lnTo>
                    <a:lnTo>
                      <a:pt x="11073" y="6025"/>
                    </a:lnTo>
                    <a:lnTo>
                      <a:pt x="12193" y="4156"/>
                    </a:lnTo>
                    <a:lnTo>
                      <a:pt x="12550" y="3536"/>
                    </a:lnTo>
                    <a:lnTo>
                      <a:pt x="11847" y="3358"/>
                    </a:lnTo>
                    <a:lnTo>
                      <a:pt x="9609" y="2786"/>
                    </a:lnTo>
                    <a:lnTo>
                      <a:pt x="9037" y="679"/>
                    </a:lnTo>
                    <a:lnTo>
                      <a:pt x="8835"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6"/>
              <p:cNvSpPr/>
              <p:nvPr/>
            </p:nvSpPr>
            <p:spPr>
              <a:xfrm>
                <a:off x="7329775" y="-593700"/>
                <a:ext cx="314950" cy="305725"/>
              </a:xfrm>
              <a:custGeom>
                <a:avLst/>
                <a:gdLst/>
                <a:ahLst/>
                <a:cxnLst/>
                <a:rect l="l" t="t" r="r" b="b"/>
                <a:pathLst>
                  <a:path w="12598" h="12229" extrusionOk="0">
                    <a:moveTo>
                      <a:pt x="4084" y="1072"/>
                    </a:moveTo>
                    <a:lnTo>
                      <a:pt x="5942" y="2120"/>
                    </a:lnTo>
                    <a:lnTo>
                      <a:pt x="5942" y="5287"/>
                    </a:lnTo>
                    <a:lnTo>
                      <a:pt x="3560" y="2977"/>
                    </a:lnTo>
                    <a:lnTo>
                      <a:pt x="4084" y="1072"/>
                    </a:lnTo>
                    <a:close/>
                    <a:moveTo>
                      <a:pt x="8394" y="1049"/>
                    </a:moveTo>
                    <a:lnTo>
                      <a:pt x="8942" y="3049"/>
                    </a:lnTo>
                    <a:lnTo>
                      <a:pt x="6644" y="5299"/>
                    </a:lnTo>
                    <a:lnTo>
                      <a:pt x="6644" y="2025"/>
                    </a:lnTo>
                    <a:lnTo>
                      <a:pt x="8394" y="1049"/>
                    </a:lnTo>
                    <a:close/>
                    <a:moveTo>
                      <a:pt x="3132" y="3525"/>
                    </a:moveTo>
                    <a:lnTo>
                      <a:pt x="5430" y="5775"/>
                    </a:lnTo>
                    <a:lnTo>
                      <a:pt x="2072" y="5775"/>
                    </a:lnTo>
                    <a:lnTo>
                      <a:pt x="1060" y="4061"/>
                    </a:lnTo>
                    <a:lnTo>
                      <a:pt x="3132" y="3525"/>
                    </a:lnTo>
                    <a:close/>
                    <a:moveTo>
                      <a:pt x="9514" y="3465"/>
                    </a:moveTo>
                    <a:lnTo>
                      <a:pt x="11478" y="3977"/>
                    </a:lnTo>
                    <a:lnTo>
                      <a:pt x="10406" y="5775"/>
                    </a:lnTo>
                    <a:lnTo>
                      <a:pt x="7132" y="5775"/>
                    </a:lnTo>
                    <a:lnTo>
                      <a:pt x="9514" y="3465"/>
                    </a:lnTo>
                    <a:close/>
                    <a:moveTo>
                      <a:pt x="10514" y="6466"/>
                    </a:moveTo>
                    <a:lnTo>
                      <a:pt x="11526" y="8168"/>
                    </a:lnTo>
                    <a:lnTo>
                      <a:pt x="9454" y="8704"/>
                    </a:lnTo>
                    <a:lnTo>
                      <a:pt x="7144" y="6466"/>
                    </a:lnTo>
                    <a:close/>
                    <a:moveTo>
                      <a:pt x="5430" y="6466"/>
                    </a:moveTo>
                    <a:lnTo>
                      <a:pt x="3048" y="8764"/>
                    </a:lnTo>
                    <a:lnTo>
                      <a:pt x="1084" y="8264"/>
                    </a:lnTo>
                    <a:lnTo>
                      <a:pt x="2155" y="6466"/>
                    </a:lnTo>
                    <a:close/>
                    <a:moveTo>
                      <a:pt x="6644" y="6954"/>
                    </a:moveTo>
                    <a:lnTo>
                      <a:pt x="9025" y="9264"/>
                    </a:lnTo>
                    <a:lnTo>
                      <a:pt x="8501" y="11169"/>
                    </a:lnTo>
                    <a:lnTo>
                      <a:pt x="6644" y="10121"/>
                    </a:lnTo>
                    <a:lnTo>
                      <a:pt x="6644" y="6954"/>
                    </a:lnTo>
                    <a:close/>
                    <a:moveTo>
                      <a:pt x="5942" y="6942"/>
                    </a:moveTo>
                    <a:lnTo>
                      <a:pt x="5942" y="10216"/>
                    </a:lnTo>
                    <a:lnTo>
                      <a:pt x="4180" y="11193"/>
                    </a:lnTo>
                    <a:lnTo>
                      <a:pt x="3632" y="9192"/>
                    </a:lnTo>
                    <a:lnTo>
                      <a:pt x="5942" y="6942"/>
                    </a:lnTo>
                    <a:close/>
                    <a:moveTo>
                      <a:pt x="8847" y="1"/>
                    </a:moveTo>
                    <a:lnTo>
                      <a:pt x="8216" y="358"/>
                    </a:lnTo>
                    <a:lnTo>
                      <a:pt x="6204" y="1477"/>
                    </a:lnTo>
                    <a:lnTo>
                      <a:pt x="4275" y="394"/>
                    </a:lnTo>
                    <a:lnTo>
                      <a:pt x="3644" y="36"/>
                    </a:lnTo>
                    <a:lnTo>
                      <a:pt x="3453" y="715"/>
                    </a:lnTo>
                    <a:lnTo>
                      <a:pt x="2858" y="2894"/>
                    </a:lnTo>
                    <a:lnTo>
                      <a:pt x="703" y="3454"/>
                    </a:lnTo>
                    <a:lnTo>
                      <a:pt x="0" y="3632"/>
                    </a:lnTo>
                    <a:lnTo>
                      <a:pt x="370" y="4239"/>
                    </a:lnTo>
                    <a:lnTo>
                      <a:pt x="1536" y="6192"/>
                    </a:lnTo>
                    <a:lnTo>
                      <a:pt x="417" y="8073"/>
                    </a:lnTo>
                    <a:lnTo>
                      <a:pt x="48" y="8680"/>
                    </a:lnTo>
                    <a:lnTo>
                      <a:pt x="739" y="8859"/>
                    </a:lnTo>
                    <a:lnTo>
                      <a:pt x="2977" y="9442"/>
                    </a:lnTo>
                    <a:lnTo>
                      <a:pt x="3560" y="11538"/>
                    </a:lnTo>
                    <a:lnTo>
                      <a:pt x="3751" y="12228"/>
                    </a:lnTo>
                    <a:lnTo>
                      <a:pt x="4382" y="11871"/>
                    </a:lnTo>
                    <a:lnTo>
                      <a:pt x="6382" y="10752"/>
                    </a:lnTo>
                    <a:lnTo>
                      <a:pt x="8323" y="11836"/>
                    </a:lnTo>
                    <a:lnTo>
                      <a:pt x="8942" y="12193"/>
                    </a:lnTo>
                    <a:lnTo>
                      <a:pt x="9144" y="11514"/>
                    </a:lnTo>
                    <a:lnTo>
                      <a:pt x="9740" y="9335"/>
                    </a:lnTo>
                    <a:lnTo>
                      <a:pt x="11895" y="8776"/>
                    </a:lnTo>
                    <a:lnTo>
                      <a:pt x="12597" y="8597"/>
                    </a:lnTo>
                    <a:lnTo>
                      <a:pt x="12228" y="7978"/>
                    </a:lnTo>
                    <a:lnTo>
                      <a:pt x="11073" y="6025"/>
                    </a:lnTo>
                    <a:lnTo>
                      <a:pt x="12192" y="4156"/>
                    </a:lnTo>
                    <a:lnTo>
                      <a:pt x="12550" y="3549"/>
                    </a:lnTo>
                    <a:lnTo>
                      <a:pt x="11847" y="3370"/>
                    </a:lnTo>
                    <a:lnTo>
                      <a:pt x="9621" y="2787"/>
                    </a:lnTo>
                    <a:lnTo>
                      <a:pt x="9037" y="691"/>
                    </a:lnTo>
                    <a:lnTo>
                      <a:pt x="8847" y="1"/>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26"/>
              <p:cNvSpPr/>
              <p:nvPr/>
            </p:nvSpPr>
            <p:spPr>
              <a:xfrm>
                <a:off x="8276025" y="-593400"/>
                <a:ext cx="173550" cy="217625"/>
              </a:xfrm>
              <a:custGeom>
                <a:avLst/>
                <a:gdLst/>
                <a:ahLst/>
                <a:cxnLst/>
                <a:rect l="l" t="t" r="r" b="b"/>
                <a:pathLst>
                  <a:path w="6942" h="8705" extrusionOk="0">
                    <a:moveTo>
                      <a:pt x="3120" y="3513"/>
                    </a:moveTo>
                    <a:lnTo>
                      <a:pt x="5430" y="5763"/>
                    </a:lnTo>
                    <a:lnTo>
                      <a:pt x="2072" y="5763"/>
                    </a:lnTo>
                    <a:lnTo>
                      <a:pt x="1060" y="4049"/>
                    </a:lnTo>
                    <a:lnTo>
                      <a:pt x="3120" y="3513"/>
                    </a:lnTo>
                    <a:close/>
                    <a:moveTo>
                      <a:pt x="3644" y="1"/>
                    </a:moveTo>
                    <a:lnTo>
                      <a:pt x="3453" y="691"/>
                    </a:lnTo>
                    <a:lnTo>
                      <a:pt x="2858" y="2870"/>
                    </a:lnTo>
                    <a:lnTo>
                      <a:pt x="691" y="3430"/>
                    </a:lnTo>
                    <a:lnTo>
                      <a:pt x="0" y="3608"/>
                    </a:lnTo>
                    <a:lnTo>
                      <a:pt x="369" y="4215"/>
                    </a:lnTo>
                    <a:lnTo>
                      <a:pt x="1536" y="6168"/>
                    </a:lnTo>
                    <a:lnTo>
                      <a:pt x="417" y="8049"/>
                    </a:lnTo>
                    <a:lnTo>
                      <a:pt x="48" y="8657"/>
                    </a:lnTo>
                    <a:lnTo>
                      <a:pt x="239" y="8704"/>
                    </a:lnTo>
                    <a:cubicBezTo>
                      <a:pt x="786" y="8645"/>
                      <a:pt x="1310" y="8537"/>
                      <a:pt x="1786" y="8406"/>
                    </a:cubicBezTo>
                    <a:lnTo>
                      <a:pt x="1120" y="8228"/>
                    </a:lnTo>
                    <a:lnTo>
                      <a:pt x="2191" y="6418"/>
                    </a:lnTo>
                    <a:lnTo>
                      <a:pt x="5037" y="6418"/>
                    </a:lnTo>
                    <a:cubicBezTo>
                      <a:pt x="5275" y="6156"/>
                      <a:pt x="5501" y="5870"/>
                      <a:pt x="5703" y="5561"/>
                    </a:cubicBezTo>
                    <a:cubicBezTo>
                      <a:pt x="5775" y="5442"/>
                      <a:pt x="5834" y="5335"/>
                      <a:pt x="5906" y="5216"/>
                    </a:cubicBezTo>
                    <a:lnTo>
                      <a:pt x="3572" y="2953"/>
                    </a:lnTo>
                    <a:lnTo>
                      <a:pt x="4096" y="1048"/>
                    </a:lnTo>
                    <a:lnTo>
                      <a:pt x="5930" y="2108"/>
                    </a:lnTo>
                    <a:lnTo>
                      <a:pt x="5930" y="5144"/>
                    </a:lnTo>
                    <a:cubicBezTo>
                      <a:pt x="6263" y="4525"/>
                      <a:pt x="6489" y="3906"/>
                      <a:pt x="6632" y="3311"/>
                    </a:cubicBezTo>
                    <a:lnTo>
                      <a:pt x="6632" y="2001"/>
                    </a:lnTo>
                    <a:lnTo>
                      <a:pt x="6882" y="1846"/>
                    </a:lnTo>
                    <a:cubicBezTo>
                      <a:pt x="6918" y="1548"/>
                      <a:pt x="6930" y="1275"/>
                      <a:pt x="6942" y="1037"/>
                    </a:cubicBezTo>
                    <a:lnTo>
                      <a:pt x="6942" y="1037"/>
                    </a:lnTo>
                    <a:lnTo>
                      <a:pt x="6204" y="1453"/>
                    </a:lnTo>
                    <a:lnTo>
                      <a:pt x="4263" y="358"/>
                    </a:lnTo>
                    <a:lnTo>
                      <a:pt x="3644" y="1"/>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26"/>
              <p:cNvSpPr/>
              <p:nvPr/>
            </p:nvSpPr>
            <p:spPr>
              <a:xfrm>
                <a:off x="7958725" y="-287700"/>
                <a:ext cx="228325" cy="203925"/>
              </a:xfrm>
              <a:custGeom>
                <a:avLst/>
                <a:gdLst/>
                <a:ahLst/>
                <a:cxnLst/>
                <a:rect l="l" t="t" r="r" b="b"/>
                <a:pathLst>
                  <a:path w="9133" h="8157" extrusionOk="0">
                    <a:moveTo>
                      <a:pt x="8835" y="0"/>
                    </a:moveTo>
                    <a:lnTo>
                      <a:pt x="8216" y="358"/>
                    </a:lnTo>
                    <a:lnTo>
                      <a:pt x="6203" y="1465"/>
                    </a:lnTo>
                    <a:lnTo>
                      <a:pt x="4263" y="381"/>
                    </a:lnTo>
                    <a:lnTo>
                      <a:pt x="3644" y="24"/>
                    </a:lnTo>
                    <a:lnTo>
                      <a:pt x="3453" y="715"/>
                    </a:lnTo>
                    <a:lnTo>
                      <a:pt x="2858" y="2882"/>
                    </a:lnTo>
                    <a:lnTo>
                      <a:pt x="691" y="3453"/>
                    </a:lnTo>
                    <a:lnTo>
                      <a:pt x="0" y="3632"/>
                    </a:lnTo>
                    <a:lnTo>
                      <a:pt x="369" y="4239"/>
                    </a:lnTo>
                    <a:lnTo>
                      <a:pt x="1524" y="6192"/>
                    </a:lnTo>
                    <a:lnTo>
                      <a:pt x="417" y="8061"/>
                    </a:lnTo>
                    <a:lnTo>
                      <a:pt x="358" y="8156"/>
                    </a:lnTo>
                    <a:cubicBezTo>
                      <a:pt x="786" y="7966"/>
                      <a:pt x="1203" y="7739"/>
                      <a:pt x="1584" y="7454"/>
                    </a:cubicBezTo>
                    <a:lnTo>
                      <a:pt x="2179" y="6442"/>
                    </a:lnTo>
                    <a:lnTo>
                      <a:pt x="2691" y="6442"/>
                    </a:lnTo>
                    <a:cubicBezTo>
                      <a:pt x="2882" y="6239"/>
                      <a:pt x="3060" y="6001"/>
                      <a:pt x="3227" y="5751"/>
                    </a:cubicBezTo>
                    <a:lnTo>
                      <a:pt x="2096" y="5751"/>
                    </a:lnTo>
                    <a:lnTo>
                      <a:pt x="1084" y="4048"/>
                    </a:lnTo>
                    <a:lnTo>
                      <a:pt x="3155" y="3513"/>
                    </a:lnTo>
                    <a:lnTo>
                      <a:pt x="4025" y="4358"/>
                    </a:lnTo>
                    <a:cubicBezTo>
                      <a:pt x="4144" y="4120"/>
                      <a:pt x="4239" y="3882"/>
                      <a:pt x="4310" y="3667"/>
                    </a:cubicBezTo>
                    <a:lnTo>
                      <a:pt x="3584" y="2953"/>
                    </a:lnTo>
                    <a:lnTo>
                      <a:pt x="4108" y="1048"/>
                    </a:lnTo>
                    <a:lnTo>
                      <a:pt x="5965" y="2096"/>
                    </a:lnTo>
                    <a:lnTo>
                      <a:pt x="5965" y="2179"/>
                    </a:lnTo>
                    <a:cubicBezTo>
                      <a:pt x="6168" y="2179"/>
                      <a:pt x="6406" y="2155"/>
                      <a:pt x="6632" y="2108"/>
                    </a:cubicBezTo>
                    <a:lnTo>
                      <a:pt x="6632" y="2024"/>
                    </a:lnTo>
                    <a:lnTo>
                      <a:pt x="8394" y="1036"/>
                    </a:lnTo>
                    <a:lnTo>
                      <a:pt x="8513" y="1453"/>
                    </a:lnTo>
                    <a:cubicBezTo>
                      <a:pt x="8728" y="1334"/>
                      <a:pt x="8942" y="1203"/>
                      <a:pt x="9132" y="1048"/>
                    </a:cubicBezTo>
                    <a:lnTo>
                      <a:pt x="9025" y="679"/>
                    </a:lnTo>
                    <a:lnTo>
                      <a:pt x="8835" y="0"/>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26"/>
              <p:cNvSpPr/>
              <p:nvPr/>
            </p:nvSpPr>
            <p:spPr>
              <a:xfrm>
                <a:off x="7958725" y="-593700"/>
                <a:ext cx="314350" cy="305725"/>
              </a:xfrm>
              <a:custGeom>
                <a:avLst/>
                <a:gdLst/>
                <a:ahLst/>
                <a:cxnLst/>
                <a:rect l="l" t="t" r="r" b="b"/>
                <a:pathLst>
                  <a:path w="12574" h="12229" extrusionOk="0">
                    <a:moveTo>
                      <a:pt x="4072" y="1072"/>
                    </a:moveTo>
                    <a:lnTo>
                      <a:pt x="5930" y="2120"/>
                    </a:lnTo>
                    <a:lnTo>
                      <a:pt x="5930" y="5287"/>
                    </a:lnTo>
                    <a:lnTo>
                      <a:pt x="3548" y="2977"/>
                    </a:lnTo>
                    <a:lnTo>
                      <a:pt x="4072" y="1072"/>
                    </a:lnTo>
                    <a:close/>
                    <a:moveTo>
                      <a:pt x="8394" y="1049"/>
                    </a:moveTo>
                    <a:lnTo>
                      <a:pt x="8942" y="3049"/>
                    </a:lnTo>
                    <a:lnTo>
                      <a:pt x="6632" y="5299"/>
                    </a:lnTo>
                    <a:lnTo>
                      <a:pt x="6632" y="2025"/>
                    </a:lnTo>
                    <a:lnTo>
                      <a:pt x="8394" y="1049"/>
                    </a:lnTo>
                    <a:close/>
                    <a:moveTo>
                      <a:pt x="3120" y="3525"/>
                    </a:moveTo>
                    <a:lnTo>
                      <a:pt x="5430" y="5775"/>
                    </a:lnTo>
                    <a:lnTo>
                      <a:pt x="2060" y="5775"/>
                    </a:lnTo>
                    <a:lnTo>
                      <a:pt x="1048" y="4061"/>
                    </a:lnTo>
                    <a:lnTo>
                      <a:pt x="3120" y="3525"/>
                    </a:lnTo>
                    <a:close/>
                    <a:moveTo>
                      <a:pt x="9502" y="3465"/>
                    </a:moveTo>
                    <a:lnTo>
                      <a:pt x="11466" y="3977"/>
                    </a:lnTo>
                    <a:lnTo>
                      <a:pt x="10394" y="5775"/>
                    </a:lnTo>
                    <a:lnTo>
                      <a:pt x="7120" y="5775"/>
                    </a:lnTo>
                    <a:lnTo>
                      <a:pt x="9502" y="3465"/>
                    </a:lnTo>
                    <a:close/>
                    <a:moveTo>
                      <a:pt x="10502" y="6466"/>
                    </a:moveTo>
                    <a:lnTo>
                      <a:pt x="11514" y="8168"/>
                    </a:lnTo>
                    <a:lnTo>
                      <a:pt x="9442" y="8704"/>
                    </a:lnTo>
                    <a:lnTo>
                      <a:pt x="7144" y="6466"/>
                    </a:lnTo>
                    <a:close/>
                    <a:moveTo>
                      <a:pt x="5430" y="6466"/>
                    </a:moveTo>
                    <a:lnTo>
                      <a:pt x="3048" y="8764"/>
                    </a:lnTo>
                    <a:lnTo>
                      <a:pt x="1084" y="8264"/>
                    </a:lnTo>
                    <a:lnTo>
                      <a:pt x="2155" y="6466"/>
                    </a:lnTo>
                    <a:close/>
                    <a:moveTo>
                      <a:pt x="6632" y="6954"/>
                    </a:moveTo>
                    <a:lnTo>
                      <a:pt x="9013" y="9264"/>
                    </a:lnTo>
                    <a:lnTo>
                      <a:pt x="8489" y="11169"/>
                    </a:lnTo>
                    <a:lnTo>
                      <a:pt x="6632" y="10121"/>
                    </a:lnTo>
                    <a:lnTo>
                      <a:pt x="6632" y="6954"/>
                    </a:lnTo>
                    <a:close/>
                    <a:moveTo>
                      <a:pt x="5930" y="6942"/>
                    </a:moveTo>
                    <a:lnTo>
                      <a:pt x="5930" y="10216"/>
                    </a:lnTo>
                    <a:lnTo>
                      <a:pt x="4179" y="11193"/>
                    </a:lnTo>
                    <a:lnTo>
                      <a:pt x="3632" y="9192"/>
                    </a:lnTo>
                    <a:lnTo>
                      <a:pt x="5930" y="6942"/>
                    </a:lnTo>
                    <a:close/>
                    <a:moveTo>
                      <a:pt x="8835" y="1"/>
                    </a:moveTo>
                    <a:lnTo>
                      <a:pt x="8216" y="358"/>
                    </a:lnTo>
                    <a:lnTo>
                      <a:pt x="6203" y="1477"/>
                    </a:lnTo>
                    <a:lnTo>
                      <a:pt x="4263" y="394"/>
                    </a:lnTo>
                    <a:lnTo>
                      <a:pt x="3644" y="36"/>
                    </a:lnTo>
                    <a:lnTo>
                      <a:pt x="3453" y="715"/>
                    </a:lnTo>
                    <a:lnTo>
                      <a:pt x="2858" y="2894"/>
                    </a:lnTo>
                    <a:lnTo>
                      <a:pt x="691" y="3454"/>
                    </a:lnTo>
                    <a:lnTo>
                      <a:pt x="0" y="3632"/>
                    </a:lnTo>
                    <a:lnTo>
                      <a:pt x="358" y="4239"/>
                    </a:lnTo>
                    <a:lnTo>
                      <a:pt x="1512" y="6192"/>
                    </a:lnTo>
                    <a:lnTo>
                      <a:pt x="393" y="8073"/>
                    </a:lnTo>
                    <a:lnTo>
                      <a:pt x="24" y="8680"/>
                    </a:lnTo>
                    <a:lnTo>
                      <a:pt x="727" y="8859"/>
                    </a:lnTo>
                    <a:lnTo>
                      <a:pt x="2953" y="9442"/>
                    </a:lnTo>
                    <a:lnTo>
                      <a:pt x="3536" y="11538"/>
                    </a:lnTo>
                    <a:lnTo>
                      <a:pt x="3727" y="12228"/>
                    </a:lnTo>
                    <a:lnTo>
                      <a:pt x="4358" y="11871"/>
                    </a:lnTo>
                    <a:lnTo>
                      <a:pt x="6370" y="10752"/>
                    </a:lnTo>
                    <a:lnTo>
                      <a:pt x="8299" y="11836"/>
                    </a:lnTo>
                    <a:lnTo>
                      <a:pt x="8930" y="12193"/>
                    </a:lnTo>
                    <a:lnTo>
                      <a:pt x="9121" y="11514"/>
                    </a:lnTo>
                    <a:lnTo>
                      <a:pt x="9716" y="9335"/>
                    </a:lnTo>
                    <a:lnTo>
                      <a:pt x="11871" y="8776"/>
                    </a:lnTo>
                    <a:lnTo>
                      <a:pt x="12573" y="8597"/>
                    </a:lnTo>
                    <a:lnTo>
                      <a:pt x="12216" y="7978"/>
                    </a:lnTo>
                    <a:lnTo>
                      <a:pt x="11049" y="6025"/>
                    </a:lnTo>
                    <a:lnTo>
                      <a:pt x="12169" y="4156"/>
                    </a:lnTo>
                    <a:lnTo>
                      <a:pt x="12538" y="3549"/>
                    </a:lnTo>
                    <a:lnTo>
                      <a:pt x="11847" y="3370"/>
                    </a:lnTo>
                    <a:lnTo>
                      <a:pt x="9609" y="2787"/>
                    </a:lnTo>
                    <a:lnTo>
                      <a:pt x="9025" y="691"/>
                    </a:lnTo>
                    <a:lnTo>
                      <a:pt x="8835" y="1"/>
                    </a:lnTo>
                    <a:close/>
                  </a:path>
                </a:pathLst>
              </a:custGeom>
              <a:solidFill>
                <a:srgbClr val="000000">
                  <a:alpha val="39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8" name="Google Shape;1088;p26"/>
            <p:cNvGrpSpPr/>
            <p:nvPr/>
          </p:nvGrpSpPr>
          <p:grpSpPr>
            <a:xfrm>
              <a:off x="2999644" y="2503296"/>
              <a:ext cx="3144711" cy="2100136"/>
              <a:chOff x="2265450" y="-2416250"/>
              <a:chExt cx="1130825" cy="755200"/>
            </a:xfrm>
          </p:grpSpPr>
          <p:sp>
            <p:nvSpPr>
              <p:cNvPr id="1089" name="Google Shape;1089;p26"/>
              <p:cNvSpPr/>
              <p:nvPr/>
            </p:nvSpPr>
            <p:spPr>
              <a:xfrm>
                <a:off x="2480650" y="-2416250"/>
                <a:ext cx="701000" cy="755200"/>
              </a:xfrm>
              <a:custGeom>
                <a:avLst/>
                <a:gdLst/>
                <a:ahLst/>
                <a:cxnLst/>
                <a:rect l="l" t="t" r="r" b="b"/>
                <a:pathLst>
                  <a:path w="28040" h="30208" extrusionOk="0">
                    <a:moveTo>
                      <a:pt x="4477" y="18122"/>
                    </a:moveTo>
                    <a:lnTo>
                      <a:pt x="4477" y="18182"/>
                    </a:lnTo>
                    <a:cubicBezTo>
                      <a:pt x="4466" y="18146"/>
                      <a:pt x="4466" y="18134"/>
                      <a:pt x="4477" y="18122"/>
                    </a:cubicBezTo>
                    <a:close/>
                    <a:moveTo>
                      <a:pt x="24492" y="16753"/>
                    </a:moveTo>
                    <a:lnTo>
                      <a:pt x="24492" y="16753"/>
                    </a:lnTo>
                    <a:cubicBezTo>
                      <a:pt x="24480" y="16860"/>
                      <a:pt x="24468" y="17063"/>
                      <a:pt x="24468" y="17170"/>
                    </a:cubicBezTo>
                    <a:cubicBezTo>
                      <a:pt x="24373" y="17194"/>
                      <a:pt x="24313" y="17277"/>
                      <a:pt x="24313" y="17372"/>
                    </a:cubicBezTo>
                    <a:cubicBezTo>
                      <a:pt x="24313" y="17408"/>
                      <a:pt x="24313" y="17420"/>
                      <a:pt x="24337" y="17455"/>
                    </a:cubicBezTo>
                    <a:lnTo>
                      <a:pt x="24278" y="17455"/>
                    </a:lnTo>
                    <a:cubicBezTo>
                      <a:pt x="24289" y="17515"/>
                      <a:pt x="24349" y="17539"/>
                      <a:pt x="24385" y="17551"/>
                    </a:cubicBezTo>
                    <a:lnTo>
                      <a:pt x="24385" y="19158"/>
                    </a:lnTo>
                    <a:lnTo>
                      <a:pt x="24039" y="19158"/>
                    </a:lnTo>
                    <a:lnTo>
                      <a:pt x="24039" y="17039"/>
                    </a:lnTo>
                    <a:lnTo>
                      <a:pt x="24301" y="17074"/>
                    </a:lnTo>
                    <a:lnTo>
                      <a:pt x="24492" y="16753"/>
                    </a:lnTo>
                    <a:close/>
                    <a:moveTo>
                      <a:pt x="3513" y="16753"/>
                    </a:moveTo>
                    <a:lnTo>
                      <a:pt x="3692" y="17098"/>
                    </a:lnTo>
                    <a:lnTo>
                      <a:pt x="3954" y="17051"/>
                    </a:lnTo>
                    <a:lnTo>
                      <a:pt x="3954" y="19182"/>
                    </a:lnTo>
                    <a:lnTo>
                      <a:pt x="3620" y="19182"/>
                    </a:lnTo>
                    <a:lnTo>
                      <a:pt x="3620" y="17551"/>
                    </a:lnTo>
                    <a:cubicBezTo>
                      <a:pt x="3680" y="17539"/>
                      <a:pt x="3715" y="17515"/>
                      <a:pt x="3727" y="17455"/>
                    </a:cubicBezTo>
                    <a:lnTo>
                      <a:pt x="3680" y="17455"/>
                    </a:lnTo>
                    <a:cubicBezTo>
                      <a:pt x="3692" y="17420"/>
                      <a:pt x="3692" y="17408"/>
                      <a:pt x="3692" y="17372"/>
                    </a:cubicBezTo>
                    <a:cubicBezTo>
                      <a:pt x="3692" y="17289"/>
                      <a:pt x="3632" y="17194"/>
                      <a:pt x="3537" y="17170"/>
                    </a:cubicBezTo>
                    <a:cubicBezTo>
                      <a:pt x="3537" y="17063"/>
                      <a:pt x="3525" y="16860"/>
                      <a:pt x="3513" y="16753"/>
                    </a:cubicBezTo>
                    <a:close/>
                    <a:moveTo>
                      <a:pt x="477" y="17670"/>
                    </a:moveTo>
                    <a:lnTo>
                      <a:pt x="477" y="19563"/>
                    </a:lnTo>
                    <a:lnTo>
                      <a:pt x="429" y="19563"/>
                    </a:lnTo>
                    <a:lnTo>
                      <a:pt x="429" y="17694"/>
                    </a:lnTo>
                    <a:cubicBezTo>
                      <a:pt x="441" y="17694"/>
                      <a:pt x="465" y="17670"/>
                      <a:pt x="477" y="17670"/>
                    </a:cubicBezTo>
                    <a:close/>
                    <a:moveTo>
                      <a:pt x="27528" y="17670"/>
                    </a:moveTo>
                    <a:cubicBezTo>
                      <a:pt x="27552" y="17694"/>
                      <a:pt x="27564" y="17694"/>
                      <a:pt x="27576" y="17694"/>
                    </a:cubicBezTo>
                    <a:lnTo>
                      <a:pt x="27576" y="19575"/>
                    </a:lnTo>
                    <a:lnTo>
                      <a:pt x="27528" y="19575"/>
                    </a:lnTo>
                    <a:lnTo>
                      <a:pt x="27528" y="17670"/>
                    </a:lnTo>
                    <a:close/>
                    <a:moveTo>
                      <a:pt x="14002" y="1"/>
                    </a:moveTo>
                    <a:lnTo>
                      <a:pt x="13860" y="334"/>
                    </a:lnTo>
                    <a:cubicBezTo>
                      <a:pt x="13860" y="334"/>
                      <a:pt x="13871" y="370"/>
                      <a:pt x="13955" y="382"/>
                    </a:cubicBezTo>
                    <a:lnTo>
                      <a:pt x="13955" y="406"/>
                    </a:lnTo>
                    <a:cubicBezTo>
                      <a:pt x="13895" y="430"/>
                      <a:pt x="13871" y="489"/>
                      <a:pt x="13871" y="549"/>
                    </a:cubicBezTo>
                    <a:cubicBezTo>
                      <a:pt x="13871" y="608"/>
                      <a:pt x="13919" y="656"/>
                      <a:pt x="13955" y="680"/>
                    </a:cubicBezTo>
                    <a:lnTo>
                      <a:pt x="13955" y="846"/>
                    </a:lnTo>
                    <a:cubicBezTo>
                      <a:pt x="13776" y="822"/>
                      <a:pt x="13633" y="692"/>
                      <a:pt x="13598" y="513"/>
                    </a:cubicBezTo>
                    <a:cubicBezTo>
                      <a:pt x="13598" y="549"/>
                      <a:pt x="13586" y="561"/>
                      <a:pt x="13586" y="584"/>
                    </a:cubicBezTo>
                    <a:cubicBezTo>
                      <a:pt x="13586" y="799"/>
                      <a:pt x="13752" y="977"/>
                      <a:pt x="13943" y="989"/>
                    </a:cubicBezTo>
                    <a:lnTo>
                      <a:pt x="13943" y="1203"/>
                    </a:lnTo>
                    <a:cubicBezTo>
                      <a:pt x="13824" y="1227"/>
                      <a:pt x="13752" y="1323"/>
                      <a:pt x="13752" y="1442"/>
                    </a:cubicBezTo>
                    <a:cubicBezTo>
                      <a:pt x="13752" y="1561"/>
                      <a:pt x="13836" y="1644"/>
                      <a:pt x="13943" y="1680"/>
                    </a:cubicBezTo>
                    <a:lnTo>
                      <a:pt x="13943" y="1799"/>
                    </a:lnTo>
                    <a:cubicBezTo>
                      <a:pt x="13871" y="1811"/>
                      <a:pt x="13824" y="1823"/>
                      <a:pt x="13824" y="1858"/>
                    </a:cubicBezTo>
                    <a:cubicBezTo>
                      <a:pt x="13824" y="1882"/>
                      <a:pt x="13871" y="1894"/>
                      <a:pt x="13943" y="1918"/>
                    </a:cubicBezTo>
                    <a:lnTo>
                      <a:pt x="13943" y="2168"/>
                    </a:lnTo>
                    <a:cubicBezTo>
                      <a:pt x="13883" y="2180"/>
                      <a:pt x="13824" y="2192"/>
                      <a:pt x="13824" y="2227"/>
                    </a:cubicBezTo>
                    <a:cubicBezTo>
                      <a:pt x="13824" y="2227"/>
                      <a:pt x="13824" y="2239"/>
                      <a:pt x="13836" y="2239"/>
                    </a:cubicBezTo>
                    <a:cubicBezTo>
                      <a:pt x="13705" y="2299"/>
                      <a:pt x="13598" y="2430"/>
                      <a:pt x="13598" y="2597"/>
                    </a:cubicBezTo>
                    <a:cubicBezTo>
                      <a:pt x="13598" y="2787"/>
                      <a:pt x="13752" y="2954"/>
                      <a:pt x="13931" y="2989"/>
                    </a:cubicBezTo>
                    <a:lnTo>
                      <a:pt x="13931" y="3085"/>
                    </a:lnTo>
                    <a:cubicBezTo>
                      <a:pt x="13812" y="3120"/>
                      <a:pt x="13717" y="3228"/>
                      <a:pt x="13717" y="3359"/>
                    </a:cubicBezTo>
                    <a:cubicBezTo>
                      <a:pt x="13717" y="3489"/>
                      <a:pt x="13812" y="3597"/>
                      <a:pt x="13931" y="3620"/>
                    </a:cubicBezTo>
                    <a:lnTo>
                      <a:pt x="13931" y="3668"/>
                    </a:lnTo>
                    <a:cubicBezTo>
                      <a:pt x="13800" y="3704"/>
                      <a:pt x="13693" y="3823"/>
                      <a:pt x="13681" y="3954"/>
                    </a:cubicBezTo>
                    <a:lnTo>
                      <a:pt x="13645" y="3954"/>
                    </a:lnTo>
                    <a:cubicBezTo>
                      <a:pt x="13621" y="3954"/>
                      <a:pt x="13586" y="3978"/>
                      <a:pt x="13586" y="4013"/>
                    </a:cubicBezTo>
                    <a:cubicBezTo>
                      <a:pt x="13586" y="4037"/>
                      <a:pt x="13621" y="4073"/>
                      <a:pt x="13645" y="4073"/>
                    </a:cubicBezTo>
                    <a:cubicBezTo>
                      <a:pt x="13645" y="4073"/>
                      <a:pt x="13467" y="4097"/>
                      <a:pt x="13479" y="4192"/>
                    </a:cubicBezTo>
                    <a:cubicBezTo>
                      <a:pt x="13479" y="4192"/>
                      <a:pt x="13109" y="4323"/>
                      <a:pt x="13264" y="4371"/>
                    </a:cubicBezTo>
                    <a:lnTo>
                      <a:pt x="13348" y="4371"/>
                    </a:lnTo>
                    <a:lnTo>
                      <a:pt x="11990" y="5633"/>
                    </a:lnTo>
                    <a:cubicBezTo>
                      <a:pt x="11919" y="5645"/>
                      <a:pt x="11847" y="5680"/>
                      <a:pt x="11776" y="5704"/>
                    </a:cubicBezTo>
                    <a:cubicBezTo>
                      <a:pt x="11240" y="5942"/>
                      <a:pt x="11312" y="6264"/>
                      <a:pt x="11312" y="6264"/>
                    </a:cubicBezTo>
                    <a:cubicBezTo>
                      <a:pt x="11312" y="6264"/>
                      <a:pt x="5704" y="9121"/>
                      <a:pt x="8216" y="15134"/>
                    </a:cubicBezTo>
                    <a:lnTo>
                      <a:pt x="8216" y="15289"/>
                    </a:lnTo>
                    <a:cubicBezTo>
                      <a:pt x="7823" y="14634"/>
                      <a:pt x="7204" y="14324"/>
                      <a:pt x="7204" y="14324"/>
                    </a:cubicBezTo>
                    <a:cubicBezTo>
                      <a:pt x="7204" y="14324"/>
                      <a:pt x="7228" y="14217"/>
                      <a:pt x="7037" y="14134"/>
                    </a:cubicBezTo>
                    <a:cubicBezTo>
                      <a:pt x="7013" y="14122"/>
                      <a:pt x="6990" y="14122"/>
                      <a:pt x="6966" y="14098"/>
                    </a:cubicBezTo>
                    <a:lnTo>
                      <a:pt x="6490" y="13657"/>
                    </a:lnTo>
                    <a:lnTo>
                      <a:pt x="6513" y="13657"/>
                    </a:lnTo>
                    <a:cubicBezTo>
                      <a:pt x="6561" y="13646"/>
                      <a:pt x="6442" y="13598"/>
                      <a:pt x="6442" y="13598"/>
                    </a:cubicBezTo>
                    <a:cubicBezTo>
                      <a:pt x="6442" y="13562"/>
                      <a:pt x="6382" y="13550"/>
                      <a:pt x="6382" y="13550"/>
                    </a:cubicBezTo>
                    <a:cubicBezTo>
                      <a:pt x="6394" y="13550"/>
                      <a:pt x="6394" y="13538"/>
                      <a:pt x="6394" y="13538"/>
                    </a:cubicBezTo>
                    <a:cubicBezTo>
                      <a:pt x="6394" y="13526"/>
                      <a:pt x="6382" y="13526"/>
                      <a:pt x="6382" y="13526"/>
                    </a:cubicBezTo>
                    <a:lnTo>
                      <a:pt x="6371" y="13526"/>
                    </a:lnTo>
                    <a:cubicBezTo>
                      <a:pt x="6371" y="13479"/>
                      <a:pt x="6323" y="13431"/>
                      <a:pt x="6275" y="13419"/>
                    </a:cubicBezTo>
                    <a:lnTo>
                      <a:pt x="6275" y="13407"/>
                    </a:lnTo>
                    <a:cubicBezTo>
                      <a:pt x="6323" y="13384"/>
                      <a:pt x="6359" y="13360"/>
                      <a:pt x="6359" y="13312"/>
                    </a:cubicBezTo>
                    <a:cubicBezTo>
                      <a:pt x="6359" y="13265"/>
                      <a:pt x="6323" y="13229"/>
                      <a:pt x="6275" y="13229"/>
                    </a:cubicBezTo>
                    <a:lnTo>
                      <a:pt x="6275" y="13181"/>
                    </a:lnTo>
                    <a:cubicBezTo>
                      <a:pt x="6335" y="13169"/>
                      <a:pt x="6394" y="13122"/>
                      <a:pt x="6394" y="13050"/>
                    </a:cubicBezTo>
                    <a:cubicBezTo>
                      <a:pt x="6394" y="12991"/>
                      <a:pt x="6371" y="12943"/>
                      <a:pt x="6311" y="12907"/>
                    </a:cubicBezTo>
                    <a:cubicBezTo>
                      <a:pt x="6311" y="12895"/>
                      <a:pt x="6299" y="12895"/>
                      <a:pt x="6275" y="12895"/>
                    </a:cubicBezTo>
                    <a:lnTo>
                      <a:pt x="6275" y="12812"/>
                    </a:lnTo>
                    <a:cubicBezTo>
                      <a:pt x="6299" y="12812"/>
                      <a:pt x="6311" y="12788"/>
                      <a:pt x="6311" y="12788"/>
                    </a:cubicBezTo>
                    <a:cubicBezTo>
                      <a:pt x="6311" y="12776"/>
                      <a:pt x="6299" y="12776"/>
                      <a:pt x="6275" y="12776"/>
                    </a:cubicBezTo>
                    <a:lnTo>
                      <a:pt x="6275" y="12729"/>
                    </a:lnTo>
                    <a:cubicBezTo>
                      <a:pt x="6311" y="12717"/>
                      <a:pt x="6335" y="12693"/>
                      <a:pt x="6335" y="12657"/>
                    </a:cubicBezTo>
                    <a:cubicBezTo>
                      <a:pt x="6335" y="12610"/>
                      <a:pt x="6311" y="12586"/>
                      <a:pt x="6275" y="12586"/>
                    </a:cubicBezTo>
                    <a:lnTo>
                      <a:pt x="6275" y="12514"/>
                    </a:lnTo>
                    <a:cubicBezTo>
                      <a:pt x="6359" y="12491"/>
                      <a:pt x="6394" y="12431"/>
                      <a:pt x="6394" y="12372"/>
                    </a:cubicBezTo>
                    <a:lnTo>
                      <a:pt x="6394" y="12348"/>
                    </a:lnTo>
                    <a:cubicBezTo>
                      <a:pt x="6382" y="12407"/>
                      <a:pt x="6335" y="12455"/>
                      <a:pt x="6275" y="12467"/>
                    </a:cubicBezTo>
                    <a:lnTo>
                      <a:pt x="6275" y="12407"/>
                    </a:lnTo>
                    <a:cubicBezTo>
                      <a:pt x="6299" y="12395"/>
                      <a:pt x="6311" y="12395"/>
                      <a:pt x="6311" y="12360"/>
                    </a:cubicBezTo>
                    <a:cubicBezTo>
                      <a:pt x="6311" y="12336"/>
                      <a:pt x="6299" y="12336"/>
                      <a:pt x="6275" y="12312"/>
                    </a:cubicBezTo>
                    <a:lnTo>
                      <a:pt x="6275" y="12300"/>
                    </a:lnTo>
                    <a:cubicBezTo>
                      <a:pt x="6311" y="12300"/>
                      <a:pt x="6311" y="12288"/>
                      <a:pt x="6311" y="12288"/>
                    </a:cubicBezTo>
                    <a:lnTo>
                      <a:pt x="6251" y="12193"/>
                    </a:lnTo>
                    <a:lnTo>
                      <a:pt x="6192" y="12288"/>
                    </a:lnTo>
                    <a:cubicBezTo>
                      <a:pt x="6192" y="12288"/>
                      <a:pt x="6192" y="12300"/>
                      <a:pt x="6216" y="12300"/>
                    </a:cubicBezTo>
                    <a:lnTo>
                      <a:pt x="6216" y="12312"/>
                    </a:lnTo>
                    <a:cubicBezTo>
                      <a:pt x="6204" y="12336"/>
                      <a:pt x="6192" y="12336"/>
                      <a:pt x="6192" y="12360"/>
                    </a:cubicBezTo>
                    <a:cubicBezTo>
                      <a:pt x="6192" y="12372"/>
                      <a:pt x="6204" y="12395"/>
                      <a:pt x="6216" y="12407"/>
                    </a:cubicBezTo>
                    <a:lnTo>
                      <a:pt x="6216" y="12467"/>
                    </a:lnTo>
                    <a:cubicBezTo>
                      <a:pt x="6156" y="12455"/>
                      <a:pt x="6121" y="12407"/>
                      <a:pt x="6097" y="12348"/>
                    </a:cubicBezTo>
                    <a:lnTo>
                      <a:pt x="6097" y="12372"/>
                    </a:lnTo>
                    <a:cubicBezTo>
                      <a:pt x="6097" y="12455"/>
                      <a:pt x="6156" y="12514"/>
                      <a:pt x="6216" y="12514"/>
                    </a:cubicBezTo>
                    <a:lnTo>
                      <a:pt x="6216" y="12586"/>
                    </a:lnTo>
                    <a:cubicBezTo>
                      <a:pt x="6192" y="12598"/>
                      <a:pt x="6156" y="12633"/>
                      <a:pt x="6156" y="12657"/>
                    </a:cubicBezTo>
                    <a:cubicBezTo>
                      <a:pt x="6156" y="12705"/>
                      <a:pt x="6192" y="12729"/>
                      <a:pt x="6216" y="12729"/>
                    </a:cubicBezTo>
                    <a:lnTo>
                      <a:pt x="6216" y="12776"/>
                    </a:lnTo>
                    <a:cubicBezTo>
                      <a:pt x="6204" y="12776"/>
                      <a:pt x="6192" y="12788"/>
                      <a:pt x="6192" y="12788"/>
                    </a:cubicBezTo>
                    <a:cubicBezTo>
                      <a:pt x="6192" y="12812"/>
                      <a:pt x="6204" y="12812"/>
                      <a:pt x="6216" y="12812"/>
                    </a:cubicBezTo>
                    <a:lnTo>
                      <a:pt x="6216" y="12895"/>
                    </a:lnTo>
                    <a:cubicBezTo>
                      <a:pt x="6204" y="12895"/>
                      <a:pt x="6192" y="12907"/>
                      <a:pt x="6192" y="12907"/>
                    </a:cubicBezTo>
                    <a:cubicBezTo>
                      <a:pt x="6144" y="12931"/>
                      <a:pt x="6097" y="12991"/>
                      <a:pt x="6097" y="13050"/>
                    </a:cubicBezTo>
                    <a:cubicBezTo>
                      <a:pt x="6097" y="13122"/>
                      <a:pt x="6144" y="13169"/>
                      <a:pt x="6216" y="13181"/>
                    </a:cubicBezTo>
                    <a:lnTo>
                      <a:pt x="6216" y="13229"/>
                    </a:lnTo>
                    <a:cubicBezTo>
                      <a:pt x="6180" y="13241"/>
                      <a:pt x="6144" y="13265"/>
                      <a:pt x="6144" y="13312"/>
                    </a:cubicBezTo>
                    <a:cubicBezTo>
                      <a:pt x="6144" y="13360"/>
                      <a:pt x="6180" y="13407"/>
                      <a:pt x="6216" y="13407"/>
                    </a:cubicBezTo>
                    <a:lnTo>
                      <a:pt x="6216" y="13419"/>
                    </a:lnTo>
                    <a:cubicBezTo>
                      <a:pt x="6180" y="13431"/>
                      <a:pt x="6132" y="13467"/>
                      <a:pt x="6132" y="13526"/>
                    </a:cubicBezTo>
                    <a:lnTo>
                      <a:pt x="6109" y="13526"/>
                    </a:lnTo>
                    <a:cubicBezTo>
                      <a:pt x="6097" y="13526"/>
                      <a:pt x="6097" y="13538"/>
                      <a:pt x="6097" y="13538"/>
                    </a:cubicBezTo>
                    <a:cubicBezTo>
                      <a:pt x="6097" y="13550"/>
                      <a:pt x="6109" y="13550"/>
                      <a:pt x="6109" y="13550"/>
                    </a:cubicBezTo>
                    <a:cubicBezTo>
                      <a:pt x="6109" y="13550"/>
                      <a:pt x="6061" y="13562"/>
                      <a:pt x="6061" y="13598"/>
                    </a:cubicBezTo>
                    <a:cubicBezTo>
                      <a:pt x="6061" y="13598"/>
                      <a:pt x="5918" y="13646"/>
                      <a:pt x="5978" y="13657"/>
                    </a:cubicBezTo>
                    <a:lnTo>
                      <a:pt x="6013" y="13657"/>
                    </a:lnTo>
                    <a:lnTo>
                      <a:pt x="5537" y="14098"/>
                    </a:lnTo>
                    <a:cubicBezTo>
                      <a:pt x="5501" y="14098"/>
                      <a:pt x="5489" y="14122"/>
                      <a:pt x="5466" y="14134"/>
                    </a:cubicBezTo>
                    <a:cubicBezTo>
                      <a:pt x="5263" y="14217"/>
                      <a:pt x="5299" y="14324"/>
                      <a:pt x="5299" y="14324"/>
                    </a:cubicBezTo>
                    <a:cubicBezTo>
                      <a:pt x="5299" y="14324"/>
                      <a:pt x="3823" y="15086"/>
                      <a:pt x="3989" y="16634"/>
                    </a:cubicBezTo>
                    <a:lnTo>
                      <a:pt x="3501" y="16717"/>
                    </a:lnTo>
                    <a:cubicBezTo>
                      <a:pt x="3501" y="16693"/>
                      <a:pt x="3477" y="16682"/>
                      <a:pt x="3477" y="16682"/>
                    </a:cubicBezTo>
                    <a:cubicBezTo>
                      <a:pt x="3442" y="16682"/>
                      <a:pt x="3418" y="17015"/>
                      <a:pt x="3406" y="17170"/>
                    </a:cubicBezTo>
                    <a:cubicBezTo>
                      <a:pt x="3323" y="17194"/>
                      <a:pt x="3263" y="17277"/>
                      <a:pt x="3263" y="17372"/>
                    </a:cubicBezTo>
                    <a:cubicBezTo>
                      <a:pt x="3263" y="17408"/>
                      <a:pt x="3263" y="17420"/>
                      <a:pt x="3275" y="17455"/>
                    </a:cubicBezTo>
                    <a:lnTo>
                      <a:pt x="3215" y="17455"/>
                    </a:lnTo>
                    <a:cubicBezTo>
                      <a:pt x="3227" y="17515"/>
                      <a:pt x="3287" y="17539"/>
                      <a:pt x="3334" y="17551"/>
                    </a:cubicBezTo>
                    <a:lnTo>
                      <a:pt x="3334" y="19158"/>
                    </a:lnTo>
                    <a:lnTo>
                      <a:pt x="2263" y="19313"/>
                    </a:lnTo>
                    <a:lnTo>
                      <a:pt x="2263" y="19146"/>
                    </a:lnTo>
                    <a:lnTo>
                      <a:pt x="2501" y="18920"/>
                    </a:lnTo>
                    <a:lnTo>
                      <a:pt x="2275" y="18741"/>
                    </a:lnTo>
                    <a:lnTo>
                      <a:pt x="2275" y="18468"/>
                    </a:lnTo>
                    <a:lnTo>
                      <a:pt x="1632" y="17646"/>
                    </a:lnTo>
                    <a:lnTo>
                      <a:pt x="1632" y="16824"/>
                    </a:lnTo>
                    <a:cubicBezTo>
                      <a:pt x="1691" y="16813"/>
                      <a:pt x="1739" y="16777"/>
                      <a:pt x="1751" y="16717"/>
                    </a:cubicBezTo>
                    <a:lnTo>
                      <a:pt x="1679" y="16717"/>
                    </a:lnTo>
                    <a:cubicBezTo>
                      <a:pt x="1691" y="16693"/>
                      <a:pt x="1691" y="16682"/>
                      <a:pt x="1691" y="16646"/>
                    </a:cubicBezTo>
                    <a:cubicBezTo>
                      <a:pt x="1691" y="16563"/>
                      <a:pt x="1632" y="16467"/>
                      <a:pt x="1549" y="16443"/>
                    </a:cubicBezTo>
                    <a:cubicBezTo>
                      <a:pt x="1549" y="16289"/>
                      <a:pt x="1513" y="15943"/>
                      <a:pt x="1489" y="15943"/>
                    </a:cubicBezTo>
                    <a:cubicBezTo>
                      <a:pt x="1441" y="15943"/>
                      <a:pt x="1429" y="16289"/>
                      <a:pt x="1418" y="16443"/>
                    </a:cubicBezTo>
                    <a:cubicBezTo>
                      <a:pt x="1322" y="16467"/>
                      <a:pt x="1263" y="16539"/>
                      <a:pt x="1263" y="16646"/>
                    </a:cubicBezTo>
                    <a:cubicBezTo>
                      <a:pt x="1263" y="16682"/>
                      <a:pt x="1263" y="16693"/>
                      <a:pt x="1275" y="16717"/>
                    </a:cubicBezTo>
                    <a:lnTo>
                      <a:pt x="1215" y="16717"/>
                    </a:lnTo>
                    <a:cubicBezTo>
                      <a:pt x="1239" y="16777"/>
                      <a:pt x="1298" y="16813"/>
                      <a:pt x="1334" y="16824"/>
                    </a:cubicBezTo>
                    <a:lnTo>
                      <a:pt x="1334" y="17479"/>
                    </a:lnTo>
                    <a:lnTo>
                      <a:pt x="775" y="17479"/>
                    </a:lnTo>
                    <a:lnTo>
                      <a:pt x="775" y="15753"/>
                    </a:lnTo>
                    <a:cubicBezTo>
                      <a:pt x="834" y="15741"/>
                      <a:pt x="882" y="15705"/>
                      <a:pt x="894" y="15646"/>
                    </a:cubicBezTo>
                    <a:lnTo>
                      <a:pt x="834" y="15646"/>
                    </a:lnTo>
                    <a:cubicBezTo>
                      <a:pt x="846" y="15622"/>
                      <a:pt x="846" y="15610"/>
                      <a:pt x="846" y="15574"/>
                    </a:cubicBezTo>
                    <a:cubicBezTo>
                      <a:pt x="846" y="15491"/>
                      <a:pt x="787" y="15396"/>
                      <a:pt x="703" y="15372"/>
                    </a:cubicBezTo>
                    <a:cubicBezTo>
                      <a:pt x="703" y="15217"/>
                      <a:pt x="667" y="14872"/>
                      <a:pt x="644" y="14872"/>
                    </a:cubicBezTo>
                    <a:cubicBezTo>
                      <a:pt x="596" y="14872"/>
                      <a:pt x="584" y="15217"/>
                      <a:pt x="560" y="15372"/>
                    </a:cubicBezTo>
                    <a:cubicBezTo>
                      <a:pt x="477" y="15396"/>
                      <a:pt x="417" y="15467"/>
                      <a:pt x="417" y="15574"/>
                    </a:cubicBezTo>
                    <a:cubicBezTo>
                      <a:pt x="417" y="15610"/>
                      <a:pt x="417" y="15622"/>
                      <a:pt x="429" y="15646"/>
                    </a:cubicBezTo>
                    <a:lnTo>
                      <a:pt x="370" y="15646"/>
                    </a:lnTo>
                    <a:cubicBezTo>
                      <a:pt x="382" y="15705"/>
                      <a:pt x="441" y="15741"/>
                      <a:pt x="489" y="15753"/>
                    </a:cubicBezTo>
                    <a:lnTo>
                      <a:pt x="489" y="17396"/>
                    </a:lnTo>
                    <a:cubicBezTo>
                      <a:pt x="465" y="17348"/>
                      <a:pt x="417" y="17301"/>
                      <a:pt x="370" y="17289"/>
                    </a:cubicBezTo>
                    <a:cubicBezTo>
                      <a:pt x="370" y="17134"/>
                      <a:pt x="346" y="16801"/>
                      <a:pt x="310" y="16801"/>
                    </a:cubicBezTo>
                    <a:cubicBezTo>
                      <a:pt x="263" y="16801"/>
                      <a:pt x="251" y="17134"/>
                      <a:pt x="239" y="17289"/>
                    </a:cubicBezTo>
                    <a:cubicBezTo>
                      <a:pt x="144" y="17313"/>
                      <a:pt x="84" y="17396"/>
                      <a:pt x="84" y="17491"/>
                    </a:cubicBezTo>
                    <a:cubicBezTo>
                      <a:pt x="84" y="17527"/>
                      <a:pt x="84" y="17539"/>
                      <a:pt x="108" y="17575"/>
                    </a:cubicBezTo>
                    <a:lnTo>
                      <a:pt x="48" y="17575"/>
                    </a:lnTo>
                    <a:cubicBezTo>
                      <a:pt x="60" y="17634"/>
                      <a:pt x="120" y="17658"/>
                      <a:pt x="167" y="17670"/>
                    </a:cubicBezTo>
                    <a:lnTo>
                      <a:pt x="167" y="20170"/>
                    </a:lnTo>
                    <a:lnTo>
                      <a:pt x="84" y="20194"/>
                    </a:lnTo>
                    <a:cubicBezTo>
                      <a:pt x="25" y="20194"/>
                      <a:pt x="1" y="20253"/>
                      <a:pt x="1" y="20289"/>
                    </a:cubicBezTo>
                    <a:cubicBezTo>
                      <a:pt x="1" y="20344"/>
                      <a:pt x="50" y="20398"/>
                      <a:pt x="104" y="20398"/>
                    </a:cubicBezTo>
                    <a:cubicBezTo>
                      <a:pt x="109" y="20398"/>
                      <a:pt x="115" y="20397"/>
                      <a:pt x="120" y="20396"/>
                    </a:cubicBezTo>
                    <a:lnTo>
                      <a:pt x="167" y="20396"/>
                    </a:lnTo>
                    <a:lnTo>
                      <a:pt x="167" y="30207"/>
                    </a:lnTo>
                    <a:lnTo>
                      <a:pt x="27802" y="30207"/>
                    </a:lnTo>
                    <a:lnTo>
                      <a:pt x="27802" y="20396"/>
                    </a:lnTo>
                    <a:lnTo>
                      <a:pt x="27838" y="20396"/>
                    </a:lnTo>
                    <a:cubicBezTo>
                      <a:pt x="27843" y="20397"/>
                      <a:pt x="27848" y="20398"/>
                      <a:pt x="27853" y="20398"/>
                    </a:cubicBezTo>
                    <a:cubicBezTo>
                      <a:pt x="27907" y="20398"/>
                      <a:pt x="27957" y="20344"/>
                      <a:pt x="27957" y="20289"/>
                    </a:cubicBezTo>
                    <a:cubicBezTo>
                      <a:pt x="28040" y="20253"/>
                      <a:pt x="27992" y="20206"/>
                      <a:pt x="27933" y="20194"/>
                    </a:cubicBezTo>
                    <a:lnTo>
                      <a:pt x="27861" y="20170"/>
                    </a:lnTo>
                    <a:lnTo>
                      <a:pt x="27861" y="17670"/>
                    </a:lnTo>
                    <a:cubicBezTo>
                      <a:pt x="27921" y="17658"/>
                      <a:pt x="27968" y="17634"/>
                      <a:pt x="27980" y="17575"/>
                    </a:cubicBezTo>
                    <a:lnTo>
                      <a:pt x="27921" y="17575"/>
                    </a:lnTo>
                    <a:cubicBezTo>
                      <a:pt x="27933" y="17539"/>
                      <a:pt x="27933" y="17527"/>
                      <a:pt x="27933" y="17491"/>
                    </a:cubicBezTo>
                    <a:cubicBezTo>
                      <a:pt x="27933" y="17408"/>
                      <a:pt x="27873" y="17313"/>
                      <a:pt x="27790" y="17289"/>
                    </a:cubicBezTo>
                    <a:cubicBezTo>
                      <a:pt x="27790" y="17134"/>
                      <a:pt x="27766" y="16801"/>
                      <a:pt x="27707" y="16801"/>
                    </a:cubicBezTo>
                    <a:cubicBezTo>
                      <a:pt x="27671" y="16801"/>
                      <a:pt x="27647" y="17134"/>
                      <a:pt x="27647" y="17289"/>
                    </a:cubicBezTo>
                    <a:cubicBezTo>
                      <a:pt x="27587" y="17301"/>
                      <a:pt x="27552" y="17348"/>
                      <a:pt x="27528" y="17396"/>
                    </a:cubicBezTo>
                    <a:lnTo>
                      <a:pt x="27528" y="15753"/>
                    </a:lnTo>
                    <a:cubicBezTo>
                      <a:pt x="27587" y="15741"/>
                      <a:pt x="27635" y="15717"/>
                      <a:pt x="27647" y="15646"/>
                    </a:cubicBezTo>
                    <a:lnTo>
                      <a:pt x="27576" y="15646"/>
                    </a:lnTo>
                    <a:cubicBezTo>
                      <a:pt x="27587" y="15622"/>
                      <a:pt x="27587" y="15610"/>
                      <a:pt x="27587" y="15574"/>
                    </a:cubicBezTo>
                    <a:cubicBezTo>
                      <a:pt x="27587" y="15491"/>
                      <a:pt x="27528" y="15396"/>
                      <a:pt x="27445" y="15372"/>
                    </a:cubicBezTo>
                    <a:cubicBezTo>
                      <a:pt x="27445" y="15217"/>
                      <a:pt x="27433" y="14884"/>
                      <a:pt x="27373" y="14884"/>
                    </a:cubicBezTo>
                    <a:cubicBezTo>
                      <a:pt x="27326" y="14884"/>
                      <a:pt x="27314" y="15217"/>
                      <a:pt x="27314" y="15372"/>
                    </a:cubicBezTo>
                    <a:cubicBezTo>
                      <a:pt x="27218" y="15396"/>
                      <a:pt x="27159" y="15479"/>
                      <a:pt x="27159" y="15574"/>
                    </a:cubicBezTo>
                    <a:cubicBezTo>
                      <a:pt x="27159" y="15610"/>
                      <a:pt x="27159" y="15622"/>
                      <a:pt x="27171" y="15646"/>
                    </a:cubicBezTo>
                    <a:lnTo>
                      <a:pt x="27111" y="15646"/>
                    </a:lnTo>
                    <a:cubicBezTo>
                      <a:pt x="27135" y="15705"/>
                      <a:pt x="27195" y="15741"/>
                      <a:pt x="27230" y="15753"/>
                    </a:cubicBezTo>
                    <a:lnTo>
                      <a:pt x="27230" y="17479"/>
                    </a:lnTo>
                    <a:lnTo>
                      <a:pt x="26671" y="17479"/>
                    </a:lnTo>
                    <a:lnTo>
                      <a:pt x="26671" y="16824"/>
                    </a:lnTo>
                    <a:cubicBezTo>
                      <a:pt x="26730" y="16813"/>
                      <a:pt x="26778" y="16789"/>
                      <a:pt x="26790" y="16729"/>
                    </a:cubicBezTo>
                    <a:lnTo>
                      <a:pt x="26730" y="16729"/>
                    </a:lnTo>
                    <a:cubicBezTo>
                      <a:pt x="26742" y="16693"/>
                      <a:pt x="26742" y="16682"/>
                      <a:pt x="26742" y="16646"/>
                    </a:cubicBezTo>
                    <a:cubicBezTo>
                      <a:pt x="26742" y="16563"/>
                      <a:pt x="26683" y="16467"/>
                      <a:pt x="26599" y="16443"/>
                    </a:cubicBezTo>
                    <a:cubicBezTo>
                      <a:pt x="26599" y="16289"/>
                      <a:pt x="26575" y="15955"/>
                      <a:pt x="26516" y="15955"/>
                    </a:cubicBezTo>
                    <a:cubicBezTo>
                      <a:pt x="26480" y="15955"/>
                      <a:pt x="26456" y="16289"/>
                      <a:pt x="26456" y="16443"/>
                    </a:cubicBezTo>
                    <a:cubicBezTo>
                      <a:pt x="26373" y="16467"/>
                      <a:pt x="26314" y="16551"/>
                      <a:pt x="26314" y="16646"/>
                    </a:cubicBezTo>
                    <a:cubicBezTo>
                      <a:pt x="26314" y="16682"/>
                      <a:pt x="26314" y="16693"/>
                      <a:pt x="26325" y="16729"/>
                    </a:cubicBezTo>
                    <a:lnTo>
                      <a:pt x="26266" y="16729"/>
                    </a:lnTo>
                    <a:cubicBezTo>
                      <a:pt x="26278" y="16777"/>
                      <a:pt x="26337" y="16813"/>
                      <a:pt x="26385" y="16824"/>
                    </a:cubicBezTo>
                    <a:lnTo>
                      <a:pt x="26385" y="17646"/>
                    </a:lnTo>
                    <a:lnTo>
                      <a:pt x="25742" y="18468"/>
                    </a:lnTo>
                    <a:lnTo>
                      <a:pt x="25742" y="18753"/>
                    </a:lnTo>
                    <a:lnTo>
                      <a:pt x="25528" y="18932"/>
                    </a:lnTo>
                    <a:lnTo>
                      <a:pt x="25766" y="19146"/>
                    </a:lnTo>
                    <a:lnTo>
                      <a:pt x="25766" y="19313"/>
                    </a:lnTo>
                    <a:lnTo>
                      <a:pt x="24694" y="19170"/>
                    </a:lnTo>
                    <a:lnTo>
                      <a:pt x="24694" y="17551"/>
                    </a:lnTo>
                    <a:cubicBezTo>
                      <a:pt x="24754" y="17539"/>
                      <a:pt x="24790" y="17515"/>
                      <a:pt x="24813" y="17455"/>
                    </a:cubicBezTo>
                    <a:lnTo>
                      <a:pt x="24754" y="17455"/>
                    </a:lnTo>
                    <a:cubicBezTo>
                      <a:pt x="24766" y="17420"/>
                      <a:pt x="24766" y="17408"/>
                      <a:pt x="24766" y="17372"/>
                    </a:cubicBezTo>
                    <a:cubicBezTo>
                      <a:pt x="24766" y="17289"/>
                      <a:pt x="24706" y="17194"/>
                      <a:pt x="24611" y="17170"/>
                    </a:cubicBezTo>
                    <a:cubicBezTo>
                      <a:pt x="24611" y="17015"/>
                      <a:pt x="24599" y="16682"/>
                      <a:pt x="24539" y="16682"/>
                    </a:cubicBezTo>
                    <a:cubicBezTo>
                      <a:pt x="24528" y="16682"/>
                      <a:pt x="24528" y="16693"/>
                      <a:pt x="24528" y="16717"/>
                    </a:cubicBezTo>
                    <a:lnTo>
                      <a:pt x="24039" y="16634"/>
                    </a:lnTo>
                    <a:cubicBezTo>
                      <a:pt x="24194" y="15074"/>
                      <a:pt x="22730" y="14324"/>
                      <a:pt x="22730" y="14324"/>
                    </a:cubicBezTo>
                    <a:cubicBezTo>
                      <a:pt x="22730" y="14324"/>
                      <a:pt x="22754" y="14217"/>
                      <a:pt x="22563" y="14134"/>
                    </a:cubicBezTo>
                    <a:cubicBezTo>
                      <a:pt x="22527" y="14122"/>
                      <a:pt x="22515" y="14122"/>
                      <a:pt x="22492" y="14098"/>
                    </a:cubicBezTo>
                    <a:lnTo>
                      <a:pt x="22015" y="13657"/>
                    </a:lnTo>
                    <a:lnTo>
                      <a:pt x="22039" y="13657"/>
                    </a:lnTo>
                    <a:cubicBezTo>
                      <a:pt x="22087" y="13646"/>
                      <a:pt x="21968" y="13598"/>
                      <a:pt x="21968" y="13598"/>
                    </a:cubicBezTo>
                    <a:cubicBezTo>
                      <a:pt x="21968" y="13562"/>
                      <a:pt x="21908" y="13550"/>
                      <a:pt x="21908" y="13550"/>
                    </a:cubicBezTo>
                    <a:cubicBezTo>
                      <a:pt x="21920" y="13550"/>
                      <a:pt x="21920" y="13538"/>
                      <a:pt x="21920" y="13538"/>
                    </a:cubicBezTo>
                    <a:cubicBezTo>
                      <a:pt x="21920" y="13526"/>
                      <a:pt x="21908" y="13526"/>
                      <a:pt x="21908" y="13526"/>
                    </a:cubicBezTo>
                    <a:lnTo>
                      <a:pt x="21896" y="13526"/>
                    </a:lnTo>
                    <a:cubicBezTo>
                      <a:pt x="21896" y="13479"/>
                      <a:pt x="21849" y="13431"/>
                      <a:pt x="21801" y="13419"/>
                    </a:cubicBezTo>
                    <a:lnTo>
                      <a:pt x="21801" y="13407"/>
                    </a:lnTo>
                    <a:cubicBezTo>
                      <a:pt x="21849" y="13384"/>
                      <a:pt x="21872" y="13360"/>
                      <a:pt x="21872" y="13312"/>
                    </a:cubicBezTo>
                    <a:cubicBezTo>
                      <a:pt x="21872" y="13265"/>
                      <a:pt x="21849" y="13229"/>
                      <a:pt x="21801" y="13229"/>
                    </a:cubicBezTo>
                    <a:lnTo>
                      <a:pt x="21801" y="13181"/>
                    </a:lnTo>
                    <a:cubicBezTo>
                      <a:pt x="21861" y="13169"/>
                      <a:pt x="21920" y="13122"/>
                      <a:pt x="21920" y="13050"/>
                    </a:cubicBezTo>
                    <a:cubicBezTo>
                      <a:pt x="21920" y="12991"/>
                      <a:pt x="21896" y="12943"/>
                      <a:pt x="21837" y="12907"/>
                    </a:cubicBezTo>
                    <a:cubicBezTo>
                      <a:pt x="21837" y="12895"/>
                      <a:pt x="21813" y="12895"/>
                      <a:pt x="21801" y="12895"/>
                    </a:cubicBezTo>
                    <a:lnTo>
                      <a:pt x="21801" y="12812"/>
                    </a:lnTo>
                    <a:cubicBezTo>
                      <a:pt x="21813" y="12812"/>
                      <a:pt x="21837" y="12788"/>
                      <a:pt x="21837" y="12788"/>
                    </a:cubicBezTo>
                    <a:cubicBezTo>
                      <a:pt x="21837" y="12776"/>
                      <a:pt x="21813" y="12776"/>
                      <a:pt x="21801" y="12776"/>
                    </a:cubicBezTo>
                    <a:lnTo>
                      <a:pt x="21801" y="12729"/>
                    </a:lnTo>
                    <a:cubicBezTo>
                      <a:pt x="21837" y="12717"/>
                      <a:pt x="21861" y="12693"/>
                      <a:pt x="21861" y="12657"/>
                    </a:cubicBezTo>
                    <a:cubicBezTo>
                      <a:pt x="21861" y="12610"/>
                      <a:pt x="21837" y="12586"/>
                      <a:pt x="21801" y="12586"/>
                    </a:cubicBezTo>
                    <a:lnTo>
                      <a:pt x="21801" y="12514"/>
                    </a:lnTo>
                    <a:cubicBezTo>
                      <a:pt x="21872" y="12491"/>
                      <a:pt x="21920" y="12431"/>
                      <a:pt x="21920" y="12372"/>
                    </a:cubicBezTo>
                    <a:lnTo>
                      <a:pt x="21920" y="12348"/>
                    </a:lnTo>
                    <a:cubicBezTo>
                      <a:pt x="21908" y="12407"/>
                      <a:pt x="21861" y="12455"/>
                      <a:pt x="21801" y="12467"/>
                    </a:cubicBezTo>
                    <a:lnTo>
                      <a:pt x="21801" y="12407"/>
                    </a:lnTo>
                    <a:cubicBezTo>
                      <a:pt x="21813" y="12395"/>
                      <a:pt x="21837" y="12395"/>
                      <a:pt x="21837" y="12360"/>
                    </a:cubicBezTo>
                    <a:cubicBezTo>
                      <a:pt x="21837" y="12348"/>
                      <a:pt x="21813" y="12336"/>
                      <a:pt x="21801" y="12312"/>
                    </a:cubicBezTo>
                    <a:lnTo>
                      <a:pt x="21801" y="12300"/>
                    </a:lnTo>
                    <a:cubicBezTo>
                      <a:pt x="21837" y="12300"/>
                      <a:pt x="21837" y="12288"/>
                      <a:pt x="21837" y="12288"/>
                    </a:cubicBezTo>
                    <a:lnTo>
                      <a:pt x="21777" y="12193"/>
                    </a:lnTo>
                    <a:lnTo>
                      <a:pt x="21718" y="12288"/>
                    </a:lnTo>
                    <a:cubicBezTo>
                      <a:pt x="21718" y="12288"/>
                      <a:pt x="21718" y="12300"/>
                      <a:pt x="21742" y="12300"/>
                    </a:cubicBezTo>
                    <a:lnTo>
                      <a:pt x="21742" y="12312"/>
                    </a:lnTo>
                    <a:cubicBezTo>
                      <a:pt x="21730" y="12336"/>
                      <a:pt x="21718" y="12336"/>
                      <a:pt x="21718" y="12360"/>
                    </a:cubicBezTo>
                    <a:cubicBezTo>
                      <a:pt x="21718" y="12372"/>
                      <a:pt x="21730" y="12395"/>
                      <a:pt x="21742" y="12407"/>
                    </a:cubicBezTo>
                    <a:lnTo>
                      <a:pt x="21742" y="12467"/>
                    </a:lnTo>
                    <a:cubicBezTo>
                      <a:pt x="21682" y="12455"/>
                      <a:pt x="21634" y="12407"/>
                      <a:pt x="21622" y="12348"/>
                    </a:cubicBezTo>
                    <a:lnTo>
                      <a:pt x="21622" y="12372"/>
                    </a:lnTo>
                    <a:cubicBezTo>
                      <a:pt x="21622" y="12455"/>
                      <a:pt x="21670" y="12514"/>
                      <a:pt x="21742" y="12514"/>
                    </a:cubicBezTo>
                    <a:lnTo>
                      <a:pt x="21742" y="12586"/>
                    </a:lnTo>
                    <a:cubicBezTo>
                      <a:pt x="21718" y="12598"/>
                      <a:pt x="21682" y="12633"/>
                      <a:pt x="21682" y="12657"/>
                    </a:cubicBezTo>
                    <a:cubicBezTo>
                      <a:pt x="21682" y="12705"/>
                      <a:pt x="21718" y="12729"/>
                      <a:pt x="21742" y="12729"/>
                    </a:cubicBezTo>
                    <a:lnTo>
                      <a:pt x="21742" y="12776"/>
                    </a:lnTo>
                    <a:cubicBezTo>
                      <a:pt x="21730" y="12776"/>
                      <a:pt x="21718" y="12788"/>
                      <a:pt x="21718" y="12788"/>
                    </a:cubicBezTo>
                    <a:cubicBezTo>
                      <a:pt x="21718" y="12812"/>
                      <a:pt x="21730" y="12812"/>
                      <a:pt x="21742" y="12812"/>
                    </a:cubicBezTo>
                    <a:lnTo>
                      <a:pt x="21742" y="12895"/>
                    </a:lnTo>
                    <a:cubicBezTo>
                      <a:pt x="21730" y="12895"/>
                      <a:pt x="21718" y="12907"/>
                      <a:pt x="21718" y="12907"/>
                    </a:cubicBezTo>
                    <a:cubicBezTo>
                      <a:pt x="21670" y="12931"/>
                      <a:pt x="21622" y="12991"/>
                      <a:pt x="21622" y="13050"/>
                    </a:cubicBezTo>
                    <a:cubicBezTo>
                      <a:pt x="21622" y="13122"/>
                      <a:pt x="21670" y="13169"/>
                      <a:pt x="21742" y="13181"/>
                    </a:cubicBezTo>
                    <a:lnTo>
                      <a:pt x="21742" y="13229"/>
                    </a:lnTo>
                    <a:cubicBezTo>
                      <a:pt x="21694" y="13241"/>
                      <a:pt x="21670" y="13265"/>
                      <a:pt x="21670" y="13312"/>
                    </a:cubicBezTo>
                    <a:cubicBezTo>
                      <a:pt x="21670" y="13360"/>
                      <a:pt x="21694" y="13407"/>
                      <a:pt x="21742" y="13407"/>
                    </a:cubicBezTo>
                    <a:lnTo>
                      <a:pt x="21742" y="13419"/>
                    </a:lnTo>
                    <a:cubicBezTo>
                      <a:pt x="21694" y="13431"/>
                      <a:pt x="21658" y="13467"/>
                      <a:pt x="21658" y="13526"/>
                    </a:cubicBezTo>
                    <a:lnTo>
                      <a:pt x="21634" y="13526"/>
                    </a:lnTo>
                    <a:cubicBezTo>
                      <a:pt x="21622" y="13526"/>
                      <a:pt x="21622" y="13538"/>
                      <a:pt x="21622" y="13538"/>
                    </a:cubicBezTo>
                    <a:cubicBezTo>
                      <a:pt x="21622" y="13550"/>
                      <a:pt x="21634" y="13550"/>
                      <a:pt x="21634" y="13550"/>
                    </a:cubicBezTo>
                    <a:cubicBezTo>
                      <a:pt x="21634" y="13550"/>
                      <a:pt x="21575" y="13562"/>
                      <a:pt x="21575" y="13598"/>
                    </a:cubicBezTo>
                    <a:cubicBezTo>
                      <a:pt x="21575" y="13598"/>
                      <a:pt x="21444" y="13646"/>
                      <a:pt x="21503" y="13657"/>
                    </a:cubicBezTo>
                    <a:lnTo>
                      <a:pt x="21539" y="13657"/>
                    </a:lnTo>
                    <a:lnTo>
                      <a:pt x="21063" y="14098"/>
                    </a:lnTo>
                    <a:cubicBezTo>
                      <a:pt x="21027" y="14098"/>
                      <a:pt x="21015" y="14122"/>
                      <a:pt x="20980" y="14134"/>
                    </a:cubicBezTo>
                    <a:cubicBezTo>
                      <a:pt x="20789" y="14217"/>
                      <a:pt x="20825" y="14324"/>
                      <a:pt x="20825" y="14324"/>
                    </a:cubicBezTo>
                    <a:cubicBezTo>
                      <a:pt x="20825" y="14324"/>
                      <a:pt x="20206" y="14634"/>
                      <a:pt x="19813" y="15289"/>
                    </a:cubicBezTo>
                    <a:lnTo>
                      <a:pt x="19813" y="15134"/>
                    </a:lnTo>
                    <a:cubicBezTo>
                      <a:pt x="22325" y="9121"/>
                      <a:pt x="16717" y="6264"/>
                      <a:pt x="16717" y="6264"/>
                    </a:cubicBezTo>
                    <a:cubicBezTo>
                      <a:pt x="16717" y="6264"/>
                      <a:pt x="16800" y="5942"/>
                      <a:pt x="16253" y="5704"/>
                    </a:cubicBezTo>
                    <a:cubicBezTo>
                      <a:pt x="16181" y="5680"/>
                      <a:pt x="16098" y="5645"/>
                      <a:pt x="16027" y="5633"/>
                    </a:cubicBezTo>
                    <a:lnTo>
                      <a:pt x="14669" y="4371"/>
                    </a:lnTo>
                    <a:lnTo>
                      <a:pt x="14764" y="4371"/>
                    </a:lnTo>
                    <a:cubicBezTo>
                      <a:pt x="14895" y="4311"/>
                      <a:pt x="14538" y="4192"/>
                      <a:pt x="14538" y="4192"/>
                    </a:cubicBezTo>
                    <a:cubicBezTo>
                      <a:pt x="14550" y="4121"/>
                      <a:pt x="14372" y="4073"/>
                      <a:pt x="14372" y="4073"/>
                    </a:cubicBezTo>
                    <a:cubicBezTo>
                      <a:pt x="14407" y="4073"/>
                      <a:pt x="14431" y="4037"/>
                      <a:pt x="14431" y="4013"/>
                    </a:cubicBezTo>
                    <a:cubicBezTo>
                      <a:pt x="14431" y="3978"/>
                      <a:pt x="14407" y="3954"/>
                      <a:pt x="14372" y="3954"/>
                    </a:cubicBezTo>
                    <a:lnTo>
                      <a:pt x="14336" y="3954"/>
                    </a:lnTo>
                    <a:cubicBezTo>
                      <a:pt x="14312" y="3823"/>
                      <a:pt x="14217" y="3704"/>
                      <a:pt x="14074" y="3668"/>
                    </a:cubicBezTo>
                    <a:lnTo>
                      <a:pt x="14074" y="3620"/>
                    </a:lnTo>
                    <a:cubicBezTo>
                      <a:pt x="14193" y="3597"/>
                      <a:pt x="14288" y="3489"/>
                      <a:pt x="14288" y="3359"/>
                    </a:cubicBezTo>
                    <a:cubicBezTo>
                      <a:pt x="14288" y="3228"/>
                      <a:pt x="14193" y="3120"/>
                      <a:pt x="14074" y="3085"/>
                    </a:cubicBezTo>
                    <a:lnTo>
                      <a:pt x="14074" y="2989"/>
                    </a:lnTo>
                    <a:cubicBezTo>
                      <a:pt x="14264" y="2954"/>
                      <a:pt x="14407" y="2787"/>
                      <a:pt x="14407" y="2597"/>
                    </a:cubicBezTo>
                    <a:cubicBezTo>
                      <a:pt x="14407" y="2430"/>
                      <a:pt x="14300" y="2299"/>
                      <a:pt x="14169" y="2239"/>
                    </a:cubicBezTo>
                    <a:lnTo>
                      <a:pt x="14181" y="2227"/>
                    </a:lnTo>
                    <a:cubicBezTo>
                      <a:pt x="14181" y="2192"/>
                      <a:pt x="14133" y="2180"/>
                      <a:pt x="14062" y="2168"/>
                    </a:cubicBezTo>
                    <a:lnTo>
                      <a:pt x="14062" y="1918"/>
                    </a:lnTo>
                    <a:cubicBezTo>
                      <a:pt x="14122" y="1894"/>
                      <a:pt x="14181" y="1882"/>
                      <a:pt x="14181" y="1858"/>
                    </a:cubicBezTo>
                    <a:cubicBezTo>
                      <a:pt x="14181" y="1823"/>
                      <a:pt x="14133" y="1811"/>
                      <a:pt x="14062" y="1799"/>
                    </a:cubicBezTo>
                    <a:lnTo>
                      <a:pt x="14062" y="1680"/>
                    </a:lnTo>
                    <a:cubicBezTo>
                      <a:pt x="14169" y="1644"/>
                      <a:pt x="14252" y="1561"/>
                      <a:pt x="14252" y="1442"/>
                    </a:cubicBezTo>
                    <a:cubicBezTo>
                      <a:pt x="14252" y="1323"/>
                      <a:pt x="14169" y="1215"/>
                      <a:pt x="14062" y="1203"/>
                    </a:cubicBezTo>
                    <a:lnTo>
                      <a:pt x="14062" y="989"/>
                    </a:lnTo>
                    <a:cubicBezTo>
                      <a:pt x="14276" y="965"/>
                      <a:pt x="14419" y="799"/>
                      <a:pt x="14419" y="584"/>
                    </a:cubicBezTo>
                    <a:cubicBezTo>
                      <a:pt x="14419" y="561"/>
                      <a:pt x="14419" y="525"/>
                      <a:pt x="14407" y="513"/>
                    </a:cubicBezTo>
                    <a:cubicBezTo>
                      <a:pt x="14372" y="692"/>
                      <a:pt x="14229" y="822"/>
                      <a:pt x="14050" y="846"/>
                    </a:cubicBezTo>
                    <a:lnTo>
                      <a:pt x="14050" y="680"/>
                    </a:lnTo>
                    <a:cubicBezTo>
                      <a:pt x="14110" y="668"/>
                      <a:pt x="14133" y="608"/>
                      <a:pt x="14133" y="549"/>
                    </a:cubicBezTo>
                    <a:cubicBezTo>
                      <a:pt x="14133" y="489"/>
                      <a:pt x="14098" y="430"/>
                      <a:pt x="14050" y="406"/>
                    </a:cubicBezTo>
                    <a:lnTo>
                      <a:pt x="14050" y="382"/>
                    </a:lnTo>
                    <a:cubicBezTo>
                      <a:pt x="14133" y="370"/>
                      <a:pt x="14157" y="334"/>
                      <a:pt x="14157" y="334"/>
                    </a:cubicBezTo>
                    <a:lnTo>
                      <a:pt x="14002" y="1"/>
                    </a:lnTo>
                    <a:close/>
                  </a:path>
                </a:pathLst>
              </a:custGeom>
              <a:gradFill>
                <a:gsLst>
                  <a:gs pos="0">
                    <a:schemeClr val="accent3"/>
                  </a:gs>
                  <a:gs pos="50000">
                    <a:srgbClr val="592D5F"/>
                  </a:gs>
                  <a:gs pos="79000">
                    <a:srgbClr val="7D386F"/>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6"/>
              <p:cNvSpPr/>
              <p:nvPr/>
            </p:nvSpPr>
            <p:spPr>
              <a:xfrm>
                <a:off x="2265450" y="-2201025"/>
                <a:ext cx="86050" cy="539975"/>
              </a:xfrm>
              <a:custGeom>
                <a:avLst/>
                <a:gdLst/>
                <a:ahLst/>
                <a:cxnLst/>
                <a:rect l="l" t="t" r="r" b="b"/>
                <a:pathLst>
                  <a:path w="3442" h="21599" extrusionOk="0">
                    <a:moveTo>
                      <a:pt x="1048" y="2608"/>
                    </a:moveTo>
                    <a:cubicBezTo>
                      <a:pt x="1048" y="2608"/>
                      <a:pt x="1215" y="2620"/>
                      <a:pt x="1215" y="3036"/>
                    </a:cubicBezTo>
                    <a:lnTo>
                      <a:pt x="1215" y="3798"/>
                    </a:lnTo>
                    <a:lnTo>
                      <a:pt x="882" y="3798"/>
                    </a:lnTo>
                    <a:lnTo>
                      <a:pt x="882" y="3036"/>
                    </a:lnTo>
                    <a:cubicBezTo>
                      <a:pt x="882" y="2620"/>
                      <a:pt x="1048" y="2608"/>
                      <a:pt x="1048" y="2608"/>
                    </a:cubicBezTo>
                    <a:close/>
                    <a:moveTo>
                      <a:pt x="1715" y="2477"/>
                    </a:moveTo>
                    <a:cubicBezTo>
                      <a:pt x="1715" y="2477"/>
                      <a:pt x="1965" y="2489"/>
                      <a:pt x="1965" y="2905"/>
                    </a:cubicBezTo>
                    <a:lnTo>
                      <a:pt x="1965" y="3798"/>
                    </a:lnTo>
                    <a:lnTo>
                      <a:pt x="1465" y="3798"/>
                    </a:lnTo>
                    <a:lnTo>
                      <a:pt x="1465" y="2905"/>
                    </a:lnTo>
                    <a:cubicBezTo>
                      <a:pt x="1465" y="2489"/>
                      <a:pt x="1715" y="2477"/>
                      <a:pt x="1715" y="2477"/>
                    </a:cubicBezTo>
                    <a:close/>
                    <a:moveTo>
                      <a:pt x="2406" y="2608"/>
                    </a:moveTo>
                    <a:cubicBezTo>
                      <a:pt x="2406" y="2608"/>
                      <a:pt x="2560" y="2620"/>
                      <a:pt x="2560" y="3036"/>
                    </a:cubicBezTo>
                    <a:lnTo>
                      <a:pt x="2560" y="3798"/>
                    </a:lnTo>
                    <a:lnTo>
                      <a:pt x="2239" y="3798"/>
                    </a:lnTo>
                    <a:lnTo>
                      <a:pt x="2239" y="3036"/>
                    </a:lnTo>
                    <a:cubicBezTo>
                      <a:pt x="2239" y="2620"/>
                      <a:pt x="2406" y="2608"/>
                      <a:pt x="2406" y="2608"/>
                    </a:cubicBezTo>
                    <a:close/>
                    <a:moveTo>
                      <a:pt x="1715" y="0"/>
                    </a:moveTo>
                    <a:lnTo>
                      <a:pt x="1679" y="48"/>
                    </a:lnTo>
                    <a:lnTo>
                      <a:pt x="1703" y="48"/>
                    </a:lnTo>
                    <a:lnTo>
                      <a:pt x="1703" y="60"/>
                    </a:lnTo>
                    <a:lnTo>
                      <a:pt x="1679" y="72"/>
                    </a:lnTo>
                    <a:cubicBezTo>
                      <a:pt x="1679" y="95"/>
                      <a:pt x="1679" y="95"/>
                      <a:pt x="1703" y="95"/>
                    </a:cubicBezTo>
                    <a:lnTo>
                      <a:pt x="1703" y="119"/>
                    </a:lnTo>
                    <a:cubicBezTo>
                      <a:pt x="1667" y="119"/>
                      <a:pt x="1655" y="95"/>
                      <a:pt x="1644" y="60"/>
                    </a:cubicBezTo>
                    <a:lnTo>
                      <a:pt x="1644" y="72"/>
                    </a:lnTo>
                    <a:cubicBezTo>
                      <a:pt x="1644" y="107"/>
                      <a:pt x="1667" y="131"/>
                      <a:pt x="1703" y="131"/>
                    </a:cubicBezTo>
                    <a:lnTo>
                      <a:pt x="1703" y="179"/>
                    </a:lnTo>
                    <a:cubicBezTo>
                      <a:pt x="1679" y="179"/>
                      <a:pt x="1667" y="191"/>
                      <a:pt x="1667" y="214"/>
                    </a:cubicBezTo>
                    <a:cubicBezTo>
                      <a:pt x="1667" y="226"/>
                      <a:pt x="1679" y="238"/>
                      <a:pt x="1703" y="238"/>
                    </a:cubicBezTo>
                    <a:lnTo>
                      <a:pt x="1703" y="274"/>
                    </a:lnTo>
                    <a:cubicBezTo>
                      <a:pt x="1679" y="274"/>
                      <a:pt x="1679" y="274"/>
                      <a:pt x="1679" y="286"/>
                    </a:cubicBezTo>
                    <a:lnTo>
                      <a:pt x="1703" y="298"/>
                    </a:lnTo>
                    <a:lnTo>
                      <a:pt x="1703" y="345"/>
                    </a:lnTo>
                    <a:cubicBezTo>
                      <a:pt x="1679" y="345"/>
                      <a:pt x="1679" y="345"/>
                      <a:pt x="1679" y="357"/>
                    </a:cubicBezTo>
                    <a:cubicBezTo>
                      <a:pt x="1655" y="369"/>
                      <a:pt x="1644" y="393"/>
                      <a:pt x="1644" y="417"/>
                    </a:cubicBezTo>
                    <a:cubicBezTo>
                      <a:pt x="1644" y="453"/>
                      <a:pt x="1667" y="476"/>
                      <a:pt x="1703" y="476"/>
                    </a:cubicBezTo>
                    <a:lnTo>
                      <a:pt x="1703" y="488"/>
                    </a:lnTo>
                    <a:cubicBezTo>
                      <a:pt x="1679" y="488"/>
                      <a:pt x="1667" y="512"/>
                      <a:pt x="1667" y="536"/>
                    </a:cubicBezTo>
                    <a:cubicBezTo>
                      <a:pt x="1667" y="548"/>
                      <a:pt x="1679" y="572"/>
                      <a:pt x="1703" y="584"/>
                    </a:cubicBezTo>
                    <a:lnTo>
                      <a:pt x="1703" y="595"/>
                    </a:lnTo>
                    <a:cubicBezTo>
                      <a:pt x="1679" y="595"/>
                      <a:pt x="1655" y="607"/>
                      <a:pt x="1655" y="643"/>
                    </a:cubicBezTo>
                    <a:cubicBezTo>
                      <a:pt x="1655" y="643"/>
                      <a:pt x="1644" y="643"/>
                      <a:pt x="1644" y="655"/>
                    </a:cubicBezTo>
                    <a:cubicBezTo>
                      <a:pt x="1644" y="655"/>
                      <a:pt x="1644" y="667"/>
                      <a:pt x="1655" y="667"/>
                    </a:cubicBezTo>
                    <a:cubicBezTo>
                      <a:pt x="1655" y="667"/>
                      <a:pt x="1620" y="667"/>
                      <a:pt x="1620" y="691"/>
                    </a:cubicBezTo>
                    <a:cubicBezTo>
                      <a:pt x="1620" y="691"/>
                      <a:pt x="1560" y="703"/>
                      <a:pt x="1584" y="715"/>
                    </a:cubicBezTo>
                    <a:lnTo>
                      <a:pt x="1596" y="715"/>
                    </a:lnTo>
                    <a:lnTo>
                      <a:pt x="1358" y="941"/>
                    </a:lnTo>
                    <a:cubicBezTo>
                      <a:pt x="1346" y="941"/>
                      <a:pt x="1346" y="941"/>
                      <a:pt x="1322" y="953"/>
                    </a:cubicBezTo>
                    <a:cubicBezTo>
                      <a:pt x="1239" y="1000"/>
                      <a:pt x="1251" y="1048"/>
                      <a:pt x="1251" y="1048"/>
                    </a:cubicBezTo>
                    <a:cubicBezTo>
                      <a:pt x="1251" y="1048"/>
                      <a:pt x="572" y="1405"/>
                      <a:pt x="632" y="2131"/>
                    </a:cubicBezTo>
                    <a:cubicBezTo>
                      <a:pt x="417" y="2155"/>
                      <a:pt x="310" y="2191"/>
                      <a:pt x="310" y="2191"/>
                    </a:cubicBezTo>
                    <a:lnTo>
                      <a:pt x="751" y="2358"/>
                    </a:lnTo>
                    <a:lnTo>
                      <a:pt x="751" y="3798"/>
                    </a:lnTo>
                    <a:lnTo>
                      <a:pt x="346" y="3798"/>
                    </a:lnTo>
                    <a:lnTo>
                      <a:pt x="346" y="4275"/>
                    </a:lnTo>
                    <a:lnTo>
                      <a:pt x="608" y="4572"/>
                    </a:lnTo>
                    <a:lnTo>
                      <a:pt x="477" y="10132"/>
                    </a:lnTo>
                    <a:lnTo>
                      <a:pt x="191" y="10132"/>
                    </a:lnTo>
                    <a:lnTo>
                      <a:pt x="191" y="10609"/>
                    </a:lnTo>
                    <a:lnTo>
                      <a:pt x="465" y="10894"/>
                    </a:lnTo>
                    <a:lnTo>
                      <a:pt x="346" y="15824"/>
                    </a:lnTo>
                    <a:lnTo>
                      <a:pt x="0" y="15824"/>
                    </a:lnTo>
                    <a:lnTo>
                      <a:pt x="0" y="16300"/>
                    </a:lnTo>
                    <a:lnTo>
                      <a:pt x="334" y="16586"/>
                    </a:lnTo>
                    <a:lnTo>
                      <a:pt x="215" y="21598"/>
                    </a:lnTo>
                    <a:lnTo>
                      <a:pt x="3227" y="21598"/>
                    </a:lnTo>
                    <a:lnTo>
                      <a:pt x="3108" y="16586"/>
                    </a:lnTo>
                    <a:lnTo>
                      <a:pt x="3441" y="16300"/>
                    </a:lnTo>
                    <a:lnTo>
                      <a:pt x="3441" y="15824"/>
                    </a:lnTo>
                    <a:lnTo>
                      <a:pt x="3096" y="15824"/>
                    </a:lnTo>
                    <a:lnTo>
                      <a:pt x="2965" y="10894"/>
                    </a:lnTo>
                    <a:lnTo>
                      <a:pt x="3227" y="10609"/>
                    </a:lnTo>
                    <a:lnTo>
                      <a:pt x="3227" y="10132"/>
                    </a:lnTo>
                    <a:lnTo>
                      <a:pt x="2953" y="10132"/>
                    </a:lnTo>
                    <a:lnTo>
                      <a:pt x="2810" y="4572"/>
                    </a:lnTo>
                    <a:lnTo>
                      <a:pt x="3084" y="4275"/>
                    </a:lnTo>
                    <a:lnTo>
                      <a:pt x="3084" y="3798"/>
                    </a:lnTo>
                    <a:lnTo>
                      <a:pt x="2679" y="3798"/>
                    </a:lnTo>
                    <a:lnTo>
                      <a:pt x="2679" y="2358"/>
                    </a:lnTo>
                    <a:lnTo>
                      <a:pt x="3108" y="2191"/>
                    </a:lnTo>
                    <a:cubicBezTo>
                      <a:pt x="3108" y="2191"/>
                      <a:pt x="3013" y="2155"/>
                      <a:pt x="2798" y="2131"/>
                    </a:cubicBezTo>
                    <a:cubicBezTo>
                      <a:pt x="2870" y="1381"/>
                      <a:pt x="2179" y="1048"/>
                      <a:pt x="2179" y="1048"/>
                    </a:cubicBezTo>
                    <a:cubicBezTo>
                      <a:pt x="2179" y="1048"/>
                      <a:pt x="2191" y="988"/>
                      <a:pt x="2096" y="953"/>
                    </a:cubicBezTo>
                    <a:cubicBezTo>
                      <a:pt x="2084" y="953"/>
                      <a:pt x="2084" y="953"/>
                      <a:pt x="2072" y="941"/>
                    </a:cubicBezTo>
                    <a:lnTo>
                      <a:pt x="1834" y="715"/>
                    </a:lnTo>
                    <a:lnTo>
                      <a:pt x="1846" y="715"/>
                    </a:lnTo>
                    <a:cubicBezTo>
                      <a:pt x="1882" y="703"/>
                      <a:pt x="1798" y="691"/>
                      <a:pt x="1798" y="691"/>
                    </a:cubicBezTo>
                    <a:cubicBezTo>
                      <a:pt x="1798" y="667"/>
                      <a:pt x="1775" y="667"/>
                      <a:pt x="1775" y="667"/>
                    </a:cubicBezTo>
                    <a:cubicBezTo>
                      <a:pt x="1775" y="667"/>
                      <a:pt x="1786" y="667"/>
                      <a:pt x="1786" y="655"/>
                    </a:cubicBezTo>
                    <a:cubicBezTo>
                      <a:pt x="1786" y="655"/>
                      <a:pt x="1786" y="643"/>
                      <a:pt x="1775" y="643"/>
                    </a:cubicBezTo>
                    <a:cubicBezTo>
                      <a:pt x="1775" y="607"/>
                      <a:pt x="1763" y="595"/>
                      <a:pt x="1727" y="595"/>
                    </a:cubicBezTo>
                    <a:lnTo>
                      <a:pt x="1727" y="584"/>
                    </a:lnTo>
                    <a:cubicBezTo>
                      <a:pt x="1739" y="584"/>
                      <a:pt x="1763" y="572"/>
                      <a:pt x="1763" y="536"/>
                    </a:cubicBezTo>
                    <a:cubicBezTo>
                      <a:pt x="1763" y="524"/>
                      <a:pt x="1739" y="512"/>
                      <a:pt x="1727" y="488"/>
                    </a:cubicBezTo>
                    <a:lnTo>
                      <a:pt x="1727" y="476"/>
                    </a:lnTo>
                    <a:cubicBezTo>
                      <a:pt x="1763" y="476"/>
                      <a:pt x="1786" y="453"/>
                      <a:pt x="1786" y="417"/>
                    </a:cubicBezTo>
                    <a:cubicBezTo>
                      <a:pt x="1786" y="393"/>
                      <a:pt x="1775" y="369"/>
                      <a:pt x="1739" y="357"/>
                    </a:cubicBezTo>
                    <a:lnTo>
                      <a:pt x="1727" y="345"/>
                    </a:lnTo>
                    <a:lnTo>
                      <a:pt x="1727" y="298"/>
                    </a:lnTo>
                    <a:cubicBezTo>
                      <a:pt x="1739" y="298"/>
                      <a:pt x="1739" y="298"/>
                      <a:pt x="1739" y="286"/>
                    </a:cubicBezTo>
                    <a:lnTo>
                      <a:pt x="1727" y="274"/>
                    </a:lnTo>
                    <a:lnTo>
                      <a:pt x="1727" y="238"/>
                    </a:lnTo>
                    <a:cubicBezTo>
                      <a:pt x="1739" y="238"/>
                      <a:pt x="1763" y="226"/>
                      <a:pt x="1763" y="214"/>
                    </a:cubicBezTo>
                    <a:cubicBezTo>
                      <a:pt x="1763" y="191"/>
                      <a:pt x="1739" y="179"/>
                      <a:pt x="1727" y="179"/>
                    </a:cubicBezTo>
                    <a:lnTo>
                      <a:pt x="1727" y="131"/>
                    </a:lnTo>
                    <a:cubicBezTo>
                      <a:pt x="1763" y="131"/>
                      <a:pt x="1786" y="107"/>
                      <a:pt x="1786" y="72"/>
                    </a:cubicBezTo>
                    <a:lnTo>
                      <a:pt x="1786" y="60"/>
                    </a:lnTo>
                    <a:cubicBezTo>
                      <a:pt x="1786" y="95"/>
                      <a:pt x="1763" y="107"/>
                      <a:pt x="1727" y="119"/>
                    </a:cubicBezTo>
                    <a:lnTo>
                      <a:pt x="1727" y="95"/>
                    </a:lnTo>
                    <a:lnTo>
                      <a:pt x="1739" y="72"/>
                    </a:lnTo>
                    <a:cubicBezTo>
                      <a:pt x="1739" y="60"/>
                      <a:pt x="1739" y="60"/>
                      <a:pt x="1727" y="60"/>
                    </a:cubicBezTo>
                    <a:lnTo>
                      <a:pt x="1727" y="48"/>
                    </a:lnTo>
                    <a:lnTo>
                      <a:pt x="1739" y="48"/>
                    </a:lnTo>
                    <a:lnTo>
                      <a:pt x="1715" y="0"/>
                    </a:lnTo>
                    <a:close/>
                  </a:path>
                </a:pathLst>
              </a:custGeom>
              <a:gradFill>
                <a:gsLst>
                  <a:gs pos="0">
                    <a:schemeClr val="accent3"/>
                  </a:gs>
                  <a:gs pos="74000">
                    <a:srgbClr val="7D386F"/>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26"/>
              <p:cNvSpPr/>
              <p:nvPr/>
            </p:nvSpPr>
            <p:spPr>
              <a:xfrm>
                <a:off x="3310225" y="-2201025"/>
                <a:ext cx="86050" cy="539975"/>
              </a:xfrm>
              <a:custGeom>
                <a:avLst/>
                <a:gdLst/>
                <a:ahLst/>
                <a:cxnLst/>
                <a:rect l="l" t="t" r="r" b="b"/>
                <a:pathLst>
                  <a:path w="3442" h="21599" extrusionOk="0">
                    <a:moveTo>
                      <a:pt x="1036" y="2608"/>
                    </a:moveTo>
                    <a:cubicBezTo>
                      <a:pt x="1036" y="2608"/>
                      <a:pt x="1191" y="2620"/>
                      <a:pt x="1191" y="3036"/>
                    </a:cubicBezTo>
                    <a:lnTo>
                      <a:pt x="1191" y="3798"/>
                    </a:lnTo>
                    <a:lnTo>
                      <a:pt x="870" y="3798"/>
                    </a:lnTo>
                    <a:lnTo>
                      <a:pt x="870" y="3036"/>
                    </a:lnTo>
                    <a:cubicBezTo>
                      <a:pt x="870" y="2620"/>
                      <a:pt x="1036" y="2608"/>
                      <a:pt x="1036" y="2608"/>
                    </a:cubicBezTo>
                    <a:close/>
                    <a:moveTo>
                      <a:pt x="1703" y="2477"/>
                    </a:moveTo>
                    <a:cubicBezTo>
                      <a:pt x="1703" y="2477"/>
                      <a:pt x="1953" y="2489"/>
                      <a:pt x="1953" y="2905"/>
                    </a:cubicBezTo>
                    <a:lnTo>
                      <a:pt x="1953" y="3798"/>
                    </a:lnTo>
                    <a:lnTo>
                      <a:pt x="1453" y="3798"/>
                    </a:lnTo>
                    <a:lnTo>
                      <a:pt x="1453" y="2905"/>
                    </a:lnTo>
                    <a:cubicBezTo>
                      <a:pt x="1453" y="2489"/>
                      <a:pt x="1703" y="2477"/>
                      <a:pt x="1703" y="2477"/>
                    </a:cubicBezTo>
                    <a:close/>
                    <a:moveTo>
                      <a:pt x="2382" y="2608"/>
                    </a:moveTo>
                    <a:cubicBezTo>
                      <a:pt x="2382" y="2608"/>
                      <a:pt x="2548" y="2620"/>
                      <a:pt x="2548" y="3036"/>
                    </a:cubicBezTo>
                    <a:lnTo>
                      <a:pt x="2548" y="3798"/>
                    </a:lnTo>
                    <a:lnTo>
                      <a:pt x="2227" y="3798"/>
                    </a:lnTo>
                    <a:lnTo>
                      <a:pt x="2227" y="3036"/>
                    </a:lnTo>
                    <a:cubicBezTo>
                      <a:pt x="2227" y="2620"/>
                      <a:pt x="2382" y="2608"/>
                      <a:pt x="2382" y="2608"/>
                    </a:cubicBezTo>
                    <a:close/>
                    <a:moveTo>
                      <a:pt x="1703" y="0"/>
                    </a:moveTo>
                    <a:lnTo>
                      <a:pt x="1667" y="48"/>
                    </a:lnTo>
                    <a:lnTo>
                      <a:pt x="1679" y="48"/>
                    </a:lnTo>
                    <a:lnTo>
                      <a:pt x="1679" y="60"/>
                    </a:lnTo>
                    <a:lnTo>
                      <a:pt x="1667" y="72"/>
                    </a:lnTo>
                    <a:cubicBezTo>
                      <a:pt x="1667" y="95"/>
                      <a:pt x="1667" y="95"/>
                      <a:pt x="1679" y="95"/>
                    </a:cubicBezTo>
                    <a:lnTo>
                      <a:pt x="1679" y="119"/>
                    </a:lnTo>
                    <a:cubicBezTo>
                      <a:pt x="1655" y="119"/>
                      <a:pt x="1643" y="95"/>
                      <a:pt x="1620" y="60"/>
                    </a:cubicBezTo>
                    <a:lnTo>
                      <a:pt x="1620" y="72"/>
                    </a:lnTo>
                    <a:cubicBezTo>
                      <a:pt x="1620" y="107"/>
                      <a:pt x="1655" y="131"/>
                      <a:pt x="1679" y="131"/>
                    </a:cubicBezTo>
                    <a:lnTo>
                      <a:pt x="1679" y="179"/>
                    </a:lnTo>
                    <a:cubicBezTo>
                      <a:pt x="1667" y="179"/>
                      <a:pt x="1655" y="191"/>
                      <a:pt x="1655" y="214"/>
                    </a:cubicBezTo>
                    <a:cubicBezTo>
                      <a:pt x="1655" y="226"/>
                      <a:pt x="1667" y="238"/>
                      <a:pt x="1679" y="238"/>
                    </a:cubicBezTo>
                    <a:lnTo>
                      <a:pt x="1679" y="274"/>
                    </a:lnTo>
                    <a:cubicBezTo>
                      <a:pt x="1667" y="274"/>
                      <a:pt x="1667" y="274"/>
                      <a:pt x="1667" y="286"/>
                    </a:cubicBezTo>
                    <a:lnTo>
                      <a:pt x="1679" y="298"/>
                    </a:lnTo>
                    <a:lnTo>
                      <a:pt x="1679" y="345"/>
                    </a:lnTo>
                    <a:cubicBezTo>
                      <a:pt x="1667" y="345"/>
                      <a:pt x="1667" y="345"/>
                      <a:pt x="1667" y="357"/>
                    </a:cubicBezTo>
                    <a:cubicBezTo>
                      <a:pt x="1643" y="369"/>
                      <a:pt x="1620" y="393"/>
                      <a:pt x="1620" y="417"/>
                    </a:cubicBezTo>
                    <a:cubicBezTo>
                      <a:pt x="1620" y="453"/>
                      <a:pt x="1655" y="476"/>
                      <a:pt x="1679" y="476"/>
                    </a:cubicBezTo>
                    <a:lnTo>
                      <a:pt x="1679" y="488"/>
                    </a:lnTo>
                    <a:cubicBezTo>
                      <a:pt x="1667" y="488"/>
                      <a:pt x="1655" y="512"/>
                      <a:pt x="1655" y="536"/>
                    </a:cubicBezTo>
                    <a:cubicBezTo>
                      <a:pt x="1655" y="548"/>
                      <a:pt x="1667" y="572"/>
                      <a:pt x="1679" y="584"/>
                    </a:cubicBezTo>
                    <a:lnTo>
                      <a:pt x="1679" y="595"/>
                    </a:lnTo>
                    <a:cubicBezTo>
                      <a:pt x="1667" y="595"/>
                      <a:pt x="1643" y="607"/>
                      <a:pt x="1643" y="643"/>
                    </a:cubicBezTo>
                    <a:cubicBezTo>
                      <a:pt x="1643" y="643"/>
                      <a:pt x="1620" y="643"/>
                      <a:pt x="1620" y="655"/>
                    </a:cubicBezTo>
                    <a:cubicBezTo>
                      <a:pt x="1620" y="655"/>
                      <a:pt x="1620" y="667"/>
                      <a:pt x="1643" y="667"/>
                    </a:cubicBezTo>
                    <a:cubicBezTo>
                      <a:pt x="1643" y="667"/>
                      <a:pt x="1608" y="667"/>
                      <a:pt x="1608" y="691"/>
                    </a:cubicBezTo>
                    <a:cubicBezTo>
                      <a:pt x="1608" y="691"/>
                      <a:pt x="1548" y="703"/>
                      <a:pt x="1572" y="715"/>
                    </a:cubicBezTo>
                    <a:lnTo>
                      <a:pt x="1584" y="715"/>
                    </a:lnTo>
                    <a:lnTo>
                      <a:pt x="1346" y="941"/>
                    </a:lnTo>
                    <a:cubicBezTo>
                      <a:pt x="1322" y="941"/>
                      <a:pt x="1322" y="941"/>
                      <a:pt x="1310" y="953"/>
                    </a:cubicBezTo>
                    <a:cubicBezTo>
                      <a:pt x="1227" y="1000"/>
                      <a:pt x="1239" y="1048"/>
                      <a:pt x="1239" y="1048"/>
                    </a:cubicBezTo>
                    <a:cubicBezTo>
                      <a:pt x="1239" y="1048"/>
                      <a:pt x="548" y="1405"/>
                      <a:pt x="608" y="2131"/>
                    </a:cubicBezTo>
                    <a:cubicBezTo>
                      <a:pt x="405" y="2155"/>
                      <a:pt x="298" y="2191"/>
                      <a:pt x="298" y="2191"/>
                    </a:cubicBezTo>
                    <a:lnTo>
                      <a:pt x="727" y="2358"/>
                    </a:lnTo>
                    <a:lnTo>
                      <a:pt x="727" y="3798"/>
                    </a:lnTo>
                    <a:lnTo>
                      <a:pt x="346" y="3798"/>
                    </a:lnTo>
                    <a:lnTo>
                      <a:pt x="346" y="4275"/>
                    </a:lnTo>
                    <a:lnTo>
                      <a:pt x="620" y="4572"/>
                    </a:lnTo>
                    <a:lnTo>
                      <a:pt x="477" y="10132"/>
                    </a:lnTo>
                    <a:lnTo>
                      <a:pt x="203" y="10132"/>
                    </a:lnTo>
                    <a:lnTo>
                      <a:pt x="203" y="10609"/>
                    </a:lnTo>
                    <a:lnTo>
                      <a:pt x="465" y="10894"/>
                    </a:lnTo>
                    <a:lnTo>
                      <a:pt x="346" y="15824"/>
                    </a:lnTo>
                    <a:lnTo>
                      <a:pt x="0" y="15824"/>
                    </a:lnTo>
                    <a:lnTo>
                      <a:pt x="0" y="16300"/>
                    </a:lnTo>
                    <a:lnTo>
                      <a:pt x="334" y="16586"/>
                    </a:lnTo>
                    <a:lnTo>
                      <a:pt x="215" y="21598"/>
                    </a:lnTo>
                    <a:lnTo>
                      <a:pt x="3239" y="21598"/>
                    </a:lnTo>
                    <a:lnTo>
                      <a:pt x="3120" y="16586"/>
                    </a:lnTo>
                    <a:lnTo>
                      <a:pt x="3441" y="16300"/>
                    </a:lnTo>
                    <a:lnTo>
                      <a:pt x="3441" y="15824"/>
                    </a:lnTo>
                    <a:lnTo>
                      <a:pt x="3072" y="15824"/>
                    </a:lnTo>
                    <a:lnTo>
                      <a:pt x="2953" y="10894"/>
                    </a:lnTo>
                    <a:lnTo>
                      <a:pt x="3215" y="10609"/>
                    </a:lnTo>
                    <a:lnTo>
                      <a:pt x="3215" y="10132"/>
                    </a:lnTo>
                    <a:lnTo>
                      <a:pt x="2941" y="10132"/>
                    </a:lnTo>
                    <a:lnTo>
                      <a:pt x="2798" y="4572"/>
                    </a:lnTo>
                    <a:lnTo>
                      <a:pt x="3072" y="4275"/>
                    </a:lnTo>
                    <a:lnTo>
                      <a:pt x="3072" y="3798"/>
                    </a:lnTo>
                    <a:lnTo>
                      <a:pt x="2667" y="3798"/>
                    </a:lnTo>
                    <a:lnTo>
                      <a:pt x="2667" y="2358"/>
                    </a:lnTo>
                    <a:lnTo>
                      <a:pt x="3096" y="2191"/>
                    </a:lnTo>
                    <a:cubicBezTo>
                      <a:pt x="3096" y="2191"/>
                      <a:pt x="3001" y="2155"/>
                      <a:pt x="2786" y="2131"/>
                    </a:cubicBezTo>
                    <a:cubicBezTo>
                      <a:pt x="2858" y="1381"/>
                      <a:pt x="2167" y="1048"/>
                      <a:pt x="2167" y="1048"/>
                    </a:cubicBezTo>
                    <a:cubicBezTo>
                      <a:pt x="2167" y="1048"/>
                      <a:pt x="2179" y="988"/>
                      <a:pt x="2084" y="953"/>
                    </a:cubicBezTo>
                    <a:cubicBezTo>
                      <a:pt x="2072" y="953"/>
                      <a:pt x="2072" y="953"/>
                      <a:pt x="2060" y="941"/>
                    </a:cubicBezTo>
                    <a:lnTo>
                      <a:pt x="1822" y="715"/>
                    </a:lnTo>
                    <a:lnTo>
                      <a:pt x="1834" y="715"/>
                    </a:lnTo>
                    <a:cubicBezTo>
                      <a:pt x="1870" y="703"/>
                      <a:pt x="1786" y="691"/>
                      <a:pt x="1786" y="691"/>
                    </a:cubicBezTo>
                    <a:cubicBezTo>
                      <a:pt x="1786" y="667"/>
                      <a:pt x="1763" y="667"/>
                      <a:pt x="1763" y="667"/>
                    </a:cubicBezTo>
                    <a:cubicBezTo>
                      <a:pt x="1763" y="667"/>
                      <a:pt x="1774" y="667"/>
                      <a:pt x="1774" y="655"/>
                    </a:cubicBezTo>
                    <a:cubicBezTo>
                      <a:pt x="1774" y="655"/>
                      <a:pt x="1774" y="643"/>
                      <a:pt x="1763" y="643"/>
                    </a:cubicBezTo>
                    <a:cubicBezTo>
                      <a:pt x="1763" y="607"/>
                      <a:pt x="1739" y="595"/>
                      <a:pt x="1715" y="595"/>
                    </a:cubicBezTo>
                    <a:lnTo>
                      <a:pt x="1715" y="584"/>
                    </a:lnTo>
                    <a:cubicBezTo>
                      <a:pt x="1727" y="584"/>
                      <a:pt x="1751" y="572"/>
                      <a:pt x="1751" y="536"/>
                    </a:cubicBezTo>
                    <a:cubicBezTo>
                      <a:pt x="1751" y="524"/>
                      <a:pt x="1727" y="512"/>
                      <a:pt x="1715" y="488"/>
                    </a:cubicBezTo>
                    <a:lnTo>
                      <a:pt x="1715" y="476"/>
                    </a:lnTo>
                    <a:cubicBezTo>
                      <a:pt x="1751" y="476"/>
                      <a:pt x="1774" y="453"/>
                      <a:pt x="1774" y="417"/>
                    </a:cubicBezTo>
                    <a:cubicBezTo>
                      <a:pt x="1774" y="393"/>
                      <a:pt x="1763" y="369"/>
                      <a:pt x="1727" y="357"/>
                    </a:cubicBezTo>
                    <a:lnTo>
                      <a:pt x="1715" y="345"/>
                    </a:lnTo>
                    <a:lnTo>
                      <a:pt x="1715" y="298"/>
                    </a:lnTo>
                    <a:cubicBezTo>
                      <a:pt x="1727" y="298"/>
                      <a:pt x="1727" y="298"/>
                      <a:pt x="1727" y="286"/>
                    </a:cubicBezTo>
                    <a:lnTo>
                      <a:pt x="1715" y="274"/>
                    </a:lnTo>
                    <a:lnTo>
                      <a:pt x="1715" y="238"/>
                    </a:lnTo>
                    <a:cubicBezTo>
                      <a:pt x="1727" y="238"/>
                      <a:pt x="1751" y="226"/>
                      <a:pt x="1751" y="214"/>
                    </a:cubicBezTo>
                    <a:cubicBezTo>
                      <a:pt x="1751" y="191"/>
                      <a:pt x="1727" y="179"/>
                      <a:pt x="1715" y="179"/>
                    </a:cubicBezTo>
                    <a:lnTo>
                      <a:pt x="1715" y="131"/>
                    </a:lnTo>
                    <a:cubicBezTo>
                      <a:pt x="1751" y="131"/>
                      <a:pt x="1774" y="107"/>
                      <a:pt x="1774" y="72"/>
                    </a:cubicBezTo>
                    <a:lnTo>
                      <a:pt x="1774" y="60"/>
                    </a:lnTo>
                    <a:cubicBezTo>
                      <a:pt x="1774" y="95"/>
                      <a:pt x="1739" y="107"/>
                      <a:pt x="1715" y="119"/>
                    </a:cubicBezTo>
                    <a:lnTo>
                      <a:pt x="1715" y="95"/>
                    </a:lnTo>
                    <a:lnTo>
                      <a:pt x="1727" y="72"/>
                    </a:lnTo>
                    <a:cubicBezTo>
                      <a:pt x="1727" y="60"/>
                      <a:pt x="1727" y="60"/>
                      <a:pt x="1715" y="60"/>
                    </a:cubicBezTo>
                    <a:lnTo>
                      <a:pt x="1715" y="48"/>
                    </a:lnTo>
                    <a:lnTo>
                      <a:pt x="1727" y="48"/>
                    </a:lnTo>
                    <a:lnTo>
                      <a:pt x="1703" y="0"/>
                    </a:lnTo>
                    <a:close/>
                  </a:path>
                </a:pathLst>
              </a:custGeom>
              <a:gradFill>
                <a:gsLst>
                  <a:gs pos="0">
                    <a:schemeClr val="accent3"/>
                  </a:gs>
                  <a:gs pos="74000">
                    <a:srgbClr val="7D386F"/>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26"/>
              <p:cNvSpPr/>
              <p:nvPr/>
            </p:nvSpPr>
            <p:spPr>
              <a:xfrm>
                <a:off x="2388975" y="-2063225"/>
                <a:ext cx="62825" cy="397700"/>
              </a:xfrm>
              <a:custGeom>
                <a:avLst/>
                <a:gdLst/>
                <a:ahLst/>
                <a:cxnLst/>
                <a:rect l="l" t="t" r="r" b="b"/>
                <a:pathLst>
                  <a:path w="2513" h="15908" extrusionOk="0">
                    <a:moveTo>
                      <a:pt x="1263" y="1"/>
                    </a:moveTo>
                    <a:lnTo>
                      <a:pt x="1251" y="25"/>
                    </a:lnTo>
                    <a:lnTo>
                      <a:pt x="1286" y="25"/>
                    </a:lnTo>
                    <a:lnTo>
                      <a:pt x="1263" y="1"/>
                    </a:lnTo>
                    <a:close/>
                    <a:moveTo>
                      <a:pt x="1263" y="25"/>
                    </a:moveTo>
                    <a:lnTo>
                      <a:pt x="1251" y="36"/>
                    </a:lnTo>
                    <a:cubicBezTo>
                      <a:pt x="1251" y="36"/>
                      <a:pt x="1251" y="60"/>
                      <a:pt x="1263" y="60"/>
                    </a:cubicBezTo>
                    <a:lnTo>
                      <a:pt x="1286" y="36"/>
                    </a:lnTo>
                    <a:cubicBezTo>
                      <a:pt x="1286" y="36"/>
                      <a:pt x="1286" y="25"/>
                      <a:pt x="1263" y="25"/>
                    </a:cubicBezTo>
                    <a:close/>
                    <a:moveTo>
                      <a:pt x="1227" y="25"/>
                    </a:moveTo>
                    <a:lnTo>
                      <a:pt x="1227" y="36"/>
                    </a:lnTo>
                    <a:cubicBezTo>
                      <a:pt x="1227" y="72"/>
                      <a:pt x="1239" y="84"/>
                      <a:pt x="1263" y="84"/>
                    </a:cubicBezTo>
                    <a:cubicBezTo>
                      <a:pt x="1298" y="84"/>
                      <a:pt x="1310" y="60"/>
                      <a:pt x="1310" y="36"/>
                    </a:cubicBezTo>
                    <a:lnTo>
                      <a:pt x="1310" y="25"/>
                    </a:lnTo>
                    <a:cubicBezTo>
                      <a:pt x="1310" y="36"/>
                      <a:pt x="1298" y="60"/>
                      <a:pt x="1263" y="72"/>
                    </a:cubicBezTo>
                    <a:cubicBezTo>
                      <a:pt x="1251" y="72"/>
                      <a:pt x="1239" y="60"/>
                      <a:pt x="1227" y="25"/>
                    </a:cubicBezTo>
                    <a:close/>
                    <a:moveTo>
                      <a:pt x="1263" y="120"/>
                    </a:moveTo>
                    <a:cubicBezTo>
                      <a:pt x="1251" y="120"/>
                      <a:pt x="1251" y="132"/>
                      <a:pt x="1251" y="144"/>
                    </a:cubicBezTo>
                    <a:cubicBezTo>
                      <a:pt x="1251" y="156"/>
                      <a:pt x="1263" y="179"/>
                      <a:pt x="1263" y="179"/>
                    </a:cubicBezTo>
                    <a:cubicBezTo>
                      <a:pt x="1286" y="179"/>
                      <a:pt x="1286" y="156"/>
                      <a:pt x="1286" y="144"/>
                    </a:cubicBezTo>
                    <a:cubicBezTo>
                      <a:pt x="1286" y="132"/>
                      <a:pt x="1263" y="120"/>
                      <a:pt x="1263" y="120"/>
                    </a:cubicBezTo>
                    <a:close/>
                    <a:moveTo>
                      <a:pt x="1251" y="215"/>
                    </a:moveTo>
                    <a:cubicBezTo>
                      <a:pt x="1239" y="239"/>
                      <a:pt x="1227" y="251"/>
                      <a:pt x="1227" y="263"/>
                    </a:cubicBezTo>
                    <a:cubicBezTo>
                      <a:pt x="1227" y="298"/>
                      <a:pt x="1239" y="310"/>
                      <a:pt x="1263" y="310"/>
                    </a:cubicBezTo>
                    <a:cubicBezTo>
                      <a:pt x="1286" y="310"/>
                      <a:pt x="1310" y="298"/>
                      <a:pt x="1310" y="263"/>
                    </a:cubicBezTo>
                    <a:cubicBezTo>
                      <a:pt x="1310" y="251"/>
                      <a:pt x="1298" y="239"/>
                      <a:pt x="1286" y="215"/>
                    </a:cubicBezTo>
                    <a:close/>
                    <a:moveTo>
                      <a:pt x="1263" y="322"/>
                    </a:moveTo>
                    <a:cubicBezTo>
                      <a:pt x="1251" y="322"/>
                      <a:pt x="1239" y="334"/>
                      <a:pt x="1239" y="358"/>
                    </a:cubicBezTo>
                    <a:cubicBezTo>
                      <a:pt x="1239" y="370"/>
                      <a:pt x="1251" y="382"/>
                      <a:pt x="1263" y="382"/>
                    </a:cubicBezTo>
                    <a:cubicBezTo>
                      <a:pt x="1286" y="382"/>
                      <a:pt x="1298" y="370"/>
                      <a:pt x="1298" y="358"/>
                    </a:cubicBezTo>
                    <a:cubicBezTo>
                      <a:pt x="1298" y="334"/>
                      <a:pt x="1286" y="322"/>
                      <a:pt x="1263" y="322"/>
                    </a:cubicBezTo>
                    <a:close/>
                    <a:moveTo>
                      <a:pt x="1286" y="1787"/>
                    </a:moveTo>
                    <a:cubicBezTo>
                      <a:pt x="1286" y="1787"/>
                      <a:pt x="1465" y="1799"/>
                      <a:pt x="1465" y="2096"/>
                    </a:cubicBezTo>
                    <a:lnTo>
                      <a:pt x="1465" y="2751"/>
                    </a:lnTo>
                    <a:lnTo>
                      <a:pt x="1096" y="2751"/>
                    </a:lnTo>
                    <a:lnTo>
                      <a:pt x="1096" y="2096"/>
                    </a:lnTo>
                    <a:cubicBezTo>
                      <a:pt x="1096" y="1799"/>
                      <a:pt x="1286" y="1787"/>
                      <a:pt x="1286" y="1787"/>
                    </a:cubicBezTo>
                    <a:close/>
                    <a:moveTo>
                      <a:pt x="774" y="1882"/>
                    </a:moveTo>
                    <a:cubicBezTo>
                      <a:pt x="774" y="1882"/>
                      <a:pt x="894" y="1906"/>
                      <a:pt x="894" y="2203"/>
                    </a:cubicBezTo>
                    <a:lnTo>
                      <a:pt x="894" y="2763"/>
                    </a:lnTo>
                    <a:lnTo>
                      <a:pt x="655" y="2763"/>
                    </a:lnTo>
                    <a:lnTo>
                      <a:pt x="655" y="2203"/>
                    </a:lnTo>
                    <a:cubicBezTo>
                      <a:pt x="655" y="1906"/>
                      <a:pt x="774" y="1882"/>
                      <a:pt x="774" y="1882"/>
                    </a:cubicBezTo>
                    <a:close/>
                    <a:moveTo>
                      <a:pt x="1775" y="1882"/>
                    </a:moveTo>
                    <a:cubicBezTo>
                      <a:pt x="1775" y="1882"/>
                      <a:pt x="1894" y="1906"/>
                      <a:pt x="1894" y="2203"/>
                    </a:cubicBezTo>
                    <a:lnTo>
                      <a:pt x="1894" y="2763"/>
                    </a:lnTo>
                    <a:lnTo>
                      <a:pt x="1656" y="2763"/>
                    </a:lnTo>
                    <a:lnTo>
                      <a:pt x="1656" y="2203"/>
                    </a:lnTo>
                    <a:cubicBezTo>
                      <a:pt x="1656" y="1906"/>
                      <a:pt x="1775" y="1882"/>
                      <a:pt x="1775" y="1882"/>
                    </a:cubicBezTo>
                    <a:close/>
                    <a:moveTo>
                      <a:pt x="1263" y="394"/>
                    </a:moveTo>
                    <a:cubicBezTo>
                      <a:pt x="1251" y="394"/>
                      <a:pt x="1239" y="417"/>
                      <a:pt x="1239" y="429"/>
                    </a:cubicBezTo>
                    <a:cubicBezTo>
                      <a:pt x="1239" y="429"/>
                      <a:pt x="1227" y="429"/>
                      <a:pt x="1227" y="441"/>
                    </a:cubicBezTo>
                    <a:cubicBezTo>
                      <a:pt x="1227" y="441"/>
                      <a:pt x="1179" y="465"/>
                      <a:pt x="1191" y="477"/>
                    </a:cubicBezTo>
                    <a:lnTo>
                      <a:pt x="1203" y="477"/>
                    </a:lnTo>
                    <a:lnTo>
                      <a:pt x="1025" y="644"/>
                    </a:lnTo>
                    <a:lnTo>
                      <a:pt x="1001" y="644"/>
                    </a:lnTo>
                    <a:cubicBezTo>
                      <a:pt x="941" y="668"/>
                      <a:pt x="941" y="715"/>
                      <a:pt x="941" y="715"/>
                    </a:cubicBezTo>
                    <a:cubicBezTo>
                      <a:pt x="941" y="715"/>
                      <a:pt x="429" y="977"/>
                      <a:pt x="477" y="1513"/>
                    </a:cubicBezTo>
                    <a:cubicBezTo>
                      <a:pt x="334" y="1537"/>
                      <a:pt x="239" y="1560"/>
                      <a:pt x="239" y="1560"/>
                    </a:cubicBezTo>
                    <a:lnTo>
                      <a:pt x="548" y="1680"/>
                    </a:lnTo>
                    <a:lnTo>
                      <a:pt x="548" y="2751"/>
                    </a:lnTo>
                    <a:lnTo>
                      <a:pt x="251" y="2751"/>
                    </a:lnTo>
                    <a:lnTo>
                      <a:pt x="251" y="3108"/>
                    </a:lnTo>
                    <a:lnTo>
                      <a:pt x="465" y="3334"/>
                    </a:lnTo>
                    <a:lnTo>
                      <a:pt x="358" y="7442"/>
                    </a:lnTo>
                    <a:lnTo>
                      <a:pt x="155" y="7442"/>
                    </a:lnTo>
                    <a:lnTo>
                      <a:pt x="155" y="7799"/>
                    </a:lnTo>
                    <a:lnTo>
                      <a:pt x="346" y="8002"/>
                    </a:lnTo>
                    <a:lnTo>
                      <a:pt x="251" y="11633"/>
                    </a:lnTo>
                    <a:lnTo>
                      <a:pt x="1" y="11633"/>
                    </a:lnTo>
                    <a:lnTo>
                      <a:pt x="1" y="11990"/>
                    </a:lnTo>
                    <a:lnTo>
                      <a:pt x="239" y="12205"/>
                    </a:lnTo>
                    <a:lnTo>
                      <a:pt x="155" y="15907"/>
                    </a:lnTo>
                    <a:lnTo>
                      <a:pt x="2370" y="15907"/>
                    </a:lnTo>
                    <a:lnTo>
                      <a:pt x="2275" y="12205"/>
                    </a:lnTo>
                    <a:lnTo>
                      <a:pt x="2513" y="11990"/>
                    </a:lnTo>
                    <a:lnTo>
                      <a:pt x="2513" y="11633"/>
                    </a:lnTo>
                    <a:lnTo>
                      <a:pt x="2263" y="11633"/>
                    </a:lnTo>
                    <a:lnTo>
                      <a:pt x="2191" y="8002"/>
                    </a:lnTo>
                    <a:lnTo>
                      <a:pt x="2382" y="7799"/>
                    </a:lnTo>
                    <a:lnTo>
                      <a:pt x="2382" y="7442"/>
                    </a:lnTo>
                    <a:lnTo>
                      <a:pt x="2179" y="7442"/>
                    </a:lnTo>
                    <a:lnTo>
                      <a:pt x="2072" y="3334"/>
                    </a:lnTo>
                    <a:lnTo>
                      <a:pt x="2275" y="3108"/>
                    </a:lnTo>
                    <a:lnTo>
                      <a:pt x="2275" y="2751"/>
                    </a:lnTo>
                    <a:lnTo>
                      <a:pt x="1977" y="2751"/>
                    </a:lnTo>
                    <a:lnTo>
                      <a:pt x="1977" y="1680"/>
                    </a:lnTo>
                    <a:lnTo>
                      <a:pt x="2298" y="1560"/>
                    </a:lnTo>
                    <a:cubicBezTo>
                      <a:pt x="2298" y="1560"/>
                      <a:pt x="2215" y="1549"/>
                      <a:pt x="2060" y="1513"/>
                    </a:cubicBezTo>
                    <a:cubicBezTo>
                      <a:pt x="2096" y="965"/>
                      <a:pt x="1596" y="715"/>
                      <a:pt x="1596" y="715"/>
                    </a:cubicBezTo>
                    <a:cubicBezTo>
                      <a:pt x="1596" y="715"/>
                      <a:pt x="1608" y="668"/>
                      <a:pt x="1536" y="644"/>
                    </a:cubicBezTo>
                    <a:lnTo>
                      <a:pt x="1501" y="644"/>
                    </a:lnTo>
                    <a:lnTo>
                      <a:pt x="1322" y="477"/>
                    </a:lnTo>
                    <a:lnTo>
                      <a:pt x="1346" y="477"/>
                    </a:lnTo>
                    <a:cubicBezTo>
                      <a:pt x="1358" y="477"/>
                      <a:pt x="1310" y="441"/>
                      <a:pt x="1310" y="441"/>
                    </a:cubicBezTo>
                    <a:cubicBezTo>
                      <a:pt x="1310" y="429"/>
                      <a:pt x="1298" y="429"/>
                      <a:pt x="1298" y="429"/>
                    </a:cubicBezTo>
                    <a:cubicBezTo>
                      <a:pt x="1298" y="417"/>
                      <a:pt x="1286" y="394"/>
                      <a:pt x="1263" y="394"/>
                    </a:cubicBezTo>
                    <a:close/>
                  </a:path>
                </a:pathLst>
              </a:custGeom>
              <a:gradFill>
                <a:gsLst>
                  <a:gs pos="0">
                    <a:schemeClr val="accent3"/>
                  </a:gs>
                  <a:gs pos="74000">
                    <a:srgbClr val="7D386F"/>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26"/>
              <p:cNvSpPr/>
              <p:nvPr/>
            </p:nvSpPr>
            <p:spPr>
              <a:xfrm>
                <a:off x="3208425" y="-2063225"/>
                <a:ext cx="62825" cy="397700"/>
              </a:xfrm>
              <a:custGeom>
                <a:avLst/>
                <a:gdLst/>
                <a:ahLst/>
                <a:cxnLst/>
                <a:rect l="l" t="t" r="r" b="b"/>
                <a:pathLst>
                  <a:path w="2513" h="15908" extrusionOk="0">
                    <a:moveTo>
                      <a:pt x="1263" y="1"/>
                    </a:moveTo>
                    <a:lnTo>
                      <a:pt x="1251" y="25"/>
                    </a:lnTo>
                    <a:lnTo>
                      <a:pt x="1274" y="25"/>
                    </a:lnTo>
                    <a:lnTo>
                      <a:pt x="1263" y="1"/>
                    </a:lnTo>
                    <a:close/>
                    <a:moveTo>
                      <a:pt x="1263" y="25"/>
                    </a:moveTo>
                    <a:lnTo>
                      <a:pt x="1251" y="36"/>
                    </a:lnTo>
                    <a:cubicBezTo>
                      <a:pt x="1251" y="36"/>
                      <a:pt x="1251" y="60"/>
                      <a:pt x="1263" y="60"/>
                    </a:cubicBezTo>
                    <a:lnTo>
                      <a:pt x="1274" y="36"/>
                    </a:lnTo>
                    <a:cubicBezTo>
                      <a:pt x="1274" y="36"/>
                      <a:pt x="1274" y="25"/>
                      <a:pt x="1263" y="25"/>
                    </a:cubicBezTo>
                    <a:close/>
                    <a:moveTo>
                      <a:pt x="1215" y="25"/>
                    </a:moveTo>
                    <a:lnTo>
                      <a:pt x="1215" y="36"/>
                    </a:lnTo>
                    <a:cubicBezTo>
                      <a:pt x="1215" y="72"/>
                      <a:pt x="1227" y="84"/>
                      <a:pt x="1263" y="84"/>
                    </a:cubicBezTo>
                    <a:cubicBezTo>
                      <a:pt x="1286" y="84"/>
                      <a:pt x="1310" y="60"/>
                      <a:pt x="1310" y="36"/>
                    </a:cubicBezTo>
                    <a:lnTo>
                      <a:pt x="1310" y="25"/>
                    </a:lnTo>
                    <a:cubicBezTo>
                      <a:pt x="1310" y="36"/>
                      <a:pt x="1286" y="60"/>
                      <a:pt x="1263" y="72"/>
                    </a:cubicBezTo>
                    <a:cubicBezTo>
                      <a:pt x="1251" y="72"/>
                      <a:pt x="1227" y="60"/>
                      <a:pt x="1215" y="25"/>
                    </a:cubicBezTo>
                    <a:close/>
                    <a:moveTo>
                      <a:pt x="1263" y="120"/>
                    </a:moveTo>
                    <a:cubicBezTo>
                      <a:pt x="1251" y="120"/>
                      <a:pt x="1251" y="132"/>
                      <a:pt x="1251" y="144"/>
                    </a:cubicBezTo>
                    <a:cubicBezTo>
                      <a:pt x="1251" y="156"/>
                      <a:pt x="1263" y="179"/>
                      <a:pt x="1263" y="179"/>
                    </a:cubicBezTo>
                    <a:cubicBezTo>
                      <a:pt x="1274" y="179"/>
                      <a:pt x="1274" y="156"/>
                      <a:pt x="1274" y="144"/>
                    </a:cubicBezTo>
                    <a:cubicBezTo>
                      <a:pt x="1274" y="132"/>
                      <a:pt x="1263" y="120"/>
                      <a:pt x="1263" y="120"/>
                    </a:cubicBezTo>
                    <a:close/>
                    <a:moveTo>
                      <a:pt x="1251" y="215"/>
                    </a:moveTo>
                    <a:cubicBezTo>
                      <a:pt x="1227" y="239"/>
                      <a:pt x="1215" y="251"/>
                      <a:pt x="1215" y="263"/>
                    </a:cubicBezTo>
                    <a:cubicBezTo>
                      <a:pt x="1215" y="298"/>
                      <a:pt x="1227" y="310"/>
                      <a:pt x="1263" y="310"/>
                    </a:cubicBezTo>
                    <a:cubicBezTo>
                      <a:pt x="1274" y="310"/>
                      <a:pt x="1310" y="298"/>
                      <a:pt x="1310" y="263"/>
                    </a:cubicBezTo>
                    <a:cubicBezTo>
                      <a:pt x="1310" y="251"/>
                      <a:pt x="1286" y="239"/>
                      <a:pt x="1274" y="215"/>
                    </a:cubicBezTo>
                    <a:close/>
                    <a:moveTo>
                      <a:pt x="1263" y="322"/>
                    </a:moveTo>
                    <a:cubicBezTo>
                      <a:pt x="1251" y="322"/>
                      <a:pt x="1227" y="334"/>
                      <a:pt x="1227" y="358"/>
                    </a:cubicBezTo>
                    <a:cubicBezTo>
                      <a:pt x="1227" y="370"/>
                      <a:pt x="1251" y="382"/>
                      <a:pt x="1263" y="382"/>
                    </a:cubicBezTo>
                    <a:cubicBezTo>
                      <a:pt x="1274" y="382"/>
                      <a:pt x="1286" y="370"/>
                      <a:pt x="1286" y="358"/>
                    </a:cubicBezTo>
                    <a:cubicBezTo>
                      <a:pt x="1286" y="334"/>
                      <a:pt x="1274" y="322"/>
                      <a:pt x="1263" y="322"/>
                    </a:cubicBezTo>
                    <a:close/>
                    <a:moveTo>
                      <a:pt x="1274" y="1787"/>
                    </a:moveTo>
                    <a:cubicBezTo>
                      <a:pt x="1274" y="1787"/>
                      <a:pt x="1453" y="1799"/>
                      <a:pt x="1453" y="2096"/>
                    </a:cubicBezTo>
                    <a:lnTo>
                      <a:pt x="1453" y="2751"/>
                    </a:lnTo>
                    <a:lnTo>
                      <a:pt x="1084" y="2751"/>
                    </a:lnTo>
                    <a:lnTo>
                      <a:pt x="1084" y="2096"/>
                    </a:lnTo>
                    <a:cubicBezTo>
                      <a:pt x="1084" y="1799"/>
                      <a:pt x="1274" y="1787"/>
                      <a:pt x="1274" y="1787"/>
                    </a:cubicBezTo>
                    <a:close/>
                    <a:moveTo>
                      <a:pt x="774" y="1882"/>
                    </a:moveTo>
                    <a:cubicBezTo>
                      <a:pt x="774" y="1882"/>
                      <a:pt x="893" y="1906"/>
                      <a:pt x="893" y="2203"/>
                    </a:cubicBezTo>
                    <a:lnTo>
                      <a:pt x="893" y="2763"/>
                    </a:lnTo>
                    <a:lnTo>
                      <a:pt x="655" y="2763"/>
                    </a:lnTo>
                    <a:lnTo>
                      <a:pt x="655" y="2203"/>
                    </a:lnTo>
                    <a:cubicBezTo>
                      <a:pt x="655" y="1906"/>
                      <a:pt x="774" y="1882"/>
                      <a:pt x="774" y="1882"/>
                    </a:cubicBezTo>
                    <a:close/>
                    <a:moveTo>
                      <a:pt x="1775" y="1882"/>
                    </a:moveTo>
                    <a:cubicBezTo>
                      <a:pt x="1775" y="1882"/>
                      <a:pt x="1882" y="1906"/>
                      <a:pt x="1882" y="2203"/>
                    </a:cubicBezTo>
                    <a:lnTo>
                      <a:pt x="1882" y="2763"/>
                    </a:lnTo>
                    <a:lnTo>
                      <a:pt x="1655" y="2763"/>
                    </a:lnTo>
                    <a:lnTo>
                      <a:pt x="1655" y="2203"/>
                    </a:lnTo>
                    <a:cubicBezTo>
                      <a:pt x="1655" y="1906"/>
                      <a:pt x="1775" y="1882"/>
                      <a:pt x="1775" y="1882"/>
                    </a:cubicBezTo>
                    <a:close/>
                    <a:moveTo>
                      <a:pt x="1263" y="394"/>
                    </a:moveTo>
                    <a:cubicBezTo>
                      <a:pt x="1251" y="394"/>
                      <a:pt x="1227" y="417"/>
                      <a:pt x="1227" y="429"/>
                    </a:cubicBezTo>
                    <a:cubicBezTo>
                      <a:pt x="1227" y="429"/>
                      <a:pt x="1215" y="429"/>
                      <a:pt x="1215" y="441"/>
                    </a:cubicBezTo>
                    <a:cubicBezTo>
                      <a:pt x="1215" y="441"/>
                      <a:pt x="1167" y="465"/>
                      <a:pt x="1191" y="477"/>
                    </a:cubicBezTo>
                    <a:lnTo>
                      <a:pt x="1203" y="477"/>
                    </a:lnTo>
                    <a:lnTo>
                      <a:pt x="1024" y="644"/>
                    </a:lnTo>
                    <a:lnTo>
                      <a:pt x="989" y="644"/>
                    </a:lnTo>
                    <a:cubicBezTo>
                      <a:pt x="929" y="668"/>
                      <a:pt x="929" y="715"/>
                      <a:pt x="929" y="715"/>
                    </a:cubicBezTo>
                    <a:cubicBezTo>
                      <a:pt x="929" y="715"/>
                      <a:pt x="429" y="977"/>
                      <a:pt x="477" y="1513"/>
                    </a:cubicBezTo>
                    <a:cubicBezTo>
                      <a:pt x="322" y="1537"/>
                      <a:pt x="239" y="1560"/>
                      <a:pt x="239" y="1560"/>
                    </a:cubicBezTo>
                    <a:lnTo>
                      <a:pt x="548" y="1680"/>
                    </a:lnTo>
                    <a:lnTo>
                      <a:pt x="548" y="2751"/>
                    </a:lnTo>
                    <a:lnTo>
                      <a:pt x="251" y="2751"/>
                    </a:lnTo>
                    <a:lnTo>
                      <a:pt x="251" y="3108"/>
                    </a:lnTo>
                    <a:lnTo>
                      <a:pt x="453" y="3334"/>
                    </a:lnTo>
                    <a:lnTo>
                      <a:pt x="358" y="7442"/>
                    </a:lnTo>
                    <a:lnTo>
                      <a:pt x="143" y="7442"/>
                    </a:lnTo>
                    <a:lnTo>
                      <a:pt x="143" y="7799"/>
                    </a:lnTo>
                    <a:lnTo>
                      <a:pt x="334" y="8002"/>
                    </a:lnTo>
                    <a:lnTo>
                      <a:pt x="251" y="11633"/>
                    </a:lnTo>
                    <a:lnTo>
                      <a:pt x="0" y="11633"/>
                    </a:lnTo>
                    <a:lnTo>
                      <a:pt x="0" y="11990"/>
                    </a:lnTo>
                    <a:lnTo>
                      <a:pt x="239" y="12205"/>
                    </a:lnTo>
                    <a:lnTo>
                      <a:pt x="143" y="15907"/>
                    </a:lnTo>
                    <a:lnTo>
                      <a:pt x="2358" y="15907"/>
                    </a:lnTo>
                    <a:lnTo>
                      <a:pt x="2275" y="12205"/>
                    </a:lnTo>
                    <a:lnTo>
                      <a:pt x="2513" y="11990"/>
                    </a:lnTo>
                    <a:lnTo>
                      <a:pt x="2513" y="11633"/>
                    </a:lnTo>
                    <a:lnTo>
                      <a:pt x="2263" y="11633"/>
                    </a:lnTo>
                    <a:lnTo>
                      <a:pt x="2191" y="8002"/>
                    </a:lnTo>
                    <a:lnTo>
                      <a:pt x="2382" y="7799"/>
                    </a:lnTo>
                    <a:lnTo>
                      <a:pt x="2382" y="7442"/>
                    </a:lnTo>
                    <a:lnTo>
                      <a:pt x="2167" y="7442"/>
                    </a:lnTo>
                    <a:lnTo>
                      <a:pt x="2072" y="3334"/>
                    </a:lnTo>
                    <a:lnTo>
                      <a:pt x="2275" y="3108"/>
                    </a:lnTo>
                    <a:lnTo>
                      <a:pt x="2275" y="2751"/>
                    </a:lnTo>
                    <a:lnTo>
                      <a:pt x="1977" y="2751"/>
                    </a:lnTo>
                    <a:lnTo>
                      <a:pt x="1977" y="1680"/>
                    </a:lnTo>
                    <a:lnTo>
                      <a:pt x="2286" y="1560"/>
                    </a:lnTo>
                    <a:cubicBezTo>
                      <a:pt x="2286" y="1560"/>
                      <a:pt x="2215" y="1549"/>
                      <a:pt x="2048" y="1513"/>
                    </a:cubicBezTo>
                    <a:cubicBezTo>
                      <a:pt x="2096" y="965"/>
                      <a:pt x="1584" y="715"/>
                      <a:pt x="1584" y="715"/>
                    </a:cubicBezTo>
                    <a:cubicBezTo>
                      <a:pt x="1584" y="715"/>
                      <a:pt x="1608" y="668"/>
                      <a:pt x="1524" y="644"/>
                    </a:cubicBezTo>
                    <a:lnTo>
                      <a:pt x="1501" y="644"/>
                    </a:lnTo>
                    <a:lnTo>
                      <a:pt x="1322" y="477"/>
                    </a:lnTo>
                    <a:lnTo>
                      <a:pt x="1334" y="477"/>
                    </a:lnTo>
                    <a:cubicBezTo>
                      <a:pt x="1346" y="477"/>
                      <a:pt x="1310" y="441"/>
                      <a:pt x="1310" y="441"/>
                    </a:cubicBezTo>
                    <a:cubicBezTo>
                      <a:pt x="1310" y="429"/>
                      <a:pt x="1286" y="429"/>
                      <a:pt x="1286" y="429"/>
                    </a:cubicBezTo>
                    <a:cubicBezTo>
                      <a:pt x="1286" y="417"/>
                      <a:pt x="1274" y="394"/>
                      <a:pt x="1263" y="394"/>
                    </a:cubicBezTo>
                    <a:close/>
                  </a:path>
                </a:pathLst>
              </a:custGeom>
              <a:gradFill>
                <a:gsLst>
                  <a:gs pos="0">
                    <a:schemeClr val="accent3"/>
                  </a:gs>
                  <a:gs pos="74000">
                    <a:srgbClr val="7D386F"/>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4" name="Google Shape;1094;p26"/>
            <p:cNvSpPr/>
            <p:nvPr/>
          </p:nvSpPr>
          <p:spPr>
            <a:xfrm rot="5400000">
              <a:off x="2483774" y="-1003243"/>
              <a:ext cx="4176452" cy="7149986"/>
            </a:xfrm>
            <a:custGeom>
              <a:avLst/>
              <a:gdLst/>
              <a:ahLst/>
              <a:cxnLst/>
              <a:rect l="l" t="t" r="r" b="b"/>
              <a:pathLst>
                <a:path w="66557" h="113944" extrusionOk="0">
                  <a:moveTo>
                    <a:pt x="33290" y="2132"/>
                  </a:moveTo>
                  <a:cubicBezTo>
                    <a:pt x="33993" y="2870"/>
                    <a:pt x="35076" y="3703"/>
                    <a:pt x="36779" y="4311"/>
                  </a:cubicBezTo>
                  <a:cubicBezTo>
                    <a:pt x="40231" y="5561"/>
                    <a:pt x="44268" y="8049"/>
                    <a:pt x="44268" y="10907"/>
                  </a:cubicBezTo>
                  <a:lnTo>
                    <a:pt x="44268" y="12228"/>
                  </a:lnTo>
                  <a:lnTo>
                    <a:pt x="45577" y="12097"/>
                  </a:lnTo>
                  <a:cubicBezTo>
                    <a:pt x="45577" y="12097"/>
                    <a:pt x="45780" y="12085"/>
                    <a:pt x="46113" y="12085"/>
                  </a:cubicBezTo>
                  <a:cubicBezTo>
                    <a:pt x="47042" y="12085"/>
                    <a:pt x="48852" y="12228"/>
                    <a:pt x="50411" y="13216"/>
                  </a:cubicBezTo>
                  <a:cubicBezTo>
                    <a:pt x="52281" y="14395"/>
                    <a:pt x="53233" y="16491"/>
                    <a:pt x="53233" y="19420"/>
                  </a:cubicBezTo>
                  <a:lnTo>
                    <a:pt x="53233" y="20658"/>
                  </a:lnTo>
                  <a:lnTo>
                    <a:pt x="54471" y="20610"/>
                  </a:lnTo>
                  <a:cubicBezTo>
                    <a:pt x="54602" y="20610"/>
                    <a:pt x="55769" y="20622"/>
                    <a:pt x="56853" y="21313"/>
                  </a:cubicBezTo>
                  <a:cubicBezTo>
                    <a:pt x="58222" y="22158"/>
                    <a:pt x="58912" y="23706"/>
                    <a:pt x="58912" y="25920"/>
                  </a:cubicBezTo>
                  <a:lnTo>
                    <a:pt x="58912" y="26920"/>
                  </a:lnTo>
                  <a:lnTo>
                    <a:pt x="59889" y="27099"/>
                  </a:lnTo>
                  <a:cubicBezTo>
                    <a:pt x="60115" y="27147"/>
                    <a:pt x="65377" y="28183"/>
                    <a:pt x="65377" y="33445"/>
                  </a:cubicBezTo>
                  <a:lnTo>
                    <a:pt x="65377" y="80510"/>
                  </a:lnTo>
                  <a:lnTo>
                    <a:pt x="65366" y="80510"/>
                  </a:lnTo>
                  <a:cubicBezTo>
                    <a:pt x="65366" y="85773"/>
                    <a:pt x="60103" y="86809"/>
                    <a:pt x="59877" y="86856"/>
                  </a:cubicBezTo>
                  <a:lnTo>
                    <a:pt x="58912" y="87035"/>
                  </a:lnTo>
                  <a:lnTo>
                    <a:pt x="58912" y="88035"/>
                  </a:lnTo>
                  <a:cubicBezTo>
                    <a:pt x="58912" y="90250"/>
                    <a:pt x="58222" y="91797"/>
                    <a:pt x="56853" y="92643"/>
                  </a:cubicBezTo>
                  <a:cubicBezTo>
                    <a:pt x="55769" y="93310"/>
                    <a:pt x="54602" y="93345"/>
                    <a:pt x="54471" y="93345"/>
                  </a:cubicBezTo>
                  <a:lnTo>
                    <a:pt x="53245" y="93298"/>
                  </a:lnTo>
                  <a:lnTo>
                    <a:pt x="53245" y="94536"/>
                  </a:lnTo>
                  <a:cubicBezTo>
                    <a:pt x="53245" y="97465"/>
                    <a:pt x="52292" y="99560"/>
                    <a:pt x="50423" y="100739"/>
                  </a:cubicBezTo>
                  <a:cubicBezTo>
                    <a:pt x="48875" y="101727"/>
                    <a:pt x="47054" y="101870"/>
                    <a:pt x="46125" y="101870"/>
                  </a:cubicBezTo>
                  <a:cubicBezTo>
                    <a:pt x="45780" y="101870"/>
                    <a:pt x="45589" y="101858"/>
                    <a:pt x="45565" y="101858"/>
                  </a:cubicBezTo>
                  <a:lnTo>
                    <a:pt x="44256" y="101727"/>
                  </a:lnTo>
                  <a:lnTo>
                    <a:pt x="44256" y="103037"/>
                  </a:lnTo>
                  <a:cubicBezTo>
                    <a:pt x="44256" y="105894"/>
                    <a:pt x="40231" y="108371"/>
                    <a:pt x="36779" y="109621"/>
                  </a:cubicBezTo>
                  <a:cubicBezTo>
                    <a:pt x="35076" y="110240"/>
                    <a:pt x="33981" y="111074"/>
                    <a:pt x="33290" y="111812"/>
                  </a:cubicBezTo>
                  <a:cubicBezTo>
                    <a:pt x="32588" y="111074"/>
                    <a:pt x="31504" y="110240"/>
                    <a:pt x="29813" y="109621"/>
                  </a:cubicBezTo>
                  <a:cubicBezTo>
                    <a:pt x="26361" y="108371"/>
                    <a:pt x="22324" y="105894"/>
                    <a:pt x="22324" y="103037"/>
                  </a:cubicBezTo>
                  <a:lnTo>
                    <a:pt x="22324" y="101703"/>
                  </a:lnTo>
                  <a:lnTo>
                    <a:pt x="21015" y="101846"/>
                  </a:lnTo>
                  <a:cubicBezTo>
                    <a:pt x="21015" y="101846"/>
                    <a:pt x="20800" y="101858"/>
                    <a:pt x="20479" y="101858"/>
                  </a:cubicBezTo>
                  <a:cubicBezTo>
                    <a:pt x="19538" y="101858"/>
                    <a:pt x="17741" y="101703"/>
                    <a:pt x="16181" y="100727"/>
                  </a:cubicBezTo>
                  <a:cubicBezTo>
                    <a:pt x="14300" y="99548"/>
                    <a:pt x="13347" y="97453"/>
                    <a:pt x="13347" y="94524"/>
                  </a:cubicBezTo>
                  <a:lnTo>
                    <a:pt x="13347" y="93286"/>
                  </a:lnTo>
                  <a:lnTo>
                    <a:pt x="12109" y="93333"/>
                  </a:lnTo>
                  <a:cubicBezTo>
                    <a:pt x="11978" y="93333"/>
                    <a:pt x="10823" y="93310"/>
                    <a:pt x="9728" y="92631"/>
                  </a:cubicBezTo>
                  <a:cubicBezTo>
                    <a:pt x="8358" y="91786"/>
                    <a:pt x="7680" y="90238"/>
                    <a:pt x="7680" y="88011"/>
                  </a:cubicBezTo>
                  <a:lnTo>
                    <a:pt x="7680" y="87023"/>
                  </a:lnTo>
                  <a:lnTo>
                    <a:pt x="6692" y="86844"/>
                  </a:lnTo>
                  <a:cubicBezTo>
                    <a:pt x="6477" y="86797"/>
                    <a:pt x="1203" y="85749"/>
                    <a:pt x="1203" y="80498"/>
                  </a:cubicBezTo>
                  <a:lnTo>
                    <a:pt x="1203" y="33421"/>
                  </a:lnTo>
                  <a:cubicBezTo>
                    <a:pt x="1203" y="28171"/>
                    <a:pt x="6477" y="27135"/>
                    <a:pt x="6692" y="27087"/>
                  </a:cubicBezTo>
                  <a:lnTo>
                    <a:pt x="7668" y="26909"/>
                  </a:lnTo>
                  <a:lnTo>
                    <a:pt x="7668" y="25908"/>
                  </a:lnTo>
                  <a:cubicBezTo>
                    <a:pt x="7668" y="23694"/>
                    <a:pt x="8346" y="22146"/>
                    <a:pt x="9716" y="21301"/>
                  </a:cubicBezTo>
                  <a:cubicBezTo>
                    <a:pt x="10799" y="20622"/>
                    <a:pt x="11966" y="20598"/>
                    <a:pt x="12097" y="20598"/>
                  </a:cubicBezTo>
                  <a:lnTo>
                    <a:pt x="13335" y="20646"/>
                  </a:lnTo>
                  <a:lnTo>
                    <a:pt x="13335" y="19408"/>
                  </a:lnTo>
                  <a:cubicBezTo>
                    <a:pt x="13335" y="16479"/>
                    <a:pt x="14288" y="14371"/>
                    <a:pt x="16157" y="13204"/>
                  </a:cubicBezTo>
                  <a:cubicBezTo>
                    <a:pt x="17717" y="12216"/>
                    <a:pt x="19526" y="12073"/>
                    <a:pt x="20467" y="12073"/>
                  </a:cubicBezTo>
                  <a:cubicBezTo>
                    <a:pt x="20812" y="12073"/>
                    <a:pt x="21003" y="12085"/>
                    <a:pt x="21015" y="12085"/>
                  </a:cubicBezTo>
                  <a:lnTo>
                    <a:pt x="22324" y="12216"/>
                  </a:lnTo>
                  <a:lnTo>
                    <a:pt x="22324" y="10907"/>
                  </a:lnTo>
                  <a:cubicBezTo>
                    <a:pt x="22324" y="8049"/>
                    <a:pt x="26361" y="5561"/>
                    <a:pt x="29813" y="4311"/>
                  </a:cubicBezTo>
                  <a:cubicBezTo>
                    <a:pt x="31504" y="3703"/>
                    <a:pt x="32611" y="2870"/>
                    <a:pt x="33290" y="2132"/>
                  </a:cubicBezTo>
                  <a:close/>
                  <a:moveTo>
                    <a:pt x="33278" y="0"/>
                  </a:moveTo>
                  <a:cubicBezTo>
                    <a:pt x="33278" y="0"/>
                    <a:pt x="32635" y="2025"/>
                    <a:pt x="29373" y="3215"/>
                  </a:cubicBezTo>
                  <a:cubicBezTo>
                    <a:pt x="26134" y="4394"/>
                    <a:pt x="21122" y="7085"/>
                    <a:pt x="21122" y="10918"/>
                  </a:cubicBezTo>
                  <a:cubicBezTo>
                    <a:pt x="21122" y="10918"/>
                    <a:pt x="20879" y="10893"/>
                    <a:pt x="20473" y="10893"/>
                  </a:cubicBezTo>
                  <a:cubicBezTo>
                    <a:pt x="18410" y="10893"/>
                    <a:pt x="12145" y="11542"/>
                    <a:pt x="12145" y="19420"/>
                  </a:cubicBezTo>
                  <a:cubicBezTo>
                    <a:pt x="12145" y="19420"/>
                    <a:pt x="12130" y="19419"/>
                    <a:pt x="12102" y="19419"/>
                  </a:cubicBezTo>
                  <a:cubicBezTo>
                    <a:pt x="11583" y="19419"/>
                    <a:pt x="6477" y="19580"/>
                    <a:pt x="6477" y="25908"/>
                  </a:cubicBezTo>
                  <a:cubicBezTo>
                    <a:pt x="6477" y="25908"/>
                    <a:pt x="0" y="27075"/>
                    <a:pt x="0" y="33421"/>
                  </a:cubicBezTo>
                  <a:lnTo>
                    <a:pt x="0" y="80510"/>
                  </a:lnTo>
                  <a:cubicBezTo>
                    <a:pt x="0" y="86868"/>
                    <a:pt x="6477" y="88035"/>
                    <a:pt x="6477" y="88035"/>
                  </a:cubicBezTo>
                  <a:cubicBezTo>
                    <a:pt x="6477" y="94364"/>
                    <a:pt x="11583" y="94524"/>
                    <a:pt x="12102" y="94524"/>
                  </a:cubicBezTo>
                  <a:cubicBezTo>
                    <a:pt x="12130" y="94524"/>
                    <a:pt x="12145" y="94524"/>
                    <a:pt x="12145" y="94524"/>
                  </a:cubicBezTo>
                  <a:cubicBezTo>
                    <a:pt x="12145" y="102380"/>
                    <a:pt x="18361" y="103040"/>
                    <a:pt x="20448" y="103040"/>
                  </a:cubicBezTo>
                  <a:cubicBezTo>
                    <a:pt x="20869" y="103040"/>
                    <a:pt x="21122" y="103013"/>
                    <a:pt x="21122" y="103013"/>
                  </a:cubicBezTo>
                  <a:cubicBezTo>
                    <a:pt x="21122" y="106859"/>
                    <a:pt x="26134" y="109550"/>
                    <a:pt x="29373" y="110728"/>
                  </a:cubicBezTo>
                  <a:cubicBezTo>
                    <a:pt x="32623" y="111907"/>
                    <a:pt x="33278" y="113943"/>
                    <a:pt x="33278" y="113943"/>
                  </a:cubicBezTo>
                  <a:cubicBezTo>
                    <a:pt x="33278" y="113943"/>
                    <a:pt x="33933" y="111919"/>
                    <a:pt x="37172" y="110728"/>
                  </a:cubicBezTo>
                  <a:cubicBezTo>
                    <a:pt x="40422" y="109550"/>
                    <a:pt x="45434" y="106859"/>
                    <a:pt x="45434" y="103013"/>
                  </a:cubicBezTo>
                  <a:cubicBezTo>
                    <a:pt x="45434" y="103013"/>
                    <a:pt x="45683" y="103039"/>
                    <a:pt x="46097" y="103039"/>
                  </a:cubicBezTo>
                  <a:cubicBezTo>
                    <a:pt x="48172" y="103039"/>
                    <a:pt x="54412" y="102385"/>
                    <a:pt x="54412" y="94524"/>
                  </a:cubicBezTo>
                  <a:cubicBezTo>
                    <a:pt x="54412" y="94524"/>
                    <a:pt x="54426" y="94524"/>
                    <a:pt x="54454" y="94524"/>
                  </a:cubicBezTo>
                  <a:cubicBezTo>
                    <a:pt x="54973" y="94524"/>
                    <a:pt x="60079" y="94364"/>
                    <a:pt x="60079" y="88035"/>
                  </a:cubicBezTo>
                  <a:cubicBezTo>
                    <a:pt x="60079" y="88035"/>
                    <a:pt x="66556" y="86868"/>
                    <a:pt x="66556" y="80510"/>
                  </a:cubicBezTo>
                  <a:lnTo>
                    <a:pt x="66556" y="33421"/>
                  </a:lnTo>
                  <a:cubicBezTo>
                    <a:pt x="66556" y="27075"/>
                    <a:pt x="60079" y="25908"/>
                    <a:pt x="60079" y="25908"/>
                  </a:cubicBezTo>
                  <a:cubicBezTo>
                    <a:pt x="60079" y="19580"/>
                    <a:pt x="54973" y="19419"/>
                    <a:pt x="54454" y="19419"/>
                  </a:cubicBezTo>
                  <a:cubicBezTo>
                    <a:pt x="54426" y="19419"/>
                    <a:pt x="54412" y="19420"/>
                    <a:pt x="54412" y="19420"/>
                  </a:cubicBezTo>
                  <a:cubicBezTo>
                    <a:pt x="54412" y="11551"/>
                    <a:pt x="48193" y="10892"/>
                    <a:pt x="46107" y="10892"/>
                  </a:cubicBezTo>
                  <a:cubicBezTo>
                    <a:pt x="45687" y="10892"/>
                    <a:pt x="45434" y="10918"/>
                    <a:pt x="45434" y="10918"/>
                  </a:cubicBezTo>
                  <a:cubicBezTo>
                    <a:pt x="45434" y="7085"/>
                    <a:pt x="40422" y="4394"/>
                    <a:pt x="37183" y="3215"/>
                  </a:cubicBezTo>
                  <a:cubicBezTo>
                    <a:pt x="33933" y="2036"/>
                    <a:pt x="33278" y="0"/>
                    <a:pt x="33278" y="0"/>
                  </a:cubicBezTo>
                  <a:close/>
                </a:path>
              </a:pathLst>
            </a:custGeom>
            <a:gradFill>
              <a:gsLst>
                <a:gs pos="0">
                  <a:srgbClr val="E69138"/>
                </a:gs>
                <a:gs pos="50000">
                  <a:srgbClr val="FFE7A3"/>
                </a:gs>
                <a:gs pos="100000">
                  <a:srgbClr val="E69138"/>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7" name="Google Shape;1097;p26"/>
          <p:cNvGrpSpPr/>
          <p:nvPr/>
        </p:nvGrpSpPr>
        <p:grpSpPr>
          <a:xfrm>
            <a:off x="4287263" y="701570"/>
            <a:ext cx="558125" cy="536100"/>
            <a:chOff x="6535925" y="-2669850"/>
            <a:chExt cx="558125" cy="536100"/>
          </a:xfrm>
        </p:grpSpPr>
        <p:sp>
          <p:nvSpPr>
            <p:cNvPr id="1098" name="Google Shape;1098;p26"/>
            <p:cNvSpPr/>
            <p:nvPr/>
          </p:nvSpPr>
          <p:spPr>
            <a:xfrm>
              <a:off x="6868700" y="-2505750"/>
              <a:ext cx="109575" cy="101900"/>
            </a:xfrm>
            <a:custGeom>
              <a:avLst/>
              <a:gdLst/>
              <a:ahLst/>
              <a:cxnLst/>
              <a:rect l="l" t="t" r="r" b="b"/>
              <a:pathLst>
                <a:path w="4383" h="4076" extrusionOk="0">
                  <a:moveTo>
                    <a:pt x="2203" y="0"/>
                  </a:moveTo>
                  <a:cubicBezTo>
                    <a:pt x="2168" y="0"/>
                    <a:pt x="2126" y="15"/>
                    <a:pt x="2084" y="45"/>
                  </a:cubicBezTo>
                  <a:lnTo>
                    <a:pt x="1489" y="1247"/>
                  </a:lnTo>
                  <a:cubicBezTo>
                    <a:pt x="1489" y="1283"/>
                    <a:pt x="1465" y="1295"/>
                    <a:pt x="1429" y="1295"/>
                  </a:cubicBezTo>
                  <a:lnTo>
                    <a:pt x="96" y="1485"/>
                  </a:lnTo>
                  <a:cubicBezTo>
                    <a:pt x="13" y="1509"/>
                    <a:pt x="1" y="1593"/>
                    <a:pt x="48" y="1640"/>
                  </a:cubicBezTo>
                  <a:lnTo>
                    <a:pt x="1013" y="2581"/>
                  </a:lnTo>
                  <a:cubicBezTo>
                    <a:pt x="1048" y="2593"/>
                    <a:pt x="1048" y="2617"/>
                    <a:pt x="1048" y="2652"/>
                  </a:cubicBezTo>
                  <a:lnTo>
                    <a:pt x="822" y="3974"/>
                  </a:lnTo>
                  <a:cubicBezTo>
                    <a:pt x="822" y="4033"/>
                    <a:pt x="871" y="4075"/>
                    <a:pt x="921" y="4075"/>
                  </a:cubicBezTo>
                  <a:cubicBezTo>
                    <a:pt x="932" y="4075"/>
                    <a:pt x="943" y="4073"/>
                    <a:pt x="953" y="4069"/>
                  </a:cubicBezTo>
                  <a:lnTo>
                    <a:pt x="2144" y="3438"/>
                  </a:lnTo>
                  <a:cubicBezTo>
                    <a:pt x="2156" y="3432"/>
                    <a:pt x="2168" y="3429"/>
                    <a:pt x="2181" y="3429"/>
                  </a:cubicBezTo>
                  <a:cubicBezTo>
                    <a:pt x="2194" y="3429"/>
                    <a:pt x="2209" y="3432"/>
                    <a:pt x="2227" y="3438"/>
                  </a:cubicBezTo>
                  <a:lnTo>
                    <a:pt x="3418" y="4069"/>
                  </a:lnTo>
                  <a:cubicBezTo>
                    <a:pt x="3430" y="4073"/>
                    <a:pt x="3443" y="4075"/>
                    <a:pt x="3455" y="4075"/>
                  </a:cubicBezTo>
                  <a:cubicBezTo>
                    <a:pt x="3512" y="4075"/>
                    <a:pt x="3559" y="4033"/>
                    <a:pt x="3549" y="3974"/>
                  </a:cubicBezTo>
                  <a:lnTo>
                    <a:pt x="3322" y="2652"/>
                  </a:lnTo>
                  <a:cubicBezTo>
                    <a:pt x="3322" y="2617"/>
                    <a:pt x="3334" y="2593"/>
                    <a:pt x="3358" y="2581"/>
                  </a:cubicBezTo>
                  <a:lnTo>
                    <a:pt x="4323" y="1640"/>
                  </a:lnTo>
                  <a:cubicBezTo>
                    <a:pt x="4382" y="1593"/>
                    <a:pt x="4346" y="1509"/>
                    <a:pt x="4275" y="1485"/>
                  </a:cubicBezTo>
                  <a:lnTo>
                    <a:pt x="2941" y="1295"/>
                  </a:lnTo>
                  <a:cubicBezTo>
                    <a:pt x="2918" y="1295"/>
                    <a:pt x="2894" y="1283"/>
                    <a:pt x="2882" y="1247"/>
                  </a:cubicBezTo>
                  <a:lnTo>
                    <a:pt x="2287" y="45"/>
                  </a:lnTo>
                  <a:cubicBezTo>
                    <a:pt x="2269" y="15"/>
                    <a:pt x="2239" y="0"/>
                    <a:pt x="2203" y="0"/>
                  </a:cubicBezTo>
                  <a:close/>
                </a:path>
              </a:pathLst>
            </a:custGeom>
            <a:gradFill>
              <a:gsLst>
                <a:gs pos="0">
                  <a:srgbClr val="E69138"/>
                </a:gs>
                <a:gs pos="50000">
                  <a:srgbClr val="FFF2CC"/>
                </a:gs>
                <a:gs pos="100000">
                  <a:srgbClr val="E69138"/>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26"/>
            <p:cNvSpPr/>
            <p:nvPr/>
          </p:nvSpPr>
          <p:spPr>
            <a:xfrm>
              <a:off x="6572525" y="-2669850"/>
              <a:ext cx="521525" cy="536100"/>
            </a:xfrm>
            <a:custGeom>
              <a:avLst/>
              <a:gdLst/>
              <a:ahLst/>
              <a:cxnLst/>
              <a:rect l="l" t="t" r="r" b="b"/>
              <a:pathLst>
                <a:path w="20861" h="21444" extrusionOk="0">
                  <a:moveTo>
                    <a:pt x="8204" y="1"/>
                  </a:moveTo>
                  <a:lnTo>
                    <a:pt x="8204" y="1"/>
                  </a:lnTo>
                  <a:cubicBezTo>
                    <a:pt x="3489" y="1191"/>
                    <a:pt x="1" y="5466"/>
                    <a:pt x="1" y="10550"/>
                  </a:cubicBezTo>
                  <a:cubicBezTo>
                    <a:pt x="1" y="16562"/>
                    <a:pt x="4882" y="21444"/>
                    <a:pt x="10895" y="21444"/>
                  </a:cubicBezTo>
                  <a:cubicBezTo>
                    <a:pt x="15336" y="21444"/>
                    <a:pt x="19158" y="18789"/>
                    <a:pt x="20861" y="14979"/>
                  </a:cubicBezTo>
                  <a:lnTo>
                    <a:pt x="20861" y="14979"/>
                  </a:lnTo>
                  <a:cubicBezTo>
                    <a:pt x="19289" y="16027"/>
                    <a:pt x="17146" y="16979"/>
                    <a:pt x="15110" y="16979"/>
                  </a:cubicBezTo>
                  <a:cubicBezTo>
                    <a:pt x="9669" y="16979"/>
                    <a:pt x="4990" y="12455"/>
                    <a:pt x="4990" y="7014"/>
                  </a:cubicBezTo>
                  <a:cubicBezTo>
                    <a:pt x="4990" y="4394"/>
                    <a:pt x="6526" y="1775"/>
                    <a:pt x="8204" y="1"/>
                  </a:cubicBezTo>
                  <a:close/>
                </a:path>
              </a:pathLst>
            </a:custGeom>
            <a:gradFill>
              <a:gsLst>
                <a:gs pos="0">
                  <a:srgbClr val="E69138"/>
                </a:gs>
                <a:gs pos="50000">
                  <a:srgbClr val="FFF2CC"/>
                </a:gs>
                <a:gs pos="100000">
                  <a:srgbClr val="E69138"/>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26"/>
            <p:cNvSpPr/>
            <p:nvPr/>
          </p:nvSpPr>
          <p:spPr>
            <a:xfrm>
              <a:off x="6535925" y="-2669850"/>
              <a:ext cx="558125" cy="469825"/>
            </a:xfrm>
            <a:custGeom>
              <a:avLst/>
              <a:gdLst/>
              <a:ahLst/>
              <a:cxnLst/>
              <a:rect l="l" t="t" r="r" b="b"/>
              <a:pathLst>
                <a:path w="22325" h="18793" extrusionOk="0">
                  <a:moveTo>
                    <a:pt x="9668" y="1"/>
                  </a:moveTo>
                  <a:lnTo>
                    <a:pt x="9668" y="1"/>
                  </a:lnTo>
                  <a:cubicBezTo>
                    <a:pt x="9667" y="1"/>
                    <a:pt x="1" y="6109"/>
                    <a:pt x="6585" y="15229"/>
                  </a:cubicBezTo>
                  <a:cubicBezTo>
                    <a:pt x="7896" y="17034"/>
                    <a:pt x="11307" y="18793"/>
                    <a:pt x="14854" y="18793"/>
                  </a:cubicBezTo>
                  <a:cubicBezTo>
                    <a:pt x="17554" y="18793"/>
                    <a:pt x="20333" y="17773"/>
                    <a:pt x="22325" y="14979"/>
                  </a:cubicBezTo>
                  <a:lnTo>
                    <a:pt x="22325" y="14979"/>
                  </a:lnTo>
                  <a:cubicBezTo>
                    <a:pt x="20753" y="16027"/>
                    <a:pt x="18872" y="16646"/>
                    <a:pt x="16824" y="16658"/>
                  </a:cubicBezTo>
                  <a:cubicBezTo>
                    <a:pt x="11383" y="16658"/>
                    <a:pt x="6966" y="12240"/>
                    <a:pt x="6966" y="6787"/>
                  </a:cubicBezTo>
                  <a:cubicBezTo>
                    <a:pt x="6966" y="4156"/>
                    <a:pt x="7990" y="1775"/>
                    <a:pt x="9668" y="1"/>
                  </a:cubicBezTo>
                  <a:close/>
                </a:path>
              </a:pathLst>
            </a:custGeom>
            <a:gradFill>
              <a:gsLst>
                <a:gs pos="0">
                  <a:srgbClr val="E69138"/>
                </a:gs>
                <a:gs pos="50000">
                  <a:srgbClr val="F9CB9C"/>
                </a:gs>
                <a:gs pos="100000">
                  <a:srgbClr val="E69138"/>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6" name="صورة 65" descr="صورة تحتوي على نص&#10;&#10;تم إنشاء الوصف تلقائياً">
            <a:extLst>
              <a:ext uri="{FF2B5EF4-FFF2-40B4-BE49-F238E27FC236}">
                <a16:creationId xmlns:a16="http://schemas.microsoft.com/office/drawing/2014/main" id="{6A7046B3-68CD-47CA-9AA7-A8D9B17F32A2}"/>
              </a:ext>
            </a:extLst>
          </p:cNvPr>
          <p:cNvPicPr>
            <a:picLocks noChangeAspect="1"/>
          </p:cNvPicPr>
          <p:nvPr/>
        </p:nvPicPr>
        <p:blipFill>
          <a:blip r:embed="rId4"/>
          <a:stretch>
            <a:fillRect/>
          </a:stretch>
        </p:blipFill>
        <p:spPr>
          <a:xfrm>
            <a:off x="50967" y="21852"/>
            <a:ext cx="2052316" cy="1212731"/>
          </a:xfrm>
          <a:prstGeom prst="rect">
            <a:avLst/>
          </a:prstGeom>
          <a:effectLst/>
        </p:spPr>
      </p:pic>
      <p:pic>
        <p:nvPicPr>
          <p:cNvPr id="67" name="صورة 66" descr="صورة تحتوي على طعام, رسم&#10;&#10;تم إنشاء الوصف تلقائياً">
            <a:extLst>
              <a:ext uri="{FF2B5EF4-FFF2-40B4-BE49-F238E27FC236}">
                <a16:creationId xmlns:a16="http://schemas.microsoft.com/office/drawing/2014/main" id="{70B99AAA-FF0D-4205-B56E-04BCB3885540}"/>
              </a:ext>
            </a:extLst>
          </p:cNvPr>
          <p:cNvPicPr>
            <a:picLocks noChangeAspect="1"/>
          </p:cNvPicPr>
          <p:nvPr/>
        </p:nvPicPr>
        <p:blipFill>
          <a:blip r:embed="rId5"/>
          <a:stretch>
            <a:fillRect/>
          </a:stretch>
        </p:blipFill>
        <p:spPr>
          <a:xfrm>
            <a:off x="6961468" y="73796"/>
            <a:ext cx="2080932" cy="1115379"/>
          </a:xfrm>
          <a:prstGeom prst="rect">
            <a:avLst/>
          </a:prstGeom>
          <a:effectLst/>
        </p:spPr>
      </p:pic>
      <p:sp>
        <p:nvSpPr>
          <p:cNvPr id="69" name="Google Shape;126;p26">
            <a:extLst>
              <a:ext uri="{FF2B5EF4-FFF2-40B4-BE49-F238E27FC236}">
                <a16:creationId xmlns:a16="http://schemas.microsoft.com/office/drawing/2014/main" id="{B23A5DFD-AFC9-4340-8E0A-5132DCE17E1F}"/>
              </a:ext>
            </a:extLst>
          </p:cNvPr>
          <p:cNvSpPr txBox="1">
            <a:spLocks/>
          </p:cNvSpPr>
          <p:nvPr/>
        </p:nvSpPr>
        <p:spPr>
          <a:xfrm>
            <a:off x="2061319" y="2053624"/>
            <a:ext cx="5022960" cy="59752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5200"/>
              <a:buFont typeface="Berkshire Swash"/>
              <a:buNone/>
              <a:defRPr sz="6000" b="0" i="0" u="none" strike="noStrike" cap="none">
                <a:solidFill>
                  <a:srgbClr val="FFFFFF"/>
                </a:solidFill>
                <a:latin typeface="Berkshire Swash"/>
                <a:ea typeface="Berkshire Swash"/>
                <a:cs typeface="Berkshire Swash"/>
                <a:sym typeface="Berkshire Swash"/>
              </a:defRPr>
            </a:lvl1pPr>
            <a:lvl2pPr marR="0" lvl="1"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2pPr>
            <a:lvl3pPr marR="0" lvl="2"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3pPr>
            <a:lvl4pPr marR="0" lvl="3"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4pPr>
            <a:lvl5pPr marR="0" lvl="4"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5pPr>
            <a:lvl6pPr marR="0" lvl="5"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6pPr>
            <a:lvl7pPr marR="0" lvl="6"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7pPr>
            <a:lvl8pPr marR="0" lvl="7"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8pPr>
            <a:lvl9pPr marR="0" lvl="8"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9pPr>
          </a:lstStyle>
          <a:p>
            <a:r>
              <a:rPr lang="ar-SA" sz="2400" dirty="0">
                <a:solidFill>
                  <a:schemeClr val="accent5">
                    <a:lumMod val="90000"/>
                  </a:schemeClr>
                </a:solidFill>
                <a:effectLst>
                  <a:glow rad="88900">
                    <a:schemeClr val="accent6">
                      <a:lumMod val="25000"/>
                    </a:schemeClr>
                  </a:glow>
                </a:effectLst>
                <a:latin typeface="Hacen Algeria Hd" panose="02000500000000000000" pitchFamily="2" charset="-78"/>
                <a:cs typeface="Hacen Algeria Hd" panose="02000500000000000000" pitchFamily="2" charset="-78"/>
              </a:rPr>
              <a:t>الوحدة: </a:t>
            </a:r>
            <a:r>
              <a:rPr lang="ar-SA" sz="2400" dirty="0">
                <a:solidFill>
                  <a:schemeClr val="accent6">
                    <a:lumMod val="90000"/>
                  </a:schemeClr>
                </a:solidFill>
                <a:effectLst>
                  <a:glow rad="88900">
                    <a:schemeClr val="accent6">
                      <a:lumMod val="25000"/>
                    </a:schemeClr>
                  </a:glow>
                </a:effectLst>
                <a:latin typeface="Hacen Algeria Hd" panose="02000500000000000000" pitchFamily="2" charset="-78"/>
                <a:cs typeface="Hacen Algeria Hd" panose="02000500000000000000" pitchFamily="2" charset="-78"/>
              </a:rPr>
              <a:t>الأولى (مدخل التفسير)</a:t>
            </a:r>
          </a:p>
        </p:txBody>
      </p:sp>
      <p:sp>
        <p:nvSpPr>
          <p:cNvPr id="70" name="Google Shape;126;p26">
            <a:extLst>
              <a:ext uri="{FF2B5EF4-FFF2-40B4-BE49-F238E27FC236}">
                <a16:creationId xmlns:a16="http://schemas.microsoft.com/office/drawing/2014/main" id="{CE08FB5C-615D-4029-84AF-8C367624B1E9}"/>
              </a:ext>
            </a:extLst>
          </p:cNvPr>
          <p:cNvSpPr txBox="1">
            <a:spLocks/>
          </p:cNvSpPr>
          <p:nvPr/>
        </p:nvSpPr>
        <p:spPr>
          <a:xfrm>
            <a:off x="4234927" y="4225794"/>
            <a:ext cx="5022960" cy="99515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5200"/>
              <a:buFont typeface="Berkshire Swash"/>
              <a:buNone/>
              <a:defRPr sz="6000" b="0" i="0" u="none" strike="noStrike" cap="none">
                <a:solidFill>
                  <a:srgbClr val="FFFFFF"/>
                </a:solidFill>
                <a:latin typeface="Berkshire Swash"/>
                <a:ea typeface="Berkshire Swash"/>
                <a:cs typeface="Berkshire Swash"/>
                <a:sym typeface="Berkshire Swash"/>
              </a:defRPr>
            </a:lvl1pPr>
            <a:lvl2pPr marR="0" lvl="1"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2pPr>
            <a:lvl3pPr marR="0" lvl="2"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3pPr>
            <a:lvl4pPr marR="0" lvl="3"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4pPr>
            <a:lvl5pPr marR="0" lvl="4"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5pPr>
            <a:lvl6pPr marR="0" lvl="5"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6pPr>
            <a:lvl7pPr marR="0" lvl="6"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7pPr>
            <a:lvl8pPr marR="0" lvl="7"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8pPr>
            <a:lvl9pPr marR="0" lvl="8"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9pPr>
          </a:lstStyle>
          <a:p>
            <a:pPr algn="r">
              <a:lnSpc>
                <a:spcPct val="120000"/>
              </a:lnSpc>
            </a:pPr>
            <a:r>
              <a:rPr lang="ar-SA" sz="2400" dirty="0">
                <a:solidFill>
                  <a:schemeClr val="accent5">
                    <a:lumMod val="90000"/>
                  </a:schemeClr>
                </a:solidFill>
                <a:effectLst>
                  <a:glow rad="101600">
                    <a:schemeClr val="accent6">
                      <a:lumMod val="25000"/>
                    </a:schemeClr>
                  </a:glow>
                </a:effectLst>
                <a:latin typeface="Hacen Algeria Hd" panose="02000500000000000000" pitchFamily="2" charset="-78"/>
                <a:cs typeface="Hacen Algeria Hd" panose="02000500000000000000" pitchFamily="2" charset="-78"/>
              </a:rPr>
              <a:t>      معلم المادة:</a:t>
            </a:r>
          </a:p>
          <a:p>
            <a:pPr algn="r">
              <a:lnSpc>
                <a:spcPct val="120000"/>
              </a:lnSpc>
            </a:pPr>
            <a:r>
              <a:rPr lang="ar-SA" sz="2400" dirty="0">
                <a:solidFill>
                  <a:schemeClr val="accent5">
                    <a:lumMod val="90000"/>
                  </a:schemeClr>
                </a:solidFill>
                <a:effectLst>
                  <a:glow rad="101600">
                    <a:schemeClr val="accent6">
                      <a:lumMod val="25000"/>
                    </a:schemeClr>
                  </a:glow>
                </a:effectLst>
                <a:latin typeface="Hacen Algeria Hd" panose="02000500000000000000" pitchFamily="2" charset="-78"/>
                <a:cs typeface="Hacen Algeria Hd" panose="02000500000000000000" pitchFamily="2" charset="-78"/>
              </a:rPr>
              <a:t> </a:t>
            </a:r>
            <a:r>
              <a:rPr lang="ar-SA" sz="2400" dirty="0">
                <a:solidFill>
                  <a:schemeClr val="accent6">
                    <a:lumMod val="90000"/>
                  </a:schemeClr>
                </a:solidFill>
                <a:effectLst>
                  <a:glow rad="101600">
                    <a:schemeClr val="accent6">
                      <a:lumMod val="25000"/>
                    </a:schemeClr>
                  </a:glow>
                </a:effectLst>
                <a:latin typeface="Hacen Algeria Hd" panose="02000500000000000000" pitchFamily="2" charset="-78"/>
                <a:cs typeface="Hacen Algeria Hd" panose="02000500000000000000" pitchFamily="2" charset="-78"/>
              </a:rPr>
              <a:t>أستاذ أحمد جمعان الغامدي</a:t>
            </a:r>
          </a:p>
        </p:txBody>
      </p:sp>
      <p:sp>
        <p:nvSpPr>
          <p:cNvPr id="71" name="Google Shape;126;p26">
            <a:extLst>
              <a:ext uri="{FF2B5EF4-FFF2-40B4-BE49-F238E27FC236}">
                <a16:creationId xmlns:a16="http://schemas.microsoft.com/office/drawing/2014/main" id="{34A8024B-9A00-4056-93DC-8CCD860DB183}"/>
              </a:ext>
            </a:extLst>
          </p:cNvPr>
          <p:cNvSpPr txBox="1">
            <a:spLocks/>
          </p:cNvSpPr>
          <p:nvPr/>
        </p:nvSpPr>
        <p:spPr>
          <a:xfrm>
            <a:off x="1999296" y="3646957"/>
            <a:ext cx="5022960" cy="94908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5200"/>
              <a:buFont typeface="Berkshire Swash"/>
              <a:buNone/>
              <a:defRPr sz="6000" b="0" i="0" u="none" strike="noStrike" cap="none">
                <a:solidFill>
                  <a:srgbClr val="FFFFFF"/>
                </a:solidFill>
                <a:latin typeface="Berkshire Swash"/>
                <a:ea typeface="Berkshire Swash"/>
                <a:cs typeface="Berkshire Swash"/>
                <a:sym typeface="Berkshire Swash"/>
              </a:defRPr>
            </a:lvl1pPr>
            <a:lvl2pPr marR="0" lvl="1"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2pPr>
            <a:lvl3pPr marR="0" lvl="2"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3pPr>
            <a:lvl4pPr marR="0" lvl="3"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4pPr>
            <a:lvl5pPr marR="0" lvl="4"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5pPr>
            <a:lvl6pPr marR="0" lvl="5"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6pPr>
            <a:lvl7pPr marR="0" lvl="6"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7pPr>
            <a:lvl8pPr marR="0" lvl="7"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8pPr>
            <a:lvl9pPr marR="0" lvl="8"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9pPr>
          </a:lstStyle>
          <a:p>
            <a:r>
              <a:rPr lang="ar-SA" sz="2400" dirty="0">
                <a:solidFill>
                  <a:schemeClr val="accent5">
                    <a:lumMod val="90000"/>
                  </a:schemeClr>
                </a:solidFill>
                <a:effectLst>
                  <a:glow rad="88900">
                    <a:schemeClr val="accent6">
                      <a:lumMod val="25000"/>
                    </a:schemeClr>
                  </a:glow>
                </a:effectLst>
                <a:latin typeface="Hacen Algeria Hd" panose="02000500000000000000" pitchFamily="2" charset="-78"/>
                <a:cs typeface="Hacen Algeria Hd" panose="02000500000000000000" pitchFamily="2" charset="-78"/>
              </a:rPr>
              <a:t>الصفحة: </a:t>
            </a:r>
          </a:p>
          <a:p>
            <a:r>
              <a:rPr lang="ar-SA" sz="2800" dirty="0">
                <a:solidFill>
                  <a:schemeClr val="accent6">
                    <a:lumMod val="90000"/>
                  </a:schemeClr>
                </a:solidFill>
                <a:effectLst>
                  <a:glow rad="88900">
                    <a:schemeClr val="accent6">
                      <a:lumMod val="25000"/>
                    </a:schemeClr>
                  </a:glow>
                </a:effectLst>
                <a:latin typeface="Hacen Algeria Hd" panose="02000500000000000000" pitchFamily="2" charset="-78"/>
                <a:cs typeface="Hacen Algeria Hd" panose="02000500000000000000" pitchFamily="2" charset="-78"/>
              </a:rPr>
              <a:t>35</a:t>
            </a:r>
          </a:p>
        </p:txBody>
      </p:sp>
      <p:sp>
        <p:nvSpPr>
          <p:cNvPr id="72" name="Google Shape;126;p26">
            <a:extLst>
              <a:ext uri="{FF2B5EF4-FFF2-40B4-BE49-F238E27FC236}">
                <a16:creationId xmlns:a16="http://schemas.microsoft.com/office/drawing/2014/main" id="{31E2BF89-FA4D-4CEC-8E38-ADE9C41D259E}"/>
              </a:ext>
            </a:extLst>
          </p:cNvPr>
          <p:cNvSpPr txBox="1">
            <a:spLocks/>
          </p:cNvSpPr>
          <p:nvPr/>
        </p:nvSpPr>
        <p:spPr>
          <a:xfrm>
            <a:off x="1652739" y="1280760"/>
            <a:ext cx="5863772" cy="825286"/>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5200"/>
              <a:buFont typeface="Berkshire Swash"/>
              <a:buNone/>
              <a:defRPr sz="6000" b="0" i="0" u="none" strike="noStrike" cap="none">
                <a:solidFill>
                  <a:srgbClr val="FFFFFF"/>
                </a:solidFill>
                <a:latin typeface="Berkshire Swash"/>
                <a:ea typeface="Berkshire Swash"/>
                <a:cs typeface="Berkshire Swash"/>
                <a:sym typeface="Berkshire Swash"/>
              </a:defRPr>
            </a:lvl1pPr>
            <a:lvl2pPr marR="0" lvl="1"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2pPr>
            <a:lvl3pPr marR="0" lvl="2"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3pPr>
            <a:lvl4pPr marR="0" lvl="3"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4pPr>
            <a:lvl5pPr marR="0" lvl="4"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5pPr>
            <a:lvl6pPr marR="0" lvl="5"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6pPr>
            <a:lvl7pPr marR="0" lvl="6"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7pPr>
            <a:lvl8pPr marR="0" lvl="7"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8pPr>
            <a:lvl9pPr marR="0" lvl="8"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9pPr>
          </a:lstStyle>
          <a:p>
            <a:r>
              <a:rPr lang="ar-SA" sz="3800" dirty="0">
                <a:solidFill>
                  <a:schemeClr val="accent6">
                    <a:lumMod val="90000"/>
                  </a:schemeClr>
                </a:solidFill>
                <a:effectLst>
                  <a:glow rad="76200">
                    <a:schemeClr val="accent6">
                      <a:lumMod val="25000"/>
                    </a:schemeClr>
                  </a:glow>
                </a:effectLst>
                <a:latin typeface="Mikhak Bold" panose="02000803000000000000" pitchFamily="2" charset="-78"/>
                <a:cs typeface="Mikhak Bold" panose="02000803000000000000" pitchFamily="2" charset="-78"/>
              </a:rPr>
              <a:t>التقنية في خدمة التفسير</a:t>
            </a:r>
          </a:p>
        </p:txBody>
      </p:sp>
    </p:spTree>
    <p:extLst>
      <p:ext uri="{BB962C8B-B14F-4D97-AF65-F5344CB8AC3E}">
        <p14:creationId xmlns:p14="http://schemas.microsoft.com/office/powerpoint/2010/main" val="309726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mph" presetSubtype="0" repeatCount="indefinite" fill="hold" nodeType="withEffect">
                                  <p:stCondLst>
                                    <p:cond delay="0"/>
                                  </p:stCondLst>
                                  <p:childTnLst>
                                    <p:animClr clrSpc="rgb" dir="cw">
                                      <p:cBhvr override="childStyle">
                                        <p:cTn id="6" dur="500" fill="hold"/>
                                        <p:tgtEl>
                                          <p:spTgt spid="72">
                                            <p:txEl>
                                              <p:pRg st="0" end="0"/>
                                            </p:txEl>
                                          </p:spTgt>
                                        </p:tgtEl>
                                        <p:attrNameLst>
                                          <p:attrName>style.color</p:attrName>
                                        </p:attrNameLst>
                                      </p:cBhvr>
                                      <p:to>
                                        <a:srgbClr val="FFB075"/>
                                      </p:to>
                                    </p:animClr>
                                    <p:animClr clrSpc="rgb" dir="cw">
                                      <p:cBhvr>
                                        <p:cTn id="7" dur="500" fill="hold"/>
                                        <p:tgtEl>
                                          <p:spTgt spid="72">
                                            <p:txEl>
                                              <p:pRg st="0" end="0"/>
                                            </p:txEl>
                                          </p:spTgt>
                                        </p:tgtEl>
                                        <p:attrNameLst>
                                          <p:attrName>fillcolor</p:attrName>
                                        </p:attrNameLst>
                                      </p:cBhvr>
                                      <p:to>
                                        <a:srgbClr val="FFB075"/>
                                      </p:to>
                                    </p:animClr>
                                    <p:set>
                                      <p:cBhvr>
                                        <p:cTn id="8" dur="500" fill="hold"/>
                                        <p:tgtEl>
                                          <p:spTgt spid="72">
                                            <p:txEl>
                                              <p:pRg st="0" end="0"/>
                                            </p:txEl>
                                          </p:spTgt>
                                        </p:tgtEl>
                                        <p:attrNameLst>
                                          <p:attrName>fill.type</p:attrName>
                                        </p:attrNameLst>
                                      </p:cBhvr>
                                      <p:to>
                                        <p:strVal val="solid"/>
                                      </p:to>
                                    </p:set>
                                    <p:set>
                                      <p:cBhvr>
                                        <p:cTn id="9" dur="500" fill="hold"/>
                                        <p:tgtEl>
                                          <p:spTgt spid="72">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7"/>
        <p:cNvGrpSpPr/>
        <p:nvPr/>
      </p:nvGrpSpPr>
      <p:grpSpPr>
        <a:xfrm>
          <a:off x="0" y="0"/>
          <a:ext cx="0" cy="0"/>
          <a:chOff x="0" y="0"/>
          <a:chExt cx="0" cy="0"/>
        </a:xfrm>
      </p:grpSpPr>
      <p:grpSp>
        <p:nvGrpSpPr>
          <p:cNvPr id="1418" name="Google Shape;1418;p36"/>
          <p:cNvGrpSpPr/>
          <p:nvPr/>
        </p:nvGrpSpPr>
        <p:grpSpPr>
          <a:xfrm>
            <a:off x="1526941" y="99505"/>
            <a:ext cx="6160083" cy="1038867"/>
            <a:chOff x="463764" y="1472422"/>
            <a:chExt cx="41070639" cy="3283008"/>
          </a:xfrm>
          <a:solidFill>
            <a:schemeClr val="accent4">
              <a:lumMod val="40000"/>
              <a:lumOff val="60000"/>
            </a:schemeClr>
          </a:solidFill>
          <a:effectLst>
            <a:glow rad="88900">
              <a:schemeClr val="accent4">
                <a:lumMod val="50000"/>
              </a:schemeClr>
            </a:glow>
          </a:effectLst>
        </p:grpSpPr>
        <p:sp>
          <p:nvSpPr>
            <p:cNvPr id="1419" name="Google Shape;1419;p36"/>
            <p:cNvSpPr/>
            <p:nvPr/>
          </p:nvSpPr>
          <p:spPr>
            <a:xfrm rot="5400000">
              <a:off x="38773646" y="1994673"/>
              <a:ext cx="3283008" cy="2238505"/>
            </a:xfrm>
            <a:custGeom>
              <a:avLst/>
              <a:gdLst/>
              <a:ahLst/>
              <a:cxnLst/>
              <a:rect l="l" t="t" r="r" b="b"/>
              <a:pathLst>
                <a:path w="56163" h="46483" extrusionOk="0">
                  <a:moveTo>
                    <a:pt x="28088" y="1"/>
                  </a:moveTo>
                  <a:cubicBezTo>
                    <a:pt x="27683" y="644"/>
                    <a:pt x="26766" y="1668"/>
                    <a:pt x="24861" y="2370"/>
                  </a:cubicBezTo>
                  <a:cubicBezTo>
                    <a:pt x="21551" y="3573"/>
                    <a:pt x="18015" y="5847"/>
                    <a:pt x="18015" y="8668"/>
                  </a:cubicBezTo>
                  <a:lnTo>
                    <a:pt x="18015" y="8990"/>
                  </a:lnTo>
                  <a:lnTo>
                    <a:pt x="17682" y="8966"/>
                  </a:lnTo>
                  <a:cubicBezTo>
                    <a:pt x="17682" y="8966"/>
                    <a:pt x="17479" y="8942"/>
                    <a:pt x="17158" y="8942"/>
                  </a:cubicBezTo>
                  <a:cubicBezTo>
                    <a:pt x="16277" y="8942"/>
                    <a:pt x="14574" y="9073"/>
                    <a:pt x="13098" y="10014"/>
                  </a:cubicBezTo>
                  <a:cubicBezTo>
                    <a:pt x="11288" y="11181"/>
                    <a:pt x="10359" y="13157"/>
                    <a:pt x="10359" y="15919"/>
                  </a:cubicBezTo>
                  <a:lnTo>
                    <a:pt x="10359" y="16241"/>
                  </a:lnTo>
                  <a:lnTo>
                    <a:pt x="10050" y="16217"/>
                  </a:lnTo>
                  <a:lnTo>
                    <a:pt x="10026" y="16217"/>
                  </a:lnTo>
                  <a:cubicBezTo>
                    <a:pt x="9562" y="16217"/>
                    <a:pt x="5525" y="16372"/>
                    <a:pt x="5525" y="21456"/>
                  </a:cubicBezTo>
                  <a:lnTo>
                    <a:pt x="5525" y="21718"/>
                  </a:lnTo>
                  <a:lnTo>
                    <a:pt x="5287" y="21753"/>
                  </a:lnTo>
                  <a:cubicBezTo>
                    <a:pt x="5061" y="21801"/>
                    <a:pt x="1" y="22765"/>
                    <a:pt x="1" y="27873"/>
                  </a:cubicBezTo>
                  <a:lnTo>
                    <a:pt x="1" y="46483"/>
                  </a:lnTo>
                  <a:lnTo>
                    <a:pt x="56163" y="46483"/>
                  </a:lnTo>
                  <a:lnTo>
                    <a:pt x="56163" y="27873"/>
                  </a:lnTo>
                  <a:cubicBezTo>
                    <a:pt x="56163" y="22777"/>
                    <a:pt x="51091" y="21801"/>
                    <a:pt x="50876" y="21765"/>
                  </a:cubicBezTo>
                  <a:lnTo>
                    <a:pt x="50638" y="21718"/>
                  </a:lnTo>
                  <a:lnTo>
                    <a:pt x="50638" y="21468"/>
                  </a:lnTo>
                  <a:cubicBezTo>
                    <a:pt x="50638" y="16372"/>
                    <a:pt x="46602" y="16229"/>
                    <a:pt x="46150" y="16229"/>
                  </a:cubicBezTo>
                  <a:lnTo>
                    <a:pt x="46114" y="16229"/>
                  </a:lnTo>
                  <a:lnTo>
                    <a:pt x="45804" y="16241"/>
                  </a:lnTo>
                  <a:lnTo>
                    <a:pt x="45804" y="15931"/>
                  </a:lnTo>
                  <a:cubicBezTo>
                    <a:pt x="45804" y="13157"/>
                    <a:pt x="44876" y="11169"/>
                    <a:pt x="43066" y="10014"/>
                  </a:cubicBezTo>
                  <a:cubicBezTo>
                    <a:pt x="41589" y="9085"/>
                    <a:pt x="39899" y="8942"/>
                    <a:pt x="39018" y="8942"/>
                  </a:cubicBezTo>
                  <a:cubicBezTo>
                    <a:pt x="38684" y="8942"/>
                    <a:pt x="38482" y="8966"/>
                    <a:pt x="38482" y="8966"/>
                  </a:cubicBezTo>
                  <a:lnTo>
                    <a:pt x="38149" y="8990"/>
                  </a:lnTo>
                  <a:lnTo>
                    <a:pt x="38149" y="8668"/>
                  </a:lnTo>
                  <a:cubicBezTo>
                    <a:pt x="38149" y="5847"/>
                    <a:pt x="34624" y="3573"/>
                    <a:pt x="31302" y="2370"/>
                  </a:cubicBezTo>
                  <a:cubicBezTo>
                    <a:pt x="29397" y="1668"/>
                    <a:pt x="28493" y="644"/>
                    <a:pt x="28088" y="1"/>
                  </a:cubicBezTo>
                  <a:close/>
                </a:path>
              </a:pathLst>
            </a:custGeom>
            <a:grpFill/>
            <a:ln w="3175">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0" name="Google Shape;1420;p36"/>
            <p:cNvSpPr/>
            <p:nvPr/>
          </p:nvSpPr>
          <p:spPr>
            <a:xfrm rot="-5400000">
              <a:off x="-57616" y="1993802"/>
              <a:ext cx="3283008" cy="2240248"/>
            </a:xfrm>
            <a:custGeom>
              <a:avLst/>
              <a:gdLst/>
              <a:ahLst/>
              <a:cxnLst/>
              <a:rect l="l" t="t" r="r" b="b"/>
              <a:pathLst>
                <a:path w="56163" h="46483" extrusionOk="0">
                  <a:moveTo>
                    <a:pt x="28088" y="1"/>
                  </a:moveTo>
                  <a:cubicBezTo>
                    <a:pt x="27683" y="644"/>
                    <a:pt x="26766" y="1668"/>
                    <a:pt x="24861" y="2370"/>
                  </a:cubicBezTo>
                  <a:cubicBezTo>
                    <a:pt x="21551" y="3573"/>
                    <a:pt x="18015" y="5847"/>
                    <a:pt x="18015" y="8668"/>
                  </a:cubicBezTo>
                  <a:lnTo>
                    <a:pt x="18015" y="8990"/>
                  </a:lnTo>
                  <a:lnTo>
                    <a:pt x="17682" y="8966"/>
                  </a:lnTo>
                  <a:cubicBezTo>
                    <a:pt x="17682" y="8966"/>
                    <a:pt x="17479" y="8942"/>
                    <a:pt x="17158" y="8942"/>
                  </a:cubicBezTo>
                  <a:cubicBezTo>
                    <a:pt x="16277" y="8942"/>
                    <a:pt x="14574" y="9073"/>
                    <a:pt x="13098" y="10014"/>
                  </a:cubicBezTo>
                  <a:cubicBezTo>
                    <a:pt x="11288" y="11181"/>
                    <a:pt x="10359" y="13157"/>
                    <a:pt x="10359" y="15919"/>
                  </a:cubicBezTo>
                  <a:lnTo>
                    <a:pt x="10359" y="16241"/>
                  </a:lnTo>
                  <a:lnTo>
                    <a:pt x="10050" y="16217"/>
                  </a:lnTo>
                  <a:lnTo>
                    <a:pt x="10026" y="16217"/>
                  </a:lnTo>
                  <a:cubicBezTo>
                    <a:pt x="9562" y="16217"/>
                    <a:pt x="5525" y="16372"/>
                    <a:pt x="5525" y="21456"/>
                  </a:cubicBezTo>
                  <a:lnTo>
                    <a:pt x="5525" y="21718"/>
                  </a:lnTo>
                  <a:lnTo>
                    <a:pt x="5287" y="21753"/>
                  </a:lnTo>
                  <a:cubicBezTo>
                    <a:pt x="5061" y="21801"/>
                    <a:pt x="1" y="22765"/>
                    <a:pt x="1" y="27873"/>
                  </a:cubicBezTo>
                  <a:lnTo>
                    <a:pt x="1" y="46483"/>
                  </a:lnTo>
                  <a:lnTo>
                    <a:pt x="56163" y="46483"/>
                  </a:lnTo>
                  <a:lnTo>
                    <a:pt x="56163" y="27873"/>
                  </a:lnTo>
                  <a:cubicBezTo>
                    <a:pt x="56163" y="22777"/>
                    <a:pt x="51091" y="21801"/>
                    <a:pt x="50876" y="21765"/>
                  </a:cubicBezTo>
                  <a:lnTo>
                    <a:pt x="50638" y="21718"/>
                  </a:lnTo>
                  <a:lnTo>
                    <a:pt x="50638" y="21468"/>
                  </a:lnTo>
                  <a:cubicBezTo>
                    <a:pt x="50638" y="16372"/>
                    <a:pt x="46602" y="16229"/>
                    <a:pt x="46150" y="16229"/>
                  </a:cubicBezTo>
                  <a:lnTo>
                    <a:pt x="46114" y="16229"/>
                  </a:lnTo>
                  <a:lnTo>
                    <a:pt x="45804" y="16241"/>
                  </a:lnTo>
                  <a:lnTo>
                    <a:pt x="45804" y="15931"/>
                  </a:lnTo>
                  <a:cubicBezTo>
                    <a:pt x="45804" y="13157"/>
                    <a:pt x="44876" y="11169"/>
                    <a:pt x="43066" y="10014"/>
                  </a:cubicBezTo>
                  <a:cubicBezTo>
                    <a:pt x="41589" y="9085"/>
                    <a:pt x="39899" y="8942"/>
                    <a:pt x="39018" y="8942"/>
                  </a:cubicBezTo>
                  <a:cubicBezTo>
                    <a:pt x="38684" y="8942"/>
                    <a:pt x="38482" y="8966"/>
                    <a:pt x="38482" y="8966"/>
                  </a:cubicBezTo>
                  <a:lnTo>
                    <a:pt x="38149" y="8990"/>
                  </a:lnTo>
                  <a:lnTo>
                    <a:pt x="38149" y="8668"/>
                  </a:lnTo>
                  <a:cubicBezTo>
                    <a:pt x="38149" y="5847"/>
                    <a:pt x="34624" y="3573"/>
                    <a:pt x="31302" y="2370"/>
                  </a:cubicBezTo>
                  <a:cubicBezTo>
                    <a:pt x="29397" y="1668"/>
                    <a:pt x="28493" y="644"/>
                    <a:pt x="28088" y="1"/>
                  </a:cubicBezTo>
                  <a:close/>
                </a:path>
              </a:pathLst>
            </a:custGeom>
            <a:grpFill/>
            <a:ln w="3175">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1" name="Google Shape;1421;p36"/>
            <p:cNvSpPr/>
            <p:nvPr/>
          </p:nvSpPr>
          <p:spPr>
            <a:xfrm>
              <a:off x="1990050" y="1472439"/>
              <a:ext cx="37522200" cy="3282600"/>
            </a:xfrm>
            <a:prstGeom prst="rect">
              <a:avLst/>
            </a:prstGeom>
            <a:grpFill/>
            <a:ln w="3175">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431" name="Google Shape;1431;p36"/>
          <p:cNvSpPr/>
          <p:nvPr/>
        </p:nvSpPr>
        <p:spPr>
          <a:xfrm>
            <a:off x="2800888" y="4291225"/>
            <a:ext cx="158100" cy="158100"/>
          </a:xfrm>
          <a:prstGeom prst="star4">
            <a:avLst>
              <a:gd name="adj" fmla="val 22470"/>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2" name="Google Shape;1432;p36"/>
          <p:cNvSpPr/>
          <p:nvPr/>
        </p:nvSpPr>
        <p:spPr>
          <a:xfrm>
            <a:off x="2261138" y="4604100"/>
            <a:ext cx="158100" cy="158100"/>
          </a:xfrm>
          <a:prstGeom prst="star4">
            <a:avLst>
              <a:gd name="adj" fmla="val 22470"/>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3" name="Google Shape;1433;p36"/>
          <p:cNvSpPr/>
          <p:nvPr/>
        </p:nvSpPr>
        <p:spPr>
          <a:xfrm>
            <a:off x="5952963" y="4402350"/>
            <a:ext cx="158100" cy="158100"/>
          </a:xfrm>
          <a:prstGeom prst="star4">
            <a:avLst>
              <a:gd name="adj" fmla="val 22470"/>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4" name="Google Shape;1434;p36"/>
          <p:cNvSpPr/>
          <p:nvPr/>
        </p:nvSpPr>
        <p:spPr>
          <a:xfrm>
            <a:off x="7865913" y="4179450"/>
            <a:ext cx="158100" cy="158100"/>
          </a:xfrm>
          <a:prstGeom prst="star4">
            <a:avLst>
              <a:gd name="adj" fmla="val 22470"/>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5" name="Google Shape;1435;p36"/>
          <p:cNvSpPr/>
          <p:nvPr/>
        </p:nvSpPr>
        <p:spPr>
          <a:xfrm>
            <a:off x="6773963" y="4664300"/>
            <a:ext cx="158100" cy="158100"/>
          </a:xfrm>
          <a:prstGeom prst="star4">
            <a:avLst>
              <a:gd name="adj" fmla="val 22470"/>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6" name="Google Shape;1436;p36"/>
          <p:cNvSpPr/>
          <p:nvPr/>
        </p:nvSpPr>
        <p:spPr>
          <a:xfrm>
            <a:off x="896213" y="4402350"/>
            <a:ext cx="158100" cy="158100"/>
          </a:xfrm>
          <a:prstGeom prst="star4">
            <a:avLst>
              <a:gd name="adj" fmla="val 22470"/>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441" name="Google Shape;1441;p36"/>
          <p:cNvGrpSpPr/>
          <p:nvPr/>
        </p:nvGrpSpPr>
        <p:grpSpPr>
          <a:xfrm>
            <a:off x="3356076" y="3921721"/>
            <a:ext cx="2431847" cy="1259703"/>
            <a:chOff x="3427418" y="4001037"/>
            <a:chExt cx="2304413" cy="1141966"/>
          </a:xfrm>
        </p:grpSpPr>
        <p:sp>
          <p:nvSpPr>
            <p:cNvPr id="1442" name="Google Shape;1442;p36"/>
            <p:cNvSpPr/>
            <p:nvPr/>
          </p:nvSpPr>
          <p:spPr>
            <a:xfrm>
              <a:off x="3427418" y="4066996"/>
              <a:ext cx="2304413" cy="1076007"/>
            </a:xfrm>
            <a:custGeom>
              <a:avLst/>
              <a:gdLst/>
              <a:ahLst/>
              <a:cxnLst/>
              <a:rect l="l" t="t" r="r" b="b"/>
              <a:pathLst>
                <a:path w="62782" h="29315" extrusionOk="0">
                  <a:moveTo>
                    <a:pt x="11514" y="1"/>
                  </a:moveTo>
                  <a:lnTo>
                    <a:pt x="11406" y="1608"/>
                  </a:lnTo>
                  <a:cubicBezTo>
                    <a:pt x="11002" y="2061"/>
                    <a:pt x="9870" y="3394"/>
                    <a:pt x="9823" y="3942"/>
                  </a:cubicBezTo>
                  <a:cubicBezTo>
                    <a:pt x="9787" y="4442"/>
                    <a:pt x="10144" y="4799"/>
                    <a:pt x="10335" y="4966"/>
                  </a:cubicBezTo>
                  <a:lnTo>
                    <a:pt x="9680" y="4966"/>
                  </a:lnTo>
                  <a:lnTo>
                    <a:pt x="9680" y="5335"/>
                  </a:lnTo>
                  <a:lnTo>
                    <a:pt x="10275" y="5335"/>
                  </a:lnTo>
                  <a:lnTo>
                    <a:pt x="10275" y="7026"/>
                  </a:lnTo>
                  <a:lnTo>
                    <a:pt x="9466" y="7026"/>
                  </a:lnTo>
                  <a:lnTo>
                    <a:pt x="9466" y="7264"/>
                  </a:lnTo>
                  <a:cubicBezTo>
                    <a:pt x="9466" y="7264"/>
                    <a:pt x="9966" y="7633"/>
                    <a:pt x="10049" y="7978"/>
                  </a:cubicBezTo>
                  <a:cubicBezTo>
                    <a:pt x="10085" y="8073"/>
                    <a:pt x="10037" y="9681"/>
                    <a:pt x="9978" y="11883"/>
                  </a:cubicBezTo>
                  <a:lnTo>
                    <a:pt x="9263" y="11883"/>
                  </a:lnTo>
                  <a:lnTo>
                    <a:pt x="9263" y="12610"/>
                  </a:lnTo>
                  <a:lnTo>
                    <a:pt x="9966" y="12610"/>
                  </a:lnTo>
                  <a:cubicBezTo>
                    <a:pt x="9882" y="15146"/>
                    <a:pt x="9787" y="18253"/>
                    <a:pt x="9704" y="20742"/>
                  </a:cubicBezTo>
                  <a:lnTo>
                    <a:pt x="9013" y="20742"/>
                  </a:lnTo>
                  <a:lnTo>
                    <a:pt x="9013" y="21468"/>
                  </a:lnTo>
                  <a:lnTo>
                    <a:pt x="9680" y="21468"/>
                  </a:lnTo>
                  <a:cubicBezTo>
                    <a:pt x="9644" y="22516"/>
                    <a:pt x="9620" y="23409"/>
                    <a:pt x="9585" y="24040"/>
                  </a:cubicBezTo>
                  <a:lnTo>
                    <a:pt x="8620" y="24040"/>
                  </a:lnTo>
                  <a:lnTo>
                    <a:pt x="8620" y="26278"/>
                  </a:lnTo>
                  <a:lnTo>
                    <a:pt x="7382" y="26278"/>
                  </a:lnTo>
                  <a:lnTo>
                    <a:pt x="7382" y="26230"/>
                  </a:lnTo>
                  <a:cubicBezTo>
                    <a:pt x="7382" y="26230"/>
                    <a:pt x="7894" y="25992"/>
                    <a:pt x="7858" y="25099"/>
                  </a:cubicBezTo>
                  <a:cubicBezTo>
                    <a:pt x="7835" y="24206"/>
                    <a:pt x="6882" y="23051"/>
                    <a:pt x="6049" y="22408"/>
                  </a:cubicBezTo>
                  <a:cubicBezTo>
                    <a:pt x="5227" y="21766"/>
                    <a:pt x="3965" y="20944"/>
                    <a:pt x="3953" y="20920"/>
                  </a:cubicBezTo>
                  <a:cubicBezTo>
                    <a:pt x="3917" y="20932"/>
                    <a:pt x="2667" y="21754"/>
                    <a:pt x="1846" y="22408"/>
                  </a:cubicBezTo>
                  <a:cubicBezTo>
                    <a:pt x="1012" y="23063"/>
                    <a:pt x="60" y="24218"/>
                    <a:pt x="36" y="25099"/>
                  </a:cubicBezTo>
                  <a:cubicBezTo>
                    <a:pt x="0" y="25992"/>
                    <a:pt x="512" y="26230"/>
                    <a:pt x="512" y="26230"/>
                  </a:cubicBezTo>
                  <a:lnTo>
                    <a:pt x="512" y="26278"/>
                  </a:lnTo>
                  <a:lnTo>
                    <a:pt x="36" y="26278"/>
                  </a:lnTo>
                  <a:lnTo>
                    <a:pt x="36" y="29314"/>
                  </a:lnTo>
                  <a:lnTo>
                    <a:pt x="62782" y="29314"/>
                  </a:lnTo>
                  <a:lnTo>
                    <a:pt x="62782" y="26278"/>
                  </a:lnTo>
                  <a:lnTo>
                    <a:pt x="62258" y="26278"/>
                  </a:lnTo>
                  <a:lnTo>
                    <a:pt x="62258" y="26254"/>
                  </a:lnTo>
                  <a:cubicBezTo>
                    <a:pt x="62258" y="26254"/>
                    <a:pt x="62770" y="26004"/>
                    <a:pt x="62734" y="25111"/>
                  </a:cubicBezTo>
                  <a:cubicBezTo>
                    <a:pt x="62710" y="24218"/>
                    <a:pt x="61758" y="23063"/>
                    <a:pt x="60924" y="22420"/>
                  </a:cubicBezTo>
                  <a:cubicBezTo>
                    <a:pt x="60103" y="21789"/>
                    <a:pt x="58841" y="20968"/>
                    <a:pt x="58817" y="20932"/>
                  </a:cubicBezTo>
                  <a:cubicBezTo>
                    <a:pt x="58793" y="20944"/>
                    <a:pt x="57543" y="21766"/>
                    <a:pt x="56722" y="22420"/>
                  </a:cubicBezTo>
                  <a:cubicBezTo>
                    <a:pt x="55888" y="23075"/>
                    <a:pt x="54936" y="24242"/>
                    <a:pt x="54912" y="25111"/>
                  </a:cubicBezTo>
                  <a:cubicBezTo>
                    <a:pt x="54876" y="26004"/>
                    <a:pt x="55388" y="26254"/>
                    <a:pt x="55388" y="26254"/>
                  </a:cubicBezTo>
                  <a:lnTo>
                    <a:pt x="55388" y="26290"/>
                  </a:lnTo>
                  <a:lnTo>
                    <a:pt x="54281" y="26290"/>
                  </a:lnTo>
                  <a:lnTo>
                    <a:pt x="54281" y="24063"/>
                  </a:lnTo>
                  <a:lnTo>
                    <a:pt x="53197" y="24063"/>
                  </a:lnTo>
                  <a:cubicBezTo>
                    <a:pt x="53185" y="23420"/>
                    <a:pt x="53150" y="22528"/>
                    <a:pt x="53102" y="21492"/>
                  </a:cubicBezTo>
                  <a:lnTo>
                    <a:pt x="53781" y="21492"/>
                  </a:lnTo>
                  <a:lnTo>
                    <a:pt x="53781" y="20753"/>
                  </a:lnTo>
                  <a:lnTo>
                    <a:pt x="53078" y="20753"/>
                  </a:lnTo>
                  <a:cubicBezTo>
                    <a:pt x="53007" y="18265"/>
                    <a:pt x="52900" y="15158"/>
                    <a:pt x="52828" y="12633"/>
                  </a:cubicBezTo>
                  <a:lnTo>
                    <a:pt x="53519" y="12633"/>
                  </a:lnTo>
                  <a:lnTo>
                    <a:pt x="53519" y="11907"/>
                  </a:lnTo>
                  <a:lnTo>
                    <a:pt x="52804" y="11907"/>
                  </a:lnTo>
                  <a:cubicBezTo>
                    <a:pt x="52745" y="9716"/>
                    <a:pt x="52709" y="8097"/>
                    <a:pt x="52733" y="7990"/>
                  </a:cubicBezTo>
                  <a:cubicBezTo>
                    <a:pt x="52804" y="7645"/>
                    <a:pt x="53316" y="7276"/>
                    <a:pt x="53316" y="7276"/>
                  </a:cubicBezTo>
                  <a:lnTo>
                    <a:pt x="53316" y="7038"/>
                  </a:lnTo>
                  <a:lnTo>
                    <a:pt x="52507" y="7038"/>
                  </a:lnTo>
                  <a:lnTo>
                    <a:pt x="52507" y="5359"/>
                  </a:lnTo>
                  <a:lnTo>
                    <a:pt x="53102" y="5359"/>
                  </a:lnTo>
                  <a:lnTo>
                    <a:pt x="53102" y="4978"/>
                  </a:lnTo>
                  <a:lnTo>
                    <a:pt x="52447" y="4978"/>
                  </a:lnTo>
                  <a:cubicBezTo>
                    <a:pt x="52650" y="4823"/>
                    <a:pt x="53007" y="4466"/>
                    <a:pt x="52959" y="3954"/>
                  </a:cubicBezTo>
                  <a:cubicBezTo>
                    <a:pt x="52912" y="3406"/>
                    <a:pt x="51780" y="2085"/>
                    <a:pt x="51376" y="1620"/>
                  </a:cubicBezTo>
                  <a:lnTo>
                    <a:pt x="51280" y="13"/>
                  </a:lnTo>
                  <a:lnTo>
                    <a:pt x="51197" y="13"/>
                  </a:lnTo>
                  <a:lnTo>
                    <a:pt x="51102" y="1620"/>
                  </a:lnTo>
                  <a:cubicBezTo>
                    <a:pt x="50697" y="2085"/>
                    <a:pt x="49566" y="3406"/>
                    <a:pt x="49518" y="3954"/>
                  </a:cubicBezTo>
                  <a:cubicBezTo>
                    <a:pt x="49471" y="4466"/>
                    <a:pt x="49828" y="4823"/>
                    <a:pt x="50030" y="4978"/>
                  </a:cubicBezTo>
                  <a:lnTo>
                    <a:pt x="49375" y="4978"/>
                  </a:lnTo>
                  <a:lnTo>
                    <a:pt x="49375" y="5359"/>
                  </a:lnTo>
                  <a:lnTo>
                    <a:pt x="49995" y="5359"/>
                  </a:lnTo>
                  <a:lnTo>
                    <a:pt x="49995" y="7038"/>
                  </a:lnTo>
                  <a:lnTo>
                    <a:pt x="49268" y="7038"/>
                  </a:lnTo>
                  <a:lnTo>
                    <a:pt x="49268" y="7276"/>
                  </a:lnTo>
                  <a:cubicBezTo>
                    <a:pt x="49268" y="7276"/>
                    <a:pt x="49756" y="7645"/>
                    <a:pt x="49852" y="7990"/>
                  </a:cubicBezTo>
                  <a:cubicBezTo>
                    <a:pt x="49875" y="8097"/>
                    <a:pt x="49828" y="9705"/>
                    <a:pt x="49768" y="11907"/>
                  </a:cubicBezTo>
                  <a:lnTo>
                    <a:pt x="48935" y="11907"/>
                  </a:lnTo>
                  <a:lnTo>
                    <a:pt x="48935" y="12633"/>
                  </a:lnTo>
                  <a:lnTo>
                    <a:pt x="49756" y="12633"/>
                  </a:lnTo>
                  <a:cubicBezTo>
                    <a:pt x="49685" y="15158"/>
                    <a:pt x="49578" y="18265"/>
                    <a:pt x="49506" y="20753"/>
                  </a:cubicBezTo>
                  <a:lnTo>
                    <a:pt x="48744" y="20753"/>
                  </a:lnTo>
                  <a:lnTo>
                    <a:pt x="48744" y="21492"/>
                  </a:lnTo>
                  <a:lnTo>
                    <a:pt x="49471" y="21492"/>
                  </a:lnTo>
                  <a:cubicBezTo>
                    <a:pt x="49447" y="22528"/>
                    <a:pt x="49411" y="23420"/>
                    <a:pt x="49387" y="24063"/>
                  </a:cubicBezTo>
                  <a:lnTo>
                    <a:pt x="48875" y="24063"/>
                  </a:lnTo>
                  <a:cubicBezTo>
                    <a:pt x="48911" y="23944"/>
                    <a:pt x="48935" y="23790"/>
                    <a:pt x="48923" y="23611"/>
                  </a:cubicBezTo>
                  <a:cubicBezTo>
                    <a:pt x="48899" y="22885"/>
                    <a:pt x="48125" y="21920"/>
                    <a:pt x="47423" y="21385"/>
                  </a:cubicBezTo>
                  <a:cubicBezTo>
                    <a:pt x="46732" y="20849"/>
                    <a:pt x="45708" y="20170"/>
                    <a:pt x="45684" y="20158"/>
                  </a:cubicBezTo>
                  <a:cubicBezTo>
                    <a:pt x="45649" y="20170"/>
                    <a:pt x="44625" y="20861"/>
                    <a:pt x="43934" y="21385"/>
                  </a:cubicBezTo>
                  <a:cubicBezTo>
                    <a:pt x="43256" y="21920"/>
                    <a:pt x="42470" y="22885"/>
                    <a:pt x="42434" y="23611"/>
                  </a:cubicBezTo>
                  <a:cubicBezTo>
                    <a:pt x="42434" y="23790"/>
                    <a:pt x="42446" y="23944"/>
                    <a:pt x="42482" y="24063"/>
                  </a:cubicBezTo>
                  <a:lnTo>
                    <a:pt x="41851" y="24063"/>
                  </a:lnTo>
                  <a:cubicBezTo>
                    <a:pt x="41839" y="23647"/>
                    <a:pt x="41827" y="23123"/>
                    <a:pt x="41815" y="22528"/>
                  </a:cubicBezTo>
                  <a:lnTo>
                    <a:pt x="42303" y="22528"/>
                  </a:lnTo>
                  <a:lnTo>
                    <a:pt x="42303" y="22004"/>
                  </a:lnTo>
                  <a:lnTo>
                    <a:pt x="41791" y="22004"/>
                  </a:lnTo>
                  <a:cubicBezTo>
                    <a:pt x="41732" y="20218"/>
                    <a:pt x="41672" y="17991"/>
                    <a:pt x="41613" y="16170"/>
                  </a:cubicBezTo>
                  <a:lnTo>
                    <a:pt x="42172" y="16170"/>
                  </a:lnTo>
                  <a:lnTo>
                    <a:pt x="42172" y="15646"/>
                  </a:lnTo>
                  <a:lnTo>
                    <a:pt x="41601" y="15646"/>
                  </a:lnTo>
                  <a:cubicBezTo>
                    <a:pt x="41553" y="14074"/>
                    <a:pt x="41541" y="12931"/>
                    <a:pt x="41553" y="12860"/>
                  </a:cubicBezTo>
                  <a:cubicBezTo>
                    <a:pt x="41613" y="12610"/>
                    <a:pt x="41946" y="12348"/>
                    <a:pt x="41946" y="12348"/>
                  </a:cubicBezTo>
                  <a:lnTo>
                    <a:pt x="41946" y="12181"/>
                  </a:lnTo>
                  <a:lnTo>
                    <a:pt x="41458" y="12181"/>
                  </a:lnTo>
                  <a:lnTo>
                    <a:pt x="41458" y="11050"/>
                  </a:lnTo>
                  <a:lnTo>
                    <a:pt x="41874" y="11050"/>
                  </a:lnTo>
                  <a:lnTo>
                    <a:pt x="41874" y="10800"/>
                  </a:lnTo>
                  <a:lnTo>
                    <a:pt x="41422" y="10800"/>
                  </a:lnTo>
                  <a:cubicBezTo>
                    <a:pt x="41553" y="10693"/>
                    <a:pt x="41791" y="10443"/>
                    <a:pt x="41767" y="10109"/>
                  </a:cubicBezTo>
                  <a:cubicBezTo>
                    <a:pt x="41732" y="9740"/>
                    <a:pt x="40993" y="8859"/>
                    <a:pt x="40708" y="8550"/>
                  </a:cubicBezTo>
                  <a:lnTo>
                    <a:pt x="40636" y="7466"/>
                  </a:lnTo>
                  <a:lnTo>
                    <a:pt x="40589" y="7466"/>
                  </a:lnTo>
                  <a:lnTo>
                    <a:pt x="40517" y="8550"/>
                  </a:lnTo>
                  <a:cubicBezTo>
                    <a:pt x="40231" y="8859"/>
                    <a:pt x="39493" y="9740"/>
                    <a:pt x="39458" y="10109"/>
                  </a:cubicBezTo>
                  <a:cubicBezTo>
                    <a:pt x="39434" y="10455"/>
                    <a:pt x="39672" y="10693"/>
                    <a:pt x="39803" y="10800"/>
                  </a:cubicBezTo>
                  <a:lnTo>
                    <a:pt x="39374" y="10800"/>
                  </a:lnTo>
                  <a:lnTo>
                    <a:pt x="39374" y="11050"/>
                  </a:lnTo>
                  <a:lnTo>
                    <a:pt x="39767" y="11050"/>
                  </a:lnTo>
                  <a:lnTo>
                    <a:pt x="39767" y="12181"/>
                  </a:lnTo>
                  <a:lnTo>
                    <a:pt x="39231" y="12181"/>
                  </a:lnTo>
                  <a:lnTo>
                    <a:pt x="39231" y="12348"/>
                  </a:lnTo>
                  <a:cubicBezTo>
                    <a:pt x="39231" y="12348"/>
                    <a:pt x="39565" y="12610"/>
                    <a:pt x="39624" y="12860"/>
                  </a:cubicBezTo>
                  <a:cubicBezTo>
                    <a:pt x="39636" y="12931"/>
                    <a:pt x="39612" y="14086"/>
                    <a:pt x="39577" y="15646"/>
                  </a:cubicBezTo>
                  <a:lnTo>
                    <a:pt x="39088" y="15646"/>
                  </a:lnTo>
                  <a:lnTo>
                    <a:pt x="39088" y="16170"/>
                  </a:lnTo>
                  <a:lnTo>
                    <a:pt x="39565" y="16170"/>
                  </a:lnTo>
                  <a:cubicBezTo>
                    <a:pt x="39517" y="17991"/>
                    <a:pt x="39446" y="20218"/>
                    <a:pt x="39386" y="22004"/>
                  </a:cubicBezTo>
                  <a:lnTo>
                    <a:pt x="38910" y="22004"/>
                  </a:lnTo>
                  <a:lnTo>
                    <a:pt x="38910" y="22528"/>
                  </a:lnTo>
                  <a:lnTo>
                    <a:pt x="39374" y="22528"/>
                  </a:lnTo>
                  <a:cubicBezTo>
                    <a:pt x="39350" y="23111"/>
                    <a:pt x="39338" y="23623"/>
                    <a:pt x="39327" y="24063"/>
                  </a:cubicBezTo>
                  <a:lnTo>
                    <a:pt x="38517" y="24063"/>
                  </a:lnTo>
                  <a:lnTo>
                    <a:pt x="38517" y="21325"/>
                  </a:lnTo>
                  <a:lnTo>
                    <a:pt x="37957" y="21325"/>
                  </a:lnTo>
                  <a:lnTo>
                    <a:pt x="37957" y="20813"/>
                  </a:lnTo>
                  <a:cubicBezTo>
                    <a:pt x="37957" y="20813"/>
                    <a:pt x="38910" y="20372"/>
                    <a:pt x="38862" y="18670"/>
                  </a:cubicBezTo>
                  <a:cubicBezTo>
                    <a:pt x="38803" y="16979"/>
                    <a:pt x="37005" y="14777"/>
                    <a:pt x="35421" y="13538"/>
                  </a:cubicBezTo>
                  <a:cubicBezTo>
                    <a:pt x="34159" y="12538"/>
                    <a:pt x="32373" y="11348"/>
                    <a:pt x="31695" y="10895"/>
                  </a:cubicBezTo>
                  <a:lnTo>
                    <a:pt x="31516" y="8216"/>
                  </a:lnTo>
                  <a:lnTo>
                    <a:pt x="31373" y="8216"/>
                  </a:lnTo>
                  <a:lnTo>
                    <a:pt x="31183" y="10859"/>
                  </a:lnTo>
                  <a:cubicBezTo>
                    <a:pt x="30540" y="11276"/>
                    <a:pt x="28694" y="12514"/>
                    <a:pt x="27408" y="13526"/>
                  </a:cubicBezTo>
                  <a:cubicBezTo>
                    <a:pt x="25825" y="14753"/>
                    <a:pt x="24027" y="16967"/>
                    <a:pt x="23967" y="18658"/>
                  </a:cubicBezTo>
                  <a:cubicBezTo>
                    <a:pt x="23908" y="20349"/>
                    <a:pt x="24872" y="20801"/>
                    <a:pt x="24872" y="20801"/>
                  </a:cubicBezTo>
                  <a:lnTo>
                    <a:pt x="24872" y="21301"/>
                  </a:lnTo>
                  <a:lnTo>
                    <a:pt x="24313" y="21301"/>
                  </a:lnTo>
                  <a:lnTo>
                    <a:pt x="24313" y="24040"/>
                  </a:lnTo>
                  <a:lnTo>
                    <a:pt x="23444" y="24040"/>
                  </a:lnTo>
                  <a:cubicBezTo>
                    <a:pt x="23432" y="23623"/>
                    <a:pt x="23420" y="23111"/>
                    <a:pt x="23396" y="22516"/>
                  </a:cubicBezTo>
                  <a:lnTo>
                    <a:pt x="23860" y="22516"/>
                  </a:lnTo>
                  <a:lnTo>
                    <a:pt x="23860" y="21992"/>
                  </a:lnTo>
                  <a:lnTo>
                    <a:pt x="23384" y="21992"/>
                  </a:lnTo>
                  <a:cubicBezTo>
                    <a:pt x="23325" y="20206"/>
                    <a:pt x="23265" y="17967"/>
                    <a:pt x="23205" y="16158"/>
                  </a:cubicBezTo>
                  <a:lnTo>
                    <a:pt x="23682" y="16158"/>
                  </a:lnTo>
                  <a:lnTo>
                    <a:pt x="23682" y="15634"/>
                  </a:lnTo>
                  <a:lnTo>
                    <a:pt x="23194" y="15634"/>
                  </a:lnTo>
                  <a:cubicBezTo>
                    <a:pt x="23146" y="14062"/>
                    <a:pt x="23134" y="12907"/>
                    <a:pt x="23146" y="12836"/>
                  </a:cubicBezTo>
                  <a:cubicBezTo>
                    <a:pt x="23205" y="12598"/>
                    <a:pt x="23539" y="12336"/>
                    <a:pt x="23539" y="12336"/>
                  </a:cubicBezTo>
                  <a:lnTo>
                    <a:pt x="23539" y="12169"/>
                  </a:lnTo>
                  <a:lnTo>
                    <a:pt x="23003" y="12169"/>
                  </a:lnTo>
                  <a:lnTo>
                    <a:pt x="23003" y="11038"/>
                  </a:lnTo>
                  <a:lnTo>
                    <a:pt x="23396" y="11038"/>
                  </a:lnTo>
                  <a:lnTo>
                    <a:pt x="23396" y="10788"/>
                  </a:lnTo>
                  <a:lnTo>
                    <a:pt x="22967" y="10788"/>
                  </a:lnTo>
                  <a:cubicBezTo>
                    <a:pt x="23098" y="10681"/>
                    <a:pt x="23336" y="10431"/>
                    <a:pt x="23313" y="10097"/>
                  </a:cubicBezTo>
                  <a:cubicBezTo>
                    <a:pt x="23277" y="9728"/>
                    <a:pt x="22491" y="8823"/>
                    <a:pt x="22241" y="8526"/>
                  </a:cubicBezTo>
                  <a:lnTo>
                    <a:pt x="22182" y="7454"/>
                  </a:lnTo>
                  <a:lnTo>
                    <a:pt x="22134" y="7454"/>
                  </a:lnTo>
                  <a:lnTo>
                    <a:pt x="22086" y="8502"/>
                  </a:lnTo>
                  <a:cubicBezTo>
                    <a:pt x="21836" y="8788"/>
                    <a:pt x="21039" y="9728"/>
                    <a:pt x="21003" y="10097"/>
                  </a:cubicBezTo>
                  <a:cubicBezTo>
                    <a:pt x="20979" y="10443"/>
                    <a:pt x="21217" y="10681"/>
                    <a:pt x="21348" y="10788"/>
                  </a:cubicBezTo>
                  <a:lnTo>
                    <a:pt x="20896" y="10788"/>
                  </a:lnTo>
                  <a:lnTo>
                    <a:pt x="20896" y="11038"/>
                  </a:lnTo>
                  <a:lnTo>
                    <a:pt x="21312" y="11038"/>
                  </a:lnTo>
                  <a:lnTo>
                    <a:pt x="21312" y="12169"/>
                  </a:lnTo>
                  <a:lnTo>
                    <a:pt x="20824" y="12169"/>
                  </a:lnTo>
                  <a:lnTo>
                    <a:pt x="20824" y="12336"/>
                  </a:lnTo>
                  <a:cubicBezTo>
                    <a:pt x="20824" y="12336"/>
                    <a:pt x="21158" y="12598"/>
                    <a:pt x="21217" y="12836"/>
                  </a:cubicBezTo>
                  <a:cubicBezTo>
                    <a:pt x="21229" y="12907"/>
                    <a:pt x="21193" y="14074"/>
                    <a:pt x="21170" y="15634"/>
                  </a:cubicBezTo>
                  <a:lnTo>
                    <a:pt x="20598" y="15634"/>
                  </a:lnTo>
                  <a:lnTo>
                    <a:pt x="20598" y="16158"/>
                  </a:lnTo>
                  <a:lnTo>
                    <a:pt x="21158" y="16158"/>
                  </a:lnTo>
                  <a:cubicBezTo>
                    <a:pt x="21110" y="17967"/>
                    <a:pt x="21039" y="20206"/>
                    <a:pt x="20979" y="21992"/>
                  </a:cubicBezTo>
                  <a:lnTo>
                    <a:pt x="20467" y="21992"/>
                  </a:lnTo>
                  <a:lnTo>
                    <a:pt x="20467" y="22516"/>
                  </a:lnTo>
                  <a:lnTo>
                    <a:pt x="20955" y="22516"/>
                  </a:lnTo>
                  <a:cubicBezTo>
                    <a:pt x="20943" y="23087"/>
                    <a:pt x="20931" y="23611"/>
                    <a:pt x="20919" y="24040"/>
                  </a:cubicBezTo>
                  <a:lnTo>
                    <a:pt x="20300" y="24040"/>
                  </a:lnTo>
                  <a:cubicBezTo>
                    <a:pt x="20336" y="23921"/>
                    <a:pt x="20360" y="23778"/>
                    <a:pt x="20348" y="23599"/>
                  </a:cubicBezTo>
                  <a:cubicBezTo>
                    <a:pt x="20324" y="22873"/>
                    <a:pt x="19550" y="21896"/>
                    <a:pt x="18848" y="21361"/>
                  </a:cubicBezTo>
                  <a:cubicBezTo>
                    <a:pt x="18157" y="20825"/>
                    <a:pt x="17133" y="20158"/>
                    <a:pt x="17109" y="20146"/>
                  </a:cubicBezTo>
                  <a:cubicBezTo>
                    <a:pt x="17074" y="20158"/>
                    <a:pt x="16050" y="20849"/>
                    <a:pt x="15359" y="21361"/>
                  </a:cubicBezTo>
                  <a:cubicBezTo>
                    <a:pt x="14681" y="21896"/>
                    <a:pt x="13895" y="22873"/>
                    <a:pt x="13859" y="23599"/>
                  </a:cubicBezTo>
                  <a:cubicBezTo>
                    <a:pt x="13859" y="23778"/>
                    <a:pt x="13871" y="23921"/>
                    <a:pt x="13907" y="24040"/>
                  </a:cubicBezTo>
                  <a:lnTo>
                    <a:pt x="13395" y="24040"/>
                  </a:lnTo>
                  <a:cubicBezTo>
                    <a:pt x="13383" y="23409"/>
                    <a:pt x="13359" y="22516"/>
                    <a:pt x="13311" y="21468"/>
                  </a:cubicBezTo>
                  <a:lnTo>
                    <a:pt x="14038" y="21468"/>
                  </a:lnTo>
                  <a:lnTo>
                    <a:pt x="14038" y="20742"/>
                  </a:lnTo>
                  <a:lnTo>
                    <a:pt x="13276" y="20742"/>
                  </a:lnTo>
                  <a:cubicBezTo>
                    <a:pt x="13204" y="18253"/>
                    <a:pt x="13097" y="15146"/>
                    <a:pt x="13026" y="12610"/>
                  </a:cubicBezTo>
                  <a:lnTo>
                    <a:pt x="13847" y="12610"/>
                  </a:lnTo>
                  <a:lnTo>
                    <a:pt x="13847" y="11883"/>
                  </a:lnTo>
                  <a:lnTo>
                    <a:pt x="13014" y="11883"/>
                  </a:lnTo>
                  <a:cubicBezTo>
                    <a:pt x="12954" y="9693"/>
                    <a:pt x="12907" y="8073"/>
                    <a:pt x="12942" y="7978"/>
                  </a:cubicBezTo>
                  <a:cubicBezTo>
                    <a:pt x="13014" y="7633"/>
                    <a:pt x="13514" y="7264"/>
                    <a:pt x="13514" y="7264"/>
                  </a:cubicBezTo>
                  <a:lnTo>
                    <a:pt x="13514" y="7026"/>
                  </a:lnTo>
                  <a:lnTo>
                    <a:pt x="12788" y="7026"/>
                  </a:lnTo>
                  <a:lnTo>
                    <a:pt x="12788" y="5335"/>
                  </a:lnTo>
                  <a:lnTo>
                    <a:pt x="13419" y="5335"/>
                  </a:lnTo>
                  <a:lnTo>
                    <a:pt x="13419" y="4966"/>
                  </a:lnTo>
                  <a:lnTo>
                    <a:pt x="12764" y="4966"/>
                  </a:lnTo>
                  <a:cubicBezTo>
                    <a:pt x="12954" y="4799"/>
                    <a:pt x="13311" y="4442"/>
                    <a:pt x="13264" y="3942"/>
                  </a:cubicBezTo>
                  <a:cubicBezTo>
                    <a:pt x="13216" y="3394"/>
                    <a:pt x="12085" y="2061"/>
                    <a:pt x="11692" y="1608"/>
                  </a:cubicBezTo>
                  <a:lnTo>
                    <a:pt x="11585" y="1"/>
                  </a:lnTo>
                  <a:close/>
                </a:path>
              </a:pathLst>
            </a:custGeom>
            <a:gradFill>
              <a:gsLst>
                <a:gs pos="0">
                  <a:schemeClr val="accent3"/>
                </a:gs>
                <a:gs pos="100000">
                  <a:srgbClr val="7D386F"/>
                </a:gs>
                <a:gs pos="100000">
                  <a:schemeClr val="accent4"/>
                </a:gs>
              </a:gsLst>
              <a:lin ang="540070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3" name="Google Shape;1443;p36"/>
            <p:cNvSpPr/>
            <p:nvPr/>
          </p:nvSpPr>
          <p:spPr>
            <a:xfrm>
              <a:off x="3824639" y="4001037"/>
              <a:ext cx="67354" cy="71244"/>
            </a:xfrm>
            <a:custGeom>
              <a:avLst/>
              <a:gdLst/>
              <a:ahLst/>
              <a:cxnLst/>
              <a:rect l="l" t="t" r="r" b="b"/>
              <a:pathLst>
                <a:path w="1835" h="1941" extrusionOk="0">
                  <a:moveTo>
                    <a:pt x="596" y="0"/>
                  </a:moveTo>
                  <a:lnTo>
                    <a:pt x="596" y="0"/>
                  </a:lnTo>
                  <a:cubicBezTo>
                    <a:pt x="251" y="167"/>
                    <a:pt x="1" y="512"/>
                    <a:pt x="1" y="929"/>
                  </a:cubicBezTo>
                  <a:cubicBezTo>
                    <a:pt x="1" y="1476"/>
                    <a:pt x="453" y="1941"/>
                    <a:pt x="1013" y="1941"/>
                  </a:cubicBezTo>
                  <a:cubicBezTo>
                    <a:pt x="1358" y="1941"/>
                    <a:pt x="1656" y="1774"/>
                    <a:pt x="1835" y="1524"/>
                  </a:cubicBezTo>
                  <a:lnTo>
                    <a:pt x="1835" y="1524"/>
                  </a:lnTo>
                  <a:cubicBezTo>
                    <a:pt x="1715" y="1584"/>
                    <a:pt x="1561" y="1607"/>
                    <a:pt x="1418" y="1607"/>
                  </a:cubicBezTo>
                  <a:cubicBezTo>
                    <a:pt x="870" y="1607"/>
                    <a:pt x="406" y="1167"/>
                    <a:pt x="406" y="595"/>
                  </a:cubicBezTo>
                  <a:cubicBezTo>
                    <a:pt x="406" y="381"/>
                    <a:pt x="477" y="179"/>
                    <a:pt x="59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4" name="Google Shape;1444;p36"/>
            <p:cNvSpPr/>
            <p:nvPr/>
          </p:nvSpPr>
          <p:spPr>
            <a:xfrm>
              <a:off x="5265053" y="4005405"/>
              <a:ext cx="67354" cy="71244"/>
            </a:xfrm>
            <a:custGeom>
              <a:avLst/>
              <a:gdLst/>
              <a:ahLst/>
              <a:cxnLst/>
              <a:rect l="l" t="t" r="r" b="b"/>
              <a:pathLst>
                <a:path w="1835" h="1941" extrusionOk="0">
                  <a:moveTo>
                    <a:pt x="1239" y="0"/>
                  </a:moveTo>
                  <a:lnTo>
                    <a:pt x="1239" y="0"/>
                  </a:lnTo>
                  <a:cubicBezTo>
                    <a:pt x="1358" y="191"/>
                    <a:pt x="1430" y="381"/>
                    <a:pt x="1430" y="595"/>
                  </a:cubicBezTo>
                  <a:cubicBezTo>
                    <a:pt x="1430" y="1167"/>
                    <a:pt x="977" y="1607"/>
                    <a:pt x="418" y="1607"/>
                  </a:cubicBezTo>
                  <a:cubicBezTo>
                    <a:pt x="275" y="1607"/>
                    <a:pt x="120" y="1584"/>
                    <a:pt x="1" y="1524"/>
                  </a:cubicBezTo>
                  <a:lnTo>
                    <a:pt x="1" y="1524"/>
                  </a:lnTo>
                  <a:cubicBezTo>
                    <a:pt x="180" y="1774"/>
                    <a:pt x="477" y="1941"/>
                    <a:pt x="823" y="1941"/>
                  </a:cubicBezTo>
                  <a:cubicBezTo>
                    <a:pt x="1394" y="1941"/>
                    <a:pt x="1835" y="1477"/>
                    <a:pt x="1835" y="929"/>
                  </a:cubicBezTo>
                  <a:cubicBezTo>
                    <a:pt x="1835" y="512"/>
                    <a:pt x="1585" y="167"/>
                    <a:pt x="123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5" name="Google Shape;1445;p36"/>
            <p:cNvSpPr/>
            <p:nvPr/>
          </p:nvSpPr>
          <p:spPr>
            <a:xfrm>
              <a:off x="4211436" y="4294713"/>
              <a:ext cx="45477" cy="48084"/>
            </a:xfrm>
            <a:custGeom>
              <a:avLst/>
              <a:gdLst/>
              <a:ahLst/>
              <a:cxnLst/>
              <a:rect l="l" t="t" r="r" b="b"/>
              <a:pathLst>
                <a:path w="1239" h="1310" extrusionOk="0">
                  <a:moveTo>
                    <a:pt x="833" y="0"/>
                  </a:moveTo>
                  <a:cubicBezTo>
                    <a:pt x="929" y="119"/>
                    <a:pt x="964" y="250"/>
                    <a:pt x="964" y="393"/>
                  </a:cubicBezTo>
                  <a:cubicBezTo>
                    <a:pt x="964" y="786"/>
                    <a:pt x="655" y="1084"/>
                    <a:pt x="286" y="1084"/>
                  </a:cubicBezTo>
                  <a:cubicBezTo>
                    <a:pt x="191" y="1084"/>
                    <a:pt x="83" y="1072"/>
                    <a:pt x="0" y="1024"/>
                  </a:cubicBezTo>
                  <a:lnTo>
                    <a:pt x="0" y="1024"/>
                  </a:lnTo>
                  <a:cubicBezTo>
                    <a:pt x="119" y="1191"/>
                    <a:pt x="333" y="1310"/>
                    <a:pt x="548" y="1310"/>
                  </a:cubicBezTo>
                  <a:cubicBezTo>
                    <a:pt x="941" y="1310"/>
                    <a:pt x="1238" y="988"/>
                    <a:pt x="1238" y="619"/>
                  </a:cubicBezTo>
                  <a:cubicBezTo>
                    <a:pt x="1238" y="333"/>
                    <a:pt x="1072" y="95"/>
                    <a:pt x="83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6" name="Google Shape;1446;p36"/>
            <p:cNvSpPr/>
            <p:nvPr/>
          </p:nvSpPr>
          <p:spPr>
            <a:xfrm>
              <a:off x="4895361" y="4294713"/>
              <a:ext cx="45477" cy="48084"/>
            </a:xfrm>
            <a:custGeom>
              <a:avLst/>
              <a:gdLst/>
              <a:ahLst/>
              <a:cxnLst/>
              <a:rect l="l" t="t" r="r" b="b"/>
              <a:pathLst>
                <a:path w="1239" h="1310" extrusionOk="0">
                  <a:moveTo>
                    <a:pt x="405" y="0"/>
                  </a:moveTo>
                  <a:lnTo>
                    <a:pt x="405" y="0"/>
                  </a:lnTo>
                  <a:cubicBezTo>
                    <a:pt x="167" y="95"/>
                    <a:pt x="0" y="333"/>
                    <a:pt x="0" y="619"/>
                  </a:cubicBezTo>
                  <a:cubicBezTo>
                    <a:pt x="0" y="988"/>
                    <a:pt x="298" y="1310"/>
                    <a:pt x="691" y="1310"/>
                  </a:cubicBezTo>
                  <a:cubicBezTo>
                    <a:pt x="905" y="1310"/>
                    <a:pt x="1119" y="1191"/>
                    <a:pt x="1239" y="1024"/>
                  </a:cubicBezTo>
                  <a:lnTo>
                    <a:pt x="1239" y="1024"/>
                  </a:lnTo>
                  <a:cubicBezTo>
                    <a:pt x="1143" y="1072"/>
                    <a:pt x="1060" y="1084"/>
                    <a:pt x="953" y="1084"/>
                  </a:cubicBezTo>
                  <a:cubicBezTo>
                    <a:pt x="584" y="1084"/>
                    <a:pt x="274" y="786"/>
                    <a:pt x="274" y="393"/>
                  </a:cubicBezTo>
                  <a:cubicBezTo>
                    <a:pt x="274" y="250"/>
                    <a:pt x="310" y="119"/>
                    <a:pt x="40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7" name="Google Shape;1447;p36"/>
            <p:cNvSpPr/>
            <p:nvPr/>
          </p:nvSpPr>
          <p:spPr>
            <a:xfrm>
              <a:off x="4529999" y="4244427"/>
              <a:ext cx="128541" cy="135515"/>
            </a:xfrm>
            <a:custGeom>
              <a:avLst/>
              <a:gdLst/>
              <a:ahLst/>
              <a:cxnLst/>
              <a:rect l="l" t="t" r="r" b="b"/>
              <a:pathLst>
                <a:path w="3502" h="3692" extrusionOk="0">
                  <a:moveTo>
                    <a:pt x="1132" y="1"/>
                  </a:moveTo>
                  <a:lnTo>
                    <a:pt x="1132" y="1"/>
                  </a:lnTo>
                  <a:cubicBezTo>
                    <a:pt x="465" y="299"/>
                    <a:pt x="1" y="965"/>
                    <a:pt x="1" y="1751"/>
                  </a:cubicBezTo>
                  <a:cubicBezTo>
                    <a:pt x="1" y="2823"/>
                    <a:pt x="858" y="3692"/>
                    <a:pt x="1929" y="3692"/>
                  </a:cubicBezTo>
                  <a:cubicBezTo>
                    <a:pt x="2572" y="3692"/>
                    <a:pt x="3144" y="3370"/>
                    <a:pt x="3501" y="2882"/>
                  </a:cubicBezTo>
                  <a:lnTo>
                    <a:pt x="3501" y="2882"/>
                  </a:lnTo>
                  <a:cubicBezTo>
                    <a:pt x="3263" y="2989"/>
                    <a:pt x="2977" y="3049"/>
                    <a:pt x="2691" y="3049"/>
                  </a:cubicBezTo>
                  <a:cubicBezTo>
                    <a:pt x="1620" y="3049"/>
                    <a:pt x="763" y="2180"/>
                    <a:pt x="763" y="1132"/>
                  </a:cubicBezTo>
                  <a:cubicBezTo>
                    <a:pt x="763" y="715"/>
                    <a:pt x="894" y="322"/>
                    <a:pt x="11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4" name="Google Shape;126;p26">
            <a:extLst>
              <a:ext uri="{FF2B5EF4-FFF2-40B4-BE49-F238E27FC236}">
                <a16:creationId xmlns:a16="http://schemas.microsoft.com/office/drawing/2014/main" id="{FE066B60-2A75-43F9-9B1C-CA9FD929D9F3}"/>
              </a:ext>
            </a:extLst>
          </p:cNvPr>
          <p:cNvSpPr txBox="1">
            <a:spLocks/>
          </p:cNvSpPr>
          <p:nvPr/>
        </p:nvSpPr>
        <p:spPr>
          <a:xfrm>
            <a:off x="1569088" y="339122"/>
            <a:ext cx="6083659" cy="825286"/>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5200"/>
              <a:buFont typeface="Berkshire Swash"/>
              <a:buNone/>
              <a:defRPr sz="6000" b="0" i="0" u="none" strike="noStrike" cap="none">
                <a:solidFill>
                  <a:srgbClr val="FFFFFF"/>
                </a:solidFill>
                <a:latin typeface="Berkshire Swash"/>
                <a:ea typeface="Berkshire Swash"/>
                <a:cs typeface="Berkshire Swash"/>
                <a:sym typeface="Berkshire Swash"/>
              </a:defRPr>
            </a:lvl1pPr>
            <a:lvl2pPr marR="0" lvl="1"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2pPr>
            <a:lvl3pPr marR="0" lvl="2"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3pPr>
            <a:lvl4pPr marR="0" lvl="3"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4pPr>
            <a:lvl5pPr marR="0" lvl="4"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5pPr>
            <a:lvl6pPr marR="0" lvl="5"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6pPr>
            <a:lvl7pPr marR="0" lvl="6"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7pPr>
            <a:lvl8pPr marR="0" lvl="7"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8pPr>
            <a:lvl9pPr marR="0" lvl="8"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9pPr>
          </a:lstStyle>
          <a:p>
            <a:pPr lvl="0"/>
            <a:r>
              <a:rPr lang="ar-SA" sz="3100" dirty="0">
                <a:solidFill>
                  <a:srgbClr val="C44E8F">
                    <a:lumMod val="20000"/>
                    <a:lumOff val="80000"/>
                  </a:srgbClr>
                </a:solidFill>
                <a:effectLst>
                  <a:glow rad="101600">
                    <a:srgbClr val="812B5A"/>
                  </a:glow>
                </a:effectLst>
                <a:latin typeface="Questv1" panose="01000500000000020006" pitchFamily="50" charset="-78"/>
                <a:cs typeface="Questv1" panose="01000500000000020006" pitchFamily="50" charset="-78"/>
              </a:rPr>
              <a:t>كيفية البحث في مكتبة التفسير وعلوم القرآن الحاسوبية</a:t>
            </a:r>
            <a:endParaRPr kumimoji="0" lang="en-US" sz="3100" b="0" i="0" u="none" strike="noStrike" kern="0" cap="none" spc="0" normalizeH="0" baseline="0" noProof="0" dirty="0">
              <a:ln>
                <a:noFill/>
              </a:ln>
              <a:solidFill>
                <a:srgbClr val="C44E8F">
                  <a:lumMod val="20000"/>
                  <a:lumOff val="80000"/>
                </a:srgbClr>
              </a:solidFill>
              <a:effectLst>
                <a:glow rad="101600">
                  <a:srgbClr val="812B5A"/>
                </a:glow>
              </a:effectLst>
              <a:uLnTx/>
              <a:uFillTx/>
              <a:latin typeface="Questv1" panose="01000500000000020006" pitchFamily="50" charset="-78"/>
              <a:cs typeface="Questv1" panose="01000500000000020006" pitchFamily="50" charset="-78"/>
              <a:sym typeface="Berkshire Swash"/>
            </a:endParaRPr>
          </a:p>
        </p:txBody>
      </p:sp>
      <p:pic>
        <p:nvPicPr>
          <p:cNvPr id="68" name="صورة 67" descr="صورة تحتوي على نص&#10;&#10;تم إنشاء الوصف تلقائياً">
            <a:extLst>
              <a:ext uri="{FF2B5EF4-FFF2-40B4-BE49-F238E27FC236}">
                <a16:creationId xmlns:a16="http://schemas.microsoft.com/office/drawing/2014/main" id="{C1CEA4E8-D1BB-4D9F-8980-3C4F8E30A7F9}"/>
              </a:ext>
            </a:extLst>
          </p:cNvPr>
          <p:cNvPicPr>
            <a:picLocks noChangeAspect="1"/>
          </p:cNvPicPr>
          <p:nvPr/>
        </p:nvPicPr>
        <p:blipFill>
          <a:blip r:embed="rId3"/>
          <a:stretch>
            <a:fillRect/>
          </a:stretch>
        </p:blipFill>
        <p:spPr>
          <a:xfrm>
            <a:off x="7711079" y="4298716"/>
            <a:ext cx="1403187" cy="829155"/>
          </a:xfrm>
          <a:prstGeom prst="rect">
            <a:avLst/>
          </a:prstGeom>
          <a:effectLst/>
        </p:spPr>
      </p:pic>
      <p:grpSp>
        <p:nvGrpSpPr>
          <p:cNvPr id="32" name="Google Shape;1097;p26">
            <a:extLst>
              <a:ext uri="{FF2B5EF4-FFF2-40B4-BE49-F238E27FC236}">
                <a16:creationId xmlns:a16="http://schemas.microsoft.com/office/drawing/2014/main" id="{E61EAD87-3263-413F-9A23-5895C6BD5902}"/>
              </a:ext>
            </a:extLst>
          </p:cNvPr>
          <p:cNvGrpSpPr/>
          <p:nvPr/>
        </p:nvGrpSpPr>
        <p:grpSpPr>
          <a:xfrm>
            <a:off x="7865913" y="103256"/>
            <a:ext cx="1067120" cy="981130"/>
            <a:chOff x="6535927" y="-2669851"/>
            <a:chExt cx="558125" cy="536101"/>
          </a:xfrm>
        </p:grpSpPr>
        <p:sp>
          <p:nvSpPr>
            <p:cNvPr id="33" name="Google Shape;1098;p26">
              <a:extLst>
                <a:ext uri="{FF2B5EF4-FFF2-40B4-BE49-F238E27FC236}">
                  <a16:creationId xmlns:a16="http://schemas.microsoft.com/office/drawing/2014/main" id="{5ECFE713-FEA0-4899-B483-C13B6FC02115}"/>
                </a:ext>
              </a:extLst>
            </p:cNvPr>
            <p:cNvSpPr/>
            <p:nvPr/>
          </p:nvSpPr>
          <p:spPr>
            <a:xfrm>
              <a:off x="6868700" y="-2505750"/>
              <a:ext cx="109575" cy="101900"/>
            </a:xfrm>
            <a:custGeom>
              <a:avLst/>
              <a:gdLst/>
              <a:ahLst/>
              <a:cxnLst/>
              <a:rect l="l" t="t" r="r" b="b"/>
              <a:pathLst>
                <a:path w="4383" h="4076" extrusionOk="0">
                  <a:moveTo>
                    <a:pt x="2203" y="0"/>
                  </a:moveTo>
                  <a:cubicBezTo>
                    <a:pt x="2168" y="0"/>
                    <a:pt x="2126" y="15"/>
                    <a:pt x="2084" y="45"/>
                  </a:cubicBezTo>
                  <a:lnTo>
                    <a:pt x="1489" y="1247"/>
                  </a:lnTo>
                  <a:cubicBezTo>
                    <a:pt x="1489" y="1283"/>
                    <a:pt x="1465" y="1295"/>
                    <a:pt x="1429" y="1295"/>
                  </a:cubicBezTo>
                  <a:lnTo>
                    <a:pt x="96" y="1485"/>
                  </a:lnTo>
                  <a:cubicBezTo>
                    <a:pt x="13" y="1509"/>
                    <a:pt x="1" y="1593"/>
                    <a:pt x="48" y="1640"/>
                  </a:cubicBezTo>
                  <a:lnTo>
                    <a:pt x="1013" y="2581"/>
                  </a:lnTo>
                  <a:cubicBezTo>
                    <a:pt x="1048" y="2593"/>
                    <a:pt x="1048" y="2617"/>
                    <a:pt x="1048" y="2652"/>
                  </a:cubicBezTo>
                  <a:lnTo>
                    <a:pt x="822" y="3974"/>
                  </a:lnTo>
                  <a:cubicBezTo>
                    <a:pt x="822" y="4033"/>
                    <a:pt x="871" y="4075"/>
                    <a:pt x="921" y="4075"/>
                  </a:cubicBezTo>
                  <a:cubicBezTo>
                    <a:pt x="932" y="4075"/>
                    <a:pt x="943" y="4073"/>
                    <a:pt x="953" y="4069"/>
                  </a:cubicBezTo>
                  <a:lnTo>
                    <a:pt x="2144" y="3438"/>
                  </a:lnTo>
                  <a:cubicBezTo>
                    <a:pt x="2156" y="3432"/>
                    <a:pt x="2168" y="3429"/>
                    <a:pt x="2181" y="3429"/>
                  </a:cubicBezTo>
                  <a:cubicBezTo>
                    <a:pt x="2194" y="3429"/>
                    <a:pt x="2209" y="3432"/>
                    <a:pt x="2227" y="3438"/>
                  </a:cubicBezTo>
                  <a:lnTo>
                    <a:pt x="3418" y="4069"/>
                  </a:lnTo>
                  <a:cubicBezTo>
                    <a:pt x="3430" y="4073"/>
                    <a:pt x="3443" y="4075"/>
                    <a:pt x="3455" y="4075"/>
                  </a:cubicBezTo>
                  <a:cubicBezTo>
                    <a:pt x="3512" y="4075"/>
                    <a:pt x="3559" y="4033"/>
                    <a:pt x="3549" y="3974"/>
                  </a:cubicBezTo>
                  <a:lnTo>
                    <a:pt x="3322" y="2652"/>
                  </a:lnTo>
                  <a:cubicBezTo>
                    <a:pt x="3322" y="2617"/>
                    <a:pt x="3334" y="2593"/>
                    <a:pt x="3358" y="2581"/>
                  </a:cubicBezTo>
                  <a:lnTo>
                    <a:pt x="4323" y="1640"/>
                  </a:lnTo>
                  <a:cubicBezTo>
                    <a:pt x="4382" y="1593"/>
                    <a:pt x="4346" y="1509"/>
                    <a:pt x="4275" y="1485"/>
                  </a:cubicBezTo>
                  <a:lnTo>
                    <a:pt x="2941" y="1295"/>
                  </a:lnTo>
                  <a:cubicBezTo>
                    <a:pt x="2918" y="1295"/>
                    <a:pt x="2894" y="1283"/>
                    <a:pt x="2882" y="1247"/>
                  </a:cubicBezTo>
                  <a:lnTo>
                    <a:pt x="2287" y="45"/>
                  </a:lnTo>
                  <a:cubicBezTo>
                    <a:pt x="2269" y="15"/>
                    <a:pt x="2239" y="0"/>
                    <a:pt x="2203" y="0"/>
                  </a:cubicBezTo>
                  <a:close/>
                </a:path>
              </a:pathLst>
            </a:custGeom>
            <a:gradFill>
              <a:gsLst>
                <a:gs pos="0">
                  <a:schemeClr val="accent4">
                    <a:lumMod val="75000"/>
                  </a:schemeClr>
                </a:gs>
                <a:gs pos="50000">
                  <a:schemeClr val="accent4">
                    <a:lumMod val="40000"/>
                    <a:lumOff val="60000"/>
                  </a:schemeClr>
                </a:gs>
                <a:gs pos="100000">
                  <a:schemeClr val="accent4">
                    <a:lumMod val="75000"/>
                  </a:schemeClr>
                </a:gs>
              </a:gsLst>
              <a:lin ang="2700006"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099;p26">
              <a:extLst>
                <a:ext uri="{FF2B5EF4-FFF2-40B4-BE49-F238E27FC236}">
                  <a16:creationId xmlns:a16="http://schemas.microsoft.com/office/drawing/2014/main" id="{562C6BEB-DF1E-4CDA-9CE0-36189F52FC57}"/>
                </a:ext>
              </a:extLst>
            </p:cNvPr>
            <p:cNvSpPr/>
            <p:nvPr/>
          </p:nvSpPr>
          <p:spPr>
            <a:xfrm>
              <a:off x="6572525" y="-2669850"/>
              <a:ext cx="521525" cy="536100"/>
            </a:xfrm>
            <a:custGeom>
              <a:avLst/>
              <a:gdLst/>
              <a:ahLst/>
              <a:cxnLst/>
              <a:rect l="l" t="t" r="r" b="b"/>
              <a:pathLst>
                <a:path w="20861" h="21444" extrusionOk="0">
                  <a:moveTo>
                    <a:pt x="8204" y="1"/>
                  </a:moveTo>
                  <a:lnTo>
                    <a:pt x="8204" y="1"/>
                  </a:lnTo>
                  <a:cubicBezTo>
                    <a:pt x="3489" y="1191"/>
                    <a:pt x="1" y="5466"/>
                    <a:pt x="1" y="10550"/>
                  </a:cubicBezTo>
                  <a:cubicBezTo>
                    <a:pt x="1" y="16562"/>
                    <a:pt x="4882" y="21444"/>
                    <a:pt x="10895" y="21444"/>
                  </a:cubicBezTo>
                  <a:cubicBezTo>
                    <a:pt x="15336" y="21444"/>
                    <a:pt x="19158" y="18789"/>
                    <a:pt x="20861" y="14979"/>
                  </a:cubicBezTo>
                  <a:lnTo>
                    <a:pt x="20861" y="14979"/>
                  </a:lnTo>
                  <a:cubicBezTo>
                    <a:pt x="19289" y="16027"/>
                    <a:pt x="17146" y="16979"/>
                    <a:pt x="15110" y="16979"/>
                  </a:cubicBezTo>
                  <a:cubicBezTo>
                    <a:pt x="9669" y="16979"/>
                    <a:pt x="4990" y="12455"/>
                    <a:pt x="4990" y="7014"/>
                  </a:cubicBezTo>
                  <a:cubicBezTo>
                    <a:pt x="4990" y="4394"/>
                    <a:pt x="6526" y="1775"/>
                    <a:pt x="8204" y="1"/>
                  </a:cubicBezTo>
                  <a:close/>
                </a:path>
              </a:pathLst>
            </a:custGeom>
            <a:gradFill>
              <a:gsLst>
                <a:gs pos="0">
                  <a:schemeClr val="accent4">
                    <a:lumMod val="75000"/>
                  </a:schemeClr>
                </a:gs>
                <a:gs pos="50000">
                  <a:schemeClr val="accent4">
                    <a:lumMod val="20000"/>
                    <a:lumOff val="80000"/>
                  </a:schemeClr>
                </a:gs>
                <a:gs pos="100000">
                  <a:schemeClr val="accent4">
                    <a:lumMod val="75000"/>
                  </a:schemeClr>
                </a:gs>
              </a:gsLst>
              <a:lin ang="2700006"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100;p26">
              <a:extLst>
                <a:ext uri="{FF2B5EF4-FFF2-40B4-BE49-F238E27FC236}">
                  <a16:creationId xmlns:a16="http://schemas.microsoft.com/office/drawing/2014/main" id="{20E5A7C0-89B0-42D8-9E00-99D82902DC9D}"/>
                </a:ext>
              </a:extLst>
            </p:cNvPr>
            <p:cNvSpPr/>
            <p:nvPr/>
          </p:nvSpPr>
          <p:spPr>
            <a:xfrm>
              <a:off x="6535927" y="-2669851"/>
              <a:ext cx="558125" cy="469825"/>
            </a:xfrm>
            <a:custGeom>
              <a:avLst/>
              <a:gdLst/>
              <a:ahLst/>
              <a:cxnLst/>
              <a:rect l="l" t="t" r="r" b="b"/>
              <a:pathLst>
                <a:path w="22325" h="18793" extrusionOk="0">
                  <a:moveTo>
                    <a:pt x="9668" y="1"/>
                  </a:moveTo>
                  <a:lnTo>
                    <a:pt x="9668" y="1"/>
                  </a:lnTo>
                  <a:cubicBezTo>
                    <a:pt x="9667" y="1"/>
                    <a:pt x="1" y="6109"/>
                    <a:pt x="6585" y="15229"/>
                  </a:cubicBezTo>
                  <a:cubicBezTo>
                    <a:pt x="7896" y="17034"/>
                    <a:pt x="11307" y="18793"/>
                    <a:pt x="14854" y="18793"/>
                  </a:cubicBezTo>
                  <a:cubicBezTo>
                    <a:pt x="17554" y="18793"/>
                    <a:pt x="20333" y="17773"/>
                    <a:pt x="22325" y="14979"/>
                  </a:cubicBezTo>
                  <a:lnTo>
                    <a:pt x="22325" y="14979"/>
                  </a:lnTo>
                  <a:cubicBezTo>
                    <a:pt x="20753" y="16027"/>
                    <a:pt x="18872" y="16646"/>
                    <a:pt x="16824" y="16658"/>
                  </a:cubicBezTo>
                  <a:cubicBezTo>
                    <a:pt x="11383" y="16658"/>
                    <a:pt x="6966" y="12240"/>
                    <a:pt x="6966" y="6787"/>
                  </a:cubicBezTo>
                  <a:cubicBezTo>
                    <a:pt x="6966" y="4156"/>
                    <a:pt x="7990" y="1775"/>
                    <a:pt x="9668" y="1"/>
                  </a:cubicBezTo>
                  <a:close/>
                </a:path>
              </a:pathLst>
            </a:custGeom>
            <a:gradFill>
              <a:gsLst>
                <a:gs pos="0">
                  <a:schemeClr val="accent4">
                    <a:lumMod val="50000"/>
                  </a:schemeClr>
                </a:gs>
                <a:gs pos="50000">
                  <a:schemeClr val="accent4">
                    <a:lumMod val="60000"/>
                    <a:lumOff val="40000"/>
                  </a:schemeClr>
                </a:gs>
                <a:gs pos="100000">
                  <a:schemeClr val="accent4">
                    <a:lumMod val="50000"/>
                  </a:schemeClr>
                </a:gs>
              </a:gsLst>
              <a:lin ang="2700006"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7" name="Google Shape;1097;p26">
            <a:extLst>
              <a:ext uri="{FF2B5EF4-FFF2-40B4-BE49-F238E27FC236}">
                <a16:creationId xmlns:a16="http://schemas.microsoft.com/office/drawing/2014/main" id="{58F661A7-3E37-4EAA-A43D-5EAB6BC4B583}"/>
              </a:ext>
            </a:extLst>
          </p:cNvPr>
          <p:cNvGrpSpPr/>
          <p:nvPr/>
        </p:nvGrpSpPr>
        <p:grpSpPr>
          <a:xfrm>
            <a:off x="280932" y="99505"/>
            <a:ext cx="1067120" cy="981130"/>
            <a:chOff x="6535927" y="-2669851"/>
            <a:chExt cx="558125" cy="536101"/>
          </a:xfrm>
        </p:grpSpPr>
        <p:sp>
          <p:nvSpPr>
            <p:cNvPr id="38" name="Google Shape;1098;p26">
              <a:extLst>
                <a:ext uri="{FF2B5EF4-FFF2-40B4-BE49-F238E27FC236}">
                  <a16:creationId xmlns:a16="http://schemas.microsoft.com/office/drawing/2014/main" id="{9E4A214D-9038-4A16-819F-D02C3BE9F3A5}"/>
                </a:ext>
              </a:extLst>
            </p:cNvPr>
            <p:cNvSpPr/>
            <p:nvPr/>
          </p:nvSpPr>
          <p:spPr>
            <a:xfrm>
              <a:off x="6868700" y="-2505750"/>
              <a:ext cx="109575" cy="101900"/>
            </a:xfrm>
            <a:custGeom>
              <a:avLst/>
              <a:gdLst/>
              <a:ahLst/>
              <a:cxnLst/>
              <a:rect l="l" t="t" r="r" b="b"/>
              <a:pathLst>
                <a:path w="4383" h="4076" extrusionOk="0">
                  <a:moveTo>
                    <a:pt x="2203" y="0"/>
                  </a:moveTo>
                  <a:cubicBezTo>
                    <a:pt x="2168" y="0"/>
                    <a:pt x="2126" y="15"/>
                    <a:pt x="2084" y="45"/>
                  </a:cubicBezTo>
                  <a:lnTo>
                    <a:pt x="1489" y="1247"/>
                  </a:lnTo>
                  <a:cubicBezTo>
                    <a:pt x="1489" y="1283"/>
                    <a:pt x="1465" y="1295"/>
                    <a:pt x="1429" y="1295"/>
                  </a:cubicBezTo>
                  <a:lnTo>
                    <a:pt x="96" y="1485"/>
                  </a:lnTo>
                  <a:cubicBezTo>
                    <a:pt x="13" y="1509"/>
                    <a:pt x="1" y="1593"/>
                    <a:pt x="48" y="1640"/>
                  </a:cubicBezTo>
                  <a:lnTo>
                    <a:pt x="1013" y="2581"/>
                  </a:lnTo>
                  <a:cubicBezTo>
                    <a:pt x="1048" y="2593"/>
                    <a:pt x="1048" y="2617"/>
                    <a:pt x="1048" y="2652"/>
                  </a:cubicBezTo>
                  <a:lnTo>
                    <a:pt x="822" y="3974"/>
                  </a:lnTo>
                  <a:cubicBezTo>
                    <a:pt x="822" y="4033"/>
                    <a:pt x="871" y="4075"/>
                    <a:pt x="921" y="4075"/>
                  </a:cubicBezTo>
                  <a:cubicBezTo>
                    <a:pt x="932" y="4075"/>
                    <a:pt x="943" y="4073"/>
                    <a:pt x="953" y="4069"/>
                  </a:cubicBezTo>
                  <a:lnTo>
                    <a:pt x="2144" y="3438"/>
                  </a:lnTo>
                  <a:cubicBezTo>
                    <a:pt x="2156" y="3432"/>
                    <a:pt x="2168" y="3429"/>
                    <a:pt x="2181" y="3429"/>
                  </a:cubicBezTo>
                  <a:cubicBezTo>
                    <a:pt x="2194" y="3429"/>
                    <a:pt x="2209" y="3432"/>
                    <a:pt x="2227" y="3438"/>
                  </a:cubicBezTo>
                  <a:lnTo>
                    <a:pt x="3418" y="4069"/>
                  </a:lnTo>
                  <a:cubicBezTo>
                    <a:pt x="3430" y="4073"/>
                    <a:pt x="3443" y="4075"/>
                    <a:pt x="3455" y="4075"/>
                  </a:cubicBezTo>
                  <a:cubicBezTo>
                    <a:pt x="3512" y="4075"/>
                    <a:pt x="3559" y="4033"/>
                    <a:pt x="3549" y="3974"/>
                  </a:cubicBezTo>
                  <a:lnTo>
                    <a:pt x="3322" y="2652"/>
                  </a:lnTo>
                  <a:cubicBezTo>
                    <a:pt x="3322" y="2617"/>
                    <a:pt x="3334" y="2593"/>
                    <a:pt x="3358" y="2581"/>
                  </a:cubicBezTo>
                  <a:lnTo>
                    <a:pt x="4323" y="1640"/>
                  </a:lnTo>
                  <a:cubicBezTo>
                    <a:pt x="4382" y="1593"/>
                    <a:pt x="4346" y="1509"/>
                    <a:pt x="4275" y="1485"/>
                  </a:cubicBezTo>
                  <a:lnTo>
                    <a:pt x="2941" y="1295"/>
                  </a:lnTo>
                  <a:cubicBezTo>
                    <a:pt x="2918" y="1295"/>
                    <a:pt x="2894" y="1283"/>
                    <a:pt x="2882" y="1247"/>
                  </a:cubicBezTo>
                  <a:lnTo>
                    <a:pt x="2287" y="45"/>
                  </a:lnTo>
                  <a:cubicBezTo>
                    <a:pt x="2269" y="15"/>
                    <a:pt x="2239" y="0"/>
                    <a:pt x="2203" y="0"/>
                  </a:cubicBezTo>
                  <a:close/>
                </a:path>
              </a:pathLst>
            </a:custGeom>
            <a:gradFill>
              <a:gsLst>
                <a:gs pos="0">
                  <a:schemeClr val="accent4">
                    <a:lumMod val="75000"/>
                  </a:schemeClr>
                </a:gs>
                <a:gs pos="50000">
                  <a:schemeClr val="accent4">
                    <a:lumMod val="40000"/>
                    <a:lumOff val="60000"/>
                  </a:schemeClr>
                </a:gs>
                <a:gs pos="100000">
                  <a:schemeClr val="accent4">
                    <a:lumMod val="75000"/>
                  </a:schemeClr>
                </a:gs>
              </a:gsLst>
              <a:lin ang="2700006"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099;p26">
              <a:extLst>
                <a:ext uri="{FF2B5EF4-FFF2-40B4-BE49-F238E27FC236}">
                  <a16:creationId xmlns:a16="http://schemas.microsoft.com/office/drawing/2014/main" id="{0D4C6FFD-D6F7-4164-A92D-CE8AE5A70EA9}"/>
                </a:ext>
              </a:extLst>
            </p:cNvPr>
            <p:cNvSpPr/>
            <p:nvPr/>
          </p:nvSpPr>
          <p:spPr>
            <a:xfrm>
              <a:off x="6572525" y="-2669850"/>
              <a:ext cx="521525" cy="536100"/>
            </a:xfrm>
            <a:custGeom>
              <a:avLst/>
              <a:gdLst/>
              <a:ahLst/>
              <a:cxnLst/>
              <a:rect l="l" t="t" r="r" b="b"/>
              <a:pathLst>
                <a:path w="20861" h="21444" extrusionOk="0">
                  <a:moveTo>
                    <a:pt x="8204" y="1"/>
                  </a:moveTo>
                  <a:lnTo>
                    <a:pt x="8204" y="1"/>
                  </a:lnTo>
                  <a:cubicBezTo>
                    <a:pt x="3489" y="1191"/>
                    <a:pt x="1" y="5466"/>
                    <a:pt x="1" y="10550"/>
                  </a:cubicBezTo>
                  <a:cubicBezTo>
                    <a:pt x="1" y="16562"/>
                    <a:pt x="4882" y="21444"/>
                    <a:pt x="10895" y="21444"/>
                  </a:cubicBezTo>
                  <a:cubicBezTo>
                    <a:pt x="15336" y="21444"/>
                    <a:pt x="19158" y="18789"/>
                    <a:pt x="20861" y="14979"/>
                  </a:cubicBezTo>
                  <a:lnTo>
                    <a:pt x="20861" y="14979"/>
                  </a:lnTo>
                  <a:cubicBezTo>
                    <a:pt x="19289" y="16027"/>
                    <a:pt x="17146" y="16979"/>
                    <a:pt x="15110" y="16979"/>
                  </a:cubicBezTo>
                  <a:cubicBezTo>
                    <a:pt x="9669" y="16979"/>
                    <a:pt x="4990" y="12455"/>
                    <a:pt x="4990" y="7014"/>
                  </a:cubicBezTo>
                  <a:cubicBezTo>
                    <a:pt x="4990" y="4394"/>
                    <a:pt x="6526" y="1775"/>
                    <a:pt x="8204" y="1"/>
                  </a:cubicBezTo>
                  <a:close/>
                </a:path>
              </a:pathLst>
            </a:custGeom>
            <a:gradFill>
              <a:gsLst>
                <a:gs pos="0">
                  <a:schemeClr val="accent4">
                    <a:lumMod val="75000"/>
                  </a:schemeClr>
                </a:gs>
                <a:gs pos="50000">
                  <a:schemeClr val="accent4">
                    <a:lumMod val="20000"/>
                    <a:lumOff val="80000"/>
                  </a:schemeClr>
                </a:gs>
                <a:gs pos="100000">
                  <a:schemeClr val="accent4">
                    <a:lumMod val="75000"/>
                  </a:schemeClr>
                </a:gs>
              </a:gsLst>
              <a:lin ang="2700006"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100;p26">
              <a:extLst>
                <a:ext uri="{FF2B5EF4-FFF2-40B4-BE49-F238E27FC236}">
                  <a16:creationId xmlns:a16="http://schemas.microsoft.com/office/drawing/2014/main" id="{54E9E40A-C41D-46B9-9579-0E55634A7F29}"/>
                </a:ext>
              </a:extLst>
            </p:cNvPr>
            <p:cNvSpPr/>
            <p:nvPr/>
          </p:nvSpPr>
          <p:spPr>
            <a:xfrm>
              <a:off x="6535927" y="-2669851"/>
              <a:ext cx="558125" cy="469825"/>
            </a:xfrm>
            <a:custGeom>
              <a:avLst/>
              <a:gdLst/>
              <a:ahLst/>
              <a:cxnLst/>
              <a:rect l="l" t="t" r="r" b="b"/>
              <a:pathLst>
                <a:path w="22325" h="18793" extrusionOk="0">
                  <a:moveTo>
                    <a:pt x="9668" y="1"/>
                  </a:moveTo>
                  <a:lnTo>
                    <a:pt x="9668" y="1"/>
                  </a:lnTo>
                  <a:cubicBezTo>
                    <a:pt x="9667" y="1"/>
                    <a:pt x="1" y="6109"/>
                    <a:pt x="6585" y="15229"/>
                  </a:cubicBezTo>
                  <a:cubicBezTo>
                    <a:pt x="7896" y="17034"/>
                    <a:pt x="11307" y="18793"/>
                    <a:pt x="14854" y="18793"/>
                  </a:cubicBezTo>
                  <a:cubicBezTo>
                    <a:pt x="17554" y="18793"/>
                    <a:pt x="20333" y="17773"/>
                    <a:pt x="22325" y="14979"/>
                  </a:cubicBezTo>
                  <a:lnTo>
                    <a:pt x="22325" y="14979"/>
                  </a:lnTo>
                  <a:cubicBezTo>
                    <a:pt x="20753" y="16027"/>
                    <a:pt x="18872" y="16646"/>
                    <a:pt x="16824" y="16658"/>
                  </a:cubicBezTo>
                  <a:cubicBezTo>
                    <a:pt x="11383" y="16658"/>
                    <a:pt x="6966" y="12240"/>
                    <a:pt x="6966" y="6787"/>
                  </a:cubicBezTo>
                  <a:cubicBezTo>
                    <a:pt x="6966" y="4156"/>
                    <a:pt x="7990" y="1775"/>
                    <a:pt x="9668" y="1"/>
                  </a:cubicBezTo>
                  <a:close/>
                </a:path>
              </a:pathLst>
            </a:custGeom>
            <a:gradFill>
              <a:gsLst>
                <a:gs pos="0">
                  <a:schemeClr val="accent4">
                    <a:lumMod val="50000"/>
                  </a:schemeClr>
                </a:gs>
                <a:gs pos="50000">
                  <a:schemeClr val="accent4">
                    <a:lumMod val="60000"/>
                    <a:lumOff val="40000"/>
                  </a:schemeClr>
                </a:gs>
                <a:gs pos="100000">
                  <a:schemeClr val="accent4">
                    <a:lumMod val="50000"/>
                  </a:schemeClr>
                </a:gs>
              </a:gsLst>
              <a:lin ang="2700006"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59" name="مجموعة 58">
            <a:extLst>
              <a:ext uri="{FF2B5EF4-FFF2-40B4-BE49-F238E27FC236}">
                <a16:creationId xmlns:a16="http://schemas.microsoft.com/office/drawing/2014/main" id="{3C3A6A94-B048-434A-9FEF-535A840F34AC}"/>
              </a:ext>
            </a:extLst>
          </p:cNvPr>
          <p:cNvGrpSpPr/>
          <p:nvPr/>
        </p:nvGrpSpPr>
        <p:grpSpPr>
          <a:xfrm>
            <a:off x="1862951" y="1483040"/>
            <a:ext cx="7115341" cy="1095383"/>
            <a:chOff x="7487956" y="2349305"/>
            <a:chExt cx="1581919" cy="678112"/>
          </a:xfrm>
        </p:grpSpPr>
        <p:sp>
          <p:nvSpPr>
            <p:cNvPr id="60" name="سهم: خماسي 97">
              <a:extLst>
                <a:ext uri="{FF2B5EF4-FFF2-40B4-BE49-F238E27FC236}">
                  <a16:creationId xmlns:a16="http://schemas.microsoft.com/office/drawing/2014/main" id="{4A011C3A-7BC4-4728-A8AB-ECCE1FA6D6FB}"/>
                </a:ext>
              </a:extLst>
            </p:cNvPr>
            <p:cNvSpPr/>
            <p:nvPr/>
          </p:nvSpPr>
          <p:spPr>
            <a:xfrm flipH="1">
              <a:off x="7487956" y="2349305"/>
              <a:ext cx="1569304" cy="678112"/>
            </a:xfrm>
            <a:prstGeom prst="homePlate">
              <a:avLst/>
            </a:prstGeom>
            <a:solidFill>
              <a:schemeClr val="accent4">
                <a:lumMod val="60000"/>
                <a:lumOff val="40000"/>
              </a:schemeClr>
            </a:solidFill>
            <a:ln w="57150">
              <a:solidFill>
                <a:schemeClr val="accent4">
                  <a:lumMod val="50000"/>
                </a:schemeClr>
              </a:solidFill>
            </a:ln>
            <a:effectLst>
              <a:outerShdw blurRad="50800" dist="38100" dir="10800000" algn="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600"/>
            </a:p>
          </p:txBody>
        </p:sp>
        <p:sp>
          <p:nvSpPr>
            <p:cNvPr id="61" name="Google Shape;556;p52">
              <a:extLst>
                <a:ext uri="{FF2B5EF4-FFF2-40B4-BE49-F238E27FC236}">
                  <a16:creationId xmlns:a16="http://schemas.microsoft.com/office/drawing/2014/main" id="{F85DF350-2BC6-4D75-98FD-146AB7BC7EA3}"/>
                </a:ext>
              </a:extLst>
            </p:cNvPr>
            <p:cNvSpPr txBox="1">
              <a:spLocks/>
            </p:cNvSpPr>
            <p:nvPr/>
          </p:nvSpPr>
          <p:spPr>
            <a:xfrm flipH="1">
              <a:off x="7546083" y="2463788"/>
              <a:ext cx="1523792" cy="424931"/>
            </a:xfrm>
            <a:prstGeom prst="plaque">
              <a:avLst/>
            </a:prstGeom>
            <a:noFill/>
            <a:ln>
              <a:noFill/>
            </a:ln>
            <a:scene3d>
              <a:camera prst="orthographicFront"/>
              <a:lightRig rig="threePt" dir="t"/>
            </a:scene3d>
            <a:sp3d>
              <a:bevelT w="114300" prst="artDeco"/>
            </a:sp3d>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4200"/>
                <a:buFont typeface="Berkshire Swash"/>
                <a:buNone/>
                <a:defRPr sz="3600" b="0" i="0" u="none" strike="noStrike" cap="none">
                  <a:solidFill>
                    <a:srgbClr val="FFFFFF"/>
                  </a:solidFill>
                  <a:latin typeface="Berkshire Swash"/>
                  <a:ea typeface="Berkshire Swash"/>
                  <a:cs typeface="Berkshire Swash"/>
                  <a:sym typeface="Berkshire Swash"/>
                </a:defRPr>
              </a:lvl1pPr>
              <a:lvl2pPr marR="0" lvl="1"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2pPr>
              <a:lvl3pPr marR="0" lvl="2"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3pPr>
              <a:lvl4pPr marR="0" lvl="3"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4pPr>
              <a:lvl5pPr marR="0" lvl="4"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5pPr>
              <a:lvl6pPr marR="0" lvl="5"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6pPr>
              <a:lvl7pPr marR="0" lvl="6"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7pPr>
              <a:lvl8pPr marR="0" lvl="7"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8pPr>
              <a:lvl9pPr marR="0" lvl="8"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9pPr>
            </a:lstStyle>
            <a:p>
              <a:pPr algn="ctr">
                <a:lnSpc>
                  <a:spcPct val="130000"/>
                </a:lnSpc>
              </a:pPr>
              <a:r>
                <a:rPr lang="ar-SA" sz="2400" b="1" dirty="0">
                  <a:solidFill>
                    <a:schemeClr val="accent4">
                      <a:lumMod val="20000"/>
                      <a:lumOff val="80000"/>
                    </a:schemeClr>
                  </a:solidFill>
                  <a:effectLst>
                    <a:glow rad="127000">
                      <a:schemeClr val="accent4">
                        <a:lumMod val="50000"/>
                      </a:schemeClr>
                    </a:glow>
                    <a:outerShdw blurRad="38100" dist="38100" dir="2700000" algn="tl">
                      <a:srgbClr val="000000">
                        <a:alpha val="43137"/>
                      </a:srgbClr>
                    </a:outerShdw>
                  </a:effectLst>
                  <a:latin typeface="Dubai" panose="020B0503030403030204" pitchFamily="34" charset="-78"/>
                  <a:cs typeface="Dubai" panose="020B0503030403030204" pitchFamily="34" charset="-78"/>
                </a:rPr>
                <a:t>ثانياً : يمكن البحث في كل المجلدات المتاحة، أو تحديد نطاق معين كتفسير ابن كثير فقط .</a:t>
              </a:r>
            </a:p>
          </p:txBody>
        </p:sp>
      </p:grpSp>
      <p:grpSp>
        <p:nvGrpSpPr>
          <p:cNvPr id="41" name="مجموعة 40">
            <a:extLst>
              <a:ext uri="{FF2B5EF4-FFF2-40B4-BE49-F238E27FC236}">
                <a16:creationId xmlns:a16="http://schemas.microsoft.com/office/drawing/2014/main" id="{3C3A6A94-B048-434A-9FEF-535A840F34AC}"/>
              </a:ext>
            </a:extLst>
          </p:cNvPr>
          <p:cNvGrpSpPr/>
          <p:nvPr/>
        </p:nvGrpSpPr>
        <p:grpSpPr>
          <a:xfrm>
            <a:off x="1862951" y="2789848"/>
            <a:ext cx="7115341" cy="1121544"/>
            <a:chOff x="7487956" y="2349305"/>
            <a:chExt cx="1581919" cy="678112"/>
          </a:xfrm>
        </p:grpSpPr>
        <p:sp>
          <p:nvSpPr>
            <p:cNvPr id="42" name="سهم: خماسي 97">
              <a:extLst>
                <a:ext uri="{FF2B5EF4-FFF2-40B4-BE49-F238E27FC236}">
                  <a16:creationId xmlns:a16="http://schemas.microsoft.com/office/drawing/2014/main" id="{4A011C3A-7BC4-4728-A8AB-ECCE1FA6D6FB}"/>
                </a:ext>
              </a:extLst>
            </p:cNvPr>
            <p:cNvSpPr/>
            <p:nvPr/>
          </p:nvSpPr>
          <p:spPr>
            <a:xfrm flipH="1">
              <a:off x="7487956" y="2349305"/>
              <a:ext cx="1569304" cy="678112"/>
            </a:xfrm>
            <a:prstGeom prst="homePlate">
              <a:avLst/>
            </a:prstGeom>
            <a:solidFill>
              <a:schemeClr val="accent4">
                <a:lumMod val="60000"/>
                <a:lumOff val="40000"/>
              </a:schemeClr>
            </a:solidFill>
            <a:ln w="57150">
              <a:solidFill>
                <a:schemeClr val="accent4">
                  <a:lumMod val="50000"/>
                </a:schemeClr>
              </a:solidFill>
            </a:ln>
            <a:effectLst>
              <a:outerShdw blurRad="50800" dist="38100" dir="10800000" algn="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ct val="130000"/>
                </a:lnSpc>
              </a:pPr>
              <a:endParaRPr lang="ar-SA" sz="1600"/>
            </a:p>
          </p:txBody>
        </p:sp>
        <p:sp>
          <p:nvSpPr>
            <p:cNvPr id="44" name="Google Shape;556;p52">
              <a:extLst>
                <a:ext uri="{FF2B5EF4-FFF2-40B4-BE49-F238E27FC236}">
                  <a16:creationId xmlns:a16="http://schemas.microsoft.com/office/drawing/2014/main" id="{F85DF350-2BC6-4D75-98FD-146AB7BC7EA3}"/>
                </a:ext>
              </a:extLst>
            </p:cNvPr>
            <p:cNvSpPr txBox="1">
              <a:spLocks/>
            </p:cNvSpPr>
            <p:nvPr/>
          </p:nvSpPr>
          <p:spPr>
            <a:xfrm flipH="1">
              <a:off x="7546083" y="2458201"/>
              <a:ext cx="1523792" cy="424931"/>
            </a:xfrm>
            <a:prstGeom prst="plaque">
              <a:avLst/>
            </a:prstGeom>
            <a:noFill/>
            <a:ln>
              <a:noFill/>
            </a:ln>
            <a:scene3d>
              <a:camera prst="orthographicFront"/>
              <a:lightRig rig="threePt" dir="t"/>
            </a:scene3d>
            <a:sp3d>
              <a:bevelT w="114300" prst="artDeco"/>
            </a:sp3d>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4200"/>
                <a:buFont typeface="Berkshire Swash"/>
                <a:buNone/>
                <a:defRPr sz="3600" b="0" i="0" u="none" strike="noStrike" cap="none">
                  <a:solidFill>
                    <a:srgbClr val="FFFFFF"/>
                  </a:solidFill>
                  <a:latin typeface="Berkshire Swash"/>
                  <a:ea typeface="Berkshire Swash"/>
                  <a:cs typeface="Berkshire Swash"/>
                  <a:sym typeface="Berkshire Swash"/>
                </a:defRPr>
              </a:lvl1pPr>
              <a:lvl2pPr marR="0" lvl="1"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2pPr>
              <a:lvl3pPr marR="0" lvl="2"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3pPr>
              <a:lvl4pPr marR="0" lvl="3"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4pPr>
              <a:lvl5pPr marR="0" lvl="4"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5pPr>
              <a:lvl6pPr marR="0" lvl="5"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6pPr>
              <a:lvl7pPr marR="0" lvl="6"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7pPr>
              <a:lvl8pPr marR="0" lvl="7"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8pPr>
              <a:lvl9pPr marR="0" lvl="8"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9pPr>
            </a:lstStyle>
            <a:p>
              <a:pPr algn="ctr">
                <a:lnSpc>
                  <a:spcPct val="130000"/>
                </a:lnSpc>
              </a:pPr>
              <a:r>
                <a:rPr lang="ar-SA" sz="2400" b="1" dirty="0">
                  <a:solidFill>
                    <a:schemeClr val="accent4">
                      <a:lumMod val="20000"/>
                      <a:lumOff val="80000"/>
                    </a:schemeClr>
                  </a:solidFill>
                  <a:effectLst>
                    <a:glow rad="127000">
                      <a:schemeClr val="accent4">
                        <a:lumMod val="50000"/>
                      </a:schemeClr>
                    </a:glow>
                    <a:outerShdw blurRad="38100" dist="38100" dir="2700000" algn="tl">
                      <a:srgbClr val="000000">
                        <a:alpha val="43137"/>
                      </a:srgbClr>
                    </a:outerShdw>
                  </a:effectLst>
                  <a:latin typeface="Dubai" panose="020B0503030403030204" pitchFamily="34" charset="-78"/>
                  <a:cs typeface="Dubai" panose="020B0503030403030204" pitchFamily="34" charset="-78"/>
                </a:rPr>
                <a:t>ثالثاً: يمكن المقارنة بين كتابين من كتب التفسير في تفسير آية معينة</a:t>
              </a:r>
            </a:p>
          </p:txBody>
        </p:sp>
      </p:grpSp>
    </p:spTree>
    <p:extLst>
      <p:ext uri="{BB962C8B-B14F-4D97-AF65-F5344CB8AC3E}">
        <p14:creationId xmlns:p14="http://schemas.microsoft.com/office/powerpoint/2010/main" val="659934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1250"/>
                                        <p:tgtEl>
                                          <p:spTgt spid="59"/>
                                        </p:tgtEl>
                                        <p:attrNameLst>
                                          <p:attrName>ppt_x</p:attrName>
                                        </p:attrNameLst>
                                      </p:cBhvr>
                                      <p:tavLst>
                                        <p:tav tm="0">
                                          <p:val>
                                            <p:strVal val="#ppt_x+#ppt_w*1.125000"/>
                                          </p:val>
                                        </p:tav>
                                        <p:tav tm="100000">
                                          <p:val>
                                            <p:strVal val="#ppt_x"/>
                                          </p:val>
                                        </p:tav>
                                      </p:tavLst>
                                    </p:anim>
                                    <p:animEffect transition="in" filter="wipe(left)">
                                      <p:cBhvr>
                                        <p:cTn id="8" dur="1250"/>
                                        <p:tgtEl>
                                          <p:spTgt spid="59"/>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nodeType="click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1250"/>
                                        <p:tgtEl>
                                          <p:spTgt spid="41"/>
                                        </p:tgtEl>
                                        <p:attrNameLst>
                                          <p:attrName>ppt_x</p:attrName>
                                        </p:attrNameLst>
                                      </p:cBhvr>
                                      <p:tavLst>
                                        <p:tav tm="0">
                                          <p:val>
                                            <p:strVal val="#ppt_x+#ppt_w*1.125000"/>
                                          </p:val>
                                        </p:tav>
                                        <p:tav tm="100000">
                                          <p:val>
                                            <p:strVal val="#ppt_x"/>
                                          </p:val>
                                        </p:tav>
                                      </p:tavLst>
                                    </p:anim>
                                    <p:animEffect transition="in" filter="wipe(left)">
                                      <p:cBhvr>
                                        <p:cTn id="14" dur="12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0"/>
        <p:cNvGrpSpPr/>
        <p:nvPr/>
      </p:nvGrpSpPr>
      <p:grpSpPr>
        <a:xfrm>
          <a:off x="0" y="0"/>
          <a:ext cx="0" cy="0"/>
          <a:chOff x="0" y="0"/>
          <a:chExt cx="0" cy="0"/>
        </a:xfrm>
      </p:grpSpPr>
      <p:grpSp>
        <p:nvGrpSpPr>
          <p:cNvPr id="1641" name="Google Shape;1641;p40"/>
          <p:cNvGrpSpPr/>
          <p:nvPr/>
        </p:nvGrpSpPr>
        <p:grpSpPr>
          <a:xfrm>
            <a:off x="986970" y="843621"/>
            <a:ext cx="7170058" cy="3456288"/>
            <a:chOff x="-47508" y="1472421"/>
            <a:chExt cx="9240751" cy="3283008"/>
          </a:xfrm>
          <a:solidFill>
            <a:schemeClr val="accent4">
              <a:lumMod val="40000"/>
              <a:lumOff val="60000"/>
            </a:schemeClr>
          </a:solidFill>
          <a:effectLst>
            <a:glow rad="127000">
              <a:schemeClr val="accent4">
                <a:lumMod val="50000"/>
                <a:alpha val="93000"/>
              </a:schemeClr>
            </a:glow>
          </a:effectLst>
        </p:grpSpPr>
        <p:sp>
          <p:nvSpPr>
            <p:cNvPr id="1642" name="Google Shape;1642;p40"/>
            <p:cNvSpPr/>
            <p:nvPr/>
          </p:nvSpPr>
          <p:spPr>
            <a:xfrm rot="5400000">
              <a:off x="5868201" y="1430386"/>
              <a:ext cx="3283008" cy="3367077"/>
            </a:xfrm>
            <a:custGeom>
              <a:avLst/>
              <a:gdLst/>
              <a:ahLst/>
              <a:cxnLst/>
              <a:rect l="l" t="t" r="r" b="b"/>
              <a:pathLst>
                <a:path w="56163" h="46483" extrusionOk="0">
                  <a:moveTo>
                    <a:pt x="28088" y="1"/>
                  </a:moveTo>
                  <a:cubicBezTo>
                    <a:pt x="27683" y="644"/>
                    <a:pt x="26766" y="1668"/>
                    <a:pt x="24861" y="2370"/>
                  </a:cubicBezTo>
                  <a:cubicBezTo>
                    <a:pt x="21551" y="3573"/>
                    <a:pt x="18015" y="5847"/>
                    <a:pt x="18015" y="8668"/>
                  </a:cubicBezTo>
                  <a:lnTo>
                    <a:pt x="18015" y="8990"/>
                  </a:lnTo>
                  <a:lnTo>
                    <a:pt x="17682" y="8966"/>
                  </a:lnTo>
                  <a:cubicBezTo>
                    <a:pt x="17682" y="8966"/>
                    <a:pt x="17479" y="8942"/>
                    <a:pt x="17158" y="8942"/>
                  </a:cubicBezTo>
                  <a:cubicBezTo>
                    <a:pt x="16277" y="8942"/>
                    <a:pt x="14574" y="9073"/>
                    <a:pt x="13098" y="10014"/>
                  </a:cubicBezTo>
                  <a:cubicBezTo>
                    <a:pt x="11288" y="11181"/>
                    <a:pt x="10359" y="13157"/>
                    <a:pt x="10359" y="15919"/>
                  </a:cubicBezTo>
                  <a:lnTo>
                    <a:pt x="10359" y="16241"/>
                  </a:lnTo>
                  <a:lnTo>
                    <a:pt x="10050" y="16217"/>
                  </a:lnTo>
                  <a:lnTo>
                    <a:pt x="10026" y="16217"/>
                  </a:lnTo>
                  <a:cubicBezTo>
                    <a:pt x="9562" y="16217"/>
                    <a:pt x="5525" y="16372"/>
                    <a:pt x="5525" y="21456"/>
                  </a:cubicBezTo>
                  <a:lnTo>
                    <a:pt x="5525" y="21718"/>
                  </a:lnTo>
                  <a:lnTo>
                    <a:pt x="5287" y="21753"/>
                  </a:lnTo>
                  <a:cubicBezTo>
                    <a:pt x="5061" y="21801"/>
                    <a:pt x="1" y="22765"/>
                    <a:pt x="1" y="27873"/>
                  </a:cubicBezTo>
                  <a:lnTo>
                    <a:pt x="1" y="46483"/>
                  </a:lnTo>
                  <a:lnTo>
                    <a:pt x="56163" y="46483"/>
                  </a:lnTo>
                  <a:lnTo>
                    <a:pt x="56163" y="27873"/>
                  </a:lnTo>
                  <a:cubicBezTo>
                    <a:pt x="56163" y="22777"/>
                    <a:pt x="51091" y="21801"/>
                    <a:pt x="50876" y="21765"/>
                  </a:cubicBezTo>
                  <a:lnTo>
                    <a:pt x="50638" y="21718"/>
                  </a:lnTo>
                  <a:lnTo>
                    <a:pt x="50638" y="21468"/>
                  </a:lnTo>
                  <a:cubicBezTo>
                    <a:pt x="50638" y="16372"/>
                    <a:pt x="46602" y="16229"/>
                    <a:pt x="46150" y="16229"/>
                  </a:cubicBezTo>
                  <a:lnTo>
                    <a:pt x="46114" y="16229"/>
                  </a:lnTo>
                  <a:lnTo>
                    <a:pt x="45804" y="16241"/>
                  </a:lnTo>
                  <a:lnTo>
                    <a:pt x="45804" y="15931"/>
                  </a:lnTo>
                  <a:cubicBezTo>
                    <a:pt x="45804" y="13157"/>
                    <a:pt x="44876" y="11169"/>
                    <a:pt x="43066" y="10014"/>
                  </a:cubicBezTo>
                  <a:cubicBezTo>
                    <a:pt x="41589" y="9085"/>
                    <a:pt x="39899" y="8942"/>
                    <a:pt x="39018" y="8942"/>
                  </a:cubicBezTo>
                  <a:cubicBezTo>
                    <a:pt x="38684" y="8942"/>
                    <a:pt x="38482" y="8966"/>
                    <a:pt x="38482" y="8966"/>
                  </a:cubicBezTo>
                  <a:lnTo>
                    <a:pt x="38149" y="8990"/>
                  </a:lnTo>
                  <a:lnTo>
                    <a:pt x="38149" y="8668"/>
                  </a:lnTo>
                  <a:cubicBezTo>
                    <a:pt x="38149" y="5847"/>
                    <a:pt x="34624" y="3573"/>
                    <a:pt x="31302" y="2370"/>
                  </a:cubicBezTo>
                  <a:cubicBezTo>
                    <a:pt x="29397" y="1668"/>
                    <a:pt x="28493" y="644"/>
                    <a:pt x="2808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0"/>
            <p:cNvSpPr/>
            <p:nvPr/>
          </p:nvSpPr>
          <p:spPr>
            <a:xfrm rot="16200000">
              <a:off x="-5473" y="1430386"/>
              <a:ext cx="3283008" cy="3367077"/>
            </a:xfrm>
            <a:custGeom>
              <a:avLst/>
              <a:gdLst/>
              <a:ahLst/>
              <a:cxnLst/>
              <a:rect l="l" t="t" r="r" b="b"/>
              <a:pathLst>
                <a:path w="56163" h="46483" extrusionOk="0">
                  <a:moveTo>
                    <a:pt x="28088" y="1"/>
                  </a:moveTo>
                  <a:cubicBezTo>
                    <a:pt x="27683" y="644"/>
                    <a:pt x="26766" y="1668"/>
                    <a:pt x="24861" y="2370"/>
                  </a:cubicBezTo>
                  <a:cubicBezTo>
                    <a:pt x="21551" y="3573"/>
                    <a:pt x="18015" y="5847"/>
                    <a:pt x="18015" y="8668"/>
                  </a:cubicBezTo>
                  <a:lnTo>
                    <a:pt x="18015" y="8990"/>
                  </a:lnTo>
                  <a:lnTo>
                    <a:pt x="17682" y="8966"/>
                  </a:lnTo>
                  <a:cubicBezTo>
                    <a:pt x="17682" y="8966"/>
                    <a:pt x="17479" y="8942"/>
                    <a:pt x="17158" y="8942"/>
                  </a:cubicBezTo>
                  <a:cubicBezTo>
                    <a:pt x="16277" y="8942"/>
                    <a:pt x="14574" y="9073"/>
                    <a:pt x="13098" y="10014"/>
                  </a:cubicBezTo>
                  <a:cubicBezTo>
                    <a:pt x="11288" y="11181"/>
                    <a:pt x="10359" y="13157"/>
                    <a:pt x="10359" y="15919"/>
                  </a:cubicBezTo>
                  <a:lnTo>
                    <a:pt x="10359" y="16241"/>
                  </a:lnTo>
                  <a:lnTo>
                    <a:pt x="10050" y="16217"/>
                  </a:lnTo>
                  <a:lnTo>
                    <a:pt x="10026" y="16217"/>
                  </a:lnTo>
                  <a:cubicBezTo>
                    <a:pt x="9562" y="16217"/>
                    <a:pt x="5525" y="16372"/>
                    <a:pt x="5525" y="21456"/>
                  </a:cubicBezTo>
                  <a:lnTo>
                    <a:pt x="5525" y="21718"/>
                  </a:lnTo>
                  <a:lnTo>
                    <a:pt x="5287" y="21753"/>
                  </a:lnTo>
                  <a:cubicBezTo>
                    <a:pt x="5061" y="21801"/>
                    <a:pt x="1" y="22765"/>
                    <a:pt x="1" y="27873"/>
                  </a:cubicBezTo>
                  <a:lnTo>
                    <a:pt x="1" y="46483"/>
                  </a:lnTo>
                  <a:lnTo>
                    <a:pt x="56163" y="46483"/>
                  </a:lnTo>
                  <a:lnTo>
                    <a:pt x="56163" y="27873"/>
                  </a:lnTo>
                  <a:cubicBezTo>
                    <a:pt x="56163" y="22777"/>
                    <a:pt x="51091" y="21801"/>
                    <a:pt x="50876" y="21765"/>
                  </a:cubicBezTo>
                  <a:lnTo>
                    <a:pt x="50638" y="21718"/>
                  </a:lnTo>
                  <a:lnTo>
                    <a:pt x="50638" y="21468"/>
                  </a:lnTo>
                  <a:cubicBezTo>
                    <a:pt x="50638" y="16372"/>
                    <a:pt x="46602" y="16229"/>
                    <a:pt x="46150" y="16229"/>
                  </a:cubicBezTo>
                  <a:lnTo>
                    <a:pt x="46114" y="16229"/>
                  </a:lnTo>
                  <a:lnTo>
                    <a:pt x="45804" y="16241"/>
                  </a:lnTo>
                  <a:lnTo>
                    <a:pt x="45804" y="15931"/>
                  </a:lnTo>
                  <a:cubicBezTo>
                    <a:pt x="45804" y="13157"/>
                    <a:pt x="44876" y="11169"/>
                    <a:pt x="43066" y="10014"/>
                  </a:cubicBezTo>
                  <a:cubicBezTo>
                    <a:pt x="41589" y="9085"/>
                    <a:pt x="39899" y="8942"/>
                    <a:pt x="39018" y="8942"/>
                  </a:cubicBezTo>
                  <a:cubicBezTo>
                    <a:pt x="38684" y="8942"/>
                    <a:pt x="38482" y="8966"/>
                    <a:pt x="38482" y="8966"/>
                  </a:cubicBezTo>
                  <a:lnTo>
                    <a:pt x="38149" y="8990"/>
                  </a:lnTo>
                  <a:lnTo>
                    <a:pt x="38149" y="8668"/>
                  </a:lnTo>
                  <a:cubicBezTo>
                    <a:pt x="38149" y="5847"/>
                    <a:pt x="34624" y="3573"/>
                    <a:pt x="31302" y="2370"/>
                  </a:cubicBezTo>
                  <a:cubicBezTo>
                    <a:pt x="29397" y="1668"/>
                    <a:pt x="28493" y="644"/>
                    <a:pt x="2808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0"/>
            <p:cNvSpPr/>
            <p:nvPr/>
          </p:nvSpPr>
          <p:spPr>
            <a:xfrm>
              <a:off x="1990016" y="1472425"/>
              <a:ext cx="5165700" cy="32826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مجموعة 5">
            <a:extLst>
              <a:ext uri="{FF2B5EF4-FFF2-40B4-BE49-F238E27FC236}">
                <a16:creationId xmlns:a16="http://schemas.microsoft.com/office/drawing/2014/main" id="{A7A3C90A-BE05-4178-8833-DCC24ECAEE12}"/>
              </a:ext>
            </a:extLst>
          </p:cNvPr>
          <p:cNvGrpSpPr/>
          <p:nvPr/>
        </p:nvGrpSpPr>
        <p:grpSpPr>
          <a:xfrm>
            <a:off x="7287727" y="265420"/>
            <a:ext cx="1666505" cy="1754237"/>
            <a:chOff x="7287727" y="265420"/>
            <a:chExt cx="1666505" cy="1754237"/>
          </a:xfrm>
        </p:grpSpPr>
        <p:sp>
          <p:nvSpPr>
            <p:cNvPr id="18" name="Google Shape;1249;p31">
              <a:extLst>
                <a:ext uri="{FF2B5EF4-FFF2-40B4-BE49-F238E27FC236}">
                  <a16:creationId xmlns:a16="http://schemas.microsoft.com/office/drawing/2014/main" id="{D9BF93D2-FC1F-437A-8904-6DE4211A833D}"/>
                </a:ext>
              </a:extLst>
            </p:cNvPr>
            <p:cNvSpPr/>
            <p:nvPr/>
          </p:nvSpPr>
          <p:spPr>
            <a:xfrm>
              <a:off x="8157027" y="1782507"/>
              <a:ext cx="158100" cy="158100"/>
            </a:xfrm>
            <a:prstGeom prst="star4">
              <a:avLst>
                <a:gd name="adj" fmla="val 2247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49;p31">
              <a:extLst>
                <a:ext uri="{FF2B5EF4-FFF2-40B4-BE49-F238E27FC236}">
                  <a16:creationId xmlns:a16="http://schemas.microsoft.com/office/drawing/2014/main" id="{84FBFCBC-BAB4-4AEB-961E-1001F39283C6}"/>
                </a:ext>
              </a:extLst>
            </p:cNvPr>
            <p:cNvSpPr/>
            <p:nvPr/>
          </p:nvSpPr>
          <p:spPr>
            <a:xfrm>
              <a:off x="8757148" y="1204733"/>
              <a:ext cx="158100" cy="158100"/>
            </a:xfrm>
            <a:prstGeom prst="star4">
              <a:avLst>
                <a:gd name="adj" fmla="val 2247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49;p31">
              <a:extLst>
                <a:ext uri="{FF2B5EF4-FFF2-40B4-BE49-F238E27FC236}">
                  <a16:creationId xmlns:a16="http://schemas.microsoft.com/office/drawing/2014/main" id="{CCDC66A1-D797-4DDF-9E7D-938769BDA722}"/>
                </a:ext>
              </a:extLst>
            </p:cNvPr>
            <p:cNvSpPr/>
            <p:nvPr/>
          </p:nvSpPr>
          <p:spPr>
            <a:xfrm>
              <a:off x="7991410" y="516909"/>
              <a:ext cx="158100" cy="158100"/>
            </a:xfrm>
            <a:prstGeom prst="star4">
              <a:avLst>
                <a:gd name="adj" fmla="val 2247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49;p31">
              <a:extLst>
                <a:ext uri="{FF2B5EF4-FFF2-40B4-BE49-F238E27FC236}">
                  <a16:creationId xmlns:a16="http://schemas.microsoft.com/office/drawing/2014/main" id="{65304AC9-542E-458D-B9A0-B403BADD083D}"/>
                </a:ext>
              </a:extLst>
            </p:cNvPr>
            <p:cNvSpPr/>
            <p:nvPr/>
          </p:nvSpPr>
          <p:spPr>
            <a:xfrm>
              <a:off x="7287727" y="389347"/>
              <a:ext cx="158100" cy="158100"/>
            </a:xfrm>
            <a:prstGeom prst="star4">
              <a:avLst>
                <a:gd name="adj" fmla="val 2247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249;p31">
              <a:extLst>
                <a:ext uri="{FF2B5EF4-FFF2-40B4-BE49-F238E27FC236}">
                  <a16:creationId xmlns:a16="http://schemas.microsoft.com/office/drawing/2014/main" id="{0F4E7112-28D0-4A11-8E02-DF64BE061371}"/>
                </a:ext>
              </a:extLst>
            </p:cNvPr>
            <p:cNvSpPr/>
            <p:nvPr/>
          </p:nvSpPr>
          <p:spPr>
            <a:xfrm>
              <a:off x="8117504" y="1125683"/>
              <a:ext cx="158100" cy="158100"/>
            </a:xfrm>
            <a:prstGeom prst="star4">
              <a:avLst>
                <a:gd name="adj" fmla="val 2247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249;p31">
              <a:extLst>
                <a:ext uri="{FF2B5EF4-FFF2-40B4-BE49-F238E27FC236}">
                  <a16:creationId xmlns:a16="http://schemas.microsoft.com/office/drawing/2014/main" id="{3089543A-2821-46FA-A2D0-A3E7552E25BD}"/>
                </a:ext>
              </a:extLst>
            </p:cNvPr>
            <p:cNvSpPr/>
            <p:nvPr/>
          </p:nvSpPr>
          <p:spPr>
            <a:xfrm>
              <a:off x="8599048" y="265420"/>
              <a:ext cx="158100" cy="158100"/>
            </a:xfrm>
            <a:prstGeom prst="star4">
              <a:avLst>
                <a:gd name="adj" fmla="val 2247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249;p31">
              <a:extLst>
                <a:ext uri="{FF2B5EF4-FFF2-40B4-BE49-F238E27FC236}">
                  <a16:creationId xmlns:a16="http://schemas.microsoft.com/office/drawing/2014/main" id="{23B0466D-E029-4FD7-9E7B-9536BE63EE5A}"/>
                </a:ext>
              </a:extLst>
            </p:cNvPr>
            <p:cNvSpPr/>
            <p:nvPr/>
          </p:nvSpPr>
          <p:spPr>
            <a:xfrm>
              <a:off x="8796132" y="1861557"/>
              <a:ext cx="158100" cy="158100"/>
            </a:xfrm>
            <a:prstGeom prst="star4">
              <a:avLst>
                <a:gd name="adj" fmla="val 2247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 name="مجموعة 38">
            <a:extLst>
              <a:ext uri="{FF2B5EF4-FFF2-40B4-BE49-F238E27FC236}">
                <a16:creationId xmlns:a16="http://schemas.microsoft.com/office/drawing/2014/main" id="{1D8AA2B2-7C2B-4029-AD9B-A64C20843660}"/>
              </a:ext>
            </a:extLst>
          </p:cNvPr>
          <p:cNvGrpSpPr/>
          <p:nvPr/>
        </p:nvGrpSpPr>
        <p:grpSpPr>
          <a:xfrm flipH="1">
            <a:off x="262314" y="265420"/>
            <a:ext cx="1666505" cy="1754237"/>
            <a:chOff x="7287727" y="265420"/>
            <a:chExt cx="1666505" cy="1754237"/>
          </a:xfrm>
        </p:grpSpPr>
        <p:sp>
          <p:nvSpPr>
            <p:cNvPr id="40" name="Google Shape;1249;p31">
              <a:extLst>
                <a:ext uri="{FF2B5EF4-FFF2-40B4-BE49-F238E27FC236}">
                  <a16:creationId xmlns:a16="http://schemas.microsoft.com/office/drawing/2014/main" id="{73D7BF70-98F9-4C8B-AD39-65DD712DCBA7}"/>
                </a:ext>
              </a:extLst>
            </p:cNvPr>
            <p:cNvSpPr/>
            <p:nvPr/>
          </p:nvSpPr>
          <p:spPr>
            <a:xfrm>
              <a:off x="8157027" y="1782507"/>
              <a:ext cx="158100" cy="158100"/>
            </a:xfrm>
            <a:prstGeom prst="star4">
              <a:avLst>
                <a:gd name="adj" fmla="val 2247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249;p31">
              <a:extLst>
                <a:ext uri="{FF2B5EF4-FFF2-40B4-BE49-F238E27FC236}">
                  <a16:creationId xmlns:a16="http://schemas.microsoft.com/office/drawing/2014/main" id="{B296355C-498B-44C3-9D1D-3AEAD99E8FF3}"/>
                </a:ext>
              </a:extLst>
            </p:cNvPr>
            <p:cNvSpPr/>
            <p:nvPr/>
          </p:nvSpPr>
          <p:spPr>
            <a:xfrm>
              <a:off x="8757148" y="1204733"/>
              <a:ext cx="158100" cy="158100"/>
            </a:xfrm>
            <a:prstGeom prst="star4">
              <a:avLst>
                <a:gd name="adj" fmla="val 2247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249;p31">
              <a:extLst>
                <a:ext uri="{FF2B5EF4-FFF2-40B4-BE49-F238E27FC236}">
                  <a16:creationId xmlns:a16="http://schemas.microsoft.com/office/drawing/2014/main" id="{8F0D252C-4291-445B-95D8-90CCE366CF74}"/>
                </a:ext>
              </a:extLst>
            </p:cNvPr>
            <p:cNvSpPr/>
            <p:nvPr/>
          </p:nvSpPr>
          <p:spPr>
            <a:xfrm>
              <a:off x="7991410" y="516909"/>
              <a:ext cx="158100" cy="158100"/>
            </a:xfrm>
            <a:prstGeom prst="star4">
              <a:avLst>
                <a:gd name="adj" fmla="val 2247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249;p31">
              <a:extLst>
                <a:ext uri="{FF2B5EF4-FFF2-40B4-BE49-F238E27FC236}">
                  <a16:creationId xmlns:a16="http://schemas.microsoft.com/office/drawing/2014/main" id="{6747B871-DFCD-4919-8567-D5CD2CF6DA8F}"/>
                </a:ext>
              </a:extLst>
            </p:cNvPr>
            <p:cNvSpPr/>
            <p:nvPr/>
          </p:nvSpPr>
          <p:spPr>
            <a:xfrm>
              <a:off x="7287727" y="389347"/>
              <a:ext cx="158100" cy="158100"/>
            </a:xfrm>
            <a:prstGeom prst="star4">
              <a:avLst>
                <a:gd name="adj" fmla="val 2247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249;p31">
              <a:extLst>
                <a:ext uri="{FF2B5EF4-FFF2-40B4-BE49-F238E27FC236}">
                  <a16:creationId xmlns:a16="http://schemas.microsoft.com/office/drawing/2014/main" id="{9CD24E31-647B-410D-B3D1-8DF15F2D9301}"/>
                </a:ext>
              </a:extLst>
            </p:cNvPr>
            <p:cNvSpPr/>
            <p:nvPr/>
          </p:nvSpPr>
          <p:spPr>
            <a:xfrm>
              <a:off x="8117504" y="1125683"/>
              <a:ext cx="158100" cy="158100"/>
            </a:xfrm>
            <a:prstGeom prst="star4">
              <a:avLst>
                <a:gd name="adj" fmla="val 2247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249;p31">
              <a:extLst>
                <a:ext uri="{FF2B5EF4-FFF2-40B4-BE49-F238E27FC236}">
                  <a16:creationId xmlns:a16="http://schemas.microsoft.com/office/drawing/2014/main" id="{94235D95-FA2E-4FB6-B451-5FE4468B9292}"/>
                </a:ext>
              </a:extLst>
            </p:cNvPr>
            <p:cNvSpPr/>
            <p:nvPr/>
          </p:nvSpPr>
          <p:spPr>
            <a:xfrm>
              <a:off x="8599048" y="265420"/>
              <a:ext cx="158100" cy="158100"/>
            </a:xfrm>
            <a:prstGeom prst="star4">
              <a:avLst>
                <a:gd name="adj" fmla="val 2247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249;p31">
              <a:extLst>
                <a:ext uri="{FF2B5EF4-FFF2-40B4-BE49-F238E27FC236}">
                  <a16:creationId xmlns:a16="http://schemas.microsoft.com/office/drawing/2014/main" id="{92F205AD-8615-4CBE-8309-436D9A764240}"/>
                </a:ext>
              </a:extLst>
            </p:cNvPr>
            <p:cNvSpPr/>
            <p:nvPr/>
          </p:nvSpPr>
          <p:spPr>
            <a:xfrm>
              <a:off x="8796132" y="1861557"/>
              <a:ext cx="158100" cy="158100"/>
            </a:xfrm>
            <a:prstGeom prst="star4">
              <a:avLst>
                <a:gd name="adj" fmla="val 2247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مجموعة 46">
            <a:extLst>
              <a:ext uri="{FF2B5EF4-FFF2-40B4-BE49-F238E27FC236}">
                <a16:creationId xmlns:a16="http://schemas.microsoft.com/office/drawing/2014/main" id="{FEF525B8-1FB5-412C-AF61-1B3704F768B8}"/>
              </a:ext>
            </a:extLst>
          </p:cNvPr>
          <p:cNvGrpSpPr/>
          <p:nvPr/>
        </p:nvGrpSpPr>
        <p:grpSpPr>
          <a:xfrm rot="4521722">
            <a:off x="7237207" y="3195433"/>
            <a:ext cx="1666505" cy="1630310"/>
            <a:chOff x="7287727" y="389347"/>
            <a:chExt cx="1666505" cy="1630310"/>
          </a:xfrm>
          <a:solidFill>
            <a:srgbClr val="F5C08F"/>
          </a:solidFill>
        </p:grpSpPr>
        <p:sp>
          <p:nvSpPr>
            <p:cNvPr id="48" name="Google Shape;1249;p31">
              <a:extLst>
                <a:ext uri="{FF2B5EF4-FFF2-40B4-BE49-F238E27FC236}">
                  <a16:creationId xmlns:a16="http://schemas.microsoft.com/office/drawing/2014/main" id="{33DF9488-D660-4E90-B920-6F582B5FB987}"/>
                </a:ext>
              </a:extLst>
            </p:cNvPr>
            <p:cNvSpPr/>
            <p:nvPr/>
          </p:nvSpPr>
          <p:spPr>
            <a:xfrm>
              <a:off x="8249766" y="1630926"/>
              <a:ext cx="158100" cy="158100"/>
            </a:xfrm>
            <a:prstGeom prst="star4">
              <a:avLst>
                <a:gd name="adj" fmla="val 2247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249;p31">
              <a:extLst>
                <a:ext uri="{FF2B5EF4-FFF2-40B4-BE49-F238E27FC236}">
                  <a16:creationId xmlns:a16="http://schemas.microsoft.com/office/drawing/2014/main" id="{B35581AA-E233-4145-BAA0-517B16BACA36}"/>
                </a:ext>
              </a:extLst>
            </p:cNvPr>
            <p:cNvSpPr/>
            <p:nvPr/>
          </p:nvSpPr>
          <p:spPr>
            <a:xfrm>
              <a:off x="8757148" y="1204733"/>
              <a:ext cx="158100" cy="158100"/>
            </a:xfrm>
            <a:prstGeom prst="star4">
              <a:avLst>
                <a:gd name="adj" fmla="val 2247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249;p31">
              <a:extLst>
                <a:ext uri="{FF2B5EF4-FFF2-40B4-BE49-F238E27FC236}">
                  <a16:creationId xmlns:a16="http://schemas.microsoft.com/office/drawing/2014/main" id="{D9CA5ACA-B1F0-46BA-8AC8-642DC74F4421}"/>
                </a:ext>
              </a:extLst>
            </p:cNvPr>
            <p:cNvSpPr/>
            <p:nvPr/>
          </p:nvSpPr>
          <p:spPr>
            <a:xfrm>
              <a:off x="7991410" y="516909"/>
              <a:ext cx="158100" cy="158100"/>
            </a:xfrm>
            <a:prstGeom prst="star4">
              <a:avLst>
                <a:gd name="adj" fmla="val 2247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249;p31">
              <a:extLst>
                <a:ext uri="{FF2B5EF4-FFF2-40B4-BE49-F238E27FC236}">
                  <a16:creationId xmlns:a16="http://schemas.microsoft.com/office/drawing/2014/main" id="{66659A10-854C-4144-A8FE-34E7FF9EDCEF}"/>
                </a:ext>
              </a:extLst>
            </p:cNvPr>
            <p:cNvSpPr/>
            <p:nvPr/>
          </p:nvSpPr>
          <p:spPr>
            <a:xfrm>
              <a:off x="7287727" y="389347"/>
              <a:ext cx="158100" cy="158100"/>
            </a:xfrm>
            <a:prstGeom prst="star4">
              <a:avLst>
                <a:gd name="adj" fmla="val 2247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249;p31">
              <a:extLst>
                <a:ext uri="{FF2B5EF4-FFF2-40B4-BE49-F238E27FC236}">
                  <a16:creationId xmlns:a16="http://schemas.microsoft.com/office/drawing/2014/main" id="{89068197-0FF9-4745-854A-B5BE21F7A122}"/>
                </a:ext>
              </a:extLst>
            </p:cNvPr>
            <p:cNvSpPr/>
            <p:nvPr/>
          </p:nvSpPr>
          <p:spPr>
            <a:xfrm>
              <a:off x="7845387" y="1075979"/>
              <a:ext cx="158100" cy="158100"/>
            </a:xfrm>
            <a:prstGeom prst="star4">
              <a:avLst>
                <a:gd name="adj" fmla="val 2247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249;p31">
              <a:extLst>
                <a:ext uri="{FF2B5EF4-FFF2-40B4-BE49-F238E27FC236}">
                  <a16:creationId xmlns:a16="http://schemas.microsoft.com/office/drawing/2014/main" id="{CC7B8F16-8BF6-4D54-9E67-CE7C08963F83}"/>
                </a:ext>
              </a:extLst>
            </p:cNvPr>
            <p:cNvSpPr/>
            <p:nvPr/>
          </p:nvSpPr>
          <p:spPr>
            <a:xfrm>
              <a:off x="8696249" y="481429"/>
              <a:ext cx="158100" cy="158100"/>
            </a:xfrm>
            <a:prstGeom prst="star4">
              <a:avLst>
                <a:gd name="adj" fmla="val 2247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249;p31">
              <a:extLst>
                <a:ext uri="{FF2B5EF4-FFF2-40B4-BE49-F238E27FC236}">
                  <a16:creationId xmlns:a16="http://schemas.microsoft.com/office/drawing/2014/main" id="{73B94DAC-0AD5-41F4-A8DD-E5843D6DB236}"/>
                </a:ext>
              </a:extLst>
            </p:cNvPr>
            <p:cNvSpPr/>
            <p:nvPr/>
          </p:nvSpPr>
          <p:spPr>
            <a:xfrm>
              <a:off x="8796132" y="1861557"/>
              <a:ext cx="158100" cy="158100"/>
            </a:xfrm>
            <a:prstGeom prst="star4">
              <a:avLst>
                <a:gd name="adj" fmla="val 2247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 name="مجموعة 54">
            <a:extLst>
              <a:ext uri="{FF2B5EF4-FFF2-40B4-BE49-F238E27FC236}">
                <a16:creationId xmlns:a16="http://schemas.microsoft.com/office/drawing/2014/main" id="{817181CC-A5C1-4D54-BDB8-C9082622F4E4}"/>
              </a:ext>
            </a:extLst>
          </p:cNvPr>
          <p:cNvGrpSpPr/>
          <p:nvPr/>
        </p:nvGrpSpPr>
        <p:grpSpPr>
          <a:xfrm rot="17078278" flipH="1">
            <a:off x="338549" y="3195433"/>
            <a:ext cx="1666505" cy="1630310"/>
            <a:chOff x="7287727" y="389347"/>
            <a:chExt cx="1666505" cy="1630310"/>
          </a:xfrm>
          <a:solidFill>
            <a:srgbClr val="F5C08F"/>
          </a:solidFill>
        </p:grpSpPr>
        <p:sp>
          <p:nvSpPr>
            <p:cNvPr id="56" name="Google Shape;1249;p31">
              <a:extLst>
                <a:ext uri="{FF2B5EF4-FFF2-40B4-BE49-F238E27FC236}">
                  <a16:creationId xmlns:a16="http://schemas.microsoft.com/office/drawing/2014/main" id="{64C5A292-8187-44D5-A981-0D03AEDFBCAD}"/>
                </a:ext>
              </a:extLst>
            </p:cNvPr>
            <p:cNvSpPr/>
            <p:nvPr/>
          </p:nvSpPr>
          <p:spPr>
            <a:xfrm>
              <a:off x="8249766" y="1630926"/>
              <a:ext cx="158100" cy="158100"/>
            </a:xfrm>
            <a:prstGeom prst="star4">
              <a:avLst>
                <a:gd name="adj" fmla="val 2247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249;p31">
              <a:extLst>
                <a:ext uri="{FF2B5EF4-FFF2-40B4-BE49-F238E27FC236}">
                  <a16:creationId xmlns:a16="http://schemas.microsoft.com/office/drawing/2014/main" id="{D66E13D0-B04F-4F3F-91D3-1B4AC6AECD1E}"/>
                </a:ext>
              </a:extLst>
            </p:cNvPr>
            <p:cNvSpPr/>
            <p:nvPr/>
          </p:nvSpPr>
          <p:spPr>
            <a:xfrm>
              <a:off x="8757148" y="1204733"/>
              <a:ext cx="158100" cy="158100"/>
            </a:xfrm>
            <a:prstGeom prst="star4">
              <a:avLst>
                <a:gd name="adj" fmla="val 2247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249;p31">
              <a:extLst>
                <a:ext uri="{FF2B5EF4-FFF2-40B4-BE49-F238E27FC236}">
                  <a16:creationId xmlns:a16="http://schemas.microsoft.com/office/drawing/2014/main" id="{B570A3A7-CF8B-4572-9579-6FF554F72070}"/>
                </a:ext>
              </a:extLst>
            </p:cNvPr>
            <p:cNvSpPr/>
            <p:nvPr/>
          </p:nvSpPr>
          <p:spPr>
            <a:xfrm>
              <a:off x="7991410" y="516909"/>
              <a:ext cx="158100" cy="158100"/>
            </a:xfrm>
            <a:prstGeom prst="star4">
              <a:avLst>
                <a:gd name="adj" fmla="val 2247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249;p31">
              <a:extLst>
                <a:ext uri="{FF2B5EF4-FFF2-40B4-BE49-F238E27FC236}">
                  <a16:creationId xmlns:a16="http://schemas.microsoft.com/office/drawing/2014/main" id="{0F15BD25-D7B6-45C3-9BCC-897E2205BC41}"/>
                </a:ext>
              </a:extLst>
            </p:cNvPr>
            <p:cNvSpPr/>
            <p:nvPr/>
          </p:nvSpPr>
          <p:spPr>
            <a:xfrm>
              <a:off x="7287727" y="389347"/>
              <a:ext cx="158100" cy="158100"/>
            </a:xfrm>
            <a:prstGeom prst="star4">
              <a:avLst>
                <a:gd name="adj" fmla="val 2247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249;p31">
              <a:extLst>
                <a:ext uri="{FF2B5EF4-FFF2-40B4-BE49-F238E27FC236}">
                  <a16:creationId xmlns:a16="http://schemas.microsoft.com/office/drawing/2014/main" id="{B1565042-9204-4063-A374-8A58B9B8E750}"/>
                </a:ext>
              </a:extLst>
            </p:cNvPr>
            <p:cNvSpPr/>
            <p:nvPr/>
          </p:nvSpPr>
          <p:spPr>
            <a:xfrm>
              <a:off x="7845387" y="1075979"/>
              <a:ext cx="158100" cy="158100"/>
            </a:xfrm>
            <a:prstGeom prst="star4">
              <a:avLst>
                <a:gd name="adj" fmla="val 2247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249;p31">
              <a:extLst>
                <a:ext uri="{FF2B5EF4-FFF2-40B4-BE49-F238E27FC236}">
                  <a16:creationId xmlns:a16="http://schemas.microsoft.com/office/drawing/2014/main" id="{D456003C-B91E-4162-9EBD-FF3FF9568DB0}"/>
                </a:ext>
              </a:extLst>
            </p:cNvPr>
            <p:cNvSpPr/>
            <p:nvPr/>
          </p:nvSpPr>
          <p:spPr>
            <a:xfrm>
              <a:off x="8696249" y="481429"/>
              <a:ext cx="158100" cy="158100"/>
            </a:xfrm>
            <a:prstGeom prst="star4">
              <a:avLst>
                <a:gd name="adj" fmla="val 2247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249;p31">
              <a:extLst>
                <a:ext uri="{FF2B5EF4-FFF2-40B4-BE49-F238E27FC236}">
                  <a16:creationId xmlns:a16="http://schemas.microsoft.com/office/drawing/2014/main" id="{62305BCD-0CE3-4E02-8DBE-A1872B60D8DB}"/>
                </a:ext>
              </a:extLst>
            </p:cNvPr>
            <p:cNvSpPr/>
            <p:nvPr/>
          </p:nvSpPr>
          <p:spPr>
            <a:xfrm>
              <a:off x="8796132" y="1861557"/>
              <a:ext cx="158100" cy="158100"/>
            </a:xfrm>
            <a:prstGeom prst="star4">
              <a:avLst>
                <a:gd name="adj" fmla="val 2247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1249;p31">
            <a:extLst>
              <a:ext uri="{FF2B5EF4-FFF2-40B4-BE49-F238E27FC236}">
                <a16:creationId xmlns:a16="http://schemas.microsoft.com/office/drawing/2014/main" id="{2FE5261B-28A1-4617-906D-D0A437C5583C}"/>
              </a:ext>
            </a:extLst>
          </p:cNvPr>
          <p:cNvSpPr/>
          <p:nvPr/>
        </p:nvSpPr>
        <p:spPr>
          <a:xfrm rot="17078278" flipH="1">
            <a:off x="2488871" y="4836499"/>
            <a:ext cx="158100" cy="158100"/>
          </a:xfrm>
          <a:prstGeom prst="star4">
            <a:avLst>
              <a:gd name="adj" fmla="val 22470"/>
            </a:avLst>
          </a:prstGeom>
          <a:solidFill>
            <a:srgbClr val="F5C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249;p31">
            <a:extLst>
              <a:ext uri="{FF2B5EF4-FFF2-40B4-BE49-F238E27FC236}">
                <a16:creationId xmlns:a16="http://schemas.microsoft.com/office/drawing/2014/main" id="{59126E6A-A0BC-4A28-933D-0C6C6A3D2821}"/>
              </a:ext>
            </a:extLst>
          </p:cNvPr>
          <p:cNvSpPr/>
          <p:nvPr/>
        </p:nvSpPr>
        <p:spPr>
          <a:xfrm rot="17078278" flipH="1">
            <a:off x="3286254" y="4740037"/>
            <a:ext cx="158100" cy="158100"/>
          </a:xfrm>
          <a:prstGeom prst="star4">
            <a:avLst>
              <a:gd name="adj" fmla="val 22470"/>
            </a:avLst>
          </a:prstGeom>
          <a:solidFill>
            <a:srgbClr val="F5C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249;p31">
            <a:extLst>
              <a:ext uri="{FF2B5EF4-FFF2-40B4-BE49-F238E27FC236}">
                <a16:creationId xmlns:a16="http://schemas.microsoft.com/office/drawing/2014/main" id="{AB0E0BE9-1E57-4D0D-AFDC-35A8FD6C9FAB}"/>
              </a:ext>
            </a:extLst>
          </p:cNvPr>
          <p:cNvSpPr/>
          <p:nvPr/>
        </p:nvSpPr>
        <p:spPr>
          <a:xfrm rot="17078278" flipH="1">
            <a:off x="4104828" y="4867238"/>
            <a:ext cx="158100" cy="158100"/>
          </a:xfrm>
          <a:prstGeom prst="star4">
            <a:avLst>
              <a:gd name="adj" fmla="val 22470"/>
            </a:avLst>
          </a:prstGeom>
          <a:solidFill>
            <a:srgbClr val="F5C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249;p31">
            <a:extLst>
              <a:ext uri="{FF2B5EF4-FFF2-40B4-BE49-F238E27FC236}">
                <a16:creationId xmlns:a16="http://schemas.microsoft.com/office/drawing/2014/main" id="{D1FA37E0-C3CA-49AF-9301-6859E900E3AF}"/>
              </a:ext>
            </a:extLst>
          </p:cNvPr>
          <p:cNvSpPr/>
          <p:nvPr/>
        </p:nvSpPr>
        <p:spPr>
          <a:xfrm rot="17078278" flipH="1">
            <a:off x="4929224" y="4679759"/>
            <a:ext cx="158100" cy="158100"/>
          </a:xfrm>
          <a:prstGeom prst="star4">
            <a:avLst>
              <a:gd name="adj" fmla="val 22470"/>
            </a:avLst>
          </a:prstGeom>
          <a:solidFill>
            <a:srgbClr val="F5C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249;p31">
            <a:extLst>
              <a:ext uri="{FF2B5EF4-FFF2-40B4-BE49-F238E27FC236}">
                <a16:creationId xmlns:a16="http://schemas.microsoft.com/office/drawing/2014/main" id="{4FC7BC94-EE90-4F7F-940A-D86303F9343A}"/>
              </a:ext>
            </a:extLst>
          </p:cNvPr>
          <p:cNvSpPr/>
          <p:nvPr/>
        </p:nvSpPr>
        <p:spPr>
          <a:xfrm rot="17078278" flipH="1">
            <a:off x="5886682" y="4836498"/>
            <a:ext cx="158100" cy="158100"/>
          </a:xfrm>
          <a:prstGeom prst="star4">
            <a:avLst>
              <a:gd name="adj" fmla="val 22470"/>
            </a:avLst>
          </a:prstGeom>
          <a:solidFill>
            <a:srgbClr val="F5C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249;p31">
            <a:extLst>
              <a:ext uri="{FF2B5EF4-FFF2-40B4-BE49-F238E27FC236}">
                <a16:creationId xmlns:a16="http://schemas.microsoft.com/office/drawing/2014/main" id="{9A7E13BD-A7F6-4EE9-A1EB-7606551BD0C6}"/>
              </a:ext>
            </a:extLst>
          </p:cNvPr>
          <p:cNvSpPr/>
          <p:nvPr/>
        </p:nvSpPr>
        <p:spPr>
          <a:xfrm rot="17078278" flipH="1">
            <a:off x="6678238" y="4679760"/>
            <a:ext cx="158100" cy="158100"/>
          </a:xfrm>
          <a:prstGeom prst="star4">
            <a:avLst>
              <a:gd name="adj" fmla="val 22470"/>
            </a:avLst>
          </a:prstGeom>
          <a:solidFill>
            <a:srgbClr val="F5C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249;p31">
            <a:extLst>
              <a:ext uri="{FF2B5EF4-FFF2-40B4-BE49-F238E27FC236}">
                <a16:creationId xmlns:a16="http://schemas.microsoft.com/office/drawing/2014/main" id="{5B9FE6BE-C577-46EB-8228-2821B4083787}"/>
              </a:ext>
            </a:extLst>
          </p:cNvPr>
          <p:cNvSpPr/>
          <p:nvPr/>
        </p:nvSpPr>
        <p:spPr>
          <a:xfrm>
            <a:off x="6678238" y="234576"/>
            <a:ext cx="158100" cy="158100"/>
          </a:xfrm>
          <a:prstGeom prst="star4">
            <a:avLst>
              <a:gd name="adj" fmla="val 2247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249;p31">
            <a:extLst>
              <a:ext uri="{FF2B5EF4-FFF2-40B4-BE49-F238E27FC236}">
                <a16:creationId xmlns:a16="http://schemas.microsoft.com/office/drawing/2014/main" id="{673E1514-35D7-4387-8266-166E9B8CF7F6}"/>
              </a:ext>
            </a:extLst>
          </p:cNvPr>
          <p:cNvSpPr/>
          <p:nvPr/>
        </p:nvSpPr>
        <p:spPr>
          <a:xfrm>
            <a:off x="6147799" y="135078"/>
            <a:ext cx="158100" cy="158100"/>
          </a:xfrm>
          <a:prstGeom prst="star4">
            <a:avLst>
              <a:gd name="adj" fmla="val 2247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249;p31">
            <a:extLst>
              <a:ext uri="{FF2B5EF4-FFF2-40B4-BE49-F238E27FC236}">
                <a16:creationId xmlns:a16="http://schemas.microsoft.com/office/drawing/2014/main" id="{0A5BFB82-3C42-4702-B214-C23B35BBC797}"/>
              </a:ext>
            </a:extLst>
          </p:cNvPr>
          <p:cNvSpPr/>
          <p:nvPr/>
        </p:nvSpPr>
        <p:spPr>
          <a:xfrm>
            <a:off x="5602213" y="293178"/>
            <a:ext cx="158100" cy="158100"/>
          </a:xfrm>
          <a:prstGeom prst="star4">
            <a:avLst>
              <a:gd name="adj" fmla="val 2247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249;p31">
            <a:extLst>
              <a:ext uri="{FF2B5EF4-FFF2-40B4-BE49-F238E27FC236}">
                <a16:creationId xmlns:a16="http://schemas.microsoft.com/office/drawing/2014/main" id="{BEB9DC3F-FAE3-44A1-A501-32528F86BDD0}"/>
              </a:ext>
            </a:extLst>
          </p:cNvPr>
          <p:cNvSpPr/>
          <p:nvPr/>
        </p:nvSpPr>
        <p:spPr>
          <a:xfrm>
            <a:off x="5008271" y="124988"/>
            <a:ext cx="158100" cy="158100"/>
          </a:xfrm>
          <a:prstGeom prst="star4">
            <a:avLst>
              <a:gd name="adj" fmla="val 2247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249;p31">
            <a:extLst>
              <a:ext uri="{FF2B5EF4-FFF2-40B4-BE49-F238E27FC236}">
                <a16:creationId xmlns:a16="http://schemas.microsoft.com/office/drawing/2014/main" id="{BC886087-CFE3-447C-AA2A-F64D6D130209}"/>
              </a:ext>
            </a:extLst>
          </p:cNvPr>
          <p:cNvSpPr/>
          <p:nvPr/>
        </p:nvSpPr>
        <p:spPr>
          <a:xfrm>
            <a:off x="4413899" y="293178"/>
            <a:ext cx="158100" cy="158100"/>
          </a:xfrm>
          <a:prstGeom prst="star4">
            <a:avLst>
              <a:gd name="adj" fmla="val 2247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249;p31">
            <a:extLst>
              <a:ext uri="{FF2B5EF4-FFF2-40B4-BE49-F238E27FC236}">
                <a16:creationId xmlns:a16="http://schemas.microsoft.com/office/drawing/2014/main" id="{FAC9A4C3-63B3-4031-8302-FDD2902B4A48}"/>
              </a:ext>
            </a:extLst>
          </p:cNvPr>
          <p:cNvSpPr/>
          <p:nvPr/>
        </p:nvSpPr>
        <p:spPr>
          <a:xfrm>
            <a:off x="3868743" y="58942"/>
            <a:ext cx="158100" cy="158100"/>
          </a:xfrm>
          <a:prstGeom prst="star4">
            <a:avLst>
              <a:gd name="adj" fmla="val 2247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249;p31">
            <a:extLst>
              <a:ext uri="{FF2B5EF4-FFF2-40B4-BE49-F238E27FC236}">
                <a16:creationId xmlns:a16="http://schemas.microsoft.com/office/drawing/2014/main" id="{107C1CCE-035A-48CD-902C-B0D332088C19}"/>
              </a:ext>
            </a:extLst>
          </p:cNvPr>
          <p:cNvSpPr/>
          <p:nvPr/>
        </p:nvSpPr>
        <p:spPr>
          <a:xfrm>
            <a:off x="3317101" y="293178"/>
            <a:ext cx="158100" cy="158100"/>
          </a:xfrm>
          <a:prstGeom prst="star4">
            <a:avLst>
              <a:gd name="adj" fmla="val 2247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249;p31">
            <a:extLst>
              <a:ext uri="{FF2B5EF4-FFF2-40B4-BE49-F238E27FC236}">
                <a16:creationId xmlns:a16="http://schemas.microsoft.com/office/drawing/2014/main" id="{3C26E2C7-3015-4CFC-95A6-5CEFC8A77454}"/>
              </a:ext>
            </a:extLst>
          </p:cNvPr>
          <p:cNvSpPr/>
          <p:nvPr/>
        </p:nvSpPr>
        <p:spPr>
          <a:xfrm>
            <a:off x="2765459" y="146028"/>
            <a:ext cx="158100" cy="158100"/>
          </a:xfrm>
          <a:prstGeom prst="star4">
            <a:avLst>
              <a:gd name="adj" fmla="val 2247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249;p31">
            <a:extLst>
              <a:ext uri="{FF2B5EF4-FFF2-40B4-BE49-F238E27FC236}">
                <a16:creationId xmlns:a16="http://schemas.microsoft.com/office/drawing/2014/main" id="{1670F26D-1BCF-455B-9072-422E761CC95F}"/>
              </a:ext>
            </a:extLst>
          </p:cNvPr>
          <p:cNvSpPr/>
          <p:nvPr/>
        </p:nvSpPr>
        <p:spPr>
          <a:xfrm>
            <a:off x="2256623" y="166309"/>
            <a:ext cx="158100" cy="158100"/>
          </a:xfrm>
          <a:prstGeom prst="star4">
            <a:avLst>
              <a:gd name="adj" fmla="val 2247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556;p52">
            <a:extLst>
              <a:ext uri="{FF2B5EF4-FFF2-40B4-BE49-F238E27FC236}">
                <a16:creationId xmlns:a16="http://schemas.microsoft.com/office/drawing/2014/main" id="{7C306BF6-C2BB-46ED-94CE-0D33837BAC18}"/>
              </a:ext>
            </a:extLst>
          </p:cNvPr>
          <p:cNvSpPr txBox="1">
            <a:spLocks noGrp="1"/>
          </p:cNvSpPr>
          <p:nvPr>
            <p:ph type="title"/>
          </p:nvPr>
        </p:nvSpPr>
        <p:spPr>
          <a:xfrm>
            <a:off x="1169639" y="1641162"/>
            <a:ext cx="6804718" cy="907191"/>
          </a:xfrm>
          <a:prstGeom prst="rect">
            <a:avLst/>
          </a:prstGeom>
        </p:spPr>
        <p:txBody>
          <a:bodyPr spcFirstLastPara="1" wrap="square" lIns="91425" tIns="91425" rIns="91425" bIns="91425" anchor="ctr" anchorCtr="0">
            <a:noAutofit/>
          </a:bodyPr>
          <a:lstStyle/>
          <a:p>
            <a:pPr marL="0" lvl="0" indent="0" rtl="1">
              <a:spcBef>
                <a:spcPts val="0"/>
              </a:spcBef>
              <a:spcAft>
                <a:spcPts val="0"/>
              </a:spcAft>
              <a:buNone/>
            </a:pPr>
            <a:r>
              <a:rPr lang="ar-SA" sz="11500" dirty="0">
                <a:solidFill>
                  <a:schemeClr val="accent6">
                    <a:lumMod val="90000"/>
                  </a:schemeClr>
                </a:solidFill>
                <a:effectLst>
                  <a:glow rad="88900">
                    <a:schemeClr val="accent6">
                      <a:lumMod val="25000"/>
                    </a:schemeClr>
                  </a:glow>
                </a:effectLst>
                <a:latin typeface="STC Bold" panose="01000500000000020006" pitchFamily="2" charset="-78"/>
                <a:cs typeface="STC Bold" panose="01000500000000020006" pitchFamily="2" charset="-78"/>
                <a:sym typeface="Berkshire Swash"/>
              </a:rPr>
              <a:t>الأنشطة</a:t>
            </a:r>
            <a:endParaRPr sz="11500" dirty="0">
              <a:solidFill>
                <a:schemeClr val="accent6">
                  <a:lumMod val="90000"/>
                </a:schemeClr>
              </a:solidFill>
              <a:effectLst>
                <a:glow rad="88900">
                  <a:schemeClr val="accent6">
                    <a:lumMod val="25000"/>
                  </a:schemeClr>
                </a:glow>
              </a:effectLst>
              <a:latin typeface="STC Bold" panose="01000500000000020006" pitchFamily="2" charset="-78"/>
              <a:cs typeface="STC Bold" panose="01000500000000020006" pitchFamily="2" charset="-78"/>
              <a:sym typeface="Berkshire Swash"/>
            </a:endParaRPr>
          </a:p>
        </p:txBody>
      </p:sp>
      <p:grpSp>
        <p:nvGrpSpPr>
          <p:cNvPr id="84" name="Google Shape;1097;p26">
            <a:extLst>
              <a:ext uri="{FF2B5EF4-FFF2-40B4-BE49-F238E27FC236}">
                <a16:creationId xmlns:a16="http://schemas.microsoft.com/office/drawing/2014/main" id="{685B1B24-474D-4457-AA19-7DFD11B80F59}"/>
              </a:ext>
            </a:extLst>
          </p:cNvPr>
          <p:cNvGrpSpPr/>
          <p:nvPr/>
        </p:nvGrpSpPr>
        <p:grpSpPr>
          <a:xfrm>
            <a:off x="3910584" y="3081173"/>
            <a:ext cx="1167212" cy="1018410"/>
            <a:chOff x="6535925" y="-2669850"/>
            <a:chExt cx="558125" cy="536100"/>
          </a:xfrm>
        </p:grpSpPr>
        <p:sp>
          <p:nvSpPr>
            <p:cNvPr id="85" name="Google Shape;1098;p26">
              <a:extLst>
                <a:ext uri="{FF2B5EF4-FFF2-40B4-BE49-F238E27FC236}">
                  <a16:creationId xmlns:a16="http://schemas.microsoft.com/office/drawing/2014/main" id="{B00824AA-0951-4EA0-A0D8-9EA6FD79393B}"/>
                </a:ext>
              </a:extLst>
            </p:cNvPr>
            <p:cNvSpPr/>
            <p:nvPr/>
          </p:nvSpPr>
          <p:spPr>
            <a:xfrm>
              <a:off x="6868700" y="-2505750"/>
              <a:ext cx="109575" cy="101900"/>
            </a:xfrm>
            <a:custGeom>
              <a:avLst/>
              <a:gdLst/>
              <a:ahLst/>
              <a:cxnLst/>
              <a:rect l="l" t="t" r="r" b="b"/>
              <a:pathLst>
                <a:path w="4383" h="4076" extrusionOk="0">
                  <a:moveTo>
                    <a:pt x="2203" y="0"/>
                  </a:moveTo>
                  <a:cubicBezTo>
                    <a:pt x="2168" y="0"/>
                    <a:pt x="2126" y="15"/>
                    <a:pt x="2084" y="45"/>
                  </a:cubicBezTo>
                  <a:lnTo>
                    <a:pt x="1489" y="1247"/>
                  </a:lnTo>
                  <a:cubicBezTo>
                    <a:pt x="1489" y="1283"/>
                    <a:pt x="1465" y="1295"/>
                    <a:pt x="1429" y="1295"/>
                  </a:cubicBezTo>
                  <a:lnTo>
                    <a:pt x="96" y="1485"/>
                  </a:lnTo>
                  <a:cubicBezTo>
                    <a:pt x="13" y="1509"/>
                    <a:pt x="1" y="1593"/>
                    <a:pt x="48" y="1640"/>
                  </a:cubicBezTo>
                  <a:lnTo>
                    <a:pt x="1013" y="2581"/>
                  </a:lnTo>
                  <a:cubicBezTo>
                    <a:pt x="1048" y="2593"/>
                    <a:pt x="1048" y="2617"/>
                    <a:pt x="1048" y="2652"/>
                  </a:cubicBezTo>
                  <a:lnTo>
                    <a:pt x="822" y="3974"/>
                  </a:lnTo>
                  <a:cubicBezTo>
                    <a:pt x="822" y="4033"/>
                    <a:pt x="871" y="4075"/>
                    <a:pt x="921" y="4075"/>
                  </a:cubicBezTo>
                  <a:cubicBezTo>
                    <a:pt x="932" y="4075"/>
                    <a:pt x="943" y="4073"/>
                    <a:pt x="953" y="4069"/>
                  </a:cubicBezTo>
                  <a:lnTo>
                    <a:pt x="2144" y="3438"/>
                  </a:lnTo>
                  <a:cubicBezTo>
                    <a:pt x="2156" y="3432"/>
                    <a:pt x="2168" y="3429"/>
                    <a:pt x="2181" y="3429"/>
                  </a:cubicBezTo>
                  <a:cubicBezTo>
                    <a:pt x="2194" y="3429"/>
                    <a:pt x="2209" y="3432"/>
                    <a:pt x="2227" y="3438"/>
                  </a:cubicBezTo>
                  <a:lnTo>
                    <a:pt x="3418" y="4069"/>
                  </a:lnTo>
                  <a:cubicBezTo>
                    <a:pt x="3430" y="4073"/>
                    <a:pt x="3443" y="4075"/>
                    <a:pt x="3455" y="4075"/>
                  </a:cubicBezTo>
                  <a:cubicBezTo>
                    <a:pt x="3512" y="4075"/>
                    <a:pt x="3559" y="4033"/>
                    <a:pt x="3549" y="3974"/>
                  </a:cubicBezTo>
                  <a:lnTo>
                    <a:pt x="3322" y="2652"/>
                  </a:lnTo>
                  <a:cubicBezTo>
                    <a:pt x="3322" y="2617"/>
                    <a:pt x="3334" y="2593"/>
                    <a:pt x="3358" y="2581"/>
                  </a:cubicBezTo>
                  <a:lnTo>
                    <a:pt x="4323" y="1640"/>
                  </a:lnTo>
                  <a:cubicBezTo>
                    <a:pt x="4382" y="1593"/>
                    <a:pt x="4346" y="1509"/>
                    <a:pt x="4275" y="1485"/>
                  </a:cubicBezTo>
                  <a:lnTo>
                    <a:pt x="2941" y="1295"/>
                  </a:lnTo>
                  <a:cubicBezTo>
                    <a:pt x="2918" y="1295"/>
                    <a:pt x="2894" y="1283"/>
                    <a:pt x="2882" y="1247"/>
                  </a:cubicBezTo>
                  <a:lnTo>
                    <a:pt x="2287" y="45"/>
                  </a:lnTo>
                  <a:cubicBezTo>
                    <a:pt x="2269" y="15"/>
                    <a:pt x="2239" y="0"/>
                    <a:pt x="2203" y="0"/>
                  </a:cubicBezTo>
                  <a:close/>
                </a:path>
              </a:pathLst>
            </a:custGeom>
            <a:gradFill>
              <a:gsLst>
                <a:gs pos="0">
                  <a:schemeClr val="accent6">
                    <a:lumMod val="50000"/>
                  </a:schemeClr>
                </a:gs>
                <a:gs pos="50000">
                  <a:srgbClr val="FFC193"/>
                </a:gs>
                <a:gs pos="100000">
                  <a:schemeClr val="accent6">
                    <a:lumMod val="50000"/>
                  </a:schemeClr>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99;p26">
              <a:extLst>
                <a:ext uri="{FF2B5EF4-FFF2-40B4-BE49-F238E27FC236}">
                  <a16:creationId xmlns:a16="http://schemas.microsoft.com/office/drawing/2014/main" id="{472C4769-7524-4397-9156-12DCE62D0169}"/>
                </a:ext>
              </a:extLst>
            </p:cNvPr>
            <p:cNvSpPr/>
            <p:nvPr/>
          </p:nvSpPr>
          <p:spPr>
            <a:xfrm>
              <a:off x="6572525" y="-2669850"/>
              <a:ext cx="521525" cy="536100"/>
            </a:xfrm>
            <a:custGeom>
              <a:avLst/>
              <a:gdLst/>
              <a:ahLst/>
              <a:cxnLst/>
              <a:rect l="l" t="t" r="r" b="b"/>
              <a:pathLst>
                <a:path w="20861" h="21444" extrusionOk="0">
                  <a:moveTo>
                    <a:pt x="8204" y="1"/>
                  </a:moveTo>
                  <a:lnTo>
                    <a:pt x="8204" y="1"/>
                  </a:lnTo>
                  <a:cubicBezTo>
                    <a:pt x="3489" y="1191"/>
                    <a:pt x="1" y="5466"/>
                    <a:pt x="1" y="10550"/>
                  </a:cubicBezTo>
                  <a:cubicBezTo>
                    <a:pt x="1" y="16562"/>
                    <a:pt x="4882" y="21444"/>
                    <a:pt x="10895" y="21444"/>
                  </a:cubicBezTo>
                  <a:cubicBezTo>
                    <a:pt x="15336" y="21444"/>
                    <a:pt x="19158" y="18789"/>
                    <a:pt x="20861" y="14979"/>
                  </a:cubicBezTo>
                  <a:lnTo>
                    <a:pt x="20861" y="14979"/>
                  </a:lnTo>
                  <a:cubicBezTo>
                    <a:pt x="19289" y="16027"/>
                    <a:pt x="17146" y="16979"/>
                    <a:pt x="15110" y="16979"/>
                  </a:cubicBezTo>
                  <a:cubicBezTo>
                    <a:pt x="9669" y="16979"/>
                    <a:pt x="4990" y="12455"/>
                    <a:pt x="4990" y="7014"/>
                  </a:cubicBezTo>
                  <a:cubicBezTo>
                    <a:pt x="4990" y="4394"/>
                    <a:pt x="6526" y="1775"/>
                    <a:pt x="8204" y="1"/>
                  </a:cubicBezTo>
                  <a:close/>
                </a:path>
              </a:pathLst>
            </a:custGeom>
            <a:gradFill>
              <a:gsLst>
                <a:gs pos="0">
                  <a:schemeClr val="accent5">
                    <a:lumMod val="50000"/>
                  </a:schemeClr>
                </a:gs>
                <a:gs pos="50000">
                  <a:srgbClr val="FFF2CC"/>
                </a:gs>
                <a:gs pos="100000">
                  <a:schemeClr val="accent5">
                    <a:lumMod val="50000"/>
                  </a:schemeClr>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100;p26">
              <a:extLst>
                <a:ext uri="{FF2B5EF4-FFF2-40B4-BE49-F238E27FC236}">
                  <a16:creationId xmlns:a16="http://schemas.microsoft.com/office/drawing/2014/main" id="{2A36EB78-BD21-4A40-9CB4-6EB8C06E6CF1}"/>
                </a:ext>
              </a:extLst>
            </p:cNvPr>
            <p:cNvSpPr/>
            <p:nvPr/>
          </p:nvSpPr>
          <p:spPr>
            <a:xfrm>
              <a:off x="6535925" y="-2669850"/>
              <a:ext cx="558125" cy="469825"/>
            </a:xfrm>
            <a:custGeom>
              <a:avLst/>
              <a:gdLst/>
              <a:ahLst/>
              <a:cxnLst/>
              <a:rect l="l" t="t" r="r" b="b"/>
              <a:pathLst>
                <a:path w="22325" h="18793" extrusionOk="0">
                  <a:moveTo>
                    <a:pt x="9668" y="1"/>
                  </a:moveTo>
                  <a:lnTo>
                    <a:pt x="9668" y="1"/>
                  </a:lnTo>
                  <a:cubicBezTo>
                    <a:pt x="9667" y="1"/>
                    <a:pt x="1" y="6109"/>
                    <a:pt x="6585" y="15229"/>
                  </a:cubicBezTo>
                  <a:cubicBezTo>
                    <a:pt x="7896" y="17034"/>
                    <a:pt x="11307" y="18793"/>
                    <a:pt x="14854" y="18793"/>
                  </a:cubicBezTo>
                  <a:cubicBezTo>
                    <a:pt x="17554" y="18793"/>
                    <a:pt x="20333" y="17773"/>
                    <a:pt x="22325" y="14979"/>
                  </a:cubicBezTo>
                  <a:lnTo>
                    <a:pt x="22325" y="14979"/>
                  </a:lnTo>
                  <a:cubicBezTo>
                    <a:pt x="20753" y="16027"/>
                    <a:pt x="18872" y="16646"/>
                    <a:pt x="16824" y="16658"/>
                  </a:cubicBezTo>
                  <a:cubicBezTo>
                    <a:pt x="11383" y="16658"/>
                    <a:pt x="6966" y="12240"/>
                    <a:pt x="6966" y="6787"/>
                  </a:cubicBezTo>
                  <a:cubicBezTo>
                    <a:pt x="6966" y="4156"/>
                    <a:pt x="7990" y="1775"/>
                    <a:pt x="9668" y="1"/>
                  </a:cubicBezTo>
                  <a:close/>
                </a:path>
              </a:pathLst>
            </a:custGeom>
            <a:gradFill>
              <a:gsLst>
                <a:gs pos="0">
                  <a:schemeClr val="accent5">
                    <a:lumMod val="50000"/>
                  </a:schemeClr>
                </a:gs>
                <a:gs pos="50000">
                  <a:srgbClr val="F9CB9C"/>
                </a:gs>
                <a:gs pos="100000">
                  <a:schemeClr val="accent5">
                    <a:lumMod val="50000"/>
                  </a:schemeClr>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1613702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7"/>
        <p:cNvGrpSpPr/>
        <p:nvPr/>
      </p:nvGrpSpPr>
      <p:grpSpPr>
        <a:xfrm>
          <a:off x="0" y="0"/>
          <a:ext cx="0" cy="0"/>
          <a:chOff x="0" y="0"/>
          <a:chExt cx="0" cy="0"/>
        </a:xfrm>
      </p:grpSpPr>
      <p:grpSp>
        <p:nvGrpSpPr>
          <p:cNvPr id="1418" name="Google Shape;1418;p36"/>
          <p:cNvGrpSpPr/>
          <p:nvPr/>
        </p:nvGrpSpPr>
        <p:grpSpPr>
          <a:xfrm>
            <a:off x="2955830" y="239959"/>
            <a:ext cx="2804007" cy="836260"/>
            <a:chOff x="463764" y="1472422"/>
            <a:chExt cx="41070639" cy="3283008"/>
          </a:xfrm>
          <a:solidFill>
            <a:srgbClr val="F5C08F"/>
          </a:solidFill>
          <a:effectLst>
            <a:glow rad="88900">
              <a:srgbClr val="923F00"/>
            </a:glow>
          </a:effectLst>
        </p:grpSpPr>
        <p:sp>
          <p:nvSpPr>
            <p:cNvPr id="1419" name="Google Shape;1419;p36"/>
            <p:cNvSpPr/>
            <p:nvPr/>
          </p:nvSpPr>
          <p:spPr>
            <a:xfrm rot="5400000">
              <a:off x="38773646" y="1994673"/>
              <a:ext cx="3283008" cy="2238505"/>
            </a:xfrm>
            <a:custGeom>
              <a:avLst/>
              <a:gdLst/>
              <a:ahLst/>
              <a:cxnLst/>
              <a:rect l="l" t="t" r="r" b="b"/>
              <a:pathLst>
                <a:path w="56163" h="46483" extrusionOk="0">
                  <a:moveTo>
                    <a:pt x="28088" y="1"/>
                  </a:moveTo>
                  <a:cubicBezTo>
                    <a:pt x="27683" y="644"/>
                    <a:pt x="26766" y="1668"/>
                    <a:pt x="24861" y="2370"/>
                  </a:cubicBezTo>
                  <a:cubicBezTo>
                    <a:pt x="21551" y="3573"/>
                    <a:pt x="18015" y="5847"/>
                    <a:pt x="18015" y="8668"/>
                  </a:cubicBezTo>
                  <a:lnTo>
                    <a:pt x="18015" y="8990"/>
                  </a:lnTo>
                  <a:lnTo>
                    <a:pt x="17682" y="8966"/>
                  </a:lnTo>
                  <a:cubicBezTo>
                    <a:pt x="17682" y="8966"/>
                    <a:pt x="17479" y="8942"/>
                    <a:pt x="17158" y="8942"/>
                  </a:cubicBezTo>
                  <a:cubicBezTo>
                    <a:pt x="16277" y="8942"/>
                    <a:pt x="14574" y="9073"/>
                    <a:pt x="13098" y="10014"/>
                  </a:cubicBezTo>
                  <a:cubicBezTo>
                    <a:pt x="11288" y="11181"/>
                    <a:pt x="10359" y="13157"/>
                    <a:pt x="10359" y="15919"/>
                  </a:cubicBezTo>
                  <a:lnTo>
                    <a:pt x="10359" y="16241"/>
                  </a:lnTo>
                  <a:lnTo>
                    <a:pt x="10050" y="16217"/>
                  </a:lnTo>
                  <a:lnTo>
                    <a:pt x="10026" y="16217"/>
                  </a:lnTo>
                  <a:cubicBezTo>
                    <a:pt x="9562" y="16217"/>
                    <a:pt x="5525" y="16372"/>
                    <a:pt x="5525" y="21456"/>
                  </a:cubicBezTo>
                  <a:lnTo>
                    <a:pt x="5525" y="21718"/>
                  </a:lnTo>
                  <a:lnTo>
                    <a:pt x="5287" y="21753"/>
                  </a:lnTo>
                  <a:cubicBezTo>
                    <a:pt x="5061" y="21801"/>
                    <a:pt x="1" y="22765"/>
                    <a:pt x="1" y="27873"/>
                  </a:cubicBezTo>
                  <a:lnTo>
                    <a:pt x="1" y="46483"/>
                  </a:lnTo>
                  <a:lnTo>
                    <a:pt x="56163" y="46483"/>
                  </a:lnTo>
                  <a:lnTo>
                    <a:pt x="56163" y="27873"/>
                  </a:lnTo>
                  <a:cubicBezTo>
                    <a:pt x="56163" y="22777"/>
                    <a:pt x="51091" y="21801"/>
                    <a:pt x="50876" y="21765"/>
                  </a:cubicBezTo>
                  <a:lnTo>
                    <a:pt x="50638" y="21718"/>
                  </a:lnTo>
                  <a:lnTo>
                    <a:pt x="50638" y="21468"/>
                  </a:lnTo>
                  <a:cubicBezTo>
                    <a:pt x="50638" y="16372"/>
                    <a:pt x="46602" y="16229"/>
                    <a:pt x="46150" y="16229"/>
                  </a:cubicBezTo>
                  <a:lnTo>
                    <a:pt x="46114" y="16229"/>
                  </a:lnTo>
                  <a:lnTo>
                    <a:pt x="45804" y="16241"/>
                  </a:lnTo>
                  <a:lnTo>
                    <a:pt x="45804" y="15931"/>
                  </a:lnTo>
                  <a:cubicBezTo>
                    <a:pt x="45804" y="13157"/>
                    <a:pt x="44876" y="11169"/>
                    <a:pt x="43066" y="10014"/>
                  </a:cubicBezTo>
                  <a:cubicBezTo>
                    <a:pt x="41589" y="9085"/>
                    <a:pt x="39899" y="8942"/>
                    <a:pt x="39018" y="8942"/>
                  </a:cubicBezTo>
                  <a:cubicBezTo>
                    <a:pt x="38684" y="8942"/>
                    <a:pt x="38482" y="8966"/>
                    <a:pt x="38482" y="8966"/>
                  </a:cubicBezTo>
                  <a:lnTo>
                    <a:pt x="38149" y="8990"/>
                  </a:lnTo>
                  <a:lnTo>
                    <a:pt x="38149" y="8668"/>
                  </a:lnTo>
                  <a:cubicBezTo>
                    <a:pt x="38149" y="5847"/>
                    <a:pt x="34624" y="3573"/>
                    <a:pt x="31302" y="2370"/>
                  </a:cubicBezTo>
                  <a:cubicBezTo>
                    <a:pt x="29397" y="1668"/>
                    <a:pt x="28493" y="644"/>
                    <a:pt x="28088" y="1"/>
                  </a:cubicBezTo>
                  <a:close/>
                </a:path>
              </a:pathLst>
            </a:custGeom>
            <a:grpFill/>
            <a:ln w="3175">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0" name="Google Shape;1420;p36"/>
            <p:cNvSpPr/>
            <p:nvPr/>
          </p:nvSpPr>
          <p:spPr>
            <a:xfrm rot="-5400000">
              <a:off x="-57616" y="1993802"/>
              <a:ext cx="3283008" cy="2240248"/>
            </a:xfrm>
            <a:custGeom>
              <a:avLst/>
              <a:gdLst/>
              <a:ahLst/>
              <a:cxnLst/>
              <a:rect l="l" t="t" r="r" b="b"/>
              <a:pathLst>
                <a:path w="56163" h="46483" extrusionOk="0">
                  <a:moveTo>
                    <a:pt x="28088" y="1"/>
                  </a:moveTo>
                  <a:cubicBezTo>
                    <a:pt x="27683" y="644"/>
                    <a:pt x="26766" y="1668"/>
                    <a:pt x="24861" y="2370"/>
                  </a:cubicBezTo>
                  <a:cubicBezTo>
                    <a:pt x="21551" y="3573"/>
                    <a:pt x="18015" y="5847"/>
                    <a:pt x="18015" y="8668"/>
                  </a:cubicBezTo>
                  <a:lnTo>
                    <a:pt x="18015" y="8990"/>
                  </a:lnTo>
                  <a:lnTo>
                    <a:pt x="17682" y="8966"/>
                  </a:lnTo>
                  <a:cubicBezTo>
                    <a:pt x="17682" y="8966"/>
                    <a:pt x="17479" y="8942"/>
                    <a:pt x="17158" y="8942"/>
                  </a:cubicBezTo>
                  <a:cubicBezTo>
                    <a:pt x="16277" y="8942"/>
                    <a:pt x="14574" y="9073"/>
                    <a:pt x="13098" y="10014"/>
                  </a:cubicBezTo>
                  <a:cubicBezTo>
                    <a:pt x="11288" y="11181"/>
                    <a:pt x="10359" y="13157"/>
                    <a:pt x="10359" y="15919"/>
                  </a:cubicBezTo>
                  <a:lnTo>
                    <a:pt x="10359" y="16241"/>
                  </a:lnTo>
                  <a:lnTo>
                    <a:pt x="10050" y="16217"/>
                  </a:lnTo>
                  <a:lnTo>
                    <a:pt x="10026" y="16217"/>
                  </a:lnTo>
                  <a:cubicBezTo>
                    <a:pt x="9562" y="16217"/>
                    <a:pt x="5525" y="16372"/>
                    <a:pt x="5525" y="21456"/>
                  </a:cubicBezTo>
                  <a:lnTo>
                    <a:pt x="5525" y="21718"/>
                  </a:lnTo>
                  <a:lnTo>
                    <a:pt x="5287" y="21753"/>
                  </a:lnTo>
                  <a:cubicBezTo>
                    <a:pt x="5061" y="21801"/>
                    <a:pt x="1" y="22765"/>
                    <a:pt x="1" y="27873"/>
                  </a:cubicBezTo>
                  <a:lnTo>
                    <a:pt x="1" y="46483"/>
                  </a:lnTo>
                  <a:lnTo>
                    <a:pt x="56163" y="46483"/>
                  </a:lnTo>
                  <a:lnTo>
                    <a:pt x="56163" y="27873"/>
                  </a:lnTo>
                  <a:cubicBezTo>
                    <a:pt x="56163" y="22777"/>
                    <a:pt x="51091" y="21801"/>
                    <a:pt x="50876" y="21765"/>
                  </a:cubicBezTo>
                  <a:lnTo>
                    <a:pt x="50638" y="21718"/>
                  </a:lnTo>
                  <a:lnTo>
                    <a:pt x="50638" y="21468"/>
                  </a:lnTo>
                  <a:cubicBezTo>
                    <a:pt x="50638" y="16372"/>
                    <a:pt x="46602" y="16229"/>
                    <a:pt x="46150" y="16229"/>
                  </a:cubicBezTo>
                  <a:lnTo>
                    <a:pt x="46114" y="16229"/>
                  </a:lnTo>
                  <a:lnTo>
                    <a:pt x="45804" y="16241"/>
                  </a:lnTo>
                  <a:lnTo>
                    <a:pt x="45804" y="15931"/>
                  </a:lnTo>
                  <a:cubicBezTo>
                    <a:pt x="45804" y="13157"/>
                    <a:pt x="44876" y="11169"/>
                    <a:pt x="43066" y="10014"/>
                  </a:cubicBezTo>
                  <a:cubicBezTo>
                    <a:pt x="41589" y="9085"/>
                    <a:pt x="39899" y="8942"/>
                    <a:pt x="39018" y="8942"/>
                  </a:cubicBezTo>
                  <a:cubicBezTo>
                    <a:pt x="38684" y="8942"/>
                    <a:pt x="38482" y="8966"/>
                    <a:pt x="38482" y="8966"/>
                  </a:cubicBezTo>
                  <a:lnTo>
                    <a:pt x="38149" y="8990"/>
                  </a:lnTo>
                  <a:lnTo>
                    <a:pt x="38149" y="8668"/>
                  </a:lnTo>
                  <a:cubicBezTo>
                    <a:pt x="38149" y="5847"/>
                    <a:pt x="34624" y="3573"/>
                    <a:pt x="31302" y="2370"/>
                  </a:cubicBezTo>
                  <a:cubicBezTo>
                    <a:pt x="29397" y="1668"/>
                    <a:pt x="28493" y="644"/>
                    <a:pt x="28088" y="1"/>
                  </a:cubicBezTo>
                  <a:close/>
                </a:path>
              </a:pathLst>
            </a:custGeom>
            <a:grpFill/>
            <a:ln w="3175">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1" name="Google Shape;1421;p36"/>
            <p:cNvSpPr/>
            <p:nvPr/>
          </p:nvSpPr>
          <p:spPr>
            <a:xfrm>
              <a:off x="1990050" y="1472439"/>
              <a:ext cx="37522200" cy="3282600"/>
            </a:xfrm>
            <a:prstGeom prst="rect">
              <a:avLst/>
            </a:prstGeom>
            <a:grpFill/>
            <a:ln w="3175">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431" name="Google Shape;1431;p36"/>
          <p:cNvSpPr/>
          <p:nvPr/>
        </p:nvSpPr>
        <p:spPr>
          <a:xfrm>
            <a:off x="2800888" y="4291225"/>
            <a:ext cx="158100" cy="158100"/>
          </a:xfrm>
          <a:prstGeom prst="star4">
            <a:avLst>
              <a:gd name="adj" fmla="val 22470"/>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2" name="Google Shape;1432;p36"/>
          <p:cNvSpPr/>
          <p:nvPr/>
        </p:nvSpPr>
        <p:spPr>
          <a:xfrm>
            <a:off x="2261138" y="4604100"/>
            <a:ext cx="158100" cy="158100"/>
          </a:xfrm>
          <a:prstGeom prst="star4">
            <a:avLst>
              <a:gd name="adj" fmla="val 22470"/>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3" name="Google Shape;1433;p36"/>
          <p:cNvSpPr/>
          <p:nvPr/>
        </p:nvSpPr>
        <p:spPr>
          <a:xfrm>
            <a:off x="5952963" y="4402350"/>
            <a:ext cx="158100" cy="158100"/>
          </a:xfrm>
          <a:prstGeom prst="star4">
            <a:avLst>
              <a:gd name="adj" fmla="val 22470"/>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4" name="Google Shape;1434;p36"/>
          <p:cNvSpPr/>
          <p:nvPr/>
        </p:nvSpPr>
        <p:spPr>
          <a:xfrm>
            <a:off x="7865913" y="4179450"/>
            <a:ext cx="158100" cy="158100"/>
          </a:xfrm>
          <a:prstGeom prst="star4">
            <a:avLst>
              <a:gd name="adj" fmla="val 22470"/>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5" name="Google Shape;1435;p36"/>
          <p:cNvSpPr/>
          <p:nvPr/>
        </p:nvSpPr>
        <p:spPr>
          <a:xfrm>
            <a:off x="6773963" y="4664300"/>
            <a:ext cx="158100" cy="158100"/>
          </a:xfrm>
          <a:prstGeom prst="star4">
            <a:avLst>
              <a:gd name="adj" fmla="val 22470"/>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6" name="Google Shape;1436;p36"/>
          <p:cNvSpPr/>
          <p:nvPr/>
        </p:nvSpPr>
        <p:spPr>
          <a:xfrm>
            <a:off x="896213" y="4402350"/>
            <a:ext cx="158100" cy="158100"/>
          </a:xfrm>
          <a:prstGeom prst="star4">
            <a:avLst>
              <a:gd name="adj" fmla="val 22470"/>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441" name="Google Shape;1441;p36"/>
          <p:cNvGrpSpPr/>
          <p:nvPr/>
        </p:nvGrpSpPr>
        <p:grpSpPr>
          <a:xfrm>
            <a:off x="3356076" y="3921721"/>
            <a:ext cx="2431847" cy="1259703"/>
            <a:chOff x="3427418" y="4001037"/>
            <a:chExt cx="2304413" cy="1141966"/>
          </a:xfrm>
        </p:grpSpPr>
        <p:sp>
          <p:nvSpPr>
            <p:cNvPr id="1442" name="Google Shape;1442;p36"/>
            <p:cNvSpPr/>
            <p:nvPr/>
          </p:nvSpPr>
          <p:spPr>
            <a:xfrm>
              <a:off x="3427418" y="4066996"/>
              <a:ext cx="2304413" cy="1076007"/>
            </a:xfrm>
            <a:custGeom>
              <a:avLst/>
              <a:gdLst/>
              <a:ahLst/>
              <a:cxnLst/>
              <a:rect l="l" t="t" r="r" b="b"/>
              <a:pathLst>
                <a:path w="62782" h="29315" extrusionOk="0">
                  <a:moveTo>
                    <a:pt x="11514" y="1"/>
                  </a:moveTo>
                  <a:lnTo>
                    <a:pt x="11406" y="1608"/>
                  </a:lnTo>
                  <a:cubicBezTo>
                    <a:pt x="11002" y="2061"/>
                    <a:pt x="9870" y="3394"/>
                    <a:pt x="9823" y="3942"/>
                  </a:cubicBezTo>
                  <a:cubicBezTo>
                    <a:pt x="9787" y="4442"/>
                    <a:pt x="10144" y="4799"/>
                    <a:pt x="10335" y="4966"/>
                  </a:cubicBezTo>
                  <a:lnTo>
                    <a:pt x="9680" y="4966"/>
                  </a:lnTo>
                  <a:lnTo>
                    <a:pt x="9680" y="5335"/>
                  </a:lnTo>
                  <a:lnTo>
                    <a:pt x="10275" y="5335"/>
                  </a:lnTo>
                  <a:lnTo>
                    <a:pt x="10275" y="7026"/>
                  </a:lnTo>
                  <a:lnTo>
                    <a:pt x="9466" y="7026"/>
                  </a:lnTo>
                  <a:lnTo>
                    <a:pt x="9466" y="7264"/>
                  </a:lnTo>
                  <a:cubicBezTo>
                    <a:pt x="9466" y="7264"/>
                    <a:pt x="9966" y="7633"/>
                    <a:pt x="10049" y="7978"/>
                  </a:cubicBezTo>
                  <a:cubicBezTo>
                    <a:pt x="10085" y="8073"/>
                    <a:pt x="10037" y="9681"/>
                    <a:pt x="9978" y="11883"/>
                  </a:cubicBezTo>
                  <a:lnTo>
                    <a:pt x="9263" y="11883"/>
                  </a:lnTo>
                  <a:lnTo>
                    <a:pt x="9263" y="12610"/>
                  </a:lnTo>
                  <a:lnTo>
                    <a:pt x="9966" y="12610"/>
                  </a:lnTo>
                  <a:cubicBezTo>
                    <a:pt x="9882" y="15146"/>
                    <a:pt x="9787" y="18253"/>
                    <a:pt x="9704" y="20742"/>
                  </a:cubicBezTo>
                  <a:lnTo>
                    <a:pt x="9013" y="20742"/>
                  </a:lnTo>
                  <a:lnTo>
                    <a:pt x="9013" y="21468"/>
                  </a:lnTo>
                  <a:lnTo>
                    <a:pt x="9680" y="21468"/>
                  </a:lnTo>
                  <a:cubicBezTo>
                    <a:pt x="9644" y="22516"/>
                    <a:pt x="9620" y="23409"/>
                    <a:pt x="9585" y="24040"/>
                  </a:cubicBezTo>
                  <a:lnTo>
                    <a:pt x="8620" y="24040"/>
                  </a:lnTo>
                  <a:lnTo>
                    <a:pt x="8620" y="26278"/>
                  </a:lnTo>
                  <a:lnTo>
                    <a:pt x="7382" y="26278"/>
                  </a:lnTo>
                  <a:lnTo>
                    <a:pt x="7382" y="26230"/>
                  </a:lnTo>
                  <a:cubicBezTo>
                    <a:pt x="7382" y="26230"/>
                    <a:pt x="7894" y="25992"/>
                    <a:pt x="7858" y="25099"/>
                  </a:cubicBezTo>
                  <a:cubicBezTo>
                    <a:pt x="7835" y="24206"/>
                    <a:pt x="6882" y="23051"/>
                    <a:pt x="6049" y="22408"/>
                  </a:cubicBezTo>
                  <a:cubicBezTo>
                    <a:pt x="5227" y="21766"/>
                    <a:pt x="3965" y="20944"/>
                    <a:pt x="3953" y="20920"/>
                  </a:cubicBezTo>
                  <a:cubicBezTo>
                    <a:pt x="3917" y="20932"/>
                    <a:pt x="2667" y="21754"/>
                    <a:pt x="1846" y="22408"/>
                  </a:cubicBezTo>
                  <a:cubicBezTo>
                    <a:pt x="1012" y="23063"/>
                    <a:pt x="60" y="24218"/>
                    <a:pt x="36" y="25099"/>
                  </a:cubicBezTo>
                  <a:cubicBezTo>
                    <a:pt x="0" y="25992"/>
                    <a:pt x="512" y="26230"/>
                    <a:pt x="512" y="26230"/>
                  </a:cubicBezTo>
                  <a:lnTo>
                    <a:pt x="512" y="26278"/>
                  </a:lnTo>
                  <a:lnTo>
                    <a:pt x="36" y="26278"/>
                  </a:lnTo>
                  <a:lnTo>
                    <a:pt x="36" y="29314"/>
                  </a:lnTo>
                  <a:lnTo>
                    <a:pt x="62782" y="29314"/>
                  </a:lnTo>
                  <a:lnTo>
                    <a:pt x="62782" y="26278"/>
                  </a:lnTo>
                  <a:lnTo>
                    <a:pt x="62258" y="26278"/>
                  </a:lnTo>
                  <a:lnTo>
                    <a:pt x="62258" y="26254"/>
                  </a:lnTo>
                  <a:cubicBezTo>
                    <a:pt x="62258" y="26254"/>
                    <a:pt x="62770" y="26004"/>
                    <a:pt x="62734" y="25111"/>
                  </a:cubicBezTo>
                  <a:cubicBezTo>
                    <a:pt x="62710" y="24218"/>
                    <a:pt x="61758" y="23063"/>
                    <a:pt x="60924" y="22420"/>
                  </a:cubicBezTo>
                  <a:cubicBezTo>
                    <a:pt x="60103" y="21789"/>
                    <a:pt x="58841" y="20968"/>
                    <a:pt x="58817" y="20932"/>
                  </a:cubicBezTo>
                  <a:cubicBezTo>
                    <a:pt x="58793" y="20944"/>
                    <a:pt x="57543" y="21766"/>
                    <a:pt x="56722" y="22420"/>
                  </a:cubicBezTo>
                  <a:cubicBezTo>
                    <a:pt x="55888" y="23075"/>
                    <a:pt x="54936" y="24242"/>
                    <a:pt x="54912" y="25111"/>
                  </a:cubicBezTo>
                  <a:cubicBezTo>
                    <a:pt x="54876" y="26004"/>
                    <a:pt x="55388" y="26254"/>
                    <a:pt x="55388" y="26254"/>
                  </a:cubicBezTo>
                  <a:lnTo>
                    <a:pt x="55388" y="26290"/>
                  </a:lnTo>
                  <a:lnTo>
                    <a:pt x="54281" y="26290"/>
                  </a:lnTo>
                  <a:lnTo>
                    <a:pt x="54281" y="24063"/>
                  </a:lnTo>
                  <a:lnTo>
                    <a:pt x="53197" y="24063"/>
                  </a:lnTo>
                  <a:cubicBezTo>
                    <a:pt x="53185" y="23420"/>
                    <a:pt x="53150" y="22528"/>
                    <a:pt x="53102" y="21492"/>
                  </a:cubicBezTo>
                  <a:lnTo>
                    <a:pt x="53781" y="21492"/>
                  </a:lnTo>
                  <a:lnTo>
                    <a:pt x="53781" y="20753"/>
                  </a:lnTo>
                  <a:lnTo>
                    <a:pt x="53078" y="20753"/>
                  </a:lnTo>
                  <a:cubicBezTo>
                    <a:pt x="53007" y="18265"/>
                    <a:pt x="52900" y="15158"/>
                    <a:pt x="52828" y="12633"/>
                  </a:cubicBezTo>
                  <a:lnTo>
                    <a:pt x="53519" y="12633"/>
                  </a:lnTo>
                  <a:lnTo>
                    <a:pt x="53519" y="11907"/>
                  </a:lnTo>
                  <a:lnTo>
                    <a:pt x="52804" y="11907"/>
                  </a:lnTo>
                  <a:cubicBezTo>
                    <a:pt x="52745" y="9716"/>
                    <a:pt x="52709" y="8097"/>
                    <a:pt x="52733" y="7990"/>
                  </a:cubicBezTo>
                  <a:cubicBezTo>
                    <a:pt x="52804" y="7645"/>
                    <a:pt x="53316" y="7276"/>
                    <a:pt x="53316" y="7276"/>
                  </a:cubicBezTo>
                  <a:lnTo>
                    <a:pt x="53316" y="7038"/>
                  </a:lnTo>
                  <a:lnTo>
                    <a:pt x="52507" y="7038"/>
                  </a:lnTo>
                  <a:lnTo>
                    <a:pt x="52507" y="5359"/>
                  </a:lnTo>
                  <a:lnTo>
                    <a:pt x="53102" y="5359"/>
                  </a:lnTo>
                  <a:lnTo>
                    <a:pt x="53102" y="4978"/>
                  </a:lnTo>
                  <a:lnTo>
                    <a:pt x="52447" y="4978"/>
                  </a:lnTo>
                  <a:cubicBezTo>
                    <a:pt x="52650" y="4823"/>
                    <a:pt x="53007" y="4466"/>
                    <a:pt x="52959" y="3954"/>
                  </a:cubicBezTo>
                  <a:cubicBezTo>
                    <a:pt x="52912" y="3406"/>
                    <a:pt x="51780" y="2085"/>
                    <a:pt x="51376" y="1620"/>
                  </a:cubicBezTo>
                  <a:lnTo>
                    <a:pt x="51280" y="13"/>
                  </a:lnTo>
                  <a:lnTo>
                    <a:pt x="51197" y="13"/>
                  </a:lnTo>
                  <a:lnTo>
                    <a:pt x="51102" y="1620"/>
                  </a:lnTo>
                  <a:cubicBezTo>
                    <a:pt x="50697" y="2085"/>
                    <a:pt x="49566" y="3406"/>
                    <a:pt x="49518" y="3954"/>
                  </a:cubicBezTo>
                  <a:cubicBezTo>
                    <a:pt x="49471" y="4466"/>
                    <a:pt x="49828" y="4823"/>
                    <a:pt x="50030" y="4978"/>
                  </a:cubicBezTo>
                  <a:lnTo>
                    <a:pt x="49375" y="4978"/>
                  </a:lnTo>
                  <a:lnTo>
                    <a:pt x="49375" y="5359"/>
                  </a:lnTo>
                  <a:lnTo>
                    <a:pt x="49995" y="5359"/>
                  </a:lnTo>
                  <a:lnTo>
                    <a:pt x="49995" y="7038"/>
                  </a:lnTo>
                  <a:lnTo>
                    <a:pt x="49268" y="7038"/>
                  </a:lnTo>
                  <a:lnTo>
                    <a:pt x="49268" y="7276"/>
                  </a:lnTo>
                  <a:cubicBezTo>
                    <a:pt x="49268" y="7276"/>
                    <a:pt x="49756" y="7645"/>
                    <a:pt x="49852" y="7990"/>
                  </a:cubicBezTo>
                  <a:cubicBezTo>
                    <a:pt x="49875" y="8097"/>
                    <a:pt x="49828" y="9705"/>
                    <a:pt x="49768" y="11907"/>
                  </a:cubicBezTo>
                  <a:lnTo>
                    <a:pt x="48935" y="11907"/>
                  </a:lnTo>
                  <a:lnTo>
                    <a:pt x="48935" y="12633"/>
                  </a:lnTo>
                  <a:lnTo>
                    <a:pt x="49756" y="12633"/>
                  </a:lnTo>
                  <a:cubicBezTo>
                    <a:pt x="49685" y="15158"/>
                    <a:pt x="49578" y="18265"/>
                    <a:pt x="49506" y="20753"/>
                  </a:cubicBezTo>
                  <a:lnTo>
                    <a:pt x="48744" y="20753"/>
                  </a:lnTo>
                  <a:lnTo>
                    <a:pt x="48744" y="21492"/>
                  </a:lnTo>
                  <a:lnTo>
                    <a:pt x="49471" y="21492"/>
                  </a:lnTo>
                  <a:cubicBezTo>
                    <a:pt x="49447" y="22528"/>
                    <a:pt x="49411" y="23420"/>
                    <a:pt x="49387" y="24063"/>
                  </a:cubicBezTo>
                  <a:lnTo>
                    <a:pt x="48875" y="24063"/>
                  </a:lnTo>
                  <a:cubicBezTo>
                    <a:pt x="48911" y="23944"/>
                    <a:pt x="48935" y="23790"/>
                    <a:pt x="48923" y="23611"/>
                  </a:cubicBezTo>
                  <a:cubicBezTo>
                    <a:pt x="48899" y="22885"/>
                    <a:pt x="48125" y="21920"/>
                    <a:pt x="47423" y="21385"/>
                  </a:cubicBezTo>
                  <a:cubicBezTo>
                    <a:pt x="46732" y="20849"/>
                    <a:pt x="45708" y="20170"/>
                    <a:pt x="45684" y="20158"/>
                  </a:cubicBezTo>
                  <a:cubicBezTo>
                    <a:pt x="45649" y="20170"/>
                    <a:pt x="44625" y="20861"/>
                    <a:pt x="43934" y="21385"/>
                  </a:cubicBezTo>
                  <a:cubicBezTo>
                    <a:pt x="43256" y="21920"/>
                    <a:pt x="42470" y="22885"/>
                    <a:pt x="42434" y="23611"/>
                  </a:cubicBezTo>
                  <a:cubicBezTo>
                    <a:pt x="42434" y="23790"/>
                    <a:pt x="42446" y="23944"/>
                    <a:pt x="42482" y="24063"/>
                  </a:cubicBezTo>
                  <a:lnTo>
                    <a:pt x="41851" y="24063"/>
                  </a:lnTo>
                  <a:cubicBezTo>
                    <a:pt x="41839" y="23647"/>
                    <a:pt x="41827" y="23123"/>
                    <a:pt x="41815" y="22528"/>
                  </a:cubicBezTo>
                  <a:lnTo>
                    <a:pt x="42303" y="22528"/>
                  </a:lnTo>
                  <a:lnTo>
                    <a:pt x="42303" y="22004"/>
                  </a:lnTo>
                  <a:lnTo>
                    <a:pt x="41791" y="22004"/>
                  </a:lnTo>
                  <a:cubicBezTo>
                    <a:pt x="41732" y="20218"/>
                    <a:pt x="41672" y="17991"/>
                    <a:pt x="41613" y="16170"/>
                  </a:cubicBezTo>
                  <a:lnTo>
                    <a:pt x="42172" y="16170"/>
                  </a:lnTo>
                  <a:lnTo>
                    <a:pt x="42172" y="15646"/>
                  </a:lnTo>
                  <a:lnTo>
                    <a:pt x="41601" y="15646"/>
                  </a:lnTo>
                  <a:cubicBezTo>
                    <a:pt x="41553" y="14074"/>
                    <a:pt x="41541" y="12931"/>
                    <a:pt x="41553" y="12860"/>
                  </a:cubicBezTo>
                  <a:cubicBezTo>
                    <a:pt x="41613" y="12610"/>
                    <a:pt x="41946" y="12348"/>
                    <a:pt x="41946" y="12348"/>
                  </a:cubicBezTo>
                  <a:lnTo>
                    <a:pt x="41946" y="12181"/>
                  </a:lnTo>
                  <a:lnTo>
                    <a:pt x="41458" y="12181"/>
                  </a:lnTo>
                  <a:lnTo>
                    <a:pt x="41458" y="11050"/>
                  </a:lnTo>
                  <a:lnTo>
                    <a:pt x="41874" y="11050"/>
                  </a:lnTo>
                  <a:lnTo>
                    <a:pt x="41874" y="10800"/>
                  </a:lnTo>
                  <a:lnTo>
                    <a:pt x="41422" y="10800"/>
                  </a:lnTo>
                  <a:cubicBezTo>
                    <a:pt x="41553" y="10693"/>
                    <a:pt x="41791" y="10443"/>
                    <a:pt x="41767" y="10109"/>
                  </a:cubicBezTo>
                  <a:cubicBezTo>
                    <a:pt x="41732" y="9740"/>
                    <a:pt x="40993" y="8859"/>
                    <a:pt x="40708" y="8550"/>
                  </a:cubicBezTo>
                  <a:lnTo>
                    <a:pt x="40636" y="7466"/>
                  </a:lnTo>
                  <a:lnTo>
                    <a:pt x="40589" y="7466"/>
                  </a:lnTo>
                  <a:lnTo>
                    <a:pt x="40517" y="8550"/>
                  </a:lnTo>
                  <a:cubicBezTo>
                    <a:pt x="40231" y="8859"/>
                    <a:pt x="39493" y="9740"/>
                    <a:pt x="39458" y="10109"/>
                  </a:cubicBezTo>
                  <a:cubicBezTo>
                    <a:pt x="39434" y="10455"/>
                    <a:pt x="39672" y="10693"/>
                    <a:pt x="39803" y="10800"/>
                  </a:cubicBezTo>
                  <a:lnTo>
                    <a:pt x="39374" y="10800"/>
                  </a:lnTo>
                  <a:lnTo>
                    <a:pt x="39374" y="11050"/>
                  </a:lnTo>
                  <a:lnTo>
                    <a:pt x="39767" y="11050"/>
                  </a:lnTo>
                  <a:lnTo>
                    <a:pt x="39767" y="12181"/>
                  </a:lnTo>
                  <a:lnTo>
                    <a:pt x="39231" y="12181"/>
                  </a:lnTo>
                  <a:lnTo>
                    <a:pt x="39231" y="12348"/>
                  </a:lnTo>
                  <a:cubicBezTo>
                    <a:pt x="39231" y="12348"/>
                    <a:pt x="39565" y="12610"/>
                    <a:pt x="39624" y="12860"/>
                  </a:cubicBezTo>
                  <a:cubicBezTo>
                    <a:pt x="39636" y="12931"/>
                    <a:pt x="39612" y="14086"/>
                    <a:pt x="39577" y="15646"/>
                  </a:cubicBezTo>
                  <a:lnTo>
                    <a:pt x="39088" y="15646"/>
                  </a:lnTo>
                  <a:lnTo>
                    <a:pt x="39088" y="16170"/>
                  </a:lnTo>
                  <a:lnTo>
                    <a:pt x="39565" y="16170"/>
                  </a:lnTo>
                  <a:cubicBezTo>
                    <a:pt x="39517" y="17991"/>
                    <a:pt x="39446" y="20218"/>
                    <a:pt x="39386" y="22004"/>
                  </a:cubicBezTo>
                  <a:lnTo>
                    <a:pt x="38910" y="22004"/>
                  </a:lnTo>
                  <a:lnTo>
                    <a:pt x="38910" y="22528"/>
                  </a:lnTo>
                  <a:lnTo>
                    <a:pt x="39374" y="22528"/>
                  </a:lnTo>
                  <a:cubicBezTo>
                    <a:pt x="39350" y="23111"/>
                    <a:pt x="39338" y="23623"/>
                    <a:pt x="39327" y="24063"/>
                  </a:cubicBezTo>
                  <a:lnTo>
                    <a:pt x="38517" y="24063"/>
                  </a:lnTo>
                  <a:lnTo>
                    <a:pt x="38517" y="21325"/>
                  </a:lnTo>
                  <a:lnTo>
                    <a:pt x="37957" y="21325"/>
                  </a:lnTo>
                  <a:lnTo>
                    <a:pt x="37957" y="20813"/>
                  </a:lnTo>
                  <a:cubicBezTo>
                    <a:pt x="37957" y="20813"/>
                    <a:pt x="38910" y="20372"/>
                    <a:pt x="38862" y="18670"/>
                  </a:cubicBezTo>
                  <a:cubicBezTo>
                    <a:pt x="38803" y="16979"/>
                    <a:pt x="37005" y="14777"/>
                    <a:pt x="35421" y="13538"/>
                  </a:cubicBezTo>
                  <a:cubicBezTo>
                    <a:pt x="34159" y="12538"/>
                    <a:pt x="32373" y="11348"/>
                    <a:pt x="31695" y="10895"/>
                  </a:cubicBezTo>
                  <a:lnTo>
                    <a:pt x="31516" y="8216"/>
                  </a:lnTo>
                  <a:lnTo>
                    <a:pt x="31373" y="8216"/>
                  </a:lnTo>
                  <a:lnTo>
                    <a:pt x="31183" y="10859"/>
                  </a:lnTo>
                  <a:cubicBezTo>
                    <a:pt x="30540" y="11276"/>
                    <a:pt x="28694" y="12514"/>
                    <a:pt x="27408" y="13526"/>
                  </a:cubicBezTo>
                  <a:cubicBezTo>
                    <a:pt x="25825" y="14753"/>
                    <a:pt x="24027" y="16967"/>
                    <a:pt x="23967" y="18658"/>
                  </a:cubicBezTo>
                  <a:cubicBezTo>
                    <a:pt x="23908" y="20349"/>
                    <a:pt x="24872" y="20801"/>
                    <a:pt x="24872" y="20801"/>
                  </a:cubicBezTo>
                  <a:lnTo>
                    <a:pt x="24872" y="21301"/>
                  </a:lnTo>
                  <a:lnTo>
                    <a:pt x="24313" y="21301"/>
                  </a:lnTo>
                  <a:lnTo>
                    <a:pt x="24313" y="24040"/>
                  </a:lnTo>
                  <a:lnTo>
                    <a:pt x="23444" y="24040"/>
                  </a:lnTo>
                  <a:cubicBezTo>
                    <a:pt x="23432" y="23623"/>
                    <a:pt x="23420" y="23111"/>
                    <a:pt x="23396" y="22516"/>
                  </a:cubicBezTo>
                  <a:lnTo>
                    <a:pt x="23860" y="22516"/>
                  </a:lnTo>
                  <a:lnTo>
                    <a:pt x="23860" y="21992"/>
                  </a:lnTo>
                  <a:lnTo>
                    <a:pt x="23384" y="21992"/>
                  </a:lnTo>
                  <a:cubicBezTo>
                    <a:pt x="23325" y="20206"/>
                    <a:pt x="23265" y="17967"/>
                    <a:pt x="23205" y="16158"/>
                  </a:cubicBezTo>
                  <a:lnTo>
                    <a:pt x="23682" y="16158"/>
                  </a:lnTo>
                  <a:lnTo>
                    <a:pt x="23682" y="15634"/>
                  </a:lnTo>
                  <a:lnTo>
                    <a:pt x="23194" y="15634"/>
                  </a:lnTo>
                  <a:cubicBezTo>
                    <a:pt x="23146" y="14062"/>
                    <a:pt x="23134" y="12907"/>
                    <a:pt x="23146" y="12836"/>
                  </a:cubicBezTo>
                  <a:cubicBezTo>
                    <a:pt x="23205" y="12598"/>
                    <a:pt x="23539" y="12336"/>
                    <a:pt x="23539" y="12336"/>
                  </a:cubicBezTo>
                  <a:lnTo>
                    <a:pt x="23539" y="12169"/>
                  </a:lnTo>
                  <a:lnTo>
                    <a:pt x="23003" y="12169"/>
                  </a:lnTo>
                  <a:lnTo>
                    <a:pt x="23003" y="11038"/>
                  </a:lnTo>
                  <a:lnTo>
                    <a:pt x="23396" y="11038"/>
                  </a:lnTo>
                  <a:lnTo>
                    <a:pt x="23396" y="10788"/>
                  </a:lnTo>
                  <a:lnTo>
                    <a:pt x="22967" y="10788"/>
                  </a:lnTo>
                  <a:cubicBezTo>
                    <a:pt x="23098" y="10681"/>
                    <a:pt x="23336" y="10431"/>
                    <a:pt x="23313" y="10097"/>
                  </a:cubicBezTo>
                  <a:cubicBezTo>
                    <a:pt x="23277" y="9728"/>
                    <a:pt x="22491" y="8823"/>
                    <a:pt x="22241" y="8526"/>
                  </a:cubicBezTo>
                  <a:lnTo>
                    <a:pt x="22182" y="7454"/>
                  </a:lnTo>
                  <a:lnTo>
                    <a:pt x="22134" y="7454"/>
                  </a:lnTo>
                  <a:lnTo>
                    <a:pt x="22086" y="8502"/>
                  </a:lnTo>
                  <a:cubicBezTo>
                    <a:pt x="21836" y="8788"/>
                    <a:pt x="21039" y="9728"/>
                    <a:pt x="21003" y="10097"/>
                  </a:cubicBezTo>
                  <a:cubicBezTo>
                    <a:pt x="20979" y="10443"/>
                    <a:pt x="21217" y="10681"/>
                    <a:pt x="21348" y="10788"/>
                  </a:cubicBezTo>
                  <a:lnTo>
                    <a:pt x="20896" y="10788"/>
                  </a:lnTo>
                  <a:lnTo>
                    <a:pt x="20896" y="11038"/>
                  </a:lnTo>
                  <a:lnTo>
                    <a:pt x="21312" y="11038"/>
                  </a:lnTo>
                  <a:lnTo>
                    <a:pt x="21312" y="12169"/>
                  </a:lnTo>
                  <a:lnTo>
                    <a:pt x="20824" y="12169"/>
                  </a:lnTo>
                  <a:lnTo>
                    <a:pt x="20824" y="12336"/>
                  </a:lnTo>
                  <a:cubicBezTo>
                    <a:pt x="20824" y="12336"/>
                    <a:pt x="21158" y="12598"/>
                    <a:pt x="21217" y="12836"/>
                  </a:cubicBezTo>
                  <a:cubicBezTo>
                    <a:pt x="21229" y="12907"/>
                    <a:pt x="21193" y="14074"/>
                    <a:pt x="21170" y="15634"/>
                  </a:cubicBezTo>
                  <a:lnTo>
                    <a:pt x="20598" y="15634"/>
                  </a:lnTo>
                  <a:lnTo>
                    <a:pt x="20598" y="16158"/>
                  </a:lnTo>
                  <a:lnTo>
                    <a:pt x="21158" y="16158"/>
                  </a:lnTo>
                  <a:cubicBezTo>
                    <a:pt x="21110" y="17967"/>
                    <a:pt x="21039" y="20206"/>
                    <a:pt x="20979" y="21992"/>
                  </a:cubicBezTo>
                  <a:lnTo>
                    <a:pt x="20467" y="21992"/>
                  </a:lnTo>
                  <a:lnTo>
                    <a:pt x="20467" y="22516"/>
                  </a:lnTo>
                  <a:lnTo>
                    <a:pt x="20955" y="22516"/>
                  </a:lnTo>
                  <a:cubicBezTo>
                    <a:pt x="20943" y="23087"/>
                    <a:pt x="20931" y="23611"/>
                    <a:pt x="20919" y="24040"/>
                  </a:cubicBezTo>
                  <a:lnTo>
                    <a:pt x="20300" y="24040"/>
                  </a:lnTo>
                  <a:cubicBezTo>
                    <a:pt x="20336" y="23921"/>
                    <a:pt x="20360" y="23778"/>
                    <a:pt x="20348" y="23599"/>
                  </a:cubicBezTo>
                  <a:cubicBezTo>
                    <a:pt x="20324" y="22873"/>
                    <a:pt x="19550" y="21896"/>
                    <a:pt x="18848" y="21361"/>
                  </a:cubicBezTo>
                  <a:cubicBezTo>
                    <a:pt x="18157" y="20825"/>
                    <a:pt x="17133" y="20158"/>
                    <a:pt x="17109" y="20146"/>
                  </a:cubicBezTo>
                  <a:cubicBezTo>
                    <a:pt x="17074" y="20158"/>
                    <a:pt x="16050" y="20849"/>
                    <a:pt x="15359" y="21361"/>
                  </a:cubicBezTo>
                  <a:cubicBezTo>
                    <a:pt x="14681" y="21896"/>
                    <a:pt x="13895" y="22873"/>
                    <a:pt x="13859" y="23599"/>
                  </a:cubicBezTo>
                  <a:cubicBezTo>
                    <a:pt x="13859" y="23778"/>
                    <a:pt x="13871" y="23921"/>
                    <a:pt x="13907" y="24040"/>
                  </a:cubicBezTo>
                  <a:lnTo>
                    <a:pt x="13395" y="24040"/>
                  </a:lnTo>
                  <a:cubicBezTo>
                    <a:pt x="13383" y="23409"/>
                    <a:pt x="13359" y="22516"/>
                    <a:pt x="13311" y="21468"/>
                  </a:cubicBezTo>
                  <a:lnTo>
                    <a:pt x="14038" y="21468"/>
                  </a:lnTo>
                  <a:lnTo>
                    <a:pt x="14038" y="20742"/>
                  </a:lnTo>
                  <a:lnTo>
                    <a:pt x="13276" y="20742"/>
                  </a:lnTo>
                  <a:cubicBezTo>
                    <a:pt x="13204" y="18253"/>
                    <a:pt x="13097" y="15146"/>
                    <a:pt x="13026" y="12610"/>
                  </a:cubicBezTo>
                  <a:lnTo>
                    <a:pt x="13847" y="12610"/>
                  </a:lnTo>
                  <a:lnTo>
                    <a:pt x="13847" y="11883"/>
                  </a:lnTo>
                  <a:lnTo>
                    <a:pt x="13014" y="11883"/>
                  </a:lnTo>
                  <a:cubicBezTo>
                    <a:pt x="12954" y="9693"/>
                    <a:pt x="12907" y="8073"/>
                    <a:pt x="12942" y="7978"/>
                  </a:cubicBezTo>
                  <a:cubicBezTo>
                    <a:pt x="13014" y="7633"/>
                    <a:pt x="13514" y="7264"/>
                    <a:pt x="13514" y="7264"/>
                  </a:cubicBezTo>
                  <a:lnTo>
                    <a:pt x="13514" y="7026"/>
                  </a:lnTo>
                  <a:lnTo>
                    <a:pt x="12788" y="7026"/>
                  </a:lnTo>
                  <a:lnTo>
                    <a:pt x="12788" y="5335"/>
                  </a:lnTo>
                  <a:lnTo>
                    <a:pt x="13419" y="5335"/>
                  </a:lnTo>
                  <a:lnTo>
                    <a:pt x="13419" y="4966"/>
                  </a:lnTo>
                  <a:lnTo>
                    <a:pt x="12764" y="4966"/>
                  </a:lnTo>
                  <a:cubicBezTo>
                    <a:pt x="12954" y="4799"/>
                    <a:pt x="13311" y="4442"/>
                    <a:pt x="13264" y="3942"/>
                  </a:cubicBezTo>
                  <a:cubicBezTo>
                    <a:pt x="13216" y="3394"/>
                    <a:pt x="12085" y="2061"/>
                    <a:pt x="11692" y="1608"/>
                  </a:cubicBezTo>
                  <a:lnTo>
                    <a:pt x="11585" y="1"/>
                  </a:lnTo>
                  <a:close/>
                </a:path>
              </a:pathLst>
            </a:custGeom>
            <a:gradFill>
              <a:gsLst>
                <a:gs pos="0">
                  <a:schemeClr val="accent3"/>
                </a:gs>
                <a:gs pos="100000">
                  <a:srgbClr val="7D386F"/>
                </a:gs>
                <a:gs pos="100000">
                  <a:schemeClr val="accent4"/>
                </a:gs>
              </a:gsLst>
              <a:lin ang="540070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3" name="Google Shape;1443;p36"/>
            <p:cNvSpPr/>
            <p:nvPr/>
          </p:nvSpPr>
          <p:spPr>
            <a:xfrm>
              <a:off x="3824639" y="4001037"/>
              <a:ext cx="67354" cy="71244"/>
            </a:xfrm>
            <a:custGeom>
              <a:avLst/>
              <a:gdLst/>
              <a:ahLst/>
              <a:cxnLst/>
              <a:rect l="l" t="t" r="r" b="b"/>
              <a:pathLst>
                <a:path w="1835" h="1941" extrusionOk="0">
                  <a:moveTo>
                    <a:pt x="596" y="0"/>
                  </a:moveTo>
                  <a:lnTo>
                    <a:pt x="596" y="0"/>
                  </a:lnTo>
                  <a:cubicBezTo>
                    <a:pt x="251" y="167"/>
                    <a:pt x="1" y="512"/>
                    <a:pt x="1" y="929"/>
                  </a:cubicBezTo>
                  <a:cubicBezTo>
                    <a:pt x="1" y="1476"/>
                    <a:pt x="453" y="1941"/>
                    <a:pt x="1013" y="1941"/>
                  </a:cubicBezTo>
                  <a:cubicBezTo>
                    <a:pt x="1358" y="1941"/>
                    <a:pt x="1656" y="1774"/>
                    <a:pt x="1835" y="1524"/>
                  </a:cubicBezTo>
                  <a:lnTo>
                    <a:pt x="1835" y="1524"/>
                  </a:lnTo>
                  <a:cubicBezTo>
                    <a:pt x="1715" y="1584"/>
                    <a:pt x="1561" y="1607"/>
                    <a:pt x="1418" y="1607"/>
                  </a:cubicBezTo>
                  <a:cubicBezTo>
                    <a:pt x="870" y="1607"/>
                    <a:pt x="406" y="1167"/>
                    <a:pt x="406" y="595"/>
                  </a:cubicBezTo>
                  <a:cubicBezTo>
                    <a:pt x="406" y="381"/>
                    <a:pt x="477" y="179"/>
                    <a:pt x="59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4" name="Google Shape;1444;p36"/>
            <p:cNvSpPr/>
            <p:nvPr/>
          </p:nvSpPr>
          <p:spPr>
            <a:xfrm>
              <a:off x="5265053" y="4005405"/>
              <a:ext cx="67354" cy="71244"/>
            </a:xfrm>
            <a:custGeom>
              <a:avLst/>
              <a:gdLst/>
              <a:ahLst/>
              <a:cxnLst/>
              <a:rect l="l" t="t" r="r" b="b"/>
              <a:pathLst>
                <a:path w="1835" h="1941" extrusionOk="0">
                  <a:moveTo>
                    <a:pt x="1239" y="0"/>
                  </a:moveTo>
                  <a:lnTo>
                    <a:pt x="1239" y="0"/>
                  </a:lnTo>
                  <a:cubicBezTo>
                    <a:pt x="1358" y="191"/>
                    <a:pt x="1430" y="381"/>
                    <a:pt x="1430" y="595"/>
                  </a:cubicBezTo>
                  <a:cubicBezTo>
                    <a:pt x="1430" y="1167"/>
                    <a:pt x="977" y="1607"/>
                    <a:pt x="418" y="1607"/>
                  </a:cubicBezTo>
                  <a:cubicBezTo>
                    <a:pt x="275" y="1607"/>
                    <a:pt x="120" y="1584"/>
                    <a:pt x="1" y="1524"/>
                  </a:cubicBezTo>
                  <a:lnTo>
                    <a:pt x="1" y="1524"/>
                  </a:lnTo>
                  <a:cubicBezTo>
                    <a:pt x="180" y="1774"/>
                    <a:pt x="477" y="1941"/>
                    <a:pt x="823" y="1941"/>
                  </a:cubicBezTo>
                  <a:cubicBezTo>
                    <a:pt x="1394" y="1941"/>
                    <a:pt x="1835" y="1477"/>
                    <a:pt x="1835" y="929"/>
                  </a:cubicBezTo>
                  <a:cubicBezTo>
                    <a:pt x="1835" y="512"/>
                    <a:pt x="1585" y="167"/>
                    <a:pt x="123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5" name="Google Shape;1445;p36"/>
            <p:cNvSpPr/>
            <p:nvPr/>
          </p:nvSpPr>
          <p:spPr>
            <a:xfrm>
              <a:off x="4211436" y="4294713"/>
              <a:ext cx="45477" cy="48084"/>
            </a:xfrm>
            <a:custGeom>
              <a:avLst/>
              <a:gdLst/>
              <a:ahLst/>
              <a:cxnLst/>
              <a:rect l="l" t="t" r="r" b="b"/>
              <a:pathLst>
                <a:path w="1239" h="1310" extrusionOk="0">
                  <a:moveTo>
                    <a:pt x="833" y="0"/>
                  </a:moveTo>
                  <a:cubicBezTo>
                    <a:pt x="929" y="119"/>
                    <a:pt x="964" y="250"/>
                    <a:pt x="964" y="393"/>
                  </a:cubicBezTo>
                  <a:cubicBezTo>
                    <a:pt x="964" y="786"/>
                    <a:pt x="655" y="1084"/>
                    <a:pt x="286" y="1084"/>
                  </a:cubicBezTo>
                  <a:cubicBezTo>
                    <a:pt x="191" y="1084"/>
                    <a:pt x="83" y="1072"/>
                    <a:pt x="0" y="1024"/>
                  </a:cubicBezTo>
                  <a:lnTo>
                    <a:pt x="0" y="1024"/>
                  </a:lnTo>
                  <a:cubicBezTo>
                    <a:pt x="119" y="1191"/>
                    <a:pt x="333" y="1310"/>
                    <a:pt x="548" y="1310"/>
                  </a:cubicBezTo>
                  <a:cubicBezTo>
                    <a:pt x="941" y="1310"/>
                    <a:pt x="1238" y="988"/>
                    <a:pt x="1238" y="619"/>
                  </a:cubicBezTo>
                  <a:cubicBezTo>
                    <a:pt x="1238" y="333"/>
                    <a:pt x="1072" y="95"/>
                    <a:pt x="83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6" name="Google Shape;1446;p36"/>
            <p:cNvSpPr/>
            <p:nvPr/>
          </p:nvSpPr>
          <p:spPr>
            <a:xfrm>
              <a:off x="4895361" y="4294713"/>
              <a:ext cx="45477" cy="48084"/>
            </a:xfrm>
            <a:custGeom>
              <a:avLst/>
              <a:gdLst/>
              <a:ahLst/>
              <a:cxnLst/>
              <a:rect l="l" t="t" r="r" b="b"/>
              <a:pathLst>
                <a:path w="1239" h="1310" extrusionOk="0">
                  <a:moveTo>
                    <a:pt x="405" y="0"/>
                  </a:moveTo>
                  <a:lnTo>
                    <a:pt x="405" y="0"/>
                  </a:lnTo>
                  <a:cubicBezTo>
                    <a:pt x="167" y="95"/>
                    <a:pt x="0" y="333"/>
                    <a:pt x="0" y="619"/>
                  </a:cubicBezTo>
                  <a:cubicBezTo>
                    <a:pt x="0" y="988"/>
                    <a:pt x="298" y="1310"/>
                    <a:pt x="691" y="1310"/>
                  </a:cubicBezTo>
                  <a:cubicBezTo>
                    <a:pt x="905" y="1310"/>
                    <a:pt x="1119" y="1191"/>
                    <a:pt x="1239" y="1024"/>
                  </a:cubicBezTo>
                  <a:lnTo>
                    <a:pt x="1239" y="1024"/>
                  </a:lnTo>
                  <a:cubicBezTo>
                    <a:pt x="1143" y="1072"/>
                    <a:pt x="1060" y="1084"/>
                    <a:pt x="953" y="1084"/>
                  </a:cubicBezTo>
                  <a:cubicBezTo>
                    <a:pt x="584" y="1084"/>
                    <a:pt x="274" y="786"/>
                    <a:pt x="274" y="393"/>
                  </a:cubicBezTo>
                  <a:cubicBezTo>
                    <a:pt x="274" y="250"/>
                    <a:pt x="310" y="119"/>
                    <a:pt x="40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7" name="Google Shape;1447;p36"/>
            <p:cNvSpPr/>
            <p:nvPr/>
          </p:nvSpPr>
          <p:spPr>
            <a:xfrm>
              <a:off x="4529999" y="4244427"/>
              <a:ext cx="128541" cy="135515"/>
            </a:xfrm>
            <a:custGeom>
              <a:avLst/>
              <a:gdLst/>
              <a:ahLst/>
              <a:cxnLst/>
              <a:rect l="l" t="t" r="r" b="b"/>
              <a:pathLst>
                <a:path w="3502" h="3692" extrusionOk="0">
                  <a:moveTo>
                    <a:pt x="1132" y="1"/>
                  </a:moveTo>
                  <a:lnTo>
                    <a:pt x="1132" y="1"/>
                  </a:lnTo>
                  <a:cubicBezTo>
                    <a:pt x="465" y="299"/>
                    <a:pt x="1" y="965"/>
                    <a:pt x="1" y="1751"/>
                  </a:cubicBezTo>
                  <a:cubicBezTo>
                    <a:pt x="1" y="2823"/>
                    <a:pt x="858" y="3692"/>
                    <a:pt x="1929" y="3692"/>
                  </a:cubicBezTo>
                  <a:cubicBezTo>
                    <a:pt x="2572" y="3692"/>
                    <a:pt x="3144" y="3370"/>
                    <a:pt x="3501" y="2882"/>
                  </a:cubicBezTo>
                  <a:lnTo>
                    <a:pt x="3501" y="2882"/>
                  </a:lnTo>
                  <a:cubicBezTo>
                    <a:pt x="3263" y="2989"/>
                    <a:pt x="2977" y="3049"/>
                    <a:pt x="2691" y="3049"/>
                  </a:cubicBezTo>
                  <a:cubicBezTo>
                    <a:pt x="1620" y="3049"/>
                    <a:pt x="763" y="2180"/>
                    <a:pt x="763" y="1132"/>
                  </a:cubicBezTo>
                  <a:cubicBezTo>
                    <a:pt x="763" y="715"/>
                    <a:pt x="894" y="322"/>
                    <a:pt x="11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4" name="Google Shape;126;p26">
            <a:extLst>
              <a:ext uri="{FF2B5EF4-FFF2-40B4-BE49-F238E27FC236}">
                <a16:creationId xmlns:a16="http://schemas.microsoft.com/office/drawing/2014/main" id="{FE066B60-2A75-43F9-9B1C-CA9FD929D9F3}"/>
              </a:ext>
            </a:extLst>
          </p:cNvPr>
          <p:cNvSpPr txBox="1">
            <a:spLocks/>
          </p:cNvSpPr>
          <p:nvPr/>
        </p:nvSpPr>
        <p:spPr>
          <a:xfrm>
            <a:off x="2971861" y="340769"/>
            <a:ext cx="2771605" cy="825286"/>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5200"/>
              <a:buFont typeface="Berkshire Swash"/>
              <a:buNone/>
              <a:defRPr sz="6000" b="0" i="0" u="none" strike="noStrike" cap="none">
                <a:solidFill>
                  <a:srgbClr val="FFFFFF"/>
                </a:solidFill>
                <a:latin typeface="Berkshire Swash"/>
                <a:ea typeface="Berkshire Swash"/>
                <a:cs typeface="Berkshire Swash"/>
                <a:sym typeface="Berkshire Swash"/>
              </a:defRPr>
            </a:lvl1pPr>
            <a:lvl2pPr marR="0" lvl="1"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2pPr>
            <a:lvl3pPr marR="0" lvl="2"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3pPr>
            <a:lvl4pPr marR="0" lvl="3"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4pPr>
            <a:lvl5pPr marR="0" lvl="4"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5pPr>
            <a:lvl6pPr marR="0" lvl="5"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6pPr>
            <a:lvl7pPr marR="0" lvl="6"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7pPr>
            <a:lvl8pPr marR="0" lvl="7"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8pPr>
            <a:lvl9pPr marR="0" lvl="8"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9pPr>
          </a:lstStyle>
          <a:p>
            <a:pPr marL="0" marR="0" lvl="0" indent="0" algn="ctr" defTabSz="914400" rtl="0" eaLnBrk="1" fontAlgn="auto" latinLnBrk="0" hangingPunct="1">
              <a:lnSpc>
                <a:spcPct val="100000"/>
              </a:lnSpc>
              <a:spcBef>
                <a:spcPts val="0"/>
              </a:spcBef>
              <a:spcAft>
                <a:spcPts val="0"/>
              </a:spcAft>
              <a:buClr>
                <a:srgbClr val="FFFFFF"/>
              </a:buClr>
              <a:buSzPts val="5200"/>
              <a:buFont typeface="Berkshire Swash"/>
              <a:buNone/>
              <a:tabLst/>
              <a:defRPr/>
            </a:pPr>
            <a:r>
              <a:rPr kumimoji="0" lang="ar-SA" sz="5400" b="0" i="0" u="none" strike="noStrike" kern="0" cap="none" spc="0" normalizeH="0" baseline="0" noProof="0" dirty="0">
                <a:ln>
                  <a:noFill/>
                </a:ln>
                <a:solidFill>
                  <a:srgbClr val="FFF7F1">
                    <a:lumMod val="90000"/>
                  </a:srgbClr>
                </a:solidFill>
                <a:effectLst>
                  <a:glow rad="88900">
                    <a:srgbClr val="FFF7F1">
                      <a:lumMod val="25000"/>
                    </a:srgbClr>
                  </a:glow>
                </a:effectLst>
                <a:uLnTx/>
                <a:uFillTx/>
                <a:latin typeface="Questv1" panose="01000500000000020006" pitchFamily="50" charset="-78"/>
                <a:cs typeface="Questv1" panose="01000500000000020006" pitchFamily="50" charset="-78"/>
                <a:sym typeface="Berkshire Swash"/>
              </a:rPr>
              <a:t>نشاط 1</a:t>
            </a:r>
            <a:endParaRPr kumimoji="0" lang="en-US" sz="5400" b="0" i="0" u="none" strike="noStrike" kern="0" cap="none" spc="0" normalizeH="0" baseline="0" noProof="0" dirty="0">
              <a:ln>
                <a:noFill/>
              </a:ln>
              <a:solidFill>
                <a:srgbClr val="FFF7F1">
                  <a:lumMod val="90000"/>
                </a:srgbClr>
              </a:solidFill>
              <a:effectLst>
                <a:glow rad="88900">
                  <a:srgbClr val="FFF7F1">
                    <a:lumMod val="25000"/>
                  </a:srgbClr>
                </a:glow>
              </a:effectLst>
              <a:uLnTx/>
              <a:uFillTx/>
              <a:latin typeface="Questv1" panose="01000500000000020006" pitchFamily="50" charset="-78"/>
              <a:cs typeface="Questv1" panose="01000500000000020006" pitchFamily="50" charset="-78"/>
              <a:sym typeface="Berkshire Swash"/>
            </a:endParaRPr>
          </a:p>
        </p:txBody>
      </p:sp>
      <p:grpSp>
        <p:nvGrpSpPr>
          <p:cNvPr id="43" name="Google Shape;1437;p36">
            <a:extLst>
              <a:ext uri="{FF2B5EF4-FFF2-40B4-BE49-F238E27FC236}">
                <a16:creationId xmlns:a16="http://schemas.microsoft.com/office/drawing/2014/main" id="{35FA222C-260C-4C6F-A4FF-676A1F6ADAE6}"/>
              </a:ext>
            </a:extLst>
          </p:cNvPr>
          <p:cNvGrpSpPr/>
          <p:nvPr/>
        </p:nvGrpSpPr>
        <p:grpSpPr>
          <a:xfrm>
            <a:off x="7913065" y="104779"/>
            <a:ext cx="1105166" cy="1061552"/>
            <a:chOff x="6535925" y="-2669850"/>
            <a:chExt cx="558125" cy="536100"/>
          </a:xfrm>
        </p:grpSpPr>
        <p:sp>
          <p:nvSpPr>
            <p:cNvPr id="55" name="Google Shape;1438;p36">
              <a:extLst>
                <a:ext uri="{FF2B5EF4-FFF2-40B4-BE49-F238E27FC236}">
                  <a16:creationId xmlns:a16="http://schemas.microsoft.com/office/drawing/2014/main" id="{3D3C5429-ED37-45B5-A6EE-BEC71A168149}"/>
                </a:ext>
              </a:extLst>
            </p:cNvPr>
            <p:cNvSpPr/>
            <p:nvPr/>
          </p:nvSpPr>
          <p:spPr>
            <a:xfrm>
              <a:off x="6868700" y="-2505750"/>
              <a:ext cx="109575" cy="101900"/>
            </a:xfrm>
            <a:custGeom>
              <a:avLst/>
              <a:gdLst/>
              <a:ahLst/>
              <a:cxnLst/>
              <a:rect l="l" t="t" r="r" b="b"/>
              <a:pathLst>
                <a:path w="4383" h="4076" extrusionOk="0">
                  <a:moveTo>
                    <a:pt x="2203" y="0"/>
                  </a:moveTo>
                  <a:cubicBezTo>
                    <a:pt x="2168" y="0"/>
                    <a:pt x="2126" y="15"/>
                    <a:pt x="2084" y="45"/>
                  </a:cubicBezTo>
                  <a:lnTo>
                    <a:pt x="1489" y="1247"/>
                  </a:lnTo>
                  <a:cubicBezTo>
                    <a:pt x="1489" y="1283"/>
                    <a:pt x="1465" y="1295"/>
                    <a:pt x="1429" y="1295"/>
                  </a:cubicBezTo>
                  <a:lnTo>
                    <a:pt x="96" y="1485"/>
                  </a:lnTo>
                  <a:cubicBezTo>
                    <a:pt x="13" y="1509"/>
                    <a:pt x="1" y="1593"/>
                    <a:pt x="48" y="1640"/>
                  </a:cubicBezTo>
                  <a:lnTo>
                    <a:pt x="1013" y="2581"/>
                  </a:lnTo>
                  <a:cubicBezTo>
                    <a:pt x="1048" y="2593"/>
                    <a:pt x="1048" y="2617"/>
                    <a:pt x="1048" y="2652"/>
                  </a:cubicBezTo>
                  <a:lnTo>
                    <a:pt x="822" y="3974"/>
                  </a:lnTo>
                  <a:cubicBezTo>
                    <a:pt x="822" y="4033"/>
                    <a:pt x="871" y="4075"/>
                    <a:pt x="921" y="4075"/>
                  </a:cubicBezTo>
                  <a:cubicBezTo>
                    <a:pt x="932" y="4075"/>
                    <a:pt x="943" y="4073"/>
                    <a:pt x="953" y="4069"/>
                  </a:cubicBezTo>
                  <a:lnTo>
                    <a:pt x="2144" y="3438"/>
                  </a:lnTo>
                  <a:cubicBezTo>
                    <a:pt x="2156" y="3432"/>
                    <a:pt x="2168" y="3429"/>
                    <a:pt x="2181" y="3429"/>
                  </a:cubicBezTo>
                  <a:cubicBezTo>
                    <a:pt x="2194" y="3429"/>
                    <a:pt x="2209" y="3432"/>
                    <a:pt x="2227" y="3438"/>
                  </a:cubicBezTo>
                  <a:lnTo>
                    <a:pt x="3418" y="4069"/>
                  </a:lnTo>
                  <a:cubicBezTo>
                    <a:pt x="3430" y="4073"/>
                    <a:pt x="3443" y="4075"/>
                    <a:pt x="3455" y="4075"/>
                  </a:cubicBezTo>
                  <a:cubicBezTo>
                    <a:pt x="3512" y="4075"/>
                    <a:pt x="3559" y="4033"/>
                    <a:pt x="3549" y="3974"/>
                  </a:cubicBezTo>
                  <a:lnTo>
                    <a:pt x="3322" y="2652"/>
                  </a:lnTo>
                  <a:cubicBezTo>
                    <a:pt x="3322" y="2617"/>
                    <a:pt x="3334" y="2593"/>
                    <a:pt x="3358" y="2581"/>
                  </a:cubicBezTo>
                  <a:lnTo>
                    <a:pt x="4323" y="1640"/>
                  </a:lnTo>
                  <a:cubicBezTo>
                    <a:pt x="4382" y="1593"/>
                    <a:pt x="4346" y="1509"/>
                    <a:pt x="4275" y="1485"/>
                  </a:cubicBezTo>
                  <a:lnTo>
                    <a:pt x="2941" y="1295"/>
                  </a:lnTo>
                  <a:cubicBezTo>
                    <a:pt x="2918" y="1295"/>
                    <a:pt x="2894" y="1283"/>
                    <a:pt x="2882" y="1247"/>
                  </a:cubicBezTo>
                  <a:lnTo>
                    <a:pt x="2287" y="45"/>
                  </a:lnTo>
                  <a:cubicBezTo>
                    <a:pt x="2269" y="15"/>
                    <a:pt x="2239" y="0"/>
                    <a:pt x="2203" y="0"/>
                  </a:cubicBezTo>
                  <a:close/>
                </a:path>
              </a:pathLst>
            </a:custGeom>
            <a:gradFill>
              <a:gsLst>
                <a:gs pos="0">
                  <a:srgbClr val="E69138"/>
                </a:gs>
                <a:gs pos="50000">
                  <a:srgbClr val="FFF2CC"/>
                </a:gs>
                <a:gs pos="100000">
                  <a:srgbClr val="E69138"/>
                </a:gs>
              </a:gsLst>
              <a:lin ang="2700006"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439;p36">
              <a:extLst>
                <a:ext uri="{FF2B5EF4-FFF2-40B4-BE49-F238E27FC236}">
                  <a16:creationId xmlns:a16="http://schemas.microsoft.com/office/drawing/2014/main" id="{BDA13AB0-F992-463C-A816-1C760B3C759D}"/>
                </a:ext>
              </a:extLst>
            </p:cNvPr>
            <p:cNvSpPr/>
            <p:nvPr/>
          </p:nvSpPr>
          <p:spPr>
            <a:xfrm>
              <a:off x="6572525" y="-2669850"/>
              <a:ext cx="521525" cy="536100"/>
            </a:xfrm>
            <a:custGeom>
              <a:avLst/>
              <a:gdLst/>
              <a:ahLst/>
              <a:cxnLst/>
              <a:rect l="l" t="t" r="r" b="b"/>
              <a:pathLst>
                <a:path w="20861" h="21444" extrusionOk="0">
                  <a:moveTo>
                    <a:pt x="8204" y="1"/>
                  </a:moveTo>
                  <a:lnTo>
                    <a:pt x="8204" y="1"/>
                  </a:lnTo>
                  <a:cubicBezTo>
                    <a:pt x="3489" y="1191"/>
                    <a:pt x="1" y="5466"/>
                    <a:pt x="1" y="10550"/>
                  </a:cubicBezTo>
                  <a:cubicBezTo>
                    <a:pt x="1" y="16562"/>
                    <a:pt x="4882" y="21444"/>
                    <a:pt x="10895" y="21444"/>
                  </a:cubicBezTo>
                  <a:cubicBezTo>
                    <a:pt x="15336" y="21444"/>
                    <a:pt x="19158" y="18789"/>
                    <a:pt x="20861" y="14979"/>
                  </a:cubicBezTo>
                  <a:lnTo>
                    <a:pt x="20861" y="14979"/>
                  </a:lnTo>
                  <a:cubicBezTo>
                    <a:pt x="19289" y="16027"/>
                    <a:pt x="17146" y="16979"/>
                    <a:pt x="15110" y="16979"/>
                  </a:cubicBezTo>
                  <a:cubicBezTo>
                    <a:pt x="9669" y="16979"/>
                    <a:pt x="4990" y="12455"/>
                    <a:pt x="4990" y="7014"/>
                  </a:cubicBezTo>
                  <a:cubicBezTo>
                    <a:pt x="4990" y="4394"/>
                    <a:pt x="6526" y="1775"/>
                    <a:pt x="8204" y="1"/>
                  </a:cubicBezTo>
                  <a:close/>
                </a:path>
              </a:pathLst>
            </a:custGeom>
            <a:gradFill>
              <a:gsLst>
                <a:gs pos="0">
                  <a:srgbClr val="E69138"/>
                </a:gs>
                <a:gs pos="50000">
                  <a:srgbClr val="FFF2CC"/>
                </a:gs>
                <a:gs pos="100000">
                  <a:srgbClr val="E69138"/>
                </a:gs>
              </a:gsLst>
              <a:lin ang="2700006"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440;p36">
              <a:extLst>
                <a:ext uri="{FF2B5EF4-FFF2-40B4-BE49-F238E27FC236}">
                  <a16:creationId xmlns:a16="http://schemas.microsoft.com/office/drawing/2014/main" id="{ED36222E-E060-4324-BC28-7E4F942D0FD4}"/>
                </a:ext>
              </a:extLst>
            </p:cNvPr>
            <p:cNvSpPr/>
            <p:nvPr/>
          </p:nvSpPr>
          <p:spPr>
            <a:xfrm>
              <a:off x="6535925" y="-2669850"/>
              <a:ext cx="558125" cy="469825"/>
            </a:xfrm>
            <a:custGeom>
              <a:avLst/>
              <a:gdLst/>
              <a:ahLst/>
              <a:cxnLst/>
              <a:rect l="l" t="t" r="r" b="b"/>
              <a:pathLst>
                <a:path w="22325" h="18793" extrusionOk="0">
                  <a:moveTo>
                    <a:pt x="9668" y="1"/>
                  </a:moveTo>
                  <a:lnTo>
                    <a:pt x="9668" y="1"/>
                  </a:lnTo>
                  <a:cubicBezTo>
                    <a:pt x="9667" y="1"/>
                    <a:pt x="1" y="6109"/>
                    <a:pt x="6585" y="15229"/>
                  </a:cubicBezTo>
                  <a:cubicBezTo>
                    <a:pt x="7896" y="17034"/>
                    <a:pt x="11307" y="18793"/>
                    <a:pt x="14854" y="18793"/>
                  </a:cubicBezTo>
                  <a:cubicBezTo>
                    <a:pt x="17554" y="18793"/>
                    <a:pt x="20333" y="17773"/>
                    <a:pt x="22325" y="14979"/>
                  </a:cubicBezTo>
                  <a:lnTo>
                    <a:pt x="22325" y="14979"/>
                  </a:lnTo>
                  <a:cubicBezTo>
                    <a:pt x="20753" y="16027"/>
                    <a:pt x="18872" y="16646"/>
                    <a:pt x="16824" y="16658"/>
                  </a:cubicBezTo>
                  <a:cubicBezTo>
                    <a:pt x="11383" y="16658"/>
                    <a:pt x="6966" y="12240"/>
                    <a:pt x="6966" y="6787"/>
                  </a:cubicBezTo>
                  <a:cubicBezTo>
                    <a:pt x="6966" y="4156"/>
                    <a:pt x="7990" y="1775"/>
                    <a:pt x="9668" y="1"/>
                  </a:cubicBezTo>
                  <a:close/>
                </a:path>
              </a:pathLst>
            </a:custGeom>
            <a:gradFill>
              <a:gsLst>
                <a:gs pos="0">
                  <a:srgbClr val="E69138"/>
                </a:gs>
                <a:gs pos="50000">
                  <a:srgbClr val="F9CB9C"/>
                </a:gs>
                <a:gs pos="100000">
                  <a:srgbClr val="E69138"/>
                </a:gs>
              </a:gsLst>
              <a:lin ang="2700006"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1" name="Google Shape;1437;p36">
            <a:extLst>
              <a:ext uri="{FF2B5EF4-FFF2-40B4-BE49-F238E27FC236}">
                <a16:creationId xmlns:a16="http://schemas.microsoft.com/office/drawing/2014/main" id="{460D292C-77BA-4F27-BD03-9183C899B0CD}"/>
              </a:ext>
            </a:extLst>
          </p:cNvPr>
          <p:cNvGrpSpPr/>
          <p:nvPr/>
        </p:nvGrpSpPr>
        <p:grpSpPr>
          <a:xfrm>
            <a:off x="303428" y="97885"/>
            <a:ext cx="1105166" cy="1061552"/>
            <a:chOff x="6535925" y="-2669850"/>
            <a:chExt cx="558125" cy="536100"/>
          </a:xfrm>
        </p:grpSpPr>
        <p:sp>
          <p:nvSpPr>
            <p:cNvPr id="62" name="Google Shape;1438;p36">
              <a:extLst>
                <a:ext uri="{FF2B5EF4-FFF2-40B4-BE49-F238E27FC236}">
                  <a16:creationId xmlns:a16="http://schemas.microsoft.com/office/drawing/2014/main" id="{FD6477B6-5B26-44C9-AC19-A5F3BFB4BD12}"/>
                </a:ext>
              </a:extLst>
            </p:cNvPr>
            <p:cNvSpPr/>
            <p:nvPr/>
          </p:nvSpPr>
          <p:spPr>
            <a:xfrm>
              <a:off x="6868700" y="-2505750"/>
              <a:ext cx="109575" cy="101900"/>
            </a:xfrm>
            <a:custGeom>
              <a:avLst/>
              <a:gdLst/>
              <a:ahLst/>
              <a:cxnLst/>
              <a:rect l="l" t="t" r="r" b="b"/>
              <a:pathLst>
                <a:path w="4383" h="4076" extrusionOk="0">
                  <a:moveTo>
                    <a:pt x="2203" y="0"/>
                  </a:moveTo>
                  <a:cubicBezTo>
                    <a:pt x="2168" y="0"/>
                    <a:pt x="2126" y="15"/>
                    <a:pt x="2084" y="45"/>
                  </a:cubicBezTo>
                  <a:lnTo>
                    <a:pt x="1489" y="1247"/>
                  </a:lnTo>
                  <a:cubicBezTo>
                    <a:pt x="1489" y="1283"/>
                    <a:pt x="1465" y="1295"/>
                    <a:pt x="1429" y="1295"/>
                  </a:cubicBezTo>
                  <a:lnTo>
                    <a:pt x="96" y="1485"/>
                  </a:lnTo>
                  <a:cubicBezTo>
                    <a:pt x="13" y="1509"/>
                    <a:pt x="1" y="1593"/>
                    <a:pt x="48" y="1640"/>
                  </a:cubicBezTo>
                  <a:lnTo>
                    <a:pt x="1013" y="2581"/>
                  </a:lnTo>
                  <a:cubicBezTo>
                    <a:pt x="1048" y="2593"/>
                    <a:pt x="1048" y="2617"/>
                    <a:pt x="1048" y="2652"/>
                  </a:cubicBezTo>
                  <a:lnTo>
                    <a:pt x="822" y="3974"/>
                  </a:lnTo>
                  <a:cubicBezTo>
                    <a:pt x="822" y="4033"/>
                    <a:pt x="871" y="4075"/>
                    <a:pt x="921" y="4075"/>
                  </a:cubicBezTo>
                  <a:cubicBezTo>
                    <a:pt x="932" y="4075"/>
                    <a:pt x="943" y="4073"/>
                    <a:pt x="953" y="4069"/>
                  </a:cubicBezTo>
                  <a:lnTo>
                    <a:pt x="2144" y="3438"/>
                  </a:lnTo>
                  <a:cubicBezTo>
                    <a:pt x="2156" y="3432"/>
                    <a:pt x="2168" y="3429"/>
                    <a:pt x="2181" y="3429"/>
                  </a:cubicBezTo>
                  <a:cubicBezTo>
                    <a:pt x="2194" y="3429"/>
                    <a:pt x="2209" y="3432"/>
                    <a:pt x="2227" y="3438"/>
                  </a:cubicBezTo>
                  <a:lnTo>
                    <a:pt x="3418" y="4069"/>
                  </a:lnTo>
                  <a:cubicBezTo>
                    <a:pt x="3430" y="4073"/>
                    <a:pt x="3443" y="4075"/>
                    <a:pt x="3455" y="4075"/>
                  </a:cubicBezTo>
                  <a:cubicBezTo>
                    <a:pt x="3512" y="4075"/>
                    <a:pt x="3559" y="4033"/>
                    <a:pt x="3549" y="3974"/>
                  </a:cubicBezTo>
                  <a:lnTo>
                    <a:pt x="3322" y="2652"/>
                  </a:lnTo>
                  <a:cubicBezTo>
                    <a:pt x="3322" y="2617"/>
                    <a:pt x="3334" y="2593"/>
                    <a:pt x="3358" y="2581"/>
                  </a:cubicBezTo>
                  <a:lnTo>
                    <a:pt x="4323" y="1640"/>
                  </a:lnTo>
                  <a:cubicBezTo>
                    <a:pt x="4382" y="1593"/>
                    <a:pt x="4346" y="1509"/>
                    <a:pt x="4275" y="1485"/>
                  </a:cubicBezTo>
                  <a:lnTo>
                    <a:pt x="2941" y="1295"/>
                  </a:lnTo>
                  <a:cubicBezTo>
                    <a:pt x="2918" y="1295"/>
                    <a:pt x="2894" y="1283"/>
                    <a:pt x="2882" y="1247"/>
                  </a:cubicBezTo>
                  <a:lnTo>
                    <a:pt x="2287" y="45"/>
                  </a:lnTo>
                  <a:cubicBezTo>
                    <a:pt x="2269" y="15"/>
                    <a:pt x="2239" y="0"/>
                    <a:pt x="2203" y="0"/>
                  </a:cubicBezTo>
                  <a:close/>
                </a:path>
              </a:pathLst>
            </a:custGeom>
            <a:gradFill>
              <a:gsLst>
                <a:gs pos="0">
                  <a:srgbClr val="E69138"/>
                </a:gs>
                <a:gs pos="50000">
                  <a:srgbClr val="FFF2CC"/>
                </a:gs>
                <a:gs pos="100000">
                  <a:srgbClr val="E69138"/>
                </a:gs>
              </a:gsLst>
              <a:lin ang="2700006"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1439;p36">
              <a:extLst>
                <a:ext uri="{FF2B5EF4-FFF2-40B4-BE49-F238E27FC236}">
                  <a16:creationId xmlns:a16="http://schemas.microsoft.com/office/drawing/2014/main" id="{FD896054-929A-49C3-9D0D-0F2D6633944B}"/>
                </a:ext>
              </a:extLst>
            </p:cNvPr>
            <p:cNvSpPr/>
            <p:nvPr/>
          </p:nvSpPr>
          <p:spPr>
            <a:xfrm>
              <a:off x="6572525" y="-2669850"/>
              <a:ext cx="521525" cy="536100"/>
            </a:xfrm>
            <a:custGeom>
              <a:avLst/>
              <a:gdLst/>
              <a:ahLst/>
              <a:cxnLst/>
              <a:rect l="l" t="t" r="r" b="b"/>
              <a:pathLst>
                <a:path w="20861" h="21444" extrusionOk="0">
                  <a:moveTo>
                    <a:pt x="8204" y="1"/>
                  </a:moveTo>
                  <a:lnTo>
                    <a:pt x="8204" y="1"/>
                  </a:lnTo>
                  <a:cubicBezTo>
                    <a:pt x="3489" y="1191"/>
                    <a:pt x="1" y="5466"/>
                    <a:pt x="1" y="10550"/>
                  </a:cubicBezTo>
                  <a:cubicBezTo>
                    <a:pt x="1" y="16562"/>
                    <a:pt x="4882" y="21444"/>
                    <a:pt x="10895" y="21444"/>
                  </a:cubicBezTo>
                  <a:cubicBezTo>
                    <a:pt x="15336" y="21444"/>
                    <a:pt x="19158" y="18789"/>
                    <a:pt x="20861" y="14979"/>
                  </a:cubicBezTo>
                  <a:lnTo>
                    <a:pt x="20861" y="14979"/>
                  </a:lnTo>
                  <a:cubicBezTo>
                    <a:pt x="19289" y="16027"/>
                    <a:pt x="17146" y="16979"/>
                    <a:pt x="15110" y="16979"/>
                  </a:cubicBezTo>
                  <a:cubicBezTo>
                    <a:pt x="9669" y="16979"/>
                    <a:pt x="4990" y="12455"/>
                    <a:pt x="4990" y="7014"/>
                  </a:cubicBezTo>
                  <a:cubicBezTo>
                    <a:pt x="4990" y="4394"/>
                    <a:pt x="6526" y="1775"/>
                    <a:pt x="8204" y="1"/>
                  </a:cubicBezTo>
                  <a:close/>
                </a:path>
              </a:pathLst>
            </a:custGeom>
            <a:gradFill>
              <a:gsLst>
                <a:gs pos="0">
                  <a:srgbClr val="E69138"/>
                </a:gs>
                <a:gs pos="50000">
                  <a:srgbClr val="FFF2CC"/>
                </a:gs>
                <a:gs pos="100000">
                  <a:srgbClr val="E69138"/>
                </a:gs>
              </a:gsLst>
              <a:lin ang="2700006"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1440;p36">
              <a:extLst>
                <a:ext uri="{FF2B5EF4-FFF2-40B4-BE49-F238E27FC236}">
                  <a16:creationId xmlns:a16="http://schemas.microsoft.com/office/drawing/2014/main" id="{8F1C128F-1611-4B5A-A28B-1E1504887A06}"/>
                </a:ext>
              </a:extLst>
            </p:cNvPr>
            <p:cNvSpPr/>
            <p:nvPr/>
          </p:nvSpPr>
          <p:spPr>
            <a:xfrm>
              <a:off x="6535925" y="-2669850"/>
              <a:ext cx="558125" cy="469825"/>
            </a:xfrm>
            <a:custGeom>
              <a:avLst/>
              <a:gdLst/>
              <a:ahLst/>
              <a:cxnLst/>
              <a:rect l="l" t="t" r="r" b="b"/>
              <a:pathLst>
                <a:path w="22325" h="18793" extrusionOk="0">
                  <a:moveTo>
                    <a:pt x="9668" y="1"/>
                  </a:moveTo>
                  <a:lnTo>
                    <a:pt x="9668" y="1"/>
                  </a:lnTo>
                  <a:cubicBezTo>
                    <a:pt x="9667" y="1"/>
                    <a:pt x="1" y="6109"/>
                    <a:pt x="6585" y="15229"/>
                  </a:cubicBezTo>
                  <a:cubicBezTo>
                    <a:pt x="7896" y="17034"/>
                    <a:pt x="11307" y="18793"/>
                    <a:pt x="14854" y="18793"/>
                  </a:cubicBezTo>
                  <a:cubicBezTo>
                    <a:pt x="17554" y="18793"/>
                    <a:pt x="20333" y="17773"/>
                    <a:pt x="22325" y="14979"/>
                  </a:cubicBezTo>
                  <a:lnTo>
                    <a:pt x="22325" y="14979"/>
                  </a:lnTo>
                  <a:cubicBezTo>
                    <a:pt x="20753" y="16027"/>
                    <a:pt x="18872" y="16646"/>
                    <a:pt x="16824" y="16658"/>
                  </a:cubicBezTo>
                  <a:cubicBezTo>
                    <a:pt x="11383" y="16658"/>
                    <a:pt x="6966" y="12240"/>
                    <a:pt x="6966" y="6787"/>
                  </a:cubicBezTo>
                  <a:cubicBezTo>
                    <a:pt x="6966" y="4156"/>
                    <a:pt x="7990" y="1775"/>
                    <a:pt x="9668" y="1"/>
                  </a:cubicBezTo>
                  <a:close/>
                </a:path>
              </a:pathLst>
            </a:custGeom>
            <a:gradFill>
              <a:gsLst>
                <a:gs pos="0">
                  <a:srgbClr val="E69138"/>
                </a:gs>
                <a:gs pos="50000">
                  <a:srgbClr val="F9CB9C"/>
                </a:gs>
                <a:gs pos="100000">
                  <a:srgbClr val="E69138"/>
                </a:gs>
              </a:gsLst>
              <a:lin ang="2700006"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5" name="مربع نص 64">
            <a:extLst>
              <a:ext uri="{FF2B5EF4-FFF2-40B4-BE49-F238E27FC236}">
                <a16:creationId xmlns:a16="http://schemas.microsoft.com/office/drawing/2014/main" id="{9C278D61-5980-482F-9726-F627B81F629F}"/>
              </a:ext>
            </a:extLst>
          </p:cNvPr>
          <p:cNvSpPr txBox="1"/>
          <p:nvPr/>
        </p:nvSpPr>
        <p:spPr>
          <a:xfrm>
            <a:off x="-45188" y="1198062"/>
            <a:ext cx="9159454" cy="684803"/>
          </a:xfrm>
          <a:prstGeom prst="rect">
            <a:avLst/>
          </a:prstGeom>
          <a:noFill/>
        </p:spPr>
        <p:txBody>
          <a:bodyPr wrap="square">
            <a:spAutoFit/>
          </a:bodyPr>
          <a:lstStyle/>
          <a:p>
            <a:pPr lvl="1" algn="ctr" rtl="1">
              <a:lnSpc>
                <a:spcPct val="150000"/>
              </a:lnSpc>
              <a:spcAft>
                <a:spcPts val="800"/>
              </a:spcAft>
            </a:pPr>
            <a:r>
              <a:rPr lang="ar-SA" sz="2800" b="1" dirty="0">
                <a:solidFill>
                  <a:srgbClr val="F2A660"/>
                </a:solidFill>
                <a:effectLst>
                  <a:glow rad="114300">
                    <a:srgbClr val="4C2100"/>
                  </a:glow>
                </a:effectLst>
                <a:latin typeface="Hacen Liner XL" panose="02000000000000000000" pitchFamily="2" charset="-78"/>
                <a:cs typeface="Hacen Liner XL" panose="02000000000000000000" pitchFamily="2" charset="-78"/>
              </a:rPr>
              <a:t>بين معاني الكلمات الآتية :</a:t>
            </a:r>
            <a:endParaRPr kumimoji="0" lang="en-US" sz="2800" b="1" i="0" u="none" strike="noStrike" kern="0" cap="none" spc="0" normalizeH="0" baseline="0" noProof="0" dirty="0">
              <a:ln>
                <a:noFill/>
              </a:ln>
              <a:solidFill>
                <a:srgbClr val="F2A660"/>
              </a:solidFill>
              <a:effectLst>
                <a:glow rad="114300">
                  <a:srgbClr val="4C2100"/>
                </a:glow>
              </a:effectLst>
              <a:uLnTx/>
              <a:uFillTx/>
              <a:latin typeface="Hacen Liner XL" panose="02000000000000000000" pitchFamily="2" charset="-78"/>
              <a:cs typeface="Hacen Liner XL" panose="02000000000000000000" pitchFamily="2" charset="-78"/>
              <a:sym typeface="Arial"/>
            </a:endParaRPr>
          </a:p>
        </p:txBody>
      </p:sp>
      <p:pic>
        <p:nvPicPr>
          <p:cNvPr id="68" name="صورة 67" descr="صورة تحتوي على نص&#10;&#10;تم إنشاء الوصف تلقائياً">
            <a:extLst>
              <a:ext uri="{FF2B5EF4-FFF2-40B4-BE49-F238E27FC236}">
                <a16:creationId xmlns:a16="http://schemas.microsoft.com/office/drawing/2014/main" id="{C1CEA4E8-D1BB-4D9F-8980-3C4F8E30A7F9}"/>
              </a:ext>
            </a:extLst>
          </p:cNvPr>
          <p:cNvPicPr>
            <a:picLocks noChangeAspect="1"/>
          </p:cNvPicPr>
          <p:nvPr/>
        </p:nvPicPr>
        <p:blipFill>
          <a:blip r:embed="rId3"/>
          <a:stretch>
            <a:fillRect/>
          </a:stretch>
        </p:blipFill>
        <p:spPr>
          <a:xfrm>
            <a:off x="7711079" y="4298716"/>
            <a:ext cx="1403187" cy="829155"/>
          </a:xfrm>
          <a:prstGeom prst="rect">
            <a:avLst/>
          </a:prstGeom>
          <a:effectLst/>
        </p:spPr>
      </p:pic>
      <p:graphicFrame>
        <p:nvGraphicFramePr>
          <p:cNvPr id="3" name="جدول 2"/>
          <p:cNvGraphicFramePr>
            <a:graphicFrameLocks noGrp="1"/>
          </p:cNvGraphicFramePr>
          <p:nvPr>
            <p:extLst>
              <p:ext uri="{D42A27DB-BD31-4B8C-83A1-F6EECF244321}">
                <p14:modId xmlns:p14="http://schemas.microsoft.com/office/powerpoint/2010/main" val="1895328535"/>
              </p:ext>
            </p:extLst>
          </p:nvPr>
        </p:nvGraphicFramePr>
        <p:xfrm>
          <a:off x="571500" y="2020678"/>
          <a:ext cx="8000506" cy="1656814"/>
        </p:xfrm>
        <a:graphic>
          <a:graphicData uri="http://schemas.openxmlformats.org/drawingml/2006/table">
            <a:tbl>
              <a:tblPr rtl="1" firstRow="1" firstCol="1" bandRow="1">
                <a:tableStyleId>{35758FB7-9AC5-4552-8A53-C91805E547FA}</a:tableStyleId>
              </a:tblPr>
              <a:tblGrid>
                <a:gridCol w="4000253">
                  <a:extLst>
                    <a:ext uri="{9D8B030D-6E8A-4147-A177-3AD203B41FA5}">
                      <a16:colId xmlns:a16="http://schemas.microsoft.com/office/drawing/2014/main" val="3213534030"/>
                    </a:ext>
                  </a:extLst>
                </a:gridCol>
                <a:gridCol w="4000253">
                  <a:extLst>
                    <a:ext uri="{9D8B030D-6E8A-4147-A177-3AD203B41FA5}">
                      <a16:colId xmlns:a16="http://schemas.microsoft.com/office/drawing/2014/main" val="2629989533"/>
                    </a:ext>
                  </a:extLst>
                </a:gridCol>
              </a:tblGrid>
              <a:tr h="400083">
                <a:tc>
                  <a:txBody>
                    <a:bodyPr/>
                    <a:lstStyle/>
                    <a:p>
                      <a:pPr algn="ctr" rtl="1">
                        <a:lnSpc>
                          <a:spcPct val="107000"/>
                        </a:lnSpc>
                        <a:spcAft>
                          <a:spcPts val="0"/>
                        </a:spcAft>
                      </a:pPr>
                      <a:r>
                        <a:rPr lang="ar-SA" sz="2800" b="1" i="0" u="none" strike="noStrike" cap="none" dirty="0">
                          <a:solidFill>
                            <a:srgbClr val="F2A660"/>
                          </a:solidFill>
                          <a:effectLst>
                            <a:glow rad="114300">
                              <a:srgbClr val="4C2100"/>
                            </a:glow>
                          </a:effectLst>
                          <a:latin typeface="Hacen Liner XL" panose="02000000000000000000" pitchFamily="2" charset="-78"/>
                          <a:cs typeface="Hacen Liner XL" panose="02000000000000000000" pitchFamily="2" charset="-78"/>
                          <a:sym typeface="Arial"/>
                        </a:rPr>
                        <a:t>الكلمة</a:t>
                      </a:r>
                      <a:r>
                        <a:rPr lang="ar-SA" sz="2400" dirty="0">
                          <a:effectLst/>
                        </a:rPr>
                        <a:t>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rtl="1">
                        <a:lnSpc>
                          <a:spcPct val="107000"/>
                        </a:lnSpc>
                        <a:spcAft>
                          <a:spcPts val="0"/>
                        </a:spcAft>
                      </a:pPr>
                      <a:r>
                        <a:rPr lang="ar-SA" sz="2800" b="1" i="0" u="none" strike="noStrike" cap="none" dirty="0">
                          <a:solidFill>
                            <a:srgbClr val="F2A660"/>
                          </a:solidFill>
                          <a:effectLst>
                            <a:glow rad="114300">
                              <a:srgbClr val="4C2100"/>
                            </a:glow>
                          </a:effectLst>
                          <a:latin typeface="Hacen Liner XL" panose="02000000000000000000" pitchFamily="2" charset="-78"/>
                          <a:ea typeface="+mn-ea"/>
                          <a:cs typeface="Hacen Liner XL" panose="02000000000000000000" pitchFamily="2" charset="-78"/>
                          <a:sym typeface="Arial"/>
                        </a:rPr>
                        <a:t>معناها</a:t>
                      </a:r>
                      <a:endParaRPr lang="en-US" sz="2800" b="1" i="0" u="none" strike="noStrike" cap="none" dirty="0">
                        <a:solidFill>
                          <a:srgbClr val="F2A660"/>
                        </a:solidFill>
                        <a:effectLst>
                          <a:glow rad="114300">
                            <a:srgbClr val="4C2100"/>
                          </a:glow>
                        </a:effectLst>
                        <a:latin typeface="Hacen Liner XL" panose="02000000000000000000" pitchFamily="2" charset="-78"/>
                        <a:ea typeface="+mn-ea"/>
                        <a:cs typeface="Hacen Liner XL" panose="02000000000000000000" pitchFamily="2" charset="-78"/>
                        <a:sym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extLst>
                  <a:ext uri="{0D108BD9-81ED-4DB2-BD59-A6C34878D82A}">
                    <a16:rowId xmlns:a16="http://schemas.microsoft.com/office/drawing/2014/main" val="187918740"/>
                  </a:ext>
                </a:extLst>
              </a:tr>
              <a:tr h="400083">
                <a:tc>
                  <a:txBody>
                    <a:bodyPr/>
                    <a:lstStyle/>
                    <a:p>
                      <a:pPr algn="ctr" rtl="1">
                        <a:lnSpc>
                          <a:spcPct val="107000"/>
                        </a:lnSpc>
                        <a:spcAft>
                          <a:spcPts val="0"/>
                        </a:spcAft>
                      </a:pPr>
                      <a:r>
                        <a:rPr lang="ar-SA" sz="1800" b="1" i="0" u="none" strike="noStrike" cap="none" dirty="0">
                          <a:solidFill>
                            <a:srgbClr val="F2A660"/>
                          </a:solidFill>
                          <a:effectLst>
                            <a:glow rad="114300">
                              <a:srgbClr val="4C2100"/>
                            </a:glow>
                          </a:effectLst>
                          <a:latin typeface="BoutrosNewsH1" pitchFamily="2" charset="-78"/>
                          <a:ea typeface="+mn-ea"/>
                          <a:cs typeface="BoutrosNewsH1" pitchFamily="2" charset="-78"/>
                          <a:sym typeface="Arial"/>
                        </a:rPr>
                        <a:t>العاديات     </a:t>
                      </a:r>
                      <a:endParaRPr lang="en-US" sz="1800" b="1" i="0" u="none" strike="noStrike" cap="none" dirty="0">
                        <a:solidFill>
                          <a:srgbClr val="F2A660"/>
                        </a:solidFill>
                        <a:effectLst>
                          <a:glow rad="114300">
                            <a:srgbClr val="4C2100"/>
                          </a:glow>
                        </a:effectLst>
                        <a:latin typeface="BoutrosNewsH1" pitchFamily="2" charset="-78"/>
                        <a:ea typeface="+mn-ea"/>
                        <a:cs typeface="BoutrosNewsH1" pitchFamily="2" charset="-78"/>
                        <a:sym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C79B"/>
                    </a:solidFill>
                  </a:tcPr>
                </a:tc>
                <a:tc>
                  <a:txBody>
                    <a:bodyPr/>
                    <a:lstStyle/>
                    <a:p>
                      <a:pPr algn="ctr" rtl="1">
                        <a:lnSpc>
                          <a:spcPct val="107000"/>
                        </a:lnSpc>
                        <a:spcAft>
                          <a:spcPts val="0"/>
                        </a:spcAft>
                      </a:pPr>
                      <a:r>
                        <a:rPr lang="ar-SA" sz="1800" b="1" i="0" u="none" strike="noStrike" cap="none" dirty="0">
                          <a:solidFill>
                            <a:schemeClr val="accent5">
                              <a:lumMod val="90000"/>
                            </a:schemeClr>
                          </a:solidFill>
                          <a:effectLst>
                            <a:glow rad="114300">
                              <a:srgbClr val="763300"/>
                            </a:glow>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sym typeface="Arial"/>
                        </a:rPr>
                        <a:t>الخيل التي تعدو بركابها وقد الحاجة</a:t>
                      </a:r>
                      <a:endParaRPr lang="en-US" sz="1800" b="1" i="0" u="none" strike="noStrike" cap="none" dirty="0">
                        <a:solidFill>
                          <a:schemeClr val="accent5">
                            <a:lumMod val="90000"/>
                          </a:schemeClr>
                        </a:solidFill>
                        <a:effectLst>
                          <a:glow rad="114300">
                            <a:srgbClr val="763300"/>
                          </a:glow>
                          <a:outerShdw blurRad="38100" dist="38100" dir="2700000" algn="tl">
                            <a:srgbClr val="000000">
                              <a:alpha val="43137"/>
                            </a:srgbClr>
                          </a:outerShdw>
                        </a:effectLst>
                        <a:latin typeface="Segoe UI Semibold" panose="020B0702040204020203" pitchFamily="34" charset="0"/>
                        <a:ea typeface="Calibri" panose="020F0502020204030204" pitchFamily="34" charset="0"/>
                        <a:cs typeface="Segoe UI Semibold" panose="020B0702040204020203" pitchFamily="34" charset="0"/>
                        <a:sym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CC1"/>
                    </a:solidFill>
                  </a:tcPr>
                </a:tc>
                <a:extLst>
                  <a:ext uri="{0D108BD9-81ED-4DB2-BD59-A6C34878D82A}">
                    <a16:rowId xmlns:a16="http://schemas.microsoft.com/office/drawing/2014/main" val="3467888212"/>
                  </a:ext>
                </a:extLst>
              </a:tr>
              <a:tr h="400083">
                <a:tc>
                  <a:txBody>
                    <a:bodyPr/>
                    <a:lstStyle/>
                    <a:p>
                      <a:pPr algn="ctr" rtl="1">
                        <a:lnSpc>
                          <a:spcPct val="107000"/>
                        </a:lnSpc>
                        <a:spcAft>
                          <a:spcPts val="0"/>
                        </a:spcAft>
                      </a:pPr>
                      <a:r>
                        <a:rPr lang="ar-SA" sz="1800" b="1" i="0" u="none" strike="noStrike" cap="none" dirty="0">
                          <a:solidFill>
                            <a:srgbClr val="F2A660"/>
                          </a:solidFill>
                          <a:effectLst>
                            <a:glow rad="114300">
                              <a:srgbClr val="4C2100"/>
                            </a:glow>
                          </a:effectLst>
                          <a:latin typeface="BoutrosNewsH1" pitchFamily="2" charset="-78"/>
                          <a:ea typeface="+mn-ea"/>
                          <a:cs typeface="BoutrosNewsH1" pitchFamily="2" charset="-78"/>
                          <a:sym typeface="Arial"/>
                        </a:rPr>
                        <a:t>النازعات    </a:t>
                      </a:r>
                      <a:endParaRPr lang="en-US" sz="1800" b="1" i="0" u="none" strike="noStrike" cap="none" dirty="0">
                        <a:solidFill>
                          <a:srgbClr val="F2A660"/>
                        </a:solidFill>
                        <a:effectLst>
                          <a:glow rad="114300">
                            <a:srgbClr val="4C2100"/>
                          </a:glow>
                        </a:effectLst>
                        <a:latin typeface="BoutrosNewsH1" pitchFamily="2" charset="-78"/>
                        <a:ea typeface="+mn-ea"/>
                        <a:cs typeface="BoutrosNewsH1" pitchFamily="2" charset="-78"/>
                        <a:sym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C79B"/>
                    </a:solidFill>
                  </a:tcPr>
                </a:tc>
                <a:tc>
                  <a:txBody>
                    <a:bodyPr/>
                    <a:lstStyle/>
                    <a:p>
                      <a:pPr algn="ctr" rtl="1">
                        <a:lnSpc>
                          <a:spcPct val="107000"/>
                        </a:lnSpc>
                        <a:spcAft>
                          <a:spcPts val="0"/>
                        </a:spcAft>
                      </a:pPr>
                      <a:r>
                        <a:rPr lang="ar-SA" sz="1800" b="1" i="0" u="none" strike="noStrike" cap="none" dirty="0">
                          <a:solidFill>
                            <a:schemeClr val="accent5">
                              <a:lumMod val="90000"/>
                            </a:schemeClr>
                          </a:solidFill>
                          <a:effectLst>
                            <a:glow rad="114300">
                              <a:srgbClr val="763300"/>
                            </a:glow>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sym typeface="Arial"/>
                        </a:rPr>
                        <a:t>الملائكة تنزع أرواح الكفار بشدة والم</a:t>
                      </a:r>
                      <a:endParaRPr lang="en-US" sz="1800" b="1" i="0" u="none" strike="noStrike" cap="none" dirty="0">
                        <a:solidFill>
                          <a:schemeClr val="accent5">
                            <a:lumMod val="90000"/>
                          </a:schemeClr>
                        </a:solidFill>
                        <a:effectLst>
                          <a:glow rad="114300">
                            <a:srgbClr val="763300"/>
                          </a:glow>
                          <a:outerShdw blurRad="38100" dist="38100" dir="2700000" algn="tl">
                            <a:srgbClr val="000000">
                              <a:alpha val="43137"/>
                            </a:srgbClr>
                          </a:outerShdw>
                        </a:effectLst>
                        <a:latin typeface="Segoe UI Semibold" panose="020B0702040204020203" pitchFamily="34" charset="0"/>
                        <a:ea typeface="Calibri" panose="020F0502020204030204" pitchFamily="34" charset="0"/>
                        <a:cs typeface="Segoe UI Semibold" panose="020B0702040204020203" pitchFamily="34" charset="0"/>
                        <a:sym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CC1"/>
                    </a:solidFill>
                  </a:tcPr>
                </a:tc>
                <a:extLst>
                  <a:ext uri="{0D108BD9-81ED-4DB2-BD59-A6C34878D82A}">
                    <a16:rowId xmlns:a16="http://schemas.microsoft.com/office/drawing/2014/main" val="1358643873"/>
                  </a:ext>
                </a:extLst>
              </a:tr>
              <a:tr h="400083">
                <a:tc>
                  <a:txBody>
                    <a:bodyPr/>
                    <a:lstStyle/>
                    <a:p>
                      <a:pPr algn="ctr" rtl="1">
                        <a:lnSpc>
                          <a:spcPct val="107000"/>
                        </a:lnSpc>
                        <a:spcAft>
                          <a:spcPts val="0"/>
                        </a:spcAft>
                      </a:pPr>
                      <a:r>
                        <a:rPr lang="ar-SA" sz="1800" b="1" i="0" u="none" strike="noStrike" cap="none" dirty="0">
                          <a:solidFill>
                            <a:srgbClr val="F2A660"/>
                          </a:solidFill>
                          <a:effectLst>
                            <a:glow rad="114300">
                              <a:srgbClr val="4C2100"/>
                            </a:glow>
                          </a:effectLst>
                          <a:latin typeface="BoutrosNewsH1" pitchFamily="2" charset="-78"/>
                          <a:ea typeface="+mn-ea"/>
                          <a:cs typeface="BoutrosNewsH1" pitchFamily="2" charset="-78"/>
                          <a:sym typeface="Arial"/>
                        </a:rPr>
                        <a:t>المرسلات   </a:t>
                      </a:r>
                      <a:endParaRPr lang="en-US" sz="1800" b="1" i="0" u="none" strike="noStrike" cap="none" dirty="0">
                        <a:solidFill>
                          <a:srgbClr val="F2A660"/>
                        </a:solidFill>
                        <a:effectLst>
                          <a:glow rad="114300">
                            <a:srgbClr val="4C2100"/>
                          </a:glow>
                        </a:effectLst>
                        <a:latin typeface="BoutrosNewsH1" pitchFamily="2" charset="-78"/>
                        <a:ea typeface="+mn-ea"/>
                        <a:cs typeface="BoutrosNewsH1" pitchFamily="2" charset="-78"/>
                        <a:sym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C79B"/>
                    </a:solidFill>
                  </a:tcPr>
                </a:tc>
                <a:tc>
                  <a:txBody>
                    <a:bodyPr/>
                    <a:lstStyle/>
                    <a:p>
                      <a:pPr algn="ctr" rtl="1">
                        <a:lnSpc>
                          <a:spcPct val="107000"/>
                        </a:lnSpc>
                        <a:spcAft>
                          <a:spcPts val="0"/>
                        </a:spcAft>
                      </a:pPr>
                      <a:r>
                        <a:rPr lang="ar-SA" sz="1800" b="1" i="0" u="none" strike="noStrike" cap="none" dirty="0">
                          <a:solidFill>
                            <a:schemeClr val="accent5">
                              <a:lumMod val="90000"/>
                            </a:schemeClr>
                          </a:solidFill>
                          <a:effectLst>
                            <a:glow rad="114300">
                              <a:srgbClr val="763300"/>
                            </a:glow>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sym typeface="Arial"/>
                        </a:rPr>
                        <a:t>الرباح والملائكة او الخيل</a:t>
                      </a:r>
                      <a:endParaRPr lang="en-US" sz="1800" b="1" i="0" u="none" strike="noStrike" cap="none" dirty="0">
                        <a:solidFill>
                          <a:schemeClr val="accent5">
                            <a:lumMod val="90000"/>
                          </a:schemeClr>
                        </a:solidFill>
                        <a:effectLst>
                          <a:glow rad="114300">
                            <a:srgbClr val="763300"/>
                          </a:glow>
                          <a:outerShdw blurRad="38100" dist="38100" dir="2700000" algn="tl">
                            <a:srgbClr val="000000">
                              <a:alpha val="43137"/>
                            </a:srgbClr>
                          </a:outerShdw>
                        </a:effectLst>
                        <a:latin typeface="Segoe UI Semibold" panose="020B0702040204020203" pitchFamily="34" charset="0"/>
                        <a:ea typeface="Calibri" panose="020F0502020204030204" pitchFamily="34" charset="0"/>
                        <a:cs typeface="Segoe UI Semibold" panose="020B0702040204020203" pitchFamily="34" charset="0"/>
                        <a:sym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CC1"/>
                    </a:solidFill>
                  </a:tcPr>
                </a:tc>
                <a:extLst>
                  <a:ext uri="{0D108BD9-81ED-4DB2-BD59-A6C34878D82A}">
                    <a16:rowId xmlns:a16="http://schemas.microsoft.com/office/drawing/2014/main" val="3638421007"/>
                  </a:ext>
                </a:extLst>
              </a:tr>
            </a:tbl>
          </a:graphicData>
        </a:graphic>
      </p:graphicFrame>
    </p:spTree>
    <p:extLst>
      <p:ext uri="{BB962C8B-B14F-4D97-AF65-F5344CB8AC3E}">
        <p14:creationId xmlns:p14="http://schemas.microsoft.com/office/powerpoint/2010/main" val="58332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418"/>
                                        </p:tgtEl>
                                        <p:attrNameLst>
                                          <p:attrName>style.visibility</p:attrName>
                                        </p:attrNameLst>
                                      </p:cBhvr>
                                      <p:to>
                                        <p:strVal val="visible"/>
                                      </p:to>
                                    </p:set>
                                    <p:animEffect transition="in" filter="barn(outVertical)">
                                      <p:cBhvr>
                                        <p:cTn id="7" dur="500"/>
                                        <p:tgtEl>
                                          <p:spTgt spid="14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childTnLst>
                    </p:cTn>
                  </p:par>
                  <p:par>
                    <p:cTn id="12" fill="hold">
                      <p:stCondLst>
                        <p:cond delay="indefinite"/>
                      </p:stCondLst>
                      <p:childTnLst>
                        <p:par>
                          <p:cTn id="13" fill="hold">
                            <p:stCondLst>
                              <p:cond delay="0"/>
                            </p:stCondLst>
                            <p:childTnLst>
                              <p:par>
                                <p:cTn id="14" presetID="37" presetClass="entr" presetSubtype="0" fill="hold" grpId="0" nodeType="clickEffect">
                                  <p:stCondLst>
                                    <p:cond delay="0"/>
                                  </p:stCondLst>
                                  <p:iterate type="wd">
                                    <p:tmPct val="10000"/>
                                  </p:iterate>
                                  <p:childTnLst>
                                    <p:set>
                                      <p:cBhvr>
                                        <p:cTn id="15" dur="1" fill="hold">
                                          <p:stCondLst>
                                            <p:cond delay="0"/>
                                          </p:stCondLst>
                                        </p:cTn>
                                        <p:tgtEl>
                                          <p:spTgt spid="65"/>
                                        </p:tgtEl>
                                        <p:attrNameLst>
                                          <p:attrName>style.visibility</p:attrName>
                                        </p:attrNameLst>
                                      </p:cBhvr>
                                      <p:to>
                                        <p:strVal val="visible"/>
                                      </p:to>
                                    </p:set>
                                    <p:animEffect transition="in" filter="fade">
                                      <p:cBhvr>
                                        <p:cTn id="16" dur="1000"/>
                                        <p:tgtEl>
                                          <p:spTgt spid="65"/>
                                        </p:tgtEl>
                                      </p:cBhvr>
                                    </p:animEffect>
                                    <p:anim calcmode="lin" valueType="num">
                                      <p:cBhvr>
                                        <p:cTn id="17" dur="1000" fill="hold"/>
                                        <p:tgtEl>
                                          <p:spTgt spid="65"/>
                                        </p:tgtEl>
                                        <p:attrNameLst>
                                          <p:attrName>ppt_x</p:attrName>
                                        </p:attrNameLst>
                                      </p:cBhvr>
                                      <p:tavLst>
                                        <p:tav tm="0">
                                          <p:val>
                                            <p:strVal val="#ppt_x"/>
                                          </p:val>
                                        </p:tav>
                                        <p:tav tm="100000">
                                          <p:val>
                                            <p:strVal val="#ppt_x"/>
                                          </p:val>
                                        </p:tav>
                                      </p:tavLst>
                                    </p:anim>
                                    <p:anim calcmode="lin" valueType="num">
                                      <p:cBhvr>
                                        <p:cTn id="18" dur="900" decel="100000" fill="hold"/>
                                        <p:tgtEl>
                                          <p:spTgt spid="65"/>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linds(horizontal)">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6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17"/>
        <p:cNvGrpSpPr/>
        <p:nvPr/>
      </p:nvGrpSpPr>
      <p:grpSpPr>
        <a:xfrm>
          <a:off x="0" y="0"/>
          <a:ext cx="0" cy="0"/>
          <a:chOff x="0" y="0"/>
          <a:chExt cx="0" cy="0"/>
        </a:xfrm>
      </p:grpSpPr>
      <p:grpSp>
        <p:nvGrpSpPr>
          <p:cNvPr id="1418" name="Google Shape;1418;p36"/>
          <p:cNvGrpSpPr/>
          <p:nvPr/>
        </p:nvGrpSpPr>
        <p:grpSpPr>
          <a:xfrm>
            <a:off x="2955830" y="239959"/>
            <a:ext cx="2804007" cy="836260"/>
            <a:chOff x="463764" y="1472422"/>
            <a:chExt cx="41070639" cy="3283008"/>
          </a:xfrm>
          <a:solidFill>
            <a:srgbClr val="F5C08F"/>
          </a:solidFill>
          <a:effectLst>
            <a:glow rad="88900">
              <a:srgbClr val="923F00"/>
            </a:glow>
          </a:effectLst>
        </p:grpSpPr>
        <p:sp>
          <p:nvSpPr>
            <p:cNvPr id="1419" name="Google Shape;1419;p36"/>
            <p:cNvSpPr/>
            <p:nvPr/>
          </p:nvSpPr>
          <p:spPr>
            <a:xfrm rot="5400000">
              <a:off x="38773646" y="1994673"/>
              <a:ext cx="3283008" cy="2238505"/>
            </a:xfrm>
            <a:custGeom>
              <a:avLst/>
              <a:gdLst/>
              <a:ahLst/>
              <a:cxnLst/>
              <a:rect l="l" t="t" r="r" b="b"/>
              <a:pathLst>
                <a:path w="56163" h="46483" extrusionOk="0">
                  <a:moveTo>
                    <a:pt x="28088" y="1"/>
                  </a:moveTo>
                  <a:cubicBezTo>
                    <a:pt x="27683" y="644"/>
                    <a:pt x="26766" y="1668"/>
                    <a:pt x="24861" y="2370"/>
                  </a:cubicBezTo>
                  <a:cubicBezTo>
                    <a:pt x="21551" y="3573"/>
                    <a:pt x="18015" y="5847"/>
                    <a:pt x="18015" y="8668"/>
                  </a:cubicBezTo>
                  <a:lnTo>
                    <a:pt x="18015" y="8990"/>
                  </a:lnTo>
                  <a:lnTo>
                    <a:pt x="17682" y="8966"/>
                  </a:lnTo>
                  <a:cubicBezTo>
                    <a:pt x="17682" y="8966"/>
                    <a:pt x="17479" y="8942"/>
                    <a:pt x="17158" y="8942"/>
                  </a:cubicBezTo>
                  <a:cubicBezTo>
                    <a:pt x="16277" y="8942"/>
                    <a:pt x="14574" y="9073"/>
                    <a:pt x="13098" y="10014"/>
                  </a:cubicBezTo>
                  <a:cubicBezTo>
                    <a:pt x="11288" y="11181"/>
                    <a:pt x="10359" y="13157"/>
                    <a:pt x="10359" y="15919"/>
                  </a:cubicBezTo>
                  <a:lnTo>
                    <a:pt x="10359" y="16241"/>
                  </a:lnTo>
                  <a:lnTo>
                    <a:pt x="10050" y="16217"/>
                  </a:lnTo>
                  <a:lnTo>
                    <a:pt x="10026" y="16217"/>
                  </a:lnTo>
                  <a:cubicBezTo>
                    <a:pt x="9562" y="16217"/>
                    <a:pt x="5525" y="16372"/>
                    <a:pt x="5525" y="21456"/>
                  </a:cubicBezTo>
                  <a:lnTo>
                    <a:pt x="5525" y="21718"/>
                  </a:lnTo>
                  <a:lnTo>
                    <a:pt x="5287" y="21753"/>
                  </a:lnTo>
                  <a:cubicBezTo>
                    <a:pt x="5061" y="21801"/>
                    <a:pt x="1" y="22765"/>
                    <a:pt x="1" y="27873"/>
                  </a:cubicBezTo>
                  <a:lnTo>
                    <a:pt x="1" y="46483"/>
                  </a:lnTo>
                  <a:lnTo>
                    <a:pt x="56163" y="46483"/>
                  </a:lnTo>
                  <a:lnTo>
                    <a:pt x="56163" y="27873"/>
                  </a:lnTo>
                  <a:cubicBezTo>
                    <a:pt x="56163" y="22777"/>
                    <a:pt x="51091" y="21801"/>
                    <a:pt x="50876" y="21765"/>
                  </a:cubicBezTo>
                  <a:lnTo>
                    <a:pt x="50638" y="21718"/>
                  </a:lnTo>
                  <a:lnTo>
                    <a:pt x="50638" y="21468"/>
                  </a:lnTo>
                  <a:cubicBezTo>
                    <a:pt x="50638" y="16372"/>
                    <a:pt x="46602" y="16229"/>
                    <a:pt x="46150" y="16229"/>
                  </a:cubicBezTo>
                  <a:lnTo>
                    <a:pt x="46114" y="16229"/>
                  </a:lnTo>
                  <a:lnTo>
                    <a:pt x="45804" y="16241"/>
                  </a:lnTo>
                  <a:lnTo>
                    <a:pt x="45804" y="15931"/>
                  </a:lnTo>
                  <a:cubicBezTo>
                    <a:pt x="45804" y="13157"/>
                    <a:pt x="44876" y="11169"/>
                    <a:pt x="43066" y="10014"/>
                  </a:cubicBezTo>
                  <a:cubicBezTo>
                    <a:pt x="41589" y="9085"/>
                    <a:pt x="39899" y="8942"/>
                    <a:pt x="39018" y="8942"/>
                  </a:cubicBezTo>
                  <a:cubicBezTo>
                    <a:pt x="38684" y="8942"/>
                    <a:pt x="38482" y="8966"/>
                    <a:pt x="38482" y="8966"/>
                  </a:cubicBezTo>
                  <a:lnTo>
                    <a:pt x="38149" y="8990"/>
                  </a:lnTo>
                  <a:lnTo>
                    <a:pt x="38149" y="8668"/>
                  </a:lnTo>
                  <a:cubicBezTo>
                    <a:pt x="38149" y="5847"/>
                    <a:pt x="34624" y="3573"/>
                    <a:pt x="31302" y="2370"/>
                  </a:cubicBezTo>
                  <a:cubicBezTo>
                    <a:pt x="29397" y="1668"/>
                    <a:pt x="28493" y="644"/>
                    <a:pt x="28088" y="1"/>
                  </a:cubicBezTo>
                  <a:close/>
                </a:path>
              </a:pathLst>
            </a:custGeom>
            <a:grpFill/>
            <a:ln w="3175">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0" name="Google Shape;1420;p36"/>
            <p:cNvSpPr/>
            <p:nvPr/>
          </p:nvSpPr>
          <p:spPr>
            <a:xfrm rot="-5400000">
              <a:off x="-57616" y="1993802"/>
              <a:ext cx="3283008" cy="2240248"/>
            </a:xfrm>
            <a:custGeom>
              <a:avLst/>
              <a:gdLst/>
              <a:ahLst/>
              <a:cxnLst/>
              <a:rect l="l" t="t" r="r" b="b"/>
              <a:pathLst>
                <a:path w="56163" h="46483" extrusionOk="0">
                  <a:moveTo>
                    <a:pt x="28088" y="1"/>
                  </a:moveTo>
                  <a:cubicBezTo>
                    <a:pt x="27683" y="644"/>
                    <a:pt x="26766" y="1668"/>
                    <a:pt x="24861" y="2370"/>
                  </a:cubicBezTo>
                  <a:cubicBezTo>
                    <a:pt x="21551" y="3573"/>
                    <a:pt x="18015" y="5847"/>
                    <a:pt x="18015" y="8668"/>
                  </a:cubicBezTo>
                  <a:lnTo>
                    <a:pt x="18015" y="8990"/>
                  </a:lnTo>
                  <a:lnTo>
                    <a:pt x="17682" y="8966"/>
                  </a:lnTo>
                  <a:cubicBezTo>
                    <a:pt x="17682" y="8966"/>
                    <a:pt x="17479" y="8942"/>
                    <a:pt x="17158" y="8942"/>
                  </a:cubicBezTo>
                  <a:cubicBezTo>
                    <a:pt x="16277" y="8942"/>
                    <a:pt x="14574" y="9073"/>
                    <a:pt x="13098" y="10014"/>
                  </a:cubicBezTo>
                  <a:cubicBezTo>
                    <a:pt x="11288" y="11181"/>
                    <a:pt x="10359" y="13157"/>
                    <a:pt x="10359" y="15919"/>
                  </a:cubicBezTo>
                  <a:lnTo>
                    <a:pt x="10359" y="16241"/>
                  </a:lnTo>
                  <a:lnTo>
                    <a:pt x="10050" y="16217"/>
                  </a:lnTo>
                  <a:lnTo>
                    <a:pt x="10026" y="16217"/>
                  </a:lnTo>
                  <a:cubicBezTo>
                    <a:pt x="9562" y="16217"/>
                    <a:pt x="5525" y="16372"/>
                    <a:pt x="5525" y="21456"/>
                  </a:cubicBezTo>
                  <a:lnTo>
                    <a:pt x="5525" y="21718"/>
                  </a:lnTo>
                  <a:lnTo>
                    <a:pt x="5287" y="21753"/>
                  </a:lnTo>
                  <a:cubicBezTo>
                    <a:pt x="5061" y="21801"/>
                    <a:pt x="1" y="22765"/>
                    <a:pt x="1" y="27873"/>
                  </a:cubicBezTo>
                  <a:lnTo>
                    <a:pt x="1" y="46483"/>
                  </a:lnTo>
                  <a:lnTo>
                    <a:pt x="56163" y="46483"/>
                  </a:lnTo>
                  <a:lnTo>
                    <a:pt x="56163" y="27873"/>
                  </a:lnTo>
                  <a:cubicBezTo>
                    <a:pt x="56163" y="22777"/>
                    <a:pt x="51091" y="21801"/>
                    <a:pt x="50876" y="21765"/>
                  </a:cubicBezTo>
                  <a:lnTo>
                    <a:pt x="50638" y="21718"/>
                  </a:lnTo>
                  <a:lnTo>
                    <a:pt x="50638" y="21468"/>
                  </a:lnTo>
                  <a:cubicBezTo>
                    <a:pt x="50638" y="16372"/>
                    <a:pt x="46602" y="16229"/>
                    <a:pt x="46150" y="16229"/>
                  </a:cubicBezTo>
                  <a:lnTo>
                    <a:pt x="46114" y="16229"/>
                  </a:lnTo>
                  <a:lnTo>
                    <a:pt x="45804" y="16241"/>
                  </a:lnTo>
                  <a:lnTo>
                    <a:pt x="45804" y="15931"/>
                  </a:lnTo>
                  <a:cubicBezTo>
                    <a:pt x="45804" y="13157"/>
                    <a:pt x="44876" y="11169"/>
                    <a:pt x="43066" y="10014"/>
                  </a:cubicBezTo>
                  <a:cubicBezTo>
                    <a:pt x="41589" y="9085"/>
                    <a:pt x="39899" y="8942"/>
                    <a:pt x="39018" y="8942"/>
                  </a:cubicBezTo>
                  <a:cubicBezTo>
                    <a:pt x="38684" y="8942"/>
                    <a:pt x="38482" y="8966"/>
                    <a:pt x="38482" y="8966"/>
                  </a:cubicBezTo>
                  <a:lnTo>
                    <a:pt x="38149" y="8990"/>
                  </a:lnTo>
                  <a:lnTo>
                    <a:pt x="38149" y="8668"/>
                  </a:lnTo>
                  <a:cubicBezTo>
                    <a:pt x="38149" y="5847"/>
                    <a:pt x="34624" y="3573"/>
                    <a:pt x="31302" y="2370"/>
                  </a:cubicBezTo>
                  <a:cubicBezTo>
                    <a:pt x="29397" y="1668"/>
                    <a:pt x="28493" y="644"/>
                    <a:pt x="28088" y="1"/>
                  </a:cubicBezTo>
                  <a:close/>
                </a:path>
              </a:pathLst>
            </a:custGeom>
            <a:grpFill/>
            <a:ln w="3175">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1" name="Google Shape;1421;p36"/>
            <p:cNvSpPr/>
            <p:nvPr/>
          </p:nvSpPr>
          <p:spPr>
            <a:xfrm>
              <a:off x="1990050" y="1472439"/>
              <a:ext cx="37522200" cy="3282600"/>
            </a:xfrm>
            <a:prstGeom prst="rect">
              <a:avLst/>
            </a:prstGeom>
            <a:grpFill/>
            <a:ln w="3175">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431" name="Google Shape;1431;p36"/>
          <p:cNvSpPr/>
          <p:nvPr/>
        </p:nvSpPr>
        <p:spPr>
          <a:xfrm>
            <a:off x="2800888" y="4291225"/>
            <a:ext cx="158100" cy="158100"/>
          </a:xfrm>
          <a:prstGeom prst="star4">
            <a:avLst>
              <a:gd name="adj" fmla="val 22470"/>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1432" name="Google Shape;1432;p36"/>
          <p:cNvSpPr/>
          <p:nvPr/>
        </p:nvSpPr>
        <p:spPr>
          <a:xfrm>
            <a:off x="2261138" y="4604100"/>
            <a:ext cx="158100" cy="158100"/>
          </a:xfrm>
          <a:prstGeom prst="star4">
            <a:avLst>
              <a:gd name="adj" fmla="val 22470"/>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3" name="Google Shape;1433;p36"/>
          <p:cNvSpPr/>
          <p:nvPr/>
        </p:nvSpPr>
        <p:spPr>
          <a:xfrm>
            <a:off x="5952963" y="4402350"/>
            <a:ext cx="158100" cy="158100"/>
          </a:xfrm>
          <a:prstGeom prst="star4">
            <a:avLst>
              <a:gd name="adj" fmla="val 22470"/>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1434" name="Google Shape;1434;p36"/>
          <p:cNvSpPr/>
          <p:nvPr/>
        </p:nvSpPr>
        <p:spPr>
          <a:xfrm>
            <a:off x="7865913" y="4179450"/>
            <a:ext cx="158100" cy="158100"/>
          </a:xfrm>
          <a:prstGeom prst="star4">
            <a:avLst>
              <a:gd name="adj" fmla="val 22470"/>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1435" name="Google Shape;1435;p36"/>
          <p:cNvSpPr/>
          <p:nvPr/>
        </p:nvSpPr>
        <p:spPr>
          <a:xfrm>
            <a:off x="6773963" y="4664300"/>
            <a:ext cx="158100" cy="158100"/>
          </a:xfrm>
          <a:prstGeom prst="star4">
            <a:avLst>
              <a:gd name="adj" fmla="val 22470"/>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6" name="Google Shape;1436;p36"/>
          <p:cNvSpPr/>
          <p:nvPr/>
        </p:nvSpPr>
        <p:spPr>
          <a:xfrm>
            <a:off x="896213" y="4402350"/>
            <a:ext cx="158100" cy="158100"/>
          </a:xfrm>
          <a:prstGeom prst="star4">
            <a:avLst>
              <a:gd name="adj" fmla="val 22470"/>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grpSp>
        <p:nvGrpSpPr>
          <p:cNvPr id="1441" name="Google Shape;1441;p36"/>
          <p:cNvGrpSpPr/>
          <p:nvPr/>
        </p:nvGrpSpPr>
        <p:grpSpPr>
          <a:xfrm>
            <a:off x="3356076" y="3921721"/>
            <a:ext cx="2431847" cy="1259703"/>
            <a:chOff x="3427418" y="4001037"/>
            <a:chExt cx="2304413" cy="1141966"/>
          </a:xfrm>
        </p:grpSpPr>
        <p:sp>
          <p:nvSpPr>
            <p:cNvPr id="1442" name="Google Shape;1442;p36"/>
            <p:cNvSpPr/>
            <p:nvPr/>
          </p:nvSpPr>
          <p:spPr>
            <a:xfrm>
              <a:off x="3427418" y="4066996"/>
              <a:ext cx="2304413" cy="1076007"/>
            </a:xfrm>
            <a:custGeom>
              <a:avLst/>
              <a:gdLst/>
              <a:ahLst/>
              <a:cxnLst/>
              <a:rect l="l" t="t" r="r" b="b"/>
              <a:pathLst>
                <a:path w="62782" h="29315" extrusionOk="0">
                  <a:moveTo>
                    <a:pt x="11514" y="1"/>
                  </a:moveTo>
                  <a:lnTo>
                    <a:pt x="11406" y="1608"/>
                  </a:lnTo>
                  <a:cubicBezTo>
                    <a:pt x="11002" y="2061"/>
                    <a:pt x="9870" y="3394"/>
                    <a:pt x="9823" y="3942"/>
                  </a:cubicBezTo>
                  <a:cubicBezTo>
                    <a:pt x="9787" y="4442"/>
                    <a:pt x="10144" y="4799"/>
                    <a:pt x="10335" y="4966"/>
                  </a:cubicBezTo>
                  <a:lnTo>
                    <a:pt x="9680" y="4966"/>
                  </a:lnTo>
                  <a:lnTo>
                    <a:pt x="9680" y="5335"/>
                  </a:lnTo>
                  <a:lnTo>
                    <a:pt x="10275" y="5335"/>
                  </a:lnTo>
                  <a:lnTo>
                    <a:pt x="10275" y="7026"/>
                  </a:lnTo>
                  <a:lnTo>
                    <a:pt x="9466" y="7026"/>
                  </a:lnTo>
                  <a:lnTo>
                    <a:pt x="9466" y="7264"/>
                  </a:lnTo>
                  <a:cubicBezTo>
                    <a:pt x="9466" y="7264"/>
                    <a:pt x="9966" y="7633"/>
                    <a:pt x="10049" y="7978"/>
                  </a:cubicBezTo>
                  <a:cubicBezTo>
                    <a:pt x="10085" y="8073"/>
                    <a:pt x="10037" y="9681"/>
                    <a:pt x="9978" y="11883"/>
                  </a:cubicBezTo>
                  <a:lnTo>
                    <a:pt x="9263" y="11883"/>
                  </a:lnTo>
                  <a:lnTo>
                    <a:pt x="9263" y="12610"/>
                  </a:lnTo>
                  <a:lnTo>
                    <a:pt x="9966" y="12610"/>
                  </a:lnTo>
                  <a:cubicBezTo>
                    <a:pt x="9882" y="15146"/>
                    <a:pt x="9787" y="18253"/>
                    <a:pt x="9704" y="20742"/>
                  </a:cubicBezTo>
                  <a:lnTo>
                    <a:pt x="9013" y="20742"/>
                  </a:lnTo>
                  <a:lnTo>
                    <a:pt x="9013" y="21468"/>
                  </a:lnTo>
                  <a:lnTo>
                    <a:pt x="9680" y="21468"/>
                  </a:lnTo>
                  <a:cubicBezTo>
                    <a:pt x="9644" y="22516"/>
                    <a:pt x="9620" y="23409"/>
                    <a:pt x="9585" y="24040"/>
                  </a:cubicBezTo>
                  <a:lnTo>
                    <a:pt x="8620" y="24040"/>
                  </a:lnTo>
                  <a:lnTo>
                    <a:pt x="8620" y="26278"/>
                  </a:lnTo>
                  <a:lnTo>
                    <a:pt x="7382" y="26278"/>
                  </a:lnTo>
                  <a:lnTo>
                    <a:pt x="7382" y="26230"/>
                  </a:lnTo>
                  <a:cubicBezTo>
                    <a:pt x="7382" y="26230"/>
                    <a:pt x="7894" y="25992"/>
                    <a:pt x="7858" y="25099"/>
                  </a:cubicBezTo>
                  <a:cubicBezTo>
                    <a:pt x="7835" y="24206"/>
                    <a:pt x="6882" y="23051"/>
                    <a:pt x="6049" y="22408"/>
                  </a:cubicBezTo>
                  <a:cubicBezTo>
                    <a:pt x="5227" y="21766"/>
                    <a:pt x="3965" y="20944"/>
                    <a:pt x="3953" y="20920"/>
                  </a:cubicBezTo>
                  <a:cubicBezTo>
                    <a:pt x="3917" y="20932"/>
                    <a:pt x="2667" y="21754"/>
                    <a:pt x="1846" y="22408"/>
                  </a:cubicBezTo>
                  <a:cubicBezTo>
                    <a:pt x="1012" y="23063"/>
                    <a:pt x="60" y="24218"/>
                    <a:pt x="36" y="25099"/>
                  </a:cubicBezTo>
                  <a:cubicBezTo>
                    <a:pt x="0" y="25992"/>
                    <a:pt x="512" y="26230"/>
                    <a:pt x="512" y="26230"/>
                  </a:cubicBezTo>
                  <a:lnTo>
                    <a:pt x="512" y="26278"/>
                  </a:lnTo>
                  <a:lnTo>
                    <a:pt x="36" y="26278"/>
                  </a:lnTo>
                  <a:lnTo>
                    <a:pt x="36" y="29314"/>
                  </a:lnTo>
                  <a:lnTo>
                    <a:pt x="62782" y="29314"/>
                  </a:lnTo>
                  <a:lnTo>
                    <a:pt x="62782" y="26278"/>
                  </a:lnTo>
                  <a:lnTo>
                    <a:pt x="62258" y="26278"/>
                  </a:lnTo>
                  <a:lnTo>
                    <a:pt x="62258" y="26254"/>
                  </a:lnTo>
                  <a:cubicBezTo>
                    <a:pt x="62258" y="26254"/>
                    <a:pt x="62770" y="26004"/>
                    <a:pt x="62734" y="25111"/>
                  </a:cubicBezTo>
                  <a:cubicBezTo>
                    <a:pt x="62710" y="24218"/>
                    <a:pt x="61758" y="23063"/>
                    <a:pt x="60924" y="22420"/>
                  </a:cubicBezTo>
                  <a:cubicBezTo>
                    <a:pt x="60103" y="21789"/>
                    <a:pt x="58841" y="20968"/>
                    <a:pt x="58817" y="20932"/>
                  </a:cubicBezTo>
                  <a:cubicBezTo>
                    <a:pt x="58793" y="20944"/>
                    <a:pt x="57543" y="21766"/>
                    <a:pt x="56722" y="22420"/>
                  </a:cubicBezTo>
                  <a:cubicBezTo>
                    <a:pt x="55888" y="23075"/>
                    <a:pt x="54936" y="24242"/>
                    <a:pt x="54912" y="25111"/>
                  </a:cubicBezTo>
                  <a:cubicBezTo>
                    <a:pt x="54876" y="26004"/>
                    <a:pt x="55388" y="26254"/>
                    <a:pt x="55388" y="26254"/>
                  </a:cubicBezTo>
                  <a:lnTo>
                    <a:pt x="55388" y="26290"/>
                  </a:lnTo>
                  <a:lnTo>
                    <a:pt x="54281" y="26290"/>
                  </a:lnTo>
                  <a:lnTo>
                    <a:pt x="54281" y="24063"/>
                  </a:lnTo>
                  <a:lnTo>
                    <a:pt x="53197" y="24063"/>
                  </a:lnTo>
                  <a:cubicBezTo>
                    <a:pt x="53185" y="23420"/>
                    <a:pt x="53150" y="22528"/>
                    <a:pt x="53102" y="21492"/>
                  </a:cubicBezTo>
                  <a:lnTo>
                    <a:pt x="53781" y="21492"/>
                  </a:lnTo>
                  <a:lnTo>
                    <a:pt x="53781" y="20753"/>
                  </a:lnTo>
                  <a:lnTo>
                    <a:pt x="53078" y="20753"/>
                  </a:lnTo>
                  <a:cubicBezTo>
                    <a:pt x="53007" y="18265"/>
                    <a:pt x="52900" y="15158"/>
                    <a:pt x="52828" y="12633"/>
                  </a:cubicBezTo>
                  <a:lnTo>
                    <a:pt x="53519" y="12633"/>
                  </a:lnTo>
                  <a:lnTo>
                    <a:pt x="53519" y="11907"/>
                  </a:lnTo>
                  <a:lnTo>
                    <a:pt x="52804" y="11907"/>
                  </a:lnTo>
                  <a:cubicBezTo>
                    <a:pt x="52745" y="9716"/>
                    <a:pt x="52709" y="8097"/>
                    <a:pt x="52733" y="7990"/>
                  </a:cubicBezTo>
                  <a:cubicBezTo>
                    <a:pt x="52804" y="7645"/>
                    <a:pt x="53316" y="7276"/>
                    <a:pt x="53316" y="7276"/>
                  </a:cubicBezTo>
                  <a:lnTo>
                    <a:pt x="53316" y="7038"/>
                  </a:lnTo>
                  <a:lnTo>
                    <a:pt x="52507" y="7038"/>
                  </a:lnTo>
                  <a:lnTo>
                    <a:pt x="52507" y="5359"/>
                  </a:lnTo>
                  <a:lnTo>
                    <a:pt x="53102" y="5359"/>
                  </a:lnTo>
                  <a:lnTo>
                    <a:pt x="53102" y="4978"/>
                  </a:lnTo>
                  <a:lnTo>
                    <a:pt x="52447" y="4978"/>
                  </a:lnTo>
                  <a:cubicBezTo>
                    <a:pt x="52650" y="4823"/>
                    <a:pt x="53007" y="4466"/>
                    <a:pt x="52959" y="3954"/>
                  </a:cubicBezTo>
                  <a:cubicBezTo>
                    <a:pt x="52912" y="3406"/>
                    <a:pt x="51780" y="2085"/>
                    <a:pt x="51376" y="1620"/>
                  </a:cubicBezTo>
                  <a:lnTo>
                    <a:pt x="51280" y="13"/>
                  </a:lnTo>
                  <a:lnTo>
                    <a:pt x="51197" y="13"/>
                  </a:lnTo>
                  <a:lnTo>
                    <a:pt x="51102" y="1620"/>
                  </a:lnTo>
                  <a:cubicBezTo>
                    <a:pt x="50697" y="2085"/>
                    <a:pt x="49566" y="3406"/>
                    <a:pt x="49518" y="3954"/>
                  </a:cubicBezTo>
                  <a:cubicBezTo>
                    <a:pt x="49471" y="4466"/>
                    <a:pt x="49828" y="4823"/>
                    <a:pt x="50030" y="4978"/>
                  </a:cubicBezTo>
                  <a:lnTo>
                    <a:pt x="49375" y="4978"/>
                  </a:lnTo>
                  <a:lnTo>
                    <a:pt x="49375" y="5359"/>
                  </a:lnTo>
                  <a:lnTo>
                    <a:pt x="49995" y="5359"/>
                  </a:lnTo>
                  <a:lnTo>
                    <a:pt x="49995" y="7038"/>
                  </a:lnTo>
                  <a:lnTo>
                    <a:pt x="49268" y="7038"/>
                  </a:lnTo>
                  <a:lnTo>
                    <a:pt x="49268" y="7276"/>
                  </a:lnTo>
                  <a:cubicBezTo>
                    <a:pt x="49268" y="7276"/>
                    <a:pt x="49756" y="7645"/>
                    <a:pt x="49852" y="7990"/>
                  </a:cubicBezTo>
                  <a:cubicBezTo>
                    <a:pt x="49875" y="8097"/>
                    <a:pt x="49828" y="9705"/>
                    <a:pt x="49768" y="11907"/>
                  </a:cubicBezTo>
                  <a:lnTo>
                    <a:pt x="48935" y="11907"/>
                  </a:lnTo>
                  <a:lnTo>
                    <a:pt x="48935" y="12633"/>
                  </a:lnTo>
                  <a:lnTo>
                    <a:pt x="49756" y="12633"/>
                  </a:lnTo>
                  <a:cubicBezTo>
                    <a:pt x="49685" y="15158"/>
                    <a:pt x="49578" y="18265"/>
                    <a:pt x="49506" y="20753"/>
                  </a:cubicBezTo>
                  <a:lnTo>
                    <a:pt x="48744" y="20753"/>
                  </a:lnTo>
                  <a:lnTo>
                    <a:pt x="48744" y="21492"/>
                  </a:lnTo>
                  <a:lnTo>
                    <a:pt x="49471" y="21492"/>
                  </a:lnTo>
                  <a:cubicBezTo>
                    <a:pt x="49447" y="22528"/>
                    <a:pt x="49411" y="23420"/>
                    <a:pt x="49387" y="24063"/>
                  </a:cubicBezTo>
                  <a:lnTo>
                    <a:pt x="48875" y="24063"/>
                  </a:lnTo>
                  <a:cubicBezTo>
                    <a:pt x="48911" y="23944"/>
                    <a:pt x="48935" y="23790"/>
                    <a:pt x="48923" y="23611"/>
                  </a:cubicBezTo>
                  <a:cubicBezTo>
                    <a:pt x="48899" y="22885"/>
                    <a:pt x="48125" y="21920"/>
                    <a:pt x="47423" y="21385"/>
                  </a:cubicBezTo>
                  <a:cubicBezTo>
                    <a:pt x="46732" y="20849"/>
                    <a:pt x="45708" y="20170"/>
                    <a:pt x="45684" y="20158"/>
                  </a:cubicBezTo>
                  <a:cubicBezTo>
                    <a:pt x="45649" y="20170"/>
                    <a:pt x="44625" y="20861"/>
                    <a:pt x="43934" y="21385"/>
                  </a:cubicBezTo>
                  <a:cubicBezTo>
                    <a:pt x="43256" y="21920"/>
                    <a:pt x="42470" y="22885"/>
                    <a:pt x="42434" y="23611"/>
                  </a:cubicBezTo>
                  <a:cubicBezTo>
                    <a:pt x="42434" y="23790"/>
                    <a:pt x="42446" y="23944"/>
                    <a:pt x="42482" y="24063"/>
                  </a:cubicBezTo>
                  <a:lnTo>
                    <a:pt x="41851" y="24063"/>
                  </a:lnTo>
                  <a:cubicBezTo>
                    <a:pt x="41839" y="23647"/>
                    <a:pt x="41827" y="23123"/>
                    <a:pt x="41815" y="22528"/>
                  </a:cubicBezTo>
                  <a:lnTo>
                    <a:pt x="42303" y="22528"/>
                  </a:lnTo>
                  <a:lnTo>
                    <a:pt x="42303" y="22004"/>
                  </a:lnTo>
                  <a:lnTo>
                    <a:pt x="41791" y="22004"/>
                  </a:lnTo>
                  <a:cubicBezTo>
                    <a:pt x="41732" y="20218"/>
                    <a:pt x="41672" y="17991"/>
                    <a:pt x="41613" y="16170"/>
                  </a:cubicBezTo>
                  <a:lnTo>
                    <a:pt x="42172" y="16170"/>
                  </a:lnTo>
                  <a:lnTo>
                    <a:pt x="42172" y="15646"/>
                  </a:lnTo>
                  <a:lnTo>
                    <a:pt x="41601" y="15646"/>
                  </a:lnTo>
                  <a:cubicBezTo>
                    <a:pt x="41553" y="14074"/>
                    <a:pt x="41541" y="12931"/>
                    <a:pt x="41553" y="12860"/>
                  </a:cubicBezTo>
                  <a:cubicBezTo>
                    <a:pt x="41613" y="12610"/>
                    <a:pt x="41946" y="12348"/>
                    <a:pt x="41946" y="12348"/>
                  </a:cubicBezTo>
                  <a:lnTo>
                    <a:pt x="41946" y="12181"/>
                  </a:lnTo>
                  <a:lnTo>
                    <a:pt x="41458" y="12181"/>
                  </a:lnTo>
                  <a:lnTo>
                    <a:pt x="41458" y="11050"/>
                  </a:lnTo>
                  <a:lnTo>
                    <a:pt x="41874" y="11050"/>
                  </a:lnTo>
                  <a:lnTo>
                    <a:pt x="41874" y="10800"/>
                  </a:lnTo>
                  <a:lnTo>
                    <a:pt x="41422" y="10800"/>
                  </a:lnTo>
                  <a:cubicBezTo>
                    <a:pt x="41553" y="10693"/>
                    <a:pt x="41791" y="10443"/>
                    <a:pt x="41767" y="10109"/>
                  </a:cubicBezTo>
                  <a:cubicBezTo>
                    <a:pt x="41732" y="9740"/>
                    <a:pt x="40993" y="8859"/>
                    <a:pt x="40708" y="8550"/>
                  </a:cubicBezTo>
                  <a:lnTo>
                    <a:pt x="40636" y="7466"/>
                  </a:lnTo>
                  <a:lnTo>
                    <a:pt x="40589" y="7466"/>
                  </a:lnTo>
                  <a:lnTo>
                    <a:pt x="40517" y="8550"/>
                  </a:lnTo>
                  <a:cubicBezTo>
                    <a:pt x="40231" y="8859"/>
                    <a:pt x="39493" y="9740"/>
                    <a:pt x="39458" y="10109"/>
                  </a:cubicBezTo>
                  <a:cubicBezTo>
                    <a:pt x="39434" y="10455"/>
                    <a:pt x="39672" y="10693"/>
                    <a:pt x="39803" y="10800"/>
                  </a:cubicBezTo>
                  <a:lnTo>
                    <a:pt x="39374" y="10800"/>
                  </a:lnTo>
                  <a:lnTo>
                    <a:pt x="39374" y="11050"/>
                  </a:lnTo>
                  <a:lnTo>
                    <a:pt x="39767" y="11050"/>
                  </a:lnTo>
                  <a:lnTo>
                    <a:pt x="39767" y="12181"/>
                  </a:lnTo>
                  <a:lnTo>
                    <a:pt x="39231" y="12181"/>
                  </a:lnTo>
                  <a:lnTo>
                    <a:pt x="39231" y="12348"/>
                  </a:lnTo>
                  <a:cubicBezTo>
                    <a:pt x="39231" y="12348"/>
                    <a:pt x="39565" y="12610"/>
                    <a:pt x="39624" y="12860"/>
                  </a:cubicBezTo>
                  <a:cubicBezTo>
                    <a:pt x="39636" y="12931"/>
                    <a:pt x="39612" y="14086"/>
                    <a:pt x="39577" y="15646"/>
                  </a:cubicBezTo>
                  <a:lnTo>
                    <a:pt x="39088" y="15646"/>
                  </a:lnTo>
                  <a:lnTo>
                    <a:pt x="39088" y="16170"/>
                  </a:lnTo>
                  <a:lnTo>
                    <a:pt x="39565" y="16170"/>
                  </a:lnTo>
                  <a:cubicBezTo>
                    <a:pt x="39517" y="17991"/>
                    <a:pt x="39446" y="20218"/>
                    <a:pt x="39386" y="22004"/>
                  </a:cubicBezTo>
                  <a:lnTo>
                    <a:pt x="38910" y="22004"/>
                  </a:lnTo>
                  <a:lnTo>
                    <a:pt x="38910" y="22528"/>
                  </a:lnTo>
                  <a:lnTo>
                    <a:pt x="39374" y="22528"/>
                  </a:lnTo>
                  <a:cubicBezTo>
                    <a:pt x="39350" y="23111"/>
                    <a:pt x="39338" y="23623"/>
                    <a:pt x="39327" y="24063"/>
                  </a:cubicBezTo>
                  <a:lnTo>
                    <a:pt x="38517" y="24063"/>
                  </a:lnTo>
                  <a:lnTo>
                    <a:pt x="38517" y="21325"/>
                  </a:lnTo>
                  <a:lnTo>
                    <a:pt x="37957" y="21325"/>
                  </a:lnTo>
                  <a:lnTo>
                    <a:pt x="37957" y="20813"/>
                  </a:lnTo>
                  <a:cubicBezTo>
                    <a:pt x="37957" y="20813"/>
                    <a:pt x="38910" y="20372"/>
                    <a:pt x="38862" y="18670"/>
                  </a:cubicBezTo>
                  <a:cubicBezTo>
                    <a:pt x="38803" y="16979"/>
                    <a:pt x="37005" y="14777"/>
                    <a:pt x="35421" y="13538"/>
                  </a:cubicBezTo>
                  <a:cubicBezTo>
                    <a:pt x="34159" y="12538"/>
                    <a:pt x="32373" y="11348"/>
                    <a:pt x="31695" y="10895"/>
                  </a:cubicBezTo>
                  <a:lnTo>
                    <a:pt x="31516" y="8216"/>
                  </a:lnTo>
                  <a:lnTo>
                    <a:pt x="31373" y="8216"/>
                  </a:lnTo>
                  <a:lnTo>
                    <a:pt x="31183" y="10859"/>
                  </a:lnTo>
                  <a:cubicBezTo>
                    <a:pt x="30540" y="11276"/>
                    <a:pt x="28694" y="12514"/>
                    <a:pt x="27408" y="13526"/>
                  </a:cubicBezTo>
                  <a:cubicBezTo>
                    <a:pt x="25825" y="14753"/>
                    <a:pt x="24027" y="16967"/>
                    <a:pt x="23967" y="18658"/>
                  </a:cubicBezTo>
                  <a:cubicBezTo>
                    <a:pt x="23908" y="20349"/>
                    <a:pt x="24872" y="20801"/>
                    <a:pt x="24872" y="20801"/>
                  </a:cubicBezTo>
                  <a:lnTo>
                    <a:pt x="24872" y="21301"/>
                  </a:lnTo>
                  <a:lnTo>
                    <a:pt x="24313" y="21301"/>
                  </a:lnTo>
                  <a:lnTo>
                    <a:pt x="24313" y="24040"/>
                  </a:lnTo>
                  <a:lnTo>
                    <a:pt x="23444" y="24040"/>
                  </a:lnTo>
                  <a:cubicBezTo>
                    <a:pt x="23432" y="23623"/>
                    <a:pt x="23420" y="23111"/>
                    <a:pt x="23396" y="22516"/>
                  </a:cubicBezTo>
                  <a:lnTo>
                    <a:pt x="23860" y="22516"/>
                  </a:lnTo>
                  <a:lnTo>
                    <a:pt x="23860" y="21992"/>
                  </a:lnTo>
                  <a:lnTo>
                    <a:pt x="23384" y="21992"/>
                  </a:lnTo>
                  <a:cubicBezTo>
                    <a:pt x="23325" y="20206"/>
                    <a:pt x="23265" y="17967"/>
                    <a:pt x="23205" y="16158"/>
                  </a:cubicBezTo>
                  <a:lnTo>
                    <a:pt x="23682" y="16158"/>
                  </a:lnTo>
                  <a:lnTo>
                    <a:pt x="23682" y="15634"/>
                  </a:lnTo>
                  <a:lnTo>
                    <a:pt x="23194" y="15634"/>
                  </a:lnTo>
                  <a:cubicBezTo>
                    <a:pt x="23146" y="14062"/>
                    <a:pt x="23134" y="12907"/>
                    <a:pt x="23146" y="12836"/>
                  </a:cubicBezTo>
                  <a:cubicBezTo>
                    <a:pt x="23205" y="12598"/>
                    <a:pt x="23539" y="12336"/>
                    <a:pt x="23539" y="12336"/>
                  </a:cubicBezTo>
                  <a:lnTo>
                    <a:pt x="23539" y="12169"/>
                  </a:lnTo>
                  <a:lnTo>
                    <a:pt x="23003" y="12169"/>
                  </a:lnTo>
                  <a:lnTo>
                    <a:pt x="23003" y="11038"/>
                  </a:lnTo>
                  <a:lnTo>
                    <a:pt x="23396" y="11038"/>
                  </a:lnTo>
                  <a:lnTo>
                    <a:pt x="23396" y="10788"/>
                  </a:lnTo>
                  <a:lnTo>
                    <a:pt x="22967" y="10788"/>
                  </a:lnTo>
                  <a:cubicBezTo>
                    <a:pt x="23098" y="10681"/>
                    <a:pt x="23336" y="10431"/>
                    <a:pt x="23313" y="10097"/>
                  </a:cubicBezTo>
                  <a:cubicBezTo>
                    <a:pt x="23277" y="9728"/>
                    <a:pt x="22491" y="8823"/>
                    <a:pt x="22241" y="8526"/>
                  </a:cubicBezTo>
                  <a:lnTo>
                    <a:pt x="22182" y="7454"/>
                  </a:lnTo>
                  <a:lnTo>
                    <a:pt x="22134" y="7454"/>
                  </a:lnTo>
                  <a:lnTo>
                    <a:pt x="22086" y="8502"/>
                  </a:lnTo>
                  <a:cubicBezTo>
                    <a:pt x="21836" y="8788"/>
                    <a:pt x="21039" y="9728"/>
                    <a:pt x="21003" y="10097"/>
                  </a:cubicBezTo>
                  <a:cubicBezTo>
                    <a:pt x="20979" y="10443"/>
                    <a:pt x="21217" y="10681"/>
                    <a:pt x="21348" y="10788"/>
                  </a:cubicBezTo>
                  <a:lnTo>
                    <a:pt x="20896" y="10788"/>
                  </a:lnTo>
                  <a:lnTo>
                    <a:pt x="20896" y="11038"/>
                  </a:lnTo>
                  <a:lnTo>
                    <a:pt x="21312" y="11038"/>
                  </a:lnTo>
                  <a:lnTo>
                    <a:pt x="21312" y="12169"/>
                  </a:lnTo>
                  <a:lnTo>
                    <a:pt x="20824" y="12169"/>
                  </a:lnTo>
                  <a:lnTo>
                    <a:pt x="20824" y="12336"/>
                  </a:lnTo>
                  <a:cubicBezTo>
                    <a:pt x="20824" y="12336"/>
                    <a:pt x="21158" y="12598"/>
                    <a:pt x="21217" y="12836"/>
                  </a:cubicBezTo>
                  <a:cubicBezTo>
                    <a:pt x="21229" y="12907"/>
                    <a:pt x="21193" y="14074"/>
                    <a:pt x="21170" y="15634"/>
                  </a:cubicBezTo>
                  <a:lnTo>
                    <a:pt x="20598" y="15634"/>
                  </a:lnTo>
                  <a:lnTo>
                    <a:pt x="20598" y="16158"/>
                  </a:lnTo>
                  <a:lnTo>
                    <a:pt x="21158" y="16158"/>
                  </a:lnTo>
                  <a:cubicBezTo>
                    <a:pt x="21110" y="17967"/>
                    <a:pt x="21039" y="20206"/>
                    <a:pt x="20979" y="21992"/>
                  </a:cubicBezTo>
                  <a:lnTo>
                    <a:pt x="20467" y="21992"/>
                  </a:lnTo>
                  <a:lnTo>
                    <a:pt x="20467" y="22516"/>
                  </a:lnTo>
                  <a:lnTo>
                    <a:pt x="20955" y="22516"/>
                  </a:lnTo>
                  <a:cubicBezTo>
                    <a:pt x="20943" y="23087"/>
                    <a:pt x="20931" y="23611"/>
                    <a:pt x="20919" y="24040"/>
                  </a:cubicBezTo>
                  <a:lnTo>
                    <a:pt x="20300" y="24040"/>
                  </a:lnTo>
                  <a:cubicBezTo>
                    <a:pt x="20336" y="23921"/>
                    <a:pt x="20360" y="23778"/>
                    <a:pt x="20348" y="23599"/>
                  </a:cubicBezTo>
                  <a:cubicBezTo>
                    <a:pt x="20324" y="22873"/>
                    <a:pt x="19550" y="21896"/>
                    <a:pt x="18848" y="21361"/>
                  </a:cubicBezTo>
                  <a:cubicBezTo>
                    <a:pt x="18157" y="20825"/>
                    <a:pt x="17133" y="20158"/>
                    <a:pt x="17109" y="20146"/>
                  </a:cubicBezTo>
                  <a:cubicBezTo>
                    <a:pt x="17074" y="20158"/>
                    <a:pt x="16050" y="20849"/>
                    <a:pt x="15359" y="21361"/>
                  </a:cubicBezTo>
                  <a:cubicBezTo>
                    <a:pt x="14681" y="21896"/>
                    <a:pt x="13895" y="22873"/>
                    <a:pt x="13859" y="23599"/>
                  </a:cubicBezTo>
                  <a:cubicBezTo>
                    <a:pt x="13859" y="23778"/>
                    <a:pt x="13871" y="23921"/>
                    <a:pt x="13907" y="24040"/>
                  </a:cubicBezTo>
                  <a:lnTo>
                    <a:pt x="13395" y="24040"/>
                  </a:lnTo>
                  <a:cubicBezTo>
                    <a:pt x="13383" y="23409"/>
                    <a:pt x="13359" y="22516"/>
                    <a:pt x="13311" y="21468"/>
                  </a:cubicBezTo>
                  <a:lnTo>
                    <a:pt x="14038" y="21468"/>
                  </a:lnTo>
                  <a:lnTo>
                    <a:pt x="14038" y="20742"/>
                  </a:lnTo>
                  <a:lnTo>
                    <a:pt x="13276" y="20742"/>
                  </a:lnTo>
                  <a:cubicBezTo>
                    <a:pt x="13204" y="18253"/>
                    <a:pt x="13097" y="15146"/>
                    <a:pt x="13026" y="12610"/>
                  </a:cubicBezTo>
                  <a:lnTo>
                    <a:pt x="13847" y="12610"/>
                  </a:lnTo>
                  <a:lnTo>
                    <a:pt x="13847" y="11883"/>
                  </a:lnTo>
                  <a:lnTo>
                    <a:pt x="13014" y="11883"/>
                  </a:lnTo>
                  <a:cubicBezTo>
                    <a:pt x="12954" y="9693"/>
                    <a:pt x="12907" y="8073"/>
                    <a:pt x="12942" y="7978"/>
                  </a:cubicBezTo>
                  <a:cubicBezTo>
                    <a:pt x="13014" y="7633"/>
                    <a:pt x="13514" y="7264"/>
                    <a:pt x="13514" y="7264"/>
                  </a:cubicBezTo>
                  <a:lnTo>
                    <a:pt x="13514" y="7026"/>
                  </a:lnTo>
                  <a:lnTo>
                    <a:pt x="12788" y="7026"/>
                  </a:lnTo>
                  <a:lnTo>
                    <a:pt x="12788" y="5335"/>
                  </a:lnTo>
                  <a:lnTo>
                    <a:pt x="13419" y="5335"/>
                  </a:lnTo>
                  <a:lnTo>
                    <a:pt x="13419" y="4966"/>
                  </a:lnTo>
                  <a:lnTo>
                    <a:pt x="12764" y="4966"/>
                  </a:lnTo>
                  <a:cubicBezTo>
                    <a:pt x="12954" y="4799"/>
                    <a:pt x="13311" y="4442"/>
                    <a:pt x="13264" y="3942"/>
                  </a:cubicBezTo>
                  <a:cubicBezTo>
                    <a:pt x="13216" y="3394"/>
                    <a:pt x="12085" y="2061"/>
                    <a:pt x="11692" y="1608"/>
                  </a:cubicBezTo>
                  <a:lnTo>
                    <a:pt x="11585" y="1"/>
                  </a:lnTo>
                  <a:close/>
                </a:path>
              </a:pathLst>
            </a:custGeom>
            <a:gradFill>
              <a:gsLst>
                <a:gs pos="0">
                  <a:schemeClr val="accent3"/>
                </a:gs>
                <a:gs pos="100000">
                  <a:srgbClr val="7D386F"/>
                </a:gs>
                <a:gs pos="100000">
                  <a:schemeClr val="accent4"/>
                </a:gs>
              </a:gsLst>
              <a:lin ang="540070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3" name="Google Shape;1443;p36"/>
            <p:cNvSpPr/>
            <p:nvPr/>
          </p:nvSpPr>
          <p:spPr>
            <a:xfrm>
              <a:off x="3824639" y="4001037"/>
              <a:ext cx="67354" cy="71244"/>
            </a:xfrm>
            <a:custGeom>
              <a:avLst/>
              <a:gdLst/>
              <a:ahLst/>
              <a:cxnLst/>
              <a:rect l="l" t="t" r="r" b="b"/>
              <a:pathLst>
                <a:path w="1835" h="1941" extrusionOk="0">
                  <a:moveTo>
                    <a:pt x="596" y="0"/>
                  </a:moveTo>
                  <a:lnTo>
                    <a:pt x="596" y="0"/>
                  </a:lnTo>
                  <a:cubicBezTo>
                    <a:pt x="251" y="167"/>
                    <a:pt x="1" y="512"/>
                    <a:pt x="1" y="929"/>
                  </a:cubicBezTo>
                  <a:cubicBezTo>
                    <a:pt x="1" y="1476"/>
                    <a:pt x="453" y="1941"/>
                    <a:pt x="1013" y="1941"/>
                  </a:cubicBezTo>
                  <a:cubicBezTo>
                    <a:pt x="1358" y="1941"/>
                    <a:pt x="1656" y="1774"/>
                    <a:pt x="1835" y="1524"/>
                  </a:cubicBezTo>
                  <a:lnTo>
                    <a:pt x="1835" y="1524"/>
                  </a:lnTo>
                  <a:cubicBezTo>
                    <a:pt x="1715" y="1584"/>
                    <a:pt x="1561" y="1607"/>
                    <a:pt x="1418" y="1607"/>
                  </a:cubicBezTo>
                  <a:cubicBezTo>
                    <a:pt x="870" y="1607"/>
                    <a:pt x="406" y="1167"/>
                    <a:pt x="406" y="595"/>
                  </a:cubicBezTo>
                  <a:cubicBezTo>
                    <a:pt x="406" y="381"/>
                    <a:pt x="477" y="179"/>
                    <a:pt x="59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4" name="Google Shape;1444;p36"/>
            <p:cNvSpPr/>
            <p:nvPr/>
          </p:nvSpPr>
          <p:spPr>
            <a:xfrm>
              <a:off x="5265053" y="4005405"/>
              <a:ext cx="67354" cy="71244"/>
            </a:xfrm>
            <a:custGeom>
              <a:avLst/>
              <a:gdLst/>
              <a:ahLst/>
              <a:cxnLst/>
              <a:rect l="l" t="t" r="r" b="b"/>
              <a:pathLst>
                <a:path w="1835" h="1941" extrusionOk="0">
                  <a:moveTo>
                    <a:pt x="1239" y="0"/>
                  </a:moveTo>
                  <a:lnTo>
                    <a:pt x="1239" y="0"/>
                  </a:lnTo>
                  <a:cubicBezTo>
                    <a:pt x="1358" y="191"/>
                    <a:pt x="1430" y="381"/>
                    <a:pt x="1430" y="595"/>
                  </a:cubicBezTo>
                  <a:cubicBezTo>
                    <a:pt x="1430" y="1167"/>
                    <a:pt x="977" y="1607"/>
                    <a:pt x="418" y="1607"/>
                  </a:cubicBezTo>
                  <a:cubicBezTo>
                    <a:pt x="275" y="1607"/>
                    <a:pt x="120" y="1584"/>
                    <a:pt x="1" y="1524"/>
                  </a:cubicBezTo>
                  <a:lnTo>
                    <a:pt x="1" y="1524"/>
                  </a:lnTo>
                  <a:cubicBezTo>
                    <a:pt x="180" y="1774"/>
                    <a:pt x="477" y="1941"/>
                    <a:pt x="823" y="1941"/>
                  </a:cubicBezTo>
                  <a:cubicBezTo>
                    <a:pt x="1394" y="1941"/>
                    <a:pt x="1835" y="1477"/>
                    <a:pt x="1835" y="929"/>
                  </a:cubicBezTo>
                  <a:cubicBezTo>
                    <a:pt x="1835" y="512"/>
                    <a:pt x="1585" y="167"/>
                    <a:pt x="123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5" name="Google Shape;1445;p36"/>
            <p:cNvSpPr/>
            <p:nvPr/>
          </p:nvSpPr>
          <p:spPr>
            <a:xfrm>
              <a:off x="4211436" y="4294713"/>
              <a:ext cx="45477" cy="48084"/>
            </a:xfrm>
            <a:custGeom>
              <a:avLst/>
              <a:gdLst/>
              <a:ahLst/>
              <a:cxnLst/>
              <a:rect l="l" t="t" r="r" b="b"/>
              <a:pathLst>
                <a:path w="1239" h="1310" extrusionOk="0">
                  <a:moveTo>
                    <a:pt x="833" y="0"/>
                  </a:moveTo>
                  <a:cubicBezTo>
                    <a:pt x="929" y="119"/>
                    <a:pt x="964" y="250"/>
                    <a:pt x="964" y="393"/>
                  </a:cubicBezTo>
                  <a:cubicBezTo>
                    <a:pt x="964" y="786"/>
                    <a:pt x="655" y="1084"/>
                    <a:pt x="286" y="1084"/>
                  </a:cubicBezTo>
                  <a:cubicBezTo>
                    <a:pt x="191" y="1084"/>
                    <a:pt x="83" y="1072"/>
                    <a:pt x="0" y="1024"/>
                  </a:cubicBezTo>
                  <a:lnTo>
                    <a:pt x="0" y="1024"/>
                  </a:lnTo>
                  <a:cubicBezTo>
                    <a:pt x="119" y="1191"/>
                    <a:pt x="333" y="1310"/>
                    <a:pt x="548" y="1310"/>
                  </a:cubicBezTo>
                  <a:cubicBezTo>
                    <a:pt x="941" y="1310"/>
                    <a:pt x="1238" y="988"/>
                    <a:pt x="1238" y="619"/>
                  </a:cubicBezTo>
                  <a:cubicBezTo>
                    <a:pt x="1238" y="333"/>
                    <a:pt x="1072" y="95"/>
                    <a:pt x="83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6" name="Google Shape;1446;p36"/>
            <p:cNvSpPr/>
            <p:nvPr/>
          </p:nvSpPr>
          <p:spPr>
            <a:xfrm>
              <a:off x="4895361" y="4294713"/>
              <a:ext cx="45477" cy="48084"/>
            </a:xfrm>
            <a:custGeom>
              <a:avLst/>
              <a:gdLst/>
              <a:ahLst/>
              <a:cxnLst/>
              <a:rect l="l" t="t" r="r" b="b"/>
              <a:pathLst>
                <a:path w="1239" h="1310" extrusionOk="0">
                  <a:moveTo>
                    <a:pt x="405" y="0"/>
                  </a:moveTo>
                  <a:lnTo>
                    <a:pt x="405" y="0"/>
                  </a:lnTo>
                  <a:cubicBezTo>
                    <a:pt x="167" y="95"/>
                    <a:pt x="0" y="333"/>
                    <a:pt x="0" y="619"/>
                  </a:cubicBezTo>
                  <a:cubicBezTo>
                    <a:pt x="0" y="988"/>
                    <a:pt x="298" y="1310"/>
                    <a:pt x="691" y="1310"/>
                  </a:cubicBezTo>
                  <a:cubicBezTo>
                    <a:pt x="905" y="1310"/>
                    <a:pt x="1119" y="1191"/>
                    <a:pt x="1239" y="1024"/>
                  </a:cubicBezTo>
                  <a:lnTo>
                    <a:pt x="1239" y="1024"/>
                  </a:lnTo>
                  <a:cubicBezTo>
                    <a:pt x="1143" y="1072"/>
                    <a:pt x="1060" y="1084"/>
                    <a:pt x="953" y="1084"/>
                  </a:cubicBezTo>
                  <a:cubicBezTo>
                    <a:pt x="584" y="1084"/>
                    <a:pt x="274" y="786"/>
                    <a:pt x="274" y="393"/>
                  </a:cubicBezTo>
                  <a:cubicBezTo>
                    <a:pt x="274" y="250"/>
                    <a:pt x="310" y="119"/>
                    <a:pt x="40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7" name="Google Shape;1447;p36"/>
            <p:cNvSpPr/>
            <p:nvPr/>
          </p:nvSpPr>
          <p:spPr>
            <a:xfrm>
              <a:off x="4529999" y="4244427"/>
              <a:ext cx="128541" cy="135515"/>
            </a:xfrm>
            <a:custGeom>
              <a:avLst/>
              <a:gdLst/>
              <a:ahLst/>
              <a:cxnLst/>
              <a:rect l="l" t="t" r="r" b="b"/>
              <a:pathLst>
                <a:path w="3502" h="3692" extrusionOk="0">
                  <a:moveTo>
                    <a:pt x="1132" y="1"/>
                  </a:moveTo>
                  <a:lnTo>
                    <a:pt x="1132" y="1"/>
                  </a:lnTo>
                  <a:cubicBezTo>
                    <a:pt x="465" y="299"/>
                    <a:pt x="1" y="965"/>
                    <a:pt x="1" y="1751"/>
                  </a:cubicBezTo>
                  <a:cubicBezTo>
                    <a:pt x="1" y="2823"/>
                    <a:pt x="858" y="3692"/>
                    <a:pt x="1929" y="3692"/>
                  </a:cubicBezTo>
                  <a:cubicBezTo>
                    <a:pt x="2572" y="3692"/>
                    <a:pt x="3144" y="3370"/>
                    <a:pt x="3501" y="2882"/>
                  </a:cubicBezTo>
                  <a:lnTo>
                    <a:pt x="3501" y="2882"/>
                  </a:lnTo>
                  <a:cubicBezTo>
                    <a:pt x="3263" y="2989"/>
                    <a:pt x="2977" y="3049"/>
                    <a:pt x="2691" y="3049"/>
                  </a:cubicBezTo>
                  <a:cubicBezTo>
                    <a:pt x="1620" y="3049"/>
                    <a:pt x="763" y="2180"/>
                    <a:pt x="763" y="1132"/>
                  </a:cubicBezTo>
                  <a:cubicBezTo>
                    <a:pt x="763" y="715"/>
                    <a:pt x="894" y="322"/>
                    <a:pt x="11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4" name="Google Shape;126;p26">
            <a:extLst>
              <a:ext uri="{FF2B5EF4-FFF2-40B4-BE49-F238E27FC236}">
                <a16:creationId xmlns:a16="http://schemas.microsoft.com/office/drawing/2014/main" id="{FE066B60-2A75-43F9-9B1C-CA9FD929D9F3}"/>
              </a:ext>
            </a:extLst>
          </p:cNvPr>
          <p:cNvSpPr txBox="1">
            <a:spLocks/>
          </p:cNvSpPr>
          <p:nvPr/>
        </p:nvSpPr>
        <p:spPr>
          <a:xfrm>
            <a:off x="2971861" y="340769"/>
            <a:ext cx="2771605" cy="825286"/>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5200"/>
              <a:buFont typeface="Berkshire Swash"/>
              <a:buNone/>
              <a:defRPr sz="6000" b="0" i="0" u="none" strike="noStrike" cap="none">
                <a:solidFill>
                  <a:srgbClr val="FFFFFF"/>
                </a:solidFill>
                <a:latin typeface="Berkshire Swash"/>
                <a:ea typeface="Berkshire Swash"/>
                <a:cs typeface="Berkshire Swash"/>
                <a:sym typeface="Berkshire Swash"/>
              </a:defRPr>
            </a:lvl1pPr>
            <a:lvl2pPr marR="0" lvl="1"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2pPr>
            <a:lvl3pPr marR="0" lvl="2"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3pPr>
            <a:lvl4pPr marR="0" lvl="3"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4pPr>
            <a:lvl5pPr marR="0" lvl="4"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5pPr>
            <a:lvl6pPr marR="0" lvl="5"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6pPr>
            <a:lvl7pPr marR="0" lvl="6"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7pPr>
            <a:lvl8pPr marR="0" lvl="7"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8pPr>
            <a:lvl9pPr marR="0" lvl="8"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9pPr>
          </a:lstStyle>
          <a:p>
            <a:pPr marL="0" marR="0" lvl="0" indent="0" algn="ctr" defTabSz="914400" rtl="0" eaLnBrk="1" fontAlgn="auto" latinLnBrk="0" hangingPunct="1">
              <a:lnSpc>
                <a:spcPct val="100000"/>
              </a:lnSpc>
              <a:spcBef>
                <a:spcPts val="0"/>
              </a:spcBef>
              <a:spcAft>
                <a:spcPts val="0"/>
              </a:spcAft>
              <a:buClr>
                <a:srgbClr val="FFFFFF"/>
              </a:buClr>
              <a:buSzPts val="5200"/>
              <a:buFont typeface="Berkshire Swash"/>
              <a:buNone/>
              <a:tabLst/>
              <a:defRPr/>
            </a:pPr>
            <a:r>
              <a:rPr kumimoji="0" lang="ar-SA" sz="5400" b="0" i="0" u="none" strike="noStrike" kern="0" cap="none" spc="0" normalizeH="0" baseline="0" noProof="0" dirty="0">
                <a:ln>
                  <a:noFill/>
                </a:ln>
                <a:solidFill>
                  <a:srgbClr val="FFF7F1">
                    <a:lumMod val="90000"/>
                  </a:srgbClr>
                </a:solidFill>
                <a:effectLst>
                  <a:glow rad="88900">
                    <a:srgbClr val="FFF7F1">
                      <a:lumMod val="25000"/>
                    </a:srgbClr>
                  </a:glow>
                </a:effectLst>
                <a:uLnTx/>
                <a:uFillTx/>
                <a:latin typeface="Questv1" panose="01000500000000020006" pitchFamily="50" charset="-78"/>
                <a:cs typeface="Questv1" panose="01000500000000020006" pitchFamily="50" charset="-78"/>
                <a:sym typeface="Berkshire Swash"/>
              </a:rPr>
              <a:t>نشاط 2</a:t>
            </a:r>
            <a:endParaRPr kumimoji="0" lang="en-US" sz="5400" b="0" i="0" u="none" strike="noStrike" kern="0" cap="none" spc="0" normalizeH="0" baseline="0" noProof="0" dirty="0">
              <a:ln>
                <a:noFill/>
              </a:ln>
              <a:solidFill>
                <a:srgbClr val="FFF7F1">
                  <a:lumMod val="90000"/>
                </a:srgbClr>
              </a:solidFill>
              <a:effectLst>
                <a:glow rad="88900">
                  <a:srgbClr val="FFF7F1">
                    <a:lumMod val="25000"/>
                  </a:srgbClr>
                </a:glow>
              </a:effectLst>
              <a:uLnTx/>
              <a:uFillTx/>
              <a:latin typeface="Questv1" panose="01000500000000020006" pitchFamily="50" charset="-78"/>
              <a:cs typeface="Questv1" panose="01000500000000020006" pitchFamily="50" charset="-78"/>
              <a:sym typeface="Berkshire Swash"/>
            </a:endParaRPr>
          </a:p>
        </p:txBody>
      </p:sp>
      <p:grpSp>
        <p:nvGrpSpPr>
          <p:cNvPr id="43" name="Google Shape;1437;p36">
            <a:extLst>
              <a:ext uri="{FF2B5EF4-FFF2-40B4-BE49-F238E27FC236}">
                <a16:creationId xmlns:a16="http://schemas.microsoft.com/office/drawing/2014/main" id="{35FA222C-260C-4C6F-A4FF-676A1F6ADAE6}"/>
              </a:ext>
            </a:extLst>
          </p:cNvPr>
          <p:cNvGrpSpPr/>
          <p:nvPr/>
        </p:nvGrpSpPr>
        <p:grpSpPr>
          <a:xfrm>
            <a:off x="7913065" y="104779"/>
            <a:ext cx="1105166" cy="1061552"/>
            <a:chOff x="6535925" y="-2669850"/>
            <a:chExt cx="558125" cy="536100"/>
          </a:xfrm>
        </p:grpSpPr>
        <p:sp>
          <p:nvSpPr>
            <p:cNvPr id="55" name="Google Shape;1438;p36">
              <a:extLst>
                <a:ext uri="{FF2B5EF4-FFF2-40B4-BE49-F238E27FC236}">
                  <a16:creationId xmlns:a16="http://schemas.microsoft.com/office/drawing/2014/main" id="{3D3C5429-ED37-45B5-A6EE-BEC71A168149}"/>
                </a:ext>
              </a:extLst>
            </p:cNvPr>
            <p:cNvSpPr/>
            <p:nvPr/>
          </p:nvSpPr>
          <p:spPr>
            <a:xfrm>
              <a:off x="6868700" y="-2505750"/>
              <a:ext cx="109575" cy="101900"/>
            </a:xfrm>
            <a:custGeom>
              <a:avLst/>
              <a:gdLst/>
              <a:ahLst/>
              <a:cxnLst/>
              <a:rect l="l" t="t" r="r" b="b"/>
              <a:pathLst>
                <a:path w="4383" h="4076" extrusionOk="0">
                  <a:moveTo>
                    <a:pt x="2203" y="0"/>
                  </a:moveTo>
                  <a:cubicBezTo>
                    <a:pt x="2168" y="0"/>
                    <a:pt x="2126" y="15"/>
                    <a:pt x="2084" y="45"/>
                  </a:cubicBezTo>
                  <a:lnTo>
                    <a:pt x="1489" y="1247"/>
                  </a:lnTo>
                  <a:cubicBezTo>
                    <a:pt x="1489" y="1283"/>
                    <a:pt x="1465" y="1295"/>
                    <a:pt x="1429" y="1295"/>
                  </a:cubicBezTo>
                  <a:lnTo>
                    <a:pt x="96" y="1485"/>
                  </a:lnTo>
                  <a:cubicBezTo>
                    <a:pt x="13" y="1509"/>
                    <a:pt x="1" y="1593"/>
                    <a:pt x="48" y="1640"/>
                  </a:cubicBezTo>
                  <a:lnTo>
                    <a:pt x="1013" y="2581"/>
                  </a:lnTo>
                  <a:cubicBezTo>
                    <a:pt x="1048" y="2593"/>
                    <a:pt x="1048" y="2617"/>
                    <a:pt x="1048" y="2652"/>
                  </a:cubicBezTo>
                  <a:lnTo>
                    <a:pt x="822" y="3974"/>
                  </a:lnTo>
                  <a:cubicBezTo>
                    <a:pt x="822" y="4033"/>
                    <a:pt x="871" y="4075"/>
                    <a:pt x="921" y="4075"/>
                  </a:cubicBezTo>
                  <a:cubicBezTo>
                    <a:pt x="932" y="4075"/>
                    <a:pt x="943" y="4073"/>
                    <a:pt x="953" y="4069"/>
                  </a:cubicBezTo>
                  <a:lnTo>
                    <a:pt x="2144" y="3438"/>
                  </a:lnTo>
                  <a:cubicBezTo>
                    <a:pt x="2156" y="3432"/>
                    <a:pt x="2168" y="3429"/>
                    <a:pt x="2181" y="3429"/>
                  </a:cubicBezTo>
                  <a:cubicBezTo>
                    <a:pt x="2194" y="3429"/>
                    <a:pt x="2209" y="3432"/>
                    <a:pt x="2227" y="3438"/>
                  </a:cubicBezTo>
                  <a:lnTo>
                    <a:pt x="3418" y="4069"/>
                  </a:lnTo>
                  <a:cubicBezTo>
                    <a:pt x="3430" y="4073"/>
                    <a:pt x="3443" y="4075"/>
                    <a:pt x="3455" y="4075"/>
                  </a:cubicBezTo>
                  <a:cubicBezTo>
                    <a:pt x="3512" y="4075"/>
                    <a:pt x="3559" y="4033"/>
                    <a:pt x="3549" y="3974"/>
                  </a:cubicBezTo>
                  <a:lnTo>
                    <a:pt x="3322" y="2652"/>
                  </a:lnTo>
                  <a:cubicBezTo>
                    <a:pt x="3322" y="2617"/>
                    <a:pt x="3334" y="2593"/>
                    <a:pt x="3358" y="2581"/>
                  </a:cubicBezTo>
                  <a:lnTo>
                    <a:pt x="4323" y="1640"/>
                  </a:lnTo>
                  <a:cubicBezTo>
                    <a:pt x="4382" y="1593"/>
                    <a:pt x="4346" y="1509"/>
                    <a:pt x="4275" y="1485"/>
                  </a:cubicBezTo>
                  <a:lnTo>
                    <a:pt x="2941" y="1295"/>
                  </a:lnTo>
                  <a:cubicBezTo>
                    <a:pt x="2918" y="1295"/>
                    <a:pt x="2894" y="1283"/>
                    <a:pt x="2882" y="1247"/>
                  </a:cubicBezTo>
                  <a:lnTo>
                    <a:pt x="2287" y="45"/>
                  </a:lnTo>
                  <a:cubicBezTo>
                    <a:pt x="2269" y="15"/>
                    <a:pt x="2239" y="0"/>
                    <a:pt x="2203" y="0"/>
                  </a:cubicBezTo>
                  <a:close/>
                </a:path>
              </a:pathLst>
            </a:custGeom>
            <a:gradFill>
              <a:gsLst>
                <a:gs pos="0">
                  <a:srgbClr val="E69138"/>
                </a:gs>
                <a:gs pos="50000">
                  <a:srgbClr val="FFF2CC"/>
                </a:gs>
                <a:gs pos="100000">
                  <a:srgbClr val="E69138"/>
                </a:gs>
              </a:gsLst>
              <a:lin ang="2700006"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439;p36">
              <a:extLst>
                <a:ext uri="{FF2B5EF4-FFF2-40B4-BE49-F238E27FC236}">
                  <a16:creationId xmlns:a16="http://schemas.microsoft.com/office/drawing/2014/main" id="{BDA13AB0-F992-463C-A816-1C760B3C759D}"/>
                </a:ext>
              </a:extLst>
            </p:cNvPr>
            <p:cNvSpPr/>
            <p:nvPr/>
          </p:nvSpPr>
          <p:spPr>
            <a:xfrm>
              <a:off x="6572525" y="-2669850"/>
              <a:ext cx="521525" cy="536100"/>
            </a:xfrm>
            <a:custGeom>
              <a:avLst/>
              <a:gdLst/>
              <a:ahLst/>
              <a:cxnLst/>
              <a:rect l="l" t="t" r="r" b="b"/>
              <a:pathLst>
                <a:path w="20861" h="21444" extrusionOk="0">
                  <a:moveTo>
                    <a:pt x="8204" y="1"/>
                  </a:moveTo>
                  <a:lnTo>
                    <a:pt x="8204" y="1"/>
                  </a:lnTo>
                  <a:cubicBezTo>
                    <a:pt x="3489" y="1191"/>
                    <a:pt x="1" y="5466"/>
                    <a:pt x="1" y="10550"/>
                  </a:cubicBezTo>
                  <a:cubicBezTo>
                    <a:pt x="1" y="16562"/>
                    <a:pt x="4882" y="21444"/>
                    <a:pt x="10895" y="21444"/>
                  </a:cubicBezTo>
                  <a:cubicBezTo>
                    <a:pt x="15336" y="21444"/>
                    <a:pt x="19158" y="18789"/>
                    <a:pt x="20861" y="14979"/>
                  </a:cubicBezTo>
                  <a:lnTo>
                    <a:pt x="20861" y="14979"/>
                  </a:lnTo>
                  <a:cubicBezTo>
                    <a:pt x="19289" y="16027"/>
                    <a:pt x="17146" y="16979"/>
                    <a:pt x="15110" y="16979"/>
                  </a:cubicBezTo>
                  <a:cubicBezTo>
                    <a:pt x="9669" y="16979"/>
                    <a:pt x="4990" y="12455"/>
                    <a:pt x="4990" y="7014"/>
                  </a:cubicBezTo>
                  <a:cubicBezTo>
                    <a:pt x="4990" y="4394"/>
                    <a:pt x="6526" y="1775"/>
                    <a:pt x="8204" y="1"/>
                  </a:cubicBezTo>
                  <a:close/>
                </a:path>
              </a:pathLst>
            </a:custGeom>
            <a:gradFill>
              <a:gsLst>
                <a:gs pos="0">
                  <a:srgbClr val="E69138"/>
                </a:gs>
                <a:gs pos="50000">
                  <a:srgbClr val="FFF2CC"/>
                </a:gs>
                <a:gs pos="100000">
                  <a:srgbClr val="E69138"/>
                </a:gs>
              </a:gsLst>
              <a:lin ang="2700006"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440;p36">
              <a:extLst>
                <a:ext uri="{FF2B5EF4-FFF2-40B4-BE49-F238E27FC236}">
                  <a16:creationId xmlns:a16="http://schemas.microsoft.com/office/drawing/2014/main" id="{ED36222E-E060-4324-BC28-7E4F942D0FD4}"/>
                </a:ext>
              </a:extLst>
            </p:cNvPr>
            <p:cNvSpPr/>
            <p:nvPr/>
          </p:nvSpPr>
          <p:spPr>
            <a:xfrm>
              <a:off x="6535925" y="-2669850"/>
              <a:ext cx="558125" cy="469825"/>
            </a:xfrm>
            <a:custGeom>
              <a:avLst/>
              <a:gdLst/>
              <a:ahLst/>
              <a:cxnLst/>
              <a:rect l="l" t="t" r="r" b="b"/>
              <a:pathLst>
                <a:path w="22325" h="18793" extrusionOk="0">
                  <a:moveTo>
                    <a:pt x="9668" y="1"/>
                  </a:moveTo>
                  <a:lnTo>
                    <a:pt x="9668" y="1"/>
                  </a:lnTo>
                  <a:cubicBezTo>
                    <a:pt x="9667" y="1"/>
                    <a:pt x="1" y="6109"/>
                    <a:pt x="6585" y="15229"/>
                  </a:cubicBezTo>
                  <a:cubicBezTo>
                    <a:pt x="7896" y="17034"/>
                    <a:pt x="11307" y="18793"/>
                    <a:pt x="14854" y="18793"/>
                  </a:cubicBezTo>
                  <a:cubicBezTo>
                    <a:pt x="17554" y="18793"/>
                    <a:pt x="20333" y="17773"/>
                    <a:pt x="22325" y="14979"/>
                  </a:cubicBezTo>
                  <a:lnTo>
                    <a:pt x="22325" y="14979"/>
                  </a:lnTo>
                  <a:cubicBezTo>
                    <a:pt x="20753" y="16027"/>
                    <a:pt x="18872" y="16646"/>
                    <a:pt x="16824" y="16658"/>
                  </a:cubicBezTo>
                  <a:cubicBezTo>
                    <a:pt x="11383" y="16658"/>
                    <a:pt x="6966" y="12240"/>
                    <a:pt x="6966" y="6787"/>
                  </a:cubicBezTo>
                  <a:cubicBezTo>
                    <a:pt x="6966" y="4156"/>
                    <a:pt x="7990" y="1775"/>
                    <a:pt x="9668" y="1"/>
                  </a:cubicBezTo>
                  <a:close/>
                </a:path>
              </a:pathLst>
            </a:custGeom>
            <a:gradFill>
              <a:gsLst>
                <a:gs pos="0">
                  <a:srgbClr val="E69138"/>
                </a:gs>
                <a:gs pos="50000">
                  <a:srgbClr val="F9CB9C"/>
                </a:gs>
                <a:gs pos="100000">
                  <a:srgbClr val="E69138"/>
                </a:gs>
              </a:gsLst>
              <a:lin ang="2700006"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1" name="Google Shape;1437;p36">
            <a:extLst>
              <a:ext uri="{FF2B5EF4-FFF2-40B4-BE49-F238E27FC236}">
                <a16:creationId xmlns:a16="http://schemas.microsoft.com/office/drawing/2014/main" id="{460D292C-77BA-4F27-BD03-9183C899B0CD}"/>
              </a:ext>
            </a:extLst>
          </p:cNvPr>
          <p:cNvGrpSpPr/>
          <p:nvPr/>
        </p:nvGrpSpPr>
        <p:grpSpPr>
          <a:xfrm>
            <a:off x="303428" y="97885"/>
            <a:ext cx="1105166" cy="1061552"/>
            <a:chOff x="6535925" y="-2669850"/>
            <a:chExt cx="558125" cy="536100"/>
          </a:xfrm>
        </p:grpSpPr>
        <p:sp>
          <p:nvSpPr>
            <p:cNvPr id="62" name="Google Shape;1438;p36">
              <a:extLst>
                <a:ext uri="{FF2B5EF4-FFF2-40B4-BE49-F238E27FC236}">
                  <a16:creationId xmlns:a16="http://schemas.microsoft.com/office/drawing/2014/main" id="{FD6477B6-5B26-44C9-AC19-A5F3BFB4BD12}"/>
                </a:ext>
              </a:extLst>
            </p:cNvPr>
            <p:cNvSpPr/>
            <p:nvPr/>
          </p:nvSpPr>
          <p:spPr>
            <a:xfrm>
              <a:off x="6868700" y="-2505750"/>
              <a:ext cx="109575" cy="101900"/>
            </a:xfrm>
            <a:custGeom>
              <a:avLst/>
              <a:gdLst/>
              <a:ahLst/>
              <a:cxnLst/>
              <a:rect l="l" t="t" r="r" b="b"/>
              <a:pathLst>
                <a:path w="4383" h="4076" extrusionOk="0">
                  <a:moveTo>
                    <a:pt x="2203" y="0"/>
                  </a:moveTo>
                  <a:cubicBezTo>
                    <a:pt x="2168" y="0"/>
                    <a:pt x="2126" y="15"/>
                    <a:pt x="2084" y="45"/>
                  </a:cubicBezTo>
                  <a:lnTo>
                    <a:pt x="1489" y="1247"/>
                  </a:lnTo>
                  <a:cubicBezTo>
                    <a:pt x="1489" y="1283"/>
                    <a:pt x="1465" y="1295"/>
                    <a:pt x="1429" y="1295"/>
                  </a:cubicBezTo>
                  <a:lnTo>
                    <a:pt x="96" y="1485"/>
                  </a:lnTo>
                  <a:cubicBezTo>
                    <a:pt x="13" y="1509"/>
                    <a:pt x="1" y="1593"/>
                    <a:pt x="48" y="1640"/>
                  </a:cubicBezTo>
                  <a:lnTo>
                    <a:pt x="1013" y="2581"/>
                  </a:lnTo>
                  <a:cubicBezTo>
                    <a:pt x="1048" y="2593"/>
                    <a:pt x="1048" y="2617"/>
                    <a:pt x="1048" y="2652"/>
                  </a:cubicBezTo>
                  <a:lnTo>
                    <a:pt x="822" y="3974"/>
                  </a:lnTo>
                  <a:cubicBezTo>
                    <a:pt x="822" y="4033"/>
                    <a:pt x="871" y="4075"/>
                    <a:pt x="921" y="4075"/>
                  </a:cubicBezTo>
                  <a:cubicBezTo>
                    <a:pt x="932" y="4075"/>
                    <a:pt x="943" y="4073"/>
                    <a:pt x="953" y="4069"/>
                  </a:cubicBezTo>
                  <a:lnTo>
                    <a:pt x="2144" y="3438"/>
                  </a:lnTo>
                  <a:cubicBezTo>
                    <a:pt x="2156" y="3432"/>
                    <a:pt x="2168" y="3429"/>
                    <a:pt x="2181" y="3429"/>
                  </a:cubicBezTo>
                  <a:cubicBezTo>
                    <a:pt x="2194" y="3429"/>
                    <a:pt x="2209" y="3432"/>
                    <a:pt x="2227" y="3438"/>
                  </a:cubicBezTo>
                  <a:lnTo>
                    <a:pt x="3418" y="4069"/>
                  </a:lnTo>
                  <a:cubicBezTo>
                    <a:pt x="3430" y="4073"/>
                    <a:pt x="3443" y="4075"/>
                    <a:pt x="3455" y="4075"/>
                  </a:cubicBezTo>
                  <a:cubicBezTo>
                    <a:pt x="3512" y="4075"/>
                    <a:pt x="3559" y="4033"/>
                    <a:pt x="3549" y="3974"/>
                  </a:cubicBezTo>
                  <a:lnTo>
                    <a:pt x="3322" y="2652"/>
                  </a:lnTo>
                  <a:cubicBezTo>
                    <a:pt x="3322" y="2617"/>
                    <a:pt x="3334" y="2593"/>
                    <a:pt x="3358" y="2581"/>
                  </a:cubicBezTo>
                  <a:lnTo>
                    <a:pt x="4323" y="1640"/>
                  </a:lnTo>
                  <a:cubicBezTo>
                    <a:pt x="4382" y="1593"/>
                    <a:pt x="4346" y="1509"/>
                    <a:pt x="4275" y="1485"/>
                  </a:cubicBezTo>
                  <a:lnTo>
                    <a:pt x="2941" y="1295"/>
                  </a:lnTo>
                  <a:cubicBezTo>
                    <a:pt x="2918" y="1295"/>
                    <a:pt x="2894" y="1283"/>
                    <a:pt x="2882" y="1247"/>
                  </a:cubicBezTo>
                  <a:lnTo>
                    <a:pt x="2287" y="45"/>
                  </a:lnTo>
                  <a:cubicBezTo>
                    <a:pt x="2269" y="15"/>
                    <a:pt x="2239" y="0"/>
                    <a:pt x="2203" y="0"/>
                  </a:cubicBezTo>
                  <a:close/>
                </a:path>
              </a:pathLst>
            </a:custGeom>
            <a:gradFill>
              <a:gsLst>
                <a:gs pos="0">
                  <a:srgbClr val="E69138"/>
                </a:gs>
                <a:gs pos="50000">
                  <a:srgbClr val="FFF2CC"/>
                </a:gs>
                <a:gs pos="100000">
                  <a:srgbClr val="E69138"/>
                </a:gs>
              </a:gsLst>
              <a:lin ang="2700006"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1439;p36">
              <a:extLst>
                <a:ext uri="{FF2B5EF4-FFF2-40B4-BE49-F238E27FC236}">
                  <a16:creationId xmlns:a16="http://schemas.microsoft.com/office/drawing/2014/main" id="{FD896054-929A-49C3-9D0D-0F2D6633944B}"/>
                </a:ext>
              </a:extLst>
            </p:cNvPr>
            <p:cNvSpPr/>
            <p:nvPr/>
          </p:nvSpPr>
          <p:spPr>
            <a:xfrm>
              <a:off x="6572525" y="-2669850"/>
              <a:ext cx="521525" cy="536100"/>
            </a:xfrm>
            <a:custGeom>
              <a:avLst/>
              <a:gdLst/>
              <a:ahLst/>
              <a:cxnLst/>
              <a:rect l="l" t="t" r="r" b="b"/>
              <a:pathLst>
                <a:path w="20861" h="21444" extrusionOk="0">
                  <a:moveTo>
                    <a:pt x="8204" y="1"/>
                  </a:moveTo>
                  <a:lnTo>
                    <a:pt x="8204" y="1"/>
                  </a:lnTo>
                  <a:cubicBezTo>
                    <a:pt x="3489" y="1191"/>
                    <a:pt x="1" y="5466"/>
                    <a:pt x="1" y="10550"/>
                  </a:cubicBezTo>
                  <a:cubicBezTo>
                    <a:pt x="1" y="16562"/>
                    <a:pt x="4882" y="21444"/>
                    <a:pt x="10895" y="21444"/>
                  </a:cubicBezTo>
                  <a:cubicBezTo>
                    <a:pt x="15336" y="21444"/>
                    <a:pt x="19158" y="18789"/>
                    <a:pt x="20861" y="14979"/>
                  </a:cubicBezTo>
                  <a:lnTo>
                    <a:pt x="20861" y="14979"/>
                  </a:lnTo>
                  <a:cubicBezTo>
                    <a:pt x="19289" y="16027"/>
                    <a:pt x="17146" y="16979"/>
                    <a:pt x="15110" y="16979"/>
                  </a:cubicBezTo>
                  <a:cubicBezTo>
                    <a:pt x="9669" y="16979"/>
                    <a:pt x="4990" y="12455"/>
                    <a:pt x="4990" y="7014"/>
                  </a:cubicBezTo>
                  <a:cubicBezTo>
                    <a:pt x="4990" y="4394"/>
                    <a:pt x="6526" y="1775"/>
                    <a:pt x="8204" y="1"/>
                  </a:cubicBezTo>
                  <a:close/>
                </a:path>
              </a:pathLst>
            </a:custGeom>
            <a:gradFill>
              <a:gsLst>
                <a:gs pos="0">
                  <a:srgbClr val="E69138"/>
                </a:gs>
                <a:gs pos="50000">
                  <a:srgbClr val="FFF2CC"/>
                </a:gs>
                <a:gs pos="100000">
                  <a:srgbClr val="E69138"/>
                </a:gs>
              </a:gsLst>
              <a:lin ang="2700006"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1440;p36">
              <a:extLst>
                <a:ext uri="{FF2B5EF4-FFF2-40B4-BE49-F238E27FC236}">
                  <a16:creationId xmlns:a16="http://schemas.microsoft.com/office/drawing/2014/main" id="{8F1C128F-1611-4B5A-A28B-1E1504887A06}"/>
                </a:ext>
              </a:extLst>
            </p:cNvPr>
            <p:cNvSpPr/>
            <p:nvPr/>
          </p:nvSpPr>
          <p:spPr>
            <a:xfrm>
              <a:off x="6535925" y="-2669850"/>
              <a:ext cx="558125" cy="469825"/>
            </a:xfrm>
            <a:custGeom>
              <a:avLst/>
              <a:gdLst/>
              <a:ahLst/>
              <a:cxnLst/>
              <a:rect l="l" t="t" r="r" b="b"/>
              <a:pathLst>
                <a:path w="22325" h="18793" extrusionOk="0">
                  <a:moveTo>
                    <a:pt x="9668" y="1"/>
                  </a:moveTo>
                  <a:lnTo>
                    <a:pt x="9668" y="1"/>
                  </a:lnTo>
                  <a:cubicBezTo>
                    <a:pt x="9667" y="1"/>
                    <a:pt x="1" y="6109"/>
                    <a:pt x="6585" y="15229"/>
                  </a:cubicBezTo>
                  <a:cubicBezTo>
                    <a:pt x="7896" y="17034"/>
                    <a:pt x="11307" y="18793"/>
                    <a:pt x="14854" y="18793"/>
                  </a:cubicBezTo>
                  <a:cubicBezTo>
                    <a:pt x="17554" y="18793"/>
                    <a:pt x="20333" y="17773"/>
                    <a:pt x="22325" y="14979"/>
                  </a:cubicBezTo>
                  <a:lnTo>
                    <a:pt x="22325" y="14979"/>
                  </a:lnTo>
                  <a:cubicBezTo>
                    <a:pt x="20753" y="16027"/>
                    <a:pt x="18872" y="16646"/>
                    <a:pt x="16824" y="16658"/>
                  </a:cubicBezTo>
                  <a:cubicBezTo>
                    <a:pt x="11383" y="16658"/>
                    <a:pt x="6966" y="12240"/>
                    <a:pt x="6966" y="6787"/>
                  </a:cubicBezTo>
                  <a:cubicBezTo>
                    <a:pt x="6966" y="4156"/>
                    <a:pt x="7990" y="1775"/>
                    <a:pt x="9668" y="1"/>
                  </a:cubicBezTo>
                  <a:close/>
                </a:path>
              </a:pathLst>
            </a:custGeom>
            <a:gradFill>
              <a:gsLst>
                <a:gs pos="0">
                  <a:srgbClr val="E69138"/>
                </a:gs>
                <a:gs pos="50000">
                  <a:srgbClr val="F9CB9C"/>
                </a:gs>
                <a:gs pos="100000">
                  <a:srgbClr val="E69138"/>
                </a:gs>
              </a:gsLst>
              <a:lin ang="2700006"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5" name="مربع نص 64">
            <a:extLst>
              <a:ext uri="{FF2B5EF4-FFF2-40B4-BE49-F238E27FC236}">
                <a16:creationId xmlns:a16="http://schemas.microsoft.com/office/drawing/2014/main" id="{9C278D61-5980-482F-9726-F627B81F629F}"/>
              </a:ext>
            </a:extLst>
          </p:cNvPr>
          <p:cNvSpPr txBox="1"/>
          <p:nvPr/>
        </p:nvSpPr>
        <p:spPr>
          <a:xfrm>
            <a:off x="-45188" y="1102812"/>
            <a:ext cx="9159454" cy="600164"/>
          </a:xfrm>
          <a:prstGeom prst="rect">
            <a:avLst/>
          </a:prstGeom>
          <a:noFill/>
        </p:spPr>
        <p:txBody>
          <a:bodyPr wrap="square">
            <a:spAutoFit/>
          </a:bodyPr>
          <a:lstStyle/>
          <a:p>
            <a:pPr lvl="1" algn="ctr" rtl="1">
              <a:lnSpc>
                <a:spcPct val="150000"/>
              </a:lnSpc>
              <a:spcAft>
                <a:spcPts val="800"/>
              </a:spcAft>
            </a:pPr>
            <a:r>
              <a:rPr lang="ar-SA" sz="2400" b="1" dirty="0">
                <a:solidFill>
                  <a:srgbClr val="F2A660"/>
                </a:solidFill>
                <a:effectLst>
                  <a:glow rad="114300">
                    <a:srgbClr val="4C2100"/>
                  </a:glow>
                </a:effectLst>
                <a:latin typeface="Hacen Liner XL" panose="02000000000000000000" pitchFamily="2" charset="-78"/>
                <a:cs typeface="Hacen Liner XL" panose="02000000000000000000" pitchFamily="2" charset="-78"/>
              </a:rPr>
              <a:t>بين تفسير الآيات الآتية  : </a:t>
            </a:r>
            <a:endParaRPr kumimoji="0" lang="en-US" sz="2400" b="1" i="0" u="none" strike="noStrike" kern="0" cap="none" spc="0" normalizeH="0" baseline="0" noProof="0" dirty="0">
              <a:ln>
                <a:noFill/>
              </a:ln>
              <a:solidFill>
                <a:srgbClr val="F2A660"/>
              </a:solidFill>
              <a:effectLst>
                <a:glow rad="114300">
                  <a:srgbClr val="4C2100"/>
                </a:glow>
              </a:effectLst>
              <a:uLnTx/>
              <a:uFillTx/>
              <a:latin typeface="Hacen Liner XL" panose="02000000000000000000" pitchFamily="2" charset="-78"/>
              <a:cs typeface="Hacen Liner XL" panose="02000000000000000000" pitchFamily="2" charset="-78"/>
              <a:sym typeface="Arial"/>
            </a:endParaRPr>
          </a:p>
        </p:txBody>
      </p:sp>
      <p:pic>
        <p:nvPicPr>
          <p:cNvPr id="68" name="صورة 67" descr="صورة تحتوي على نص&#10;&#10;تم إنشاء الوصف تلقائياً">
            <a:extLst>
              <a:ext uri="{FF2B5EF4-FFF2-40B4-BE49-F238E27FC236}">
                <a16:creationId xmlns:a16="http://schemas.microsoft.com/office/drawing/2014/main" id="{C1CEA4E8-D1BB-4D9F-8980-3C4F8E30A7F9}"/>
              </a:ext>
            </a:extLst>
          </p:cNvPr>
          <p:cNvPicPr>
            <a:picLocks noChangeAspect="1"/>
          </p:cNvPicPr>
          <p:nvPr/>
        </p:nvPicPr>
        <p:blipFill>
          <a:blip r:embed="rId3"/>
          <a:stretch>
            <a:fillRect/>
          </a:stretch>
        </p:blipFill>
        <p:spPr>
          <a:xfrm>
            <a:off x="7711079" y="4298716"/>
            <a:ext cx="1403187" cy="829155"/>
          </a:xfrm>
          <a:prstGeom prst="rect">
            <a:avLst/>
          </a:prstGeom>
          <a:effectLst/>
        </p:spPr>
      </p:pic>
      <p:sp>
        <p:nvSpPr>
          <p:cNvPr id="2" name="مستطيل 1"/>
          <p:cNvSpPr/>
          <p:nvPr/>
        </p:nvSpPr>
        <p:spPr>
          <a:xfrm>
            <a:off x="514350" y="1715886"/>
            <a:ext cx="8580372" cy="369332"/>
          </a:xfrm>
          <a:prstGeom prst="rect">
            <a:avLst/>
          </a:prstGeom>
        </p:spPr>
        <p:txBody>
          <a:bodyPr wrap="square">
            <a:spAutoFit/>
          </a:bodyPr>
          <a:lstStyle/>
          <a:p>
            <a:pPr algn="r" rtl="1"/>
            <a:r>
              <a:rPr lang="ar-SA" sz="1800" b="1" dirty="0">
                <a:solidFill>
                  <a:srgbClr val="F2A660"/>
                </a:solidFill>
                <a:effectLst>
                  <a:glow rad="114300">
                    <a:srgbClr val="4C2100"/>
                  </a:glow>
                </a:effectLst>
                <a:latin typeface="Hacen Liner XL" panose="02000000000000000000" pitchFamily="2" charset="-78"/>
                <a:cs typeface="Hacen Liner XL" panose="02000000000000000000" pitchFamily="2" charset="-78"/>
              </a:rPr>
              <a:t>1- قال تعالى: </a:t>
            </a:r>
            <a:r>
              <a:rPr lang="ar-SA" sz="1800" b="1" dirty="0">
                <a:solidFill>
                  <a:srgbClr val="C3F2B8"/>
                </a:solidFill>
                <a:effectLst>
                  <a:glow rad="88900">
                    <a:srgbClr val="246A14"/>
                  </a:glow>
                </a:effectLst>
                <a:latin typeface="Rakkas" panose="00000500000000000000" pitchFamily="2" charset="-78"/>
                <a:cs typeface="Rakkas" panose="00000500000000000000" pitchFamily="2" charset="-78"/>
              </a:rPr>
              <a:t>﴿</a:t>
            </a:r>
            <a:r>
              <a:rPr lang="ar-SA" sz="1800" b="1" dirty="0">
                <a:solidFill>
                  <a:srgbClr val="C3F2B8"/>
                </a:solidFill>
                <a:effectLst>
                  <a:glow rad="88900">
                    <a:srgbClr val="246A14"/>
                  </a:glow>
                </a:effectLst>
                <a:latin typeface="Hacen Liner XL" panose="02000000000000000000" pitchFamily="2" charset="-78"/>
                <a:cs typeface="Hacen Liner XL" panose="02000000000000000000" pitchFamily="2" charset="-78"/>
              </a:rPr>
              <a:t> اخْفِضْ لَهُمَا جَنَاحَ الذُّلِّ مِنَ الرَّحْمَةِ </a:t>
            </a:r>
            <a:r>
              <a:rPr lang="ar-SA" sz="1800" b="1" dirty="0">
                <a:solidFill>
                  <a:srgbClr val="C3F2B8"/>
                </a:solidFill>
                <a:effectLst>
                  <a:glow rad="88900">
                    <a:srgbClr val="246A14"/>
                  </a:glow>
                </a:effectLst>
                <a:latin typeface="Rakkas" panose="00000500000000000000" pitchFamily="2" charset="-78"/>
                <a:cs typeface="Rakkas" panose="00000500000000000000" pitchFamily="2" charset="-78"/>
              </a:rPr>
              <a:t>﴾</a:t>
            </a:r>
            <a:r>
              <a:rPr lang="ar-SA" sz="1800" b="1" dirty="0">
                <a:solidFill>
                  <a:srgbClr val="C3F2B8"/>
                </a:solidFill>
                <a:effectLst>
                  <a:glow rad="88900">
                    <a:srgbClr val="246A14"/>
                  </a:glow>
                </a:effectLst>
                <a:latin typeface="Hacen Liner XL" panose="02000000000000000000" pitchFamily="2" charset="-78"/>
                <a:cs typeface="Hacen Liner XL" panose="02000000000000000000" pitchFamily="2" charset="-78"/>
              </a:rPr>
              <a:t>  </a:t>
            </a:r>
            <a:r>
              <a:rPr lang="ar-SA" sz="1800" b="1" dirty="0">
                <a:solidFill>
                  <a:srgbClr val="F2A660"/>
                </a:solidFill>
                <a:effectLst>
                  <a:glow rad="114300">
                    <a:srgbClr val="4C2100"/>
                  </a:glow>
                </a:effectLst>
                <a:latin typeface="Hacen Liner XL" panose="02000000000000000000" pitchFamily="2" charset="-78"/>
                <a:cs typeface="Hacen Liner XL" panose="02000000000000000000" pitchFamily="2" charset="-78"/>
              </a:rPr>
              <a:t>( الإسراء:24 )</a:t>
            </a:r>
          </a:p>
        </p:txBody>
      </p:sp>
      <p:sp>
        <p:nvSpPr>
          <p:cNvPr id="32" name="مربع نص 31">
            <a:extLst>
              <a:ext uri="{FF2B5EF4-FFF2-40B4-BE49-F238E27FC236}">
                <a16:creationId xmlns:a16="http://schemas.microsoft.com/office/drawing/2014/main" id="{CC44BDC0-DE94-4757-9112-EDC9377BFC04}"/>
              </a:ext>
            </a:extLst>
          </p:cNvPr>
          <p:cNvSpPr txBox="1"/>
          <p:nvPr/>
        </p:nvSpPr>
        <p:spPr>
          <a:xfrm>
            <a:off x="-247649" y="2042243"/>
            <a:ext cx="9328764" cy="372410"/>
          </a:xfrm>
          <a:prstGeom prst="rect">
            <a:avLst/>
          </a:prstGeom>
          <a:noFill/>
        </p:spPr>
        <p:txBody>
          <a:bodyPr wrap="square">
            <a:spAutoFit/>
          </a:bodyPr>
          <a:lstStyle/>
          <a:p>
            <a:pPr algn="r" rtl="1">
              <a:lnSpc>
                <a:spcPct val="130000"/>
              </a:lnSpc>
              <a:spcAft>
                <a:spcPts val="800"/>
              </a:spcAft>
            </a:pPr>
            <a:r>
              <a:rPr lang="ar-SA" b="1" dirty="0">
                <a:solidFill>
                  <a:schemeClr val="accent5">
                    <a:lumMod val="90000"/>
                  </a:schemeClr>
                </a:solidFill>
                <a:effectLst>
                  <a:glow rad="114300">
                    <a:srgbClr val="763300"/>
                  </a:glow>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كن لهما ذليلاً رحمة منك بهما تطيعهما فيما أمراك به مما لم يكن لله معصية، ولا تخالفهما فيما أحبا، او لا تمتنع من شيء يحبانه.</a:t>
            </a:r>
            <a:endParaRPr lang="en-US" b="1" dirty="0">
              <a:solidFill>
                <a:schemeClr val="accent5">
                  <a:lumMod val="90000"/>
                </a:schemeClr>
              </a:solidFill>
              <a:effectLst>
                <a:glow rad="114300">
                  <a:srgbClr val="763300"/>
                </a:glow>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p:txBody>
      </p:sp>
      <p:sp>
        <p:nvSpPr>
          <p:cNvPr id="36" name="مستطيل 35"/>
          <p:cNvSpPr/>
          <p:nvPr/>
        </p:nvSpPr>
        <p:spPr>
          <a:xfrm>
            <a:off x="514350" y="2569254"/>
            <a:ext cx="8580372" cy="369332"/>
          </a:xfrm>
          <a:prstGeom prst="rect">
            <a:avLst/>
          </a:prstGeom>
        </p:spPr>
        <p:txBody>
          <a:bodyPr wrap="square">
            <a:spAutoFit/>
          </a:bodyPr>
          <a:lstStyle/>
          <a:p>
            <a:pPr algn="r" rtl="1"/>
            <a:r>
              <a:rPr lang="ar-SA" sz="1800" b="1" dirty="0">
                <a:solidFill>
                  <a:srgbClr val="F2A660"/>
                </a:solidFill>
                <a:effectLst>
                  <a:glow rad="114300">
                    <a:srgbClr val="4C2100"/>
                  </a:glow>
                </a:effectLst>
                <a:latin typeface="Hacen Liner XL" panose="02000000000000000000" pitchFamily="2" charset="-78"/>
                <a:cs typeface="Hacen Liner XL" panose="02000000000000000000" pitchFamily="2" charset="-78"/>
              </a:rPr>
              <a:t>2- قال تعالى: </a:t>
            </a:r>
            <a:r>
              <a:rPr lang="ar-SA" sz="1800" b="1" dirty="0">
                <a:solidFill>
                  <a:srgbClr val="C3F2B8"/>
                </a:solidFill>
                <a:effectLst>
                  <a:glow rad="88900">
                    <a:srgbClr val="246A14"/>
                  </a:glow>
                </a:effectLst>
                <a:latin typeface="Rakkas" panose="00000500000000000000" pitchFamily="2" charset="-78"/>
                <a:cs typeface="Rakkas" panose="00000500000000000000" pitchFamily="2" charset="-78"/>
              </a:rPr>
              <a:t>﴿</a:t>
            </a:r>
            <a:r>
              <a:rPr lang="ar-SA" sz="1800" b="1" dirty="0">
                <a:solidFill>
                  <a:srgbClr val="C3F2B8"/>
                </a:solidFill>
                <a:effectLst>
                  <a:glow rad="88900">
                    <a:srgbClr val="246A14"/>
                  </a:glow>
                </a:effectLst>
                <a:latin typeface="Hacen Liner XL" panose="02000000000000000000" pitchFamily="2" charset="-78"/>
                <a:cs typeface="Hacen Liner XL" panose="02000000000000000000" pitchFamily="2" charset="-78"/>
              </a:rPr>
              <a:t> إِنَّ اللَّهَ يَأْمُرُكُمْ أَن تُؤَدُّوا الْأَمَانَاتِ إِلَى أَهْلِهَا </a:t>
            </a:r>
            <a:r>
              <a:rPr lang="ar-SA" sz="1800" b="1" dirty="0">
                <a:solidFill>
                  <a:srgbClr val="C3F2B8"/>
                </a:solidFill>
                <a:effectLst>
                  <a:glow rad="88900">
                    <a:srgbClr val="246A14"/>
                  </a:glow>
                </a:effectLst>
                <a:latin typeface="Rakkas" panose="00000500000000000000" pitchFamily="2" charset="-78"/>
                <a:cs typeface="Rakkas" panose="00000500000000000000" pitchFamily="2" charset="-78"/>
              </a:rPr>
              <a:t>﴾</a:t>
            </a:r>
            <a:r>
              <a:rPr lang="ar-SA" sz="1800" b="1" dirty="0">
                <a:solidFill>
                  <a:srgbClr val="C3F2B8"/>
                </a:solidFill>
                <a:effectLst>
                  <a:glow rad="88900">
                    <a:srgbClr val="246A14"/>
                  </a:glow>
                </a:effectLst>
                <a:latin typeface="Hacen Liner XL" panose="02000000000000000000" pitchFamily="2" charset="-78"/>
                <a:cs typeface="Hacen Liner XL" panose="02000000000000000000" pitchFamily="2" charset="-78"/>
              </a:rPr>
              <a:t>  </a:t>
            </a:r>
            <a:r>
              <a:rPr lang="ar-SA" sz="1800" b="1" dirty="0">
                <a:solidFill>
                  <a:srgbClr val="F2A660"/>
                </a:solidFill>
                <a:effectLst>
                  <a:glow rad="114300">
                    <a:srgbClr val="4C2100"/>
                  </a:glow>
                </a:effectLst>
                <a:latin typeface="Hacen Liner XL" panose="02000000000000000000" pitchFamily="2" charset="-78"/>
                <a:cs typeface="Hacen Liner XL" panose="02000000000000000000" pitchFamily="2" charset="-78"/>
              </a:rPr>
              <a:t>( النساءء:58 )</a:t>
            </a:r>
          </a:p>
        </p:txBody>
      </p:sp>
      <p:sp>
        <p:nvSpPr>
          <p:cNvPr id="37" name="مربع نص 36">
            <a:extLst>
              <a:ext uri="{FF2B5EF4-FFF2-40B4-BE49-F238E27FC236}">
                <a16:creationId xmlns:a16="http://schemas.microsoft.com/office/drawing/2014/main" id="{CC44BDC0-DE94-4757-9112-EDC9377BFC04}"/>
              </a:ext>
            </a:extLst>
          </p:cNvPr>
          <p:cNvSpPr txBox="1"/>
          <p:nvPr/>
        </p:nvSpPr>
        <p:spPr>
          <a:xfrm>
            <a:off x="78338" y="2943126"/>
            <a:ext cx="9018231" cy="343043"/>
          </a:xfrm>
          <a:prstGeom prst="rect">
            <a:avLst/>
          </a:prstGeom>
          <a:noFill/>
        </p:spPr>
        <p:txBody>
          <a:bodyPr wrap="square">
            <a:spAutoFit/>
          </a:bodyPr>
          <a:lstStyle/>
          <a:p>
            <a:pPr algn="r" rtl="1">
              <a:lnSpc>
                <a:spcPct val="130000"/>
              </a:lnSpc>
              <a:spcAft>
                <a:spcPts val="800"/>
              </a:spcAft>
            </a:pPr>
            <a:r>
              <a:rPr lang="ar-SA" b="1" dirty="0">
                <a:solidFill>
                  <a:schemeClr val="accent5">
                    <a:lumMod val="90000"/>
                  </a:schemeClr>
                </a:solidFill>
                <a:effectLst>
                  <a:glow rad="114300">
                    <a:srgbClr val="763300"/>
                  </a:glow>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يأمركم به من أداء الامانات، والحكم بالعدل بين الناس، وغير لك من أوامره وشرائعه الكاملة العظيمة الشاملة.</a:t>
            </a:r>
            <a:endParaRPr lang="en-US" b="1" dirty="0">
              <a:solidFill>
                <a:schemeClr val="accent5">
                  <a:lumMod val="90000"/>
                </a:schemeClr>
              </a:solidFill>
              <a:effectLst>
                <a:glow rad="114300">
                  <a:srgbClr val="763300"/>
                </a:glow>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p:txBody>
      </p:sp>
      <p:sp>
        <p:nvSpPr>
          <p:cNvPr id="38" name="مستطيل 37"/>
          <p:cNvSpPr/>
          <p:nvPr/>
        </p:nvSpPr>
        <p:spPr>
          <a:xfrm>
            <a:off x="514350" y="3441952"/>
            <a:ext cx="8580372" cy="369332"/>
          </a:xfrm>
          <a:prstGeom prst="rect">
            <a:avLst/>
          </a:prstGeom>
        </p:spPr>
        <p:txBody>
          <a:bodyPr wrap="square">
            <a:spAutoFit/>
          </a:bodyPr>
          <a:lstStyle/>
          <a:p>
            <a:pPr algn="r" rtl="1"/>
            <a:r>
              <a:rPr lang="ar-SA" sz="1800" b="1" dirty="0">
                <a:solidFill>
                  <a:srgbClr val="F2A660"/>
                </a:solidFill>
                <a:effectLst>
                  <a:glow rad="114300">
                    <a:srgbClr val="4C2100"/>
                  </a:glow>
                </a:effectLst>
                <a:latin typeface="Hacen Liner XL" panose="02000000000000000000" pitchFamily="2" charset="-78"/>
                <a:cs typeface="Hacen Liner XL" panose="02000000000000000000" pitchFamily="2" charset="-78"/>
              </a:rPr>
              <a:t>3- قال تعالى: </a:t>
            </a:r>
            <a:r>
              <a:rPr lang="ar-SA" sz="1800" b="1" dirty="0">
                <a:solidFill>
                  <a:srgbClr val="C3F2B8"/>
                </a:solidFill>
                <a:effectLst>
                  <a:glow rad="88900">
                    <a:srgbClr val="246A14"/>
                  </a:glow>
                </a:effectLst>
                <a:latin typeface="Rakkas" panose="00000500000000000000" pitchFamily="2" charset="-78"/>
                <a:cs typeface="Rakkas" panose="00000500000000000000" pitchFamily="2" charset="-78"/>
              </a:rPr>
              <a:t>﴿</a:t>
            </a:r>
            <a:r>
              <a:rPr lang="ar-SA" sz="1800" b="1" dirty="0">
                <a:solidFill>
                  <a:srgbClr val="C3F2B8"/>
                </a:solidFill>
                <a:effectLst>
                  <a:glow rad="88900">
                    <a:srgbClr val="246A14"/>
                  </a:glow>
                </a:effectLst>
                <a:latin typeface="Hacen Liner XL" panose="02000000000000000000" pitchFamily="2" charset="-78"/>
                <a:cs typeface="Hacen Liner XL" panose="02000000000000000000" pitchFamily="2" charset="-78"/>
              </a:rPr>
              <a:t> وَلَا تُصَعِّرْ خَدَّكَ لِلنَّاسِ وَلَا تَمْشِ فِي الْأَرْضِ مَرَحًا </a:t>
            </a:r>
            <a:r>
              <a:rPr lang="ar-SA" sz="1800" b="1" dirty="0">
                <a:solidFill>
                  <a:srgbClr val="C3F2B8"/>
                </a:solidFill>
                <a:effectLst>
                  <a:glow rad="88900">
                    <a:srgbClr val="246A14"/>
                  </a:glow>
                </a:effectLst>
                <a:latin typeface="Rakkas" panose="00000500000000000000" pitchFamily="2" charset="-78"/>
                <a:cs typeface="Rakkas" panose="00000500000000000000" pitchFamily="2" charset="-78"/>
              </a:rPr>
              <a:t>﴾</a:t>
            </a:r>
            <a:r>
              <a:rPr lang="ar-SA" sz="1800" b="1" dirty="0">
                <a:solidFill>
                  <a:srgbClr val="C3F2B8"/>
                </a:solidFill>
                <a:effectLst>
                  <a:glow rad="88900">
                    <a:srgbClr val="246A14"/>
                  </a:glow>
                </a:effectLst>
                <a:latin typeface="Hacen Liner XL" panose="02000000000000000000" pitchFamily="2" charset="-78"/>
                <a:cs typeface="Hacen Liner XL" panose="02000000000000000000" pitchFamily="2" charset="-78"/>
              </a:rPr>
              <a:t>  </a:t>
            </a:r>
            <a:r>
              <a:rPr lang="ar-SA" sz="1800" b="1" dirty="0">
                <a:solidFill>
                  <a:srgbClr val="F2A660"/>
                </a:solidFill>
                <a:effectLst>
                  <a:glow rad="114300">
                    <a:srgbClr val="4C2100"/>
                  </a:glow>
                </a:effectLst>
                <a:latin typeface="Hacen Liner XL" panose="02000000000000000000" pitchFamily="2" charset="-78"/>
                <a:cs typeface="Hacen Liner XL" panose="02000000000000000000" pitchFamily="2" charset="-78"/>
              </a:rPr>
              <a:t>( لقمانء:18 )</a:t>
            </a:r>
          </a:p>
        </p:txBody>
      </p:sp>
      <p:sp>
        <p:nvSpPr>
          <p:cNvPr id="39" name="مربع نص 38">
            <a:extLst>
              <a:ext uri="{FF2B5EF4-FFF2-40B4-BE49-F238E27FC236}">
                <a16:creationId xmlns:a16="http://schemas.microsoft.com/office/drawing/2014/main" id="{CC44BDC0-DE94-4757-9112-EDC9377BFC04}"/>
              </a:ext>
            </a:extLst>
          </p:cNvPr>
          <p:cNvSpPr txBox="1"/>
          <p:nvPr/>
        </p:nvSpPr>
        <p:spPr>
          <a:xfrm>
            <a:off x="68619" y="3738467"/>
            <a:ext cx="9018231" cy="343043"/>
          </a:xfrm>
          <a:prstGeom prst="rect">
            <a:avLst/>
          </a:prstGeom>
          <a:noFill/>
        </p:spPr>
        <p:txBody>
          <a:bodyPr wrap="square">
            <a:spAutoFit/>
          </a:bodyPr>
          <a:lstStyle/>
          <a:p>
            <a:pPr algn="r" rtl="1">
              <a:lnSpc>
                <a:spcPct val="130000"/>
              </a:lnSpc>
              <a:spcAft>
                <a:spcPts val="800"/>
              </a:spcAft>
            </a:pPr>
            <a:r>
              <a:rPr lang="ar-SA" b="1" dirty="0">
                <a:solidFill>
                  <a:schemeClr val="accent5">
                    <a:lumMod val="90000"/>
                  </a:schemeClr>
                </a:solidFill>
                <a:effectLst>
                  <a:glow rad="114300">
                    <a:srgbClr val="763300"/>
                  </a:glow>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ولا تعرض بوجهك عمن كلمته تكبرا واستحقارا لمن تكلمه، يعدد ما أعطى لله، وهو لا يشكر الله.</a:t>
            </a:r>
            <a:endParaRPr lang="en-US" b="1" dirty="0">
              <a:solidFill>
                <a:schemeClr val="accent5">
                  <a:lumMod val="90000"/>
                </a:schemeClr>
              </a:solidFill>
              <a:effectLst>
                <a:glow rad="114300">
                  <a:srgbClr val="763300"/>
                </a:glow>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3371610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418"/>
                                        </p:tgtEl>
                                        <p:attrNameLst>
                                          <p:attrName>style.visibility</p:attrName>
                                        </p:attrNameLst>
                                      </p:cBhvr>
                                      <p:to>
                                        <p:strVal val="visible"/>
                                      </p:to>
                                    </p:set>
                                    <p:animEffect transition="in" filter="barn(outVertical)">
                                      <p:cBhvr>
                                        <p:cTn id="7" dur="500"/>
                                        <p:tgtEl>
                                          <p:spTgt spid="14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childTnLst>
                    </p:cTn>
                  </p:par>
                  <p:par>
                    <p:cTn id="12" fill="hold">
                      <p:stCondLst>
                        <p:cond delay="indefinite"/>
                      </p:stCondLst>
                      <p:childTnLst>
                        <p:par>
                          <p:cTn id="13" fill="hold">
                            <p:stCondLst>
                              <p:cond delay="0"/>
                            </p:stCondLst>
                            <p:childTnLst>
                              <p:par>
                                <p:cTn id="14" presetID="37" presetClass="entr" presetSubtype="0" fill="hold" grpId="0" nodeType="clickEffect">
                                  <p:stCondLst>
                                    <p:cond delay="0"/>
                                  </p:stCondLst>
                                  <p:iterate type="wd">
                                    <p:tmPct val="10000"/>
                                  </p:iterate>
                                  <p:childTnLst>
                                    <p:set>
                                      <p:cBhvr>
                                        <p:cTn id="15" dur="1" fill="hold">
                                          <p:stCondLst>
                                            <p:cond delay="0"/>
                                          </p:stCondLst>
                                        </p:cTn>
                                        <p:tgtEl>
                                          <p:spTgt spid="65"/>
                                        </p:tgtEl>
                                        <p:attrNameLst>
                                          <p:attrName>style.visibility</p:attrName>
                                        </p:attrNameLst>
                                      </p:cBhvr>
                                      <p:to>
                                        <p:strVal val="visible"/>
                                      </p:to>
                                    </p:set>
                                    <p:animEffect transition="in" filter="fade">
                                      <p:cBhvr>
                                        <p:cTn id="16" dur="1000"/>
                                        <p:tgtEl>
                                          <p:spTgt spid="65"/>
                                        </p:tgtEl>
                                      </p:cBhvr>
                                    </p:animEffect>
                                    <p:anim calcmode="lin" valueType="num">
                                      <p:cBhvr>
                                        <p:cTn id="17" dur="1000" fill="hold"/>
                                        <p:tgtEl>
                                          <p:spTgt spid="65"/>
                                        </p:tgtEl>
                                        <p:attrNameLst>
                                          <p:attrName>ppt_x</p:attrName>
                                        </p:attrNameLst>
                                      </p:cBhvr>
                                      <p:tavLst>
                                        <p:tav tm="0">
                                          <p:val>
                                            <p:strVal val="#ppt_x"/>
                                          </p:val>
                                        </p:tav>
                                        <p:tav tm="100000">
                                          <p:val>
                                            <p:strVal val="#ppt_x"/>
                                          </p:val>
                                        </p:tav>
                                      </p:tavLst>
                                    </p:anim>
                                    <p:anim calcmode="lin" valueType="num">
                                      <p:cBhvr>
                                        <p:cTn id="18" dur="900" decel="100000" fill="hold"/>
                                        <p:tgtEl>
                                          <p:spTgt spid="65"/>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750"/>
                                        <p:tgtEl>
                                          <p:spTgt spid="2"/>
                                        </p:tgtEl>
                                      </p:cBhvr>
                                    </p:animEffect>
                                    <p:anim calcmode="lin" valueType="num">
                                      <p:cBhvr>
                                        <p:cTn id="25" dur="750" fill="hold"/>
                                        <p:tgtEl>
                                          <p:spTgt spid="2"/>
                                        </p:tgtEl>
                                        <p:attrNameLst>
                                          <p:attrName>ppt_x</p:attrName>
                                        </p:attrNameLst>
                                      </p:cBhvr>
                                      <p:tavLst>
                                        <p:tav tm="0">
                                          <p:val>
                                            <p:strVal val="#ppt_x"/>
                                          </p:val>
                                        </p:tav>
                                        <p:tav tm="100000">
                                          <p:val>
                                            <p:strVal val="#ppt_x"/>
                                          </p:val>
                                        </p:tav>
                                      </p:tavLst>
                                    </p:anim>
                                    <p:anim calcmode="lin" valueType="num">
                                      <p:cBhvr>
                                        <p:cTn id="26" dur="750" fill="hold"/>
                                        <p:tgtEl>
                                          <p:spTgt spid="2"/>
                                        </p:tgtEl>
                                        <p:attrNameLst>
                                          <p:attrName>ppt_y</p:attrName>
                                        </p:attrNameLst>
                                      </p:cBhvr>
                                      <p:tavLst>
                                        <p:tav tm="0">
                                          <p:val>
                                            <p:strVal val="#ppt_y+.1"/>
                                          </p:val>
                                        </p:tav>
                                        <p:tav tm="100000">
                                          <p:val>
                                            <p:strVal val="#ppt_y"/>
                                          </p:val>
                                        </p:tav>
                                      </p:tavLst>
                                    </p:anim>
                                  </p:childTnLst>
                                </p:cTn>
                              </p:par>
                            </p:childTnLst>
                          </p:cTn>
                        </p:par>
                        <p:par>
                          <p:cTn id="27" fill="hold">
                            <p:stCondLst>
                              <p:cond delay="750"/>
                            </p:stCondLst>
                            <p:childTnLst>
                              <p:par>
                                <p:cTn id="28" presetID="41" presetClass="entr" presetSubtype="0" fill="hold" grpId="0" nodeType="afterEffect">
                                  <p:stCondLst>
                                    <p:cond delay="0"/>
                                  </p:stCondLst>
                                  <p:iterate type="wd">
                                    <p:tmPct val="10000"/>
                                  </p:iterate>
                                  <p:childTnLst>
                                    <p:set>
                                      <p:cBhvr>
                                        <p:cTn id="29" dur="1" fill="hold">
                                          <p:stCondLst>
                                            <p:cond delay="0"/>
                                          </p:stCondLst>
                                        </p:cTn>
                                        <p:tgtEl>
                                          <p:spTgt spid="32"/>
                                        </p:tgtEl>
                                        <p:attrNameLst>
                                          <p:attrName>style.visibility</p:attrName>
                                        </p:attrNameLst>
                                      </p:cBhvr>
                                      <p:to>
                                        <p:strVal val="visible"/>
                                      </p:to>
                                    </p:set>
                                    <p:anim calcmode="lin" valueType="num">
                                      <p:cBhvr>
                                        <p:cTn id="30" dur="75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31" dur="750" fill="hold"/>
                                        <p:tgtEl>
                                          <p:spTgt spid="32"/>
                                        </p:tgtEl>
                                        <p:attrNameLst>
                                          <p:attrName>ppt_y</p:attrName>
                                        </p:attrNameLst>
                                      </p:cBhvr>
                                      <p:tavLst>
                                        <p:tav tm="0">
                                          <p:val>
                                            <p:strVal val="#ppt_y"/>
                                          </p:val>
                                        </p:tav>
                                        <p:tav tm="100000">
                                          <p:val>
                                            <p:strVal val="#ppt_y"/>
                                          </p:val>
                                        </p:tav>
                                      </p:tavLst>
                                    </p:anim>
                                    <p:anim calcmode="lin" valueType="num">
                                      <p:cBhvr>
                                        <p:cTn id="32" dur="75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33" dur="75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34" dur="750" tmFilter="0,0; .5, 1; 1, 1"/>
                                        <p:tgtEl>
                                          <p:spTgt spid="32"/>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750"/>
                                        <p:tgtEl>
                                          <p:spTgt spid="36"/>
                                        </p:tgtEl>
                                      </p:cBhvr>
                                    </p:animEffect>
                                    <p:anim calcmode="lin" valueType="num">
                                      <p:cBhvr>
                                        <p:cTn id="40" dur="750" fill="hold"/>
                                        <p:tgtEl>
                                          <p:spTgt spid="36"/>
                                        </p:tgtEl>
                                        <p:attrNameLst>
                                          <p:attrName>ppt_x</p:attrName>
                                        </p:attrNameLst>
                                      </p:cBhvr>
                                      <p:tavLst>
                                        <p:tav tm="0">
                                          <p:val>
                                            <p:strVal val="#ppt_x"/>
                                          </p:val>
                                        </p:tav>
                                        <p:tav tm="100000">
                                          <p:val>
                                            <p:strVal val="#ppt_x"/>
                                          </p:val>
                                        </p:tav>
                                      </p:tavLst>
                                    </p:anim>
                                    <p:anim calcmode="lin" valueType="num">
                                      <p:cBhvr>
                                        <p:cTn id="41" dur="750" fill="hold"/>
                                        <p:tgtEl>
                                          <p:spTgt spid="36"/>
                                        </p:tgtEl>
                                        <p:attrNameLst>
                                          <p:attrName>ppt_y</p:attrName>
                                        </p:attrNameLst>
                                      </p:cBhvr>
                                      <p:tavLst>
                                        <p:tav tm="0">
                                          <p:val>
                                            <p:strVal val="#ppt_y+.1"/>
                                          </p:val>
                                        </p:tav>
                                        <p:tav tm="100000">
                                          <p:val>
                                            <p:strVal val="#ppt_y"/>
                                          </p:val>
                                        </p:tav>
                                      </p:tavLst>
                                    </p:anim>
                                  </p:childTnLst>
                                </p:cTn>
                              </p:par>
                            </p:childTnLst>
                          </p:cTn>
                        </p:par>
                        <p:par>
                          <p:cTn id="42" fill="hold">
                            <p:stCondLst>
                              <p:cond delay="750"/>
                            </p:stCondLst>
                            <p:childTnLst>
                              <p:par>
                                <p:cTn id="43" presetID="41" presetClass="entr" presetSubtype="0" fill="hold" grpId="0" nodeType="afterEffect">
                                  <p:stCondLst>
                                    <p:cond delay="0"/>
                                  </p:stCondLst>
                                  <p:iterate type="wd">
                                    <p:tmPct val="10000"/>
                                  </p:iterate>
                                  <p:childTnLst>
                                    <p:set>
                                      <p:cBhvr>
                                        <p:cTn id="44" dur="1" fill="hold">
                                          <p:stCondLst>
                                            <p:cond delay="0"/>
                                          </p:stCondLst>
                                        </p:cTn>
                                        <p:tgtEl>
                                          <p:spTgt spid="37"/>
                                        </p:tgtEl>
                                        <p:attrNameLst>
                                          <p:attrName>style.visibility</p:attrName>
                                        </p:attrNameLst>
                                      </p:cBhvr>
                                      <p:to>
                                        <p:strVal val="visible"/>
                                      </p:to>
                                    </p:set>
                                    <p:anim calcmode="lin" valueType="num">
                                      <p:cBhvr>
                                        <p:cTn id="45" dur="75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46" dur="750" fill="hold"/>
                                        <p:tgtEl>
                                          <p:spTgt spid="37"/>
                                        </p:tgtEl>
                                        <p:attrNameLst>
                                          <p:attrName>ppt_y</p:attrName>
                                        </p:attrNameLst>
                                      </p:cBhvr>
                                      <p:tavLst>
                                        <p:tav tm="0">
                                          <p:val>
                                            <p:strVal val="#ppt_y"/>
                                          </p:val>
                                        </p:tav>
                                        <p:tav tm="100000">
                                          <p:val>
                                            <p:strVal val="#ppt_y"/>
                                          </p:val>
                                        </p:tav>
                                      </p:tavLst>
                                    </p:anim>
                                    <p:anim calcmode="lin" valueType="num">
                                      <p:cBhvr>
                                        <p:cTn id="47" dur="75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48" dur="75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49" dur="750" tmFilter="0,0; .5, 1; 1, 1"/>
                                        <p:tgtEl>
                                          <p:spTgt spid="37"/>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750"/>
                                        <p:tgtEl>
                                          <p:spTgt spid="38"/>
                                        </p:tgtEl>
                                      </p:cBhvr>
                                    </p:animEffect>
                                    <p:anim calcmode="lin" valueType="num">
                                      <p:cBhvr>
                                        <p:cTn id="55" dur="750" fill="hold"/>
                                        <p:tgtEl>
                                          <p:spTgt spid="38"/>
                                        </p:tgtEl>
                                        <p:attrNameLst>
                                          <p:attrName>ppt_x</p:attrName>
                                        </p:attrNameLst>
                                      </p:cBhvr>
                                      <p:tavLst>
                                        <p:tav tm="0">
                                          <p:val>
                                            <p:strVal val="#ppt_x"/>
                                          </p:val>
                                        </p:tav>
                                        <p:tav tm="100000">
                                          <p:val>
                                            <p:strVal val="#ppt_x"/>
                                          </p:val>
                                        </p:tav>
                                      </p:tavLst>
                                    </p:anim>
                                    <p:anim calcmode="lin" valueType="num">
                                      <p:cBhvr>
                                        <p:cTn id="56" dur="750" fill="hold"/>
                                        <p:tgtEl>
                                          <p:spTgt spid="38"/>
                                        </p:tgtEl>
                                        <p:attrNameLst>
                                          <p:attrName>ppt_y</p:attrName>
                                        </p:attrNameLst>
                                      </p:cBhvr>
                                      <p:tavLst>
                                        <p:tav tm="0">
                                          <p:val>
                                            <p:strVal val="#ppt_y+.1"/>
                                          </p:val>
                                        </p:tav>
                                        <p:tav tm="100000">
                                          <p:val>
                                            <p:strVal val="#ppt_y"/>
                                          </p:val>
                                        </p:tav>
                                      </p:tavLst>
                                    </p:anim>
                                  </p:childTnLst>
                                </p:cTn>
                              </p:par>
                            </p:childTnLst>
                          </p:cTn>
                        </p:par>
                        <p:par>
                          <p:cTn id="57" fill="hold">
                            <p:stCondLst>
                              <p:cond delay="750"/>
                            </p:stCondLst>
                            <p:childTnLst>
                              <p:par>
                                <p:cTn id="58" presetID="41" presetClass="entr" presetSubtype="0" fill="hold" grpId="0" nodeType="afterEffect">
                                  <p:stCondLst>
                                    <p:cond delay="0"/>
                                  </p:stCondLst>
                                  <p:iterate type="wd">
                                    <p:tmPct val="10000"/>
                                  </p:iterate>
                                  <p:childTnLst>
                                    <p:set>
                                      <p:cBhvr>
                                        <p:cTn id="59" dur="1" fill="hold">
                                          <p:stCondLst>
                                            <p:cond delay="0"/>
                                          </p:stCondLst>
                                        </p:cTn>
                                        <p:tgtEl>
                                          <p:spTgt spid="39"/>
                                        </p:tgtEl>
                                        <p:attrNameLst>
                                          <p:attrName>style.visibility</p:attrName>
                                        </p:attrNameLst>
                                      </p:cBhvr>
                                      <p:to>
                                        <p:strVal val="visible"/>
                                      </p:to>
                                    </p:set>
                                    <p:anim calcmode="lin" valueType="num">
                                      <p:cBhvr>
                                        <p:cTn id="60" dur="75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61" dur="750" fill="hold"/>
                                        <p:tgtEl>
                                          <p:spTgt spid="39"/>
                                        </p:tgtEl>
                                        <p:attrNameLst>
                                          <p:attrName>ppt_y</p:attrName>
                                        </p:attrNameLst>
                                      </p:cBhvr>
                                      <p:tavLst>
                                        <p:tav tm="0">
                                          <p:val>
                                            <p:strVal val="#ppt_y"/>
                                          </p:val>
                                        </p:tav>
                                        <p:tav tm="100000">
                                          <p:val>
                                            <p:strVal val="#ppt_y"/>
                                          </p:val>
                                        </p:tav>
                                      </p:tavLst>
                                    </p:anim>
                                    <p:anim calcmode="lin" valueType="num">
                                      <p:cBhvr>
                                        <p:cTn id="62" dur="75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63" dur="75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64" dur="750" tmFilter="0,0; .5, 1; 1, 1"/>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65" grpId="0"/>
      <p:bldP spid="2" grpId="0"/>
      <p:bldP spid="32" grpId="0"/>
      <p:bldP spid="36" grpId="0"/>
      <p:bldP spid="37" grpId="0"/>
      <p:bldP spid="38" grpId="0"/>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17"/>
        <p:cNvGrpSpPr/>
        <p:nvPr/>
      </p:nvGrpSpPr>
      <p:grpSpPr>
        <a:xfrm>
          <a:off x="0" y="0"/>
          <a:ext cx="0" cy="0"/>
          <a:chOff x="0" y="0"/>
          <a:chExt cx="0" cy="0"/>
        </a:xfrm>
      </p:grpSpPr>
      <p:grpSp>
        <p:nvGrpSpPr>
          <p:cNvPr id="1418" name="Google Shape;1418;p36"/>
          <p:cNvGrpSpPr/>
          <p:nvPr/>
        </p:nvGrpSpPr>
        <p:grpSpPr>
          <a:xfrm>
            <a:off x="2955830" y="239959"/>
            <a:ext cx="2804007" cy="836260"/>
            <a:chOff x="463764" y="1472422"/>
            <a:chExt cx="41070639" cy="3283008"/>
          </a:xfrm>
          <a:solidFill>
            <a:srgbClr val="F5C08F"/>
          </a:solidFill>
          <a:effectLst>
            <a:glow rad="88900">
              <a:srgbClr val="923F00"/>
            </a:glow>
          </a:effectLst>
        </p:grpSpPr>
        <p:sp>
          <p:nvSpPr>
            <p:cNvPr id="1419" name="Google Shape;1419;p36"/>
            <p:cNvSpPr/>
            <p:nvPr/>
          </p:nvSpPr>
          <p:spPr>
            <a:xfrm rot="5400000">
              <a:off x="38773646" y="1994673"/>
              <a:ext cx="3283008" cy="2238505"/>
            </a:xfrm>
            <a:custGeom>
              <a:avLst/>
              <a:gdLst/>
              <a:ahLst/>
              <a:cxnLst/>
              <a:rect l="l" t="t" r="r" b="b"/>
              <a:pathLst>
                <a:path w="56163" h="46483" extrusionOk="0">
                  <a:moveTo>
                    <a:pt x="28088" y="1"/>
                  </a:moveTo>
                  <a:cubicBezTo>
                    <a:pt x="27683" y="644"/>
                    <a:pt x="26766" y="1668"/>
                    <a:pt x="24861" y="2370"/>
                  </a:cubicBezTo>
                  <a:cubicBezTo>
                    <a:pt x="21551" y="3573"/>
                    <a:pt x="18015" y="5847"/>
                    <a:pt x="18015" y="8668"/>
                  </a:cubicBezTo>
                  <a:lnTo>
                    <a:pt x="18015" y="8990"/>
                  </a:lnTo>
                  <a:lnTo>
                    <a:pt x="17682" y="8966"/>
                  </a:lnTo>
                  <a:cubicBezTo>
                    <a:pt x="17682" y="8966"/>
                    <a:pt x="17479" y="8942"/>
                    <a:pt x="17158" y="8942"/>
                  </a:cubicBezTo>
                  <a:cubicBezTo>
                    <a:pt x="16277" y="8942"/>
                    <a:pt x="14574" y="9073"/>
                    <a:pt x="13098" y="10014"/>
                  </a:cubicBezTo>
                  <a:cubicBezTo>
                    <a:pt x="11288" y="11181"/>
                    <a:pt x="10359" y="13157"/>
                    <a:pt x="10359" y="15919"/>
                  </a:cubicBezTo>
                  <a:lnTo>
                    <a:pt x="10359" y="16241"/>
                  </a:lnTo>
                  <a:lnTo>
                    <a:pt x="10050" y="16217"/>
                  </a:lnTo>
                  <a:lnTo>
                    <a:pt x="10026" y="16217"/>
                  </a:lnTo>
                  <a:cubicBezTo>
                    <a:pt x="9562" y="16217"/>
                    <a:pt x="5525" y="16372"/>
                    <a:pt x="5525" y="21456"/>
                  </a:cubicBezTo>
                  <a:lnTo>
                    <a:pt x="5525" y="21718"/>
                  </a:lnTo>
                  <a:lnTo>
                    <a:pt x="5287" y="21753"/>
                  </a:lnTo>
                  <a:cubicBezTo>
                    <a:pt x="5061" y="21801"/>
                    <a:pt x="1" y="22765"/>
                    <a:pt x="1" y="27873"/>
                  </a:cubicBezTo>
                  <a:lnTo>
                    <a:pt x="1" y="46483"/>
                  </a:lnTo>
                  <a:lnTo>
                    <a:pt x="56163" y="46483"/>
                  </a:lnTo>
                  <a:lnTo>
                    <a:pt x="56163" y="27873"/>
                  </a:lnTo>
                  <a:cubicBezTo>
                    <a:pt x="56163" y="22777"/>
                    <a:pt x="51091" y="21801"/>
                    <a:pt x="50876" y="21765"/>
                  </a:cubicBezTo>
                  <a:lnTo>
                    <a:pt x="50638" y="21718"/>
                  </a:lnTo>
                  <a:lnTo>
                    <a:pt x="50638" y="21468"/>
                  </a:lnTo>
                  <a:cubicBezTo>
                    <a:pt x="50638" y="16372"/>
                    <a:pt x="46602" y="16229"/>
                    <a:pt x="46150" y="16229"/>
                  </a:cubicBezTo>
                  <a:lnTo>
                    <a:pt x="46114" y="16229"/>
                  </a:lnTo>
                  <a:lnTo>
                    <a:pt x="45804" y="16241"/>
                  </a:lnTo>
                  <a:lnTo>
                    <a:pt x="45804" y="15931"/>
                  </a:lnTo>
                  <a:cubicBezTo>
                    <a:pt x="45804" y="13157"/>
                    <a:pt x="44876" y="11169"/>
                    <a:pt x="43066" y="10014"/>
                  </a:cubicBezTo>
                  <a:cubicBezTo>
                    <a:pt x="41589" y="9085"/>
                    <a:pt x="39899" y="8942"/>
                    <a:pt x="39018" y="8942"/>
                  </a:cubicBezTo>
                  <a:cubicBezTo>
                    <a:pt x="38684" y="8942"/>
                    <a:pt x="38482" y="8966"/>
                    <a:pt x="38482" y="8966"/>
                  </a:cubicBezTo>
                  <a:lnTo>
                    <a:pt x="38149" y="8990"/>
                  </a:lnTo>
                  <a:lnTo>
                    <a:pt x="38149" y="8668"/>
                  </a:lnTo>
                  <a:cubicBezTo>
                    <a:pt x="38149" y="5847"/>
                    <a:pt x="34624" y="3573"/>
                    <a:pt x="31302" y="2370"/>
                  </a:cubicBezTo>
                  <a:cubicBezTo>
                    <a:pt x="29397" y="1668"/>
                    <a:pt x="28493" y="644"/>
                    <a:pt x="28088" y="1"/>
                  </a:cubicBezTo>
                  <a:close/>
                </a:path>
              </a:pathLst>
            </a:custGeom>
            <a:grpFill/>
            <a:ln w="3175">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0" name="Google Shape;1420;p36"/>
            <p:cNvSpPr/>
            <p:nvPr/>
          </p:nvSpPr>
          <p:spPr>
            <a:xfrm rot="-5400000">
              <a:off x="-57616" y="1993802"/>
              <a:ext cx="3283008" cy="2240248"/>
            </a:xfrm>
            <a:custGeom>
              <a:avLst/>
              <a:gdLst/>
              <a:ahLst/>
              <a:cxnLst/>
              <a:rect l="l" t="t" r="r" b="b"/>
              <a:pathLst>
                <a:path w="56163" h="46483" extrusionOk="0">
                  <a:moveTo>
                    <a:pt x="28088" y="1"/>
                  </a:moveTo>
                  <a:cubicBezTo>
                    <a:pt x="27683" y="644"/>
                    <a:pt x="26766" y="1668"/>
                    <a:pt x="24861" y="2370"/>
                  </a:cubicBezTo>
                  <a:cubicBezTo>
                    <a:pt x="21551" y="3573"/>
                    <a:pt x="18015" y="5847"/>
                    <a:pt x="18015" y="8668"/>
                  </a:cubicBezTo>
                  <a:lnTo>
                    <a:pt x="18015" y="8990"/>
                  </a:lnTo>
                  <a:lnTo>
                    <a:pt x="17682" y="8966"/>
                  </a:lnTo>
                  <a:cubicBezTo>
                    <a:pt x="17682" y="8966"/>
                    <a:pt x="17479" y="8942"/>
                    <a:pt x="17158" y="8942"/>
                  </a:cubicBezTo>
                  <a:cubicBezTo>
                    <a:pt x="16277" y="8942"/>
                    <a:pt x="14574" y="9073"/>
                    <a:pt x="13098" y="10014"/>
                  </a:cubicBezTo>
                  <a:cubicBezTo>
                    <a:pt x="11288" y="11181"/>
                    <a:pt x="10359" y="13157"/>
                    <a:pt x="10359" y="15919"/>
                  </a:cubicBezTo>
                  <a:lnTo>
                    <a:pt x="10359" y="16241"/>
                  </a:lnTo>
                  <a:lnTo>
                    <a:pt x="10050" y="16217"/>
                  </a:lnTo>
                  <a:lnTo>
                    <a:pt x="10026" y="16217"/>
                  </a:lnTo>
                  <a:cubicBezTo>
                    <a:pt x="9562" y="16217"/>
                    <a:pt x="5525" y="16372"/>
                    <a:pt x="5525" y="21456"/>
                  </a:cubicBezTo>
                  <a:lnTo>
                    <a:pt x="5525" y="21718"/>
                  </a:lnTo>
                  <a:lnTo>
                    <a:pt x="5287" y="21753"/>
                  </a:lnTo>
                  <a:cubicBezTo>
                    <a:pt x="5061" y="21801"/>
                    <a:pt x="1" y="22765"/>
                    <a:pt x="1" y="27873"/>
                  </a:cubicBezTo>
                  <a:lnTo>
                    <a:pt x="1" y="46483"/>
                  </a:lnTo>
                  <a:lnTo>
                    <a:pt x="56163" y="46483"/>
                  </a:lnTo>
                  <a:lnTo>
                    <a:pt x="56163" y="27873"/>
                  </a:lnTo>
                  <a:cubicBezTo>
                    <a:pt x="56163" y="22777"/>
                    <a:pt x="51091" y="21801"/>
                    <a:pt x="50876" y="21765"/>
                  </a:cubicBezTo>
                  <a:lnTo>
                    <a:pt x="50638" y="21718"/>
                  </a:lnTo>
                  <a:lnTo>
                    <a:pt x="50638" y="21468"/>
                  </a:lnTo>
                  <a:cubicBezTo>
                    <a:pt x="50638" y="16372"/>
                    <a:pt x="46602" y="16229"/>
                    <a:pt x="46150" y="16229"/>
                  </a:cubicBezTo>
                  <a:lnTo>
                    <a:pt x="46114" y="16229"/>
                  </a:lnTo>
                  <a:lnTo>
                    <a:pt x="45804" y="16241"/>
                  </a:lnTo>
                  <a:lnTo>
                    <a:pt x="45804" y="15931"/>
                  </a:lnTo>
                  <a:cubicBezTo>
                    <a:pt x="45804" y="13157"/>
                    <a:pt x="44876" y="11169"/>
                    <a:pt x="43066" y="10014"/>
                  </a:cubicBezTo>
                  <a:cubicBezTo>
                    <a:pt x="41589" y="9085"/>
                    <a:pt x="39899" y="8942"/>
                    <a:pt x="39018" y="8942"/>
                  </a:cubicBezTo>
                  <a:cubicBezTo>
                    <a:pt x="38684" y="8942"/>
                    <a:pt x="38482" y="8966"/>
                    <a:pt x="38482" y="8966"/>
                  </a:cubicBezTo>
                  <a:lnTo>
                    <a:pt x="38149" y="8990"/>
                  </a:lnTo>
                  <a:lnTo>
                    <a:pt x="38149" y="8668"/>
                  </a:lnTo>
                  <a:cubicBezTo>
                    <a:pt x="38149" y="5847"/>
                    <a:pt x="34624" y="3573"/>
                    <a:pt x="31302" y="2370"/>
                  </a:cubicBezTo>
                  <a:cubicBezTo>
                    <a:pt x="29397" y="1668"/>
                    <a:pt x="28493" y="644"/>
                    <a:pt x="28088" y="1"/>
                  </a:cubicBezTo>
                  <a:close/>
                </a:path>
              </a:pathLst>
            </a:custGeom>
            <a:grpFill/>
            <a:ln w="3175">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1" name="Google Shape;1421;p36"/>
            <p:cNvSpPr/>
            <p:nvPr/>
          </p:nvSpPr>
          <p:spPr>
            <a:xfrm>
              <a:off x="1990050" y="1472439"/>
              <a:ext cx="37522200" cy="3282600"/>
            </a:xfrm>
            <a:prstGeom prst="rect">
              <a:avLst/>
            </a:prstGeom>
            <a:grpFill/>
            <a:ln w="3175">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431" name="Google Shape;1431;p36"/>
          <p:cNvSpPr/>
          <p:nvPr/>
        </p:nvSpPr>
        <p:spPr>
          <a:xfrm>
            <a:off x="2800888" y="4176925"/>
            <a:ext cx="158100" cy="158100"/>
          </a:xfrm>
          <a:prstGeom prst="star4">
            <a:avLst>
              <a:gd name="adj" fmla="val 22470"/>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1432" name="Google Shape;1432;p36"/>
          <p:cNvSpPr/>
          <p:nvPr/>
        </p:nvSpPr>
        <p:spPr>
          <a:xfrm>
            <a:off x="2211936" y="4585250"/>
            <a:ext cx="158100" cy="158100"/>
          </a:xfrm>
          <a:prstGeom prst="star4">
            <a:avLst>
              <a:gd name="adj" fmla="val 22470"/>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3" name="Google Shape;1433;p36"/>
          <p:cNvSpPr/>
          <p:nvPr/>
        </p:nvSpPr>
        <p:spPr>
          <a:xfrm>
            <a:off x="5952963" y="4402350"/>
            <a:ext cx="158100" cy="158100"/>
          </a:xfrm>
          <a:prstGeom prst="star4">
            <a:avLst>
              <a:gd name="adj" fmla="val 22470"/>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1434" name="Google Shape;1434;p36"/>
          <p:cNvSpPr/>
          <p:nvPr/>
        </p:nvSpPr>
        <p:spPr>
          <a:xfrm>
            <a:off x="7865913" y="4065150"/>
            <a:ext cx="158100" cy="158100"/>
          </a:xfrm>
          <a:prstGeom prst="star4">
            <a:avLst>
              <a:gd name="adj" fmla="val 22470"/>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1435" name="Google Shape;1435;p36"/>
          <p:cNvSpPr/>
          <p:nvPr/>
        </p:nvSpPr>
        <p:spPr>
          <a:xfrm>
            <a:off x="6773963" y="4664300"/>
            <a:ext cx="158100" cy="158100"/>
          </a:xfrm>
          <a:prstGeom prst="star4">
            <a:avLst>
              <a:gd name="adj" fmla="val 22470"/>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6" name="Google Shape;1436;p36"/>
          <p:cNvSpPr/>
          <p:nvPr/>
        </p:nvSpPr>
        <p:spPr>
          <a:xfrm>
            <a:off x="896213" y="4402350"/>
            <a:ext cx="158100" cy="158100"/>
          </a:xfrm>
          <a:prstGeom prst="star4">
            <a:avLst>
              <a:gd name="adj" fmla="val 22470"/>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grpSp>
        <p:nvGrpSpPr>
          <p:cNvPr id="1441" name="Google Shape;1441;p36"/>
          <p:cNvGrpSpPr/>
          <p:nvPr/>
        </p:nvGrpSpPr>
        <p:grpSpPr>
          <a:xfrm>
            <a:off x="3356076" y="3921721"/>
            <a:ext cx="2431847" cy="1259703"/>
            <a:chOff x="3427418" y="4001037"/>
            <a:chExt cx="2304413" cy="1141966"/>
          </a:xfrm>
        </p:grpSpPr>
        <p:sp>
          <p:nvSpPr>
            <p:cNvPr id="1442" name="Google Shape;1442;p36"/>
            <p:cNvSpPr/>
            <p:nvPr/>
          </p:nvSpPr>
          <p:spPr>
            <a:xfrm>
              <a:off x="3427418" y="4066996"/>
              <a:ext cx="2304413" cy="1076007"/>
            </a:xfrm>
            <a:custGeom>
              <a:avLst/>
              <a:gdLst/>
              <a:ahLst/>
              <a:cxnLst/>
              <a:rect l="l" t="t" r="r" b="b"/>
              <a:pathLst>
                <a:path w="62782" h="29315" extrusionOk="0">
                  <a:moveTo>
                    <a:pt x="11514" y="1"/>
                  </a:moveTo>
                  <a:lnTo>
                    <a:pt x="11406" y="1608"/>
                  </a:lnTo>
                  <a:cubicBezTo>
                    <a:pt x="11002" y="2061"/>
                    <a:pt x="9870" y="3394"/>
                    <a:pt x="9823" y="3942"/>
                  </a:cubicBezTo>
                  <a:cubicBezTo>
                    <a:pt x="9787" y="4442"/>
                    <a:pt x="10144" y="4799"/>
                    <a:pt x="10335" y="4966"/>
                  </a:cubicBezTo>
                  <a:lnTo>
                    <a:pt x="9680" y="4966"/>
                  </a:lnTo>
                  <a:lnTo>
                    <a:pt x="9680" y="5335"/>
                  </a:lnTo>
                  <a:lnTo>
                    <a:pt x="10275" y="5335"/>
                  </a:lnTo>
                  <a:lnTo>
                    <a:pt x="10275" y="7026"/>
                  </a:lnTo>
                  <a:lnTo>
                    <a:pt x="9466" y="7026"/>
                  </a:lnTo>
                  <a:lnTo>
                    <a:pt x="9466" y="7264"/>
                  </a:lnTo>
                  <a:cubicBezTo>
                    <a:pt x="9466" y="7264"/>
                    <a:pt x="9966" y="7633"/>
                    <a:pt x="10049" y="7978"/>
                  </a:cubicBezTo>
                  <a:cubicBezTo>
                    <a:pt x="10085" y="8073"/>
                    <a:pt x="10037" y="9681"/>
                    <a:pt x="9978" y="11883"/>
                  </a:cubicBezTo>
                  <a:lnTo>
                    <a:pt x="9263" y="11883"/>
                  </a:lnTo>
                  <a:lnTo>
                    <a:pt x="9263" y="12610"/>
                  </a:lnTo>
                  <a:lnTo>
                    <a:pt x="9966" y="12610"/>
                  </a:lnTo>
                  <a:cubicBezTo>
                    <a:pt x="9882" y="15146"/>
                    <a:pt x="9787" y="18253"/>
                    <a:pt x="9704" y="20742"/>
                  </a:cubicBezTo>
                  <a:lnTo>
                    <a:pt x="9013" y="20742"/>
                  </a:lnTo>
                  <a:lnTo>
                    <a:pt x="9013" y="21468"/>
                  </a:lnTo>
                  <a:lnTo>
                    <a:pt x="9680" y="21468"/>
                  </a:lnTo>
                  <a:cubicBezTo>
                    <a:pt x="9644" y="22516"/>
                    <a:pt x="9620" y="23409"/>
                    <a:pt x="9585" y="24040"/>
                  </a:cubicBezTo>
                  <a:lnTo>
                    <a:pt x="8620" y="24040"/>
                  </a:lnTo>
                  <a:lnTo>
                    <a:pt x="8620" y="26278"/>
                  </a:lnTo>
                  <a:lnTo>
                    <a:pt x="7382" y="26278"/>
                  </a:lnTo>
                  <a:lnTo>
                    <a:pt x="7382" y="26230"/>
                  </a:lnTo>
                  <a:cubicBezTo>
                    <a:pt x="7382" y="26230"/>
                    <a:pt x="7894" y="25992"/>
                    <a:pt x="7858" y="25099"/>
                  </a:cubicBezTo>
                  <a:cubicBezTo>
                    <a:pt x="7835" y="24206"/>
                    <a:pt x="6882" y="23051"/>
                    <a:pt x="6049" y="22408"/>
                  </a:cubicBezTo>
                  <a:cubicBezTo>
                    <a:pt x="5227" y="21766"/>
                    <a:pt x="3965" y="20944"/>
                    <a:pt x="3953" y="20920"/>
                  </a:cubicBezTo>
                  <a:cubicBezTo>
                    <a:pt x="3917" y="20932"/>
                    <a:pt x="2667" y="21754"/>
                    <a:pt x="1846" y="22408"/>
                  </a:cubicBezTo>
                  <a:cubicBezTo>
                    <a:pt x="1012" y="23063"/>
                    <a:pt x="60" y="24218"/>
                    <a:pt x="36" y="25099"/>
                  </a:cubicBezTo>
                  <a:cubicBezTo>
                    <a:pt x="0" y="25992"/>
                    <a:pt x="512" y="26230"/>
                    <a:pt x="512" y="26230"/>
                  </a:cubicBezTo>
                  <a:lnTo>
                    <a:pt x="512" y="26278"/>
                  </a:lnTo>
                  <a:lnTo>
                    <a:pt x="36" y="26278"/>
                  </a:lnTo>
                  <a:lnTo>
                    <a:pt x="36" y="29314"/>
                  </a:lnTo>
                  <a:lnTo>
                    <a:pt x="62782" y="29314"/>
                  </a:lnTo>
                  <a:lnTo>
                    <a:pt x="62782" y="26278"/>
                  </a:lnTo>
                  <a:lnTo>
                    <a:pt x="62258" y="26278"/>
                  </a:lnTo>
                  <a:lnTo>
                    <a:pt x="62258" y="26254"/>
                  </a:lnTo>
                  <a:cubicBezTo>
                    <a:pt x="62258" y="26254"/>
                    <a:pt x="62770" y="26004"/>
                    <a:pt x="62734" y="25111"/>
                  </a:cubicBezTo>
                  <a:cubicBezTo>
                    <a:pt x="62710" y="24218"/>
                    <a:pt x="61758" y="23063"/>
                    <a:pt x="60924" y="22420"/>
                  </a:cubicBezTo>
                  <a:cubicBezTo>
                    <a:pt x="60103" y="21789"/>
                    <a:pt x="58841" y="20968"/>
                    <a:pt x="58817" y="20932"/>
                  </a:cubicBezTo>
                  <a:cubicBezTo>
                    <a:pt x="58793" y="20944"/>
                    <a:pt x="57543" y="21766"/>
                    <a:pt x="56722" y="22420"/>
                  </a:cubicBezTo>
                  <a:cubicBezTo>
                    <a:pt x="55888" y="23075"/>
                    <a:pt x="54936" y="24242"/>
                    <a:pt x="54912" y="25111"/>
                  </a:cubicBezTo>
                  <a:cubicBezTo>
                    <a:pt x="54876" y="26004"/>
                    <a:pt x="55388" y="26254"/>
                    <a:pt x="55388" y="26254"/>
                  </a:cubicBezTo>
                  <a:lnTo>
                    <a:pt x="55388" y="26290"/>
                  </a:lnTo>
                  <a:lnTo>
                    <a:pt x="54281" y="26290"/>
                  </a:lnTo>
                  <a:lnTo>
                    <a:pt x="54281" y="24063"/>
                  </a:lnTo>
                  <a:lnTo>
                    <a:pt x="53197" y="24063"/>
                  </a:lnTo>
                  <a:cubicBezTo>
                    <a:pt x="53185" y="23420"/>
                    <a:pt x="53150" y="22528"/>
                    <a:pt x="53102" y="21492"/>
                  </a:cubicBezTo>
                  <a:lnTo>
                    <a:pt x="53781" y="21492"/>
                  </a:lnTo>
                  <a:lnTo>
                    <a:pt x="53781" y="20753"/>
                  </a:lnTo>
                  <a:lnTo>
                    <a:pt x="53078" y="20753"/>
                  </a:lnTo>
                  <a:cubicBezTo>
                    <a:pt x="53007" y="18265"/>
                    <a:pt x="52900" y="15158"/>
                    <a:pt x="52828" y="12633"/>
                  </a:cubicBezTo>
                  <a:lnTo>
                    <a:pt x="53519" y="12633"/>
                  </a:lnTo>
                  <a:lnTo>
                    <a:pt x="53519" y="11907"/>
                  </a:lnTo>
                  <a:lnTo>
                    <a:pt x="52804" y="11907"/>
                  </a:lnTo>
                  <a:cubicBezTo>
                    <a:pt x="52745" y="9716"/>
                    <a:pt x="52709" y="8097"/>
                    <a:pt x="52733" y="7990"/>
                  </a:cubicBezTo>
                  <a:cubicBezTo>
                    <a:pt x="52804" y="7645"/>
                    <a:pt x="53316" y="7276"/>
                    <a:pt x="53316" y="7276"/>
                  </a:cubicBezTo>
                  <a:lnTo>
                    <a:pt x="53316" y="7038"/>
                  </a:lnTo>
                  <a:lnTo>
                    <a:pt x="52507" y="7038"/>
                  </a:lnTo>
                  <a:lnTo>
                    <a:pt x="52507" y="5359"/>
                  </a:lnTo>
                  <a:lnTo>
                    <a:pt x="53102" y="5359"/>
                  </a:lnTo>
                  <a:lnTo>
                    <a:pt x="53102" y="4978"/>
                  </a:lnTo>
                  <a:lnTo>
                    <a:pt x="52447" y="4978"/>
                  </a:lnTo>
                  <a:cubicBezTo>
                    <a:pt x="52650" y="4823"/>
                    <a:pt x="53007" y="4466"/>
                    <a:pt x="52959" y="3954"/>
                  </a:cubicBezTo>
                  <a:cubicBezTo>
                    <a:pt x="52912" y="3406"/>
                    <a:pt x="51780" y="2085"/>
                    <a:pt x="51376" y="1620"/>
                  </a:cubicBezTo>
                  <a:lnTo>
                    <a:pt x="51280" y="13"/>
                  </a:lnTo>
                  <a:lnTo>
                    <a:pt x="51197" y="13"/>
                  </a:lnTo>
                  <a:lnTo>
                    <a:pt x="51102" y="1620"/>
                  </a:lnTo>
                  <a:cubicBezTo>
                    <a:pt x="50697" y="2085"/>
                    <a:pt x="49566" y="3406"/>
                    <a:pt x="49518" y="3954"/>
                  </a:cubicBezTo>
                  <a:cubicBezTo>
                    <a:pt x="49471" y="4466"/>
                    <a:pt x="49828" y="4823"/>
                    <a:pt x="50030" y="4978"/>
                  </a:cubicBezTo>
                  <a:lnTo>
                    <a:pt x="49375" y="4978"/>
                  </a:lnTo>
                  <a:lnTo>
                    <a:pt x="49375" y="5359"/>
                  </a:lnTo>
                  <a:lnTo>
                    <a:pt x="49995" y="5359"/>
                  </a:lnTo>
                  <a:lnTo>
                    <a:pt x="49995" y="7038"/>
                  </a:lnTo>
                  <a:lnTo>
                    <a:pt x="49268" y="7038"/>
                  </a:lnTo>
                  <a:lnTo>
                    <a:pt x="49268" y="7276"/>
                  </a:lnTo>
                  <a:cubicBezTo>
                    <a:pt x="49268" y="7276"/>
                    <a:pt x="49756" y="7645"/>
                    <a:pt x="49852" y="7990"/>
                  </a:cubicBezTo>
                  <a:cubicBezTo>
                    <a:pt x="49875" y="8097"/>
                    <a:pt x="49828" y="9705"/>
                    <a:pt x="49768" y="11907"/>
                  </a:cubicBezTo>
                  <a:lnTo>
                    <a:pt x="48935" y="11907"/>
                  </a:lnTo>
                  <a:lnTo>
                    <a:pt x="48935" y="12633"/>
                  </a:lnTo>
                  <a:lnTo>
                    <a:pt x="49756" y="12633"/>
                  </a:lnTo>
                  <a:cubicBezTo>
                    <a:pt x="49685" y="15158"/>
                    <a:pt x="49578" y="18265"/>
                    <a:pt x="49506" y="20753"/>
                  </a:cubicBezTo>
                  <a:lnTo>
                    <a:pt x="48744" y="20753"/>
                  </a:lnTo>
                  <a:lnTo>
                    <a:pt x="48744" y="21492"/>
                  </a:lnTo>
                  <a:lnTo>
                    <a:pt x="49471" y="21492"/>
                  </a:lnTo>
                  <a:cubicBezTo>
                    <a:pt x="49447" y="22528"/>
                    <a:pt x="49411" y="23420"/>
                    <a:pt x="49387" y="24063"/>
                  </a:cubicBezTo>
                  <a:lnTo>
                    <a:pt x="48875" y="24063"/>
                  </a:lnTo>
                  <a:cubicBezTo>
                    <a:pt x="48911" y="23944"/>
                    <a:pt x="48935" y="23790"/>
                    <a:pt x="48923" y="23611"/>
                  </a:cubicBezTo>
                  <a:cubicBezTo>
                    <a:pt x="48899" y="22885"/>
                    <a:pt x="48125" y="21920"/>
                    <a:pt x="47423" y="21385"/>
                  </a:cubicBezTo>
                  <a:cubicBezTo>
                    <a:pt x="46732" y="20849"/>
                    <a:pt x="45708" y="20170"/>
                    <a:pt x="45684" y="20158"/>
                  </a:cubicBezTo>
                  <a:cubicBezTo>
                    <a:pt x="45649" y="20170"/>
                    <a:pt x="44625" y="20861"/>
                    <a:pt x="43934" y="21385"/>
                  </a:cubicBezTo>
                  <a:cubicBezTo>
                    <a:pt x="43256" y="21920"/>
                    <a:pt x="42470" y="22885"/>
                    <a:pt x="42434" y="23611"/>
                  </a:cubicBezTo>
                  <a:cubicBezTo>
                    <a:pt x="42434" y="23790"/>
                    <a:pt x="42446" y="23944"/>
                    <a:pt x="42482" y="24063"/>
                  </a:cubicBezTo>
                  <a:lnTo>
                    <a:pt x="41851" y="24063"/>
                  </a:lnTo>
                  <a:cubicBezTo>
                    <a:pt x="41839" y="23647"/>
                    <a:pt x="41827" y="23123"/>
                    <a:pt x="41815" y="22528"/>
                  </a:cubicBezTo>
                  <a:lnTo>
                    <a:pt x="42303" y="22528"/>
                  </a:lnTo>
                  <a:lnTo>
                    <a:pt x="42303" y="22004"/>
                  </a:lnTo>
                  <a:lnTo>
                    <a:pt x="41791" y="22004"/>
                  </a:lnTo>
                  <a:cubicBezTo>
                    <a:pt x="41732" y="20218"/>
                    <a:pt x="41672" y="17991"/>
                    <a:pt x="41613" y="16170"/>
                  </a:cubicBezTo>
                  <a:lnTo>
                    <a:pt x="42172" y="16170"/>
                  </a:lnTo>
                  <a:lnTo>
                    <a:pt x="42172" y="15646"/>
                  </a:lnTo>
                  <a:lnTo>
                    <a:pt x="41601" y="15646"/>
                  </a:lnTo>
                  <a:cubicBezTo>
                    <a:pt x="41553" y="14074"/>
                    <a:pt x="41541" y="12931"/>
                    <a:pt x="41553" y="12860"/>
                  </a:cubicBezTo>
                  <a:cubicBezTo>
                    <a:pt x="41613" y="12610"/>
                    <a:pt x="41946" y="12348"/>
                    <a:pt x="41946" y="12348"/>
                  </a:cubicBezTo>
                  <a:lnTo>
                    <a:pt x="41946" y="12181"/>
                  </a:lnTo>
                  <a:lnTo>
                    <a:pt x="41458" y="12181"/>
                  </a:lnTo>
                  <a:lnTo>
                    <a:pt x="41458" y="11050"/>
                  </a:lnTo>
                  <a:lnTo>
                    <a:pt x="41874" y="11050"/>
                  </a:lnTo>
                  <a:lnTo>
                    <a:pt x="41874" y="10800"/>
                  </a:lnTo>
                  <a:lnTo>
                    <a:pt x="41422" y="10800"/>
                  </a:lnTo>
                  <a:cubicBezTo>
                    <a:pt x="41553" y="10693"/>
                    <a:pt x="41791" y="10443"/>
                    <a:pt x="41767" y="10109"/>
                  </a:cubicBezTo>
                  <a:cubicBezTo>
                    <a:pt x="41732" y="9740"/>
                    <a:pt x="40993" y="8859"/>
                    <a:pt x="40708" y="8550"/>
                  </a:cubicBezTo>
                  <a:lnTo>
                    <a:pt x="40636" y="7466"/>
                  </a:lnTo>
                  <a:lnTo>
                    <a:pt x="40589" y="7466"/>
                  </a:lnTo>
                  <a:lnTo>
                    <a:pt x="40517" y="8550"/>
                  </a:lnTo>
                  <a:cubicBezTo>
                    <a:pt x="40231" y="8859"/>
                    <a:pt x="39493" y="9740"/>
                    <a:pt x="39458" y="10109"/>
                  </a:cubicBezTo>
                  <a:cubicBezTo>
                    <a:pt x="39434" y="10455"/>
                    <a:pt x="39672" y="10693"/>
                    <a:pt x="39803" y="10800"/>
                  </a:cubicBezTo>
                  <a:lnTo>
                    <a:pt x="39374" y="10800"/>
                  </a:lnTo>
                  <a:lnTo>
                    <a:pt x="39374" y="11050"/>
                  </a:lnTo>
                  <a:lnTo>
                    <a:pt x="39767" y="11050"/>
                  </a:lnTo>
                  <a:lnTo>
                    <a:pt x="39767" y="12181"/>
                  </a:lnTo>
                  <a:lnTo>
                    <a:pt x="39231" y="12181"/>
                  </a:lnTo>
                  <a:lnTo>
                    <a:pt x="39231" y="12348"/>
                  </a:lnTo>
                  <a:cubicBezTo>
                    <a:pt x="39231" y="12348"/>
                    <a:pt x="39565" y="12610"/>
                    <a:pt x="39624" y="12860"/>
                  </a:cubicBezTo>
                  <a:cubicBezTo>
                    <a:pt x="39636" y="12931"/>
                    <a:pt x="39612" y="14086"/>
                    <a:pt x="39577" y="15646"/>
                  </a:cubicBezTo>
                  <a:lnTo>
                    <a:pt x="39088" y="15646"/>
                  </a:lnTo>
                  <a:lnTo>
                    <a:pt x="39088" y="16170"/>
                  </a:lnTo>
                  <a:lnTo>
                    <a:pt x="39565" y="16170"/>
                  </a:lnTo>
                  <a:cubicBezTo>
                    <a:pt x="39517" y="17991"/>
                    <a:pt x="39446" y="20218"/>
                    <a:pt x="39386" y="22004"/>
                  </a:cubicBezTo>
                  <a:lnTo>
                    <a:pt x="38910" y="22004"/>
                  </a:lnTo>
                  <a:lnTo>
                    <a:pt x="38910" y="22528"/>
                  </a:lnTo>
                  <a:lnTo>
                    <a:pt x="39374" y="22528"/>
                  </a:lnTo>
                  <a:cubicBezTo>
                    <a:pt x="39350" y="23111"/>
                    <a:pt x="39338" y="23623"/>
                    <a:pt x="39327" y="24063"/>
                  </a:cubicBezTo>
                  <a:lnTo>
                    <a:pt x="38517" y="24063"/>
                  </a:lnTo>
                  <a:lnTo>
                    <a:pt x="38517" y="21325"/>
                  </a:lnTo>
                  <a:lnTo>
                    <a:pt x="37957" y="21325"/>
                  </a:lnTo>
                  <a:lnTo>
                    <a:pt x="37957" y="20813"/>
                  </a:lnTo>
                  <a:cubicBezTo>
                    <a:pt x="37957" y="20813"/>
                    <a:pt x="38910" y="20372"/>
                    <a:pt x="38862" y="18670"/>
                  </a:cubicBezTo>
                  <a:cubicBezTo>
                    <a:pt x="38803" y="16979"/>
                    <a:pt x="37005" y="14777"/>
                    <a:pt x="35421" y="13538"/>
                  </a:cubicBezTo>
                  <a:cubicBezTo>
                    <a:pt x="34159" y="12538"/>
                    <a:pt x="32373" y="11348"/>
                    <a:pt x="31695" y="10895"/>
                  </a:cubicBezTo>
                  <a:lnTo>
                    <a:pt x="31516" y="8216"/>
                  </a:lnTo>
                  <a:lnTo>
                    <a:pt x="31373" y="8216"/>
                  </a:lnTo>
                  <a:lnTo>
                    <a:pt x="31183" y="10859"/>
                  </a:lnTo>
                  <a:cubicBezTo>
                    <a:pt x="30540" y="11276"/>
                    <a:pt x="28694" y="12514"/>
                    <a:pt x="27408" y="13526"/>
                  </a:cubicBezTo>
                  <a:cubicBezTo>
                    <a:pt x="25825" y="14753"/>
                    <a:pt x="24027" y="16967"/>
                    <a:pt x="23967" y="18658"/>
                  </a:cubicBezTo>
                  <a:cubicBezTo>
                    <a:pt x="23908" y="20349"/>
                    <a:pt x="24872" y="20801"/>
                    <a:pt x="24872" y="20801"/>
                  </a:cubicBezTo>
                  <a:lnTo>
                    <a:pt x="24872" y="21301"/>
                  </a:lnTo>
                  <a:lnTo>
                    <a:pt x="24313" y="21301"/>
                  </a:lnTo>
                  <a:lnTo>
                    <a:pt x="24313" y="24040"/>
                  </a:lnTo>
                  <a:lnTo>
                    <a:pt x="23444" y="24040"/>
                  </a:lnTo>
                  <a:cubicBezTo>
                    <a:pt x="23432" y="23623"/>
                    <a:pt x="23420" y="23111"/>
                    <a:pt x="23396" y="22516"/>
                  </a:cubicBezTo>
                  <a:lnTo>
                    <a:pt x="23860" y="22516"/>
                  </a:lnTo>
                  <a:lnTo>
                    <a:pt x="23860" y="21992"/>
                  </a:lnTo>
                  <a:lnTo>
                    <a:pt x="23384" y="21992"/>
                  </a:lnTo>
                  <a:cubicBezTo>
                    <a:pt x="23325" y="20206"/>
                    <a:pt x="23265" y="17967"/>
                    <a:pt x="23205" y="16158"/>
                  </a:cubicBezTo>
                  <a:lnTo>
                    <a:pt x="23682" y="16158"/>
                  </a:lnTo>
                  <a:lnTo>
                    <a:pt x="23682" y="15634"/>
                  </a:lnTo>
                  <a:lnTo>
                    <a:pt x="23194" y="15634"/>
                  </a:lnTo>
                  <a:cubicBezTo>
                    <a:pt x="23146" y="14062"/>
                    <a:pt x="23134" y="12907"/>
                    <a:pt x="23146" y="12836"/>
                  </a:cubicBezTo>
                  <a:cubicBezTo>
                    <a:pt x="23205" y="12598"/>
                    <a:pt x="23539" y="12336"/>
                    <a:pt x="23539" y="12336"/>
                  </a:cubicBezTo>
                  <a:lnTo>
                    <a:pt x="23539" y="12169"/>
                  </a:lnTo>
                  <a:lnTo>
                    <a:pt x="23003" y="12169"/>
                  </a:lnTo>
                  <a:lnTo>
                    <a:pt x="23003" y="11038"/>
                  </a:lnTo>
                  <a:lnTo>
                    <a:pt x="23396" y="11038"/>
                  </a:lnTo>
                  <a:lnTo>
                    <a:pt x="23396" y="10788"/>
                  </a:lnTo>
                  <a:lnTo>
                    <a:pt x="22967" y="10788"/>
                  </a:lnTo>
                  <a:cubicBezTo>
                    <a:pt x="23098" y="10681"/>
                    <a:pt x="23336" y="10431"/>
                    <a:pt x="23313" y="10097"/>
                  </a:cubicBezTo>
                  <a:cubicBezTo>
                    <a:pt x="23277" y="9728"/>
                    <a:pt x="22491" y="8823"/>
                    <a:pt x="22241" y="8526"/>
                  </a:cubicBezTo>
                  <a:lnTo>
                    <a:pt x="22182" y="7454"/>
                  </a:lnTo>
                  <a:lnTo>
                    <a:pt x="22134" y="7454"/>
                  </a:lnTo>
                  <a:lnTo>
                    <a:pt x="22086" y="8502"/>
                  </a:lnTo>
                  <a:cubicBezTo>
                    <a:pt x="21836" y="8788"/>
                    <a:pt x="21039" y="9728"/>
                    <a:pt x="21003" y="10097"/>
                  </a:cubicBezTo>
                  <a:cubicBezTo>
                    <a:pt x="20979" y="10443"/>
                    <a:pt x="21217" y="10681"/>
                    <a:pt x="21348" y="10788"/>
                  </a:cubicBezTo>
                  <a:lnTo>
                    <a:pt x="20896" y="10788"/>
                  </a:lnTo>
                  <a:lnTo>
                    <a:pt x="20896" y="11038"/>
                  </a:lnTo>
                  <a:lnTo>
                    <a:pt x="21312" y="11038"/>
                  </a:lnTo>
                  <a:lnTo>
                    <a:pt x="21312" y="12169"/>
                  </a:lnTo>
                  <a:lnTo>
                    <a:pt x="20824" y="12169"/>
                  </a:lnTo>
                  <a:lnTo>
                    <a:pt x="20824" y="12336"/>
                  </a:lnTo>
                  <a:cubicBezTo>
                    <a:pt x="20824" y="12336"/>
                    <a:pt x="21158" y="12598"/>
                    <a:pt x="21217" y="12836"/>
                  </a:cubicBezTo>
                  <a:cubicBezTo>
                    <a:pt x="21229" y="12907"/>
                    <a:pt x="21193" y="14074"/>
                    <a:pt x="21170" y="15634"/>
                  </a:cubicBezTo>
                  <a:lnTo>
                    <a:pt x="20598" y="15634"/>
                  </a:lnTo>
                  <a:lnTo>
                    <a:pt x="20598" y="16158"/>
                  </a:lnTo>
                  <a:lnTo>
                    <a:pt x="21158" y="16158"/>
                  </a:lnTo>
                  <a:cubicBezTo>
                    <a:pt x="21110" y="17967"/>
                    <a:pt x="21039" y="20206"/>
                    <a:pt x="20979" y="21992"/>
                  </a:cubicBezTo>
                  <a:lnTo>
                    <a:pt x="20467" y="21992"/>
                  </a:lnTo>
                  <a:lnTo>
                    <a:pt x="20467" y="22516"/>
                  </a:lnTo>
                  <a:lnTo>
                    <a:pt x="20955" y="22516"/>
                  </a:lnTo>
                  <a:cubicBezTo>
                    <a:pt x="20943" y="23087"/>
                    <a:pt x="20931" y="23611"/>
                    <a:pt x="20919" y="24040"/>
                  </a:cubicBezTo>
                  <a:lnTo>
                    <a:pt x="20300" y="24040"/>
                  </a:lnTo>
                  <a:cubicBezTo>
                    <a:pt x="20336" y="23921"/>
                    <a:pt x="20360" y="23778"/>
                    <a:pt x="20348" y="23599"/>
                  </a:cubicBezTo>
                  <a:cubicBezTo>
                    <a:pt x="20324" y="22873"/>
                    <a:pt x="19550" y="21896"/>
                    <a:pt x="18848" y="21361"/>
                  </a:cubicBezTo>
                  <a:cubicBezTo>
                    <a:pt x="18157" y="20825"/>
                    <a:pt x="17133" y="20158"/>
                    <a:pt x="17109" y="20146"/>
                  </a:cubicBezTo>
                  <a:cubicBezTo>
                    <a:pt x="17074" y="20158"/>
                    <a:pt x="16050" y="20849"/>
                    <a:pt x="15359" y="21361"/>
                  </a:cubicBezTo>
                  <a:cubicBezTo>
                    <a:pt x="14681" y="21896"/>
                    <a:pt x="13895" y="22873"/>
                    <a:pt x="13859" y="23599"/>
                  </a:cubicBezTo>
                  <a:cubicBezTo>
                    <a:pt x="13859" y="23778"/>
                    <a:pt x="13871" y="23921"/>
                    <a:pt x="13907" y="24040"/>
                  </a:cubicBezTo>
                  <a:lnTo>
                    <a:pt x="13395" y="24040"/>
                  </a:lnTo>
                  <a:cubicBezTo>
                    <a:pt x="13383" y="23409"/>
                    <a:pt x="13359" y="22516"/>
                    <a:pt x="13311" y="21468"/>
                  </a:cubicBezTo>
                  <a:lnTo>
                    <a:pt x="14038" y="21468"/>
                  </a:lnTo>
                  <a:lnTo>
                    <a:pt x="14038" y="20742"/>
                  </a:lnTo>
                  <a:lnTo>
                    <a:pt x="13276" y="20742"/>
                  </a:lnTo>
                  <a:cubicBezTo>
                    <a:pt x="13204" y="18253"/>
                    <a:pt x="13097" y="15146"/>
                    <a:pt x="13026" y="12610"/>
                  </a:cubicBezTo>
                  <a:lnTo>
                    <a:pt x="13847" y="12610"/>
                  </a:lnTo>
                  <a:lnTo>
                    <a:pt x="13847" y="11883"/>
                  </a:lnTo>
                  <a:lnTo>
                    <a:pt x="13014" y="11883"/>
                  </a:lnTo>
                  <a:cubicBezTo>
                    <a:pt x="12954" y="9693"/>
                    <a:pt x="12907" y="8073"/>
                    <a:pt x="12942" y="7978"/>
                  </a:cubicBezTo>
                  <a:cubicBezTo>
                    <a:pt x="13014" y="7633"/>
                    <a:pt x="13514" y="7264"/>
                    <a:pt x="13514" y="7264"/>
                  </a:cubicBezTo>
                  <a:lnTo>
                    <a:pt x="13514" y="7026"/>
                  </a:lnTo>
                  <a:lnTo>
                    <a:pt x="12788" y="7026"/>
                  </a:lnTo>
                  <a:lnTo>
                    <a:pt x="12788" y="5335"/>
                  </a:lnTo>
                  <a:lnTo>
                    <a:pt x="13419" y="5335"/>
                  </a:lnTo>
                  <a:lnTo>
                    <a:pt x="13419" y="4966"/>
                  </a:lnTo>
                  <a:lnTo>
                    <a:pt x="12764" y="4966"/>
                  </a:lnTo>
                  <a:cubicBezTo>
                    <a:pt x="12954" y="4799"/>
                    <a:pt x="13311" y="4442"/>
                    <a:pt x="13264" y="3942"/>
                  </a:cubicBezTo>
                  <a:cubicBezTo>
                    <a:pt x="13216" y="3394"/>
                    <a:pt x="12085" y="2061"/>
                    <a:pt x="11692" y="1608"/>
                  </a:cubicBezTo>
                  <a:lnTo>
                    <a:pt x="11585" y="1"/>
                  </a:lnTo>
                  <a:close/>
                </a:path>
              </a:pathLst>
            </a:custGeom>
            <a:gradFill>
              <a:gsLst>
                <a:gs pos="0">
                  <a:schemeClr val="accent3"/>
                </a:gs>
                <a:gs pos="100000">
                  <a:srgbClr val="7D386F"/>
                </a:gs>
                <a:gs pos="100000">
                  <a:schemeClr val="accent4"/>
                </a:gs>
              </a:gsLst>
              <a:lin ang="540070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3" name="Google Shape;1443;p36"/>
            <p:cNvSpPr/>
            <p:nvPr/>
          </p:nvSpPr>
          <p:spPr>
            <a:xfrm>
              <a:off x="3824639" y="4001037"/>
              <a:ext cx="67354" cy="71244"/>
            </a:xfrm>
            <a:custGeom>
              <a:avLst/>
              <a:gdLst/>
              <a:ahLst/>
              <a:cxnLst/>
              <a:rect l="l" t="t" r="r" b="b"/>
              <a:pathLst>
                <a:path w="1835" h="1941" extrusionOk="0">
                  <a:moveTo>
                    <a:pt x="596" y="0"/>
                  </a:moveTo>
                  <a:lnTo>
                    <a:pt x="596" y="0"/>
                  </a:lnTo>
                  <a:cubicBezTo>
                    <a:pt x="251" y="167"/>
                    <a:pt x="1" y="512"/>
                    <a:pt x="1" y="929"/>
                  </a:cubicBezTo>
                  <a:cubicBezTo>
                    <a:pt x="1" y="1476"/>
                    <a:pt x="453" y="1941"/>
                    <a:pt x="1013" y="1941"/>
                  </a:cubicBezTo>
                  <a:cubicBezTo>
                    <a:pt x="1358" y="1941"/>
                    <a:pt x="1656" y="1774"/>
                    <a:pt x="1835" y="1524"/>
                  </a:cubicBezTo>
                  <a:lnTo>
                    <a:pt x="1835" y="1524"/>
                  </a:lnTo>
                  <a:cubicBezTo>
                    <a:pt x="1715" y="1584"/>
                    <a:pt x="1561" y="1607"/>
                    <a:pt x="1418" y="1607"/>
                  </a:cubicBezTo>
                  <a:cubicBezTo>
                    <a:pt x="870" y="1607"/>
                    <a:pt x="406" y="1167"/>
                    <a:pt x="406" y="595"/>
                  </a:cubicBezTo>
                  <a:cubicBezTo>
                    <a:pt x="406" y="381"/>
                    <a:pt x="477" y="179"/>
                    <a:pt x="59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4" name="Google Shape;1444;p36"/>
            <p:cNvSpPr/>
            <p:nvPr/>
          </p:nvSpPr>
          <p:spPr>
            <a:xfrm>
              <a:off x="5265053" y="4005405"/>
              <a:ext cx="67354" cy="71244"/>
            </a:xfrm>
            <a:custGeom>
              <a:avLst/>
              <a:gdLst/>
              <a:ahLst/>
              <a:cxnLst/>
              <a:rect l="l" t="t" r="r" b="b"/>
              <a:pathLst>
                <a:path w="1835" h="1941" extrusionOk="0">
                  <a:moveTo>
                    <a:pt x="1239" y="0"/>
                  </a:moveTo>
                  <a:lnTo>
                    <a:pt x="1239" y="0"/>
                  </a:lnTo>
                  <a:cubicBezTo>
                    <a:pt x="1358" y="191"/>
                    <a:pt x="1430" y="381"/>
                    <a:pt x="1430" y="595"/>
                  </a:cubicBezTo>
                  <a:cubicBezTo>
                    <a:pt x="1430" y="1167"/>
                    <a:pt x="977" y="1607"/>
                    <a:pt x="418" y="1607"/>
                  </a:cubicBezTo>
                  <a:cubicBezTo>
                    <a:pt x="275" y="1607"/>
                    <a:pt x="120" y="1584"/>
                    <a:pt x="1" y="1524"/>
                  </a:cubicBezTo>
                  <a:lnTo>
                    <a:pt x="1" y="1524"/>
                  </a:lnTo>
                  <a:cubicBezTo>
                    <a:pt x="180" y="1774"/>
                    <a:pt x="477" y="1941"/>
                    <a:pt x="823" y="1941"/>
                  </a:cubicBezTo>
                  <a:cubicBezTo>
                    <a:pt x="1394" y="1941"/>
                    <a:pt x="1835" y="1477"/>
                    <a:pt x="1835" y="929"/>
                  </a:cubicBezTo>
                  <a:cubicBezTo>
                    <a:pt x="1835" y="512"/>
                    <a:pt x="1585" y="167"/>
                    <a:pt x="123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5" name="Google Shape;1445;p36"/>
            <p:cNvSpPr/>
            <p:nvPr/>
          </p:nvSpPr>
          <p:spPr>
            <a:xfrm>
              <a:off x="4211436" y="4294713"/>
              <a:ext cx="45477" cy="48084"/>
            </a:xfrm>
            <a:custGeom>
              <a:avLst/>
              <a:gdLst/>
              <a:ahLst/>
              <a:cxnLst/>
              <a:rect l="l" t="t" r="r" b="b"/>
              <a:pathLst>
                <a:path w="1239" h="1310" extrusionOk="0">
                  <a:moveTo>
                    <a:pt x="833" y="0"/>
                  </a:moveTo>
                  <a:cubicBezTo>
                    <a:pt x="929" y="119"/>
                    <a:pt x="964" y="250"/>
                    <a:pt x="964" y="393"/>
                  </a:cubicBezTo>
                  <a:cubicBezTo>
                    <a:pt x="964" y="786"/>
                    <a:pt x="655" y="1084"/>
                    <a:pt x="286" y="1084"/>
                  </a:cubicBezTo>
                  <a:cubicBezTo>
                    <a:pt x="191" y="1084"/>
                    <a:pt x="83" y="1072"/>
                    <a:pt x="0" y="1024"/>
                  </a:cubicBezTo>
                  <a:lnTo>
                    <a:pt x="0" y="1024"/>
                  </a:lnTo>
                  <a:cubicBezTo>
                    <a:pt x="119" y="1191"/>
                    <a:pt x="333" y="1310"/>
                    <a:pt x="548" y="1310"/>
                  </a:cubicBezTo>
                  <a:cubicBezTo>
                    <a:pt x="941" y="1310"/>
                    <a:pt x="1238" y="988"/>
                    <a:pt x="1238" y="619"/>
                  </a:cubicBezTo>
                  <a:cubicBezTo>
                    <a:pt x="1238" y="333"/>
                    <a:pt x="1072" y="95"/>
                    <a:pt x="83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6" name="Google Shape;1446;p36"/>
            <p:cNvSpPr/>
            <p:nvPr/>
          </p:nvSpPr>
          <p:spPr>
            <a:xfrm>
              <a:off x="4895361" y="4294713"/>
              <a:ext cx="45477" cy="48084"/>
            </a:xfrm>
            <a:custGeom>
              <a:avLst/>
              <a:gdLst/>
              <a:ahLst/>
              <a:cxnLst/>
              <a:rect l="l" t="t" r="r" b="b"/>
              <a:pathLst>
                <a:path w="1239" h="1310" extrusionOk="0">
                  <a:moveTo>
                    <a:pt x="405" y="0"/>
                  </a:moveTo>
                  <a:lnTo>
                    <a:pt x="405" y="0"/>
                  </a:lnTo>
                  <a:cubicBezTo>
                    <a:pt x="167" y="95"/>
                    <a:pt x="0" y="333"/>
                    <a:pt x="0" y="619"/>
                  </a:cubicBezTo>
                  <a:cubicBezTo>
                    <a:pt x="0" y="988"/>
                    <a:pt x="298" y="1310"/>
                    <a:pt x="691" y="1310"/>
                  </a:cubicBezTo>
                  <a:cubicBezTo>
                    <a:pt x="905" y="1310"/>
                    <a:pt x="1119" y="1191"/>
                    <a:pt x="1239" y="1024"/>
                  </a:cubicBezTo>
                  <a:lnTo>
                    <a:pt x="1239" y="1024"/>
                  </a:lnTo>
                  <a:cubicBezTo>
                    <a:pt x="1143" y="1072"/>
                    <a:pt x="1060" y="1084"/>
                    <a:pt x="953" y="1084"/>
                  </a:cubicBezTo>
                  <a:cubicBezTo>
                    <a:pt x="584" y="1084"/>
                    <a:pt x="274" y="786"/>
                    <a:pt x="274" y="393"/>
                  </a:cubicBezTo>
                  <a:cubicBezTo>
                    <a:pt x="274" y="250"/>
                    <a:pt x="310" y="119"/>
                    <a:pt x="40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7" name="Google Shape;1447;p36"/>
            <p:cNvSpPr/>
            <p:nvPr/>
          </p:nvSpPr>
          <p:spPr>
            <a:xfrm>
              <a:off x="4529999" y="4244427"/>
              <a:ext cx="128541" cy="135515"/>
            </a:xfrm>
            <a:custGeom>
              <a:avLst/>
              <a:gdLst/>
              <a:ahLst/>
              <a:cxnLst/>
              <a:rect l="l" t="t" r="r" b="b"/>
              <a:pathLst>
                <a:path w="3502" h="3692" extrusionOk="0">
                  <a:moveTo>
                    <a:pt x="1132" y="1"/>
                  </a:moveTo>
                  <a:lnTo>
                    <a:pt x="1132" y="1"/>
                  </a:lnTo>
                  <a:cubicBezTo>
                    <a:pt x="465" y="299"/>
                    <a:pt x="1" y="965"/>
                    <a:pt x="1" y="1751"/>
                  </a:cubicBezTo>
                  <a:cubicBezTo>
                    <a:pt x="1" y="2823"/>
                    <a:pt x="858" y="3692"/>
                    <a:pt x="1929" y="3692"/>
                  </a:cubicBezTo>
                  <a:cubicBezTo>
                    <a:pt x="2572" y="3692"/>
                    <a:pt x="3144" y="3370"/>
                    <a:pt x="3501" y="2882"/>
                  </a:cubicBezTo>
                  <a:lnTo>
                    <a:pt x="3501" y="2882"/>
                  </a:lnTo>
                  <a:cubicBezTo>
                    <a:pt x="3263" y="2989"/>
                    <a:pt x="2977" y="3049"/>
                    <a:pt x="2691" y="3049"/>
                  </a:cubicBezTo>
                  <a:cubicBezTo>
                    <a:pt x="1620" y="3049"/>
                    <a:pt x="763" y="2180"/>
                    <a:pt x="763" y="1132"/>
                  </a:cubicBezTo>
                  <a:cubicBezTo>
                    <a:pt x="763" y="715"/>
                    <a:pt x="894" y="322"/>
                    <a:pt x="11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4" name="Google Shape;126;p26">
            <a:extLst>
              <a:ext uri="{FF2B5EF4-FFF2-40B4-BE49-F238E27FC236}">
                <a16:creationId xmlns:a16="http://schemas.microsoft.com/office/drawing/2014/main" id="{FE066B60-2A75-43F9-9B1C-CA9FD929D9F3}"/>
              </a:ext>
            </a:extLst>
          </p:cNvPr>
          <p:cNvSpPr txBox="1">
            <a:spLocks/>
          </p:cNvSpPr>
          <p:nvPr/>
        </p:nvSpPr>
        <p:spPr>
          <a:xfrm>
            <a:off x="2971861" y="340769"/>
            <a:ext cx="2771605" cy="825286"/>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5200"/>
              <a:buFont typeface="Berkshire Swash"/>
              <a:buNone/>
              <a:defRPr sz="6000" b="0" i="0" u="none" strike="noStrike" cap="none">
                <a:solidFill>
                  <a:srgbClr val="FFFFFF"/>
                </a:solidFill>
                <a:latin typeface="Berkshire Swash"/>
                <a:ea typeface="Berkshire Swash"/>
                <a:cs typeface="Berkshire Swash"/>
                <a:sym typeface="Berkshire Swash"/>
              </a:defRPr>
            </a:lvl1pPr>
            <a:lvl2pPr marR="0" lvl="1"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2pPr>
            <a:lvl3pPr marR="0" lvl="2"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3pPr>
            <a:lvl4pPr marR="0" lvl="3"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4pPr>
            <a:lvl5pPr marR="0" lvl="4"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5pPr>
            <a:lvl6pPr marR="0" lvl="5"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6pPr>
            <a:lvl7pPr marR="0" lvl="6"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7pPr>
            <a:lvl8pPr marR="0" lvl="7"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8pPr>
            <a:lvl9pPr marR="0" lvl="8"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9pPr>
          </a:lstStyle>
          <a:p>
            <a:pPr marL="0" marR="0" lvl="0" indent="0" algn="ctr" defTabSz="914400" rtl="0" eaLnBrk="1" fontAlgn="auto" latinLnBrk="0" hangingPunct="1">
              <a:lnSpc>
                <a:spcPct val="100000"/>
              </a:lnSpc>
              <a:spcBef>
                <a:spcPts val="0"/>
              </a:spcBef>
              <a:spcAft>
                <a:spcPts val="0"/>
              </a:spcAft>
              <a:buClr>
                <a:srgbClr val="FFFFFF"/>
              </a:buClr>
              <a:buSzPts val="5200"/>
              <a:buFont typeface="Berkshire Swash"/>
              <a:buNone/>
              <a:tabLst/>
              <a:defRPr/>
            </a:pPr>
            <a:r>
              <a:rPr kumimoji="0" lang="ar-SA" sz="5400" b="0" i="0" u="none" strike="noStrike" kern="0" cap="none" spc="0" normalizeH="0" baseline="0" noProof="0" dirty="0">
                <a:ln>
                  <a:noFill/>
                </a:ln>
                <a:solidFill>
                  <a:srgbClr val="FFF7F1">
                    <a:lumMod val="90000"/>
                  </a:srgbClr>
                </a:solidFill>
                <a:effectLst>
                  <a:glow rad="88900">
                    <a:srgbClr val="FFF7F1">
                      <a:lumMod val="25000"/>
                    </a:srgbClr>
                  </a:glow>
                </a:effectLst>
                <a:uLnTx/>
                <a:uFillTx/>
                <a:latin typeface="Questv1" panose="01000500000000020006" pitchFamily="50" charset="-78"/>
                <a:cs typeface="Questv1" panose="01000500000000020006" pitchFamily="50" charset="-78"/>
                <a:sym typeface="Berkshire Swash"/>
              </a:rPr>
              <a:t>نشاط 3</a:t>
            </a:r>
            <a:endParaRPr kumimoji="0" lang="en-US" sz="5400" b="0" i="0" u="none" strike="noStrike" kern="0" cap="none" spc="0" normalizeH="0" baseline="0" noProof="0" dirty="0">
              <a:ln>
                <a:noFill/>
              </a:ln>
              <a:solidFill>
                <a:srgbClr val="FFF7F1">
                  <a:lumMod val="90000"/>
                </a:srgbClr>
              </a:solidFill>
              <a:effectLst>
                <a:glow rad="88900">
                  <a:srgbClr val="FFF7F1">
                    <a:lumMod val="25000"/>
                  </a:srgbClr>
                </a:glow>
              </a:effectLst>
              <a:uLnTx/>
              <a:uFillTx/>
              <a:latin typeface="Questv1" panose="01000500000000020006" pitchFamily="50" charset="-78"/>
              <a:cs typeface="Questv1" panose="01000500000000020006" pitchFamily="50" charset="-78"/>
              <a:sym typeface="Berkshire Swash"/>
            </a:endParaRPr>
          </a:p>
        </p:txBody>
      </p:sp>
      <p:grpSp>
        <p:nvGrpSpPr>
          <p:cNvPr id="43" name="Google Shape;1437;p36">
            <a:extLst>
              <a:ext uri="{FF2B5EF4-FFF2-40B4-BE49-F238E27FC236}">
                <a16:creationId xmlns:a16="http://schemas.microsoft.com/office/drawing/2014/main" id="{35FA222C-260C-4C6F-A4FF-676A1F6ADAE6}"/>
              </a:ext>
            </a:extLst>
          </p:cNvPr>
          <p:cNvGrpSpPr/>
          <p:nvPr/>
        </p:nvGrpSpPr>
        <p:grpSpPr>
          <a:xfrm>
            <a:off x="7913065" y="104779"/>
            <a:ext cx="1105166" cy="1061552"/>
            <a:chOff x="6535925" y="-2669850"/>
            <a:chExt cx="558125" cy="536100"/>
          </a:xfrm>
        </p:grpSpPr>
        <p:sp>
          <p:nvSpPr>
            <p:cNvPr id="55" name="Google Shape;1438;p36">
              <a:extLst>
                <a:ext uri="{FF2B5EF4-FFF2-40B4-BE49-F238E27FC236}">
                  <a16:creationId xmlns:a16="http://schemas.microsoft.com/office/drawing/2014/main" id="{3D3C5429-ED37-45B5-A6EE-BEC71A168149}"/>
                </a:ext>
              </a:extLst>
            </p:cNvPr>
            <p:cNvSpPr/>
            <p:nvPr/>
          </p:nvSpPr>
          <p:spPr>
            <a:xfrm>
              <a:off x="6868700" y="-2505750"/>
              <a:ext cx="109575" cy="101900"/>
            </a:xfrm>
            <a:custGeom>
              <a:avLst/>
              <a:gdLst/>
              <a:ahLst/>
              <a:cxnLst/>
              <a:rect l="l" t="t" r="r" b="b"/>
              <a:pathLst>
                <a:path w="4383" h="4076" extrusionOk="0">
                  <a:moveTo>
                    <a:pt x="2203" y="0"/>
                  </a:moveTo>
                  <a:cubicBezTo>
                    <a:pt x="2168" y="0"/>
                    <a:pt x="2126" y="15"/>
                    <a:pt x="2084" y="45"/>
                  </a:cubicBezTo>
                  <a:lnTo>
                    <a:pt x="1489" y="1247"/>
                  </a:lnTo>
                  <a:cubicBezTo>
                    <a:pt x="1489" y="1283"/>
                    <a:pt x="1465" y="1295"/>
                    <a:pt x="1429" y="1295"/>
                  </a:cubicBezTo>
                  <a:lnTo>
                    <a:pt x="96" y="1485"/>
                  </a:lnTo>
                  <a:cubicBezTo>
                    <a:pt x="13" y="1509"/>
                    <a:pt x="1" y="1593"/>
                    <a:pt x="48" y="1640"/>
                  </a:cubicBezTo>
                  <a:lnTo>
                    <a:pt x="1013" y="2581"/>
                  </a:lnTo>
                  <a:cubicBezTo>
                    <a:pt x="1048" y="2593"/>
                    <a:pt x="1048" y="2617"/>
                    <a:pt x="1048" y="2652"/>
                  </a:cubicBezTo>
                  <a:lnTo>
                    <a:pt x="822" y="3974"/>
                  </a:lnTo>
                  <a:cubicBezTo>
                    <a:pt x="822" y="4033"/>
                    <a:pt x="871" y="4075"/>
                    <a:pt x="921" y="4075"/>
                  </a:cubicBezTo>
                  <a:cubicBezTo>
                    <a:pt x="932" y="4075"/>
                    <a:pt x="943" y="4073"/>
                    <a:pt x="953" y="4069"/>
                  </a:cubicBezTo>
                  <a:lnTo>
                    <a:pt x="2144" y="3438"/>
                  </a:lnTo>
                  <a:cubicBezTo>
                    <a:pt x="2156" y="3432"/>
                    <a:pt x="2168" y="3429"/>
                    <a:pt x="2181" y="3429"/>
                  </a:cubicBezTo>
                  <a:cubicBezTo>
                    <a:pt x="2194" y="3429"/>
                    <a:pt x="2209" y="3432"/>
                    <a:pt x="2227" y="3438"/>
                  </a:cubicBezTo>
                  <a:lnTo>
                    <a:pt x="3418" y="4069"/>
                  </a:lnTo>
                  <a:cubicBezTo>
                    <a:pt x="3430" y="4073"/>
                    <a:pt x="3443" y="4075"/>
                    <a:pt x="3455" y="4075"/>
                  </a:cubicBezTo>
                  <a:cubicBezTo>
                    <a:pt x="3512" y="4075"/>
                    <a:pt x="3559" y="4033"/>
                    <a:pt x="3549" y="3974"/>
                  </a:cubicBezTo>
                  <a:lnTo>
                    <a:pt x="3322" y="2652"/>
                  </a:lnTo>
                  <a:cubicBezTo>
                    <a:pt x="3322" y="2617"/>
                    <a:pt x="3334" y="2593"/>
                    <a:pt x="3358" y="2581"/>
                  </a:cubicBezTo>
                  <a:lnTo>
                    <a:pt x="4323" y="1640"/>
                  </a:lnTo>
                  <a:cubicBezTo>
                    <a:pt x="4382" y="1593"/>
                    <a:pt x="4346" y="1509"/>
                    <a:pt x="4275" y="1485"/>
                  </a:cubicBezTo>
                  <a:lnTo>
                    <a:pt x="2941" y="1295"/>
                  </a:lnTo>
                  <a:cubicBezTo>
                    <a:pt x="2918" y="1295"/>
                    <a:pt x="2894" y="1283"/>
                    <a:pt x="2882" y="1247"/>
                  </a:cubicBezTo>
                  <a:lnTo>
                    <a:pt x="2287" y="45"/>
                  </a:lnTo>
                  <a:cubicBezTo>
                    <a:pt x="2269" y="15"/>
                    <a:pt x="2239" y="0"/>
                    <a:pt x="2203" y="0"/>
                  </a:cubicBezTo>
                  <a:close/>
                </a:path>
              </a:pathLst>
            </a:custGeom>
            <a:gradFill>
              <a:gsLst>
                <a:gs pos="0">
                  <a:srgbClr val="E69138"/>
                </a:gs>
                <a:gs pos="50000">
                  <a:srgbClr val="FFF2CC"/>
                </a:gs>
                <a:gs pos="100000">
                  <a:srgbClr val="E69138"/>
                </a:gs>
              </a:gsLst>
              <a:lin ang="2700006"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439;p36">
              <a:extLst>
                <a:ext uri="{FF2B5EF4-FFF2-40B4-BE49-F238E27FC236}">
                  <a16:creationId xmlns:a16="http://schemas.microsoft.com/office/drawing/2014/main" id="{BDA13AB0-F992-463C-A816-1C760B3C759D}"/>
                </a:ext>
              </a:extLst>
            </p:cNvPr>
            <p:cNvSpPr/>
            <p:nvPr/>
          </p:nvSpPr>
          <p:spPr>
            <a:xfrm>
              <a:off x="6572525" y="-2669850"/>
              <a:ext cx="521525" cy="536100"/>
            </a:xfrm>
            <a:custGeom>
              <a:avLst/>
              <a:gdLst/>
              <a:ahLst/>
              <a:cxnLst/>
              <a:rect l="l" t="t" r="r" b="b"/>
              <a:pathLst>
                <a:path w="20861" h="21444" extrusionOk="0">
                  <a:moveTo>
                    <a:pt x="8204" y="1"/>
                  </a:moveTo>
                  <a:lnTo>
                    <a:pt x="8204" y="1"/>
                  </a:lnTo>
                  <a:cubicBezTo>
                    <a:pt x="3489" y="1191"/>
                    <a:pt x="1" y="5466"/>
                    <a:pt x="1" y="10550"/>
                  </a:cubicBezTo>
                  <a:cubicBezTo>
                    <a:pt x="1" y="16562"/>
                    <a:pt x="4882" y="21444"/>
                    <a:pt x="10895" y="21444"/>
                  </a:cubicBezTo>
                  <a:cubicBezTo>
                    <a:pt x="15336" y="21444"/>
                    <a:pt x="19158" y="18789"/>
                    <a:pt x="20861" y="14979"/>
                  </a:cubicBezTo>
                  <a:lnTo>
                    <a:pt x="20861" y="14979"/>
                  </a:lnTo>
                  <a:cubicBezTo>
                    <a:pt x="19289" y="16027"/>
                    <a:pt x="17146" y="16979"/>
                    <a:pt x="15110" y="16979"/>
                  </a:cubicBezTo>
                  <a:cubicBezTo>
                    <a:pt x="9669" y="16979"/>
                    <a:pt x="4990" y="12455"/>
                    <a:pt x="4990" y="7014"/>
                  </a:cubicBezTo>
                  <a:cubicBezTo>
                    <a:pt x="4990" y="4394"/>
                    <a:pt x="6526" y="1775"/>
                    <a:pt x="8204" y="1"/>
                  </a:cubicBezTo>
                  <a:close/>
                </a:path>
              </a:pathLst>
            </a:custGeom>
            <a:gradFill>
              <a:gsLst>
                <a:gs pos="0">
                  <a:srgbClr val="E69138"/>
                </a:gs>
                <a:gs pos="50000">
                  <a:srgbClr val="FFF2CC"/>
                </a:gs>
                <a:gs pos="100000">
                  <a:srgbClr val="E69138"/>
                </a:gs>
              </a:gsLst>
              <a:lin ang="2700006"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440;p36">
              <a:extLst>
                <a:ext uri="{FF2B5EF4-FFF2-40B4-BE49-F238E27FC236}">
                  <a16:creationId xmlns:a16="http://schemas.microsoft.com/office/drawing/2014/main" id="{ED36222E-E060-4324-BC28-7E4F942D0FD4}"/>
                </a:ext>
              </a:extLst>
            </p:cNvPr>
            <p:cNvSpPr/>
            <p:nvPr/>
          </p:nvSpPr>
          <p:spPr>
            <a:xfrm>
              <a:off x="6535925" y="-2669850"/>
              <a:ext cx="558125" cy="469825"/>
            </a:xfrm>
            <a:custGeom>
              <a:avLst/>
              <a:gdLst/>
              <a:ahLst/>
              <a:cxnLst/>
              <a:rect l="l" t="t" r="r" b="b"/>
              <a:pathLst>
                <a:path w="22325" h="18793" extrusionOk="0">
                  <a:moveTo>
                    <a:pt x="9668" y="1"/>
                  </a:moveTo>
                  <a:lnTo>
                    <a:pt x="9668" y="1"/>
                  </a:lnTo>
                  <a:cubicBezTo>
                    <a:pt x="9667" y="1"/>
                    <a:pt x="1" y="6109"/>
                    <a:pt x="6585" y="15229"/>
                  </a:cubicBezTo>
                  <a:cubicBezTo>
                    <a:pt x="7896" y="17034"/>
                    <a:pt x="11307" y="18793"/>
                    <a:pt x="14854" y="18793"/>
                  </a:cubicBezTo>
                  <a:cubicBezTo>
                    <a:pt x="17554" y="18793"/>
                    <a:pt x="20333" y="17773"/>
                    <a:pt x="22325" y="14979"/>
                  </a:cubicBezTo>
                  <a:lnTo>
                    <a:pt x="22325" y="14979"/>
                  </a:lnTo>
                  <a:cubicBezTo>
                    <a:pt x="20753" y="16027"/>
                    <a:pt x="18872" y="16646"/>
                    <a:pt x="16824" y="16658"/>
                  </a:cubicBezTo>
                  <a:cubicBezTo>
                    <a:pt x="11383" y="16658"/>
                    <a:pt x="6966" y="12240"/>
                    <a:pt x="6966" y="6787"/>
                  </a:cubicBezTo>
                  <a:cubicBezTo>
                    <a:pt x="6966" y="4156"/>
                    <a:pt x="7990" y="1775"/>
                    <a:pt x="9668" y="1"/>
                  </a:cubicBezTo>
                  <a:close/>
                </a:path>
              </a:pathLst>
            </a:custGeom>
            <a:gradFill>
              <a:gsLst>
                <a:gs pos="0">
                  <a:srgbClr val="E69138"/>
                </a:gs>
                <a:gs pos="50000">
                  <a:srgbClr val="F9CB9C"/>
                </a:gs>
                <a:gs pos="100000">
                  <a:srgbClr val="E69138"/>
                </a:gs>
              </a:gsLst>
              <a:lin ang="2700006"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1" name="Google Shape;1437;p36">
            <a:extLst>
              <a:ext uri="{FF2B5EF4-FFF2-40B4-BE49-F238E27FC236}">
                <a16:creationId xmlns:a16="http://schemas.microsoft.com/office/drawing/2014/main" id="{460D292C-77BA-4F27-BD03-9183C899B0CD}"/>
              </a:ext>
            </a:extLst>
          </p:cNvPr>
          <p:cNvGrpSpPr/>
          <p:nvPr/>
        </p:nvGrpSpPr>
        <p:grpSpPr>
          <a:xfrm>
            <a:off x="303428" y="97885"/>
            <a:ext cx="1105166" cy="1061552"/>
            <a:chOff x="6535925" y="-2669850"/>
            <a:chExt cx="558125" cy="536100"/>
          </a:xfrm>
        </p:grpSpPr>
        <p:sp>
          <p:nvSpPr>
            <p:cNvPr id="62" name="Google Shape;1438;p36">
              <a:extLst>
                <a:ext uri="{FF2B5EF4-FFF2-40B4-BE49-F238E27FC236}">
                  <a16:creationId xmlns:a16="http://schemas.microsoft.com/office/drawing/2014/main" id="{FD6477B6-5B26-44C9-AC19-A5F3BFB4BD12}"/>
                </a:ext>
              </a:extLst>
            </p:cNvPr>
            <p:cNvSpPr/>
            <p:nvPr/>
          </p:nvSpPr>
          <p:spPr>
            <a:xfrm>
              <a:off x="6868700" y="-2505750"/>
              <a:ext cx="109575" cy="101900"/>
            </a:xfrm>
            <a:custGeom>
              <a:avLst/>
              <a:gdLst/>
              <a:ahLst/>
              <a:cxnLst/>
              <a:rect l="l" t="t" r="r" b="b"/>
              <a:pathLst>
                <a:path w="4383" h="4076" extrusionOk="0">
                  <a:moveTo>
                    <a:pt x="2203" y="0"/>
                  </a:moveTo>
                  <a:cubicBezTo>
                    <a:pt x="2168" y="0"/>
                    <a:pt x="2126" y="15"/>
                    <a:pt x="2084" y="45"/>
                  </a:cubicBezTo>
                  <a:lnTo>
                    <a:pt x="1489" y="1247"/>
                  </a:lnTo>
                  <a:cubicBezTo>
                    <a:pt x="1489" y="1283"/>
                    <a:pt x="1465" y="1295"/>
                    <a:pt x="1429" y="1295"/>
                  </a:cubicBezTo>
                  <a:lnTo>
                    <a:pt x="96" y="1485"/>
                  </a:lnTo>
                  <a:cubicBezTo>
                    <a:pt x="13" y="1509"/>
                    <a:pt x="1" y="1593"/>
                    <a:pt x="48" y="1640"/>
                  </a:cubicBezTo>
                  <a:lnTo>
                    <a:pt x="1013" y="2581"/>
                  </a:lnTo>
                  <a:cubicBezTo>
                    <a:pt x="1048" y="2593"/>
                    <a:pt x="1048" y="2617"/>
                    <a:pt x="1048" y="2652"/>
                  </a:cubicBezTo>
                  <a:lnTo>
                    <a:pt x="822" y="3974"/>
                  </a:lnTo>
                  <a:cubicBezTo>
                    <a:pt x="822" y="4033"/>
                    <a:pt x="871" y="4075"/>
                    <a:pt x="921" y="4075"/>
                  </a:cubicBezTo>
                  <a:cubicBezTo>
                    <a:pt x="932" y="4075"/>
                    <a:pt x="943" y="4073"/>
                    <a:pt x="953" y="4069"/>
                  </a:cubicBezTo>
                  <a:lnTo>
                    <a:pt x="2144" y="3438"/>
                  </a:lnTo>
                  <a:cubicBezTo>
                    <a:pt x="2156" y="3432"/>
                    <a:pt x="2168" y="3429"/>
                    <a:pt x="2181" y="3429"/>
                  </a:cubicBezTo>
                  <a:cubicBezTo>
                    <a:pt x="2194" y="3429"/>
                    <a:pt x="2209" y="3432"/>
                    <a:pt x="2227" y="3438"/>
                  </a:cubicBezTo>
                  <a:lnTo>
                    <a:pt x="3418" y="4069"/>
                  </a:lnTo>
                  <a:cubicBezTo>
                    <a:pt x="3430" y="4073"/>
                    <a:pt x="3443" y="4075"/>
                    <a:pt x="3455" y="4075"/>
                  </a:cubicBezTo>
                  <a:cubicBezTo>
                    <a:pt x="3512" y="4075"/>
                    <a:pt x="3559" y="4033"/>
                    <a:pt x="3549" y="3974"/>
                  </a:cubicBezTo>
                  <a:lnTo>
                    <a:pt x="3322" y="2652"/>
                  </a:lnTo>
                  <a:cubicBezTo>
                    <a:pt x="3322" y="2617"/>
                    <a:pt x="3334" y="2593"/>
                    <a:pt x="3358" y="2581"/>
                  </a:cubicBezTo>
                  <a:lnTo>
                    <a:pt x="4323" y="1640"/>
                  </a:lnTo>
                  <a:cubicBezTo>
                    <a:pt x="4382" y="1593"/>
                    <a:pt x="4346" y="1509"/>
                    <a:pt x="4275" y="1485"/>
                  </a:cubicBezTo>
                  <a:lnTo>
                    <a:pt x="2941" y="1295"/>
                  </a:lnTo>
                  <a:cubicBezTo>
                    <a:pt x="2918" y="1295"/>
                    <a:pt x="2894" y="1283"/>
                    <a:pt x="2882" y="1247"/>
                  </a:cubicBezTo>
                  <a:lnTo>
                    <a:pt x="2287" y="45"/>
                  </a:lnTo>
                  <a:cubicBezTo>
                    <a:pt x="2269" y="15"/>
                    <a:pt x="2239" y="0"/>
                    <a:pt x="2203" y="0"/>
                  </a:cubicBezTo>
                  <a:close/>
                </a:path>
              </a:pathLst>
            </a:custGeom>
            <a:gradFill>
              <a:gsLst>
                <a:gs pos="0">
                  <a:srgbClr val="E69138"/>
                </a:gs>
                <a:gs pos="50000">
                  <a:srgbClr val="FFF2CC"/>
                </a:gs>
                <a:gs pos="100000">
                  <a:srgbClr val="E69138"/>
                </a:gs>
              </a:gsLst>
              <a:lin ang="2700006"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1439;p36">
              <a:extLst>
                <a:ext uri="{FF2B5EF4-FFF2-40B4-BE49-F238E27FC236}">
                  <a16:creationId xmlns:a16="http://schemas.microsoft.com/office/drawing/2014/main" id="{FD896054-929A-49C3-9D0D-0F2D6633944B}"/>
                </a:ext>
              </a:extLst>
            </p:cNvPr>
            <p:cNvSpPr/>
            <p:nvPr/>
          </p:nvSpPr>
          <p:spPr>
            <a:xfrm>
              <a:off x="6572525" y="-2669850"/>
              <a:ext cx="521525" cy="536100"/>
            </a:xfrm>
            <a:custGeom>
              <a:avLst/>
              <a:gdLst/>
              <a:ahLst/>
              <a:cxnLst/>
              <a:rect l="l" t="t" r="r" b="b"/>
              <a:pathLst>
                <a:path w="20861" h="21444" extrusionOk="0">
                  <a:moveTo>
                    <a:pt x="8204" y="1"/>
                  </a:moveTo>
                  <a:lnTo>
                    <a:pt x="8204" y="1"/>
                  </a:lnTo>
                  <a:cubicBezTo>
                    <a:pt x="3489" y="1191"/>
                    <a:pt x="1" y="5466"/>
                    <a:pt x="1" y="10550"/>
                  </a:cubicBezTo>
                  <a:cubicBezTo>
                    <a:pt x="1" y="16562"/>
                    <a:pt x="4882" y="21444"/>
                    <a:pt x="10895" y="21444"/>
                  </a:cubicBezTo>
                  <a:cubicBezTo>
                    <a:pt x="15336" y="21444"/>
                    <a:pt x="19158" y="18789"/>
                    <a:pt x="20861" y="14979"/>
                  </a:cubicBezTo>
                  <a:lnTo>
                    <a:pt x="20861" y="14979"/>
                  </a:lnTo>
                  <a:cubicBezTo>
                    <a:pt x="19289" y="16027"/>
                    <a:pt x="17146" y="16979"/>
                    <a:pt x="15110" y="16979"/>
                  </a:cubicBezTo>
                  <a:cubicBezTo>
                    <a:pt x="9669" y="16979"/>
                    <a:pt x="4990" y="12455"/>
                    <a:pt x="4990" y="7014"/>
                  </a:cubicBezTo>
                  <a:cubicBezTo>
                    <a:pt x="4990" y="4394"/>
                    <a:pt x="6526" y="1775"/>
                    <a:pt x="8204" y="1"/>
                  </a:cubicBezTo>
                  <a:close/>
                </a:path>
              </a:pathLst>
            </a:custGeom>
            <a:gradFill>
              <a:gsLst>
                <a:gs pos="0">
                  <a:srgbClr val="E69138"/>
                </a:gs>
                <a:gs pos="50000">
                  <a:srgbClr val="FFF2CC"/>
                </a:gs>
                <a:gs pos="100000">
                  <a:srgbClr val="E69138"/>
                </a:gs>
              </a:gsLst>
              <a:lin ang="2700006"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1440;p36">
              <a:extLst>
                <a:ext uri="{FF2B5EF4-FFF2-40B4-BE49-F238E27FC236}">
                  <a16:creationId xmlns:a16="http://schemas.microsoft.com/office/drawing/2014/main" id="{8F1C128F-1611-4B5A-A28B-1E1504887A06}"/>
                </a:ext>
              </a:extLst>
            </p:cNvPr>
            <p:cNvSpPr/>
            <p:nvPr/>
          </p:nvSpPr>
          <p:spPr>
            <a:xfrm>
              <a:off x="6535925" y="-2669850"/>
              <a:ext cx="558125" cy="469825"/>
            </a:xfrm>
            <a:custGeom>
              <a:avLst/>
              <a:gdLst/>
              <a:ahLst/>
              <a:cxnLst/>
              <a:rect l="l" t="t" r="r" b="b"/>
              <a:pathLst>
                <a:path w="22325" h="18793" extrusionOk="0">
                  <a:moveTo>
                    <a:pt x="9668" y="1"/>
                  </a:moveTo>
                  <a:lnTo>
                    <a:pt x="9668" y="1"/>
                  </a:lnTo>
                  <a:cubicBezTo>
                    <a:pt x="9667" y="1"/>
                    <a:pt x="1" y="6109"/>
                    <a:pt x="6585" y="15229"/>
                  </a:cubicBezTo>
                  <a:cubicBezTo>
                    <a:pt x="7896" y="17034"/>
                    <a:pt x="11307" y="18793"/>
                    <a:pt x="14854" y="18793"/>
                  </a:cubicBezTo>
                  <a:cubicBezTo>
                    <a:pt x="17554" y="18793"/>
                    <a:pt x="20333" y="17773"/>
                    <a:pt x="22325" y="14979"/>
                  </a:cubicBezTo>
                  <a:lnTo>
                    <a:pt x="22325" y="14979"/>
                  </a:lnTo>
                  <a:cubicBezTo>
                    <a:pt x="20753" y="16027"/>
                    <a:pt x="18872" y="16646"/>
                    <a:pt x="16824" y="16658"/>
                  </a:cubicBezTo>
                  <a:cubicBezTo>
                    <a:pt x="11383" y="16658"/>
                    <a:pt x="6966" y="12240"/>
                    <a:pt x="6966" y="6787"/>
                  </a:cubicBezTo>
                  <a:cubicBezTo>
                    <a:pt x="6966" y="4156"/>
                    <a:pt x="7990" y="1775"/>
                    <a:pt x="9668" y="1"/>
                  </a:cubicBezTo>
                  <a:close/>
                </a:path>
              </a:pathLst>
            </a:custGeom>
            <a:gradFill>
              <a:gsLst>
                <a:gs pos="0">
                  <a:srgbClr val="E69138"/>
                </a:gs>
                <a:gs pos="50000">
                  <a:srgbClr val="F9CB9C"/>
                </a:gs>
                <a:gs pos="100000">
                  <a:srgbClr val="E69138"/>
                </a:gs>
              </a:gsLst>
              <a:lin ang="2700006"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5" name="مربع نص 64">
            <a:extLst>
              <a:ext uri="{FF2B5EF4-FFF2-40B4-BE49-F238E27FC236}">
                <a16:creationId xmlns:a16="http://schemas.microsoft.com/office/drawing/2014/main" id="{9C278D61-5980-482F-9726-F627B81F629F}"/>
              </a:ext>
            </a:extLst>
          </p:cNvPr>
          <p:cNvSpPr txBox="1"/>
          <p:nvPr/>
        </p:nvSpPr>
        <p:spPr>
          <a:xfrm>
            <a:off x="-45188" y="1102812"/>
            <a:ext cx="9159454" cy="600164"/>
          </a:xfrm>
          <a:prstGeom prst="rect">
            <a:avLst/>
          </a:prstGeom>
          <a:noFill/>
        </p:spPr>
        <p:txBody>
          <a:bodyPr wrap="square">
            <a:spAutoFit/>
          </a:bodyPr>
          <a:lstStyle/>
          <a:p>
            <a:pPr lvl="1" algn="ctr" rtl="1">
              <a:lnSpc>
                <a:spcPct val="150000"/>
              </a:lnSpc>
              <a:spcAft>
                <a:spcPts val="800"/>
              </a:spcAft>
            </a:pPr>
            <a:r>
              <a:rPr lang="ar-SA" sz="2400" b="1" dirty="0">
                <a:solidFill>
                  <a:srgbClr val="F2A660"/>
                </a:solidFill>
                <a:effectLst>
                  <a:glow rad="114300">
                    <a:srgbClr val="4C2100"/>
                  </a:glow>
                </a:effectLst>
                <a:latin typeface="Hacen Liner XL" panose="02000000000000000000" pitchFamily="2" charset="-78"/>
                <a:cs typeface="Hacen Liner XL" panose="02000000000000000000" pitchFamily="2" charset="-78"/>
              </a:rPr>
              <a:t>بين معاني المفردات الآتية :</a:t>
            </a:r>
            <a:endParaRPr kumimoji="0" lang="en-US" sz="2400" b="1" i="0" u="none" strike="noStrike" kern="0" cap="none" spc="0" normalizeH="0" baseline="0" noProof="0" dirty="0">
              <a:ln>
                <a:noFill/>
              </a:ln>
              <a:solidFill>
                <a:srgbClr val="F2A660"/>
              </a:solidFill>
              <a:effectLst>
                <a:glow rad="114300">
                  <a:srgbClr val="4C2100"/>
                </a:glow>
              </a:effectLst>
              <a:uLnTx/>
              <a:uFillTx/>
              <a:latin typeface="Hacen Liner XL" panose="02000000000000000000" pitchFamily="2" charset="-78"/>
              <a:cs typeface="Hacen Liner XL" panose="02000000000000000000" pitchFamily="2" charset="-78"/>
              <a:sym typeface="Arial"/>
            </a:endParaRPr>
          </a:p>
        </p:txBody>
      </p:sp>
      <p:pic>
        <p:nvPicPr>
          <p:cNvPr id="68" name="صورة 67" descr="صورة تحتوي على نص&#10;&#10;تم إنشاء الوصف تلقائياً">
            <a:extLst>
              <a:ext uri="{FF2B5EF4-FFF2-40B4-BE49-F238E27FC236}">
                <a16:creationId xmlns:a16="http://schemas.microsoft.com/office/drawing/2014/main" id="{C1CEA4E8-D1BB-4D9F-8980-3C4F8E30A7F9}"/>
              </a:ext>
            </a:extLst>
          </p:cNvPr>
          <p:cNvPicPr>
            <a:picLocks noChangeAspect="1"/>
          </p:cNvPicPr>
          <p:nvPr/>
        </p:nvPicPr>
        <p:blipFill>
          <a:blip r:embed="rId3"/>
          <a:stretch>
            <a:fillRect/>
          </a:stretch>
        </p:blipFill>
        <p:spPr>
          <a:xfrm>
            <a:off x="7711079" y="4298716"/>
            <a:ext cx="1403187" cy="829155"/>
          </a:xfrm>
          <a:prstGeom prst="rect">
            <a:avLst/>
          </a:prstGeom>
          <a:effectLst/>
        </p:spPr>
      </p:pic>
      <p:sp>
        <p:nvSpPr>
          <p:cNvPr id="2" name="مستطيل 1"/>
          <p:cNvSpPr/>
          <p:nvPr/>
        </p:nvSpPr>
        <p:spPr>
          <a:xfrm>
            <a:off x="514350" y="1601586"/>
            <a:ext cx="8580372" cy="400110"/>
          </a:xfrm>
          <a:prstGeom prst="rect">
            <a:avLst/>
          </a:prstGeom>
        </p:spPr>
        <p:txBody>
          <a:bodyPr wrap="square">
            <a:spAutoFit/>
          </a:bodyPr>
          <a:lstStyle/>
          <a:p>
            <a:pPr algn="r" rtl="1"/>
            <a:r>
              <a:rPr lang="ar-SA" sz="2000" b="1" dirty="0">
                <a:solidFill>
                  <a:srgbClr val="F2A660"/>
                </a:solidFill>
                <a:effectLst>
                  <a:glow rad="114300">
                    <a:srgbClr val="4C2100"/>
                  </a:glow>
                </a:effectLst>
                <a:latin typeface="Hacen Liner XL" panose="02000000000000000000" pitchFamily="2" charset="-78"/>
                <a:cs typeface="Hacen Liner XL" panose="02000000000000000000" pitchFamily="2" charset="-78"/>
              </a:rPr>
              <a:t>1-  غثاء وجفاء</a:t>
            </a:r>
          </a:p>
        </p:txBody>
      </p:sp>
      <p:sp>
        <p:nvSpPr>
          <p:cNvPr id="32" name="مربع نص 31">
            <a:extLst>
              <a:ext uri="{FF2B5EF4-FFF2-40B4-BE49-F238E27FC236}">
                <a16:creationId xmlns:a16="http://schemas.microsoft.com/office/drawing/2014/main" id="{CC44BDC0-DE94-4757-9112-EDC9377BFC04}"/>
              </a:ext>
            </a:extLst>
          </p:cNvPr>
          <p:cNvSpPr txBox="1"/>
          <p:nvPr/>
        </p:nvSpPr>
        <p:spPr>
          <a:xfrm>
            <a:off x="-190499" y="1966043"/>
            <a:ext cx="9328764" cy="698974"/>
          </a:xfrm>
          <a:prstGeom prst="rect">
            <a:avLst/>
          </a:prstGeom>
          <a:noFill/>
        </p:spPr>
        <p:txBody>
          <a:bodyPr wrap="square">
            <a:spAutoFit/>
          </a:bodyPr>
          <a:lstStyle/>
          <a:p>
            <a:pPr algn="r" rtl="1">
              <a:lnSpc>
                <a:spcPct val="130000"/>
              </a:lnSpc>
              <a:spcAft>
                <a:spcPts val="800"/>
              </a:spcAft>
            </a:pPr>
            <a:r>
              <a:rPr lang="ar-SA" sz="1600" b="1" dirty="0">
                <a:solidFill>
                  <a:schemeClr val="accent5">
                    <a:lumMod val="90000"/>
                  </a:schemeClr>
                </a:solidFill>
                <a:effectLst>
                  <a:glow rad="114300">
                    <a:srgbClr val="763300"/>
                  </a:glow>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الجفاء ما يأتي به السل من رغوة وشوائب تطفو فوق الماء والجفاء بمعنى الكره الغثاء هي الرغوة والشوائب التي تطفو فوق مياه السل.</a:t>
            </a:r>
            <a:endParaRPr lang="en-US" sz="1600" b="1" dirty="0">
              <a:solidFill>
                <a:schemeClr val="accent5">
                  <a:lumMod val="90000"/>
                </a:schemeClr>
              </a:solidFill>
              <a:effectLst>
                <a:glow rad="114300">
                  <a:srgbClr val="763300"/>
                </a:glow>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p:txBody>
      </p:sp>
      <p:sp>
        <p:nvSpPr>
          <p:cNvPr id="40" name="مستطيل 39"/>
          <p:cNvSpPr/>
          <p:nvPr/>
        </p:nvSpPr>
        <p:spPr>
          <a:xfrm>
            <a:off x="557893" y="2723740"/>
            <a:ext cx="8580372" cy="400110"/>
          </a:xfrm>
          <a:prstGeom prst="rect">
            <a:avLst/>
          </a:prstGeom>
        </p:spPr>
        <p:txBody>
          <a:bodyPr wrap="square">
            <a:spAutoFit/>
          </a:bodyPr>
          <a:lstStyle/>
          <a:p>
            <a:pPr algn="r" rtl="1"/>
            <a:r>
              <a:rPr lang="ar-SA" sz="2000" b="1" dirty="0">
                <a:solidFill>
                  <a:srgbClr val="F2A660"/>
                </a:solidFill>
                <a:effectLst>
                  <a:glow rad="114300">
                    <a:srgbClr val="4C2100"/>
                  </a:glow>
                </a:effectLst>
                <a:latin typeface="Hacen Liner XL" panose="02000000000000000000" pitchFamily="2" charset="-78"/>
                <a:cs typeface="Hacen Liner XL" panose="02000000000000000000" pitchFamily="2" charset="-78"/>
              </a:rPr>
              <a:t>2-  لباسا ومعاشا</a:t>
            </a:r>
          </a:p>
        </p:txBody>
      </p:sp>
      <p:sp>
        <p:nvSpPr>
          <p:cNvPr id="41" name="مربع نص 40">
            <a:extLst>
              <a:ext uri="{FF2B5EF4-FFF2-40B4-BE49-F238E27FC236}">
                <a16:creationId xmlns:a16="http://schemas.microsoft.com/office/drawing/2014/main" id="{CC44BDC0-DE94-4757-9112-EDC9377BFC04}"/>
              </a:ext>
            </a:extLst>
          </p:cNvPr>
          <p:cNvSpPr txBox="1"/>
          <p:nvPr/>
        </p:nvSpPr>
        <p:spPr>
          <a:xfrm>
            <a:off x="-45188" y="3087586"/>
            <a:ext cx="9177586" cy="961097"/>
          </a:xfrm>
          <a:prstGeom prst="rect">
            <a:avLst/>
          </a:prstGeom>
          <a:noFill/>
        </p:spPr>
        <p:txBody>
          <a:bodyPr wrap="square">
            <a:spAutoFit/>
          </a:bodyPr>
          <a:lstStyle/>
          <a:p>
            <a:pPr algn="r" rtl="1">
              <a:lnSpc>
                <a:spcPct val="130000"/>
              </a:lnSpc>
              <a:spcAft>
                <a:spcPts val="800"/>
              </a:spcAft>
            </a:pPr>
            <a:r>
              <a:rPr lang="ar-SA" sz="1500" b="1" dirty="0">
                <a:solidFill>
                  <a:schemeClr val="accent5">
                    <a:lumMod val="90000"/>
                  </a:schemeClr>
                </a:solidFill>
                <a:effectLst>
                  <a:glow rad="114300">
                    <a:srgbClr val="763300"/>
                  </a:glow>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لباسا أي ان الله تعالى جعل الليل لباسا للناس من اجل ان يتمكنوا من نيل الراحة والنوم في الليل الذي يكسو الناس ويعم الهدوء في الليل. اما معاشا وهنا الله تعالى يقول انه النهار معاشا للناس أي للقيام والبحث عن حاجاتهم وقضاء حواجهم في النهار وهذه الأمور تشكل الجزء الأكبر من العيش لذلك فان النهار معاشا لكافة الناس.</a:t>
            </a:r>
            <a:endParaRPr lang="en-US" sz="1500" b="1" dirty="0">
              <a:solidFill>
                <a:schemeClr val="accent5">
                  <a:lumMod val="90000"/>
                </a:schemeClr>
              </a:solidFill>
              <a:effectLst>
                <a:glow rad="114300">
                  <a:srgbClr val="763300"/>
                </a:glow>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143144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418"/>
                                        </p:tgtEl>
                                        <p:attrNameLst>
                                          <p:attrName>style.visibility</p:attrName>
                                        </p:attrNameLst>
                                      </p:cBhvr>
                                      <p:to>
                                        <p:strVal val="visible"/>
                                      </p:to>
                                    </p:set>
                                    <p:animEffect transition="in" filter="barn(outVertical)">
                                      <p:cBhvr>
                                        <p:cTn id="7" dur="500"/>
                                        <p:tgtEl>
                                          <p:spTgt spid="14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childTnLst>
                    </p:cTn>
                  </p:par>
                  <p:par>
                    <p:cTn id="12" fill="hold">
                      <p:stCondLst>
                        <p:cond delay="indefinite"/>
                      </p:stCondLst>
                      <p:childTnLst>
                        <p:par>
                          <p:cTn id="13" fill="hold">
                            <p:stCondLst>
                              <p:cond delay="0"/>
                            </p:stCondLst>
                            <p:childTnLst>
                              <p:par>
                                <p:cTn id="14" presetID="37" presetClass="entr" presetSubtype="0" fill="hold" grpId="0" nodeType="clickEffect">
                                  <p:stCondLst>
                                    <p:cond delay="0"/>
                                  </p:stCondLst>
                                  <p:iterate type="wd">
                                    <p:tmPct val="10000"/>
                                  </p:iterate>
                                  <p:childTnLst>
                                    <p:set>
                                      <p:cBhvr>
                                        <p:cTn id="15" dur="1" fill="hold">
                                          <p:stCondLst>
                                            <p:cond delay="0"/>
                                          </p:stCondLst>
                                        </p:cTn>
                                        <p:tgtEl>
                                          <p:spTgt spid="65"/>
                                        </p:tgtEl>
                                        <p:attrNameLst>
                                          <p:attrName>style.visibility</p:attrName>
                                        </p:attrNameLst>
                                      </p:cBhvr>
                                      <p:to>
                                        <p:strVal val="visible"/>
                                      </p:to>
                                    </p:set>
                                    <p:animEffect transition="in" filter="fade">
                                      <p:cBhvr>
                                        <p:cTn id="16" dur="1000"/>
                                        <p:tgtEl>
                                          <p:spTgt spid="65"/>
                                        </p:tgtEl>
                                      </p:cBhvr>
                                    </p:animEffect>
                                    <p:anim calcmode="lin" valueType="num">
                                      <p:cBhvr>
                                        <p:cTn id="17" dur="1000" fill="hold"/>
                                        <p:tgtEl>
                                          <p:spTgt spid="65"/>
                                        </p:tgtEl>
                                        <p:attrNameLst>
                                          <p:attrName>ppt_x</p:attrName>
                                        </p:attrNameLst>
                                      </p:cBhvr>
                                      <p:tavLst>
                                        <p:tav tm="0">
                                          <p:val>
                                            <p:strVal val="#ppt_x"/>
                                          </p:val>
                                        </p:tav>
                                        <p:tav tm="100000">
                                          <p:val>
                                            <p:strVal val="#ppt_x"/>
                                          </p:val>
                                        </p:tav>
                                      </p:tavLst>
                                    </p:anim>
                                    <p:anim calcmode="lin" valueType="num">
                                      <p:cBhvr>
                                        <p:cTn id="18" dur="900" decel="100000" fill="hold"/>
                                        <p:tgtEl>
                                          <p:spTgt spid="65"/>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750"/>
                                        <p:tgtEl>
                                          <p:spTgt spid="2"/>
                                        </p:tgtEl>
                                      </p:cBhvr>
                                    </p:animEffect>
                                    <p:anim calcmode="lin" valueType="num">
                                      <p:cBhvr>
                                        <p:cTn id="25" dur="750" fill="hold"/>
                                        <p:tgtEl>
                                          <p:spTgt spid="2"/>
                                        </p:tgtEl>
                                        <p:attrNameLst>
                                          <p:attrName>ppt_x</p:attrName>
                                        </p:attrNameLst>
                                      </p:cBhvr>
                                      <p:tavLst>
                                        <p:tav tm="0">
                                          <p:val>
                                            <p:strVal val="#ppt_x"/>
                                          </p:val>
                                        </p:tav>
                                        <p:tav tm="100000">
                                          <p:val>
                                            <p:strVal val="#ppt_x"/>
                                          </p:val>
                                        </p:tav>
                                      </p:tavLst>
                                    </p:anim>
                                    <p:anim calcmode="lin" valueType="num">
                                      <p:cBhvr>
                                        <p:cTn id="26" dur="750" fill="hold"/>
                                        <p:tgtEl>
                                          <p:spTgt spid="2"/>
                                        </p:tgtEl>
                                        <p:attrNameLst>
                                          <p:attrName>ppt_y</p:attrName>
                                        </p:attrNameLst>
                                      </p:cBhvr>
                                      <p:tavLst>
                                        <p:tav tm="0">
                                          <p:val>
                                            <p:strVal val="#ppt_y+.1"/>
                                          </p:val>
                                        </p:tav>
                                        <p:tav tm="100000">
                                          <p:val>
                                            <p:strVal val="#ppt_y"/>
                                          </p:val>
                                        </p:tav>
                                      </p:tavLst>
                                    </p:anim>
                                  </p:childTnLst>
                                </p:cTn>
                              </p:par>
                            </p:childTnLst>
                          </p:cTn>
                        </p:par>
                        <p:par>
                          <p:cTn id="27" fill="hold">
                            <p:stCondLst>
                              <p:cond delay="750"/>
                            </p:stCondLst>
                            <p:childTnLst>
                              <p:par>
                                <p:cTn id="28" presetID="41" presetClass="entr" presetSubtype="0" fill="hold" grpId="0" nodeType="afterEffect">
                                  <p:stCondLst>
                                    <p:cond delay="0"/>
                                  </p:stCondLst>
                                  <p:iterate type="wd">
                                    <p:tmPct val="10000"/>
                                  </p:iterate>
                                  <p:childTnLst>
                                    <p:set>
                                      <p:cBhvr>
                                        <p:cTn id="29" dur="1" fill="hold">
                                          <p:stCondLst>
                                            <p:cond delay="0"/>
                                          </p:stCondLst>
                                        </p:cTn>
                                        <p:tgtEl>
                                          <p:spTgt spid="32"/>
                                        </p:tgtEl>
                                        <p:attrNameLst>
                                          <p:attrName>style.visibility</p:attrName>
                                        </p:attrNameLst>
                                      </p:cBhvr>
                                      <p:to>
                                        <p:strVal val="visible"/>
                                      </p:to>
                                    </p:set>
                                    <p:anim calcmode="lin" valueType="num">
                                      <p:cBhvr>
                                        <p:cTn id="30" dur="75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31" dur="750" fill="hold"/>
                                        <p:tgtEl>
                                          <p:spTgt spid="32"/>
                                        </p:tgtEl>
                                        <p:attrNameLst>
                                          <p:attrName>ppt_y</p:attrName>
                                        </p:attrNameLst>
                                      </p:cBhvr>
                                      <p:tavLst>
                                        <p:tav tm="0">
                                          <p:val>
                                            <p:strVal val="#ppt_y"/>
                                          </p:val>
                                        </p:tav>
                                        <p:tav tm="100000">
                                          <p:val>
                                            <p:strVal val="#ppt_y"/>
                                          </p:val>
                                        </p:tav>
                                      </p:tavLst>
                                    </p:anim>
                                    <p:anim calcmode="lin" valueType="num">
                                      <p:cBhvr>
                                        <p:cTn id="32" dur="75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33" dur="75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34" dur="750" tmFilter="0,0; .5, 1; 1, 1"/>
                                        <p:tgtEl>
                                          <p:spTgt spid="32"/>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750"/>
                                        <p:tgtEl>
                                          <p:spTgt spid="40"/>
                                        </p:tgtEl>
                                      </p:cBhvr>
                                    </p:animEffect>
                                    <p:anim calcmode="lin" valueType="num">
                                      <p:cBhvr>
                                        <p:cTn id="40" dur="750" fill="hold"/>
                                        <p:tgtEl>
                                          <p:spTgt spid="40"/>
                                        </p:tgtEl>
                                        <p:attrNameLst>
                                          <p:attrName>ppt_x</p:attrName>
                                        </p:attrNameLst>
                                      </p:cBhvr>
                                      <p:tavLst>
                                        <p:tav tm="0">
                                          <p:val>
                                            <p:strVal val="#ppt_x"/>
                                          </p:val>
                                        </p:tav>
                                        <p:tav tm="100000">
                                          <p:val>
                                            <p:strVal val="#ppt_x"/>
                                          </p:val>
                                        </p:tav>
                                      </p:tavLst>
                                    </p:anim>
                                    <p:anim calcmode="lin" valueType="num">
                                      <p:cBhvr>
                                        <p:cTn id="41" dur="750" fill="hold"/>
                                        <p:tgtEl>
                                          <p:spTgt spid="40"/>
                                        </p:tgtEl>
                                        <p:attrNameLst>
                                          <p:attrName>ppt_y</p:attrName>
                                        </p:attrNameLst>
                                      </p:cBhvr>
                                      <p:tavLst>
                                        <p:tav tm="0">
                                          <p:val>
                                            <p:strVal val="#ppt_y+.1"/>
                                          </p:val>
                                        </p:tav>
                                        <p:tav tm="100000">
                                          <p:val>
                                            <p:strVal val="#ppt_y"/>
                                          </p:val>
                                        </p:tav>
                                      </p:tavLst>
                                    </p:anim>
                                  </p:childTnLst>
                                </p:cTn>
                              </p:par>
                            </p:childTnLst>
                          </p:cTn>
                        </p:par>
                        <p:par>
                          <p:cTn id="42" fill="hold">
                            <p:stCondLst>
                              <p:cond delay="750"/>
                            </p:stCondLst>
                            <p:childTnLst>
                              <p:par>
                                <p:cTn id="43" presetID="41" presetClass="entr" presetSubtype="0" fill="hold" grpId="0" nodeType="afterEffect">
                                  <p:stCondLst>
                                    <p:cond delay="0"/>
                                  </p:stCondLst>
                                  <p:iterate type="wd">
                                    <p:tmPct val="10000"/>
                                  </p:iterate>
                                  <p:childTnLst>
                                    <p:set>
                                      <p:cBhvr>
                                        <p:cTn id="44" dur="1" fill="hold">
                                          <p:stCondLst>
                                            <p:cond delay="0"/>
                                          </p:stCondLst>
                                        </p:cTn>
                                        <p:tgtEl>
                                          <p:spTgt spid="41"/>
                                        </p:tgtEl>
                                        <p:attrNameLst>
                                          <p:attrName>style.visibility</p:attrName>
                                        </p:attrNameLst>
                                      </p:cBhvr>
                                      <p:to>
                                        <p:strVal val="visible"/>
                                      </p:to>
                                    </p:set>
                                    <p:anim calcmode="lin" valueType="num">
                                      <p:cBhvr>
                                        <p:cTn id="45" dur="75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46" dur="750" fill="hold"/>
                                        <p:tgtEl>
                                          <p:spTgt spid="41"/>
                                        </p:tgtEl>
                                        <p:attrNameLst>
                                          <p:attrName>ppt_y</p:attrName>
                                        </p:attrNameLst>
                                      </p:cBhvr>
                                      <p:tavLst>
                                        <p:tav tm="0">
                                          <p:val>
                                            <p:strVal val="#ppt_y"/>
                                          </p:val>
                                        </p:tav>
                                        <p:tav tm="100000">
                                          <p:val>
                                            <p:strVal val="#ppt_y"/>
                                          </p:val>
                                        </p:tav>
                                      </p:tavLst>
                                    </p:anim>
                                    <p:anim calcmode="lin" valueType="num">
                                      <p:cBhvr>
                                        <p:cTn id="47" dur="75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48" dur="75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49" dur="750" tmFilter="0,0; .5, 1; 1, 1"/>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65" grpId="0"/>
      <p:bldP spid="2" grpId="0"/>
      <p:bldP spid="32"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17"/>
        <p:cNvGrpSpPr/>
        <p:nvPr/>
      </p:nvGrpSpPr>
      <p:grpSpPr>
        <a:xfrm>
          <a:off x="0" y="0"/>
          <a:ext cx="0" cy="0"/>
          <a:chOff x="0" y="0"/>
          <a:chExt cx="0" cy="0"/>
        </a:xfrm>
      </p:grpSpPr>
      <p:grpSp>
        <p:nvGrpSpPr>
          <p:cNvPr id="1418" name="Google Shape;1418;p36"/>
          <p:cNvGrpSpPr/>
          <p:nvPr/>
        </p:nvGrpSpPr>
        <p:grpSpPr>
          <a:xfrm>
            <a:off x="2955830" y="239959"/>
            <a:ext cx="2804007" cy="836260"/>
            <a:chOff x="463764" y="1472422"/>
            <a:chExt cx="41070639" cy="3283008"/>
          </a:xfrm>
          <a:solidFill>
            <a:srgbClr val="F5C08F"/>
          </a:solidFill>
          <a:effectLst>
            <a:glow rad="88900">
              <a:srgbClr val="923F00"/>
            </a:glow>
          </a:effectLst>
        </p:grpSpPr>
        <p:sp>
          <p:nvSpPr>
            <p:cNvPr id="1419" name="Google Shape;1419;p36"/>
            <p:cNvSpPr/>
            <p:nvPr/>
          </p:nvSpPr>
          <p:spPr>
            <a:xfrm rot="5400000">
              <a:off x="38773646" y="1994673"/>
              <a:ext cx="3283008" cy="2238505"/>
            </a:xfrm>
            <a:custGeom>
              <a:avLst/>
              <a:gdLst/>
              <a:ahLst/>
              <a:cxnLst/>
              <a:rect l="l" t="t" r="r" b="b"/>
              <a:pathLst>
                <a:path w="56163" h="46483" extrusionOk="0">
                  <a:moveTo>
                    <a:pt x="28088" y="1"/>
                  </a:moveTo>
                  <a:cubicBezTo>
                    <a:pt x="27683" y="644"/>
                    <a:pt x="26766" y="1668"/>
                    <a:pt x="24861" y="2370"/>
                  </a:cubicBezTo>
                  <a:cubicBezTo>
                    <a:pt x="21551" y="3573"/>
                    <a:pt x="18015" y="5847"/>
                    <a:pt x="18015" y="8668"/>
                  </a:cubicBezTo>
                  <a:lnTo>
                    <a:pt x="18015" y="8990"/>
                  </a:lnTo>
                  <a:lnTo>
                    <a:pt x="17682" y="8966"/>
                  </a:lnTo>
                  <a:cubicBezTo>
                    <a:pt x="17682" y="8966"/>
                    <a:pt x="17479" y="8942"/>
                    <a:pt x="17158" y="8942"/>
                  </a:cubicBezTo>
                  <a:cubicBezTo>
                    <a:pt x="16277" y="8942"/>
                    <a:pt x="14574" y="9073"/>
                    <a:pt x="13098" y="10014"/>
                  </a:cubicBezTo>
                  <a:cubicBezTo>
                    <a:pt x="11288" y="11181"/>
                    <a:pt x="10359" y="13157"/>
                    <a:pt x="10359" y="15919"/>
                  </a:cubicBezTo>
                  <a:lnTo>
                    <a:pt x="10359" y="16241"/>
                  </a:lnTo>
                  <a:lnTo>
                    <a:pt x="10050" y="16217"/>
                  </a:lnTo>
                  <a:lnTo>
                    <a:pt x="10026" y="16217"/>
                  </a:lnTo>
                  <a:cubicBezTo>
                    <a:pt x="9562" y="16217"/>
                    <a:pt x="5525" y="16372"/>
                    <a:pt x="5525" y="21456"/>
                  </a:cubicBezTo>
                  <a:lnTo>
                    <a:pt x="5525" y="21718"/>
                  </a:lnTo>
                  <a:lnTo>
                    <a:pt x="5287" y="21753"/>
                  </a:lnTo>
                  <a:cubicBezTo>
                    <a:pt x="5061" y="21801"/>
                    <a:pt x="1" y="22765"/>
                    <a:pt x="1" y="27873"/>
                  </a:cubicBezTo>
                  <a:lnTo>
                    <a:pt x="1" y="46483"/>
                  </a:lnTo>
                  <a:lnTo>
                    <a:pt x="56163" y="46483"/>
                  </a:lnTo>
                  <a:lnTo>
                    <a:pt x="56163" y="27873"/>
                  </a:lnTo>
                  <a:cubicBezTo>
                    <a:pt x="56163" y="22777"/>
                    <a:pt x="51091" y="21801"/>
                    <a:pt x="50876" y="21765"/>
                  </a:cubicBezTo>
                  <a:lnTo>
                    <a:pt x="50638" y="21718"/>
                  </a:lnTo>
                  <a:lnTo>
                    <a:pt x="50638" y="21468"/>
                  </a:lnTo>
                  <a:cubicBezTo>
                    <a:pt x="50638" y="16372"/>
                    <a:pt x="46602" y="16229"/>
                    <a:pt x="46150" y="16229"/>
                  </a:cubicBezTo>
                  <a:lnTo>
                    <a:pt x="46114" y="16229"/>
                  </a:lnTo>
                  <a:lnTo>
                    <a:pt x="45804" y="16241"/>
                  </a:lnTo>
                  <a:lnTo>
                    <a:pt x="45804" y="15931"/>
                  </a:lnTo>
                  <a:cubicBezTo>
                    <a:pt x="45804" y="13157"/>
                    <a:pt x="44876" y="11169"/>
                    <a:pt x="43066" y="10014"/>
                  </a:cubicBezTo>
                  <a:cubicBezTo>
                    <a:pt x="41589" y="9085"/>
                    <a:pt x="39899" y="8942"/>
                    <a:pt x="39018" y="8942"/>
                  </a:cubicBezTo>
                  <a:cubicBezTo>
                    <a:pt x="38684" y="8942"/>
                    <a:pt x="38482" y="8966"/>
                    <a:pt x="38482" y="8966"/>
                  </a:cubicBezTo>
                  <a:lnTo>
                    <a:pt x="38149" y="8990"/>
                  </a:lnTo>
                  <a:lnTo>
                    <a:pt x="38149" y="8668"/>
                  </a:lnTo>
                  <a:cubicBezTo>
                    <a:pt x="38149" y="5847"/>
                    <a:pt x="34624" y="3573"/>
                    <a:pt x="31302" y="2370"/>
                  </a:cubicBezTo>
                  <a:cubicBezTo>
                    <a:pt x="29397" y="1668"/>
                    <a:pt x="28493" y="644"/>
                    <a:pt x="28088" y="1"/>
                  </a:cubicBezTo>
                  <a:close/>
                </a:path>
              </a:pathLst>
            </a:custGeom>
            <a:grpFill/>
            <a:ln w="3175">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0" name="Google Shape;1420;p36"/>
            <p:cNvSpPr/>
            <p:nvPr/>
          </p:nvSpPr>
          <p:spPr>
            <a:xfrm rot="-5400000">
              <a:off x="-57616" y="1993802"/>
              <a:ext cx="3283008" cy="2240248"/>
            </a:xfrm>
            <a:custGeom>
              <a:avLst/>
              <a:gdLst/>
              <a:ahLst/>
              <a:cxnLst/>
              <a:rect l="l" t="t" r="r" b="b"/>
              <a:pathLst>
                <a:path w="56163" h="46483" extrusionOk="0">
                  <a:moveTo>
                    <a:pt x="28088" y="1"/>
                  </a:moveTo>
                  <a:cubicBezTo>
                    <a:pt x="27683" y="644"/>
                    <a:pt x="26766" y="1668"/>
                    <a:pt x="24861" y="2370"/>
                  </a:cubicBezTo>
                  <a:cubicBezTo>
                    <a:pt x="21551" y="3573"/>
                    <a:pt x="18015" y="5847"/>
                    <a:pt x="18015" y="8668"/>
                  </a:cubicBezTo>
                  <a:lnTo>
                    <a:pt x="18015" y="8990"/>
                  </a:lnTo>
                  <a:lnTo>
                    <a:pt x="17682" y="8966"/>
                  </a:lnTo>
                  <a:cubicBezTo>
                    <a:pt x="17682" y="8966"/>
                    <a:pt x="17479" y="8942"/>
                    <a:pt x="17158" y="8942"/>
                  </a:cubicBezTo>
                  <a:cubicBezTo>
                    <a:pt x="16277" y="8942"/>
                    <a:pt x="14574" y="9073"/>
                    <a:pt x="13098" y="10014"/>
                  </a:cubicBezTo>
                  <a:cubicBezTo>
                    <a:pt x="11288" y="11181"/>
                    <a:pt x="10359" y="13157"/>
                    <a:pt x="10359" y="15919"/>
                  </a:cubicBezTo>
                  <a:lnTo>
                    <a:pt x="10359" y="16241"/>
                  </a:lnTo>
                  <a:lnTo>
                    <a:pt x="10050" y="16217"/>
                  </a:lnTo>
                  <a:lnTo>
                    <a:pt x="10026" y="16217"/>
                  </a:lnTo>
                  <a:cubicBezTo>
                    <a:pt x="9562" y="16217"/>
                    <a:pt x="5525" y="16372"/>
                    <a:pt x="5525" y="21456"/>
                  </a:cubicBezTo>
                  <a:lnTo>
                    <a:pt x="5525" y="21718"/>
                  </a:lnTo>
                  <a:lnTo>
                    <a:pt x="5287" y="21753"/>
                  </a:lnTo>
                  <a:cubicBezTo>
                    <a:pt x="5061" y="21801"/>
                    <a:pt x="1" y="22765"/>
                    <a:pt x="1" y="27873"/>
                  </a:cubicBezTo>
                  <a:lnTo>
                    <a:pt x="1" y="46483"/>
                  </a:lnTo>
                  <a:lnTo>
                    <a:pt x="56163" y="46483"/>
                  </a:lnTo>
                  <a:lnTo>
                    <a:pt x="56163" y="27873"/>
                  </a:lnTo>
                  <a:cubicBezTo>
                    <a:pt x="56163" y="22777"/>
                    <a:pt x="51091" y="21801"/>
                    <a:pt x="50876" y="21765"/>
                  </a:cubicBezTo>
                  <a:lnTo>
                    <a:pt x="50638" y="21718"/>
                  </a:lnTo>
                  <a:lnTo>
                    <a:pt x="50638" y="21468"/>
                  </a:lnTo>
                  <a:cubicBezTo>
                    <a:pt x="50638" y="16372"/>
                    <a:pt x="46602" y="16229"/>
                    <a:pt x="46150" y="16229"/>
                  </a:cubicBezTo>
                  <a:lnTo>
                    <a:pt x="46114" y="16229"/>
                  </a:lnTo>
                  <a:lnTo>
                    <a:pt x="45804" y="16241"/>
                  </a:lnTo>
                  <a:lnTo>
                    <a:pt x="45804" y="15931"/>
                  </a:lnTo>
                  <a:cubicBezTo>
                    <a:pt x="45804" y="13157"/>
                    <a:pt x="44876" y="11169"/>
                    <a:pt x="43066" y="10014"/>
                  </a:cubicBezTo>
                  <a:cubicBezTo>
                    <a:pt x="41589" y="9085"/>
                    <a:pt x="39899" y="8942"/>
                    <a:pt x="39018" y="8942"/>
                  </a:cubicBezTo>
                  <a:cubicBezTo>
                    <a:pt x="38684" y="8942"/>
                    <a:pt x="38482" y="8966"/>
                    <a:pt x="38482" y="8966"/>
                  </a:cubicBezTo>
                  <a:lnTo>
                    <a:pt x="38149" y="8990"/>
                  </a:lnTo>
                  <a:lnTo>
                    <a:pt x="38149" y="8668"/>
                  </a:lnTo>
                  <a:cubicBezTo>
                    <a:pt x="38149" y="5847"/>
                    <a:pt x="34624" y="3573"/>
                    <a:pt x="31302" y="2370"/>
                  </a:cubicBezTo>
                  <a:cubicBezTo>
                    <a:pt x="29397" y="1668"/>
                    <a:pt x="28493" y="644"/>
                    <a:pt x="28088" y="1"/>
                  </a:cubicBezTo>
                  <a:close/>
                </a:path>
              </a:pathLst>
            </a:custGeom>
            <a:grpFill/>
            <a:ln w="3175">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1" name="Google Shape;1421;p36"/>
            <p:cNvSpPr/>
            <p:nvPr/>
          </p:nvSpPr>
          <p:spPr>
            <a:xfrm>
              <a:off x="1990050" y="1472439"/>
              <a:ext cx="37522200" cy="3282600"/>
            </a:xfrm>
            <a:prstGeom prst="rect">
              <a:avLst/>
            </a:prstGeom>
            <a:grpFill/>
            <a:ln w="3175">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431" name="Google Shape;1431;p36"/>
          <p:cNvSpPr/>
          <p:nvPr/>
        </p:nvSpPr>
        <p:spPr>
          <a:xfrm>
            <a:off x="2800888" y="4176925"/>
            <a:ext cx="158100" cy="158100"/>
          </a:xfrm>
          <a:prstGeom prst="star4">
            <a:avLst>
              <a:gd name="adj" fmla="val 22470"/>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1432" name="Google Shape;1432;p36"/>
          <p:cNvSpPr/>
          <p:nvPr/>
        </p:nvSpPr>
        <p:spPr>
          <a:xfrm>
            <a:off x="2211936" y="4585250"/>
            <a:ext cx="158100" cy="158100"/>
          </a:xfrm>
          <a:prstGeom prst="star4">
            <a:avLst>
              <a:gd name="adj" fmla="val 22470"/>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3" name="Google Shape;1433;p36"/>
          <p:cNvSpPr/>
          <p:nvPr/>
        </p:nvSpPr>
        <p:spPr>
          <a:xfrm>
            <a:off x="5952963" y="4402350"/>
            <a:ext cx="158100" cy="158100"/>
          </a:xfrm>
          <a:prstGeom prst="star4">
            <a:avLst>
              <a:gd name="adj" fmla="val 22470"/>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1434" name="Google Shape;1434;p36"/>
          <p:cNvSpPr/>
          <p:nvPr/>
        </p:nvSpPr>
        <p:spPr>
          <a:xfrm>
            <a:off x="7865913" y="4065150"/>
            <a:ext cx="158100" cy="158100"/>
          </a:xfrm>
          <a:prstGeom prst="star4">
            <a:avLst>
              <a:gd name="adj" fmla="val 22470"/>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1435" name="Google Shape;1435;p36"/>
          <p:cNvSpPr/>
          <p:nvPr/>
        </p:nvSpPr>
        <p:spPr>
          <a:xfrm>
            <a:off x="6773963" y="4664300"/>
            <a:ext cx="158100" cy="158100"/>
          </a:xfrm>
          <a:prstGeom prst="star4">
            <a:avLst>
              <a:gd name="adj" fmla="val 22470"/>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6" name="Google Shape;1436;p36"/>
          <p:cNvSpPr/>
          <p:nvPr/>
        </p:nvSpPr>
        <p:spPr>
          <a:xfrm>
            <a:off x="896213" y="4402350"/>
            <a:ext cx="158100" cy="158100"/>
          </a:xfrm>
          <a:prstGeom prst="star4">
            <a:avLst>
              <a:gd name="adj" fmla="val 22470"/>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grpSp>
        <p:nvGrpSpPr>
          <p:cNvPr id="1441" name="Google Shape;1441;p36"/>
          <p:cNvGrpSpPr/>
          <p:nvPr/>
        </p:nvGrpSpPr>
        <p:grpSpPr>
          <a:xfrm>
            <a:off x="3356076" y="3921721"/>
            <a:ext cx="2431847" cy="1259703"/>
            <a:chOff x="3427418" y="4001037"/>
            <a:chExt cx="2304413" cy="1141966"/>
          </a:xfrm>
        </p:grpSpPr>
        <p:sp>
          <p:nvSpPr>
            <p:cNvPr id="1442" name="Google Shape;1442;p36"/>
            <p:cNvSpPr/>
            <p:nvPr/>
          </p:nvSpPr>
          <p:spPr>
            <a:xfrm>
              <a:off x="3427418" y="4066996"/>
              <a:ext cx="2304413" cy="1076007"/>
            </a:xfrm>
            <a:custGeom>
              <a:avLst/>
              <a:gdLst/>
              <a:ahLst/>
              <a:cxnLst/>
              <a:rect l="l" t="t" r="r" b="b"/>
              <a:pathLst>
                <a:path w="62782" h="29315" extrusionOk="0">
                  <a:moveTo>
                    <a:pt x="11514" y="1"/>
                  </a:moveTo>
                  <a:lnTo>
                    <a:pt x="11406" y="1608"/>
                  </a:lnTo>
                  <a:cubicBezTo>
                    <a:pt x="11002" y="2061"/>
                    <a:pt x="9870" y="3394"/>
                    <a:pt x="9823" y="3942"/>
                  </a:cubicBezTo>
                  <a:cubicBezTo>
                    <a:pt x="9787" y="4442"/>
                    <a:pt x="10144" y="4799"/>
                    <a:pt x="10335" y="4966"/>
                  </a:cubicBezTo>
                  <a:lnTo>
                    <a:pt x="9680" y="4966"/>
                  </a:lnTo>
                  <a:lnTo>
                    <a:pt x="9680" y="5335"/>
                  </a:lnTo>
                  <a:lnTo>
                    <a:pt x="10275" y="5335"/>
                  </a:lnTo>
                  <a:lnTo>
                    <a:pt x="10275" y="7026"/>
                  </a:lnTo>
                  <a:lnTo>
                    <a:pt x="9466" y="7026"/>
                  </a:lnTo>
                  <a:lnTo>
                    <a:pt x="9466" y="7264"/>
                  </a:lnTo>
                  <a:cubicBezTo>
                    <a:pt x="9466" y="7264"/>
                    <a:pt x="9966" y="7633"/>
                    <a:pt x="10049" y="7978"/>
                  </a:cubicBezTo>
                  <a:cubicBezTo>
                    <a:pt x="10085" y="8073"/>
                    <a:pt x="10037" y="9681"/>
                    <a:pt x="9978" y="11883"/>
                  </a:cubicBezTo>
                  <a:lnTo>
                    <a:pt x="9263" y="11883"/>
                  </a:lnTo>
                  <a:lnTo>
                    <a:pt x="9263" y="12610"/>
                  </a:lnTo>
                  <a:lnTo>
                    <a:pt x="9966" y="12610"/>
                  </a:lnTo>
                  <a:cubicBezTo>
                    <a:pt x="9882" y="15146"/>
                    <a:pt x="9787" y="18253"/>
                    <a:pt x="9704" y="20742"/>
                  </a:cubicBezTo>
                  <a:lnTo>
                    <a:pt x="9013" y="20742"/>
                  </a:lnTo>
                  <a:lnTo>
                    <a:pt x="9013" y="21468"/>
                  </a:lnTo>
                  <a:lnTo>
                    <a:pt x="9680" y="21468"/>
                  </a:lnTo>
                  <a:cubicBezTo>
                    <a:pt x="9644" y="22516"/>
                    <a:pt x="9620" y="23409"/>
                    <a:pt x="9585" y="24040"/>
                  </a:cubicBezTo>
                  <a:lnTo>
                    <a:pt x="8620" y="24040"/>
                  </a:lnTo>
                  <a:lnTo>
                    <a:pt x="8620" y="26278"/>
                  </a:lnTo>
                  <a:lnTo>
                    <a:pt x="7382" y="26278"/>
                  </a:lnTo>
                  <a:lnTo>
                    <a:pt x="7382" y="26230"/>
                  </a:lnTo>
                  <a:cubicBezTo>
                    <a:pt x="7382" y="26230"/>
                    <a:pt x="7894" y="25992"/>
                    <a:pt x="7858" y="25099"/>
                  </a:cubicBezTo>
                  <a:cubicBezTo>
                    <a:pt x="7835" y="24206"/>
                    <a:pt x="6882" y="23051"/>
                    <a:pt x="6049" y="22408"/>
                  </a:cubicBezTo>
                  <a:cubicBezTo>
                    <a:pt x="5227" y="21766"/>
                    <a:pt x="3965" y="20944"/>
                    <a:pt x="3953" y="20920"/>
                  </a:cubicBezTo>
                  <a:cubicBezTo>
                    <a:pt x="3917" y="20932"/>
                    <a:pt x="2667" y="21754"/>
                    <a:pt x="1846" y="22408"/>
                  </a:cubicBezTo>
                  <a:cubicBezTo>
                    <a:pt x="1012" y="23063"/>
                    <a:pt x="60" y="24218"/>
                    <a:pt x="36" y="25099"/>
                  </a:cubicBezTo>
                  <a:cubicBezTo>
                    <a:pt x="0" y="25992"/>
                    <a:pt x="512" y="26230"/>
                    <a:pt x="512" y="26230"/>
                  </a:cubicBezTo>
                  <a:lnTo>
                    <a:pt x="512" y="26278"/>
                  </a:lnTo>
                  <a:lnTo>
                    <a:pt x="36" y="26278"/>
                  </a:lnTo>
                  <a:lnTo>
                    <a:pt x="36" y="29314"/>
                  </a:lnTo>
                  <a:lnTo>
                    <a:pt x="62782" y="29314"/>
                  </a:lnTo>
                  <a:lnTo>
                    <a:pt x="62782" y="26278"/>
                  </a:lnTo>
                  <a:lnTo>
                    <a:pt x="62258" y="26278"/>
                  </a:lnTo>
                  <a:lnTo>
                    <a:pt x="62258" y="26254"/>
                  </a:lnTo>
                  <a:cubicBezTo>
                    <a:pt x="62258" y="26254"/>
                    <a:pt x="62770" y="26004"/>
                    <a:pt x="62734" y="25111"/>
                  </a:cubicBezTo>
                  <a:cubicBezTo>
                    <a:pt x="62710" y="24218"/>
                    <a:pt x="61758" y="23063"/>
                    <a:pt x="60924" y="22420"/>
                  </a:cubicBezTo>
                  <a:cubicBezTo>
                    <a:pt x="60103" y="21789"/>
                    <a:pt x="58841" y="20968"/>
                    <a:pt x="58817" y="20932"/>
                  </a:cubicBezTo>
                  <a:cubicBezTo>
                    <a:pt x="58793" y="20944"/>
                    <a:pt x="57543" y="21766"/>
                    <a:pt x="56722" y="22420"/>
                  </a:cubicBezTo>
                  <a:cubicBezTo>
                    <a:pt x="55888" y="23075"/>
                    <a:pt x="54936" y="24242"/>
                    <a:pt x="54912" y="25111"/>
                  </a:cubicBezTo>
                  <a:cubicBezTo>
                    <a:pt x="54876" y="26004"/>
                    <a:pt x="55388" y="26254"/>
                    <a:pt x="55388" y="26254"/>
                  </a:cubicBezTo>
                  <a:lnTo>
                    <a:pt x="55388" y="26290"/>
                  </a:lnTo>
                  <a:lnTo>
                    <a:pt x="54281" y="26290"/>
                  </a:lnTo>
                  <a:lnTo>
                    <a:pt x="54281" y="24063"/>
                  </a:lnTo>
                  <a:lnTo>
                    <a:pt x="53197" y="24063"/>
                  </a:lnTo>
                  <a:cubicBezTo>
                    <a:pt x="53185" y="23420"/>
                    <a:pt x="53150" y="22528"/>
                    <a:pt x="53102" y="21492"/>
                  </a:cubicBezTo>
                  <a:lnTo>
                    <a:pt x="53781" y="21492"/>
                  </a:lnTo>
                  <a:lnTo>
                    <a:pt x="53781" y="20753"/>
                  </a:lnTo>
                  <a:lnTo>
                    <a:pt x="53078" y="20753"/>
                  </a:lnTo>
                  <a:cubicBezTo>
                    <a:pt x="53007" y="18265"/>
                    <a:pt x="52900" y="15158"/>
                    <a:pt x="52828" y="12633"/>
                  </a:cubicBezTo>
                  <a:lnTo>
                    <a:pt x="53519" y="12633"/>
                  </a:lnTo>
                  <a:lnTo>
                    <a:pt x="53519" y="11907"/>
                  </a:lnTo>
                  <a:lnTo>
                    <a:pt x="52804" y="11907"/>
                  </a:lnTo>
                  <a:cubicBezTo>
                    <a:pt x="52745" y="9716"/>
                    <a:pt x="52709" y="8097"/>
                    <a:pt x="52733" y="7990"/>
                  </a:cubicBezTo>
                  <a:cubicBezTo>
                    <a:pt x="52804" y="7645"/>
                    <a:pt x="53316" y="7276"/>
                    <a:pt x="53316" y="7276"/>
                  </a:cubicBezTo>
                  <a:lnTo>
                    <a:pt x="53316" y="7038"/>
                  </a:lnTo>
                  <a:lnTo>
                    <a:pt x="52507" y="7038"/>
                  </a:lnTo>
                  <a:lnTo>
                    <a:pt x="52507" y="5359"/>
                  </a:lnTo>
                  <a:lnTo>
                    <a:pt x="53102" y="5359"/>
                  </a:lnTo>
                  <a:lnTo>
                    <a:pt x="53102" y="4978"/>
                  </a:lnTo>
                  <a:lnTo>
                    <a:pt x="52447" y="4978"/>
                  </a:lnTo>
                  <a:cubicBezTo>
                    <a:pt x="52650" y="4823"/>
                    <a:pt x="53007" y="4466"/>
                    <a:pt x="52959" y="3954"/>
                  </a:cubicBezTo>
                  <a:cubicBezTo>
                    <a:pt x="52912" y="3406"/>
                    <a:pt x="51780" y="2085"/>
                    <a:pt x="51376" y="1620"/>
                  </a:cubicBezTo>
                  <a:lnTo>
                    <a:pt x="51280" y="13"/>
                  </a:lnTo>
                  <a:lnTo>
                    <a:pt x="51197" y="13"/>
                  </a:lnTo>
                  <a:lnTo>
                    <a:pt x="51102" y="1620"/>
                  </a:lnTo>
                  <a:cubicBezTo>
                    <a:pt x="50697" y="2085"/>
                    <a:pt x="49566" y="3406"/>
                    <a:pt x="49518" y="3954"/>
                  </a:cubicBezTo>
                  <a:cubicBezTo>
                    <a:pt x="49471" y="4466"/>
                    <a:pt x="49828" y="4823"/>
                    <a:pt x="50030" y="4978"/>
                  </a:cubicBezTo>
                  <a:lnTo>
                    <a:pt x="49375" y="4978"/>
                  </a:lnTo>
                  <a:lnTo>
                    <a:pt x="49375" y="5359"/>
                  </a:lnTo>
                  <a:lnTo>
                    <a:pt x="49995" y="5359"/>
                  </a:lnTo>
                  <a:lnTo>
                    <a:pt x="49995" y="7038"/>
                  </a:lnTo>
                  <a:lnTo>
                    <a:pt x="49268" y="7038"/>
                  </a:lnTo>
                  <a:lnTo>
                    <a:pt x="49268" y="7276"/>
                  </a:lnTo>
                  <a:cubicBezTo>
                    <a:pt x="49268" y="7276"/>
                    <a:pt x="49756" y="7645"/>
                    <a:pt x="49852" y="7990"/>
                  </a:cubicBezTo>
                  <a:cubicBezTo>
                    <a:pt x="49875" y="8097"/>
                    <a:pt x="49828" y="9705"/>
                    <a:pt x="49768" y="11907"/>
                  </a:cubicBezTo>
                  <a:lnTo>
                    <a:pt x="48935" y="11907"/>
                  </a:lnTo>
                  <a:lnTo>
                    <a:pt x="48935" y="12633"/>
                  </a:lnTo>
                  <a:lnTo>
                    <a:pt x="49756" y="12633"/>
                  </a:lnTo>
                  <a:cubicBezTo>
                    <a:pt x="49685" y="15158"/>
                    <a:pt x="49578" y="18265"/>
                    <a:pt x="49506" y="20753"/>
                  </a:cubicBezTo>
                  <a:lnTo>
                    <a:pt x="48744" y="20753"/>
                  </a:lnTo>
                  <a:lnTo>
                    <a:pt x="48744" y="21492"/>
                  </a:lnTo>
                  <a:lnTo>
                    <a:pt x="49471" y="21492"/>
                  </a:lnTo>
                  <a:cubicBezTo>
                    <a:pt x="49447" y="22528"/>
                    <a:pt x="49411" y="23420"/>
                    <a:pt x="49387" y="24063"/>
                  </a:cubicBezTo>
                  <a:lnTo>
                    <a:pt x="48875" y="24063"/>
                  </a:lnTo>
                  <a:cubicBezTo>
                    <a:pt x="48911" y="23944"/>
                    <a:pt x="48935" y="23790"/>
                    <a:pt x="48923" y="23611"/>
                  </a:cubicBezTo>
                  <a:cubicBezTo>
                    <a:pt x="48899" y="22885"/>
                    <a:pt x="48125" y="21920"/>
                    <a:pt x="47423" y="21385"/>
                  </a:cubicBezTo>
                  <a:cubicBezTo>
                    <a:pt x="46732" y="20849"/>
                    <a:pt x="45708" y="20170"/>
                    <a:pt x="45684" y="20158"/>
                  </a:cubicBezTo>
                  <a:cubicBezTo>
                    <a:pt x="45649" y="20170"/>
                    <a:pt x="44625" y="20861"/>
                    <a:pt x="43934" y="21385"/>
                  </a:cubicBezTo>
                  <a:cubicBezTo>
                    <a:pt x="43256" y="21920"/>
                    <a:pt x="42470" y="22885"/>
                    <a:pt x="42434" y="23611"/>
                  </a:cubicBezTo>
                  <a:cubicBezTo>
                    <a:pt x="42434" y="23790"/>
                    <a:pt x="42446" y="23944"/>
                    <a:pt x="42482" y="24063"/>
                  </a:cubicBezTo>
                  <a:lnTo>
                    <a:pt x="41851" y="24063"/>
                  </a:lnTo>
                  <a:cubicBezTo>
                    <a:pt x="41839" y="23647"/>
                    <a:pt x="41827" y="23123"/>
                    <a:pt x="41815" y="22528"/>
                  </a:cubicBezTo>
                  <a:lnTo>
                    <a:pt x="42303" y="22528"/>
                  </a:lnTo>
                  <a:lnTo>
                    <a:pt x="42303" y="22004"/>
                  </a:lnTo>
                  <a:lnTo>
                    <a:pt x="41791" y="22004"/>
                  </a:lnTo>
                  <a:cubicBezTo>
                    <a:pt x="41732" y="20218"/>
                    <a:pt x="41672" y="17991"/>
                    <a:pt x="41613" y="16170"/>
                  </a:cubicBezTo>
                  <a:lnTo>
                    <a:pt x="42172" y="16170"/>
                  </a:lnTo>
                  <a:lnTo>
                    <a:pt x="42172" y="15646"/>
                  </a:lnTo>
                  <a:lnTo>
                    <a:pt x="41601" y="15646"/>
                  </a:lnTo>
                  <a:cubicBezTo>
                    <a:pt x="41553" y="14074"/>
                    <a:pt x="41541" y="12931"/>
                    <a:pt x="41553" y="12860"/>
                  </a:cubicBezTo>
                  <a:cubicBezTo>
                    <a:pt x="41613" y="12610"/>
                    <a:pt x="41946" y="12348"/>
                    <a:pt x="41946" y="12348"/>
                  </a:cubicBezTo>
                  <a:lnTo>
                    <a:pt x="41946" y="12181"/>
                  </a:lnTo>
                  <a:lnTo>
                    <a:pt x="41458" y="12181"/>
                  </a:lnTo>
                  <a:lnTo>
                    <a:pt x="41458" y="11050"/>
                  </a:lnTo>
                  <a:lnTo>
                    <a:pt x="41874" y="11050"/>
                  </a:lnTo>
                  <a:lnTo>
                    <a:pt x="41874" y="10800"/>
                  </a:lnTo>
                  <a:lnTo>
                    <a:pt x="41422" y="10800"/>
                  </a:lnTo>
                  <a:cubicBezTo>
                    <a:pt x="41553" y="10693"/>
                    <a:pt x="41791" y="10443"/>
                    <a:pt x="41767" y="10109"/>
                  </a:cubicBezTo>
                  <a:cubicBezTo>
                    <a:pt x="41732" y="9740"/>
                    <a:pt x="40993" y="8859"/>
                    <a:pt x="40708" y="8550"/>
                  </a:cubicBezTo>
                  <a:lnTo>
                    <a:pt x="40636" y="7466"/>
                  </a:lnTo>
                  <a:lnTo>
                    <a:pt x="40589" y="7466"/>
                  </a:lnTo>
                  <a:lnTo>
                    <a:pt x="40517" y="8550"/>
                  </a:lnTo>
                  <a:cubicBezTo>
                    <a:pt x="40231" y="8859"/>
                    <a:pt x="39493" y="9740"/>
                    <a:pt x="39458" y="10109"/>
                  </a:cubicBezTo>
                  <a:cubicBezTo>
                    <a:pt x="39434" y="10455"/>
                    <a:pt x="39672" y="10693"/>
                    <a:pt x="39803" y="10800"/>
                  </a:cubicBezTo>
                  <a:lnTo>
                    <a:pt x="39374" y="10800"/>
                  </a:lnTo>
                  <a:lnTo>
                    <a:pt x="39374" y="11050"/>
                  </a:lnTo>
                  <a:lnTo>
                    <a:pt x="39767" y="11050"/>
                  </a:lnTo>
                  <a:lnTo>
                    <a:pt x="39767" y="12181"/>
                  </a:lnTo>
                  <a:lnTo>
                    <a:pt x="39231" y="12181"/>
                  </a:lnTo>
                  <a:lnTo>
                    <a:pt x="39231" y="12348"/>
                  </a:lnTo>
                  <a:cubicBezTo>
                    <a:pt x="39231" y="12348"/>
                    <a:pt x="39565" y="12610"/>
                    <a:pt x="39624" y="12860"/>
                  </a:cubicBezTo>
                  <a:cubicBezTo>
                    <a:pt x="39636" y="12931"/>
                    <a:pt x="39612" y="14086"/>
                    <a:pt x="39577" y="15646"/>
                  </a:cubicBezTo>
                  <a:lnTo>
                    <a:pt x="39088" y="15646"/>
                  </a:lnTo>
                  <a:lnTo>
                    <a:pt x="39088" y="16170"/>
                  </a:lnTo>
                  <a:lnTo>
                    <a:pt x="39565" y="16170"/>
                  </a:lnTo>
                  <a:cubicBezTo>
                    <a:pt x="39517" y="17991"/>
                    <a:pt x="39446" y="20218"/>
                    <a:pt x="39386" y="22004"/>
                  </a:cubicBezTo>
                  <a:lnTo>
                    <a:pt x="38910" y="22004"/>
                  </a:lnTo>
                  <a:lnTo>
                    <a:pt x="38910" y="22528"/>
                  </a:lnTo>
                  <a:lnTo>
                    <a:pt x="39374" y="22528"/>
                  </a:lnTo>
                  <a:cubicBezTo>
                    <a:pt x="39350" y="23111"/>
                    <a:pt x="39338" y="23623"/>
                    <a:pt x="39327" y="24063"/>
                  </a:cubicBezTo>
                  <a:lnTo>
                    <a:pt x="38517" y="24063"/>
                  </a:lnTo>
                  <a:lnTo>
                    <a:pt x="38517" y="21325"/>
                  </a:lnTo>
                  <a:lnTo>
                    <a:pt x="37957" y="21325"/>
                  </a:lnTo>
                  <a:lnTo>
                    <a:pt x="37957" y="20813"/>
                  </a:lnTo>
                  <a:cubicBezTo>
                    <a:pt x="37957" y="20813"/>
                    <a:pt x="38910" y="20372"/>
                    <a:pt x="38862" y="18670"/>
                  </a:cubicBezTo>
                  <a:cubicBezTo>
                    <a:pt x="38803" y="16979"/>
                    <a:pt x="37005" y="14777"/>
                    <a:pt x="35421" y="13538"/>
                  </a:cubicBezTo>
                  <a:cubicBezTo>
                    <a:pt x="34159" y="12538"/>
                    <a:pt x="32373" y="11348"/>
                    <a:pt x="31695" y="10895"/>
                  </a:cubicBezTo>
                  <a:lnTo>
                    <a:pt x="31516" y="8216"/>
                  </a:lnTo>
                  <a:lnTo>
                    <a:pt x="31373" y="8216"/>
                  </a:lnTo>
                  <a:lnTo>
                    <a:pt x="31183" y="10859"/>
                  </a:lnTo>
                  <a:cubicBezTo>
                    <a:pt x="30540" y="11276"/>
                    <a:pt x="28694" y="12514"/>
                    <a:pt x="27408" y="13526"/>
                  </a:cubicBezTo>
                  <a:cubicBezTo>
                    <a:pt x="25825" y="14753"/>
                    <a:pt x="24027" y="16967"/>
                    <a:pt x="23967" y="18658"/>
                  </a:cubicBezTo>
                  <a:cubicBezTo>
                    <a:pt x="23908" y="20349"/>
                    <a:pt x="24872" y="20801"/>
                    <a:pt x="24872" y="20801"/>
                  </a:cubicBezTo>
                  <a:lnTo>
                    <a:pt x="24872" y="21301"/>
                  </a:lnTo>
                  <a:lnTo>
                    <a:pt x="24313" y="21301"/>
                  </a:lnTo>
                  <a:lnTo>
                    <a:pt x="24313" y="24040"/>
                  </a:lnTo>
                  <a:lnTo>
                    <a:pt x="23444" y="24040"/>
                  </a:lnTo>
                  <a:cubicBezTo>
                    <a:pt x="23432" y="23623"/>
                    <a:pt x="23420" y="23111"/>
                    <a:pt x="23396" y="22516"/>
                  </a:cubicBezTo>
                  <a:lnTo>
                    <a:pt x="23860" y="22516"/>
                  </a:lnTo>
                  <a:lnTo>
                    <a:pt x="23860" y="21992"/>
                  </a:lnTo>
                  <a:lnTo>
                    <a:pt x="23384" y="21992"/>
                  </a:lnTo>
                  <a:cubicBezTo>
                    <a:pt x="23325" y="20206"/>
                    <a:pt x="23265" y="17967"/>
                    <a:pt x="23205" y="16158"/>
                  </a:cubicBezTo>
                  <a:lnTo>
                    <a:pt x="23682" y="16158"/>
                  </a:lnTo>
                  <a:lnTo>
                    <a:pt x="23682" y="15634"/>
                  </a:lnTo>
                  <a:lnTo>
                    <a:pt x="23194" y="15634"/>
                  </a:lnTo>
                  <a:cubicBezTo>
                    <a:pt x="23146" y="14062"/>
                    <a:pt x="23134" y="12907"/>
                    <a:pt x="23146" y="12836"/>
                  </a:cubicBezTo>
                  <a:cubicBezTo>
                    <a:pt x="23205" y="12598"/>
                    <a:pt x="23539" y="12336"/>
                    <a:pt x="23539" y="12336"/>
                  </a:cubicBezTo>
                  <a:lnTo>
                    <a:pt x="23539" y="12169"/>
                  </a:lnTo>
                  <a:lnTo>
                    <a:pt x="23003" y="12169"/>
                  </a:lnTo>
                  <a:lnTo>
                    <a:pt x="23003" y="11038"/>
                  </a:lnTo>
                  <a:lnTo>
                    <a:pt x="23396" y="11038"/>
                  </a:lnTo>
                  <a:lnTo>
                    <a:pt x="23396" y="10788"/>
                  </a:lnTo>
                  <a:lnTo>
                    <a:pt x="22967" y="10788"/>
                  </a:lnTo>
                  <a:cubicBezTo>
                    <a:pt x="23098" y="10681"/>
                    <a:pt x="23336" y="10431"/>
                    <a:pt x="23313" y="10097"/>
                  </a:cubicBezTo>
                  <a:cubicBezTo>
                    <a:pt x="23277" y="9728"/>
                    <a:pt x="22491" y="8823"/>
                    <a:pt x="22241" y="8526"/>
                  </a:cubicBezTo>
                  <a:lnTo>
                    <a:pt x="22182" y="7454"/>
                  </a:lnTo>
                  <a:lnTo>
                    <a:pt x="22134" y="7454"/>
                  </a:lnTo>
                  <a:lnTo>
                    <a:pt x="22086" y="8502"/>
                  </a:lnTo>
                  <a:cubicBezTo>
                    <a:pt x="21836" y="8788"/>
                    <a:pt x="21039" y="9728"/>
                    <a:pt x="21003" y="10097"/>
                  </a:cubicBezTo>
                  <a:cubicBezTo>
                    <a:pt x="20979" y="10443"/>
                    <a:pt x="21217" y="10681"/>
                    <a:pt x="21348" y="10788"/>
                  </a:cubicBezTo>
                  <a:lnTo>
                    <a:pt x="20896" y="10788"/>
                  </a:lnTo>
                  <a:lnTo>
                    <a:pt x="20896" y="11038"/>
                  </a:lnTo>
                  <a:lnTo>
                    <a:pt x="21312" y="11038"/>
                  </a:lnTo>
                  <a:lnTo>
                    <a:pt x="21312" y="12169"/>
                  </a:lnTo>
                  <a:lnTo>
                    <a:pt x="20824" y="12169"/>
                  </a:lnTo>
                  <a:lnTo>
                    <a:pt x="20824" y="12336"/>
                  </a:lnTo>
                  <a:cubicBezTo>
                    <a:pt x="20824" y="12336"/>
                    <a:pt x="21158" y="12598"/>
                    <a:pt x="21217" y="12836"/>
                  </a:cubicBezTo>
                  <a:cubicBezTo>
                    <a:pt x="21229" y="12907"/>
                    <a:pt x="21193" y="14074"/>
                    <a:pt x="21170" y="15634"/>
                  </a:cubicBezTo>
                  <a:lnTo>
                    <a:pt x="20598" y="15634"/>
                  </a:lnTo>
                  <a:lnTo>
                    <a:pt x="20598" y="16158"/>
                  </a:lnTo>
                  <a:lnTo>
                    <a:pt x="21158" y="16158"/>
                  </a:lnTo>
                  <a:cubicBezTo>
                    <a:pt x="21110" y="17967"/>
                    <a:pt x="21039" y="20206"/>
                    <a:pt x="20979" y="21992"/>
                  </a:cubicBezTo>
                  <a:lnTo>
                    <a:pt x="20467" y="21992"/>
                  </a:lnTo>
                  <a:lnTo>
                    <a:pt x="20467" y="22516"/>
                  </a:lnTo>
                  <a:lnTo>
                    <a:pt x="20955" y="22516"/>
                  </a:lnTo>
                  <a:cubicBezTo>
                    <a:pt x="20943" y="23087"/>
                    <a:pt x="20931" y="23611"/>
                    <a:pt x="20919" y="24040"/>
                  </a:cubicBezTo>
                  <a:lnTo>
                    <a:pt x="20300" y="24040"/>
                  </a:lnTo>
                  <a:cubicBezTo>
                    <a:pt x="20336" y="23921"/>
                    <a:pt x="20360" y="23778"/>
                    <a:pt x="20348" y="23599"/>
                  </a:cubicBezTo>
                  <a:cubicBezTo>
                    <a:pt x="20324" y="22873"/>
                    <a:pt x="19550" y="21896"/>
                    <a:pt x="18848" y="21361"/>
                  </a:cubicBezTo>
                  <a:cubicBezTo>
                    <a:pt x="18157" y="20825"/>
                    <a:pt x="17133" y="20158"/>
                    <a:pt x="17109" y="20146"/>
                  </a:cubicBezTo>
                  <a:cubicBezTo>
                    <a:pt x="17074" y="20158"/>
                    <a:pt x="16050" y="20849"/>
                    <a:pt x="15359" y="21361"/>
                  </a:cubicBezTo>
                  <a:cubicBezTo>
                    <a:pt x="14681" y="21896"/>
                    <a:pt x="13895" y="22873"/>
                    <a:pt x="13859" y="23599"/>
                  </a:cubicBezTo>
                  <a:cubicBezTo>
                    <a:pt x="13859" y="23778"/>
                    <a:pt x="13871" y="23921"/>
                    <a:pt x="13907" y="24040"/>
                  </a:cubicBezTo>
                  <a:lnTo>
                    <a:pt x="13395" y="24040"/>
                  </a:lnTo>
                  <a:cubicBezTo>
                    <a:pt x="13383" y="23409"/>
                    <a:pt x="13359" y="22516"/>
                    <a:pt x="13311" y="21468"/>
                  </a:cubicBezTo>
                  <a:lnTo>
                    <a:pt x="14038" y="21468"/>
                  </a:lnTo>
                  <a:lnTo>
                    <a:pt x="14038" y="20742"/>
                  </a:lnTo>
                  <a:lnTo>
                    <a:pt x="13276" y="20742"/>
                  </a:lnTo>
                  <a:cubicBezTo>
                    <a:pt x="13204" y="18253"/>
                    <a:pt x="13097" y="15146"/>
                    <a:pt x="13026" y="12610"/>
                  </a:cubicBezTo>
                  <a:lnTo>
                    <a:pt x="13847" y="12610"/>
                  </a:lnTo>
                  <a:lnTo>
                    <a:pt x="13847" y="11883"/>
                  </a:lnTo>
                  <a:lnTo>
                    <a:pt x="13014" y="11883"/>
                  </a:lnTo>
                  <a:cubicBezTo>
                    <a:pt x="12954" y="9693"/>
                    <a:pt x="12907" y="8073"/>
                    <a:pt x="12942" y="7978"/>
                  </a:cubicBezTo>
                  <a:cubicBezTo>
                    <a:pt x="13014" y="7633"/>
                    <a:pt x="13514" y="7264"/>
                    <a:pt x="13514" y="7264"/>
                  </a:cubicBezTo>
                  <a:lnTo>
                    <a:pt x="13514" y="7026"/>
                  </a:lnTo>
                  <a:lnTo>
                    <a:pt x="12788" y="7026"/>
                  </a:lnTo>
                  <a:lnTo>
                    <a:pt x="12788" y="5335"/>
                  </a:lnTo>
                  <a:lnTo>
                    <a:pt x="13419" y="5335"/>
                  </a:lnTo>
                  <a:lnTo>
                    <a:pt x="13419" y="4966"/>
                  </a:lnTo>
                  <a:lnTo>
                    <a:pt x="12764" y="4966"/>
                  </a:lnTo>
                  <a:cubicBezTo>
                    <a:pt x="12954" y="4799"/>
                    <a:pt x="13311" y="4442"/>
                    <a:pt x="13264" y="3942"/>
                  </a:cubicBezTo>
                  <a:cubicBezTo>
                    <a:pt x="13216" y="3394"/>
                    <a:pt x="12085" y="2061"/>
                    <a:pt x="11692" y="1608"/>
                  </a:cubicBezTo>
                  <a:lnTo>
                    <a:pt x="11585" y="1"/>
                  </a:lnTo>
                  <a:close/>
                </a:path>
              </a:pathLst>
            </a:custGeom>
            <a:gradFill>
              <a:gsLst>
                <a:gs pos="0">
                  <a:schemeClr val="accent3"/>
                </a:gs>
                <a:gs pos="100000">
                  <a:srgbClr val="7D386F"/>
                </a:gs>
                <a:gs pos="100000">
                  <a:schemeClr val="accent4"/>
                </a:gs>
              </a:gsLst>
              <a:lin ang="540070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3" name="Google Shape;1443;p36"/>
            <p:cNvSpPr/>
            <p:nvPr/>
          </p:nvSpPr>
          <p:spPr>
            <a:xfrm>
              <a:off x="3824639" y="4001037"/>
              <a:ext cx="67354" cy="71244"/>
            </a:xfrm>
            <a:custGeom>
              <a:avLst/>
              <a:gdLst/>
              <a:ahLst/>
              <a:cxnLst/>
              <a:rect l="l" t="t" r="r" b="b"/>
              <a:pathLst>
                <a:path w="1835" h="1941" extrusionOk="0">
                  <a:moveTo>
                    <a:pt x="596" y="0"/>
                  </a:moveTo>
                  <a:lnTo>
                    <a:pt x="596" y="0"/>
                  </a:lnTo>
                  <a:cubicBezTo>
                    <a:pt x="251" y="167"/>
                    <a:pt x="1" y="512"/>
                    <a:pt x="1" y="929"/>
                  </a:cubicBezTo>
                  <a:cubicBezTo>
                    <a:pt x="1" y="1476"/>
                    <a:pt x="453" y="1941"/>
                    <a:pt x="1013" y="1941"/>
                  </a:cubicBezTo>
                  <a:cubicBezTo>
                    <a:pt x="1358" y="1941"/>
                    <a:pt x="1656" y="1774"/>
                    <a:pt x="1835" y="1524"/>
                  </a:cubicBezTo>
                  <a:lnTo>
                    <a:pt x="1835" y="1524"/>
                  </a:lnTo>
                  <a:cubicBezTo>
                    <a:pt x="1715" y="1584"/>
                    <a:pt x="1561" y="1607"/>
                    <a:pt x="1418" y="1607"/>
                  </a:cubicBezTo>
                  <a:cubicBezTo>
                    <a:pt x="870" y="1607"/>
                    <a:pt x="406" y="1167"/>
                    <a:pt x="406" y="595"/>
                  </a:cubicBezTo>
                  <a:cubicBezTo>
                    <a:pt x="406" y="381"/>
                    <a:pt x="477" y="179"/>
                    <a:pt x="59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4" name="Google Shape;1444;p36"/>
            <p:cNvSpPr/>
            <p:nvPr/>
          </p:nvSpPr>
          <p:spPr>
            <a:xfrm>
              <a:off x="5265053" y="4005405"/>
              <a:ext cx="67354" cy="71244"/>
            </a:xfrm>
            <a:custGeom>
              <a:avLst/>
              <a:gdLst/>
              <a:ahLst/>
              <a:cxnLst/>
              <a:rect l="l" t="t" r="r" b="b"/>
              <a:pathLst>
                <a:path w="1835" h="1941" extrusionOk="0">
                  <a:moveTo>
                    <a:pt x="1239" y="0"/>
                  </a:moveTo>
                  <a:lnTo>
                    <a:pt x="1239" y="0"/>
                  </a:lnTo>
                  <a:cubicBezTo>
                    <a:pt x="1358" y="191"/>
                    <a:pt x="1430" y="381"/>
                    <a:pt x="1430" y="595"/>
                  </a:cubicBezTo>
                  <a:cubicBezTo>
                    <a:pt x="1430" y="1167"/>
                    <a:pt x="977" y="1607"/>
                    <a:pt x="418" y="1607"/>
                  </a:cubicBezTo>
                  <a:cubicBezTo>
                    <a:pt x="275" y="1607"/>
                    <a:pt x="120" y="1584"/>
                    <a:pt x="1" y="1524"/>
                  </a:cubicBezTo>
                  <a:lnTo>
                    <a:pt x="1" y="1524"/>
                  </a:lnTo>
                  <a:cubicBezTo>
                    <a:pt x="180" y="1774"/>
                    <a:pt x="477" y="1941"/>
                    <a:pt x="823" y="1941"/>
                  </a:cubicBezTo>
                  <a:cubicBezTo>
                    <a:pt x="1394" y="1941"/>
                    <a:pt x="1835" y="1477"/>
                    <a:pt x="1835" y="929"/>
                  </a:cubicBezTo>
                  <a:cubicBezTo>
                    <a:pt x="1835" y="512"/>
                    <a:pt x="1585" y="167"/>
                    <a:pt x="123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5" name="Google Shape;1445;p36"/>
            <p:cNvSpPr/>
            <p:nvPr/>
          </p:nvSpPr>
          <p:spPr>
            <a:xfrm>
              <a:off x="4211436" y="4294713"/>
              <a:ext cx="45477" cy="48084"/>
            </a:xfrm>
            <a:custGeom>
              <a:avLst/>
              <a:gdLst/>
              <a:ahLst/>
              <a:cxnLst/>
              <a:rect l="l" t="t" r="r" b="b"/>
              <a:pathLst>
                <a:path w="1239" h="1310" extrusionOk="0">
                  <a:moveTo>
                    <a:pt x="833" y="0"/>
                  </a:moveTo>
                  <a:cubicBezTo>
                    <a:pt x="929" y="119"/>
                    <a:pt x="964" y="250"/>
                    <a:pt x="964" y="393"/>
                  </a:cubicBezTo>
                  <a:cubicBezTo>
                    <a:pt x="964" y="786"/>
                    <a:pt x="655" y="1084"/>
                    <a:pt x="286" y="1084"/>
                  </a:cubicBezTo>
                  <a:cubicBezTo>
                    <a:pt x="191" y="1084"/>
                    <a:pt x="83" y="1072"/>
                    <a:pt x="0" y="1024"/>
                  </a:cubicBezTo>
                  <a:lnTo>
                    <a:pt x="0" y="1024"/>
                  </a:lnTo>
                  <a:cubicBezTo>
                    <a:pt x="119" y="1191"/>
                    <a:pt x="333" y="1310"/>
                    <a:pt x="548" y="1310"/>
                  </a:cubicBezTo>
                  <a:cubicBezTo>
                    <a:pt x="941" y="1310"/>
                    <a:pt x="1238" y="988"/>
                    <a:pt x="1238" y="619"/>
                  </a:cubicBezTo>
                  <a:cubicBezTo>
                    <a:pt x="1238" y="333"/>
                    <a:pt x="1072" y="95"/>
                    <a:pt x="83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6" name="Google Shape;1446;p36"/>
            <p:cNvSpPr/>
            <p:nvPr/>
          </p:nvSpPr>
          <p:spPr>
            <a:xfrm>
              <a:off x="4895361" y="4294713"/>
              <a:ext cx="45477" cy="48084"/>
            </a:xfrm>
            <a:custGeom>
              <a:avLst/>
              <a:gdLst/>
              <a:ahLst/>
              <a:cxnLst/>
              <a:rect l="l" t="t" r="r" b="b"/>
              <a:pathLst>
                <a:path w="1239" h="1310" extrusionOk="0">
                  <a:moveTo>
                    <a:pt x="405" y="0"/>
                  </a:moveTo>
                  <a:lnTo>
                    <a:pt x="405" y="0"/>
                  </a:lnTo>
                  <a:cubicBezTo>
                    <a:pt x="167" y="95"/>
                    <a:pt x="0" y="333"/>
                    <a:pt x="0" y="619"/>
                  </a:cubicBezTo>
                  <a:cubicBezTo>
                    <a:pt x="0" y="988"/>
                    <a:pt x="298" y="1310"/>
                    <a:pt x="691" y="1310"/>
                  </a:cubicBezTo>
                  <a:cubicBezTo>
                    <a:pt x="905" y="1310"/>
                    <a:pt x="1119" y="1191"/>
                    <a:pt x="1239" y="1024"/>
                  </a:cubicBezTo>
                  <a:lnTo>
                    <a:pt x="1239" y="1024"/>
                  </a:lnTo>
                  <a:cubicBezTo>
                    <a:pt x="1143" y="1072"/>
                    <a:pt x="1060" y="1084"/>
                    <a:pt x="953" y="1084"/>
                  </a:cubicBezTo>
                  <a:cubicBezTo>
                    <a:pt x="584" y="1084"/>
                    <a:pt x="274" y="786"/>
                    <a:pt x="274" y="393"/>
                  </a:cubicBezTo>
                  <a:cubicBezTo>
                    <a:pt x="274" y="250"/>
                    <a:pt x="310" y="119"/>
                    <a:pt x="40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7" name="Google Shape;1447;p36"/>
            <p:cNvSpPr/>
            <p:nvPr/>
          </p:nvSpPr>
          <p:spPr>
            <a:xfrm>
              <a:off x="4529999" y="4244427"/>
              <a:ext cx="128541" cy="135515"/>
            </a:xfrm>
            <a:custGeom>
              <a:avLst/>
              <a:gdLst/>
              <a:ahLst/>
              <a:cxnLst/>
              <a:rect l="l" t="t" r="r" b="b"/>
              <a:pathLst>
                <a:path w="3502" h="3692" extrusionOk="0">
                  <a:moveTo>
                    <a:pt x="1132" y="1"/>
                  </a:moveTo>
                  <a:lnTo>
                    <a:pt x="1132" y="1"/>
                  </a:lnTo>
                  <a:cubicBezTo>
                    <a:pt x="465" y="299"/>
                    <a:pt x="1" y="965"/>
                    <a:pt x="1" y="1751"/>
                  </a:cubicBezTo>
                  <a:cubicBezTo>
                    <a:pt x="1" y="2823"/>
                    <a:pt x="858" y="3692"/>
                    <a:pt x="1929" y="3692"/>
                  </a:cubicBezTo>
                  <a:cubicBezTo>
                    <a:pt x="2572" y="3692"/>
                    <a:pt x="3144" y="3370"/>
                    <a:pt x="3501" y="2882"/>
                  </a:cubicBezTo>
                  <a:lnTo>
                    <a:pt x="3501" y="2882"/>
                  </a:lnTo>
                  <a:cubicBezTo>
                    <a:pt x="3263" y="2989"/>
                    <a:pt x="2977" y="3049"/>
                    <a:pt x="2691" y="3049"/>
                  </a:cubicBezTo>
                  <a:cubicBezTo>
                    <a:pt x="1620" y="3049"/>
                    <a:pt x="763" y="2180"/>
                    <a:pt x="763" y="1132"/>
                  </a:cubicBezTo>
                  <a:cubicBezTo>
                    <a:pt x="763" y="715"/>
                    <a:pt x="894" y="322"/>
                    <a:pt x="11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4" name="Google Shape;126;p26">
            <a:extLst>
              <a:ext uri="{FF2B5EF4-FFF2-40B4-BE49-F238E27FC236}">
                <a16:creationId xmlns:a16="http://schemas.microsoft.com/office/drawing/2014/main" id="{FE066B60-2A75-43F9-9B1C-CA9FD929D9F3}"/>
              </a:ext>
            </a:extLst>
          </p:cNvPr>
          <p:cNvSpPr txBox="1">
            <a:spLocks/>
          </p:cNvSpPr>
          <p:nvPr/>
        </p:nvSpPr>
        <p:spPr>
          <a:xfrm>
            <a:off x="2971861" y="340769"/>
            <a:ext cx="2771605" cy="825286"/>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5200"/>
              <a:buFont typeface="Berkshire Swash"/>
              <a:buNone/>
              <a:defRPr sz="6000" b="0" i="0" u="none" strike="noStrike" cap="none">
                <a:solidFill>
                  <a:srgbClr val="FFFFFF"/>
                </a:solidFill>
                <a:latin typeface="Berkshire Swash"/>
                <a:ea typeface="Berkshire Swash"/>
                <a:cs typeface="Berkshire Swash"/>
                <a:sym typeface="Berkshire Swash"/>
              </a:defRPr>
            </a:lvl1pPr>
            <a:lvl2pPr marR="0" lvl="1"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2pPr>
            <a:lvl3pPr marR="0" lvl="2"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3pPr>
            <a:lvl4pPr marR="0" lvl="3"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4pPr>
            <a:lvl5pPr marR="0" lvl="4"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5pPr>
            <a:lvl6pPr marR="0" lvl="5"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6pPr>
            <a:lvl7pPr marR="0" lvl="6"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7pPr>
            <a:lvl8pPr marR="0" lvl="7"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8pPr>
            <a:lvl9pPr marR="0" lvl="8"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9pPr>
          </a:lstStyle>
          <a:p>
            <a:pPr marL="0" marR="0" lvl="0" indent="0" algn="ctr" defTabSz="914400" rtl="0" eaLnBrk="1" fontAlgn="auto" latinLnBrk="0" hangingPunct="1">
              <a:lnSpc>
                <a:spcPct val="100000"/>
              </a:lnSpc>
              <a:spcBef>
                <a:spcPts val="0"/>
              </a:spcBef>
              <a:spcAft>
                <a:spcPts val="0"/>
              </a:spcAft>
              <a:buClr>
                <a:srgbClr val="FFFFFF"/>
              </a:buClr>
              <a:buSzPts val="5200"/>
              <a:buFont typeface="Berkshire Swash"/>
              <a:buNone/>
              <a:tabLst/>
              <a:defRPr/>
            </a:pPr>
            <a:r>
              <a:rPr kumimoji="0" lang="ar-SA" sz="5400" b="0" i="0" u="none" strike="noStrike" kern="0" cap="none" spc="0" normalizeH="0" baseline="0" noProof="0" dirty="0">
                <a:ln>
                  <a:noFill/>
                </a:ln>
                <a:solidFill>
                  <a:srgbClr val="FFF7F1">
                    <a:lumMod val="90000"/>
                  </a:srgbClr>
                </a:solidFill>
                <a:effectLst>
                  <a:glow rad="88900">
                    <a:srgbClr val="FFF7F1">
                      <a:lumMod val="25000"/>
                    </a:srgbClr>
                  </a:glow>
                </a:effectLst>
                <a:uLnTx/>
                <a:uFillTx/>
                <a:latin typeface="Questv1" panose="01000500000000020006" pitchFamily="50" charset="-78"/>
                <a:cs typeface="Questv1" panose="01000500000000020006" pitchFamily="50" charset="-78"/>
                <a:sym typeface="Berkshire Swash"/>
              </a:rPr>
              <a:t>نشاط 4</a:t>
            </a:r>
            <a:endParaRPr kumimoji="0" lang="en-US" sz="5400" b="0" i="0" u="none" strike="noStrike" kern="0" cap="none" spc="0" normalizeH="0" baseline="0" noProof="0" dirty="0">
              <a:ln>
                <a:noFill/>
              </a:ln>
              <a:solidFill>
                <a:srgbClr val="FFF7F1">
                  <a:lumMod val="90000"/>
                </a:srgbClr>
              </a:solidFill>
              <a:effectLst>
                <a:glow rad="88900">
                  <a:srgbClr val="FFF7F1">
                    <a:lumMod val="25000"/>
                  </a:srgbClr>
                </a:glow>
              </a:effectLst>
              <a:uLnTx/>
              <a:uFillTx/>
              <a:latin typeface="Questv1" panose="01000500000000020006" pitchFamily="50" charset="-78"/>
              <a:cs typeface="Questv1" panose="01000500000000020006" pitchFamily="50" charset="-78"/>
              <a:sym typeface="Berkshire Swash"/>
            </a:endParaRPr>
          </a:p>
        </p:txBody>
      </p:sp>
      <p:grpSp>
        <p:nvGrpSpPr>
          <p:cNvPr id="43" name="Google Shape;1437;p36">
            <a:extLst>
              <a:ext uri="{FF2B5EF4-FFF2-40B4-BE49-F238E27FC236}">
                <a16:creationId xmlns:a16="http://schemas.microsoft.com/office/drawing/2014/main" id="{35FA222C-260C-4C6F-A4FF-676A1F6ADAE6}"/>
              </a:ext>
            </a:extLst>
          </p:cNvPr>
          <p:cNvGrpSpPr/>
          <p:nvPr/>
        </p:nvGrpSpPr>
        <p:grpSpPr>
          <a:xfrm>
            <a:off x="7913065" y="104779"/>
            <a:ext cx="1105166" cy="1061552"/>
            <a:chOff x="6535925" y="-2669850"/>
            <a:chExt cx="558125" cy="536100"/>
          </a:xfrm>
        </p:grpSpPr>
        <p:sp>
          <p:nvSpPr>
            <p:cNvPr id="55" name="Google Shape;1438;p36">
              <a:extLst>
                <a:ext uri="{FF2B5EF4-FFF2-40B4-BE49-F238E27FC236}">
                  <a16:creationId xmlns:a16="http://schemas.microsoft.com/office/drawing/2014/main" id="{3D3C5429-ED37-45B5-A6EE-BEC71A168149}"/>
                </a:ext>
              </a:extLst>
            </p:cNvPr>
            <p:cNvSpPr/>
            <p:nvPr/>
          </p:nvSpPr>
          <p:spPr>
            <a:xfrm>
              <a:off x="6868700" y="-2505750"/>
              <a:ext cx="109575" cy="101900"/>
            </a:xfrm>
            <a:custGeom>
              <a:avLst/>
              <a:gdLst/>
              <a:ahLst/>
              <a:cxnLst/>
              <a:rect l="l" t="t" r="r" b="b"/>
              <a:pathLst>
                <a:path w="4383" h="4076" extrusionOk="0">
                  <a:moveTo>
                    <a:pt x="2203" y="0"/>
                  </a:moveTo>
                  <a:cubicBezTo>
                    <a:pt x="2168" y="0"/>
                    <a:pt x="2126" y="15"/>
                    <a:pt x="2084" y="45"/>
                  </a:cubicBezTo>
                  <a:lnTo>
                    <a:pt x="1489" y="1247"/>
                  </a:lnTo>
                  <a:cubicBezTo>
                    <a:pt x="1489" y="1283"/>
                    <a:pt x="1465" y="1295"/>
                    <a:pt x="1429" y="1295"/>
                  </a:cubicBezTo>
                  <a:lnTo>
                    <a:pt x="96" y="1485"/>
                  </a:lnTo>
                  <a:cubicBezTo>
                    <a:pt x="13" y="1509"/>
                    <a:pt x="1" y="1593"/>
                    <a:pt x="48" y="1640"/>
                  </a:cubicBezTo>
                  <a:lnTo>
                    <a:pt x="1013" y="2581"/>
                  </a:lnTo>
                  <a:cubicBezTo>
                    <a:pt x="1048" y="2593"/>
                    <a:pt x="1048" y="2617"/>
                    <a:pt x="1048" y="2652"/>
                  </a:cubicBezTo>
                  <a:lnTo>
                    <a:pt x="822" y="3974"/>
                  </a:lnTo>
                  <a:cubicBezTo>
                    <a:pt x="822" y="4033"/>
                    <a:pt x="871" y="4075"/>
                    <a:pt x="921" y="4075"/>
                  </a:cubicBezTo>
                  <a:cubicBezTo>
                    <a:pt x="932" y="4075"/>
                    <a:pt x="943" y="4073"/>
                    <a:pt x="953" y="4069"/>
                  </a:cubicBezTo>
                  <a:lnTo>
                    <a:pt x="2144" y="3438"/>
                  </a:lnTo>
                  <a:cubicBezTo>
                    <a:pt x="2156" y="3432"/>
                    <a:pt x="2168" y="3429"/>
                    <a:pt x="2181" y="3429"/>
                  </a:cubicBezTo>
                  <a:cubicBezTo>
                    <a:pt x="2194" y="3429"/>
                    <a:pt x="2209" y="3432"/>
                    <a:pt x="2227" y="3438"/>
                  </a:cubicBezTo>
                  <a:lnTo>
                    <a:pt x="3418" y="4069"/>
                  </a:lnTo>
                  <a:cubicBezTo>
                    <a:pt x="3430" y="4073"/>
                    <a:pt x="3443" y="4075"/>
                    <a:pt x="3455" y="4075"/>
                  </a:cubicBezTo>
                  <a:cubicBezTo>
                    <a:pt x="3512" y="4075"/>
                    <a:pt x="3559" y="4033"/>
                    <a:pt x="3549" y="3974"/>
                  </a:cubicBezTo>
                  <a:lnTo>
                    <a:pt x="3322" y="2652"/>
                  </a:lnTo>
                  <a:cubicBezTo>
                    <a:pt x="3322" y="2617"/>
                    <a:pt x="3334" y="2593"/>
                    <a:pt x="3358" y="2581"/>
                  </a:cubicBezTo>
                  <a:lnTo>
                    <a:pt x="4323" y="1640"/>
                  </a:lnTo>
                  <a:cubicBezTo>
                    <a:pt x="4382" y="1593"/>
                    <a:pt x="4346" y="1509"/>
                    <a:pt x="4275" y="1485"/>
                  </a:cubicBezTo>
                  <a:lnTo>
                    <a:pt x="2941" y="1295"/>
                  </a:lnTo>
                  <a:cubicBezTo>
                    <a:pt x="2918" y="1295"/>
                    <a:pt x="2894" y="1283"/>
                    <a:pt x="2882" y="1247"/>
                  </a:cubicBezTo>
                  <a:lnTo>
                    <a:pt x="2287" y="45"/>
                  </a:lnTo>
                  <a:cubicBezTo>
                    <a:pt x="2269" y="15"/>
                    <a:pt x="2239" y="0"/>
                    <a:pt x="2203" y="0"/>
                  </a:cubicBezTo>
                  <a:close/>
                </a:path>
              </a:pathLst>
            </a:custGeom>
            <a:gradFill>
              <a:gsLst>
                <a:gs pos="0">
                  <a:srgbClr val="E69138"/>
                </a:gs>
                <a:gs pos="50000">
                  <a:srgbClr val="FFF2CC"/>
                </a:gs>
                <a:gs pos="100000">
                  <a:srgbClr val="E69138"/>
                </a:gs>
              </a:gsLst>
              <a:lin ang="2700006"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439;p36">
              <a:extLst>
                <a:ext uri="{FF2B5EF4-FFF2-40B4-BE49-F238E27FC236}">
                  <a16:creationId xmlns:a16="http://schemas.microsoft.com/office/drawing/2014/main" id="{BDA13AB0-F992-463C-A816-1C760B3C759D}"/>
                </a:ext>
              </a:extLst>
            </p:cNvPr>
            <p:cNvSpPr/>
            <p:nvPr/>
          </p:nvSpPr>
          <p:spPr>
            <a:xfrm>
              <a:off x="6572525" y="-2669850"/>
              <a:ext cx="521525" cy="536100"/>
            </a:xfrm>
            <a:custGeom>
              <a:avLst/>
              <a:gdLst/>
              <a:ahLst/>
              <a:cxnLst/>
              <a:rect l="l" t="t" r="r" b="b"/>
              <a:pathLst>
                <a:path w="20861" h="21444" extrusionOk="0">
                  <a:moveTo>
                    <a:pt x="8204" y="1"/>
                  </a:moveTo>
                  <a:lnTo>
                    <a:pt x="8204" y="1"/>
                  </a:lnTo>
                  <a:cubicBezTo>
                    <a:pt x="3489" y="1191"/>
                    <a:pt x="1" y="5466"/>
                    <a:pt x="1" y="10550"/>
                  </a:cubicBezTo>
                  <a:cubicBezTo>
                    <a:pt x="1" y="16562"/>
                    <a:pt x="4882" y="21444"/>
                    <a:pt x="10895" y="21444"/>
                  </a:cubicBezTo>
                  <a:cubicBezTo>
                    <a:pt x="15336" y="21444"/>
                    <a:pt x="19158" y="18789"/>
                    <a:pt x="20861" y="14979"/>
                  </a:cubicBezTo>
                  <a:lnTo>
                    <a:pt x="20861" y="14979"/>
                  </a:lnTo>
                  <a:cubicBezTo>
                    <a:pt x="19289" y="16027"/>
                    <a:pt x="17146" y="16979"/>
                    <a:pt x="15110" y="16979"/>
                  </a:cubicBezTo>
                  <a:cubicBezTo>
                    <a:pt x="9669" y="16979"/>
                    <a:pt x="4990" y="12455"/>
                    <a:pt x="4990" y="7014"/>
                  </a:cubicBezTo>
                  <a:cubicBezTo>
                    <a:pt x="4990" y="4394"/>
                    <a:pt x="6526" y="1775"/>
                    <a:pt x="8204" y="1"/>
                  </a:cubicBezTo>
                  <a:close/>
                </a:path>
              </a:pathLst>
            </a:custGeom>
            <a:gradFill>
              <a:gsLst>
                <a:gs pos="0">
                  <a:srgbClr val="E69138"/>
                </a:gs>
                <a:gs pos="50000">
                  <a:srgbClr val="FFF2CC"/>
                </a:gs>
                <a:gs pos="100000">
                  <a:srgbClr val="E69138"/>
                </a:gs>
              </a:gsLst>
              <a:lin ang="2700006"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440;p36">
              <a:extLst>
                <a:ext uri="{FF2B5EF4-FFF2-40B4-BE49-F238E27FC236}">
                  <a16:creationId xmlns:a16="http://schemas.microsoft.com/office/drawing/2014/main" id="{ED36222E-E060-4324-BC28-7E4F942D0FD4}"/>
                </a:ext>
              </a:extLst>
            </p:cNvPr>
            <p:cNvSpPr/>
            <p:nvPr/>
          </p:nvSpPr>
          <p:spPr>
            <a:xfrm>
              <a:off x="6535925" y="-2669850"/>
              <a:ext cx="558125" cy="469825"/>
            </a:xfrm>
            <a:custGeom>
              <a:avLst/>
              <a:gdLst/>
              <a:ahLst/>
              <a:cxnLst/>
              <a:rect l="l" t="t" r="r" b="b"/>
              <a:pathLst>
                <a:path w="22325" h="18793" extrusionOk="0">
                  <a:moveTo>
                    <a:pt x="9668" y="1"/>
                  </a:moveTo>
                  <a:lnTo>
                    <a:pt x="9668" y="1"/>
                  </a:lnTo>
                  <a:cubicBezTo>
                    <a:pt x="9667" y="1"/>
                    <a:pt x="1" y="6109"/>
                    <a:pt x="6585" y="15229"/>
                  </a:cubicBezTo>
                  <a:cubicBezTo>
                    <a:pt x="7896" y="17034"/>
                    <a:pt x="11307" y="18793"/>
                    <a:pt x="14854" y="18793"/>
                  </a:cubicBezTo>
                  <a:cubicBezTo>
                    <a:pt x="17554" y="18793"/>
                    <a:pt x="20333" y="17773"/>
                    <a:pt x="22325" y="14979"/>
                  </a:cubicBezTo>
                  <a:lnTo>
                    <a:pt x="22325" y="14979"/>
                  </a:lnTo>
                  <a:cubicBezTo>
                    <a:pt x="20753" y="16027"/>
                    <a:pt x="18872" y="16646"/>
                    <a:pt x="16824" y="16658"/>
                  </a:cubicBezTo>
                  <a:cubicBezTo>
                    <a:pt x="11383" y="16658"/>
                    <a:pt x="6966" y="12240"/>
                    <a:pt x="6966" y="6787"/>
                  </a:cubicBezTo>
                  <a:cubicBezTo>
                    <a:pt x="6966" y="4156"/>
                    <a:pt x="7990" y="1775"/>
                    <a:pt x="9668" y="1"/>
                  </a:cubicBezTo>
                  <a:close/>
                </a:path>
              </a:pathLst>
            </a:custGeom>
            <a:gradFill>
              <a:gsLst>
                <a:gs pos="0">
                  <a:srgbClr val="E69138"/>
                </a:gs>
                <a:gs pos="50000">
                  <a:srgbClr val="F9CB9C"/>
                </a:gs>
                <a:gs pos="100000">
                  <a:srgbClr val="E69138"/>
                </a:gs>
              </a:gsLst>
              <a:lin ang="2700006"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1" name="Google Shape;1437;p36">
            <a:extLst>
              <a:ext uri="{FF2B5EF4-FFF2-40B4-BE49-F238E27FC236}">
                <a16:creationId xmlns:a16="http://schemas.microsoft.com/office/drawing/2014/main" id="{460D292C-77BA-4F27-BD03-9183C899B0CD}"/>
              </a:ext>
            </a:extLst>
          </p:cNvPr>
          <p:cNvGrpSpPr/>
          <p:nvPr/>
        </p:nvGrpSpPr>
        <p:grpSpPr>
          <a:xfrm>
            <a:off x="303428" y="97885"/>
            <a:ext cx="1105166" cy="1061552"/>
            <a:chOff x="6535925" y="-2669850"/>
            <a:chExt cx="558125" cy="536100"/>
          </a:xfrm>
        </p:grpSpPr>
        <p:sp>
          <p:nvSpPr>
            <p:cNvPr id="62" name="Google Shape;1438;p36">
              <a:extLst>
                <a:ext uri="{FF2B5EF4-FFF2-40B4-BE49-F238E27FC236}">
                  <a16:creationId xmlns:a16="http://schemas.microsoft.com/office/drawing/2014/main" id="{FD6477B6-5B26-44C9-AC19-A5F3BFB4BD12}"/>
                </a:ext>
              </a:extLst>
            </p:cNvPr>
            <p:cNvSpPr/>
            <p:nvPr/>
          </p:nvSpPr>
          <p:spPr>
            <a:xfrm>
              <a:off x="6868700" y="-2505750"/>
              <a:ext cx="109575" cy="101900"/>
            </a:xfrm>
            <a:custGeom>
              <a:avLst/>
              <a:gdLst/>
              <a:ahLst/>
              <a:cxnLst/>
              <a:rect l="l" t="t" r="r" b="b"/>
              <a:pathLst>
                <a:path w="4383" h="4076" extrusionOk="0">
                  <a:moveTo>
                    <a:pt x="2203" y="0"/>
                  </a:moveTo>
                  <a:cubicBezTo>
                    <a:pt x="2168" y="0"/>
                    <a:pt x="2126" y="15"/>
                    <a:pt x="2084" y="45"/>
                  </a:cubicBezTo>
                  <a:lnTo>
                    <a:pt x="1489" y="1247"/>
                  </a:lnTo>
                  <a:cubicBezTo>
                    <a:pt x="1489" y="1283"/>
                    <a:pt x="1465" y="1295"/>
                    <a:pt x="1429" y="1295"/>
                  </a:cubicBezTo>
                  <a:lnTo>
                    <a:pt x="96" y="1485"/>
                  </a:lnTo>
                  <a:cubicBezTo>
                    <a:pt x="13" y="1509"/>
                    <a:pt x="1" y="1593"/>
                    <a:pt x="48" y="1640"/>
                  </a:cubicBezTo>
                  <a:lnTo>
                    <a:pt x="1013" y="2581"/>
                  </a:lnTo>
                  <a:cubicBezTo>
                    <a:pt x="1048" y="2593"/>
                    <a:pt x="1048" y="2617"/>
                    <a:pt x="1048" y="2652"/>
                  </a:cubicBezTo>
                  <a:lnTo>
                    <a:pt x="822" y="3974"/>
                  </a:lnTo>
                  <a:cubicBezTo>
                    <a:pt x="822" y="4033"/>
                    <a:pt x="871" y="4075"/>
                    <a:pt x="921" y="4075"/>
                  </a:cubicBezTo>
                  <a:cubicBezTo>
                    <a:pt x="932" y="4075"/>
                    <a:pt x="943" y="4073"/>
                    <a:pt x="953" y="4069"/>
                  </a:cubicBezTo>
                  <a:lnTo>
                    <a:pt x="2144" y="3438"/>
                  </a:lnTo>
                  <a:cubicBezTo>
                    <a:pt x="2156" y="3432"/>
                    <a:pt x="2168" y="3429"/>
                    <a:pt x="2181" y="3429"/>
                  </a:cubicBezTo>
                  <a:cubicBezTo>
                    <a:pt x="2194" y="3429"/>
                    <a:pt x="2209" y="3432"/>
                    <a:pt x="2227" y="3438"/>
                  </a:cubicBezTo>
                  <a:lnTo>
                    <a:pt x="3418" y="4069"/>
                  </a:lnTo>
                  <a:cubicBezTo>
                    <a:pt x="3430" y="4073"/>
                    <a:pt x="3443" y="4075"/>
                    <a:pt x="3455" y="4075"/>
                  </a:cubicBezTo>
                  <a:cubicBezTo>
                    <a:pt x="3512" y="4075"/>
                    <a:pt x="3559" y="4033"/>
                    <a:pt x="3549" y="3974"/>
                  </a:cubicBezTo>
                  <a:lnTo>
                    <a:pt x="3322" y="2652"/>
                  </a:lnTo>
                  <a:cubicBezTo>
                    <a:pt x="3322" y="2617"/>
                    <a:pt x="3334" y="2593"/>
                    <a:pt x="3358" y="2581"/>
                  </a:cubicBezTo>
                  <a:lnTo>
                    <a:pt x="4323" y="1640"/>
                  </a:lnTo>
                  <a:cubicBezTo>
                    <a:pt x="4382" y="1593"/>
                    <a:pt x="4346" y="1509"/>
                    <a:pt x="4275" y="1485"/>
                  </a:cubicBezTo>
                  <a:lnTo>
                    <a:pt x="2941" y="1295"/>
                  </a:lnTo>
                  <a:cubicBezTo>
                    <a:pt x="2918" y="1295"/>
                    <a:pt x="2894" y="1283"/>
                    <a:pt x="2882" y="1247"/>
                  </a:cubicBezTo>
                  <a:lnTo>
                    <a:pt x="2287" y="45"/>
                  </a:lnTo>
                  <a:cubicBezTo>
                    <a:pt x="2269" y="15"/>
                    <a:pt x="2239" y="0"/>
                    <a:pt x="2203" y="0"/>
                  </a:cubicBezTo>
                  <a:close/>
                </a:path>
              </a:pathLst>
            </a:custGeom>
            <a:gradFill>
              <a:gsLst>
                <a:gs pos="0">
                  <a:srgbClr val="E69138"/>
                </a:gs>
                <a:gs pos="50000">
                  <a:srgbClr val="FFF2CC"/>
                </a:gs>
                <a:gs pos="100000">
                  <a:srgbClr val="E69138"/>
                </a:gs>
              </a:gsLst>
              <a:lin ang="2700006"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1439;p36">
              <a:extLst>
                <a:ext uri="{FF2B5EF4-FFF2-40B4-BE49-F238E27FC236}">
                  <a16:creationId xmlns:a16="http://schemas.microsoft.com/office/drawing/2014/main" id="{FD896054-929A-49C3-9D0D-0F2D6633944B}"/>
                </a:ext>
              </a:extLst>
            </p:cNvPr>
            <p:cNvSpPr/>
            <p:nvPr/>
          </p:nvSpPr>
          <p:spPr>
            <a:xfrm>
              <a:off x="6572525" y="-2669850"/>
              <a:ext cx="521525" cy="536100"/>
            </a:xfrm>
            <a:custGeom>
              <a:avLst/>
              <a:gdLst/>
              <a:ahLst/>
              <a:cxnLst/>
              <a:rect l="l" t="t" r="r" b="b"/>
              <a:pathLst>
                <a:path w="20861" h="21444" extrusionOk="0">
                  <a:moveTo>
                    <a:pt x="8204" y="1"/>
                  </a:moveTo>
                  <a:lnTo>
                    <a:pt x="8204" y="1"/>
                  </a:lnTo>
                  <a:cubicBezTo>
                    <a:pt x="3489" y="1191"/>
                    <a:pt x="1" y="5466"/>
                    <a:pt x="1" y="10550"/>
                  </a:cubicBezTo>
                  <a:cubicBezTo>
                    <a:pt x="1" y="16562"/>
                    <a:pt x="4882" y="21444"/>
                    <a:pt x="10895" y="21444"/>
                  </a:cubicBezTo>
                  <a:cubicBezTo>
                    <a:pt x="15336" y="21444"/>
                    <a:pt x="19158" y="18789"/>
                    <a:pt x="20861" y="14979"/>
                  </a:cubicBezTo>
                  <a:lnTo>
                    <a:pt x="20861" y="14979"/>
                  </a:lnTo>
                  <a:cubicBezTo>
                    <a:pt x="19289" y="16027"/>
                    <a:pt x="17146" y="16979"/>
                    <a:pt x="15110" y="16979"/>
                  </a:cubicBezTo>
                  <a:cubicBezTo>
                    <a:pt x="9669" y="16979"/>
                    <a:pt x="4990" y="12455"/>
                    <a:pt x="4990" y="7014"/>
                  </a:cubicBezTo>
                  <a:cubicBezTo>
                    <a:pt x="4990" y="4394"/>
                    <a:pt x="6526" y="1775"/>
                    <a:pt x="8204" y="1"/>
                  </a:cubicBezTo>
                  <a:close/>
                </a:path>
              </a:pathLst>
            </a:custGeom>
            <a:gradFill>
              <a:gsLst>
                <a:gs pos="0">
                  <a:srgbClr val="E69138"/>
                </a:gs>
                <a:gs pos="50000">
                  <a:srgbClr val="FFF2CC"/>
                </a:gs>
                <a:gs pos="100000">
                  <a:srgbClr val="E69138"/>
                </a:gs>
              </a:gsLst>
              <a:lin ang="2700006"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1440;p36">
              <a:extLst>
                <a:ext uri="{FF2B5EF4-FFF2-40B4-BE49-F238E27FC236}">
                  <a16:creationId xmlns:a16="http://schemas.microsoft.com/office/drawing/2014/main" id="{8F1C128F-1611-4B5A-A28B-1E1504887A06}"/>
                </a:ext>
              </a:extLst>
            </p:cNvPr>
            <p:cNvSpPr/>
            <p:nvPr/>
          </p:nvSpPr>
          <p:spPr>
            <a:xfrm>
              <a:off x="6535925" y="-2669850"/>
              <a:ext cx="558125" cy="469825"/>
            </a:xfrm>
            <a:custGeom>
              <a:avLst/>
              <a:gdLst/>
              <a:ahLst/>
              <a:cxnLst/>
              <a:rect l="l" t="t" r="r" b="b"/>
              <a:pathLst>
                <a:path w="22325" h="18793" extrusionOk="0">
                  <a:moveTo>
                    <a:pt x="9668" y="1"/>
                  </a:moveTo>
                  <a:lnTo>
                    <a:pt x="9668" y="1"/>
                  </a:lnTo>
                  <a:cubicBezTo>
                    <a:pt x="9667" y="1"/>
                    <a:pt x="1" y="6109"/>
                    <a:pt x="6585" y="15229"/>
                  </a:cubicBezTo>
                  <a:cubicBezTo>
                    <a:pt x="7896" y="17034"/>
                    <a:pt x="11307" y="18793"/>
                    <a:pt x="14854" y="18793"/>
                  </a:cubicBezTo>
                  <a:cubicBezTo>
                    <a:pt x="17554" y="18793"/>
                    <a:pt x="20333" y="17773"/>
                    <a:pt x="22325" y="14979"/>
                  </a:cubicBezTo>
                  <a:lnTo>
                    <a:pt x="22325" y="14979"/>
                  </a:lnTo>
                  <a:cubicBezTo>
                    <a:pt x="20753" y="16027"/>
                    <a:pt x="18872" y="16646"/>
                    <a:pt x="16824" y="16658"/>
                  </a:cubicBezTo>
                  <a:cubicBezTo>
                    <a:pt x="11383" y="16658"/>
                    <a:pt x="6966" y="12240"/>
                    <a:pt x="6966" y="6787"/>
                  </a:cubicBezTo>
                  <a:cubicBezTo>
                    <a:pt x="6966" y="4156"/>
                    <a:pt x="7990" y="1775"/>
                    <a:pt x="9668" y="1"/>
                  </a:cubicBezTo>
                  <a:close/>
                </a:path>
              </a:pathLst>
            </a:custGeom>
            <a:gradFill>
              <a:gsLst>
                <a:gs pos="0">
                  <a:srgbClr val="E69138"/>
                </a:gs>
                <a:gs pos="50000">
                  <a:srgbClr val="F9CB9C"/>
                </a:gs>
                <a:gs pos="100000">
                  <a:srgbClr val="E69138"/>
                </a:gs>
              </a:gsLst>
              <a:lin ang="2700006"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5" name="مربع نص 64">
            <a:extLst>
              <a:ext uri="{FF2B5EF4-FFF2-40B4-BE49-F238E27FC236}">
                <a16:creationId xmlns:a16="http://schemas.microsoft.com/office/drawing/2014/main" id="{9C278D61-5980-482F-9726-F627B81F629F}"/>
              </a:ext>
            </a:extLst>
          </p:cNvPr>
          <p:cNvSpPr txBox="1"/>
          <p:nvPr/>
        </p:nvSpPr>
        <p:spPr>
          <a:xfrm>
            <a:off x="-15454" y="1103003"/>
            <a:ext cx="9159454" cy="1109919"/>
          </a:xfrm>
          <a:prstGeom prst="rect">
            <a:avLst/>
          </a:prstGeom>
          <a:noFill/>
        </p:spPr>
        <p:txBody>
          <a:bodyPr wrap="square">
            <a:spAutoFit/>
          </a:bodyPr>
          <a:lstStyle/>
          <a:p>
            <a:pPr lvl="1" algn="ctr" rtl="1">
              <a:lnSpc>
                <a:spcPct val="150000"/>
              </a:lnSpc>
              <a:spcAft>
                <a:spcPts val="800"/>
              </a:spcAft>
            </a:pPr>
            <a:r>
              <a:rPr lang="ar-SA" sz="2300" b="1" dirty="0">
                <a:solidFill>
                  <a:srgbClr val="F2A660"/>
                </a:solidFill>
                <a:effectLst>
                  <a:glow rad="114300">
                    <a:srgbClr val="4C2100"/>
                  </a:glow>
                </a:effectLst>
                <a:latin typeface="Hacen Liner XL" panose="02000000000000000000" pitchFamily="2" charset="-78"/>
                <a:cs typeface="Hacen Liner XL" panose="02000000000000000000" pitchFamily="2" charset="-78"/>
              </a:rPr>
              <a:t>راجع أحد كتب التفسير بالمأثور، وبين تفسير قوله تعالى:  </a:t>
            </a:r>
            <a:r>
              <a:rPr lang="ar-SA" sz="2300" b="1" dirty="0">
                <a:solidFill>
                  <a:srgbClr val="C3F2B8"/>
                </a:solidFill>
                <a:effectLst>
                  <a:glow rad="88900">
                    <a:srgbClr val="246A14"/>
                  </a:glow>
                </a:effectLst>
                <a:latin typeface="Rakkas" panose="00000500000000000000" pitchFamily="2" charset="-78"/>
                <a:cs typeface="Rakkas" panose="00000500000000000000" pitchFamily="2" charset="-78"/>
              </a:rPr>
              <a:t>﴿ </a:t>
            </a:r>
            <a:r>
              <a:rPr lang="ar-SA" sz="2300" b="1" dirty="0">
                <a:solidFill>
                  <a:srgbClr val="C3F2B8"/>
                </a:solidFill>
                <a:effectLst>
                  <a:glow rad="88900">
                    <a:srgbClr val="246A14"/>
                  </a:glow>
                </a:effectLst>
                <a:latin typeface="Hacen Liner XL" panose="02000000000000000000" pitchFamily="2" charset="-78"/>
                <a:cs typeface="Hacen Liner XL" panose="02000000000000000000" pitchFamily="2" charset="-78"/>
              </a:rPr>
              <a:t>فَلَا وَرَبِّكَ لَا يُؤْمِنُونَ </a:t>
            </a:r>
            <a:r>
              <a:rPr lang="ar-SA" sz="2300" b="1" dirty="0" err="1">
                <a:solidFill>
                  <a:srgbClr val="C3F2B8"/>
                </a:solidFill>
                <a:effectLst>
                  <a:glow rad="88900">
                    <a:srgbClr val="246A14"/>
                  </a:glow>
                </a:effectLst>
                <a:latin typeface="Hacen Liner XL" panose="02000000000000000000" pitchFamily="2" charset="-78"/>
                <a:cs typeface="Hacen Liner XL" panose="02000000000000000000" pitchFamily="2" charset="-78"/>
              </a:rPr>
              <a:t>حَتَّىٰ</a:t>
            </a:r>
            <a:r>
              <a:rPr lang="ar-SA" sz="2300" b="1" dirty="0">
                <a:solidFill>
                  <a:srgbClr val="C3F2B8"/>
                </a:solidFill>
                <a:effectLst>
                  <a:glow rad="88900">
                    <a:srgbClr val="246A14"/>
                  </a:glow>
                </a:effectLst>
                <a:latin typeface="Hacen Liner XL" panose="02000000000000000000" pitchFamily="2" charset="-78"/>
                <a:cs typeface="Hacen Liner XL" panose="02000000000000000000" pitchFamily="2" charset="-78"/>
              </a:rPr>
              <a:t> يُحَكِّمُوكَ فِيمَا شَجَرَ بَيْنَهُمْ ثُمَّ لَا يَجِدُوا فِي أَنفُسِهِمْ حَرَجًا مِّمَّا قَضَيْتَ وَيُسَلِّمُوا تَسْلِيمًا </a:t>
            </a:r>
            <a:r>
              <a:rPr lang="ar-SA" sz="2300" b="1" dirty="0">
                <a:solidFill>
                  <a:srgbClr val="C3F2B8"/>
                </a:solidFill>
                <a:effectLst>
                  <a:glow rad="88900">
                    <a:srgbClr val="246A14"/>
                  </a:glow>
                </a:effectLst>
                <a:latin typeface="Rakkas" panose="00000500000000000000" pitchFamily="2" charset="-78"/>
                <a:cs typeface="Rakkas" panose="00000500000000000000" pitchFamily="2" charset="-78"/>
              </a:rPr>
              <a:t>﴾</a:t>
            </a:r>
            <a:r>
              <a:rPr lang="ar-SA" sz="2300" b="1" dirty="0">
                <a:solidFill>
                  <a:srgbClr val="C3F2B8"/>
                </a:solidFill>
                <a:effectLst>
                  <a:glow rad="88900">
                    <a:srgbClr val="246A14"/>
                  </a:glow>
                </a:effectLst>
                <a:latin typeface="BoutrosNewsH1" pitchFamily="2" charset="-78"/>
                <a:cs typeface="AlWatanHeadlines-Bold" panose="00000700000000000000" pitchFamily="2" charset="-78"/>
              </a:rPr>
              <a:t>  </a:t>
            </a:r>
            <a:r>
              <a:rPr lang="ar-SA" sz="2300" b="1" dirty="0">
                <a:solidFill>
                  <a:srgbClr val="F2A660"/>
                </a:solidFill>
                <a:effectLst>
                  <a:glow rad="114300">
                    <a:srgbClr val="4C2100"/>
                  </a:glow>
                </a:effectLst>
                <a:latin typeface="Hacen Liner XL" panose="02000000000000000000" pitchFamily="2" charset="-78"/>
                <a:cs typeface="Hacen Liner XL" panose="02000000000000000000" pitchFamily="2" charset="-78"/>
              </a:rPr>
              <a:t>( النساء:65 )</a:t>
            </a:r>
            <a:endParaRPr lang="en-US" sz="2300" b="1" dirty="0">
              <a:solidFill>
                <a:srgbClr val="F2A660"/>
              </a:solidFill>
              <a:effectLst>
                <a:glow rad="114300">
                  <a:srgbClr val="4C2100"/>
                </a:glow>
              </a:effectLst>
              <a:latin typeface="Hacen Liner XL" panose="02000000000000000000" pitchFamily="2" charset="-78"/>
              <a:cs typeface="Hacen Liner XL" panose="02000000000000000000" pitchFamily="2" charset="-78"/>
            </a:endParaRPr>
          </a:p>
        </p:txBody>
      </p:sp>
      <p:pic>
        <p:nvPicPr>
          <p:cNvPr id="68" name="صورة 67" descr="صورة تحتوي على نص&#10;&#10;تم إنشاء الوصف تلقائياً">
            <a:extLst>
              <a:ext uri="{FF2B5EF4-FFF2-40B4-BE49-F238E27FC236}">
                <a16:creationId xmlns:a16="http://schemas.microsoft.com/office/drawing/2014/main" id="{C1CEA4E8-D1BB-4D9F-8980-3C4F8E30A7F9}"/>
              </a:ext>
            </a:extLst>
          </p:cNvPr>
          <p:cNvPicPr>
            <a:picLocks noChangeAspect="1"/>
          </p:cNvPicPr>
          <p:nvPr/>
        </p:nvPicPr>
        <p:blipFill>
          <a:blip r:embed="rId3"/>
          <a:stretch>
            <a:fillRect/>
          </a:stretch>
        </p:blipFill>
        <p:spPr>
          <a:xfrm>
            <a:off x="7711079" y="4298716"/>
            <a:ext cx="1403187" cy="829155"/>
          </a:xfrm>
          <a:prstGeom prst="rect">
            <a:avLst/>
          </a:prstGeom>
          <a:effectLst/>
        </p:spPr>
      </p:pic>
      <p:sp>
        <p:nvSpPr>
          <p:cNvPr id="41" name="مربع نص 40">
            <a:extLst>
              <a:ext uri="{FF2B5EF4-FFF2-40B4-BE49-F238E27FC236}">
                <a16:creationId xmlns:a16="http://schemas.microsoft.com/office/drawing/2014/main" id="{CC44BDC0-DE94-4757-9112-EDC9377BFC04}"/>
              </a:ext>
            </a:extLst>
          </p:cNvPr>
          <p:cNvSpPr txBox="1"/>
          <p:nvPr/>
        </p:nvSpPr>
        <p:spPr>
          <a:xfrm>
            <a:off x="-52370" y="2131190"/>
            <a:ext cx="9144000" cy="2005677"/>
          </a:xfrm>
          <a:prstGeom prst="rect">
            <a:avLst/>
          </a:prstGeom>
          <a:noFill/>
        </p:spPr>
        <p:txBody>
          <a:bodyPr wrap="square">
            <a:spAutoFit/>
          </a:bodyPr>
          <a:lstStyle/>
          <a:p>
            <a:pPr algn="r" rtl="1">
              <a:lnSpc>
                <a:spcPct val="150000"/>
              </a:lnSpc>
              <a:spcAft>
                <a:spcPts val="800"/>
              </a:spcAft>
            </a:pPr>
            <a:r>
              <a:rPr lang="ar-SA" sz="1700" b="1" dirty="0">
                <a:solidFill>
                  <a:schemeClr val="accent5">
                    <a:lumMod val="90000"/>
                  </a:schemeClr>
                </a:solidFill>
                <a:effectLst>
                  <a:glow rad="114300">
                    <a:srgbClr val="763300"/>
                  </a:glow>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تفسير ابن كثير يقسم تعالى بنفسه الكريمة المقدسة: أنه لا يؤمن أحد حتى يحكم الرسول صلى الله عليه وسلم في جميع الأمور، فما حكم به فهو الحق الي يجب الانقياد له باطناً وظاهراَ: ولهذا قال: ثم لا يجدونك في أنفسهم حرجاً مما حكمت به، وينقادون له في الظاهر والباطن فيسلمون لذلك تسليما كليا من غير ممانعة ولا مدافعة ولا منازعة، كما ورد في الحديث: والذي نفسي بيده لا يؤمن أحدكم حتى يكون هواه تبعا لما جئت له.</a:t>
            </a:r>
            <a:endParaRPr lang="en-US" sz="1700" b="1" dirty="0">
              <a:solidFill>
                <a:schemeClr val="accent5">
                  <a:lumMod val="90000"/>
                </a:schemeClr>
              </a:solidFill>
              <a:effectLst>
                <a:glow rad="114300">
                  <a:srgbClr val="763300"/>
                </a:glow>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378244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418"/>
                                        </p:tgtEl>
                                        <p:attrNameLst>
                                          <p:attrName>style.visibility</p:attrName>
                                        </p:attrNameLst>
                                      </p:cBhvr>
                                      <p:to>
                                        <p:strVal val="visible"/>
                                      </p:to>
                                    </p:set>
                                    <p:animEffect transition="in" filter="barn(outVertical)">
                                      <p:cBhvr>
                                        <p:cTn id="7" dur="500"/>
                                        <p:tgtEl>
                                          <p:spTgt spid="14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childTnLst>
                    </p:cTn>
                  </p:par>
                  <p:par>
                    <p:cTn id="12" fill="hold">
                      <p:stCondLst>
                        <p:cond delay="indefinite"/>
                      </p:stCondLst>
                      <p:childTnLst>
                        <p:par>
                          <p:cTn id="13" fill="hold">
                            <p:stCondLst>
                              <p:cond delay="0"/>
                            </p:stCondLst>
                            <p:childTnLst>
                              <p:par>
                                <p:cTn id="14" presetID="37" presetClass="entr" presetSubtype="0" fill="hold" grpId="0" nodeType="clickEffect">
                                  <p:stCondLst>
                                    <p:cond delay="0"/>
                                  </p:stCondLst>
                                  <p:iterate type="wd">
                                    <p:tmPct val="10000"/>
                                  </p:iterate>
                                  <p:childTnLst>
                                    <p:set>
                                      <p:cBhvr>
                                        <p:cTn id="15" dur="1" fill="hold">
                                          <p:stCondLst>
                                            <p:cond delay="0"/>
                                          </p:stCondLst>
                                        </p:cTn>
                                        <p:tgtEl>
                                          <p:spTgt spid="65"/>
                                        </p:tgtEl>
                                        <p:attrNameLst>
                                          <p:attrName>style.visibility</p:attrName>
                                        </p:attrNameLst>
                                      </p:cBhvr>
                                      <p:to>
                                        <p:strVal val="visible"/>
                                      </p:to>
                                    </p:set>
                                    <p:animEffect transition="in" filter="fade">
                                      <p:cBhvr>
                                        <p:cTn id="16" dur="1000"/>
                                        <p:tgtEl>
                                          <p:spTgt spid="65"/>
                                        </p:tgtEl>
                                      </p:cBhvr>
                                    </p:animEffect>
                                    <p:anim calcmode="lin" valueType="num">
                                      <p:cBhvr>
                                        <p:cTn id="17" dur="1000" fill="hold"/>
                                        <p:tgtEl>
                                          <p:spTgt spid="65"/>
                                        </p:tgtEl>
                                        <p:attrNameLst>
                                          <p:attrName>ppt_x</p:attrName>
                                        </p:attrNameLst>
                                      </p:cBhvr>
                                      <p:tavLst>
                                        <p:tav tm="0">
                                          <p:val>
                                            <p:strVal val="#ppt_x"/>
                                          </p:val>
                                        </p:tav>
                                        <p:tav tm="100000">
                                          <p:val>
                                            <p:strVal val="#ppt_x"/>
                                          </p:val>
                                        </p:tav>
                                      </p:tavLst>
                                    </p:anim>
                                    <p:anim calcmode="lin" valueType="num">
                                      <p:cBhvr>
                                        <p:cTn id="18" dur="900" decel="100000" fill="hold"/>
                                        <p:tgtEl>
                                          <p:spTgt spid="65"/>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1" presetClass="entr" presetSubtype="0" fill="hold" grpId="0" nodeType="clickEffect">
                                  <p:stCondLst>
                                    <p:cond delay="0"/>
                                  </p:stCondLst>
                                  <p:iterate type="wd">
                                    <p:tmPct val="10000"/>
                                  </p:iterate>
                                  <p:childTnLst>
                                    <p:set>
                                      <p:cBhvr>
                                        <p:cTn id="23" dur="1" fill="hold">
                                          <p:stCondLst>
                                            <p:cond delay="0"/>
                                          </p:stCondLst>
                                        </p:cTn>
                                        <p:tgtEl>
                                          <p:spTgt spid="41"/>
                                        </p:tgtEl>
                                        <p:attrNameLst>
                                          <p:attrName>style.visibility</p:attrName>
                                        </p:attrNameLst>
                                      </p:cBhvr>
                                      <p:to>
                                        <p:strVal val="visible"/>
                                      </p:to>
                                    </p:set>
                                    <p:anim calcmode="lin" valueType="num">
                                      <p:cBhvr>
                                        <p:cTn id="24" dur="75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25" dur="750" fill="hold"/>
                                        <p:tgtEl>
                                          <p:spTgt spid="41"/>
                                        </p:tgtEl>
                                        <p:attrNameLst>
                                          <p:attrName>ppt_y</p:attrName>
                                        </p:attrNameLst>
                                      </p:cBhvr>
                                      <p:tavLst>
                                        <p:tav tm="0">
                                          <p:val>
                                            <p:strVal val="#ppt_y"/>
                                          </p:val>
                                        </p:tav>
                                        <p:tav tm="100000">
                                          <p:val>
                                            <p:strVal val="#ppt_y"/>
                                          </p:val>
                                        </p:tav>
                                      </p:tavLst>
                                    </p:anim>
                                    <p:anim calcmode="lin" valueType="num">
                                      <p:cBhvr>
                                        <p:cTn id="26" dur="75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27" dur="75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28" dur="750" tmFilter="0,0; .5, 1; 1, 1"/>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65" grpId="0"/>
      <p:bldP spid="4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17"/>
        <p:cNvGrpSpPr/>
        <p:nvPr/>
      </p:nvGrpSpPr>
      <p:grpSpPr>
        <a:xfrm>
          <a:off x="0" y="0"/>
          <a:ext cx="0" cy="0"/>
          <a:chOff x="0" y="0"/>
          <a:chExt cx="0" cy="0"/>
        </a:xfrm>
      </p:grpSpPr>
      <p:grpSp>
        <p:nvGrpSpPr>
          <p:cNvPr id="1418" name="Google Shape;1418;p36"/>
          <p:cNvGrpSpPr/>
          <p:nvPr/>
        </p:nvGrpSpPr>
        <p:grpSpPr>
          <a:xfrm>
            <a:off x="2955830" y="239959"/>
            <a:ext cx="2804007" cy="836260"/>
            <a:chOff x="463764" y="1472422"/>
            <a:chExt cx="41070639" cy="3283008"/>
          </a:xfrm>
          <a:solidFill>
            <a:srgbClr val="F5C08F"/>
          </a:solidFill>
          <a:effectLst>
            <a:glow rad="88900">
              <a:srgbClr val="923F00"/>
            </a:glow>
          </a:effectLst>
        </p:grpSpPr>
        <p:sp>
          <p:nvSpPr>
            <p:cNvPr id="1419" name="Google Shape;1419;p36"/>
            <p:cNvSpPr/>
            <p:nvPr/>
          </p:nvSpPr>
          <p:spPr>
            <a:xfrm rot="5400000">
              <a:off x="38773646" y="1994673"/>
              <a:ext cx="3283008" cy="2238505"/>
            </a:xfrm>
            <a:custGeom>
              <a:avLst/>
              <a:gdLst/>
              <a:ahLst/>
              <a:cxnLst/>
              <a:rect l="l" t="t" r="r" b="b"/>
              <a:pathLst>
                <a:path w="56163" h="46483" extrusionOk="0">
                  <a:moveTo>
                    <a:pt x="28088" y="1"/>
                  </a:moveTo>
                  <a:cubicBezTo>
                    <a:pt x="27683" y="644"/>
                    <a:pt x="26766" y="1668"/>
                    <a:pt x="24861" y="2370"/>
                  </a:cubicBezTo>
                  <a:cubicBezTo>
                    <a:pt x="21551" y="3573"/>
                    <a:pt x="18015" y="5847"/>
                    <a:pt x="18015" y="8668"/>
                  </a:cubicBezTo>
                  <a:lnTo>
                    <a:pt x="18015" y="8990"/>
                  </a:lnTo>
                  <a:lnTo>
                    <a:pt x="17682" y="8966"/>
                  </a:lnTo>
                  <a:cubicBezTo>
                    <a:pt x="17682" y="8966"/>
                    <a:pt x="17479" y="8942"/>
                    <a:pt x="17158" y="8942"/>
                  </a:cubicBezTo>
                  <a:cubicBezTo>
                    <a:pt x="16277" y="8942"/>
                    <a:pt x="14574" y="9073"/>
                    <a:pt x="13098" y="10014"/>
                  </a:cubicBezTo>
                  <a:cubicBezTo>
                    <a:pt x="11288" y="11181"/>
                    <a:pt x="10359" y="13157"/>
                    <a:pt x="10359" y="15919"/>
                  </a:cubicBezTo>
                  <a:lnTo>
                    <a:pt x="10359" y="16241"/>
                  </a:lnTo>
                  <a:lnTo>
                    <a:pt x="10050" y="16217"/>
                  </a:lnTo>
                  <a:lnTo>
                    <a:pt x="10026" y="16217"/>
                  </a:lnTo>
                  <a:cubicBezTo>
                    <a:pt x="9562" y="16217"/>
                    <a:pt x="5525" y="16372"/>
                    <a:pt x="5525" y="21456"/>
                  </a:cubicBezTo>
                  <a:lnTo>
                    <a:pt x="5525" y="21718"/>
                  </a:lnTo>
                  <a:lnTo>
                    <a:pt x="5287" y="21753"/>
                  </a:lnTo>
                  <a:cubicBezTo>
                    <a:pt x="5061" y="21801"/>
                    <a:pt x="1" y="22765"/>
                    <a:pt x="1" y="27873"/>
                  </a:cubicBezTo>
                  <a:lnTo>
                    <a:pt x="1" y="46483"/>
                  </a:lnTo>
                  <a:lnTo>
                    <a:pt x="56163" y="46483"/>
                  </a:lnTo>
                  <a:lnTo>
                    <a:pt x="56163" y="27873"/>
                  </a:lnTo>
                  <a:cubicBezTo>
                    <a:pt x="56163" y="22777"/>
                    <a:pt x="51091" y="21801"/>
                    <a:pt x="50876" y="21765"/>
                  </a:cubicBezTo>
                  <a:lnTo>
                    <a:pt x="50638" y="21718"/>
                  </a:lnTo>
                  <a:lnTo>
                    <a:pt x="50638" y="21468"/>
                  </a:lnTo>
                  <a:cubicBezTo>
                    <a:pt x="50638" y="16372"/>
                    <a:pt x="46602" y="16229"/>
                    <a:pt x="46150" y="16229"/>
                  </a:cubicBezTo>
                  <a:lnTo>
                    <a:pt x="46114" y="16229"/>
                  </a:lnTo>
                  <a:lnTo>
                    <a:pt x="45804" y="16241"/>
                  </a:lnTo>
                  <a:lnTo>
                    <a:pt x="45804" y="15931"/>
                  </a:lnTo>
                  <a:cubicBezTo>
                    <a:pt x="45804" y="13157"/>
                    <a:pt x="44876" y="11169"/>
                    <a:pt x="43066" y="10014"/>
                  </a:cubicBezTo>
                  <a:cubicBezTo>
                    <a:pt x="41589" y="9085"/>
                    <a:pt x="39899" y="8942"/>
                    <a:pt x="39018" y="8942"/>
                  </a:cubicBezTo>
                  <a:cubicBezTo>
                    <a:pt x="38684" y="8942"/>
                    <a:pt x="38482" y="8966"/>
                    <a:pt x="38482" y="8966"/>
                  </a:cubicBezTo>
                  <a:lnTo>
                    <a:pt x="38149" y="8990"/>
                  </a:lnTo>
                  <a:lnTo>
                    <a:pt x="38149" y="8668"/>
                  </a:lnTo>
                  <a:cubicBezTo>
                    <a:pt x="38149" y="5847"/>
                    <a:pt x="34624" y="3573"/>
                    <a:pt x="31302" y="2370"/>
                  </a:cubicBezTo>
                  <a:cubicBezTo>
                    <a:pt x="29397" y="1668"/>
                    <a:pt x="28493" y="644"/>
                    <a:pt x="28088" y="1"/>
                  </a:cubicBezTo>
                  <a:close/>
                </a:path>
              </a:pathLst>
            </a:custGeom>
            <a:grpFill/>
            <a:ln w="3175">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0" name="Google Shape;1420;p36"/>
            <p:cNvSpPr/>
            <p:nvPr/>
          </p:nvSpPr>
          <p:spPr>
            <a:xfrm rot="-5400000">
              <a:off x="-57616" y="1993802"/>
              <a:ext cx="3283008" cy="2240248"/>
            </a:xfrm>
            <a:custGeom>
              <a:avLst/>
              <a:gdLst/>
              <a:ahLst/>
              <a:cxnLst/>
              <a:rect l="l" t="t" r="r" b="b"/>
              <a:pathLst>
                <a:path w="56163" h="46483" extrusionOk="0">
                  <a:moveTo>
                    <a:pt x="28088" y="1"/>
                  </a:moveTo>
                  <a:cubicBezTo>
                    <a:pt x="27683" y="644"/>
                    <a:pt x="26766" y="1668"/>
                    <a:pt x="24861" y="2370"/>
                  </a:cubicBezTo>
                  <a:cubicBezTo>
                    <a:pt x="21551" y="3573"/>
                    <a:pt x="18015" y="5847"/>
                    <a:pt x="18015" y="8668"/>
                  </a:cubicBezTo>
                  <a:lnTo>
                    <a:pt x="18015" y="8990"/>
                  </a:lnTo>
                  <a:lnTo>
                    <a:pt x="17682" y="8966"/>
                  </a:lnTo>
                  <a:cubicBezTo>
                    <a:pt x="17682" y="8966"/>
                    <a:pt x="17479" y="8942"/>
                    <a:pt x="17158" y="8942"/>
                  </a:cubicBezTo>
                  <a:cubicBezTo>
                    <a:pt x="16277" y="8942"/>
                    <a:pt x="14574" y="9073"/>
                    <a:pt x="13098" y="10014"/>
                  </a:cubicBezTo>
                  <a:cubicBezTo>
                    <a:pt x="11288" y="11181"/>
                    <a:pt x="10359" y="13157"/>
                    <a:pt x="10359" y="15919"/>
                  </a:cubicBezTo>
                  <a:lnTo>
                    <a:pt x="10359" y="16241"/>
                  </a:lnTo>
                  <a:lnTo>
                    <a:pt x="10050" y="16217"/>
                  </a:lnTo>
                  <a:lnTo>
                    <a:pt x="10026" y="16217"/>
                  </a:lnTo>
                  <a:cubicBezTo>
                    <a:pt x="9562" y="16217"/>
                    <a:pt x="5525" y="16372"/>
                    <a:pt x="5525" y="21456"/>
                  </a:cubicBezTo>
                  <a:lnTo>
                    <a:pt x="5525" y="21718"/>
                  </a:lnTo>
                  <a:lnTo>
                    <a:pt x="5287" y="21753"/>
                  </a:lnTo>
                  <a:cubicBezTo>
                    <a:pt x="5061" y="21801"/>
                    <a:pt x="1" y="22765"/>
                    <a:pt x="1" y="27873"/>
                  </a:cubicBezTo>
                  <a:lnTo>
                    <a:pt x="1" y="46483"/>
                  </a:lnTo>
                  <a:lnTo>
                    <a:pt x="56163" y="46483"/>
                  </a:lnTo>
                  <a:lnTo>
                    <a:pt x="56163" y="27873"/>
                  </a:lnTo>
                  <a:cubicBezTo>
                    <a:pt x="56163" y="22777"/>
                    <a:pt x="51091" y="21801"/>
                    <a:pt x="50876" y="21765"/>
                  </a:cubicBezTo>
                  <a:lnTo>
                    <a:pt x="50638" y="21718"/>
                  </a:lnTo>
                  <a:lnTo>
                    <a:pt x="50638" y="21468"/>
                  </a:lnTo>
                  <a:cubicBezTo>
                    <a:pt x="50638" y="16372"/>
                    <a:pt x="46602" y="16229"/>
                    <a:pt x="46150" y="16229"/>
                  </a:cubicBezTo>
                  <a:lnTo>
                    <a:pt x="46114" y="16229"/>
                  </a:lnTo>
                  <a:lnTo>
                    <a:pt x="45804" y="16241"/>
                  </a:lnTo>
                  <a:lnTo>
                    <a:pt x="45804" y="15931"/>
                  </a:lnTo>
                  <a:cubicBezTo>
                    <a:pt x="45804" y="13157"/>
                    <a:pt x="44876" y="11169"/>
                    <a:pt x="43066" y="10014"/>
                  </a:cubicBezTo>
                  <a:cubicBezTo>
                    <a:pt x="41589" y="9085"/>
                    <a:pt x="39899" y="8942"/>
                    <a:pt x="39018" y="8942"/>
                  </a:cubicBezTo>
                  <a:cubicBezTo>
                    <a:pt x="38684" y="8942"/>
                    <a:pt x="38482" y="8966"/>
                    <a:pt x="38482" y="8966"/>
                  </a:cubicBezTo>
                  <a:lnTo>
                    <a:pt x="38149" y="8990"/>
                  </a:lnTo>
                  <a:lnTo>
                    <a:pt x="38149" y="8668"/>
                  </a:lnTo>
                  <a:cubicBezTo>
                    <a:pt x="38149" y="5847"/>
                    <a:pt x="34624" y="3573"/>
                    <a:pt x="31302" y="2370"/>
                  </a:cubicBezTo>
                  <a:cubicBezTo>
                    <a:pt x="29397" y="1668"/>
                    <a:pt x="28493" y="644"/>
                    <a:pt x="28088" y="1"/>
                  </a:cubicBezTo>
                  <a:close/>
                </a:path>
              </a:pathLst>
            </a:custGeom>
            <a:grpFill/>
            <a:ln w="3175">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1" name="Google Shape;1421;p36"/>
            <p:cNvSpPr/>
            <p:nvPr/>
          </p:nvSpPr>
          <p:spPr>
            <a:xfrm>
              <a:off x="1990050" y="1472439"/>
              <a:ext cx="37522200" cy="3282600"/>
            </a:xfrm>
            <a:prstGeom prst="rect">
              <a:avLst/>
            </a:prstGeom>
            <a:grpFill/>
            <a:ln w="3175">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431" name="Google Shape;1431;p36"/>
          <p:cNvSpPr/>
          <p:nvPr/>
        </p:nvSpPr>
        <p:spPr>
          <a:xfrm>
            <a:off x="2800888" y="4176925"/>
            <a:ext cx="158100" cy="158100"/>
          </a:xfrm>
          <a:prstGeom prst="star4">
            <a:avLst>
              <a:gd name="adj" fmla="val 22470"/>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1432" name="Google Shape;1432;p36"/>
          <p:cNvSpPr/>
          <p:nvPr/>
        </p:nvSpPr>
        <p:spPr>
          <a:xfrm>
            <a:off x="2211936" y="4585250"/>
            <a:ext cx="158100" cy="158100"/>
          </a:xfrm>
          <a:prstGeom prst="star4">
            <a:avLst>
              <a:gd name="adj" fmla="val 22470"/>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3" name="Google Shape;1433;p36"/>
          <p:cNvSpPr/>
          <p:nvPr/>
        </p:nvSpPr>
        <p:spPr>
          <a:xfrm>
            <a:off x="5952963" y="4402350"/>
            <a:ext cx="158100" cy="158100"/>
          </a:xfrm>
          <a:prstGeom prst="star4">
            <a:avLst>
              <a:gd name="adj" fmla="val 22470"/>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1434" name="Google Shape;1434;p36"/>
          <p:cNvSpPr/>
          <p:nvPr/>
        </p:nvSpPr>
        <p:spPr>
          <a:xfrm>
            <a:off x="7865913" y="4065150"/>
            <a:ext cx="158100" cy="158100"/>
          </a:xfrm>
          <a:prstGeom prst="star4">
            <a:avLst>
              <a:gd name="adj" fmla="val 22470"/>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1435" name="Google Shape;1435;p36"/>
          <p:cNvSpPr/>
          <p:nvPr/>
        </p:nvSpPr>
        <p:spPr>
          <a:xfrm>
            <a:off x="6773963" y="4664300"/>
            <a:ext cx="158100" cy="158100"/>
          </a:xfrm>
          <a:prstGeom prst="star4">
            <a:avLst>
              <a:gd name="adj" fmla="val 22470"/>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6" name="Google Shape;1436;p36"/>
          <p:cNvSpPr/>
          <p:nvPr/>
        </p:nvSpPr>
        <p:spPr>
          <a:xfrm>
            <a:off x="896213" y="4402350"/>
            <a:ext cx="158100" cy="158100"/>
          </a:xfrm>
          <a:prstGeom prst="star4">
            <a:avLst>
              <a:gd name="adj" fmla="val 22470"/>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grpSp>
        <p:nvGrpSpPr>
          <p:cNvPr id="1441" name="Google Shape;1441;p36"/>
          <p:cNvGrpSpPr/>
          <p:nvPr/>
        </p:nvGrpSpPr>
        <p:grpSpPr>
          <a:xfrm>
            <a:off x="3356076" y="3921721"/>
            <a:ext cx="2431847" cy="1259703"/>
            <a:chOff x="3427418" y="4001037"/>
            <a:chExt cx="2304413" cy="1141966"/>
          </a:xfrm>
        </p:grpSpPr>
        <p:sp>
          <p:nvSpPr>
            <p:cNvPr id="1442" name="Google Shape;1442;p36"/>
            <p:cNvSpPr/>
            <p:nvPr/>
          </p:nvSpPr>
          <p:spPr>
            <a:xfrm>
              <a:off x="3427418" y="4066996"/>
              <a:ext cx="2304413" cy="1076007"/>
            </a:xfrm>
            <a:custGeom>
              <a:avLst/>
              <a:gdLst/>
              <a:ahLst/>
              <a:cxnLst/>
              <a:rect l="l" t="t" r="r" b="b"/>
              <a:pathLst>
                <a:path w="62782" h="29315" extrusionOk="0">
                  <a:moveTo>
                    <a:pt x="11514" y="1"/>
                  </a:moveTo>
                  <a:lnTo>
                    <a:pt x="11406" y="1608"/>
                  </a:lnTo>
                  <a:cubicBezTo>
                    <a:pt x="11002" y="2061"/>
                    <a:pt x="9870" y="3394"/>
                    <a:pt x="9823" y="3942"/>
                  </a:cubicBezTo>
                  <a:cubicBezTo>
                    <a:pt x="9787" y="4442"/>
                    <a:pt x="10144" y="4799"/>
                    <a:pt x="10335" y="4966"/>
                  </a:cubicBezTo>
                  <a:lnTo>
                    <a:pt x="9680" y="4966"/>
                  </a:lnTo>
                  <a:lnTo>
                    <a:pt x="9680" y="5335"/>
                  </a:lnTo>
                  <a:lnTo>
                    <a:pt x="10275" y="5335"/>
                  </a:lnTo>
                  <a:lnTo>
                    <a:pt x="10275" y="7026"/>
                  </a:lnTo>
                  <a:lnTo>
                    <a:pt x="9466" y="7026"/>
                  </a:lnTo>
                  <a:lnTo>
                    <a:pt x="9466" y="7264"/>
                  </a:lnTo>
                  <a:cubicBezTo>
                    <a:pt x="9466" y="7264"/>
                    <a:pt x="9966" y="7633"/>
                    <a:pt x="10049" y="7978"/>
                  </a:cubicBezTo>
                  <a:cubicBezTo>
                    <a:pt x="10085" y="8073"/>
                    <a:pt x="10037" y="9681"/>
                    <a:pt x="9978" y="11883"/>
                  </a:cubicBezTo>
                  <a:lnTo>
                    <a:pt x="9263" y="11883"/>
                  </a:lnTo>
                  <a:lnTo>
                    <a:pt x="9263" y="12610"/>
                  </a:lnTo>
                  <a:lnTo>
                    <a:pt x="9966" y="12610"/>
                  </a:lnTo>
                  <a:cubicBezTo>
                    <a:pt x="9882" y="15146"/>
                    <a:pt x="9787" y="18253"/>
                    <a:pt x="9704" y="20742"/>
                  </a:cubicBezTo>
                  <a:lnTo>
                    <a:pt x="9013" y="20742"/>
                  </a:lnTo>
                  <a:lnTo>
                    <a:pt x="9013" y="21468"/>
                  </a:lnTo>
                  <a:lnTo>
                    <a:pt x="9680" y="21468"/>
                  </a:lnTo>
                  <a:cubicBezTo>
                    <a:pt x="9644" y="22516"/>
                    <a:pt x="9620" y="23409"/>
                    <a:pt x="9585" y="24040"/>
                  </a:cubicBezTo>
                  <a:lnTo>
                    <a:pt x="8620" y="24040"/>
                  </a:lnTo>
                  <a:lnTo>
                    <a:pt x="8620" y="26278"/>
                  </a:lnTo>
                  <a:lnTo>
                    <a:pt x="7382" y="26278"/>
                  </a:lnTo>
                  <a:lnTo>
                    <a:pt x="7382" y="26230"/>
                  </a:lnTo>
                  <a:cubicBezTo>
                    <a:pt x="7382" y="26230"/>
                    <a:pt x="7894" y="25992"/>
                    <a:pt x="7858" y="25099"/>
                  </a:cubicBezTo>
                  <a:cubicBezTo>
                    <a:pt x="7835" y="24206"/>
                    <a:pt x="6882" y="23051"/>
                    <a:pt x="6049" y="22408"/>
                  </a:cubicBezTo>
                  <a:cubicBezTo>
                    <a:pt x="5227" y="21766"/>
                    <a:pt x="3965" y="20944"/>
                    <a:pt x="3953" y="20920"/>
                  </a:cubicBezTo>
                  <a:cubicBezTo>
                    <a:pt x="3917" y="20932"/>
                    <a:pt x="2667" y="21754"/>
                    <a:pt x="1846" y="22408"/>
                  </a:cubicBezTo>
                  <a:cubicBezTo>
                    <a:pt x="1012" y="23063"/>
                    <a:pt x="60" y="24218"/>
                    <a:pt x="36" y="25099"/>
                  </a:cubicBezTo>
                  <a:cubicBezTo>
                    <a:pt x="0" y="25992"/>
                    <a:pt x="512" y="26230"/>
                    <a:pt x="512" y="26230"/>
                  </a:cubicBezTo>
                  <a:lnTo>
                    <a:pt x="512" y="26278"/>
                  </a:lnTo>
                  <a:lnTo>
                    <a:pt x="36" y="26278"/>
                  </a:lnTo>
                  <a:lnTo>
                    <a:pt x="36" y="29314"/>
                  </a:lnTo>
                  <a:lnTo>
                    <a:pt x="62782" y="29314"/>
                  </a:lnTo>
                  <a:lnTo>
                    <a:pt x="62782" y="26278"/>
                  </a:lnTo>
                  <a:lnTo>
                    <a:pt x="62258" y="26278"/>
                  </a:lnTo>
                  <a:lnTo>
                    <a:pt x="62258" y="26254"/>
                  </a:lnTo>
                  <a:cubicBezTo>
                    <a:pt x="62258" y="26254"/>
                    <a:pt x="62770" y="26004"/>
                    <a:pt x="62734" y="25111"/>
                  </a:cubicBezTo>
                  <a:cubicBezTo>
                    <a:pt x="62710" y="24218"/>
                    <a:pt x="61758" y="23063"/>
                    <a:pt x="60924" y="22420"/>
                  </a:cubicBezTo>
                  <a:cubicBezTo>
                    <a:pt x="60103" y="21789"/>
                    <a:pt x="58841" y="20968"/>
                    <a:pt x="58817" y="20932"/>
                  </a:cubicBezTo>
                  <a:cubicBezTo>
                    <a:pt x="58793" y="20944"/>
                    <a:pt x="57543" y="21766"/>
                    <a:pt x="56722" y="22420"/>
                  </a:cubicBezTo>
                  <a:cubicBezTo>
                    <a:pt x="55888" y="23075"/>
                    <a:pt x="54936" y="24242"/>
                    <a:pt x="54912" y="25111"/>
                  </a:cubicBezTo>
                  <a:cubicBezTo>
                    <a:pt x="54876" y="26004"/>
                    <a:pt x="55388" y="26254"/>
                    <a:pt x="55388" y="26254"/>
                  </a:cubicBezTo>
                  <a:lnTo>
                    <a:pt x="55388" y="26290"/>
                  </a:lnTo>
                  <a:lnTo>
                    <a:pt x="54281" y="26290"/>
                  </a:lnTo>
                  <a:lnTo>
                    <a:pt x="54281" y="24063"/>
                  </a:lnTo>
                  <a:lnTo>
                    <a:pt x="53197" y="24063"/>
                  </a:lnTo>
                  <a:cubicBezTo>
                    <a:pt x="53185" y="23420"/>
                    <a:pt x="53150" y="22528"/>
                    <a:pt x="53102" y="21492"/>
                  </a:cubicBezTo>
                  <a:lnTo>
                    <a:pt x="53781" y="21492"/>
                  </a:lnTo>
                  <a:lnTo>
                    <a:pt x="53781" y="20753"/>
                  </a:lnTo>
                  <a:lnTo>
                    <a:pt x="53078" y="20753"/>
                  </a:lnTo>
                  <a:cubicBezTo>
                    <a:pt x="53007" y="18265"/>
                    <a:pt x="52900" y="15158"/>
                    <a:pt x="52828" y="12633"/>
                  </a:cubicBezTo>
                  <a:lnTo>
                    <a:pt x="53519" y="12633"/>
                  </a:lnTo>
                  <a:lnTo>
                    <a:pt x="53519" y="11907"/>
                  </a:lnTo>
                  <a:lnTo>
                    <a:pt x="52804" y="11907"/>
                  </a:lnTo>
                  <a:cubicBezTo>
                    <a:pt x="52745" y="9716"/>
                    <a:pt x="52709" y="8097"/>
                    <a:pt x="52733" y="7990"/>
                  </a:cubicBezTo>
                  <a:cubicBezTo>
                    <a:pt x="52804" y="7645"/>
                    <a:pt x="53316" y="7276"/>
                    <a:pt x="53316" y="7276"/>
                  </a:cubicBezTo>
                  <a:lnTo>
                    <a:pt x="53316" y="7038"/>
                  </a:lnTo>
                  <a:lnTo>
                    <a:pt x="52507" y="7038"/>
                  </a:lnTo>
                  <a:lnTo>
                    <a:pt x="52507" y="5359"/>
                  </a:lnTo>
                  <a:lnTo>
                    <a:pt x="53102" y="5359"/>
                  </a:lnTo>
                  <a:lnTo>
                    <a:pt x="53102" y="4978"/>
                  </a:lnTo>
                  <a:lnTo>
                    <a:pt x="52447" y="4978"/>
                  </a:lnTo>
                  <a:cubicBezTo>
                    <a:pt x="52650" y="4823"/>
                    <a:pt x="53007" y="4466"/>
                    <a:pt x="52959" y="3954"/>
                  </a:cubicBezTo>
                  <a:cubicBezTo>
                    <a:pt x="52912" y="3406"/>
                    <a:pt x="51780" y="2085"/>
                    <a:pt x="51376" y="1620"/>
                  </a:cubicBezTo>
                  <a:lnTo>
                    <a:pt x="51280" y="13"/>
                  </a:lnTo>
                  <a:lnTo>
                    <a:pt x="51197" y="13"/>
                  </a:lnTo>
                  <a:lnTo>
                    <a:pt x="51102" y="1620"/>
                  </a:lnTo>
                  <a:cubicBezTo>
                    <a:pt x="50697" y="2085"/>
                    <a:pt x="49566" y="3406"/>
                    <a:pt x="49518" y="3954"/>
                  </a:cubicBezTo>
                  <a:cubicBezTo>
                    <a:pt x="49471" y="4466"/>
                    <a:pt x="49828" y="4823"/>
                    <a:pt x="50030" y="4978"/>
                  </a:cubicBezTo>
                  <a:lnTo>
                    <a:pt x="49375" y="4978"/>
                  </a:lnTo>
                  <a:lnTo>
                    <a:pt x="49375" y="5359"/>
                  </a:lnTo>
                  <a:lnTo>
                    <a:pt x="49995" y="5359"/>
                  </a:lnTo>
                  <a:lnTo>
                    <a:pt x="49995" y="7038"/>
                  </a:lnTo>
                  <a:lnTo>
                    <a:pt x="49268" y="7038"/>
                  </a:lnTo>
                  <a:lnTo>
                    <a:pt x="49268" y="7276"/>
                  </a:lnTo>
                  <a:cubicBezTo>
                    <a:pt x="49268" y="7276"/>
                    <a:pt x="49756" y="7645"/>
                    <a:pt x="49852" y="7990"/>
                  </a:cubicBezTo>
                  <a:cubicBezTo>
                    <a:pt x="49875" y="8097"/>
                    <a:pt x="49828" y="9705"/>
                    <a:pt x="49768" y="11907"/>
                  </a:cubicBezTo>
                  <a:lnTo>
                    <a:pt x="48935" y="11907"/>
                  </a:lnTo>
                  <a:lnTo>
                    <a:pt x="48935" y="12633"/>
                  </a:lnTo>
                  <a:lnTo>
                    <a:pt x="49756" y="12633"/>
                  </a:lnTo>
                  <a:cubicBezTo>
                    <a:pt x="49685" y="15158"/>
                    <a:pt x="49578" y="18265"/>
                    <a:pt x="49506" y="20753"/>
                  </a:cubicBezTo>
                  <a:lnTo>
                    <a:pt x="48744" y="20753"/>
                  </a:lnTo>
                  <a:lnTo>
                    <a:pt x="48744" y="21492"/>
                  </a:lnTo>
                  <a:lnTo>
                    <a:pt x="49471" y="21492"/>
                  </a:lnTo>
                  <a:cubicBezTo>
                    <a:pt x="49447" y="22528"/>
                    <a:pt x="49411" y="23420"/>
                    <a:pt x="49387" y="24063"/>
                  </a:cubicBezTo>
                  <a:lnTo>
                    <a:pt x="48875" y="24063"/>
                  </a:lnTo>
                  <a:cubicBezTo>
                    <a:pt x="48911" y="23944"/>
                    <a:pt x="48935" y="23790"/>
                    <a:pt x="48923" y="23611"/>
                  </a:cubicBezTo>
                  <a:cubicBezTo>
                    <a:pt x="48899" y="22885"/>
                    <a:pt x="48125" y="21920"/>
                    <a:pt x="47423" y="21385"/>
                  </a:cubicBezTo>
                  <a:cubicBezTo>
                    <a:pt x="46732" y="20849"/>
                    <a:pt x="45708" y="20170"/>
                    <a:pt x="45684" y="20158"/>
                  </a:cubicBezTo>
                  <a:cubicBezTo>
                    <a:pt x="45649" y="20170"/>
                    <a:pt x="44625" y="20861"/>
                    <a:pt x="43934" y="21385"/>
                  </a:cubicBezTo>
                  <a:cubicBezTo>
                    <a:pt x="43256" y="21920"/>
                    <a:pt x="42470" y="22885"/>
                    <a:pt x="42434" y="23611"/>
                  </a:cubicBezTo>
                  <a:cubicBezTo>
                    <a:pt x="42434" y="23790"/>
                    <a:pt x="42446" y="23944"/>
                    <a:pt x="42482" y="24063"/>
                  </a:cubicBezTo>
                  <a:lnTo>
                    <a:pt x="41851" y="24063"/>
                  </a:lnTo>
                  <a:cubicBezTo>
                    <a:pt x="41839" y="23647"/>
                    <a:pt x="41827" y="23123"/>
                    <a:pt x="41815" y="22528"/>
                  </a:cubicBezTo>
                  <a:lnTo>
                    <a:pt x="42303" y="22528"/>
                  </a:lnTo>
                  <a:lnTo>
                    <a:pt x="42303" y="22004"/>
                  </a:lnTo>
                  <a:lnTo>
                    <a:pt x="41791" y="22004"/>
                  </a:lnTo>
                  <a:cubicBezTo>
                    <a:pt x="41732" y="20218"/>
                    <a:pt x="41672" y="17991"/>
                    <a:pt x="41613" y="16170"/>
                  </a:cubicBezTo>
                  <a:lnTo>
                    <a:pt x="42172" y="16170"/>
                  </a:lnTo>
                  <a:lnTo>
                    <a:pt x="42172" y="15646"/>
                  </a:lnTo>
                  <a:lnTo>
                    <a:pt x="41601" y="15646"/>
                  </a:lnTo>
                  <a:cubicBezTo>
                    <a:pt x="41553" y="14074"/>
                    <a:pt x="41541" y="12931"/>
                    <a:pt x="41553" y="12860"/>
                  </a:cubicBezTo>
                  <a:cubicBezTo>
                    <a:pt x="41613" y="12610"/>
                    <a:pt x="41946" y="12348"/>
                    <a:pt x="41946" y="12348"/>
                  </a:cubicBezTo>
                  <a:lnTo>
                    <a:pt x="41946" y="12181"/>
                  </a:lnTo>
                  <a:lnTo>
                    <a:pt x="41458" y="12181"/>
                  </a:lnTo>
                  <a:lnTo>
                    <a:pt x="41458" y="11050"/>
                  </a:lnTo>
                  <a:lnTo>
                    <a:pt x="41874" y="11050"/>
                  </a:lnTo>
                  <a:lnTo>
                    <a:pt x="41874" y="10800"/>
                  </a:lnTo>
                  <a:lnTo>
                    <a:pt x="41422" y="10800"/>
                  </a:lnTo>
                  <a:cubicBezTo>
                    <a:pt x="41553" y="10693"/>
                    <a:pt x="41791" y="10443"/>
                    <a:pt x="41767" y="10109"/>
                  </a:cubicBezTo>
                  <a:cubicBezTo>
                    <a:pt x="41732" y="9740"/>
                    <a:pt x="40993" y="8859"/>
                    <a:pt x="40708" y="8550"/>
                  </a:cubicBezTo>
                  <a:lnTo>
                    <a:pt x="40636" y="7466"/>
                  </a:lnTo>
                  <a:lnTo>
                    <a:pt x="40589" y="7466"/>
                  </a:lnTo>
                  <a:lnTo>
                    <a:pt x="40517" y="8550"/>
                  </a:lnTo>
                  <a:cubicBezTo>
                    <a:pt x="40231" y="8859"/>
                    <a:pt x="39493" y="9740"/>
                    <a:pt x="39458" y="10109"/>
                  </a:cubicBezTo>
                  <a:cubicBezTo>
                    <a:pt x="39434" y="10455"/>
                    <a:pt x="39672" y="10693"/>
                    <a:pt x="39803" y="10800"/>
                  </a:cubicBezTo>
                  <a:lnTo>
                    <a:pt x="39374" y="10800"/>
                  </a:lnTo>
                  <a:lnTo>
                    <a:pt x="39374" y="11050"/>
                  </a:lnTo>
                  <a:lnTo>
                    <a:pt x="39767" y="11050"/>
                  </a:lnTo>
                  <a:lnTo>
                    <a:pt x="39767" y="12181"/>
                  </a:lnTo>
                  <a:lnTo>
                    <a:pt x="39231" y="12181"/>
                  </a:lnTo>
                  <a:lnTo>
                    <a:pt x="39231" y="12348"/>
                  </a:lnTo>
                  <a:cubicBezTo>
                    <a:pt x="39231" y="12348"/>
                    <a:pt x="39565" y="12610"/>
                    <a:pt x="39624" y="12860"/>
                  </a:cubicBezTo>
                  <a:cubicBezTo>
                    <a:pt x="39636" y="12931"/>
                    <a:pt x="39612" y="14086"/>
                    <a:pt x="39577" y="15646"/>
                  </a:cubicBezTo>
                  <a:lnTo>
                    <a:pt x="39088" y="15646"/>
                  </a:lnTo>
                  <a:lnTo>
                    <a:pt x="39088" y="16170"/>
                  </a:lnTo>
                  <a:lnTo>
                    <a:pt x="39565" y="16170"/>
                  </a:lnTo>
                  <a:cubicBezTo>
                    <a:pt x="39517" y="17991"/>
                    <a:pt x="39446" y="20218"/>
                    <a:pt x="39386" y="22004"/>
                  </a:cubicBezTo>
                  <a:lnTo>
                    <a:pt x="38910" y="22004"/>
                  </a:lnTo>
                  <a:lnTo>
                    <a:pt x="38910" y="22528"/>
                  </a:lnTo>
                  <a:lnTo>
                    <a:pt x="39374" y="22528"/>
                  </a:lnTo>
                  <a:cubicBezTo>
                    <a:pt x="39350" y="23111"/>
                    <a:pt x="39338" y="23623"/>
                    <a:pt x="39327" y="24063"/>
                  </a:cubicBezTo>
                  <a:lnTo>
                    <a:pt x="38517" y="24063"/>
                  </a:lnTo>
                  <a:lnTo>
                    <a:pt x="38517" y="21325"/>
                  </a:lnTo>
                  <a:lnTo>
                    <a:pt x="37957" y="21325"/>
                  </a:lnTo>
                  <a:lnTo>
                    <a:pt x="37957" y="20813"/>
                  </a:lnTo>
                  <a:cubicBezTo>
                    <a:pt x="37957" y="20813"/>
                    <a:pt x="38910" y="20372"/>
                    <a:pt x="38862" y="18670"/>
                  </a:cubicBezTo>
                  <a:cubicBezTo>
                    <a:pt x="38803" y="16979"/>
                    <a:pt x="37005" y="14777"/>
                    <a:pt x="35421" y="13538"/>
                  </a:cubicBezTo>
                  <a:cubicBezTo>
                    <a:pt x="34159" y="12538"/>
                    <a:pt x="32373" y="11348"/>
                    <a:pt x="31695" y="10895"/>
                  </a:cubicBezTo>
                  <a:lnTo>
                    <a:pt x="31516" y="8216"/>
                  </a:lnTo>
                  <a:lnTo>
                    <a:pt x="31373" y="8216"/>
                  </a:lnTo>
                  <a:lnTo>
                    <a:pt x="31183" y="10859"/>
                  </a:lnTo>
                  <a:cubicBezTo>
                    <a:pt x="30540" y="11276"/>
                    <a:pt x="28694" y="12514"/>
                    <a:pt x="27408" y="13526"/>
                  </a:cubicBezTo>
                  <a:cubicBezTo>
                    <a:pt x="25825" y="14753"/>
                    <a:pt x="24027" y="16967"/>
                    <a:pt x="23967" y="18658"/>
                  </a:cubicBezTo>
                  <a:cubicBezTo>
                    <a:pt x="23908" y="20349"/>
                    <a:pt x="24872" y="20801"/>
                    <a:pt x="24872" y="20801"/>
                  </a:cubicBezTo>
                  <a:lnTo>
                    <a:pt x="24872" y="21301"/>
                  </a:lnTo>
                  <a:lnTo>
                    <a:pt x="24313" y="21301"/>
                  </a:lnTo>
                  <a:lnTo>
                    <a:pt x="24313" y="24040"/>
                  </a:lnTo>
                  <a:lnTo>
                    <a:pt x="23444" y="24040"/>
                  </a:lnTo>
                  <a:cubicBezTo>
                    <a:pt x="23432" y="23623"/>
                    <a:pt x="23420" y="23111"/>
                    <a:pt x="23396" y="22516"/>
                  </a:cubicBezTo>
                  <a:lnTo>
                    <a:pt x="23860" y="22516"/>
                  </a:lnTo>
                  <a:lnTo>
                    <a:pt x="23860" y="21992"/>
                  </a:lnTo>
                  <a:lnTo>
                    <a:pt x="23384" y="21992"/>
                  </a:lnTo>
                  <a:cubicBezTo>
                    <a:pt x="23325" y="20206"/>
                    <a:pt x="23265" y="17967"/>
                    <a:pt x="23205" y="16158"/>
                  </a:cubicBezTo>
                  <a:lnTo>
                    <a:pt x="23682" y="16158"/>
                  </a:lnTo>
                  <a:lnTo>
                    <a:pt x="23682" y="15634"/>
                  </a:lnTo>
                  <a:lnTo>
                    <a:pt x="23194" y="15634"/>
                  </a:lnTo>
                  <a:cubicBezTo>
                    <a:pt x="23146" y="14062"/>
                    <a:pt x="23134" y="12907"/>
                    <a:pt x="23146" y="12836"/>
                  </a:cubicBezTo>
                  <a:cubicBezTo>
                    <a:pt x="23205" y="12598"/>
                    <a:pt x="23539" y="12336"/>
                    <a:pt x="23539" y="12336"/>
                  </a:cubicBezTo>
                  <a:lnTo>
                    <a:pt x="23539" y="12169"/>
                  </a:lnTo>
                  <a:lnTo>
                    <a:pt x="23003" y="12169"/>
                  </a:lnTo>
                  <a:lnTo>
                    <a:pt x="23003" y="11038"/>
                  </a:lnTo>
                  <a:lnTo>
                    <a:pt x="23396" y="11038"/>
                  </a:lnTo>
                  <a:lnTo>
                    <a:pt x="23396" y="10788"/>
                  </a:lnTo>
                  <a:lnTo>
                    <a:pt x="22967" y="10788"/>
                  </a:lnTo>
                  <a:cubicBezTo>
                    <a:pt x="23098" y="10681"/>
                    <a:pt x="23336" y="10431"/>
                    <a:pt x="23313" y="10097"/>
                  </a:cubicBezTo>
                  <a:cubicBezTo>
                    <a:pt x="23277" y="9728"/>
                    <a:pt x="22491" y="8823"/>
                    <a:pt x="22241" y="8526"/>
                  </a:cubicBezTo>
                  <a:lnTo>
                    <a:pt x="22182" y="7454"/>
                  </a:lnTo>
                  <a:lnTo>
                    <a:pt x="22134" y="7454"/>
                  </a:lnTo>
                  <a:lnTo>
                    <a:pt x="22086" y="8502"/>
                  </a:lnTo>
                  <a:cubicBezTo>
                    <a:pt x="21836" y="8788"/>
                    <a:pt x="21039" y="9728"/>
                    <a:pt x="21003" y="10097"/>
                  </a:cubicBezTo>
                  <a:cubicBezTo>
                    <a:pt x="20979" y="10443"/>
                    <a:pt x="21217" y="10681"/>
                    <a:pt x="21348" y="10788"/>
                  </a:cubicBezTo>
                  <a:lnTo>
                    <a:pt x="20896" y="10788"/>
                  </a:lnTo>
                  <a:lnTo>
                    <a:pt x="20896" y="11038"/>
                  </a:lnTo>
                  <a:lnTo>
                    <a:pt x="21312" y="11038"/>
                  </a:lnTo>
                  <a:lnTo>
                    <a:pt x="21312" y="12169"/>
                  </a:lnTo>
                  <a:lnTo>
                    <a:pt x="20824" y="12169"/>
                  </a:lnTo>
                  <a:lnTo>
                    <a:pt x="20824" y="12336"/>
                  </a:lnTo>
                  <a:cubicBezTo>
                    <a:pt x="20824" y="12336"/>
                    <a:pt x="21158" y="12598"/>
                    <a:pt x="21217" y="12836"/>
                  </a:cubicBezTo>
                  <a:cubicBezTo>
                    <a:pt x="21229" y="12907"/>
                    <a:pt x="21193" y="14074"/>
                    <a:pt x="21170" y="15634"/>
                  </a:cubicBezTo>
                  <a:lnTo>
                    <a:pt x="20598" y="15634"/>
                  </a:lnTo>
                  <a:lnTo>
                    <a:pt x="20598" y="16158"/>
                  </a:lnTo>
                  <a:lnTo>
                    <a:pt x="21158" y="16158"/>
                  </a:lnTo>
                  <a:cubicBezTo>
                    <a:pt x="21110" y="17967"/>
                    <a:pt x="21039" y="20206"/>
                    <a:pt x="20979" y="21992"/>
                  </a:cubicBezTo>
                  <a:lnTo>
                    <a:pt x="20467" y="21992"/>
                  </a:lnTo>
                  <a:lnTo>
                    <a:pt x="20467" y="22516"/>
                  </a:lnTo>
                  <a:lnTo>
                    <a:pt x="20955" y="22516"/>
                  </a:lnTo>
                  <a:cubicBezTo>
                    <a:pt x="20943" y="23087"/>
                    <a:pt x="20931" y="23611"/>
                    <a:pt x="20919" y="24040"/>
                  </a:cubicBezTo>
                  <a:lnTo>
                    <a:pt x="20300" y="24040"/>
                  </a:lnTo>
                  <a:cubicBezTo>
                    <a:pt x="20336" y="23921"/>
                    <a:pt x="20360" y="23778"/>
                    <a:pt x="20348" y="23599"/>
                  </a:cubicBezTo>
                  <a:cubicBezTo>
                    <a:pt x="20324" y="22873"/>
                    <a:pt x="19550" y="21896"/>
                    <a:pt x="18848" y="21361"/>
                  </a:cubicBezTo>
                  <a:cubicBezTo>
                    <a:pt x="18157" y="20825"/>
                    <a:pt x="17133" y="20158"/>
                    <a:pt x="17109" y="20146"/>
                  </a:cubicBezTo>
                  <a:cubicBezTo>
                    <a:pt x="17074" y="20158"/>
                    <a:pt x="16050" y="20849"/>
                    <a:pt x="15359" y="21361"/>
                  </a:cubicBezTo>
                  <a:cubicBezTo>
                    <a:pt x="14681" y="21896"/>
                    <a:pt x="13895" y="22873"/>
                    <a:pt x="13859" y="23599"/>
                  </a:cubicBezTo>
                  <a:cubicBezTo>
                    <a:pt x="13859" y="23778"/>
                    <a:pt x="13871" y="23921"/>
                    <a:pt x="13907" y="24040"/>
                  </a:cubicBezTo>
                  <a:lnTo>
                    <a:pt x="13395" y="24040"/>
                  </a:lnTo>
                  <a:cubicBezTo>
                    <a:pt x="13383" y="23409"/>
                    <a:pt x="13359" y="22516"/>
                    <a:pt x="13311" y="21468"/>
                  </a:cubicBezTo>
                  <a:lnTo>
                    <a:pt x="14038" y="21468"/>
                  </a:lnTo>
                  <a:lnTo>
                    <a:pt x="14038" y="20742"/>
                  </a:lnTo>
                  <a:lnTo>
                    <a:pt x="13276" y="20742"/>
                  </a:lnTo>
                  <a:cubicBezTo>
                    <a:pt x="13204" y="18253"/>
                    <a:pt x="13097" y="15146"/>
                    <a:pt x="13026" y="12610"/>
                  </a:cubicBezTo>
                  <a:lnTo>
                    <a:pt x="13847" y="12610"/>
                  </a:lnTo>
                  <a:lnTo>
                    <a:pt x="13847" y="11883"/>
                  </a:lnTo>
                  <a:lnTo>
                    <a:pt x="13014" y="11883"/>
                  </a:lnTo>
                  <a:cubicBezTo>
                    <a:pt x="12954" y="9693"/>
                    <a:pt x="12907" y="8073"/>
                    <a:pt x="12942" y="7978"/>
                  </a:cubicBezTo>
                  <a:cubicBezTo>
                    <a:pt x="13014" y="7633"/>
                    <a:pt x="13514" y="7264"/>
                    <a:pt x="13514" y="7264"/>
                  </a:cubicBezTo>
                  <a:lnTo>
                    <a:pt x="13514" y="7026"/>
                  </a:lnTo>
                  <a:lnTo>
                    <a:pt x="12788" y="7026"/>
                  </a:lnTo>
                  <a:lnTo>
                    <a:pt x="12788" y="5335"/>
                  </a:lnTo>
                  <a:lnTo>
                    <a:pt x="13419" y="5335"/>
                  </a:lnTo>
                  <a:lnTo>
                    <a:pt x="13419" y="4966"/>
                  </a:lnTo>
                  <a:lnTo>
                    <a:pt x="12764" y="4966"/>
                  </a:lnTo>
                  <a:cubicBezTo>
                    <a:pt x="12954" y="4799"/>
                    <a:pt x="13311" y="4442"/>
                    <a:pt x="13264" y="3942"/>
                  </a:cubicBezTo>
                  <a:cubicBezTo>
                    <a:pt x="13216" y="3394"/>
                    <a:pt x="12085" y="2061"/>
                    <a:pt x="11692" y="1608"/>
                  </a:cubicBezTo>
                  <a:lnTo>
                    <a:pt x="11585" y="1"/>
                  </a:lnTo>
                  <a:close/>
                </a:path>
              </a:pathLst>
            </a:custGeom>
            <a:gradFill>
              <a:gsLst>
                <a:gs pos="0">
                  <a:schemeClr val="accent3"/>
                </a:gs>
                <a:gs pos="100000">
                  <a:srgbClr val="7D386F"/>
                </a:gs>
                <a:gs pos="100000">
                  <a:schemeClr val="accent4"/>
                </a:gs>
              </a:gsLst>
              <a:lin ang="540070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3" name="Google Shape;1443;p36"/>
            <p:cNvSpPr/>
            <p:nvPr/>
          </p:nvSpPr>
          <p:spPr>
            <a:xfrm>
              <a:off x="3824639" y="4001037"/>
              <a:ext cx="67354" cy="71244"/>
            </a:xfrm>
            <a:custGeom>
              <a:avLst/>
              <a:gdLst/>
              <a:ahLst/>
              <a:cxnLst/>
              <a:rect l="l" t="t" r="r" b="b"/>
              <a:pathLst>
                <a:path w="1835" h="1941" extrusionOk="0">
                  <a:moveTo>
                    <a:pt x="596" y="0"/>
                  </a:moveTo>
                  <a:lnTo>
                    <a:pt x="596" y="0"/>
                  </a:lnTo>
                  <a:cubicBezTo>
                    <a:pt x="251" y="167"/>
                    <a:pt x="1" y="512"/>
                    <a:pt x="1" y="929"/>
                  </a:cubicBezTo>
                  <a:cubicBezTo>
                    <a:pt x="1" y="1476"/>
                    <a:pt x="453" y="1941"/>
                    <a:pt x="1013" y="1941"/>
                  </a:cubicBezTo>
                  <a:cubicBezTo>
                    <a:pt x="1358" y="1941"/>
                    <a:pt x="1656" y="1774"/>
                    <a:pt x="1835" y="1524"/>
                  </a:cubicBezTo>
                  <a:lnTo>
                    <a:pt x="1835" y="1524"/>
                  </a:lnTo>
                  <a:cubicBezTo>
                    <a:pt x="1715" y="1584"/>
                    <a:pt x="1561" y="1607"/>
                    <a:pt x="1418" y="1607"/>
                  </a:cubicBezTo>
                  <a:cubicBezTo>
                    <a:pt x="870" y="1607"/>
                    <a:pt x="406" y="1167"/>
                    <a:pt x="406" y="595"/>
                  </a:cubicBezTo>
                  <a:cubicBezTo>
                    <a:pt x="406" y="381"/>
                    <a:pt x="477" y="179"/>
                    <a:pt x="59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4" name="Google Shape;1444;p36"/>
            <p:cNvSpPr/>
            <p:nvPr/>
          </p:nvSpPr>
          <p:spPr>
            <a:xfrm>
              <a:off x="5265053" y="4005405"/>
              <a:ext cx="67354" cy="71244"/>
            </a:xfrm>
            <a:custGeom>
              <a:avLst/>
              <a:gdLst/>
              <a:ahLst/>
              <a:cxnLst/>
              <a:rect l="l" t="t" r="r" b="b"/>
              <a:pathLst>
                <a:path w="1835" h="1941" extrusionOk="0">
                  <a:moveTo>
                    <a:pt x="1239" y="0"/>
                  </a:moveTo>
                  <a:lnTo>
                    <a:pt x="1239" y="0"/>
                  </a:lnTo>
                  <a:cubicBezTo>
                    <a:pt x="1358" y="191"/>
                    <a:pt x="1430" y="381"/>
                    <a:pt x="1430" y="595"/>
                  </a:cubicBezTo>
                  <a:cubicBezTo>
                    <a:pt x="1430" y="1167"/>
                    <a:pt x="977" y="1607"/>
                    <a:pt x="418" y="1607"/>
                  </a:cubicBezTo>
                  <a:cubicBezTo>
                    <a:pt x="275" y="1607"/>
                    <a:pt x="120" y="1584"/>
                    <a:pt x="1" y="1524"/>
                  </a:cubicBezTo>
                  <a:lnTo>
                    <a:pt x="1" y="1524"/>
                  </a:lnTo>
                  <a:cubicBezTo>
                    <a:pt x="180" y="1774"/>
                    <a:pt x="477" y="1941"/>
                    <a:pt x="823" y="1941"/>
                  </a:cubicBezTo>
                  <a:cubicBezTo>
                    <a:pt x="1394" y="1941"/>
                    <a:pt x="1835" y="1477"/>
                    <a:pt x="1835" y="929"/>
                  </a:cubicBezTo>
                  <a:cubicBezTo>
                    <a:pt x="1835" y="512"/>
                    <a:pt x="1585" y="167"/>
                    <a:pt x="123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5" name="Google Shape;1445;p36"/>
            <p:cNvSpPr/>
            <p:nvPr/>
          </p:nvSpPr>
          <p:spPr>
            <a:xfrm>
              <a:off x="4211436" y="4294713"/>
              <a:ext cx="45477" cy="48084"/>
            </a:xfrm>
            <a:custGeom>
              <a:avLst/>
              <a:gdLst/>
              <a:ahLst/>
              <a:cxnLst/>
              <a:rect l="l" t="t" r="r" b="b"/>
              <a:pathLst>
                <a:path w="1239" h="1310" extrusionOk="0">
                  <a:moveTo>
                    <a:pt x="833" y="0"/>
                  </a:moveTo>
                  <a:cubicBezTo>
                    <a:pt x="929" y="119"/>
                    <a:pt x="964" y="250"/>
                    <a:pt x="964" y="393"/>
                  </a:cubicBezTo>
                  <a:cubicBezTo>
                    <a:pt x="964" y="786"/>
                    <a:pt x="655" y="1084"/>
                    <a:pt x="286" y="1084"/>
                  </a:cubicBezTo>
                  <a:cubicBezTo>
                    <a:pt x="191" y="1084"/>
                    <a:pt x="83" y="1072"/>
                    <a:pt x="0" y="1024"/>
                  </a:cubicBezTo>
                  <a:lnTo>
                    <a:pt x="0" y="1024"/>
                  </a:lnTo>
                  <a:cubicBezTo>
                    <a:pt x="119" y="1191"/>
                    <a:pt x="333" y="1310"/>
                    <a:pt x="548" y="1310"/>
                  </a:cubicBezTo>
                  <a:cubicBezTo>
                    <a:pt x="941" y="1310"/>
                    <a:pt x="1238" y="988"/>
                    <a:pt x="1238" y="619"/>
                  </a:cubicBezTo>
                  <a:cubicBezTo>
                    <a:pt x="1238" y="333"/>
                    <a:pt x="1072" y="95"/>
                    <a:pt x="83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6" name="Google Shape;1446;p36"/>
            <p:cNvSpPr/>
            <p:nvPr/>
          </p:nvSpPr>
          <p:spPr>
            <a:xfrm>
              <a:off x="4895361" y="4294713"/>
              <a:ext cx="45477" cy="48084"/>
            </a:xfrm>
            <a:custGeom>
              <a:avLst/>
              <a:gdLst/>
              <a:ahLst/>
              <a:cxnLst/>
              <a:rect l="l" t="t" r="r" b="b"/>
              <a:pathLst>
                <a:path w="1239" h="1310" extrusionOk="0">
                  <a:moveTo>
                    <a:pt x="405" y="0"/>
                  </a:moveTo>
                  <a:lnTo>
                    <a:pt x="405" y="0"/>
                  </a:lnTo>
                  <a:cubicBezTo>
                    <a:pt x="167" y="95"/>
                    <a:pt x="0" y="333"/>
                    <a:pt x="0" y="619"/>
                  </a:cubicBezTo>
                  <a:cubicBezTo>
                    <a:pt x="0" y="988"/>
                    <a:pt x="298" y="1310"/>
                    <a:pt x="691" y="1310"/>
                  </a:cubicBezTo>
                  <a:cubicBezTo>
                    <a:pt x="905" y="1310"/>
                    <a:pt x="1119" y="1191"/>
                    <a:pt x="1239" y="1024"/>
                  </a:cubicBezTo>
                  <a:lnTo>
                    <a:pt x="1239" y="1024"/>
                  </a:lnTo>
                  <a:cubicBezTo>
                    <a:pt x="1143" y="1072"/>
                    <a:pt x="1060" y="1084"/>
                    <a:pt x="953" y="1084"/>
                  </a:cubicBezTo>
                  <a:cubicBezTo>
                    <a:pt x="584" y="1084"/>
                    <a:pt x="274" y="786"/>
                    <a:pt x="274" y="393"/>
                  </a:cubicBezTo>
                  <a:cubicBezTo>
                    <a:pt x="274" y="250"/>
                    <a:pt x="310" y="119"/>
                    <a:pt x="40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7" name="Google Shape;1447;p36"/>
            <p:cNvSpPr/>
            <p:nvPr/>
          </p:nvSpPr>
          <p:spPr>
            <a:xfrm>
              <a:off x="4529999" y="4244427"/>
              <a:ext cx="128541" cy="135515"/>
            </a:xfrm>
            <a:custGeom>
              <a:avLst/>
              <a:gdLst/>
              <a:ahLst/>
              <a:cxnLst/>
              <a:rect l="l" t="t" r="r" b="b"/>
              <a:pathLst>
                <a:path w="3502" h="3692" extrusionOk="0">
                  <a:moveTo>
                    <a:pt x="1132" y="1"/>
                  </a:moveTo>
                  <a:lnTo>
                    <a:pt x="1132" y="1"/>
                  </a:lnTo>
                  <a:cubicBezTo>
                    <a:pt x="465" y="299"/>
                    <a:pt x="1" y="965"/>
                    <a:pt x="1" y="1751"/>
                  </a:cubicBezTo>
                  <a:cubicBezTo>
                    <a:pt x="1" y="2823"/>
                    <a:pt x="858" y="3692"/>
                    <a:pt x="1929" y="3692"/>
                  </a:cubicBezTo>
                  <a:cubicBezTo>
                    <a:pt x="2572" y="3692"/>
                    <a:pt x="3144" y="3370"/>
                    <a:pt x="3501" y="2882"/>
                  </a:cubicBezTo>
                  <a:lnTo>
                    <a:pt x="3501" y="2882"/>
                  </a:lnTo>
                  <a:cubicBezTo>
                    <a:pt x="3263" y="2989"/>
                    <a:pt x="2977" y="3049"/>
                    <a:pt x="2691" y="3049"/>
                  </a:cubicBezTo>
                  <a:cubicBezTo>
                    <a:pt x="1620" y="3049"/>
                    <a:pt x="763" y="2180"/>
                    <a:pt x="763" y="1132"/>
                  </a:cubicBezTo>
                  <a:cubicBezTo>
                    <a:pt x="763" y="715"/>
                    <a:pt x="894" y="322"/>
                    <a:pt x="11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4" name="Google Shape;126;p26">
            <a:extLst>
              <a:ext uri="{FF2B5EF4-FFF2-40B4-BE49-F238E27FC236}">
                <a16:creationId xmlns:a16="http://schemas.microsoft.com/office/drawing/2014/main" id="{FE066B60-2A75-43F9-9B1C-CA9FD929D9F3}"/>
              </a:ext>
            </a:extLst>
          </p:cNvPr>
          <p:cNvSpPr txBox="1">
            <a:spLocks/>
          </p:cNvSpPr>
          <p:nvPr/>
        </p:nvSpPr>
        <p:spPr>
          <a:xfrm>
            <a:off x="2971861" y="340769"/>
            <a:ext cx="2771605" cy="825286"/>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5200"/>
              <a:buFont typeface="Berkshire Swash"/>
              <a:buNone/>
              <a:defRPr sz="6000" b="0" i="0" u="none" strike="noStrike" cap="none">
                <a:solidFill>
                  <a:srgbClr val="FFFFFF"/>
                </a:solidFill>
                <a:latin typeface="Berkshire Swash"/>
                <a:ea typeface="Berkshire Swash"/>
                <a:cs typeface="Berkshire Swash"/>
                <a:sym typeface="Berkshire Swash"/>
              </a:defRPr>
            </a:lvl1pPr>
            <a:lvl2pPr marR="0" lvl="1"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2pPr>
            <a:lvl3pPr marR="0" lvl="2"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3pPr>
            <a:lvl4pPr marR="0" lvl="3"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4pPr>
            <a:lvl5pPr marR="0" lvl="4"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5pPr>
            <a:lvl6pPr marR="0" lvl="5"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6pPr>
            <a:lvl7pPr marR="0" lvl="6"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7pPr>
            <a:lvl8pPr marR="0" lvl="7"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8pPr>
            <a:lvl9pPr marR="0" lvl="8"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9pPr>
          </a:lstStyle>
          <a:p>
            <a:pPr marL="0" marR="0" lvl="0" indent="0" algn="ctr" defTabSz="914400" rtl="0" eaLnBrk="1" fontAlgn="auto" latinLnBrk="0" hangingPunct="1">
              <a:lnSpc>
                <a:spcPct val="100000"/>
              </a:lnSpc>
              <a:spcBef>
                <a:spcPts val="0"/>
              </a:spcBef>
              <a:spcAft>
                <a:spcPts val="0"/>
              </a:spcAft>
              <a:buClr>
                <a:srgbClr val="FFFFFF"/>
              </a:buClr>
              <a:buSzPts val="5200"/>
              <a:buFont typeface="Berkshire Swash"/>
              <a:buNone/>
              <a:tabLst/>
              <a:defRPr/>
            </a:pPr>
            <a:r>
              <a:rPr kumimoji="0" lang="ar-SA" sz="5400" b="0" i="0" u="none" strike="noStrike" kern="0" cap="none" spc="0" normalizeH="0" baseline="0" noProof="0" dirty="0">
                <a:ln>
                  <a:noFill/>
                </a:ln>
                <a:solidFill>
                  <a:srgbClr val="FFF7F1">
                    <a:lumMod val="90000"/>
                  </a:srgbClr>
                </a:solidFill>
                <a:effectLst>
                  <a:glow rad="88900">
                    <a:srgbClr val="FFF7F1">
                      <a:lumMod val="25000"/>
                    </a:srgbClr>
                  </a:glow>
                </a:effectLst>
                <a:uLnTx/>
                <a:uFillTx/>
                <a:latin typeface="Questv1" panose="01000500000000020006" pitchFamily="50" charset="-78"/>
                <a:cs typeface="Questv1" panose="01000500000000020006" pitchFamily="50" charset="-78"/>
                <a:sym typeface="Berkshire Swash"/>
              </a:rPr>
              <a:t>نشاط 5</a:t>
            </a:r>
            <a:endParaRPr kumimoji="0" lang="en-US" sz="5400" b="0" i="0" u="none" strike="noStrike" kern="0" cap="none" spc="0" normalizeH="0" baseline="0" noProof="0" dirty="0">
              <a:ln>
                <a:noFill/>
              </a:ln>
              <a:solidFill>
                <a:srgbClr val="FFF7F1">
                  <a:lumMod val="90000"/>
                </a:srgbClr>
              </a:solidFill>
              <a:effectLst>
                <a:glow rad="88900">
                  <a:srgbClr val="FFF7F1">
                    <a:lumMod val="25000"/>
                  </a:srgbClr>
                </a:glow>
              </a:effectLst>
              <a:uLnTx/>
              <a:uFillTx/>
              <a:latin typeface="Questv1" panose="01000500000000020006" pitchFamily="50" charset="-78"/>
              <a:cs typeface="Questv1" panose="01000500000000020006" pitchFamily="50" charset="-78"/>
              <a:sym typeface="Berkshire Swash"/>
            </a:endParaRPr>
          </a:p>
        </p:txBody>
      </p:sp>
      <p:grpSp>
        <p:nvGrpSpPr>
          <p:cNvPr id="43" name="Google Shape;1437;p36">
            <a:extLst>
              <a:ext uri="{FF2B5EF4-FFF2-40B4-BE49-F238E27FC236}">
                <a16:creationId xmlns:a16="http://schemas.microsoft.com/office/drawing/2014/main" id="{35FA222C-260C-4C6F-A4FF-676A1F6ADAE6}"/>
              </a:ext>
            </a:extLst>
          </p:cNvPr>
          <p:cNvGrpSpPr/>
          <p:nvPr/>
        </p:nvGrpSpPr>
        <p:grpSpPr>
          <a:xfrm>
            <a:off x="7913065" y="104779"/>
            <a:ext cx="1105166" cy="1061552"/>
            <a:chOff x="6535925" y="-2669850"/>
            <a:chExt cx="558125" cy="536100"/>
          </a:xfrm>
        </p:grpSpPr>
        <p:sp>
          <p:nvSpPr>
            <p:cNvPr id="55" name="Google Shape;1438;p36">
              <a:extLst>
                <a:ext uri="{FF2B5EF4-FFF2-40B4-BE49-F238E27FC236}">
                  <a16:creationId xmlns:a16="http://schemas.microsoft.com/office/drawing/2014/main" id="{3D3C5429-ED37-45B5-A6EE-BEC71A168149}"/>
                </a:ext>
              </a:extLst>
            </p:cNvPr>
            <p:cNvSpPr/>
            <p:nvPr/>
          </p:nvSpPr>
          <p:spPr>
            <a:xfrm>
              <a:off x="6868700" y="-2505750"/>
              <a:ext cx="109575" cy="101900"/>
            </a:xfrm>
            <a:custGeom>
              <a:avLst/>
              <a:gdLst/>
              <a:ahLst/>
              <a:cxnLst/>
              <a:rect l="l" t="t" r="r" b="b"/>
              <a:pathLst>
                <a:path w="4383" h="4076" extrusionOk="0">
                  <a:moveTo>
                    <a:pt x="2203" y="0"/>
                  </a:moveTo>
                  <a:cubicBezTo>
                    <a:pt x="2168" y="0"/>
                    <a:pt x="2126" y="15"/>
                    <a:pt x="2084" y="45"/>
                  </a:cubicBezTo>
                  <a:lnTo>
                    <a:pt x="1489" y="1247"/>
                  </a:lnTo>
                  <a:cubicBezTo>
                    <a:pt x="1489" y="1283"/>
                    <a:pt x="1465" y="1295"/>
                    <a:pt x="1429" y="1295"/>
                  </a:cubicBezTo>
                  <a:lnTo>
                    <a:pt x="96" y="1485"/>
                  </a:lnTo>
                  <a:cubicBezTo>
                    <a:pt x="13" y="1509"/>
                    <a:pt x="1" y="1593"/>
                    <a:pt x="48" y="1640"/>
                  </a:cubicBezTo>
                  <a:lnTo>
                    <a:pt x="1013" y="2581"/>
                  </a:lnTo>
                  <a:cubicBezTo>
                    <a:pt x="1048" y="2593"/>
                    <a:pt x="1048" y="2617"/>
                    <a:pt x="1048" y="2652"/>
                  </a:cubicBezTo>
                  <a:lnTo>
                    <a:pt x="822" y="3974"/>
                  </a:lnTo>
                  <a:cubicBezTo>
                    <a:pt x="822" y="4033"/>
                    <a:pt x="871" y="4075"/>
                    <a:pt x="921" y="4075"/>
                  </a:cubicBezTo>
                  <a:cubicBezTo>
                    <a:pt x="932" y="4075"/>
                    <a:pt x="943" y="4073"/>
                    <a:pt x="953" y="4069"/>
                  </a:cubicBezTo>
                  <a:lnTo>
                    <a:pt x="2144" y="3438"/>
                  </a:lnTo>
                  <a:cubicBezTo>
                    <a:pt x="2156" y="3432"/>
                    <a:pt x="2168" y="3429"/>
                    <a:pt x="2181" y="3429"/>
                  </a:cubicBezTo>
                  <a:cubicBezTo>
                    <a:pt x="2194" y="3429"/>
                    <a:pt x="2209" y="3432"/>
                    <a:pt x="2227" y="3438"/>
                  </a:cubicBezTo>
                  <a:lnTo>
                    <a:pt x="3418" y="4069"/>
                  </a:lnTo>
                  <a:cubicBezTo>
                    <a:pt x="3430" y="4073"/>
                    <a:pt x="3443" y="4075"/>
                    <a:pt x="3455" y="4075"/>
                  </a:cubicBezTo>
                  <a:cubicBezTo>
                    <a:pt x="3512" y="4075"/>
                    <a:pt x="3559" y="4033"/>
                    <a:pt x="3549" y="3974"/>
                  </a:cubicBezTo>
                  <a:lnTo>
                    <a:pt x="3322" y="2652"/>
                  </a:lnTo>
                  <a:cubicBezTo>
                    <a:pt x="3322" y="2617"/>
                    <a:pt x="3334" y="2593"/>
                    <a:pt x="3358" y="2581"/>
                  </a:cubicBezTo>
                  <a:lnTo>
                    <a:pt x="4323" y="1640"/>
                  </a:lnTo>
                  <a:cubicBezTo>
                    <a:pt x="4382" y="1593"/>
                    <a:pt x="4346" y="1509"/>
                    <a:pt x="4275" y="1485"/>
                  </a:cubicBezTo>
                  <a:lnTo>
                    <a:pt x="2941" y="1295"/>
                  </a:lnTo>
                  <a:cubicBezTo>
                    <a:pt x="2918" y="1295"/>
                    <a:pt x="2894" y="1283"/>
                    <a:pt x="2882" y="1247"/>
                  </a:cubicBezTo>
                  <a:lnTo>
                    <a:pt x="2287" y="45"/>
                  </a:lnTo>
                  <a:cubicBezTo>
                    <a:pt x="2269" y="15"/>
                    <a:pt x="2239" y="0"/>
                    <a:pt x="2203" y="0"/>
                  </a:cubicBezTo>
                  <a:close/>
                </a:path>
              </a:pathLst>
            </a:custGeom>
            <a:gradFill>
              <a:gsLst>
                <a:gs pos="0">
                  <a:srgbClr val="E69138"/>
                </a:gs>
                <a:gs pos="50000">
                  <a:srgbClr val="FFF2CC"/>
                </a:gs>
                <a:gs pos="100000">
                  <a:srgbClr val="E69138"/>
                </a:gs>
              </a:gsLst>
              <a:lin ang="2700006"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439;p36">
              <a:extLst>
                <a:ext uri="{FF2B5EF4-FFF2-40B4-BE49-F238E27FC236}">
                  <a16:creationId xmlns:a16="http://schemas.microsoft.com/office/drawing/2014/main" id="{BDA13AB0-F992-463C-A816-1C760B3C759D}"/>
                </a:ext>
              </a:extLst>
            </p:cNvPr>
            <p:cNvSpPr/>
            <p:nvPr/>
          </p:nvSpPr>
          <p:spPr>
            <a:xfrm>
              <a:off x="6572525" y="-2669850"/>
              <a:ext cx="521525" cy="536100"/>
            </a:xfrm>
            <a:custGeom>
              <a:avLst/>
              <a:gdLst/>
              <a:ahLst/>
              <a:cxnLst/>
              <a:rect l="l" t="t" r="r" b="b"/>
              <a:pathLst>
                <a:path w="20861" h="21444" extrusionOk="0">
                  <a:moveTo>
                    <a:pt x="8204" y="1"/>
                  </a:moveTo>
                  <a:lnTo>
                    <a:pt x="8204" y="1"/>
                  </a:lnTo>
                  <a:cubicBezTo>
                    <a:pt x="3489" y="1191"/>
                    <a:pt x="1" y="5466"/>
                    <a:pt x="1" y="10550"/>
                  </a:cubicBezTo>
                  <a:cubicBezTo>
                    <a:pt x="1" y="16562"/>
                    <a:pt x="4882" y="21444"/>
                    <a:pt x="10895" y="21444"/>
                  </a:cubicBezTo>
                  <a:cubicBezTo>
                    <a:pt x="15336" y="21444"/>
                    <a:pt x="19158" y="18789"/>
                    <a:pt x="20861" y="14979"/>
                  </a:cubicBezTo>
                  <a:lnTo>
                    <a:pt x="20861" y="14979"/>
                  </a:lnTo>
                  <a:cubicBezTo>
                    <a:pt x="19289" y="16027"/>
                    <a:pt x="17146" y="16979"/>
                    <a:pt x="15110" y="16979"/>
                  </a:cubicBezTo>
                  <a:cubicBezTo>
                    <a:pt x="9669" y="16979"/>
                    <a:pt x="4990" y="12455"/>
                    <a:pt x="4990" y="7014"/>
                  </a:cubicBezTo>
                  <a:cubicBezTo>
                    <a:pt x="4990" y="4394"/>
                    <a:pt x="6526" y="1775"/>
                    <a:pt x="8204" y="1"/>
                  </a:cubicBezTo>
                  <a:close/>
                </a:path>
              </a:pathLst>
            </a:custGeom>
            <a:gradFill>
              <a:gsLst>
                <a:gs pos="0">
                  <a:srgbClr val="E69138"/>
                </a:gs>
                <a:gs pos="50000">
                  <a:srgbClr val="FFF2CC"/>
                </a:gs>
                <a:gs pos="100000">
                  <a:srgbClr val="E69138"/>
                </a:gs>
              </a:gsLst>
              <a:lin ang="2700006"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440;p36">
              <a:extLst>
                <a:ext uri="{FF2B5EF4-FFF2-40B4-BE49-F238E27FC236}">
                  <a16:creationId xmlns:a16="http://schemas.microsoft.com/office/drawing/2014/main" id="{ED36222E-E060-4324-BC28-7E4F942D0FD4}"/>
                </a:ext>
              </a:extLst>
            </p:cNvPr>
            <p:cNvSpPr/>
            <p:nvPr/>
          </p:nvSpPr>
          <p:spPr>
            <a:xfrm>
              <a:off x="6535925" y="-2669850"/>
              <a:ext cx="558125" cy="469825"/>
            </a:xfrm>
            <a:custGeom>
              <a:avLst/>
              <a:gdLst/>
              <a:ahLst/>
              <a:cxnLst/>
              <a:rect l="l" t="t" r="r" b="b"/>
              <a:pathLst>
                <a:path w="22325" h="18793" extrusionOk="0">
                  <a:moveTo>
                    <a:pt x="9668" y="1"/>
                  </a:moveTo>
                  <a:lnTo>
                    <a:pt x="9668" y="1"/>
                  </a:lnTo>
                  <a:cubicBezTo>
                    <a:pt x="9667" y="1"/>
                    <a:pt x="1" y="6109"/>
                    <a:pt x="6585" y="15229"/>
                  </a:cubicBezTo>
                  <a:cubicBezTo>
                    <a:pt x="7896" y="17034"/>
                    <a:pt x="11307" y="18793"/>
                    <a:pt x="14854" y="18793"/>
                  </a:cubicBezTo>
                  <a:cubicBezTo>
                    <a:pt x="17554" y="18793"/>
                    <a:pt x="20333" y="17773"/>
                    <a:pt x="22325" y="14979"/>
                  </a:cubicBezTo>
                  <a:lnTo>
                    <a:pt x="22325" y="14979"/>
                  </a:lnTo>
                  <a:cubicBezTo>
                    <a:pt x="20753" y="16027"/>
                    <a:pt x="18872" y="16646"/>
                    <a:pt x="16824" y="16658"/>
                  </a:cubicBezTo>
                  <a:cubicBezTo>
                    <a:pt x="11383" y="16658"/>
                    <a:pt x="6966" y="12240"/>
                    <a:pt x="6966" y="6787"/>
                  </a:cubicBezTo>
                  <a:cubicBezTo>
                    <a:pt x="6966" y="4156"/>
                    <a:pt x="7990" y="1775"/>
                    <a:pt x="9668" y="1"/>
                  </a:cubicBezTo>
                  <a:close/>
                </a:path>
              </a:pathLst>
            </a:custGeom>
            <a:gradFill>
              <a:gsLst>
                <a:gs pos="0">
                  <a:srgbClr val="E69138"/>
                </a:gs>
                <a:gs pos="50000">
                  <a:srgbClr val="F9CB9C"/>
                </a:gs>
                <a:gs pos="100000">
                  <a:srgbClr val="E69138"/>
                </a:gs>
              </a:gsLst>
              <a:lin ang="2700006"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1" name="Google Shape;1437;p36">
            <a:extLst>
              <a:ext uri="{FF2B5EF4-FFF2-40B4-BE49-F238E27FC236}">
                <a16:creationId xmlns:a16="http://schemas.microsoft.com/office/drawing/2014/main" id="{460D292C-77BA-4F27-BD03-9183C899B0CD}"/>
              </a:ext>
            </a:extLst>
          </p:cNvPr>
          <p:cNvGrpSpPr/>
          <p:nvPr/>
        </p:nvGrpSpPr>
        <p:grpSpPr>
          <a:xfrm>
            <a:off x="303428" y="97885"/>
            <a:ext cx="1105166" cy="1061552"/>
            <a:chOff x="6535925" y="-2669850"/>
            <a:chExt cx="558125" cy="536100"/>
          </a:xfrm>
        </p:grpSpPr>
        <p:sp>
          <p:nvSpPr>
            <p:cNvPr id="62" name="Google Shape;1438;p36">
              <a:extLst>
                <a:ext uri="{FF2B5EF4-FFF2-40B4-BE49-F238E27FC236}">
                  <a16:creationId xmlns:a16="http://schemas.microsoft.com/office/drawing/2014/main" id="{FD6477B6-5B26-44C9-AC19-A5F3BFB4BD12}"/>
                </a:ext>
              </a:extLst>
            </p:cNvPr>
            <p:cNvSpPr/>
            <p:nvPr/>
          </p:nvSpPr>
          <p:spPr>
            <a:xfrm>
              <a:off x="6868700" y="-2505750"/>
              <a:ext cx="109575" cy="101900"/>
            </a:xfrm>
            <a:custGeom>
              <a:avLst/>
              <a:gdLst/>
              <a:ahLst/>
              <a:cxnLst/>
              <a:rect l="l" t="t" r="r" b="b"/>
              <a:pathLst>
                <a:path w="4383" h="4076" extrusionOk="0">
                  <a:moveTo>
                    <a:pt x="2203" y="0"/>
                  </a:moveTo>
                  <a:cubicBezTo>
                    <a:pt x="2168" y="0"/>
                    <a:pt x="2126" y="15"/>
                    <a:pt x="2084" y="45"/>
                  </a:cubicBezTo>
                  <a:lnTo>
                    <a:pt x="1489" y="1247"/>
                  </a:lnTo>
                  <a:cubicBezTo>
                    <a:pt x="1489" y="1283"/>
                    <a:pt x="1465" y="1295"/>
                    <a:pt x="1429" y="1295"/>
                  </a:cubicBezTo>
                  <a:lnTo>
                    <a:pt x="96" y="1485"/>
                  </a:lnTo>
                  <a:cubicBezTo>
                    <a:pt x="13" y="1509"/>
                    <a:pt x="1" y="1593"/>
                    <a:pt x="48" y="1640"/>
                  </a:cubicBezTo>
                  <a:lnTo>
                    <a:pt x="1013" y="2581"/>
                  </a:lnTo>
                  <a:cubicBezTo>
                    <a:pt x="1048" y="2593"/>
                    <a:pt x="1048" y="2617"/>
                    <a:pt x="1048" y="2652"/>
                  </a:cubicBezTo>
                  <a:lnTo>
                    <a:pt x="822" y="3974"/>
                  </a:lnTo>
                  <a:cubicBezTo>
                    <a:pt x="822" y="4033"/>
                    <a:pt x="871" y="4075"/>
                    <a:pt x="921" y="4075"/>
                  </a:cubicBezTo>
                  <a:cubicBezTo>
                    <a:pt x="932" y="4075"/>
                    <a:pt x="943" y="4073"/>
                    <a:pt x="953" y="4069"/>
                  </a:cubicBezTo>
                  <a:lnTo>
                    <a:pt x="2144" y="3438"/>
                  </a:lnTo>
                  <a:cubicBezTo>
                    <a:pt x="2156" y="3432"/>
                    <a:pt x="2168" y="3429"/>
                    <a:pt x="2181" y="3429"/>
                  </a:cubicBezTo>
                  <a:cubicBezTo>
                    <a:pt x="2194" y="3429"/>
                    <a:pt x="2209" y="3432"/>
                    <a:pt x="2227" y="3438"/>
                  </a:cubicBezTo>
                  <a:lnTo>
                    <a:pt x="3418" y="4069"/>
                  </a:lnTo>
                  <a:cubicBezTo>
                    <a:pt x="3430" y="4073"/>
                    <a:pt x="3443" y="4075"/>
                    <a:pt x="3455" y="4075"/>
                  </a:cubicBezTo>
                  <a:cubicBezTo>
                    <a:pt x="3512" y="4075"/>
                    <a:pt x="3559" y="4033"/>
                    <a:pt x="3549" y="3974"/>
                  </a:cubicBezTo>
                  <a:lnTo>
                    <a:pt x="3322" y="2652"/>
                  </a:lnTo>
                  <a:cubicBezTo>
                    <a:pt x="3322" y="2617"/>
                    <a:pt x="3334" y="2593"/>
                    <a:pt x="3358" y="2581"/>
                  </a:cubicBezTo>
                  <a:lnTo>
                    <a:pt x="4323" y="1640"/>
                  </a:lnTo>
                  <a:cubicBezTo>
                    <a:pt x="4382" y="1593"/>
                    <a:pt x="4346" y="1509"/>
                    <a:pt x="4275" y="1485"/>
                  </a:cubicBezTo>
                  <a:lnTo>
                    <a:pt x="2941" y="1295"/>
                  </a:lnTo>
                  <a:cubicBezTo>
                    <a:pt x="2918" y="1295"/>
                    <a:pt x="2894" y="1283"/>
                    <a:pt x="2882" y="1247"/>
                  </a:cubicBezTo>
                  <a:lnTo>
                    <a:pt x="2287" y="45"/>
                  </a:lnTo>
                  <a:cubicBezTo>
                    <a:pt x="2269" y="15"/>
                    <a:pt x="2239" y="0"/>
                    <a:pt x="2203" y="0"/>
                  </a:cubicBezTo>
                  <a:close/>
                </a:path>
              </a:pathLst>
            </a:custGeom>
            <a:gradFill>
              <a:gsLst>
                <a:gs pos="0">
                  <a:srgbClr val="E69138"/>
                </a:gs>
                <a:gs pos="50000">
                  <a:srgbClr val="FFF2CC"/>
                </a:gs>
                <a:gs pos="100000">
                  <a:srgbClr val="E69138"/>
                </a:gs>
              </a:gsLst>
              <a:lin ang="2700006"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1439;p36">
              <a:extLst>
                <a:ext uri="{FF2B5EF4-FFF2-40B4-BE49-F238E27FC236}">
                  <a16:creationId xmlns:a16="http://schemas.microsoft.com/office/drawing/2014/main" id="{FD896054-929A-49C3-9D0D-0F2D6633944B}"/>
                </a:ext>
              </a:extLst>
            </p:cNvPr>
            <p:cNvSpPr/>
            <p:nvPr/>
          </p:nvSpPr>
          <p:spPr>
            <a:xfrm>
              <a:off x="6572525" y="-2669850"/>
              <a:ext cx="521525" cy="536100"/>
            </a:xfrm>
            <a:custGeom>
              <a:avLst/>
              <a:gdLst/>
              <a:ahLst/>
              <a:cxnLst/>
              <a:rect l="l" t="t" r="r" b="b"/>
              <a:pathLst>
                <a:path w="20861" h="21444" extrusionOk="0">
                  <a:moveTo>
                    <a:pt x="8204" y="1"/>
                  </a:moveTo>
                  <a:lnTo>
                    <a:pt x="8204" y="1"/>
                  </a:lnTo>
                  <a:cubicBezTo>
                    <a:pt x="3489" y="1191"/>
                    <a:pt x="1" y="5466"/>
                    <a:pt x="1" y="10550"/>
                  </a:cubicBezTo>
                  <a:cubicBezTo>
                    <a:pt x="1" y="16562"/>
                    <a:pt x="4882" y="21444"/>
                    <a:pt x="10895" y="21444"/>
                  </a:cubicBezTo>
                  <a:cubicBezTo>
                    <a:pt x="15336" y="21444"/>
                    <a:pt x="19158" y="18789"/>
                    <a:pt x="20861" y="14979"/>
                  </a:cubicBezTo>
                  <a:lnTo>
                    <a:pt x="20861" y="14979"/>
                  </a:lnTo>
                  <a:cubicBezTo>
                    <a:pt x="19289" y="16027"/>
                    <a:pt x="17146" y="16979"/>
                    <a:pt x="15110" y="16979"/>
                  </a:cubicBezTo>
                  <a:cubicBezTo>
                    <a:pt x="9669" y="16979"/>
                    <a:pt x="4990" y="12455"/>
                    <a:pt x="4990" y="7014"/>
                  </a:cubicBezTo>
                  <a:cubicBezTo>
                    <a:pt x="4990" y="4394"/>
                    <a:pt x="6526" y="1775"/>
                    <a:pt x="8204" y="1"/>
                  </a:cubicBezTo>
                  <a:close/>
                </a:path>
              </a:pathLst>
            </a:custGeom>
            <a:gradFill>
              <a:gsLst>
                <a:gs pos="0">
                  <a:srgbClr val="E69138"/>
                </a:gs>
                <a:gs pos="50000">
                  <a:srgbClr val="FFF2CC"/>
                </a:gs>
                <a:gs pos="100000">
                  <a:srgbClr val="E69138"/>
                </a:gs>
              </a:gsLst>
              <a:lin ang="2700006"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1440;p36">
              <a:extLst>
                <a:ext uri="{FF2B5EF4-FFF2-40B4-BE49-F238E27FC236}">
                  <a16:creationId xmlns:a16="http://schemas.microsoft.com/office/drawing/2014/main" id="{8F1C128F-1611-4B5A-A28B-1E1504887A06}"/>
                </a:ext>
              </a:extLst>
            </p:cNvPr>
            <p:cNvSpPr/>
            <p:nvPr/>
          </p:nvSpPr>
          <p:spPr>
            <a:xfrm>
              <a:off x="6535925" y="-2669850"/>
              <a:ext cx="558125" cy="469825"/>
            </a:xfrm>
            <a:custGeom>
              <a:avLst/>
              <a:gdLst/>
              <a:ahLst/>
              <a:cxnLst/>
              <a:rect l="l" t="t" r="r" b="b"/>
              <a:pathLst>
                <a:path w="22325" h="18793" extrusionOk="0">
                  <a:moveTo>
                    <a:pt x="9668" y="1"/>
                  </a:moveTo>
                  <a:lnTo>
                    <a:pt x="9668" y="1"/>
                  </a:lnTo>
                  <a:cubicBezTo>
                    <a:pt x="9667" y="1"/>
                    <a:pt x="1" y="6109"/>
                    <a:pt x="6585" y="15229"/>
                  </a:cubicBezTo>
                  <a:cubicBezTo>
                    <a:pt x="7896" y="17034"/>
                    <a:pt x="11307" y="18793"/>
                    <a:pt x="14854" y="18793"/>
                  </a:cubicBezTo>
                  <a:cubicBezTo>
                    <a:pt x="17554" y="18793"/>
                    <a:pt x="20333" y="17773"/>
                    <a:pt x="22325" y="14979"/>
                  </a:cubicBezTo>
                  <a:lnTo>
                    <a:pt x="22325" y="14979"/>
                  </a:lnTo>
                  <a:cubicBezTo>
                    <a:pt x="20753" y="16027"/>
                    <a:pt x="18872" y="16646"/>
                    <a:pt x="16824" y="16658"/>
                  </a:cubicBezTo>
                  <a:cubicBezTo>
                    <a:pt x="11383" y="16658"/>
                    <a:pt x="6966" y="12240"/>
                    <a:pt x="6966" y="6787"/>
                  </a:cubicBezTo>
                  <a:cubicBezTo>
                    <a:pt x="6966" y="4156"/>
                    <a:pt x="7990" y="1775"/>
                    <a:pt x="9668" y="1"/>
                  </a:cubicBezTo>
                  <a:close/>
                </a:path>
              </a:pathLst>
            </a:custGeom>
            <a:gradFill>
              <a:gsLst>
                <a:gs pos="0">
                  <a:srgbClr val="E69138"/>
                </a:gs>
                <a:gs pos="50000">
                  <a:srgbClr val="F9CB9C"/>
                </a:gs>
                <a:gs pos="100000">
                  <a:srgbClr val="E69138"/>
                </a:gs>
              </a:gsLst>
              <a:lin ang="2700006"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5" name="مربع نص 64">
            <a:extLst>
              <a:ext uri="{FF2B5EF4-FFF2-40B4-BE49-F238E27FC236}">
                <a16:creationId xmlns:a16="http://schemas.microsoft.com/office/drawing/2014/main" id="{9C278D61-5980-482F-9726-F627B81F629F}"/>
              </a:ext>
            </a:extLst>
          </p:cNvPr>
          <p:cNvSpPr txBox="1"/>
          <p:nvPr/>
        </p:nvSpPr>
        <p:spPr>
          <a:xfrm>
            <a:off x="-7728" y="1137765"/>
            <a:ext cx="9159454" cy="892552"/>
          </a:xfrm>
          <a:prstGeom prst="rect">
            <a:avLst/>
          </a:prstGeom>
          <a:noFill/>
        </p:spPr>
        <p:txBody>
          <a:bodyPr wrap="square">
            <a:spAutoFit/>
          </a:bodyPr>
          <a:lstStyle/>
          <a:p>
            <a:pPr lvl="1" algn="ctr" rtl="1">
              <a:lnSpc>
                <a:spcPct val="130000"/>
              </a:lnSpc>
              <a:spcAft>
                <a:spcPts val="800"/>
              </a:spcAft>
            </a:pPr>
            <a:r>
              <a:rPr lang="ar-SA" sz="2000" b="1" dirty="0">
                <a:solidFill>
                  <a:srgbClr val="F2A660"/>
                </a:solidFill>
                <a:effectLst>
                  <a:glow rad="114300">
                    <a:srgbClr val="4C2100"/>
                  </a:glow>
                </a:effectLst>
                <a:latin typeface="Hacen Liner XL" panose="02000000000000000000" pitchFamily="2" charset="-78"/>
                <a:cs typeface="Hacen Liner XL" panose="02000000000000000000" pitchFamily="2" charset="-78"/>
              </a:rPr>
              <a:t>قارن بين تفسير ابن جرير وابن كثير في تفسير قوله تعالى:  </a:t>
            </a:r>
            <a:r>
              <a:rPr lang="ar-SA" sz="2000" b="1" dirty="0">
                <a:solidFill>
                  <a:srgbClr val="C3F2B8"/>
                </a:solidFill>
                <a:effectLst>
                  <a:glow rad="88900">
                    <a:srgbClr val="246A14"/>
                  </a:glow>
                </a:effectLst>
                <a:latin typeface="Rakkas" panose="00000500000000000000" pitchFamily="2" charset="-78"/>
                <a:cs typeface="Rakkas" panose="00000500000000000000" pitchFamily="2" charset="-78"/>
              </a:rPr>
              <a:t>﴿ </a:t>
            </a:r>
            <a:r>
              <a:rPr lang="ar-SA" sz="2000" b="1" dirty="0">
                <a:solidFill>
                  <a:srgbClr val="C3F2B8"/>
                </a:solidFill>
                <a:effectLst>
                  <a:glow rad="88900">
                    <a:srgbClr val="246A14"/>
                  </a:glow>
                </a:effectLst>
                <a:latin typeface="Hacen Liner XL" panose="02000000000000000000" pitchFamily="2" charset="-78"/>
                <a:cs typeface="Hacen Liner XL" panose="02000000000000000000" pitchFamily="2" charset="-78"/>
              </a:rPr>
              <a:t>وَهُوَ الَّذِي جَعَلَ اللَّيْلَ وَالنَّهَارَ خِلْفَةً لِّمَنْ أَرَادَ أَن يَذَّكَّرَ أَوْ أَرَادَ شُكُورًا </a:t>
            </a:r>
            <a:r>
              <a:rPr lang="ar-SA" sz="2000" b="1" dirty="0">
                <a:solidFill>
                  <a:srgbClr val="C3F2B8"/>
                </a:solidFill>
                <a:effectLst>
                  <a:glow rad="88900">
                    <a:srgbClr val="246A14"/>
                  </a:glow>
                </a:effectLst>
                <a:latin typeface="Rakkas" panose="00000500000000000000" pitchFamily="2" charset="-78"/>
                <a:cs typeface="Rakkas" panose="00000500000000000000" pitchFamily="2" charset="-78"/>
              </a:rPr>
              <a:t>﴾</a:t>
            </a:r>
            <a:r>
              <a:rPr lang="ar-SA" sz="2000" b="1" dirty="0">
                <a:solidFill>
                  <a:srgbClr val="C3F2B8"/>
                </a:solidFill>
                <a:effectLst>
                  <a:glow rad="88900">
                    <a:srgbClr val="246A14"/>
                  </a:glow>
                </a:effectLst>
                <a:latin typeface="BoutrosNewsH1" pitchFamily="2" charset="-78"/>
                <a:cs typeface="AlWatanHeadlines-Bold" panose="00000700000000000000" pitchFamily="2" charset="-78"/>
              </a:rPr>
              <a:t>  </a:t>
            </a:r>
            <a:r>
              <a:rPr lang="ar-SA" sz="2000" b="1" dirty="0">
                <a:solidFill>
                  <a:srgbClr val="F2A660"/>
                </a:solidFill>
                <a:effectLst>
                  <a:glow rad="114300">
                    <a:srgbClr val="4C2100"/>
                  </a:glow>
                </a:effectLst>
                <a:latin typeface="Hacen Liner XL" panose="02000000000000000000" pitchFamily="2" charset="-78"/>
                <a:cs typeface="Hacen Liner XL" panose="02000000000000000000" pitchFamily="2" charset="-78"/>
              </a:rPr>
              <a:t>( الفرقان:62 )</a:t>
            </a:r>
            <a:endParaRPr lang="en-US" sz="2000" b="1" dirty="0">
              <a:solidFill>
                <a:srgbClr val="F2A660"/>
              </a:solidFill>
              <a:effectLst>
                <a:glow rad="114300">
                  <a:srgbClr val="4C2100"/>
                </a:glow>
              </a:effectLst>
              <a:latin typeface="Hacen Liner XL" panose="02000000000000000000" pitchFamily="2" charset="-78"/>
              <a:cs typeface="Hacen Liner XL" panose="02000000000000000000" pitchFamily="2" charset="-78"/>
            </a:endParaRPr>
          </a:p>
        </p:txBody>
      </p:sp>
      <p:pic>
        <p:nvPicPr>
          <p:cNvPr id="68" name="صورة 67" descr="صورة تحتوي على نص&#10;&#10;تم إنشاء الوصف تلقائياً">
            <a:extLst>
              <a:ext uri="{FF2B5EF4-FFF2-40B4-BE49-F238E27FC236}">
                <a16:creationId xmlns:a16="http://schemas.microsoft.com/office/drawing/2014/main" id="{C1CEA4E8-D1BB-4D9F-8980-3C4F8E30A7F9}"/>
              </a:ext>
            </a:extLst>
          </p:cNvPr>
          <p:cNvPicPr>
            <a:picLocks noChangeAspect="1"/>
          </p:cNvPicPr>
          <p:nvPr/>
        </p:nvPicPr>
        <p:blipFill>
          <a:blip r:embed="rId3"/>
          <a:stretch>
            <a:fillRect/>
          </a:stretch>
        </p:blipFill>
        <p:spPr>
          <a:xfrm>
            <a:off x="7711079" y="4298716"/>
            <a:ext cx="1403187" cy="829155"/>
          </a:xfrm>
          <a:prstGeom prst="rect">
            <a:avLst/>
          </a:prstGeom>
          <a:effectLst/>
        </p:spPr>
      </p:pic>
      <p:graphicFrame>
        <p:nvGraphicFramePr>
          <p:cNvPr id="2" name="جدول 1"/>
          <p:cNvGraphicFramePr>
            <a:graphicFrameLocks noGrp="1"/>
          </p:cNvGraphicFramePr>
          <p:nvPr>
            <p:extLst>
              <p:ext uri="{D42A27DB-BD31-4B8C-83A1-F6EECF244321}">
                <p14:modId xmlns:p14="http://schemas.microsoft.com/office/powerpoint/2010/main" val="2001740263"/>
              </p:ext>
            </p:extLst>
          </p:nvPr>
        </p:nvGraphicFramePr>
        <p:xfrm>
          <a:off x="244698" y="1994641"/>
          <a:ext cx="8821162" cy="2084422"/>
        </p:xfrm>
        <a:graphic>
          <a:graphicData uri="http://schemas.openxmlformats.org/drawingml/2006/table">
            <a:tbl>
              <a:tblPr rtl="1" firstRow="1" firstCol="1" bandRow="1">
                <a:tableStyleId>{35758FB7-9AC5-4552-8A53-C91805E547FA}</a:tableStyleId>
              </a:tblPr>
              <a:tblGrid>
                <a:gridCol w="4410581">
                  <a:extLst>
                    <a:ext uri="{9D8B030D-6E8A-4147-A177-3AD203B41FA5}">
                      <a16:colId xmlns:a16="http://schemas.microsoft.com/office/drawing/2014/main" val="3182241693"/>
                    </a:ext>
                  </a:extLst>
                </a:gridCol>
                <a:gridCol w="4410581">
                  <a:extLst>
                    <a:ext uri="{9D8B030D-6E8A-4147-A177-3AD203B41FA5}">
                      <a16:colId xmlns:a16="http://schemas.microsoft.com/office/drawing/2014/main" val="4179372304"/>
                    </a:ext>
                  </a:extLst>
                </a:gridCol>
              </a:tblGrid>
              <a:tr h="358471">
                <a:tc>
                  <a:txBody>
                    <a:bodyPr/>
                    <a:lstStyle/>
                    <a:p>
                      <a:pPr algn="ctr" rtl="1">
                        <a:lnSpc>
                          <a:spcPct val="107000"/>
                        </a:lnSpc>
                        <a:spcAft>
                          <a:spcPts val="0"/>
                        </a:spcAft>
                      </a:pPr>
                      <a:r>
                        <a:rPr lang="ar-SA" sz="2000" b="1" i="0" u="none" strike="noStrike" cap="none" dirty="0">
                          <a:solidFill>
                            <a:srgbClr val="F2A660"/>
                          </a:solidFill>
                          <a:effectLst>
                            <a:glow rad="114300">
                              <a:srgbClr val="4C2100"/>
                            </a:glow>
                          </a:effectLst>
                          <a:latin typeface="Hacen Liner XL" panose="02000000000000000000" pitchFamily="2" charset="-78"/>
                          <a:cs typeface="Hacen Liner XL" panose="02000000000000000000" pitchFamily="2" charset="-78"/>
                          <a:sym typeface="Arial"/>
                        </a:rPr>
                        <a:t>تفسير ابن جرير </a:t>
                      </a:r>
                      <a:endParaRPr lang="en-US" sz="2000" b="1" i="0" u="none" strike="noStrike" cap="none" dirty="0">
                        <a:solidFill>
                          <a:srgbClr val="F2A660"/>
                        </a:solidFill>
                        <a:effectLst>
                          <a:glow rad="114300">
                            <a:srgbClr val="4C2100"/>
                          </a:glow>
                        </a:effectLst>
                        <a:latin typeface="Hacen Liner XL" panose="02000000000000000000" pitchFamily="2" charset="-78"/>
                        <a:ea typeface="+mn-ea"/>
                        <a:cs typeface="Hacen Liner XL" panose="02000000000000000000" pitchFamily="2" charset="-78"/>
                        <a:sym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90000"/>
                      </a:schemeClr>
                    </a:solidFill>
                  </a:tcPr>
                </a:tc>
                <a:tc>
                  <a:txBody>
                    <a:bodyPr/>
                    <a:lstStyle/>
                    <a:p>
                      <a:pPr algn="ctr" rtl="1">
                        <a:lnSpc>
                          <a:spcPct val="107000"/>
                        </a:lnSpc>
                        <a:spcAft>
                          <a:spcPts val="0"/>
                        </a:spcAft>
                      </a:pPr>
                      <a:r>
                        <a:rPr lang="ar-SA" sz="2000" b="1" i="0" u="none" strike="noStrike" cap="none" dirty="0">
                          <a:solidFill>
                            <a:srgbClr val="F2A660"/>
                          </a:solidFill>
                          <a:effectLst>
                            <a:glow rad="114300">
                              <a:srgbClr val="4C2100"/>
                            </a:glow>
                          </a:effectLst>
                          <a:latin typeface="Hacen Liner XL" panose="02000000000000000000" pitchFamily="2" charset="-78"/>
                          <a:cs typeface="Hacen Liner XL" panose="02000000000000000000" pitchFamily="2" charset="-78"/>
                          <a:sym typeface="Arial"/>
                        </a:rPr>
                        <a:t>تفسير ابن كثير</a:t>
                      </a:r>
                      <a:endParaRPr lang="en-US" sz="2000" b="1" i="0" u="none" strike="noStrike" cap="none" dirty="0">
                        <a:solidFill>
                          <a:srgbClr val="F2A660"/>
                        </a:solidFill>
                        <a:effectLst>
                          <a:glow rad="114300">
                            <a:srgbClr val="4C2100"/>
                          </a:glow>
                        </a:effectLst>
                        <a:latin typeface="Hacen Liner XL" panose="02000000000000000000" pitchFamily="2" charset="-78"/>
                        <a:ea typeface="+mn-ea"/>
                        <a:cs typeface="Hacen Liner XL" panose="02000000000000000000" pitchFamily="2" charset="-78"/>
                        <a:sym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90000"/>
                      </a:schemeClr>
                    </a:solidFill>
                  </a:tcPr>
                </a:tc>
                <a:extLst>
                  <a:ext uri="{0D108BD9-81ED-4DB2-BD59-A6C34878D82A}">
                    <a16:rowId xmlns:a16="http://schemas.microsoft.com/office/drawing/2014/main" val="4191188211"/>
                  </a:ext>
                </a:extLst>
              </a:tr>
              <a:tr h="1725951">
                <a:tc>
                  <a:txBody>
                    <a:bodyPr/>
                    <a:lstStyle/>
                    <a:p>
                      <a:pPr algn="ctr" rtl="1">
                        <a:lnSpc>
                          <a:spcPct val="110000"/>
                        </a:lnSpc>
                        <a:spcAft>
                          <a:spcPts val="0"/>
                        </a:spcAft>
                      </a:pPr>
                      <a:endParaRPr lang="ar-SA" sz="500" b="1" i="0" u="none" strike="noStrike" cap="none" dirty="0">
                        <a:solidFill>
                          <a:schemeClr val="accent5">
                            <a:lumMod val="90000"/>
                          </a:schemeClr>
                        </a:solidFill>
                        <a:effectLst>
                          <a:glow rad="114300">
                            <a:srgbClr val="763300"/>
                          </a:glow>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sym typeface="Arial"/>
                      </a:endParaRPr>
                    </a:p>
                    <a:p>
                      <a:pPr algn="ctr" rtl="1">
                        <a:lnSpc>
                          <a:spcPct val="110000"/>
                        </a:lnSpc>
                        <a:spcAft>
                          <a:spcPts val="0"/>
                        </a:spcAft>
                      </a:pPr>
                      <a:r>
                        <a:rPr lang="ar-SA" sz="1100" b="1" i="0" u="none" strike="noStrike" cap="none" dirty="0">
                          <a:solidFill>
                            <a:schemeClr val="accent5">
                              <a:lumMod val="90000"/>
                            </a:schemeClr>
                          </a:solidFill>
                          <a:effectLst>
                            <a:glow rad="76200">
                              <a:srgbClr val="763300"/>
                            </a:glow>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sym typeface="Arial"/>
                        </a:rPr>
                        <a:t>اختلف أهل التأويل في تأويل قوله:( جَعَلَ اللَّيْلَ وَالنَّهَارَ خِلْفَةً) فقال بعضهم : معناه: أ، الله جعل كل واحد منهما خلفا من الآخر، في أن ما فات أحدهما من عمل يعمل فيه لله، أدرك قضاؤه في الآخر. </a:t>
                      </a:r>
                      <a:endParaRPr lang="en-US" sz="1100" b="1" i="0" u="none" strike="noStrike" cap="none" dirty="0">
                        <a:solidFill>
                          <a:schemeClr val="accent5">
                            <a:lumMod val="90000"/>
                          </a:schemeClr>
                        </a:solidFill>
                        <a:effectLst>
                          <a:glow rad="76200">
                            <a:srgbClr val="763300"/>
                          </a:glow>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sym typeface="Arial"/>
                      </a:endParaRPr>
                    </a:p>
                    <a:p>
                      <a:pPr algn="ctr" rtl="1">
                        <a:lnSpc>
                          <a:spcPct val="110000"/>
                        </a:lnSpc>
                        <a:spcAft>
                          <a:spcPts val="0"/>
                        </a:spcAft>
                      </a:pPr>
                      <a:r>
                        <a:rPr lang="ar-SA" sz="1100" b="1" i="0" u="none" strike="noStrike" cap="none" dirty="0">
                          <a:solidFill>
                            <a:schemeClr val="accent5">
                              <a:lumMod val="90000"/>
                            </a:schemeClr>
                          </a:solidFill>
                          <a:effectLst>
                            <a:glow rad="76200">
                              <a:srgbClr val="763300"/>
                            </a:glow>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sym typeface="Arial"/>
                        </a:rPr>
                        <a:t>ذكر من قال ذلك: حدثنا ابن حميد، قال: ثنا يعقوب القمي، حفص بن حميد، عن شمر بن عطية، عن شقشق قال: جاء رجل إلى عمر بن الخطاب رضي الله عنه، قال: فاتتني الصلاة الليلة، فقال: أدرك من ليلتك في نهارك، فإن الله جعل الليل والنهار خلفة لمن أدرك أ، يذكر، أو أراد شكورا.</a:t>
                      </a:r>
                      <a:endParaRPr lang="en-US" sz="1100" b="1" i="0" u="none" strike="noStrike" cap="none" dirty="0">
                        <a:solidFill>
                          <a:schemeClr val="accent5">
                            <a:lumMod val="90000"/>
                          </a:schemeClr>
                        </a:solidFill>
                        <a:effectLst>
                          <a:glow rad="76200">
                            <a:srgbClr val="763300"/>
                          </a:glow>
                          <a:outerShdw blurRad="38100" dist="38100" dir="2700000" algn="tl">
                            <a:srgbClr val="000000">
                              <a:alpha val="43137"/>
                            </a:srgbClr>
                          </a:outerShdw>
                        </a:effectLst>
                        <a:latin typeface="Segoe UI Semibold" panose="020B0702040204020203" pitchFamily="34" charset="0"/>
                        <a:ea typeface="+mn-ea"/>
                        <a:cs typeface="Segoe UI Semibold" panose="020B0702040204020203" pitchFamily="34" charset="0"/>
                        <a:sym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90000"/>
                        <a:alpha val="40000"/>
                      </a:schemeClr>
                    </a:solidFill>
                  </a:tcPr>
                </a:tc>
                <a:tc>
                  <a:txBody>
                    <a:bodyPr/>
                    <a:lstStyle/>
                    <a:p>
                      <a:pPr algn="r" rtl="1">
                        <a:lnSpc>
                          <a:spcPct val="107000"/>
                        </a:lnSpc>
                        <a:spcAft>
                          <a:spcPts val="0"/>
                        </a:spcAft>
                      </a:pPr>
                      <a:r>
                        <a:rPr lang="ar-SA" sz="1000" dirty="0">
                          <a:effectLst/>
                        </a:rPr>
                        <a:t>   </a:t>
                      </a:r>
                      <a:r>
                        <a:rPr lang="ar-SA" sz="1100" b="1" i="0" u="none" strike="noStrike" cap="none" dirty="0">
                          <a:solidFill>
                            <a:schemeClr val="accent5">
                              <a:lumMod val="90000"/>
                            </a:schemeClr>
                          </a:solidFill>
                          <a:effectLst>
                            <a:glow rad="76200">
                              <a:srgbClr val="763300"/>
                            </a:glow>
                            <a:outerShdw blurRad="38100" dist="38100" dir="2700000" algn="tl">
                              <a:srgbClr val="000000">
                                <a:alpha val="43137"/>
                              </a:srgbClr>
                            </a:outerShdw>
                          </a:effectLst>
                          <a:latin typeface="Segoe UI Semibold" panose="020B0702040204020203" pitchFamily="34" charset="0"/>
                          <a:ea typeface="+mn-ea"/>
                          <a:cs typeface="Segoe UI Semibold" panose="020B0702040204020203" pitchFamily="34" charset="0"/>
                          <a:sym typeface="Arial"/>
                        </a:rPr>
                        <a:t>قال: ( وَهُوَ الَّذِي جَعَلَ اللَّيْلَ وَالنَّهَارَ خِلْفَةً) أي: يخلف كل مهما الآخر، يتعاقبان لا يفتران. إذا ذهب هذا جاء هذا، وإذا جاء هذا ذهب ذاك، كما قال: (وسخر لكم الشمس والقمر </a:t>
                      </a:r>
                      <a:r>
                        <a:rPr lang="ar-SA" sz="1100" b="1" i="0" u="none" strike="noStrike" cap="none" dirty="0" err="1">
                          <a:solidFill>
                            <a:schemeClr val="accent5">
                              <a:lumMod val="90000"/>
                            </a:schemeClr>
                          </a:solidFill>
                          <a:effectLst>
                            <a:glow rad="76200">
                              <a:srgbClr val="763300"/>
                            </a:glow>
                            <a:outerShdw blurRad="38100" dist="38100" dir="2700000" algn="tl">
                              <a:srgbClr val="000000">
                                <a:alpha val="43137"/>
                              </a:srgbClr>
                            </a:outerShdw>
                          </a:effectLst>
                          <a:latin typeface="Segoe UI Semibold" panose="020B0702040204020203" pitchFamily="34" charset="0"/>
                          <a:ea typeface="+mn-ea"/>
                          <a:cs typeface="Segoe UI Semibold" panose="020B0702040204020203" pitchFamily="34" charset="0"/>
                          <a:sym typeface="Arial"/>
                        </a:rPr>
                        <a:t>دانبين</a:t>
                      </a:r>
                      <a:r>
                        <a:rPr lang="ar-SA" sz="1100" b="1" i="0" u="none" strike="noStrike" cap="none" dirty="0">
                          <a:solidFill>
                            <a:schemeClr val="accent5">
                              <a:lumMod val="90000"/>
                            </a:schemeClr>
                          </a:solidFill>
                          <a:effectLst>
                            <a:glow rad="76200">
                              <a:srgbClr val="763300"/>
                            </a:glow>
                            <a:outerShdw blurRad="38100" dist="38100" dir="2700000" algn="tl">
                              <a:srgbClr val="000000">
                                <a:alpha val="43137"/>
                              </a:srgbClr>
                            </a:outerShdw>
                          </a:effectLst>
                          <a:latin typeface="Segoe UI Semibold" panose="020B0702040204020203" pitchFamily="34" charset="0"/>
                          <a:ea typeface="+mn-ea"/>
                          <a:cs typeface="Segoe UI Semibold" panose="020B0702040204020203" pitchFamily="34" charset="0"/>
                          <a:sym typeface="Arial"/>
                        </a:rPr>
                        <a:t> وسخر لكم الليل والنهار) (إبراهيم:33)، وقال (يغشى الليل والنهار يطلبه حثيثا والشمس والقمر والنجوم مسخرات بأمره) (الأعراف:54). وقال(لا الشمس ينبغي لها أن تدرك القمر ولا الليل سابق النهار وكل في فلك يسبحون)(يس:40).</a:t>
                      </a:r>
                      <a:endParaRPr lang="en-US" sz="1100" b="1" i="0" u="none" strike="noStrike" cap="none" dirty="0">
                        <a:solidFill>
                          <a:schemeClr val="accent5">
                            <a:lumMod val="90000"/>
                          </a:schemeClr>
                        </a:solidFill>
                        <a:effectLst>
                          <a:glow rad="76200">
                            <a:srgbClr val="763300"/>
                          </a:glow>
                          <a:outerShdw blurRad="38100" dist="38100" dir="2700000" algn="tl">
                            <a:srgbClr val="000000">
                              <a:alpha val="43137"/>
                            </a:srgbClr>
                          </a:outerShdw>
                        </a:effectLst>
                        <a:latin typeface="Segoe UI Semibold" panose="020B0702040204020203" pitchFamily="34" charset="0"/>
                        <a:ea typeface="+mn-ea"/>
                        <a:cs typeface="Segoe UI Semibold" panose="020B0702040204020203" pitchFamily="34" charset="0"/>
                        <a:sym typeface="Arial"/>
                      </a:endParaRPr>
                    </a:p>
                    <a:p>
                      <a:pPr algn="ctr" rtl="1">
                        <a:lnSpc>
                          <a:spcPct val="107000"/>
                        </a:lnSpc>
                        <a:spcAft>
                          <a:spcPts val="0"/>
                        </a:spcAft>
                      </a:pPr>
                      <a:r>
                        <a:rPr lang="ar-SA" sz="1100" b="1" i="0" u="none" strike="noStrike" cap="none" dirty="0">
                          <a:solidFill>
                            <a:schemeClr val="accent5">
                              <a:lumMod val="90000"/>
                            </a:schemeClr>
                          </a:solidFill>
                          <a:effectLst>
                            <a:glow rad="76200">
                              <a:srgbClr val="763300"/>
                            </a:glow>
                            <a:outerShdw blurRad="38100" dist="38100" dir="2700000" algn="tl">
                              <a:srgbClr val="000000">
                                <a:alpha val="43137"/>
                              </a:srgbClr>
                            </a:outerShdw>
                          </a:effectLst>
                          <a:latin typeface="Segoe UI Semibold" panose="020B0702040204020203" pitchFamily="34" charset="0"/>
                          <a:ea typeface="+mn-ea"/>
                          <a:cs typeface="Segoe UI Semibold" panose="020B0702040204020203" pitchFamily="34" charset="0"/>
                          <a:sym typeface="Arial"/>
                        </a:rPr>
                        <a:t>وقوله:(لمن أراد أن يذكر أو أراد شكوراً) أي: جعلهما يتعاقبان، توقيتاً لعبادة عباده له، فمن فاته عمل في الليل استدركه في النهار، ومن فاته عمل في النهار استدركه في النهار، ويبسك يده بالنهار ليتوب مسيء الليل".</a:t>
                      </a:r>
                      <a:endParaRPr lang="en-US" sz="1100" b="1" i="0" u="none" strike="noStrike" cap="none" dirty="0">
                        <a:solidFill>
                          <a:schemeClr val="accent5">
                            <a:lumMod val="90000"/>
                          </a:schemeClr>
                        </a:solidFill>
                        <a:effectLst>
                          <a:glow rad="76200">
                            <a:srgbClr val="763300"/>
                          </a:glow>
                          <a:outerShdw blurRad="38100" dist="38100" dir="2700000" algn="tl">
                            <a:srgbClr val="000000">
                              <a:alpha val="43137"/>
                            </a:srgbClr>
                          </a:outerShdw>
                        </a:effectLst>
                        <a:latin typeface="Segoe UI Semibold" panose="020B0702040204020203" pitchFamily="34" charset="0"/>
                        <a:ea typeface="+mn-ea"/>
                        <a:cs typeface="Segoe UI Semibold" panose="020B0702040204020203" pitchFamily="34" charset="0"/>
                        <a:sym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90000"/>
                        <a:alpha val="40000"/>
                      </a:schemeClr>
                    </a:solidFill>
                  </a:tcPr>
                </a:tc>
                <a:extLst>
                  <a:ext uri="{0D108BD9-81ED-4DB2-BD59-A6C34878D82A}">
                    <a16:rowId xmlns:a16="http://schemas.microsoft.com/office/drawing/2014/main" val="1616589115"/>
                  </a:ext>
                </a:extLst>
              </a:tr>
            </a:tbl>
          </a:graphicData>
        </a:graphic>
      </p:graphicFrame>
    </p:spTree>
    <p:extLst>
      <p:ext uri="{BB962C8B-B14F-4D97-AF65-F5344CB8AC3E}">
        <p14:creationId xmlns:p14="http://schemas.microsoft.com/office/powerpoint/2010/main" val="1131267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418"/>
                                        </p:tgtEl>
                                        <p:attrNameLst>
                                          <p:attrName>style.visibility</p:attrName>
                                        </p:attrNameLst>
                                      </p:cBhvr>
                                      <p:to>
                                        <p:strVal val="visible"/>
                                      </p:to>
                                    </p:set>
                                    <p:animEffect transition="in" filter="barn(outVertical)">
                                      <p:cBhvr>
                                        <p:cTn id="7" dur="500"/>
                                        <p:tgtEl>
                                          <p:spTgt spid="14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childTnLst>
                    </p:cTn>
                  </p:par>
                  <p:par>
                    <p:cTn id="12" fill="hold">
                      <p:stCondLst>
                        <p:cond delay="indefinite"/>
                      </p:stCondLst>
                      <p:childTnLst>
                        <p:par>
                          <p:cTn id="13" fill="hold">
                            <p:stCondLst>
                              <p:cond delay="0"/>
                            </p:stCondLst>
                            <p:childTnLst>
                              <p:par>
                                <p:cTn id="14" presetID="37" presetClass="entr" presetSubtype="0" fill="hold" grpId="0" nodeType="clickEffect">
                                  <p:stCondLst>
                                    <p:cond delay="0"/>
                                  </p:stCondLst>
                                  <p:iterate type="wd">
                                    <p:tmPct val="10000"/>
                                  </p:iterate>
                                  <p:childTnLst>
                                    <p:set>
                                      <p:cBhvr>
                                        <p:cTn id="15" dur="1" fill="hold">
                                          <p:stCondLst>
                                            <p:cond delay="0"/>
                                          </p:stCondLst>
                                        </p:cTn>
                                        <p:tgtEl>
                                          <p:spTgt spid="65"/>
                                        </p:tgtEl>
                                        <p:attrNameLst>
                                          <p:attrName>style.visibility</p:attrName>
                                        </p:attrNameLst>
                                      </p:cBhvr>
                                      <p:to>
                                        <p:strVal val="visible"/>
                                      </p:to>
                                    </p:set>
                                    <p:animEffect transition="in" filter="fade">
                                      <p:cBhvr>
                                        <p:cTn id="16" dur="1000"/>
                                        <p:tgtEl>
                                          <p:spTgt spid="65"/>
                                        </p:tgtEl>
                                      </p:cBhvr>
                                    </p:animEffect>
                                    <p:anim calcmode="lin" valueType="num">
                                      <p:cBhvr>
                                        <p:cTn id="17" dur="1000" fill="hold"/>
                                        <p:tgtEl>
                                          <p:spTgt spid="65"/>
                                        </p:tgtEl>
                                        <p:attrNameLst>
                                          <p:attrName>ppt_x</p:attrName>
                                        </p:attrNameLst>
                                      </p:cBhvr>
                                      <p:tavLst>
                                        <p:tav tm="0">
                                          <p:val>
                                            <p:strVal val="#ppt_x"/>
                                          </p:val>
                                        </p:tav>
                                        <p:tav tm="100000">
                                          <p:val>
                                            <p:strVal val="#ppt_x"/>
                                          </p:val>
                                        </p:tav>
                                      </p:tavLst>
                                    </p:anim>
                                    <p:anim calcmode="lin" valueType="num">
                                      <p:cBhvr>
                                        <p:cTn id="18" dur="900" decel="100000" fill="hold"/>
                                        <p:tgtEl>
                                          <p:spTgt spid="65"/>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 presetClass="entr" presetSubtype="5"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checkerboard(down)">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6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17"/>
        <p:cNvGrpSpPr/>
        <p:nvPr/>
      </p:nvGrpSpPr>
      <p:grpSpPr>
        <a:xfrm>
          <a:off x="0" y="0"/>
          <a:ext cx="0" cy="0"/>
          <a:chOff x="0" y="0"/>
          <a:chExt cx="0" cy="0"/>
        </a:xfrm>
      </p:grpSpPr>
      <p:grpSp>
        <p:nvGrpSpPr>
          <p:cNvPr id="1418" name="Google Shape;1418;p36"/>
          <p:cNvGrpSpPr/>
          <p:nvPr/>
        </p:nvGrpSpPr>
        <p:grpSpPr>
          <a:xfrm>
            <a:off x="2955830" y="239959"/>
            <a:ext cx="2804007" cy="836260"/>
            <a:chOff x="463764" y="1472422"/>
            <a:chExt cx="41070639" cy="3283008"/>
          </a:xfrm>
          <a:solidFill>
            <a:srgbClr val="F5C08F"/>
          </a:solidFill>
          <a:effectLst>
            <a:glow rad="88900">
              <a:srgbClr val="923F00"/>
            </a:glow>
          </a:effectLst>
        </p:grpSpPr>
        <p:sp>
          <p:nvSpPr>
            <p:cNvPr id="1419" name="Google Shape;1419;p36"/>
            <p:cNvSpPr/>
            <p:nvPr/>
          </p:nvSpPr>
          <p:spPr>
            <a:xfrm rot="5400000">
              <a:off x="38773646" y="1994673"/>
              <a:ext cx="3283008" cy="2238505"/>
            </a:xfrm>
            <a:custGeom>
              <a:avLst/>
              <a:gdLst/>
              <a:ahLst/>
              <a:cxnLst/>
              <a:rect l="l" t="t" r="r" b="b"/>
              <a:pathLst>
                <a:path w="56163" h="46483" extrusionOk="0">
                  <a:moveTo>
                    <a:pt x="28088" y="1"/>
                  </a:moveTo>
                  <a:cubicBezTo>
                    <a:pt x="27683" y="644"/>
                    <a:pt x="26766" y="1668"/>
                    <a:pt x="24861" y="2370"/>
                  </a:cubicBezTo>
                  <a:cubicBezTo>
                    <a:pt x="21551" y="3573"/>
                    <a:pt x="18015" y="5847"/>
                    <a:pt x="18015" y="8668"/>
                  </a:cubicBezTo>
                  <a:lnTo>
                    <a:pt x="18015" y="8990"/>
                  </a:lnTo>
                  <a:lnTo>
                    <a:pt x="17682" y="8966"/>
                  </a:lnTo>
                  <a:cubicBezTo>
                    <a:pt x="17682" y="8966"/>
                    <a:pt x="17479" y="8942"/>
                    <a:pt x="17158" y="8942"/>
                  </a:cubicBezTo>
                  <a:cubicBezTo>
                    <a:pt x="16277" y="8942"/>
                    <a:pt x="14574" y="9073"/>
                    <a:pt x="13098" y="10014"/>
                  </a:cubicBezTo>
                  <a:cubicBezTo>
                    <a:pt x="11288" y="11181"/>
                    <a:pt x="10359" y="13157"/>
                    <a:pt x="10359" y="15919"/>
                  </a:cubicBezTo>
                  <a:lnTo>
                    <a:pt x="10359" y="16241"/>
                  </a:lnTo>
                  <a:lnTo>
                    <a:pt x="10050" y="16217"/>
                  </a:lnTo>
                  <a:lnTo>
                    <a:pt x="10026" y="16217"/>
                  </a:lnTo>
                  <a:cubicBezTo>
                    <a:pt x="9562" y="16217"/>
                    <a:pt x="5525" y="16372"/>
                    <a:pt x="5525" y="21456"/>
                  </a:cubicBezTo>
                  <a:lnTo>
                    <a:pt x="5525" y="21718"/>
                  </a:lnTo>
                  <a:lnTo>
                    <a:pt x="5287" y="21753"/>
                  </a:lnTo>
                  <a:cubicBezTo>
                    <a:pt x="5061" y="21801"/>
                    <a:pt x="1" y="22765"/>
                    <a:pt x="1" y="27873"/>
                  </a:cubicBezTo>
                  <a:lnTo>
                    <a:pt x="1" y="46483"/>
                  </a:lnTo>
                  <a:lnTo>
                    <a:pt x="56163" y="46483"/>
                  </a:lnTo>
                  <a:lnTo>
                    <a:pt x="56163" y="27873"/>
                  </a:lnTo>
                  <a:cubicBezTo>
                    <a:pt x="56163" y="22777"/>
                    <a:pt x="51091" y="21801"/>
                    <a:pt x="50876" y="21765"/>
                  </a:cubicBezTo>
                  <a:lnTo>
                    <a:pt x="50638" y="21718"/>
                  </a:lnTo>
                  <a:lnTo>
                    <a:pt x="50638" y="21468"/>
                  </a:lnTo>
                  <a:cubicBezTo>
                    <a:pt x="50638" y="16372"/>
                    <a:pt x="46602" y="16229"/>
                    <a:pt x="46150" y="16229"/>
                  </a:cubicBezTo>
                  <a:lnTo>
                    <a:pt x="46114" y="16229"/>
                  </a:lnTo>
                  <a:lnTo>
                    <a:pt x="45804" y="16241"/>
                  </a:lnTo>
                  <a:lnTo>
                    <a:pt x="45804" y="15931"/>
                  </a:lnTo>
                  <a:cubicBezTo>
                    <a:pt x="45804" y="13157"/>
                    <a:pt x="44876" y="11169"/>
                    <a:pt x="43066" y="10014"/>
                  </a:cubicBezTo>
                  <a:cubicBezTo>
                    <a:pt x="41589" y="9085"/>
                    <a:pt x="39899" y="8942"/>
                    <a:pt x="39018" y="8942"/>
                  </a:cubicBezTo>
                  <a:cubicBezTo>
                    <a:pt x="38684" y="8942"/>
                    <a:pt x="38482" y="8966"/>
                    <a:pt x="38482" y="8966"/>
                  </a:cubicBezTo>
                  <a:lnTo>
                    <a:pt x="38149" y="8990"/>
                  </a:lnTo>
                  <a:lnTo>
                    <a:pt x="38149" y="8668"/>
                  </a:lnTo>
                  <a:cubicBezTo>
                    <a:pt x="38149" y="5847"/>
                    <a:pt x="34624" y="3573"/>
                    <a:pt x="31302" y="2370"/>
                  </a:cubicBezTo>
                  <a:cubicBezTo>
                    <a:pt x="29397" y="1668"/>
                    <a:pt x="28493" y="644"/>
                    <a:pt x="28088" y="1"/>
                  </a:cubicBezTo>
                  <a:close/>
                </a:path>
              </a:pathLst>
            </a:custGeom>
            <a:grpFill/>
            <a:ln w="3175">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0" name="Google Shape;1420;p36"/>
            <p:cNvSpPr/>
            <p:nvPr/>
          </p:nvSpPr>
          <p:spPr>
            <a:xfrm rot="-5400000">
              <a:off x="-57616" y="1993802"/>
              <a:ext cx="3283008" cy="2240248"/>
            </a:xfrm>
            <a:custGeom>
              <a:avLst/>
              <a:gdLst/>
              <a:ahLst/>
              <a:cxnLst/>
              <a:rect l="l" t="t" r="r" b="b"/>
              <a:pathLst>
                <a:path w="56163" h="46483" extrusionOk="0">
                  <a:moveTo>
                    <a:pt x="28088" y="1"/>
                  </a:moveTo>
                  <a:cubicBezTo>
                    <a:pt x="27683" y="644"/>
                    <a:pt x="26766" y="1668"/>
                    <a:pt x="24861" y="2370"/>
                  </a:cubicBezTo>
                  <a:cubicBezTo>
                    <a:pt x="21551" y="3573"/>
                    <a:pt x="18015" y="5847"/>
                    <a:pt x="18015" y="8668"/>
                  </a:cubicBezTo>
                  <a:lnTo>
                    <a:pt x="18015" y="8990"/>
                  </a:lnTo>
                  <a:lnTo>
                    <a:pt x="17682" y="8966"/>
                  </a:lnTo>
                  <a:cubicBezTo>
                    <a:pt x="17682" y="8966"/>
                    <a:pt x="17479" y="8942"/>
                    <a:pt x="17158" y="8942"/>
                  </a:cubicBezTo>
                  <a:cubicBezTo>
                    <a:pt x="16277" y="8942"/>
                    <a:pt x="14574" y="9073"/>
                    <a:pt x="13098" y="10014"/>
                  </a:cubicBezTo>
                  <a:cubicBezTo>
                    <a:pt x="11288" y="11181"/>
                    <a:pt x="10359" y="13157"/>
                    <a:pt x="10359" y="15919"/>
                  </a:cubicBezTo>
                  <a:lnTo>
                    <a:pt x="10359" y="16241"/>
                  </a:lnTo>
                  <a:lnTo>
                    <a:pt x="10050" y="16217"/>
                  </a:lnTo>
                  <a:lnTo>
                    <a:pt x="10026" y="16217"/>
                  </a:lnTo>
                  <a:cubicBezTo>
                    <a:pt x="9562" y="16217"/>
                    <a:pt x="5525" y="16372"/>
                    <a:pt x="5525" y="21456"/>
                  </a:cubicBezTo>
                  <a:lnTo>
                    <a:pt x="5525" y="21718"/>
                  </a:lnTo>
                  <a:lnTo>
                    <a:pt x="5287" y="21753"/>
                  </a:lnTo>
                  <a:cubicBezTo>
                    <a:pt x="5061" y="21801"/>
                    <a:pt x="1" y="22765"/>
                    <a:pt x="1" y="27873"/>
                  </a:cubicBezTo>
                  <a:lnTo>
                    <a:pt x="1" y="46483"/>
                  </a:lnTo>
                  <a:lnTo>
                    <a:pt x="56163" y="46483"/>
                  </a:lnTo>
                  <a:lnTo>
                    <a:pt x="56163" y="27873"/>
                  </a:lnTo>
                  <a:cubicBezTo>
                    <a:pt x="56163" y="22777"/>
                    <a:pt x="51091" y="21801"/>
                    <a:pt x="50876" y="21765"/>
                  </a:cubicBezTo>
                  <a:lnTo>
                    <a:pt x="50638" y="21718"/>
                  </a:lnTo>
                  <a:lnTo>
                    <a:pt x="50638" y="21468"/>
                  </a:lnTo>
                  <a:cubicBezTo>
                    <a:pt x="50638" y="16372"/>
                    <a:pt x="46602" y="16229"/>
                    <a:pt x="46150" y="16229"/>
                  </a:cubicBezTo>
                  <a:lnTo>
                    <a:pt x="46114" y="16229"/>
                  </a:lnTo>
                  <a:lnTo>
                    <a:pt x="45804" y="16241"/>
                  </a:lnTo>
                  <a:lnTo>
                    <a:pt x="45804" y="15931"/>
                  </a:lnTo>
                  <a:cubicBezTo>
                    <a:pt x="45804" y="13157"/>
                    <a:pt x="44876" y="11169"/>
                    <a:pt x="43066" y="10014"/>
                  </a:cubicBezTo>
                  <a:cubicBezTo>
                    <a:pt x="41589" y="9085"/>
                    <a:pt x="39899" y="8942"/>
                    <a:pt x="39018" y="8942"/>
                  </a:cubicBezTo>
                  <a:cubicBezTo>
                    <a:pt x="38684" y="8942"/>
                    <a:pt x="38482" y="8966"/>
                    <a:pt x="38482" y="8966"/>
                  </a:cubicBezTo>
                  <a:lnTo>
                    <a:pt x="38149" y="8990"/>
                  </a:lnTo>
                  <a:lnTo>
                    <a:pt x="38149" y="8668"/>
                  </a:lnTo>
                  <a:cubicBezTo>
                    <a:pt x="38149" y="5847"/>
                    <a:pt x="34624" y="3573"/>
                    <a:pt x="31302" y="2370"/>
                  </a:cubicBezTo>
                  <a:cubicBezTo>
                    <a:pt x="29397" y="1668"/>
                    <a:pt x="28493" y="644"/>
                    <a:pt x="28088" y="1"/>
                  </a:cubicBezTo>
                  <a:close/>
                </a:path>
              </a:pathLst>
            </a:custGeom>
            <a:grpFill/>
            <a:ln w="3175">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1" name="Google Shape;1421;p36"/>
            <p:cNvSpPr/>
            <p:nvPr/>
          </p:nvSpPr>
          <p:spPr>
            <a:xfrm>
              <a:off x="1990050" y="1472439"/>
              <a:ext cx="37522200" cy="3282600"/>
            </a:xfrm>
            <a:prstGeom prst="rect">
              <a:avLst/>
            </a:prstGeom>
            <a:grpFill/>
            <a:ln w="3175">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431" name="Google Shape;1431;p36"/>
          <p:cNvSpPr/>
          <p:nvPr/>
        </p:nvSpPr>
        <p:spPr>
          <a:xfrm>
            <a:off x="2800888" y="4176925"/>
            <a:ext cx="158100" cy="158100"/>
          </a:xfrm>
          <a:prstGeom prst="star4">
            <a:avLst>
              <a:gd name="adj" fmla="val 22470"/>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1432" name="Google Shape;1432;p36"/>
          <p:cNvSpPr/>
          <p:nvPr/>
        </p:nvSpPr>
        <p:spPr>
          <a:xfrm>
            <a:off x="2211936" y="4585250"/>
            <a:ext cx="158100" cy="158100"/>
          </a:xfrm>
          <a:prstGeom prst="star4">
            <a:avLst>
              <a:gd name="adj" fmla="val 22470"/>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3" name="Google Shape;1433;p36"/>
          <p:cNvSpPr/>
          <p:nvPr/>
        </p:nvSpPr>
        <p:spPr>
          <a:xfrm>
            <a:off x="5952963" y="4402350"/>
            <a:ext cx="158100" cy="158100"/>
          </a:xfrm>
          <a:prstGeom prst="star4">
            <a:avLst>
              <a:gd name="adj" fmla="val 22470"/>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1434" name="Google Shape;1434;p36"/>
          <p:cNvSpPr/>
          <p:nvPr/>
        </p:nvSpPr>
        <p:spPr>
          <a:xfrm>
            <a:off x="7865913" y="4065150"/>
            <a:ext cx="158100" cy="158100"/>
          </a:xfrm>
          <a:prstGeom prst="star4">
            <a:avLst>
              <a:gd name="adj" fmla="val 22470"/>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1435" name="Google Shape;1435;p36"/>
          <p:cNvSpPr/>
          <p:nvPr/>
        </p:nvSpPr>
        <p:spPr>
          <a:xfrm>
            <a:off x="6773963" y="4664300"/>
            <a:ext cx="158100" cy="158100"/>
          </a:xfrm>
          <a:prstGeom prst="star4">
            <a:avLst>
              <a:gd name="adj" fmla="val 22470"/>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6" name="Google Shape;1436;p36"/>
          <p:cNvSpPr/>
          <p:nvPr/>
        </p:nvSpPr>
        <p:spPr>
          <a:xfrm>
            <a:off x="896213" y="4402350"/>
            <a:ext cx="158100" cy="158100"/>
          </a:xfrm>
          <a:prstGeom prst="star4">
            <a:avLst>
              <a:gd name="adj" fmla="val 22470"/>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grpSp>
        <p:nvGrpSpPr>
          <p:cNvPr id="1441" name="Google Shape;1441;p36"/>
          <p:cNvGrpSpPr/>
          <p:nvPr/>
        </p:nvGrpSpPr>
        <p:grpSpPr>
          <a:xfrm>
            <a:off x="3356076" y="3921721"/>
            <a:ext cx="2431847" cy="1259703"/>
            <a:chOff x="3427418" y="4001037"/>
            <a:chExt cx="2304413" cy="1141966"/>
          </a:xfrm>
        </p:grpSpPr>
        <p:sp>
          <p:nvSpPr>
            <p:cNvPr id="1442" name="Google Shape;1442;p36"/>
            <p:cNvSpPr/>
            <p:nvPr/>
          </p:nvSpPr>
          <p:spPr>
            <a:xfrm>
              <a:off x="3427418" y="4066996"/>
              <a:ext cx="2304413" cy="1076007"/>
            </a:xfrm>
            <a:custGeom>
              <a:avLst/>
              <a:gdLst/>
              <a:ahLst/>
              <a:cxnLst/>
              <a:rect l="l" t="t" r="r" b="b"/>
              <a:pathLst>
                <a:path w="62782" h="29315" extrusionOk="0">
                  <a:moveTo>
                    <a:pt x="11514" y="1"/>
                  </a:moveTo>
                  <a:lnTo>
                    <a:pt x="11406" y="1608"/>
                  </a:lnTo>
                  <a:cubicBezTo>
                    <a:pt x="11002" y="2061"/>
                    <a:pt x="9870" y="3394"/>
                    <a:pt x="9823" y="3942"/>
                  </a:cubicBezTo>
                  <a:cubicBezTo>
                    <a:pt x="9787" y="4442"/>
                    <a:pt x="10144" y="4799"/>
                    <a:pt x="10335" y="4966"/>
                  </a:cubicBezTo>
                  <a:lnTo>
                    <a:pt x="9680" y="4966"/>
                  </a:lnTo>
                  <a:lnTo>
                    <a:pt x="9680" y="5335"/>
                  </a:lnTo>
                  <a:lnTo>
                    <a:pt x="10275" y="5335"/>
                  </a:lnTo>
                  <a:lnTo>
                    <a:pt x="10275" y="7026"/>
                  </a:lnTo>
                  <a:lnTo>
                    <a:pt x="9466" y="7026"/>
                  </a:lnTo>
                  <a:lnTo>
                    <a:pt x="9466" y="7264"/>
                  </a:lnTo>
                  <a:cubicBezTo>
                    <a:pt x="9466" y="7264"/>
                    <a:pt x="9966" y="7633"/>
                    <a:pt x="10049" y="7978"/>
                  </a:cubicBezTo>
                  <a:cubicBezTo>
                    <a:pt x="10085" y="8073"/>
                    <a:pt x="10037" y="9681"/>
                    <a:pt x="9978" y="11883"/>
                  </a:cubicBezTo>
                  <a:lnTo>
                    <a:pt x="9263" y="11883"/>
                  </a:lnTo>
                  <a:lnTo>
                    <a:pt x="9263" y="12610"/>
                  </a:lnTo>
                  <a:lnTo>
                    <a:pt x="9966" y="12610"/>
                  </a:lnTo>
                  <a:cubicBezTo>
                    <a:pt x="9882" y="15146"/>
                    <a:pt x="9787" y="18253"/>
                    <a:pt x="9704" y="20742"/>
                  </a:cubicBezTo>
                  <a:lnTo>
                    <a:pt x="9013" y="20742"/>
                  </a:lnTo>
                  <a:lnTo>
                    <a:pt x="9013" y="21468"/>
                  </a:lnTo>
                  <a:lnTo>
                    <a:pt x="9680" y="21468"/>
                  </a:lnTo>
                  <a:cubicBezTo>
                    <a:pt x="9644" y="22516"/>
                    <a:pt x="9620" y="23409"/>
                    <a:pt x="9585" y="24040"/>
                  </a:cubicBezTo>
                  <a:lnTo>
                    <a:pt x="8620" y="24040"/>
                  </a:lnTo>
                  <a:lnTo>
                    <a:pt x="8620" y="26278"/>
                  </a:lnTo>
                  <a:lnTo>
                    <a:pt x="7382" y="26278"/>
                  </a:lnTo>
                  <a:lnTo>
                    <a:pt x="7382" y="26230"/>
                  </a:lnTo>
                  <a:cubicBezTo>
                    <a:pt x="7382" y="26230"/>
                    <a:pt x="7894" y="25992"/>
                    <a:pt x="7858" y="25099"/>
                  </a:cubicBezTo>
                  <a:cubicBezTo>
                    <a:pt x="7835" y="24206"/>
                    <a:pt x="6882" y="23051"/>
                    <a:pt x="6049" y="22408"/>
                  </a:cubicBezTo>
                  <a:cubicBezTo>
                    <a:pt x="5227" y="21766"/>
                    <a:pt x="3965" y="20944"/>
                    <a:pt x="3953" y="20920"/>
                  </a:cubicBezTo>
                  <a:cubicBezTo>
                    <a:pt x="3917" y="20932"/>
                    <a:pt x="2667" y="21754"/>
                    <a:pt x="1846" y="22408"/>
                  </a:cubicBezTo>
                  <a:cubicBezTo>
                    <a:pt x="1012" y="23063"/>
                    <a:pt x="60" y="24218"/>
                    <a:pt x="36" y="25099"/>
                  </a:cubicBezTo>
                  <a:cubicBezTo>
                    <a:pt x="0" y="25992"/>
                    <a:pt x="512" y="26230"/>
                    <a:pt x="512" y="26230"/>
                  </a:cubicBezTo>
                  <a:lnTo>
                    <a:pt x="512" y="26278"/>
                  </a:lnTo>
                  <a:lnTo>
                    <a:pt x="36" y="26278"/>
                  </a:lnTo>
                  <a:lnTo>
                    <a:pt x="36" y="29314"/>
                  </a:lnTo>
                  <a:lnTo>
                    <a:pt x="62782" y="29314"/>
                  </a:lnTo>
                  <a:lnTo>
                    <a:pt x="62782" y="26278"/>
                  </a:lnTo>
                  <a:lnTo>
                    <a:pt x="62258" y="26278"/>
                  </a:lnTo>
                  <a:lnTo>
                    <a:pt x="62258" y="26254"/>
                  </a:lnTo>
                  <a:cubicBezTo>
                    <a:pt x="62258" y="26254"/>
                    <a:pt x="62770" y="26004"/>
                    <a:pt x="62734" y="25111"/>
                  </a:cubicBezTo>
                  <a:cubicBezTo>
                    <a:pt x="62710" y="24218"/>
                    <a:pt x="61758" y="23063"/>
                    <a:pt x="60924" y="22420"/>
                  </a:cubicBezTo>
                  <a:cubicBezTo>
                    <a:pt x="60103" y="21789"/>
                    <a:pt x="58841" y="20968"/>
                    <a:pt x="58817" y="20932"/>
                  </a:cubicBezTo>
                  <a:cubicBezTo>
                    <a:pt x="58793" y="20944"/>
                    <a:pt x="57543" y="21766"/>
                    <a:pt x="56722" y="22420"/>
                  </a:cubicBezTo>
                  <a:cubicBezTo>
                    <a:pt x="55888" y="23075"/>
                    <a:pt x="54936" y="24242"/>
                    <a:pt x="54912" y="25111"/>
                  </a:cubicBezTo>
                  <a:cubicBezTo>
                    <a:pt x="54876" y="26004"/>
                    <a:pt x="55388" y="26254"/>
                    <a:pt x="55388" y="26254"/>
                  </a:cubicBezTo>
                  <a:lnTo>
                    <a:pt x="55388" y="26290"/>
                  </a:lnTo>
                  <a:lnTo>
                    <a:pt x="54281" y="26290"/>
                  </a:lnTo>
                  <a:lnTo>
                    <a:pt x="54281" y="24063"/>
                  </a:lnTo>
                  <a:lnTo>
                    <a:pt x="53197" y="24063"/>
                  </a:lnTo>
                  <a:cubicBezTo>
                    <a:pt x="53185" y="23420"/>
                    <a:pt x="53150" y="22528"/>
                    <a:pt x="53102" y="21492"/>
                  </a:cubicBezTo>
                  <a:lnTo>
                    <a:pt x="53781" y="21492"/>
                  </a:lnTo>
                  <a:lnTo>
                    <a:pt x="53781" y="20753"/>
                  </a:lnTo>
                  <a:lnTo>
                    <a:pt x="53078" y="20753"/>
                  </a:lnTo>
                  <a:cubicBezTo>
                    <a:pt x="53007" y="18265"/>
                    <a:pt x="52900" y="15158"/>
                    <a:pt x="52828" y="12633"/>
                  </a:cubicBezTo>
                  <a:lnTo>
                    <a:pt x="53519" y="12633"/>
                  </a:lnTo>
                  <a:lnTo>
                    <a:pt x="53519" y="11907"/>
                  </a:lnTo>
                  <a:lnTo>
                    <a:pt x="52804" y="11907"/>
                  </a:lnTo>
                  <a:cubicBezTo>
                    <a:pt x="52745" y="9716"/>
                    <a:pt x="52709" y="8097"/>
                    <a:pt x="52733" y="7990"/>
                  </a:cubicBezTo>
                  <a:cubicBezTo>
                    <a:pt x="52804" y="7645"/>
                    <a:pt x="53316" y="7276"/>
                    <a:pt x="53316" y="7276"/>
                  </a:cubicBezTo>
                  <a:lnTo>
                    <a:pt x="53316" y="7038"/>
                  </a:lnTo>
                  <a:lnTo>
                    <a:pt x="52507" y="7038"/>
                  </a:lnTo>
                  <a:lnTo>
                    <a:pt x="52507" y="5359"/>
                  </a:lnTo>
                  <a:lnTo>
                    <a:pt x="53102" y="5359"/>
                  </a:lnTo>
                  <a:lnTo>
                    <a:pt x="53102" y="4978"/>
                  </a:lnTo>
                  <a:lnTo>
                    <a:pt x="52447" y="4978"/>
                  </a:lnTo>
                  <a:cubicBezTo>
                    <a:pt x="52650" y="4823"/>
                    <a:pt x="53007" y="4466"/>
                    <a:pt x="52959" y="3954"/>
                  </a:cubicBezTo>
                  <a:cubicBezTo>
                    <a:pt x="52912" y="3406"/>
                    <a:pt x="51780" y="2085"/>
                    <a:pt x="51376" y="1620"/>
                  </a:cubicBezTo>
                  <a:lnTo>
                    <a:pt x="51280" y="13"/>
                  </a:lnTo>
                  <a:lnTo>
                    <a:pt x="51197" y="13"/>
                  </a:lnTo>
                  <a:lnTo>
                    <a:pt x="51102" y="1620"/>
                  </a:lnTo>
                  <a:cubicBezTo>
                    <a:pt x="50697" y="2085"/>
                    <a:pt x="49566" y="3406"/>
                    <a:pt x="49518" y="3954"/>
                  </a:cubicBezTo>
                  <a:cubicBezTo>
                    <a:pt x="49471" y="4466"/>
                    <a:pt x="49828" y="4823"/>
                    <a:pt x="50030" y="4978"/>
                  </a:cubicBezTo>
                  <a:lnTo>
                    <a:pt x="49375" y="4978"/>
                  </a:lnTo>
                  <a:lnTo>
                    <a:pt x="49375" y="5359"/>
                  </a:lnTo>
                  <a:lnTo>
                    <a:pt x="49995" y="5359"/>
                  </a:lnTo>
                  <a:lnTo>
                    <a:pt x="49995" y="7038"/>
                  </a:lnTo>
                  <a:lnTo>
                    <a:pt x="49268" y="7038"/>
                  </a:lnTo>
                  <a:lnTo>
                    <a:pt x="49268" y="7276"/>
                  </a:lnTo>
                  <a:cubicBezTo>
                    <a:pt x="49268" y="7276"/>
                    <a:pt x="49756" y="7645"/>
                    <a:pt x="49852" y="7990"/>
                  </a:cubicBezTo>
                  <a:cubicBezTo>
                    <a:pt x="49875" y="8097"/>
                    <a:pt x="49828" y="9705"/>
                    <a:pt x="49768" y="11907"/>
                  </a:cubicBezTo>
                  <a:lnTo>
                    <a:pt x="48935" y="11907"/>
                  </a:lnTo>
                  <a:lnTo>
                    <a:pt x="48935" y="12633"/>
                  </a:lnTo>
                  <a:lnTo>
                    <a:pt x="49756" y="12633"/>
                  </a:lnTo>
                  <a:cubicBezTo>
                    <a:pt x="49685" y="15158"/>
                    <a:pt x="49578" y="18265"/>
                    <a:pt x="49506" y="20753"/>
                  </a:cubicBezTo>
                  <a:lnTo>
                    <a:pt x="48744" y="20753"/>
                  </a:lnTo>
                  <a:lnTo>
                    <a:pt x="48744" y="21492"/>
                  </a:lnTo>
                  <a:lnTo>
                    <a:pt x="49471" y="21492"/>
                  </a:lnTo>
                  <a:cubicBezTo>
                    <a:pt x="49447" y="22528"/>
                    <a:pt x="49411" y="23420"/>
                    <a:pt x="49387" y="24063"/>
                  </a:cubicBezTo>
                  <a:lnTo>
                    <a:pt x="48875" y="24063"/>
                  </a:lnTo>
                  <a:cubicBezTo>
                    <a:pt x="48911" y="23944"/>
                    <a:pt x="48935" y="23790"/>
                    <a:pt x="48923" y="23611"/>
                  </a:cubicBezTo>
                  <a:cubicBezTo>
                    <a:pt x="48899" y="22885"/>
                    <a:pt x="48125" y="21920"/>
                    <a:pt x="47423" y="21385"/>
                  </a:cubicBezTo>
                  <a:cubicBezTo>
                    <a:pt x="46732" y="20849"/>
                    <a:pt x="45708" y="20170"/>
                    <a:pt x="45684" y="20158"/>
                  </a:cubicBezTo>
                  <a:cubicBezTo>
                    <a:pt x="45649" y="20170"/>
                    <a:pt x="44625" y="20861"/>
                    <a:pt x="43934" y="21385"/>
                  </a:cubicBezTo>
                  <a:cubicBezTo>
                    <a:pt x="43256" y="21920"/>
                    <a:pt x="42470" y="22885"/>
                    <a:pt x="42434" y="23611"/>
                  </a:cubicBezTo>
                  <a:cubicBezTo>
                    <a:pt x="42434" y="23790"/>
                    <a:pt x="42446" y="23944"/>
                    <a:pt x="42482" y="24063"/>
                  </a:cubicBezTo>
                  <a:lnTo>
                    <a:pt x="41851" y="24063"/>
                  </a:lnTo>
                  <a:cubicBezTo>
                    <a:pt x="41839" y="23647"/>
                    <a:pt x="41827" y="23123"/>
                    <a:pt x="41815" y="22528"/>
                  </a:cubicBezTo>
                  <a:lnTo>
                    <a:pt x="42303" y="22528"/>
                  </a:lnTo>
                  <a:lnTo>
                    <a:pt x="42303" y="22004"/>
                  </a:lnTo>
                  <a:lnTo>
                    <a:pt x="41791" y="22004"/>
                  </a:lnTo>
                  <a:cubicBezTo>
                    <a:pt x="41732" y="20218"/>
                    <a:pt x="41672" y="17991"/>
                    <a:pt x="41613" y="16170"/>
                  </a:cubicBezTo>
                  <a:lnTo>
                    <a:pt x="42172" y="16170"/>
                  </a:lnTo>
                  <a:lnTo>
                    <a:pt x="42172" y="15646"/>
                  </a:lnTo>
                  <a:lnTo>
                    <a:pt x="41601" y="15646"/>
                  </a:lnTo>
                  <a:cubicBezTo>
                    <a:pt x="41553" y="14074"/>
                    <a:pt x="41541" y="12931"/>
                    <a:pt x="41553" y="12860"/>
                  </a:cubicBezTo>
                  <a:cubicBezTo>
                    <a:pt x="41613" y="12610"/>
                    <a:pt x="41946" y="12348"/>
                    <a:pt x="41946" y="12348"/>
                  </a:cubicBezTo>
                  <a:lnTo>
                    <a:pt x="41946" y="12181"/>
                  </a:lnTo>
                  <a:lnTo>
                    <a:pt x="41458" y="12181"/>
                  </a:lnTo>
                  <a:lnTo>
                    <a:pt x="41458" y="11050"/>
                  </a:lnTo>
                  <a:lnTo>
                    <a:pt x="41874" y="11050"/>
                  </a:lnTo>
                  <a:lnTo>
                    <a:pt x="41874" y="10800"/>
                  </a:lnTo>
                  <a:lnTo>
                    <a:pt x="41422" y="10800"/>
                  </a:lnTo>
                  <a:cubicBezTo>
                    <a:pt x="41553" y="10693"/>
                    <a:pt x="41791" y="10443"/>
                    <a:pt x="41767" y="10109"/>
                  </a:cubicBezTo>
                  <a:cubicBezTo>
                    <a:pt x="41732" y="9740"/>
                    <a:pt x="40993" y="8859"/>
                    <a:pt x="40708" y="8550"/>
                  </a:cubicBezTo>
                  <a:lnTo>
                    <a:pt x="40636" y="7466"/>
                  </a:lnTo>
                  <a:lnTo>
                    <a:pt x="40589" y="7466"/>
                  </a:lnTo>
                  <a:lnTo>
                    <a:pt x="40517" y="8550"/>
                  </a:lnTo>
                  <a:cubicBezTo>
                    <a:pt x="40231" y="8859"/>
                    <a:pt x="39493" y="9740"/>
                    <a:pt x="39458" y="10109"/>
                  </a:cubicBezTo>
                  <a:cubicBezTo>
                    <a:pt x="39434" y="10455"/>
                    <a:pt x="39672" y="10693"/>
                    <a:pt x="39803" y="10800"/>
                  </a:cubicBezTo>
                  <a:lnTo>
                    <a:pt x="39374" y="10800"/>
                  </a:lnTo>
                  <a:lnTo>
                    <a:pt x="39374" y="11050"/>
                  </a:lnTo>
                  <a:lnTo>
                    <a:pt x="39767" y="11050"/>
                  </a:lnTo>
                  <a:lnTo>
                    <a:pt x="39767" y="12181"/>
                  </a:lnTo>
                  <a:lnTo>
                    <a:pt x="39231" y="12181"/>
                  </a:lnTo>
                  <a:lnTo>
                    <a:pt x="39231" y="12348"/>
                  </a:lnTo>
                  <a:cubicBezTo>
                    <a:pt x="39231" y="12348"/>
                    <a:pt x="39565" y="12610"/>
                    <a:pt x="39624" y="12860"/>
                  </a:cubicBezTo>
                  <a:cubicBezTo>
                    <a:pt x="39636" y="12931"/>
                    <a:pt x="39612" y="14086"/>
                    <a:pt x="39577" y="15646"/>
                  </a:cubicBezTo>
                  <a:lnTo>
                    <a:pt x="39088" y="15646"/>
                  </a:lnTo>
                  <a:lnTo>
                    <a:pt x="39088" y="16170"/>
                  </a:lnTo>
                  <a:lnTo>
                    <a:pt x="39565" y="16170"/>
                  </a:lnTo>
                  <a:cubicBezTo>
                    <a:pt x="39517" y="17991"/>
                    <a:pt x="39446" y="20218"/>
                    <a:pt x="39386" y="22004"/>
                  </a:cubicBezTo>
                  <a:lnTo>
                    <a:pt x="38910" y="22004"/>
                  </a:lnTo>
                  <a:lnTo>
                    <a:pt x="38910" y="22528"/>
                  </a:lnTo>
                  <a:lnTo>
                    <a:pt x="39374" y="22528"/>
                  </a:lnTo>
                  <a:cubicBezTo>
                    <a:pt x="39350" y="23111"/>
                    <a:pt x="39338" y="23623"/>
                    <a:pt x="39327" y="24063"/>
                  </a:cubicBezTo>
                  <a:lnTo>
                    <a:pt x="38517" y="24063"/>
                  </a:lnTo>
                  <a:lnTo>
                    <a:pt x="38517" y="21325"/>
                  </a:lnTo>
                  <a:lnTo>
                    <a:pt x="37957" y="21325"/>
                  </a:lnTo>
                  <a:lnTo>
                    <a:pt x="37957" y="20813"/>
                  </a:lnTo>
                  <a:cubicBezTo>
                    <a:pt x="37957" y="20813"/>
                    <a:pt x="38910" y="20372"/>
                    <a:pt x="38862" y="18670"/>
                  </a:cubicBezTo>
                  <a:cubicBezTo>
                    <a:pt x="38803" y="16979"/>
                    <a:pt x="37005" y="14777"/>
                    <a:pt x="35421" y="13538"/>
                  </a:cubicBezTo>
                  <a:cubicBezTo>
                    <a:pt x="34159" y="12538"/>
                    <a:pt x="32373" y="11348"/>
                    <a:pt x="31695" y="10895"/>
                  </a:cubicBezTo>
                  <a:lnTo>
                    <a:pt x="31516" y="8216"/>
                  </a:lnTo>
                  <a:lnTo>
                    <a:pt x="31373" y="8216"/>
                  </a:lnTo>
                  <a:lnTo>
                    <a:pt x="31183" y="10859"/>
                  </a:lnTo>
                  <a:cubicBezTo>
                    <a:pt x="30540" y="11276"/>
                    <a:pt x="28694" y="12514"/>
                    <a:pt x="27408" y="13526"/>
                  </a:cubicBezTo>
                  <a:cubicBezTo>
                    <a:pt x="25825" y="14753"/>
                    <a:pt x="24027" y="16967"/>
                    <a:pt x="23967" y="18658"/>
                  </a:cubicBezTo>
                  <a:cubicBezTo>
                    <a:pt x="23908" y="20349"/>
                    <a:pt x="24872" y="20801"/>
                    <a:pt x="24872" y="20801"/>
                  </a:cubicBezTo>
                  <a:lnTo>
                    <a:pt x="24872" y="21301"/>
                  </a:lnTo>
                  <a:lnTo>
                    <a:pt x="24313" y="21301"/>
                  </a:lnTo>
                  <a:lnTo>
                    <a:pt x="24313" y="24040"/>
                  </a:lnTo>
                  <a:lnTo>
                    <a:pt x="23444" y="24040"/>
                  </a:lnTo>
                  <a:cubicBezTo>
                    <a:pt x="23432" y="23623"/>
                    <a:pt x="23420" y="23111"/>
                    <a:pt x="23396" y="22516"/>
                  </a:cubicBezTo>
                  <a:lnTo>
                    <a:pt x="23860" y="22516"/>
                  </a:lnTo>
                  <a:lnTo>
                    <a:pt x="23860" y="21992"/>
                  </a:lnTo>
                  <a:lnTo>
                    <a:pt x="23384" y="21992"/>
                  </a:lnTo>
                  <a:cubicBezTo>
                    <a:pt x="23325" y="20206"/>
                    <a:pt x="23265" y="17967"/>
                    <a:pt x="23205" y="16158"/>
                  </a:cubicBezTo>
                  <a:lnTo>
                    <a:pt x="23682" y="16158"/>
                  </a:lnTo>
                  <a:lnTo>
                    <a:pt x="23682" y="15634"/>
                  </a:lnTo>
                  <a:lnTo>
                    <a:pt x="23194" y="15634"/>
                  </a:lnTo>
                  <a:cubicBezTo>
                    <a:pt x="23146" y="14062"/>
                    <a:pt x="23134" y="12907"/>
                    <a:pt x="23146" y="12836"/>
                  </a:cubicBezTo>
                  <a:cubicBezTo>
                    <a:pt x="23205" y="12598"/>
                    <a:pt x="23539" y="12336"/>
                    <a:pt x="23539" y="12336"/>
                  </a:cubicBezTo>
                  <a:lnTo>
                    <a:pt x="23539" y="12169"/>
                  </a:lnTo>
                  <a:lnTo>
                    <a:pt x="23003" y="12169"/>
                  </a:lnTo>
                  <a:lnTo>
                    <a:pt x="23003" y="11038"/>
                  </a:lnTo>
                  <a:lnTo>
                    <a:pt x="23396" y="11038"/>
                  </a:lnTo>
                  <a:lnTo>
                    <a:pt x="23396" y="10788"/>
                  </a:lnTo>
                  <a:lnTo>
                    <a:pt x="22967" y="10788"/>
                  </a:lnTo>
                  <a:cubicBezTo>
                    <a:pt x="23098" y="10681"/>
                    <a:pt x="23336" y="10431"/>
                    <a:pt x="23313" y="10097"/>
                  </a:cubicBezTo>
                  <a:cubicBezTo>
                    <a:pt x="23277" y="9728"/>
                    <a:pt x="22491" y="8823"/>
                    <a:pt x="22241" y="8526"/>
                  </a:cubicBezTo>
                  <a:lnTo>
                    <a:pt x="22182" y="7454"/>
                  </a:lnTo>
                  <a:lnTo>
                    <a:pt x="22134" y="7454"/>
                  </a:lnTo>
                  <a:lnTo>
                    <a:pt x="22086" y="8502"/>
                  </a:lnTo>
                  <a:cubicBezTo>
                    <a:pt x="21836" y="8788"/>
                    <a:pt x="21039" y="9728"/>
                    <a:pt x="21003" y="10097"/>
                  </a:cubicBezTo>
                  <a:cubicBezTo>
                    <a:pt x="20979" y="10443"/>
                    <a:pt x="21217" y="10681"/>
                    <a:pt x="21348" y="10788"/>
                  </a:cubicBezTo>
                  <a:lnTo>
                    <a:pt x="20896" y="10788"/>
                  </a:lnTo>
                  <a:lnTo>
                    <a:pt x="20896" y="11038"/>
                  </a:lnTo>
                  <a:lnTo>
                    <a:pt x="21312" y="11038"/>
                  </a:lnTo>
                  <a:lnTo>
                    <a:pt x="21312" y="12169"/>
                  </a:lnTo>
                  <a:lnTo>
                    <a:pt x="20824" y="12169"/>
                  </a:lnTo>
                  <a:lnTo>
                    <a:pt x="20824" y="12336"/>
                  </a:lnTo>
                  <a:cubicBezTo>
                    <a:pt x="20824" y="12336"/>
                    <a:pt x="21158" y="12598"/>
                    <a:pt x="21217" y="12836"/>
                  </a:cubicBezTo>
                  <a:cubicBezTo>
                    <a:pt x="21229" y="12907"/>
                    <a:pt x="21193" y="14074"/>
                    <a:pt x="21170" y="15634"/>
                  </a:cubicBezTo>
                  <a:lnTo>
                    <a:pt x="20598" y="15634"/>
                  </a:lnTo>
                  <a:lnTo>
                    <a:pt x="20598" y="16158"/>
                  </a:lnTo>
                  <a:lnTo>
                    <a:pt x="21158" y="16158"/>
                  </a:lnTo>
                  <a:cubicBezTo>
                    <a:pt x="21110" y="17967"/>
                    <a:pt x="21039" y="20206"/>
                    <a:pt x="20979" y="21992"/>
                  </a:cubicBezTo>
                  <a:lnTo>
                    <a:pt x="20467" y="21992"/>
                  </a:lnTo>
                  <a:lnTo>
                    <a:pt x="20467" y="22516"/>
                  </a:lnTo>
                  <a:lnTo>
                    <a:pt x="20955" y="22516"/>
                  </a:lnTo>
                  <a:cubicBezTo>
                    <a:pt x="20943" y="23087"/>
                    <a:pt x="20931" y="23611"/>
                    <a:pt x="20919" y="24040"/>
                  </a:cubicBezTo>
                  <a:lnTo>
                    <a:pt x="20300" y="24040"/>
                  </a:lnTo>
                  <a:cubicBezTo>
                    <a:pt x="20336" y="23921"/>
                    <a:pt x="20360" y="23778"/>
                    <a:pt x="20348" y="23599"/>
                  </a:cubicBezTo>
                  <a:cubicBezTo>
                    <a:pt x="20324" y="22873"/>
                    <a:pt x="19550" y="21896"/>
                    <a:pt x="18848" y="21361"/>
                  </a:cubicBezTo>
                  <a:cubicBezTo>
                    <a:pt x="18157" y="20825"/>
                    <a:pt x="17133" y="20158"/>
                    <a:pt x="17109" y="20146"/>
                  </a:cubicBezTo>
                  <a:cubicBezTo>
                    <a:pt x="17074" y="20158"/>
                    <a:pt x="16050" y="20849"/>
                    <a:pt x="15359" y="21361"/>
                  </a:cubicBezTo>
                  <a:cubicBezTo>
                    <a:pt x="14681" y="21896"/>
                    <a:pt x="13895" y="22873"/>
                    <a:pt x="13859" y="23599"/>
                  </a:cubicBezTo>
                  <a:cubicBezTo>
                    <a:pt x="13859" y="23778"/>
                    <a:pt x="13871" y="23921"/>
                    <a:pt x="13907" y="24040"/>
                  </a:cubicBezTo>
                  <a:lnTo>
                    <a:pt x="13395" y="24040"/>
                  </a:lnTo>
                  <a:cubicBezTo>
                    <a:pt x="13383" y="23409"/>
                    <a:pt x="13359" y="22516"/>
                    <a:pt x="13311" y="21468"/>
                  </a:cubicBezTo>
                  <a:lnTo>
                    <a:pt x="14038" y="21468"/>
                  </a:lnTo>
                  <a:lnTo>
                    <a:pt x="14038" y="20742"/>
                  </a:lnTo>
                  <a:lnTo>
                    <a:pt x="13276" y="20742"/>
                  </a:lnTo>
                  <a:cubicBezTo>
                    <a:pt x="13204" y="18253"/>
                    <a:pt x="13097" y="15146"/>
                    <a:pt x="13026" y="12610"/>
                  </a:cubicBezTo>
                  <a:lnTo>
                    <a:pt x="13847" y="12610"/>
                  </a:lnTo>
                  <a:lnTo>
                    <a:pt x="13847" y="11883"/>
                  </a:lnTo>
                  <a:lnTo>
                    <a:pt x="13014" y="11883"/>
                  </a:lnTo>
                  <a:cubicBezTo>
                    <a:pt x="12954" y="9693"/>
                    <a:pt x="12907" y="8073"/>
                    <a:pt x="12942" y="7978"/>
                  </a:cubicBezTo>
                  <a:cubicBezTo>
                    <a:pt x="13014" y="7633"/>
                    <a:pt x="13514" y="7264"/>
                    <a:pt x="13514" y="7264"/>
                  </a:cubicBezTo>
                  <a:lnTo>
                    <a:pt x="13514" y="7026"/>
                  </a:lnTo>
                  <a:lnTo>
                    <a:pt x="12788" y="7026"/>
                  </a:lnTo>
                  <a:lnTo>
                    <a:pt x="12788" y="5335"/>
                  </a:lnTo>
                  <a:lnTo>
                    <a:pt x="13419" y="5335"/>
                  </a:lnTo>
                  <a:lnTo>
                    <a:pt x="13419" y="4966"/>
                  </a:lnTo>
                  <a:lnTo>
                    <a:pt x="12764" y="4966"/>
                  </a:lnTo>
                  <a:cubicBezTo>
                    <a:pt x="12954" y="4799"/>
                    <a:pt x="13311" y="4442"/>
                    <a:pt x="13264" y="3942"/>
                  </a:cubicBezTo>
                  <a:cubicBezTo>
                    <a:pt x="13216" y="3394"/>
                    <a:pt x="12085" y="2061"/>
                    <a:pt x="11692" y="1608"/>
                  </a:cubicBezTo>
                  <a:lnTo>
                    <a:pt x="11585" y="1"/>
                  </a:lnTo>
                  <a:close/>
                </a:path>
              </a:pathLst>
            </a:custGeom>
            <a:gradFill>
              <a:gsLst>
                <a:gs pos="0">
                  <a:schemeClr val="accent3"/>
                </a:gs>
                <a:gs pos="100000">
                  <a:srgbClr val="7D386F"/>
                </a:gs>
                <a:gs pos="100000">
                  <a:schemeClr val="accent4"/>
                </a:gs>
              </a:gsLst>
              <a:lin ang="540070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3" name="Google Shape;1443;p36"/>
            <p:cNvSpPr/>
            <p:nvPr/>
          </p:nvSpPr>
          <p:spPr>
            <a:xfrm>
              <a:off x="3824639" y="4001037"/>
              <a:ext cx="67354" cy="71244"/>
            </a:xfrm>
            <a:custGeom>
              <a:avLst/>
              <a:gdLst/>
              <a:ahLst/>
              <a:cxnLst/>
              <a:rect l="l" t="t" r="r" b="b"/>
              <a:pathLst>
                <a:path w="1835" h="1941" extrusionOk="0">
                  <a:moveTo>
                    <a:pt x="596" y="0"/>
                  </a:moveTo>
                  <a:lnTo>
                    <a:pt x="596" y="0"/>
                  </a:lnTo>
                  <a:cubicBezTo>
                    <a:pt x="251" y="167"/>
                    <a:pt x="1" y="512"/>
                    <a:pt x="1" y="929"/>
                  </a:cubicBezTo>
                  <a:cubicBezTo>
                    <a:pt x="1" y="1476"/>
                    <a:pt x="453" y="1941"/>
                    <a:pt x="1013" y="1941"/>
                  </a:cubicBezTo>
                  <a:cubicBezTo>
                    <a:pt x="1358" y="1941"/>
                    <a:pt x="1656" y="1774"/>
                    <a:pt x="1835" y="1524"/>
                  </a:cubicBezTo>
                  <a:lnTo>
                    <a:pt x="1835" y="1524"/>
                  </a:lnTo>
                  <a:cubicBezTo>
                    <a:pt x="1715" y="1584"/>
                    <a:pt x="1561" y="1607"/>
                    <a:pt x="1418" y="1607"/>
                  </a:cubicBezTo>
                  <a:cubicBezTo>
                    <a:pt x="870" y="1607"/>
                    <a:pt x="406" y="1167"/>
                    <a:pt x="406" y="595"/>
                  </a:cubicBezTo>
                  <a:cubicBezTo>
                    <a:pt x="406" y="381"/>
                    <a:pt x="477" y="179"/>
                    <a:pt x="59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4" name="Google Shape;1444;p36"/>
            <p:cNvSpPr/>
            <p:nvPr/>
          </p:nvSpPr>
          <p:spPr>
            <a:xfrm>
              <a:off x="5265053" y="4005405"/>
              <a:ext cx="67354" cy="71244"/>
            </a:xfrm>
            <a:custGeom>
              <a:avLst/>
              <a:gdLst/>
              <a:ahLst/>
              <a:cxnLst/>
              <a:rect l="l" t="t" r="r" b="b"/>
              <a:pathLst>
                <a:path w="1835" h="1941" extrusionOk="0">
                  <a:moveTo>
                    <a:pt x="1239" y="0"/>
                  </a:moveTo>
                  <a:lnTo>
                    <a:pt x="1239" y="0"/>
                  </a:lnTo>
                  <a:cubicBezTo>
                    <a:pt x="1358" y="191"/>
                    <a:pt x="1430" y="381"/>
                    <a:pt x="1430" y="595"/>
                  </a:cubicBezTo>
                  <a:cubicBezTo>
                    <a:pt x="1430" y="1167"/>
                    <a:pt x="977" y="1607"/>
                    <a:pt x="418" y="1607"/>
                  </a:cubicBezTo>
                  <a:cubicBezTo>
                    <a:pt x="275" y="1607"/>
                    <a:pt x="120" y="1584"/>
                    <a:pt x="1" y="1524"/>
                  </a:cubicBezTo>
                  <a:lnTo>
                    <a:pt x="1" y="1524"/>
                  </a:lnTo>
                  <a:cubicBezTo>
                    <a:pt x="180" y="1774"/>
                    <a:pt x="477" y="1941"/>
                    <a:pt x="823" y="1941"/>
                  </a:cubicBezTo>
                  <a:cubicBezTo>
                    <a:pt x="1394" y="1941"/>
                    <a:pt x="1835" y="1477"/>
                    <a:pt x="1835" y="929"/>
                  </a:cubicBezTo>
                  <a:cubicBezTo>
                    <a:pt x="1835" y="512"/>
                    <a:pt x="1585" y="167"/>
                    <a:pt x="123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5" name="Google Shape;1445;p36"/>
            <p:cNvSpPr/>
            <p:nvPr/>
          </p:nvSpPr>
          <p:spPr>
            <a:xfrm>
              <a:off x="4211436" y="4294713"/>
              <a:ext cx="45477" cy="48084"/>
            </a:xfrm>
            <a:custGeom>
              <a:avLst/>
              <a:gdLst/>
              <a:ahLst/>
              <a:cxnLst/>
              <a:rect l="l" t="t" r="r" b="b"/>
              <a:pathLst>
                <a:path w="1239" h="1310" extrusionOk="0">
                  <a:moveTo>
                    <a:pt x="833" y="0"/>
                  </a:moveTo>
                  <a:cubicBezTo>
                    <a:pt x="929" y="119"/>
                    <a:pt x="964" y="250"/>
                    <a:pt x="964" y="393"/>
                  </a:cubicBezTo>
                  <a:cubicBezTo>
                    <a:pt x="964" y="786"/>
                    <a:pt x="655" y="1084"/>
                    <a:pt x="286" y="1084"/>
                  </a:cubicBezTo>
                  <a:cubicBezTo>
                    <a:pt x="191" y="1084"/>
                    <a:pt x="83" y="1072"/>
                    <a:pt x="0" y="1024"/>
                  </a:cubicBezTo>
                  <a:lnTo>
                    <a:pt x="0" y="1024"/>
                  </a:lnTo>
                  <a:cubicBezTo>
                    <a:pt x="119" y="1191"/>
                    <a:pt x="333" y="1310"/>
                    <a:pt x="548" y="1310"/>
                  </a:cubicBezTo>
                  <a:cubicBezTo>
                    <a:pt x="941" y="1310"/>
                    <a:pt x="1238" y="988"/>
                    <a:pt x="1238" y="619"/>
                  </a:cubicBezTo>
                  <a:cubicBezTo>
                    <a:pt x="1238" y="333"/>
                    <a:pt x="1072" y="95"/>
                    <a:pt x="83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6" name="Google Shape;1446;p36"/>
            <p:cNvSpPr/>
            <p:nvPr/>
          </p:nvSpPr>
          <p:spPr>
            <a:xfrm>
              <a:off x="4895361" y="4294713"/>
              <a:ext cx="45477" cy="48084"/>
            </a:xfrm>
            <a:custGeom>
              <a:avLst/>
              <a:gdLst/>
              <a:ahLst/>
              <a:cxnLst/>
              <a:rect l="l" t="t" r="r" b="b"/>
              <a:pathLst>
                <a:path w="1239" h="1310" extrusionOk="0">
                  <a:moveTo>
                    <a:pt x="405" y="0"/>
                  </a:moveTo>
                  <a:lnTo>
                    <a:pt x="405" y="0"/>
                  </a:lnTo>
                  <a:cubicBezTo>
                    <a:pt x="167" y="95"/>
                    <a:pt x="0" y="333"/>
                    <a:pt x="0" y="619"/>
                  </a:cubicBezTo>
                  <a:cubicBezTo>
                    <a:pt x="0" y="988"/>
                    <a:pt x="298" y="1310"/>
                    <a:pt x="691" y="1310"/>
                  </a:cubicBezTo>
                  <a:cubicBezTo>
                    <a:pt x="905" y="1310"/>
                    <a:pt x="1119" y="1191"/>
                    <a:pt x="1239" y="1024"/>
                  </a:cubicBezTo>
                  <a:lnTo>
                    <a:pt x="1239" y="1024"/>
                  </a:lnTo>
                  <a:cubicBezTo>
                    <a:pt x="1143" y="1072"/>
                    <a:pt x="1060" y="1084"/>
                    <a:pt x="953" y="1084"/>
                  </a:cubicBezTo>
                  <a:cubicBezTo>
                    <a:pt x="584" y="1084"/>
                    <a:pt x="274" y="786"/>
                    <a:pt x="274" y="393"/>
                  </a:cubicBezTo>
                  <a:cubicBezTo>
                    <a:pt x="274" y="250"/>
                    <a:pt x="310" y="119"/>
                    <a:pt x="40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7" name="Google Shape;1447;p36"/>
            <p:cNvSpPr/>
            <p:nvPr/>
          </p:nvSpPr>
          <p:spPr>
            <a:xfrm>
              <a:off x="4529999" y="4244427"/>
              <a:ext cx="128541" cy="135515"/>
            </a:xfrm>
            <a:custGeom>
              <a:avLst/>
              <a:gdLst/>
              <a:ahLst/>
              <a:cxnLst/>
              <a:rect l="l" t="t" r="r" b="b"/>
              <a:pathLst>
                <a:path w="3502" h="3692" extrusionOk="0">
                  <a:moveTo>
                    <a:pt x="1132" y="1"/>
                  </a:moveTo>
                  <a:lnTo>
                    <a:pt x="1132" y="1"/>
                  </a:lnTo>
                  <a:cubicBezTo>
                    <a:pt x="465" y="299"/>
                    <a:pt x="1" y="965"/>
                    <a:pt x="1" y="1751"/>
                  </a:cubicBezTo>
                  <a:cubicBezTo>
                    <a:pt x="1" y="2823"/>
                    <a:pt x="858" y="3692"/>
                    <a:pt x="1929" y="3692"/>
                  </a:cubicBezTo>
                  <a:cubicBezTo>
                    <a:pt x="2572" y="3692"/>
                    <a:pt x="3144" y="3370"/>
                    <a:pt x="3501" y="2882"/>
                  </a:cubicBezTo>
                  <a:lnTo>
                    <a:pt x="3501" y="2882"/>
                  </a:lnTo>
                  <a:cubicBezTo>
                    <a:pt x="3263" y="2989"/>
                    <a:pt x="2977" y="3049"/>
                    <a:pt x="2691" y="3049"/>
                  </a:cubicBezTo>
                  <a:cubicBezTo>
                    <a:pt x="1620" y="3049"/>
                    <a:pt x="763" y="2180"/>
                    <a:pt x="763" y="1132"/>
                  </a:cubicBezTo>
                  <a:cubicBezTo>
                    <a:pt x="763" y="715"/>
                    <a:pt x="894" y="322"/>
                    <a:pt x="11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4" name="Google Shape;126;p26">
            <a:extLst>
              <a:ext uri="{FF2B5EF4-FFF2-40B4-BE49-F238E27FC236}">
                <a16:creationId xmlns:a16="http://schemas.microsoft.com/office/drawing/2014/main" id="{FE066B60-2A75-43F9-9B1C-CA9FD929D9F3}"/>
              </a:ext>
            </a:extLst>
          </p:cNvPr>
          <p:cNvSpPr txBox="1">
            <a:spLocks/>
          </p:cNvSpPr>
          <p:nvPr/>
        </p:nvSpPr>
        <p:spPr>
          <a:xfrm>
            <a:off x="2971861" y="340769"/>
            <a:ext cx="2771605" cy="825286"/>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5200"/>
              <a:buFont typeface="Berkshire Swash"/>
              <a:buNone/>
              <a:defRPr sz="6000" b="0" i="0" u="none" strike="noStrike" cap="none">
                <a:solidFill>
                  <a:srgbClr val="FFFFFF"/>
                </a:solidFill>
                <a:latin typeface="Berkshire Swash"/>
                <a:ea typeface="Berkshire Swash"/>
                <a:cs typeface="Berkshire Swash"/>
                <a:sym typeface="Berkshire Swash"/>
              </a:defRPr>
            </a:lvl1pPr>
            <a:lvl2pPr marR="0" lvl="1"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2pPr>
            <a:lvl3pPr marR="0" lvl="2"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3pPr>
            <a:lvl4pPr marR="0" lvl="3"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4pPr>
            <a:lvl5pPr marR="0" lvl="4"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5pPr>
            <a:lvl6pPr marR="0" lvl="5"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6pPr>
            <a:lvl7pPr marR="0" lvl="6"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7pPr>
            <a:lvl8pPr marR="0" lvl="7"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8pPr>
            <a:lvl9pPr marR="0" lvl="8"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9pPr>
          </a:lstStyle>
          <a:p>
            <a:pPr marL="0" marR="0" lvl="0" indent="0" algn="ctr" defTabSz="914400" rtl="0" eaLnBrk="1" fontAlgn="auto" latinLnBrk="0" hangingPunct="1">
              <a:lnSpc>
                <a:spcPct val="100000"/>
              </a:lnSpc>
              <a:spcBef>
                <a:spcPts val="0"/>
              </a:spcBef>
              <a:spcAft>
                <a:spcPts val="0"/>
              </a:spcAft>
              <a:buClr>
                <a:srgbClr val="FFFFFF"/>
              </a:buClr>
              <a:buSzPts val="5200"/>
              <a:buFont typeface="Berkshire Swash"/>
              <a:buNone/>
              <a:tabLst/>
              <a:defRPr/>
            </a:pPr>
            <a:r>
              <a:rPr kumimoji="0" lang="ar-SA" sz="5400" b="0" i="0" u="none" strike="noStrike" kern="0" cap="none" spc="0" normalizeH="0" baseline="0" noProof="0" dirty="0">
                <a:ln>
                  <a:noFill/>
                </a:ln>
                <a:solidFill>
                  <a:srgbClr val="FFF7F1">
                    <a:lumMod val="90000"/>
                  </a:srgbClr>
                </a:solidFill>
                <a:effectLst>
                  <a:glow rad="88900">
                    <a:srgbClr val="FFF7F1">
                      <a:lumMod val="25000"/>
                    </a:srgbClr>
                  </a:glow>
                </a:effectLst>
                <a:uLnTx/>
                <a:uFillTx/>
                <a:latin typeface="Questv1" panose="01000500000000020006" pitchFamily="50" charset="-78"/>
                <a:cs typeface="Questv1" panose="01000500000000020006" pitchFamily="50" charset="-78"/>
                <a:sym typeface="Berkshire Swash"/>
              </a:rPr>
              <a:t>نشاط 6</a:t>
            </a:r>
            <a:endParaRPr kumimoji="0" lang="en-US" sz="5400" b="0" i="0" u="none" strike="noStrike" kern="0" cap="none" spc="0" normalizeH="0" baseline="0" noProof="0" dirty="0">
              <a:ln>
                <a:noFill/>
              </a:ln>
              <a:solidFill>
                <a:srgbClr val="FFF7F1">
                  <a:lumMod val="90000"/>
                </a:srgbClr>
              </a:solidFill>
              <a:effectLst>
                <a:glow rad="88900">
                  <a:srgbClr val="FFF7F1">
                    <a:lumMod val="25000"/>
                  </a:srgbClr>
                </a:glow>
              </a:effectLst>
              <a:uLnTx/>
              <a:uFillTx/>
              <a:latin typeface="Questv1" panose="01000500000000020006" pitchFamily="50" charset="-78"/>
              <a:cs typeface="Questv1" panose="01000500000000020006" pitchFamily="50" charset="-78"/>
              <a:sym typeface="Berkshire Swash"/>
            </a:endParaRPr>
          </a:p>
        </p:txBody>
      </p:sp>
      <p:grpSp>
        <p:nvGrpSpPr>
          <p:cNvPr id="43" name="Google Shape;1437;p36">
            <a:extLst>
              <a:ext uri="{FF2B5EF4-FFF2-40B4-BE49-F238E27FC236}">
                <a16:creationId xmlns:a16="http://schemas.microsoft.com/office/drawing/2014/main" id="{35FA222C-260C-4C6F-A4FF-676A1F6ADAE6}"/>
              </a:ext>
            </a:extLst>
          </p:cNvPr>
          <p:cNvGrpSpPr/>
          <p:nvPr/>
        </p:nvGrpSpPr>
        <p:grpSpPr>
          <a:xfrm>
            <a:off x="7913065" y="104779"/>
            <a:ext cx="1105166" cy="1061552"/>
            <a:chOff x="6535925" y="-2669850"/>
            <a:chExt cx="558125" cy="536100"/>
          </a:xfrm>
        </p:grpSpPr>
        <p:sp>
          <p:nvSpPr>
            <p:cNvPr id="55" name="Google Shape;1438;p36">
              <a:extLst>
                <a:ext uri="{FF2B5EF4-FFF2-40B4-BE49-F238E27FC236}">
                  <a16:creationId xmlns:a16="http://schemas.microsoft.com/office/drawing/2014/main" id="{3D3C5429-ED37-45B5-A6EE-BEC71A168149}"/>
                </a:ext>
              </a:extLst>
            </p:cNvPr>
            <p:cNvSpPr/>
            <p:nvPr/>
          </p:nvSpPr>
          <p:spPr>
            <a:xfrm>
              <a:off x="6868700" y="-2505750"/>
              <a:ext cx="109575" cy="101900"/>
            </a:xfrm>
            <a:custGeom>
              <a:avLst/>
              <a:gdLst/>
              <a:ahLst/>
              <a:cxnLst/>
              <a:rect l="l" t="t" r="r" b="b"/>
              <a:pathLst>
                <a:path w="4383" h="4076" extrusionOk="0">
                  <a:moveTo>
                    <a:pt x="2203" y="0"/>
                  </a:moveTo>
                  <a:cubicBezTo>
                    <a:pt x="2168" y="0"/>
                    <a:pt x="2126" y="15"/>
                    <a:pt x="2084" y="45"/>
                  </a:cubicBezTo>
                  <a:lnTo>
                    <a:pt x="1489" y="1247"/>
                  </a:lnTo>
                  <a:cubicBezTo>
                    <a:pt x="1489" y="1283"/>
                    <a:pt x="1465" y="1295"/>
                    <a:pt x="1429" y="1295"/>
                  </a:cubicBezTo>
                  <a:lnTo>
                    <a:pt x="96" y="1485"/>
                  </a:lnTo>
                  <a:cubicBezTo>
                    <a:pt x="13" y="1509"/>
                    <a:pt x="1" y="1593"/>
                    <a:pt x="48" y="1640"/>
                  </a:cubicBezTo>
                  <a:lnTo>
                    <a:pt x="1013" y="2581"/>
                  </a:lnTo>
                  <a:cubicBezTo>
                    <a:pt x="1048" y="2593"/>
                    <a:pt x="1048" y="2617"/>
                    <a:pt x="1048" y="2652"/>
                  </a:cubicBezTo>
                  <a:lnTo>
                    <a:pt x="822" y="3974"/>
                  </a:lnTo>
                  <a:cubicBezTo>
                    <a:pt x="822" y="4033"/>
                    <a:pt x="871" y="4075"/>
                    <a:pt x="921" y="4075"/>
                  </a:cubicBezTo>
                  <a:cubicBezTo>
                    <a:pt x="932" y="4075"/>
                    <a:pt x="943" y="4073"/>
                    <a:pt x="953" y="4069"/>
                  </a:cubicBezTo>
                  <a:lnTo>
                    <a:pt x="2144" y="3438"/>
                  </a:lnTo>
                  <a:cubicBezTo>
                    <a:pt x="2156" y="3432"/>
                    <a:pt x="2168" y="3429"/>
                    <a:pt x="2181" y="3429"/>
                  </a:cubicBezTo>
                  <a:cubicBezTo>
                    <a:pt x="2194" y="3429"/>
                    <a:pt x="2209" y="3432"/>
                    <a:pt x="2227" y="3438"/>
                  </a:cubicBezTo>
                  <a:lnTo>
                    <a:pt x="3418" y="4069"/>
                  </a:lnTo>
                  <a:cubicBezTo>
                    <a:pt x="3430" y="4073"/>
                    <a:pt x="3443" y="4075"/>
                    <a:pt x="3455" y="4075"/>
                  </a:cubicBezTo>
                  <a:cubicBezTo>
                    <a:pt x="3512" y="4075"/>
                    <a:pt x="3559" y="4033"/>
                    <a:pt x="3549" y="3974"/>
                  </a:cubicBezTo>
                  <a:lnTo>
                    <a:pt x="3322" y="2652"/>
                  </a:lnTo>
                  <a:cubicBezTo>
                    <a:pt x="3322" y="2617"/>
                    <a:pt x="3334" y="2593"/>
                    <a:pt x="3358" y="2581"/>
                  </a:cubicBezTo>
                  <a:lnTo>
                    <a:pt x="4323" y="1640"/>
                  </a:lnTo>
                  <a:cubicBezTo>
                    <a:pt x="4382" y="1593"/>
                    <a:pt x="4346" y="1509"/>
                    <a:pt x="4275" y="1485"/>
                  </a:cubicBezTo>
                  <a:lnTo>
                    <a:pt x="2941" y="1295"/>
                  </a:lnTo>
                  <a:cubicBezTo>
                    <a:pt x="2918" y="1295"/>
                    <a:pt x="2894" y="1283"/>
                    <a:pt x="2882" y="1247"/>
                  </a:cubicBezTo>
                  <a:lnTo>
                    <a:pt x="2287" y="45"/>
                  </a:lnTo>
                  <a:cubicBezTo>
                    <a:pt x="2269" y="15"/>
                    <a:pt x="2239" y="0"/>
                    <a:pt x="2203" y="0"/>
                  </a:cubicBezTo>
                  <a:close/>
                </a:path>
              </a:pathLst>
            </a:custGeom>
            <a:gradFill>
              <a:gsLst>
                <a:gs pos="0">
                  <a:srgbClr val="E69138"/>
                </a:gs>
                <a:gs pos="50000">
                  <a:srgbClr val="FFF2CC"/>
                </a:gs>
                <a:gs pos="100000">
                  <a:srgbClr val="E69138"/>
                </a:gs>
              </a:gsLst>
              <a:lin ang="2700006"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439;p36">
              <a:extLst>
                <a:ext uri="{FF2B5EF4-FFF2-40B4-BE49-F238E27FC236}">
                  <a16:creationId xmlns:a16="http://schemas.microsoft.com/office/drawing/2014/main" id="{BDA13AB0-F992-463C-A816-1C760B3C759D}"/>
                </a:ext>
              </a:extLst>
            </p:cNvPr>
            <p:cNvSpPr/>
            <p:nvPr/>
          </p:nvSpPr>
          <p:spPr>
            <a:xfrm>
              <a:off x="6572525" y="-2669850"/>
              <a:ext cx="521525" cy="536100"/>
            </a:xfrm>
            <a:custGeom>
              <a:avLst/>
              <a:gdLst/>
              <a:ahLst/>
              <a:cxnLst/>
              <a:rect l="l" t="t" r="r" b="b"/>
              <a:pathLst>
                <a:path w="20861" h="21444" extrusionOk="0">
                  <a:moveTo>
                    <a:pt x="8204" y="1"/>
                  </a:moveTo>
                  <a:lnTo>
                    <a:pt x="8204" y="1"/>
                  </a:lnTo>
                  <a:cubicBezTo>
                    <a:pt x="3489" y="1191"/>
                    <a:pt x="1" y="5466"/>
                    <a:pt x="1" y="10550"/>
                  </a:cubicBezTo>
                  <a:cubicBezTo>
                    <a:pt x="1" y="16562"/>
                    <a:pt x="4882" y="21444"/>
                    <a:pt x="10895" y="21444"/>
                  </a:cubicBezTo>
                  <a:cubicBezTo>
                    <a:pt x="15336" y="21444"/>
                    <a:pt x="19158" y="18789"/>
                    <a:pt x="20861" y="14979"/>
                  </a:cubicBezTo>
                  <a:lnTo>
                    <a:pt x="20861" y="14979"/>
                  </a:lnTo>
                  <a:cubicBezTo>
                    <a:pt x="19289" y="16027"/>
                    <a:pt x="17146" y="16979"/>
                    <a:pt x="15110" y="16979"/>
                  </a:cubicBezTo>
                  <a:cubicBezTo>
                    <a:pt x="9669" y="16979"/>
                    <a:pt x="4990" y="12455"/>
                    <a:pt x="4990" y="7014"/>
                  </a:cubicBezTo>
                  <a:cubicBezTo>
                    <a:pt x="4990" y="4394"/>
                    <a:pt x="6526" y="1775"/>
                    <a:pt x="8204" y="1"/>
                  </a:cubicBezTo>
                  <a:close/>
                </a:path>
              </a:pathLst>
            </a:custGeom>
            <a:gradFill>
              <a:gsLst>
                <a:gs pos="0">
                  <a:srgbClr val="E69138"/>
                </a:gs>
                <a:gs pos="50000">
                  <a:srgbClr val="FFF2CC"/>
                </a:gs>
                <a:gs pos="100000">
                  <a:srgbClr val="E69138"/>
                </a:gs>
              </a:gsLst>
              <a:lin ang="2700006"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440;p36">
              <a:extLst>
                <a:ext uri="{FF2B5EF4-FFF2-40B4-BE49-F238E27FC236}">
                  <a16:creationId xmlns:a16="http://schemas.microsoft.com/office/drawing/2014/main" id="{ED36222E-E060-4324-BC28-7E4F942D0FD4}"/>
                </a:ext>
              </a:extLst>
            </p:cNvPr>
            <p:cNvSpPr/>
            <p:nvPr/>
          </p:nvSpPr>
          <p:spPr>
            <a:xfrm>
              <a:off x="6535925" y="-2669850"/>
              <a:ext cx="558125" cy="469825"/>
            </a:xfrm>
            <a:custGeom>
              <a:avLst/>
              <a:gdLst/>
              <a:ahLst/>
              <a:cxnLst/>
              <a:rect l="l" t="t" r="r" b="b"/>
              <a:pathLst>
                <a:path w="22325" h="18793" extrusionOk="0">
                  <a:moveTo>
                    <a:pt x="9668" y="1"/>
                  </a:moveTo>
                  <a:lnTo>
                    <a:pt x="9668" y="1"/>
                  </a:lnTo>
                  <a:cubicBezTo>
                    <a:pt x="9667" y="1"/>
                    <a:pt x="1" y="6109"/>
                    <a:pt x="6585" y="15229"/>
                  </a:cubicBezTo>
                  <a:cubicBezTo>
                    <a:pt x="7896" y="17034"/>
                    <a:pt x="11307" y="18793"/>
                    <a:pt x="14854" y="18793"/>
                  </a:cubicBezTo>
                  <a:cubicBezTo>
                    <a:pt x="17554" y="18793"/>
                    <a:pt x="20333" y="17773"/>
                    <a:pt x="22325" y="14979"/>
                  </a:cubicBezTo>
                  <a:lnTo>
                    <a:pt x="22325" y="14979"/>
                  </a:lnTo>
                  <a:cubicBezTo>
                    <a:pt x="20753" y="16027"/>
                    <a:pt x="18872" y="16646"/>
                    <a:pt x="16824" y="16658"/>
                  </a:cubicBezTo>
                  <a:cubicBezTo>
                    <a:pt x="11383" y="16658"/>
                    <a:pt x="6966" y="12240"/>
                    <a:pt x="6966" y="6787"/>
                  </a:cubicBezTo>
                  <a:cubicBezTo>
                    <a:pt x="6966" y="4156"/>
                    <a:pt x="7990" y="1775"/>
                    <a:pt x="9668" y="1"/>
                  </a:cubicBezTo>
                  <a:close/>
                </a:path>
              </a:pathLst>
            </a:custGeom>
            <a:gradFill>
              <a:gsLst>
                <a:gs pos="0">
                  <a:srgbClr val="E69138"/>
                </a:gs>
                <a:gs pos="50000">
                  <a:srgbClr val="F9CB9C"/>
                </a:gs>
                <a:gs pos="100000">
                  <a:srgbClr val="E69138"/>
                </a:gs>
              </a:gsLst>
              <a:lin ang="2700006"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1" name="Google Shape;1437;p36">
            <a:extLst>
              <a:ext uri="{FF2B5EF4-FFF2-40B4-BE49-F238E27FC236}">
                <a16:creationId xmlns:a16="http://schemas.microsoft.com/office/drawing/2014/main" id="{460D292C-77BA-4F27-BD03-9183C899B0CD}"/>
              </a:ext>
            </a:extLst>
          </p:cNvPr>
          <p:cNvGrpSpPr/>
          <p:nvPr/>
        </p:nvGrpSpPr>
        <p:grpSpPr>
          <a:xfrm>
            <a:off x="303428" y="97885"/>
            <a:ext cx="1105166" cy="1061552"/>
            <a:chOff x="6535925" y="-2669850"/>
            <a:chExt cx="558125" cy="536100"/>
          </a:xfrm>
        </p:grpSpPr>
        <p:sp>
          <p:nvSpPr>
            <p:cNvPr id="62" name="Google Shape;1438;p36">
              <a:extLst>
                <a:ext uri="{FF2B5EF4-FFF2-40B4-BE49-F238E27FC236}">
                  <a16:creationId xmlns:a16="http://schemas.microsoft.com/office/drawing/2014/main" id="{FD6477B6-5B26-44C9-AC19-A5F3BFB4BD12}"/>
                </a:ext>
              </a:extLst>
            </p:cNvPr>
            <p:cNvSpPr/>
            <p:nvPr/>
          </p:nvSpPr>
          <p:spPr>
            <a:xfrm>
              <a:off x="6868700" y="-2505750"/>
              <a:ext cx="109575" cy="101900"/>
            </a:xfrm>
            <a:custGeom>
              <a:avLst/>
              <a:gdLst/>
              <a:ahLst/>
              <a:cxnLst/>
              <a:rect l="l" t="t" r="r" b="b"/>
              <a:pathLst>
                <a:path w="4383" h="4076" extrusionOk="0">
                  <a:moveTo>
                    <a:pt x="2203" y="0"/>
                  </a:moveTo>
                  <a:cubicBezTo>
                    <a:pt x="2168" y="0"/>
                    <a:pt x="2126" y="15"/>
                    <a:pt x="2084" y="45"/>
                  </a:cubicBezTo>
                  <a:lnTo>
                    <a:pt x="1489" y="1247"/>
                  </a:lnTo>
                  <a:cubicBezTo>
                    <a:pt x="1489" y="1283"/>
                    <a:pt x="1465" y="1295"/>
                    <a:pt x="1429" y="1295"/>
                  </a:cubicBezTo>
                  <a:lnTo>
                    <a:pt x="96" y="1485"/>
                  </a:lnTo>
                  <a:cubicBezTo>
                    <a:pt x="13" y="1509"/>
                    <a:pt x="1" y="1593"/>
                    <a:pt x="48" y="1640"/>
                  </a:cubicBezTo>
                  <a:lnTo>
                    <a:pt x="1013" y="2581"/>
                  </a:lnTo>
                  <a:cubicBezTo>
                    <a:pt x="1048" y="2593"/>
                    <a:pt x="1048" y="2617"/>
                    <a:pt x="1048" y="2652"/>
                  </a:cubicBezTo>
                  <a:lnTo>
                    <a:pt x="822" y="3974"/>
                  </a:lnTo>
                  <a:cubicBezTo>
                    <a:pt x="822" y="4033"/>
                    <a:pt x="871" y="4075"/>
                    <a:pt x="921" y="4075"/>
                  </a:cubicBezTo>
                  <a:cubicBezTo>
                    <a:pt x="932" y="4075"/>
                    <a:pt x="943" y="4073"/>
                    <a:pt x="953" y="4069"/>
                  </a:cubicBezTo>
                  <a:lnTo>
                    <a:pt x="2144" y="3438"/>
                  </a:lnTo>
                  <a:cubicBezTo>
                    <a:pt x="2156" y="3432"/>
                    <a:pt x="2168" y="3429"/>
                    <a:pt x="2181" y="3429"/>
                  </a:cubicBezTo>
                  <a:cubicBezTo>
                    <a:pt x="2194" y="3429"/>
                    <a:pt x="2209" y="3432"/>
                    <a:pt x="2227" y="3438"/>
                  </a:cubicBezTo>
                  <a:lnTo>
                    <a:pt x="3418" y="4069"/>
                  </a:lnTo>
                  <a:cubicBezTo>
                    <a:pt x="3430" y="4073"/>
                    <a:pt x="3443" y="4075"/>
                    <a:pt x="3455" y="4075"/>
                  </a:cubicBezTo>
                  <a:cubicBezTo>
                    <a:pt x="3512" y="4075"/>
                    <a:pt x="3559" y="4033"/>
                    <a:pt x="3549" y="3974"/>
                  </a:cubicBezTo>
                  <a:lnTo>
                    <a:pt x="3322" y="2652"/>
                  </a:lnTo>
                  <a:cubicBezTo>
                    <a:pt x="3322" y="2617"/>
                    <a:pt x="3334" y="2593"/>
                    <a:pt x="3358" y="2581"/>
                  </a:cubicBezTo>
                  <a:lnTo>
                    <a:pt x="4323" y="1640"/>
                  </a:lnTo>
                  <a:cubicBezTo>
                    <a:pt x="4382" y="1593"/>
                    <a:pt x="4346" y="1509"/>
                    <a:pt x="4275" y="1485"/>
                  </a:cubicBezTo>
                  <a:lnTo>
                    <a:pt x="2941" y="1295"/>
                  </a:lnTo>
                  <a:cubicBezTo>
                    <a:pt x="2918" y="1295"/>
                    <a:pt x="2894" y="1283"/>
                    <a:pt x="2882" y="1247"/>
                  </a:cubicBezTo>
                  <a:lnTo>
                    <a:pt x="2287" y="45"/>
                  </a:lnTo>
                  <a:cubicBezTo>
                    <a:pt x="2269" y="15"/>
                    <a:pt x="2239" y="0"/>
                    <a:pt x="2203" y="0"/>
                  </a:cubicBezTo>
                  <a:close/>
                </a:path>
              </a:pathLst>
            </a:custGeom>
            <a:gradFill>
              <a:gsLst>
                <a:gs pos="0">
                  <a:srgbClr val="E69138"/>
                </a:gs>
                <a:gs pos="50000">
                  <a:srgbClr val="FFF2CC"/>
                </a:gs>
                <a:gs pos="100000">
                  <a:srgbClr val="E69138"/>
                </a:gs>
              </a:gsLst>
              <a:lin ang="2700006"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1439;p36">
              <a:extLst>
                <a:ext uri="{FF2B5EF4-FFF2-40B4-BE49-F238E27FC236}">
                  <a16:creationId xmlns:a16="http://schemas.microsoft.com/office/drawing/2014/main" id="{FD896054-929A-49C3-9D0D-0F2D6633944B}"/>
                </a:ext>
              </a:extLst>
            </p:cNvPr>
            <p:cNvSpPr/>
            <p:nvPr/>
          </p:nvSpPr>
          <p:spPr>
            <a:xfrm>
              <a:off x="6572525" y="-2669850"/>
              <a:ext cx="521525" cy="536100"/>
            </a:xfrm>
            <a:custGeom>
              <a:avLst/>
              <a:gdLst/>
              <a:ahLst/>
              <a:cxnLst/>
              <a:rect l="l" t="t" r="r" b="b"/>
              <a:pathLst>
                <a:path w="20861" h="21444" extrusionOk="0">
                  <a:moveTo>
                    <a:pt x="8204" y="1"/>
                  </a:moveTo>
                  <a:lnTo>
                    <a:pt x="8204" y="1"/>
                  </a:lnTo>
                  <a:cubicBezTo>
                    <a:pt x="3489" y="1191"/>
                    <a:pt x="1" y="5466"/>
                    <a:pt x="1" y="10550"/>
                  </a:cubicBezTo>
                  <a:cubicBezTo>
                    <a:pt x="1" y="16562"/>
                    <a:pt x="4882" y="21444"/>
                    <a:pt x="10895" y="21444"/>
                  </a:cubicBezTo>
                  <a:cubicBezTo>
                    <a:pt x="15336" y="21444"/>
                    <a:pt x="19158" y="18789"/>
                    <a:pt x="20861" y="14979"/>
                  </a:cubicBezTo>
                  <a:lnTo>
                    <a:pt x="20861" y="14979"/>
                  </a:lnTo>
                  <a:cubicBezTo>
                    <a:pt x="19289" y="16027"/>
                    <a:pt x="17146" y="16979"/>
                    <a:pt x="15110" y="16979"/>
                  </a:cubicBezTo>
                  <a:cubicBezTo>
                    <a:pt x="9669" y="16979"/>
                    <a:pt x="4990" y="12455"/>
                    <a:pt x="4990" y="7014"/>
                  </a:cubicBezTo>
                  <a:cubicBezTo>
                    <a:pt x="4990" y="4394"/>
                    <a:pt x="6526" y="1775"/>
                    <a:pt x="8204" y="1"/>
                  </a:cubicBezTo>
                  <a:close/>
                </a:path>
              </a:pathLst>
            </a:custGeom>
            <a:gradFill>
              <a:gsLst>
                <a:gs pos="0">
                  <a:srgbClr val="E69138"/>
                </a:gs>
                <a:gs pos="50000">
                  <a:srgbClr val="FFF2CC"/>
                </a:gs>
                <a:gs pos="100000">
                  <a:srgbClr val="E69138"/>
                </a:gs>
              </a:gsLst>
              <a:lin ang="2700006"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1440;p36">
              <a:extLst>
                <a:ext uri="{FF2B5EF4-FFF2-40B4-BE49-F238E27FC236}">
                  <a16:creationId xmlns:a16="http://schemas.microsoft.com/office/drawing/2014/main" id="{8F1C128F-1611-4B5A-A28B-1E1504887A06}"/>
                </a:ext>
              </a:extLst>
            </p:cNvPr>
            <p:cNvSpPr/>
            <p:nvPr/>
          </p:nvSpPr>
          <p:spPr>
            <a:xfrm>
              <a:off x="6535925" y="-2669850"/>
              <a:ext cx="558125" cy="469825"/>
            </a:xfrm>
            <a:custGeom>
              <a:avLst/>
              <a:gdLst/>
              <a:ahLst/>
              <a:cxnLst/>
              <a:rect l="l" t="t" r="r" b="b"/>
              <a:pathLst>
                <a:path w="22325" h="18793" extrusionOk="0">
                  <a:moveTo>
                    <a:pt x="9668" y="1"/>
                  </a:moveTo>
                  <a:lnTo>
                    <a:pt x="9668" y="1"/>
                  </a:lnTo>
                  <a:cubicBezTo>
                    <a:pt x="9667" y="1"/>
                    <a:pt x="1" y="6109"/>
                    <a:pt x="6585" y="15229"/>
                  </a:cubicBezTo>
                  <a:cubicBezTo>
                    <a:pt x="7896" y="17034"/>
                    <a:pt x="11307" y="18793"/>
                    <a:pt x="14854" y="18793"/>
                  </a:cubicBezTo>
                  <a:cubicBezTo>
                    <a:pt x="17554" y="18793"/>
                    <a:pt x="20333" y="17773"/>
                    <a:pt x="22325" y="14979"/>
                  </a:cubicBezTo>
                  <a:lnTo>
                    <a:pt x="22325" y="14979"/>
                  </a:lnTo>
                  <a:cubicBezTo>
                    <a:pt x="20753" y="16027"/>
                    <a:pt x="18872" y="16646"/>
                    <a:pt x="16824" y="16658"/>
                  </a:cubicBezTo>
                  <a:cubicBezTo>
                    <a:pt x="11383" y="16658"/>
                    <a:pt x="6966" y="12240"/>
                    <a:pt x="6966" y="6787"/>
                  </a:cubicBezTo>
                  <a:cubicBezTo>
                    <a:pt x="6966" y="4156"/>
                    <a:pt x="7990" y="1775"/>
                    <a:pt x="9668" y="1"/>
                  </a:cubicBezTo>
                  <a:close/>
                </a:path>
              </a:pathLst>
            </a:custGeom>
            <a:gradFill>
              <a:gsLst>
                <a:gs pos="0">
                  <a:srgbClr val="E69138"/>
                </a:gs>
                <a:gs pos="50000">
                  <a:srgbClr val="F9CB9C"/>
                </a:gs>
                <a:gs pos="100000">
                  <a:srgbClr val="E69138"/>
                </a:gs>
              </a:gsLst>
              <a:lin ang="2700006"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5" name="مربع نص 64">
            <a:extLst>
              <a:ext uri="{FF2B5EF4-FFF2-40B4-BE49-F238E27FC236}">
                <a16:creationId xmlns:a16="http://schemas.microsoft.com/office/drawing/2014/main" id="{9C278D61-5980-482F-9726-F627B81F629F}"/>
              </a:ext>
            </a:extLst>
          </p:cNvPr>
          <p:cNvSpPr txBox="1"/>
          <p:nvPr/>
        </p:nvSpPr>
        <p:spPr>
          <a:xfrm>
            <a:off x="-335666" y="1114634"/>
            <a:ext cx="9479666" cy="515526"/>
          </a:xfrm>
          <a:prstGeom prst="rect">
            <a:avLst/>
          </a:prstGeom>
          <a:noFill/>
        </p:spPr>
        <p:txBody>
          <a:bodyPr wrap="square">
            <a:spAutoFit/>
          </a:bodyPr>
          <a:lstStyle/>
          <a:p>
            <a:pPr lvl="1" algn="r">
              <a:lnSpc>
                <a:spcPct val="150000"/>
              </a:lnSpc>
              <a:spcAft>
                <a:spcPts val="800"/>
              </a:spcAft>
            </a:pPr>
            <a:r>
              <a:rPr lang="ar-SA" sz="2000" b="1" dirty="0">
                <a:solidFill>
                  <a:srgbClr val="F2A660"/>
                </a:solidFill>
                <a:effectLst>
                  <a:glow rad="114300">
                    <a:srgbClr val="4C2100"/>
                  </a:glow>
                </a:effectLst>
                <a:latin typeface="Hacen Liner XL" panose="02000000000000000000" pitchFamily="2" charset="-78"/>
                <a:cs typeface="Hacen Liner XL" panose="02000000000000000000" pitchFamily="2" charset="-78"/>
              </a:rPr>
              <a:t>بين ما ذكره البغوي في تفسيره عن قوله تعالى:  </a:t>
            </a:r>
            <a:r>
              <a:rPr lang="ar-SA" sz="2000" b="1" dirty="0">
                <a:solidFill>
                  <a:srgbClr val="C3F2B8"/>
                </a:solidFill>
                <a:effectLst>
                  <a:glow rad="88900">
                    <a:srgbClr val="246A14"/>
                  </a:glow>
                </a:effectLst>
                <a:latin typeface="Rakkas" panose="00000500000000000000" pitchFamily="2" charset="-78"/>
                <a:cs typeface="Rakkas" panose="00000500000000000000" pitchFamily="2" charset="-78"/>
              </a:rPr>
              <a:t>﴿ </a:t>
            </a:r>
            <a:r>
              <a:rPr lang="ar-SA" sz="2000" b="1" dirty="0">
                <a:solidFill>
                  <a:srgbClr val="C3F2B8"/>
                </a:solidFill>
                <a:effectLst>
                  <a:glow rad="88900">
                    <a:srgbClr val="246A14"/>
                  </a:glow>
                </a:effectLst>
                <a:latin typeface="Hacen Liner XL" panose="02000000000000000000" pitchFamily="2" charset="-78"/>
                <a:cs typeface="Hacen Liner XL" panose="02000000000000000000" pitchFamily="2" charset="-78"/>
              </a:rPr>
              <a:t>الْأَخِلَّاءُ يَوْمَئِذٍ بَعْضُهُمْ لِبَعْضٍ عَدُوٌّ إِلَّا الْمُتَّقِينَ </a:t>
            </a:r>
            <a:r>
              <a:rPr lang="ar-SA" sz="2000" b="1" dirty="0">
                <a:solidFill>
                  <a:srgbClr val="C3F2B8"/>
                </a:solidFill>
                <a:effectLst>
                  <a:glow rad="88900">
                    <a:srgbClr val="246A14"/>
                  </a:glow>
                </a:effectLst>
                <a:latin typeface="Rakkas" panose="00000500000000000000" pitchFamily="2" charset="-78"/>
                <a:cs typeface="Rakkas" panose="00000500000000000000" pitchFamily="2" charset="-78"/>
              </a:rPr>
              <a:t>﴾ </a:t>
            </a:r>
            <a:r>
              <a:rPr lang="ar-SA" sz="2000" b="1" dirty="0">
                <a:solidFill>
                  <a:srgbClr val="C3F2B8"/>
                </a:solidFill>
                <a:effectLst>
                  <a:glow rad="88900">
                    <a:srgbClr val="246A14"/>
                  </a:glow>
                </a:effectLst>
                <a:latin typeface="BoutrosNewsH1" pitchFamily="2" charset="-78"/>
                <a:cs typeface="AlWatanHeadlines-Bold" panose="00000700000000000000" pitchFamily="2" charset="-78"/>
              </a:rPr>
              <a:t> </a:t>
            </a:r>
            <a:r>
              <a:rPr lang="ar-SA" sz="1600" b="1" dirty="0">
                <a:solidFill>
                  <a:srgbClr val="F2A660"/>
                </a:solidFill>
                <a:effectLst>
                  <a:glow rad="114300">
                    <a:srgbClr val="4C2100"/>
                  </a:glow>
                </a:effectLst>
                <a:latin typeface="Hacen Liner XL" panose="02000000000000000000" pitchFamily="2" charset="-78"/>
                <a:cs typeface="Hacen Liner XL" panose="02000000000000000000" pitchFamily="2" charset="-78"/>
              </a:rPr>
              <a:t>( ازخرف:67 )</a:t>
            </a:r>
            <a:endParaRPr lang="en-US" sz="2000" b="1" dirty="0">
              <a:solidFill>
                <a:srgbClr val="F2A660"/>
              </a:solidFill>
              <a:effectLst>
                <a:glow rad="114300">
                  <a:srgbClr val="4C2100"/>
                </a:glow>
              </a:effectLst>
              <a:latin typeface="Hacen Liner XL" panose="02000000000000000000" pitchFamily="2" charset="-78"/>
              <a:cs typeface="Hacen Liner XL" panose="02000000000000000000" pitchFamily="2" charset="-78"/>
            </a:endParaRPr>
          </a:p>
        </p:txBody>
      </p:sp>
      <p:pic>
        <p:nvPicPr>
          <p:cNvPr id="68" name="صورة 67" descr="صورة تحتوي على نص&#10;&#10;تم إنشاء الوصف تلقائياً">
            <a:extLst>
              <a:ext uri="{FF2B5EF4-FFF2-40B4-BE49-F238E27FC236}">
                <a16:creationId xmlns:a16="http://schemas.microsoft.com/office/drawing/2014/main" id="{C1CEA4E8-D1BB-4D9F-8980-3C4F8E30A7F9}"/>
              </a:ext>
            </a:extLst>
          </p:cNvPr>
          <p:cNvPicPr>
            <a:picLocks noChangeAspect="1"/>
          </p:cNvPicPr>
          <p:nvPr/>
        </p:nvPicPr>
        <p:blipFill>
          <a:blip r:embed="rId3"/>
          <a:stretch>
            <a:fillRect/>
          </a:stretch>
        </p:blipFill>
        <p:spPr>
          <a:xfrm>
            <a:off x="7711079" y="4298716"/>
            <a:ext cx="1403187" cy="829155"/>
          </a:xfrm>
          <a:prstGeom prst="rect">
            <a:avLst/>
          </a:prstGeom>
          <a:effectLst/>
        </p:spPr>
      </p:pic>
      <p:sp>
        <p:nvSpPr>
          <p:cNvPr id="41" name="مربع نص 40">
            <a:extLst>
              <a:ext uri="{FF2B5EF4-FFF2-40B4-BE49-F238E27FC236}">
                <a16:creationId xmlns:a16="http://schemas.microsoft.com/office/drawing/2014/main" id="{CC44BDC0-DE94-4757-9112-EDC9377BFC04}"/>
              </a:ext>
            </a:extLst>
          </p:cNvPr>
          <p:cNvSpPr txBox="1"/>
          <p:nvPr/>
        </p:nvSpPr>
        <p:spPr>
          <a:xfrm>
            <a:off x="-29734" y="1630160"/>
            <a:ext cx="9144000" cy="2136611"/>
          </a:xfrm>
          <a:prstGeom prst="rect">
            <a:avLst/>
          </a:prstGeom>
          <a:noFill/>
        </p:spPr>
        <p:txBody>
          <a:bodyPr wrap="square">
            <a:spAutoFit/>
          </a:bodyPr>
          <a:lstStyle/>
          <a:p>
            <a:pPr algn="r" rtl="1">
              <a:lnSpc>
                <a:spcPct val="120000"/>
              </a:lnSpc>
              <a:spcAft>
                <a:spcPts val="800"/>
              </a:spcAft>
            </a:pPr>
            <a:r>
              <a:rPr lang="ar-SA" b="1" dirty="0">
                <a:solidFill>
                  <a:schemeClr val="accent5">
                    <a:lumMod val="90000"/>
                  </a:schemeClr>
                </a:solidFill>
                <a:effectLst>
                  <a:glow rad="114300">
                    <a:srgbClr val="763300"/>
                  </a:glow>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(الأخلاء) على المعصية في الدنيا (يومئذ) يوم القيامة (بعضهم لبعض عدو إلا المتقين) إلا المتحابين في الله -عز وجل- على طاعة الله – عز وجل-. أخبرنا أحمد بن إبراهيم الشريحي، أخبرنا أبو إسحاق أحمد بن محمد بن إبراهيم الثعلبي، أخبرني عقيل بن محمد بن أحمد، أن أبا الفرج البغدادي القاضي أخبرهم عن محمد بن جرير، حدثنا ابن عبد الأعلى، عن قتادة، حدثنا أبو ثور عن معمر عن قتادة عن أبي إسحاق أن علياً قال في هذه الآية : خليلان مؤمنان وخليلان كافران، فمات أحد المؤمنين فقال: يا رب إن فلانا كان يأمرني بطاعتك وطاعة رسولك، ويأمرني بالخير وينهاني عن الشر، ويخبرني أني ملاقيك، يا رب فلا تضله بعدي واهده كما هديتني وأكرمه كما أكرمتني، فإذا مات خليله المؤمن جمع بينهما، فيقول: ليثن أحدكم على صاحبه، فيقول : نعم الأخ، ونعم الخليل، ونعم الصاحب، قال: ويموت أحد الكافرين، فيقول: يا رب إن فلانا كان ينهاني عن طاعتك وطاعة رسولك، ويأمرني بالشر وينهاني عن الخير، ويخبرني أني غير ملاقيك، فيقول بئس الأخ، وبئس الخليل وبئس الصاحب.</a:t>
            </a:r>
          </a:p>
        </p:txBody>
      </p:sp>
    </p:spTree>
    <p:extLst>
      <p:ext uri="{BB962C8B-B14F-4D97-AF65-F5344CB8AC3E}">
        <p14:creationId xmlns:p14="http://schemas.microsoft.com/office/powerpoint/2010/main" val="4147847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418"/>
                                        </p:tgtEl>
                                        <p:attrNameLst>
                                          <p:attrName>style.visibility</p:attrName>
                                        </p:attrNameLst>
                                      </p:cBhvr>
                                      <p:to>
                                        <p:strVal val="visible"/>
                                      </p:to>
                                    </p:set>
                                    <p:animEffect transition="in" filter="barn(outVertical)">
                                      <p:cBhvr>
                                        <p:cTn id="7" dur="500"/>
                                        <p:tgtEl>
                                          <p:spTgt spid="14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childTnLst>
                    </p:cTn>
                  </p:par>
                  <p:par>
                    <p:cTn id="12" fill="hold">
                      <p:stCondLst>
                        <p:cond delay="indefinite"/>
                      </p:stCondLst>
                      <p:childTnLst>
                        <p:par>
                          <p:cTn id="13" fill="hold">
                            <p:stCondLst>
                              <p:cond delay="0"/>
                            </p:stCondLst>
                            <p:childTnLst>
                              <p:par>
                                <p:cTn id="14" presetID="37" presetClass="entr" presetSubtype="0" fill="hold" grpId="0" nodeType="clickEffect">
                                  <p:stCondLst>
                                    <p:cond delay="0"/>
                                  </p:stCondLst>
                                  <p:iterate type="wd">
                                    <p:tmPct val="10000"/>
                                  </p:iterate>
                                  <p:childTnLst>
                                    <p:set>
                                      <p:cBhvr>
                                        <p:cTn id="15" dur="1" fill="hold">
                                          <p:stCondLst>
                                            <p:cond delay="0"/>
                                          </p:stCondLst>
                                        </p:cTn>
                                        <p:tgtEl>
                                          <p:spTgt spid="65"/>
                                        </p:tgtEl>
                                        <p:attrNameLst>
                                          <p:attrName>style.visibility</p:attrName>
                                        </p:attrNameLst>
                                      </p:cBhvr>
                                      <p:to>
                                        <p:strVal val="visible"/>
                                      </p:to>
                                    </p:set>
                                    <p:animEffect transition="in" filter="fade">
                                      <p:cBhvr>
                                        <p:cTn id="16" dur="1000"/>
                                        <p:tgtEl>
                                          <p:spTgt spid="65"/>
                                        </p:tgtEl>
                                      </p:cBhvr>
                                    </p:animEffect>
                                    <p:anim calcmode="lin" valueType="num">
                                      <p:cBhvr>
                                        <p:cTn id="17" dur="1000" fill="hold"/>
                                        <p:tgtEl>
                                          <p:spTgt spid="65"/>
                                        </p:tgtEl>
                                        <p:attrNameLst>
                                          <p:attrName>ppt_x</p:attrName>
                                        </p:attrNameLst>
                                      </p:cBhvr>
                                      <p:tavLst>
                                        <p:tav tm="0">
                                          <p:val>
                                            <p:strVal val="#ppt_x"/>
                                          </p:val>
                                        </p:tav>
                                        <p:tav tm="100000">
                                          <p:val>
                                            <p:strVal val="#ppt_x"/>
                                          </p:val>
                                        </p:tav>
                                      </p:tavLst>
                                    </p:anim>
                                    <p:anim calcmode="lin" valueType="num">
                                      <p:cBhvr>
                                        <p:cTn id="18" dur="900" decel="100000" fill="hold"/>
                                        <p:tgtEl>
                                          <p:spTgt spid="65"/>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20" fill="hold">
                            <p:stCondLst>
                              <p:cond delay="3300"/>
                            </p:stCondLst>
                            <p:childTnLst>
                              <p:par>
                                <p:cTn id="21" presetID="41" presetClass="entr" presetSubtype="0" fill="hold" grpId="0" nodeType="afterEffect">
                                  <p:stCondLst>
                                    <p:cond delay="0"/>
                                  </p:stCondLst>
                                  <p:iterate type="wd">
                                    <p:tmPct val="10000"/>
                                  </p:iterate>
                                  <p:childTnLst>
                                    <p:set>
                                      <p:cBhvr>
                                        <p:cTn id="22" dur="1" fill="hold">
                                          <p:stCondLst>
                                            <p:cond delay="0"/>
                                          </p:stCondLst>
                                        </p:cTn>
                                        <p:tgtEl>
                                          <p:spTgt spid="41"/>
                                        </p:tgtEl>
                                        <p:attrNameLst>
                                          <p:attrName>style.visibility</p:attrName>
                                        </p:attrNameLst>
                                      </p:cBhvr>
                                      <p:to>
                                        <p:strVal val="visible"/>
                                      </p:to>
                                    </p:set>
                                    <p:anim calcmode="lin" valueType="num">
                                      <p:cBhvr>
                                        <p:cTn id="23" dur="75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24" dur="750" fill="hold"/>
                                        <p:tgtEl>
                                          <p:spTgt spid="41"/>
                                        </p:tgtEl>
                                        <p:attrNameLst>
                                          <p:attrName>ppt_y</p:attrName>
                                        </p:attrNameLst>
                                      </p:cBhvr>
                                      <p:tavLst>
                                        <p:tav tm="0">
                                          <p:val>
                                            <p:strVal val="#ppt_y"/>
                                          </p:val>
                                        </p:tav>
                                        <p:tav tm="100000">
                                          <p:val>
                                            <p:strVal val="#ppt_y"/>
                                          </p:val>
                                        </p:tav>
                                      </p:tavLst>
                                    </p:anim>
                                    <p:anim calcmode="lin" valueType="num">
                                      <p:cBhvr>
                                        <p:cTn id="25" dur="75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26" dur="75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27" dur="750" tmFilter="0,0; .5, 1; 1, 1"/>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65"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40"/>
        <p:cNvGrpSpPr/>
        <p:nvPr/>
      </p:nvGrpSpPr>
      <p:grpSpPr>
        <a:xfrm>
          <a:off x="0" y="0"/>
          <a:ext cx="0" cy="0"/>
          <a:chOff x="0" y="0"/>
          <a:chExt cx="0" cy="0"/>
        </a:xfrm>
      </p:grpSpPr>
      <p:grpSp>
        <p:nvGrpSpPr>
          <p:cNvPr id="1641" name="Google Shape;1641;p40"/>
          <p:cNvGrpSpPr/>
          <p:nvPr/>
        </p:nvGrpSpPr>
        <p:grpSpPr>
          <a:xfrm>
            <a:off x="986970" y="843621"/>
            <a:ext cx="7170058" cy="3456288"/>
            <a:chOff x="-47508" y="1472421"/>
            <a:chExt cx="9240751" cy="3283008"/>
          </a:xfrm>
          <a:solidFill>
            <a:schemeClr val="accent6">
              <a:lumMod val="90000"/>
            </a:schemeClr>
          </a:solidFill>
          <a:effectLst>
            <a:glow rad="127000">
              <a:schemeClr val="accent6">
                <a:lumMod val="25000"/>
                <a:alpha val="93000"/>
              </a:schemeClr>
            </a:glow>
          </a:effectLst>
        </p:grpSpPr>
        <p:sp>
          <p:nvSpPr>
            <p:cNvPr id="1642" name="Google Shape;1642;p40"/>
            <p:cNvSpPr/>
            <p:nvPr/>
          </p:nvSpPr>
          <p:spPr>
            <a:xfrm rot="5400000">
              <a:off x="5868201" y="1430386"/>
              <a:ext cx="3283008" cy="3367077"/>
            </a:xfrm>
            <a:custGeom>
              <a:avLst/>
              <a:gdLst/>
              <a:ahLst/>
              <a:cxnLst/>
              <a:rect l="l" t="t" r="r" b="b"/>
              <a:pathLst>
                <a:path w="56163" h="46483" extrusionOk="0">
                  <a:moveTo>
                    <a:pt x="28088" y="1"/>
                  </a:moveTo>
                  <a:cubicBezTo>
                    <a:pt x="27683" y="644"/>
                    <a:pt x="26766" y="1668"/>
                    <a:pt x="24861" y="2370"/>
                  </a:cubicBezTo>
                  <a:cubicBezTo>
                    <a:pt x="21551" y="3573"/>
                    <a:pt x="18015" y="5847"/>
                    <a:pt x="18015" y="8668"/>
                  </a:cubicBezTo>
                  <a:lnTo>
                    <a:pt x="18015" y="8990"/>
                  </a:lnTo>
                  <a:lnTo>
                    <a:pt x="17682" y="8966"/>
                  </a:lnTo>
                  <a:cubicBezTo>
                    <a:pt x="17682" y="8966"/>
                    <a:pt x="17479" y="8942"/>
                    <a:pt x="17158" y="8942"/>
                  </a:cubicBezTo>
                  <a:cubicBezTo>
                    <a:pt x="16277" y="8942"/>
                    <a:pt x="14574" y="9073"/>
                    <a:pt x="13098" y="10014"/>
                  </a:cubicBezTo>
                  <a:cubicBezTo>
                    <a:pt x="11288" y="11181"/>
                    <a:pt x="10359" y="13157"/>
                    <a:pt x="10359" y="15919"/>
                  </a:cubicBezTo>
                  <a:lnTo>
                    <a:pt x="10359" y="16241"/>
                  </a:lnTo>
                  <a:lnTo>
                    <a:pt x="10050" y="16217"/>
                  </a:lnTo>
                  <a:lnTo>
                    <a:pt x="10026" y="16217"/>
                  </a:lnTo>
                  <a:cubicBezTo>
                    <a:pt x="9562" y="16217"/>
                    <a:pt x="5525" y="16372"/>
                    <a:pt x="5525" y="21456"/>
                  </a:cubicBezTo>
                  <a:lnTo>
                    <a:pt x="5525" y="21718"/>
                  </a:lnTo>
                  <a:lnTo>
                    <a:pt x="5287" y="21753"/>
                  </a:lnTo>
                  <a:cubicBezTo>
                    <a:pt x="5061" y="21801"/>
                    <a:pt x="1" y="22765"/>
                    <a:pt x="1" y="27873"/>
                  </a:cubicBezTo>
                  <a:lnTo>
                    <a:pt x="1" y="46483"/>
                  </a:lnTo>
                  <a:lnTo>
                    <a:pt x="56163" y="46483"/>
                  </a:lnTo>
                  <a:lnTo>
                    <a:pt x="56163" y="27873"/>
                  </a:lnTo>
                  <a:cubicBezTo>
                    <a:pt x="56163" y="22777"/>
                    <a:pt x="51091" y="21801"/>
                    <a:pt x="50876" y="21765"/>
                  </a:cubicBezTo>
                  <a:lnTo>
                    <a:pt x="50638" y="21718"/>
                  </a:lnTo>
                  <a:lnTo>
                    <a:pt x="50638" y="21468"/>
                  </a:lnTo>
                  <a:cubicBezTo>
                    <a:pt x="50638" y="16372"/>
                    <a:pt x="46602" y="16229"/>
                    <a:pt x="46150" y="16229"/>
                  </a:cubicBezTo>
                  <a:lnTo>
                    <a:pt x="46114" y="16229"/>
                  </a:lnTo>
                  <a:lnTo>
                    <a:pt x="45804" y="16241"/>
                  </a:lnTo>
                  <a:lnTo>
                    <a:pt x="45804" y="15931"/>
                  </a:lnTo>
                  <a:cubicBezTo>
                    <a:pt x="45804" y="13157"/>
                    <a:pt x="44876" y="11169"/>
                    <a:pt x="43066" y="10014"/>
                  </a:cubicBezTo>
                  <a:cubicBezTo>
                    <a:pt x="41589" y="9085"/>
                    <a:pt x="39899" y="8942"/>
                    <a:pt x="39018" y="8942"/>
                  </a:cubicBezTo>
                  <a:cubicBezTo>
                    <a:pt x="38684" y="8942"/>
                    <a:pt x="38482" y="8966"/>
                    <a:pt x="38482" y="8966"/>
                  </a:cubicBezTo>
                  <a:lnTo>
                    <a:pt x="38149" y="8990"/>
                  </a:lnTo>
                  <a:lnTo>
                    <a:pt x="38149" y="8668"/>
                  </a:lnTo>
                  <a:cubicBezTo>
                    <a:pt x="38149" y="5847"/>
                    <a:pt x="34624" y="3573"/>
                    <a:pt x="31302" y="2370"/>
                  </a:cubicBezTo>
                  <a:cubicBezTo>
                    <a:pt x="29397" y="1668"/>
                    <a:pt x="28493" y="644"/>
                    <a:pt x="2808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0"/>
            <p:cNvSpPr/>
            <p:nvPr/>
          </p:nvSpPr>
          <p:spPr>
            <a:xfrm rot="16200000">
              <a:off x="-5473" y="1430386"/>
              <a:ext cx="3283008" cy="3367077"/>
            </a:xfrm>
            <a:custGeom>
              <a:avLst/>
              <a:gdLst/>
              <a:ahLst/>
              <a:cxnLst/>
              <a:rect l="l" t="t" r="r" b="b"/>
              <a:pathLst>
                <a:path w="56163" h="46483" extrusionOk="0">
                  <a:moveTo>
                    <a:pt x="28088" y="1"/>
                  </a:moveTo>
                  <a:cubicBezTo>
                    <a:pt x="27683" y="644"/>
                    <a:pt x="26766" y="1668"/>
                    <a:pt x="24861" y="2370"/>
                  </a:cubicBezTo>
                  <a:cubicBezTo>
                    <a:pt x="21551" y="3573"/>
                    <a:pt x="18015" y="5847"/>
                    <a:pt x="18015" y="8668"/>
                  </a:cubicBezTo>
                  <a:lnTo>
                    <a:pt x="18015" y="8990"/>
                  </a:lnTo>
                  <a:lnTo>
                    <a:pt x="17682" y="8966"/>
                  </a:lnTo>
                  <a:cubicBezTo>
                    <a:pt x="17682" y="8966"/>
                    <a:pt x="17479" y="8942"/>
                    <a:pt x="17158" y="8942"/>
                  </a:cubicBezTo>
                  <a:cubicBezTo>
                    <a:pt x="16277" y="8942"/>
                    <a:pt x="14574" y="9073"/>
                    <a:pt x="13098" y="10014"/>
                  </a:cubicBezTo>
                  <a:cubicBezTo>
                    <a:pt x="11288" y="11181"/>
                    <a:pt x="10359" y="13157"/>
                    <a:pt x="10359" y="15919"/>
                  </a:cubicBezTo>
                  <a:lnTo>
                    <a:pt x="10359" y="16241"/>
                  </a:lnTo>
                  <a:lnTo>
                    <a:pt x="10050" y="16217"/>
                  </a:lnTo>
                  <a:lnTo>
                    <a:pt x="10026" y="16217"/>
                  </a:lnTo>
                  <a:cubicBezTo>
                    <a:pt x="9562" y="16217"/>
                    <a:pt x="5525" y="16372"/>
                    <a:pt x="5525" y="21456"/>
                  </a:cubicBezTo>
                  <a:lnTo>
                    <a:pt x="5525" y="21718"/>
                  </a:lnTo>
                  <a:lnTo>
                    <a:pt x="5287" y="21753"/>
                  </a:lnTo>
                  <a:cubicBezTo>
                    <a:pt x="5061" y="21801"/>
                    <a:pt x="1" y="22765"/>
                    <a:pt x="1" y="27873"/>
                  </a:cubicBezTo>
                  <a:lnTo>
                    <a:pt x="1" y="46483"/>
                  </a:lnTo>
                  <a:lnTo>
                    <a:pt x="56163" y="46483"/>
                  </a:lnTo>
                  <a:lnTo>
                    <a:pt x="56163" y="27873"/>
                  </a:lnTo>
                  <a:cubicBezTo>
                    <a:pt x="56163" y="22777"/>
                    <a:pt x="51091" y="21801"/>
                    <a:pt x="50876" y="21765"/>
                  </a:cubicBezTo>
                  <a:lnTo>
                    <a:pt x="50638" y="21718"/>
                  </a:lnTo>
                  <a:lnTo>
                    <a:pt x="50638" y="21468"/>
                  </a:lnTo>
                  <a:cubicBezTo>
                    <a:pt x="50638" y="16372"/>
                    <a:pt x="46602" y="16229"/>
                    <a:pt x="46150" y="16229"/>
                  </a:cubicBezTo>
                  <a:lnTo>
                    <a:pt x="46114" y="16229"/>
                  </a:lnTo>
                  <a:lnTo>
                    <a:pt x="45804" y="16241"/>
                  </a:lnTo>
                  <a:lnTo>
                    <a:pt x="45804" y="15931"/>
                  </a:lnTo>
                  <a:cubicBezTo>
                    <a:pt x="45804" y="13157"/>
                    <a:pt x="44876" y="11169"/>
                    <a:pt x="43066" y="10014"/>
                  </a:cubicBezTo>
                  <a:cubicBezTo>
                    <a:pt x="41589" y="9085"/>
                    <a:pt x="39899" y="8942"/>
                    <a:pt x="39018" y="8942"/>
                  </a:cubicBezTo>
                  <a:cubicBezTo>
                    <a:pt x="38684" y="8942"/>
                    <a:pt x="38482" y="8966"/>
                    <a:pt x="38482" y="8966"/>
                  </a:cubicBezTo>
                  <a:lnTo>
                    <a:pt x="38149" y="8990"/>
                  </a:lnTo>
                  <a:lnTo>
                    <a:pt x="38149" y="8668"/>
                  </a:lnTo>
                  <a:cubicBezTo>
                    <a:pt x="38149" y="5847"/>
                    <a:pt x="34624" y="3573"/>
                    <a:pt x="31302" y="2370"/>
                  </a:cubicBezTo>
                  <a:cubicBezTo>
                    <a:pt x="29397" y="1668"/>
                    <a:pt x="28493" y="644"/>
                    <a:pt x="2808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0"/>
            <p:cNvSpPr/>
            <p:nvPr/>
          </p:nvSpPr>
          <p:spPr>
            <a:xfrm>
              <a:off x="1990016" y="1472425"/>
              <a:ext cx="5165700" cy="32826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مجموعة 5">
            <a:extLst>
              <a:ext uri="{FF2B5EF4-FFF2-40B4-BE49-F238E27FC236}">
                <a16:creationId xmlns:a16="http://schemas.microsoft.com/office/drawing/2014/main" id="{A7A3C90A-BE05-4178-8833-DCC24ECAEE12}"/>
              </a:ext>
            </a:extLst>
          </p:cNvPr>
          <p:cNvGrpSpPr/>
          <p:nvPr/>
        </p:nvGrpSpPr>
        <p:grpSpPr>
          <a:xfrm>
            <a:off x="7287727" y="265420"/>
            <a:ext cx="1666505" cy="1754237"/>
            <a:chOff x="7287727" y="265420"/>
            <a:chExt cx="1666505" cy="1754237"/>
          </a:xfrm>
        </p:grpSpPr>
        <p:sp>
          <p:nvSpPr>
            <p:cNvPr id="18" name="Google Shape;1249;p31">
              <a:extLst>
                <a:ext uri="{FF2B5EF4-FFF2-40B4-BE49-F238E27FC236}">
                  <a16:creationId xmlns:a16="http://schemas.microsoft.com/office/drawing/2014/main" id="{D9BF93D2-FC1F-437A-8904-6DE4211A833D}"/>
                </a:ext>
              </a:extLst>
            </p:cNvPr>
            <p:cNvSpPr/>
            <p:nvPr/>
          </p:nvSpPr>
          <p:spPr>
            <a:xfrm>
              <a:off x="8157027" y="1782507"/>
              <a:ext cx="158100" cy="158100"/>
            </a:xfrm>
            <a:prstGeom prst="star4">
              <a:avLst>
                <a:gd name="adj" fmla="val 2247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49;p31">
              <a:extLst>
                <a:ext uri="{FF2B5EF4-FFF2-40B4-BE49-F238E27FC236}">
                  <a16:creationId xmlns:a16="http://schemas.microsoft.com/office/drawing/2014/main" id="{84FBFCBC-BAB4-4AEB-961E-1001F39283C6}"/>
                </a:ext>
              </a:extLst>
            </p:cNvPr>
            <p:cNvSpPr/>
            <p:nvPr/>
          </p:nvSpPr>
          <p:spPr>
            <a:xfrm>
              <a:off x="8757148" y="1204733"/>
              <a:ext cx="158100" cy="158100"/>
            </a:xfrm>
            <a:prstGeom prst="star4">
              <a:avLst>
                <a:gd name="adj" fmla="val 2247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49;p31">
              <a:extLst>
                <a:ext uri="{FF2B5EF4-FFF2-40B4-BE49-F238E27FC236}">
                  <a16:creationId xmlns:a16="http://schemas.microsoft.com/office/drawing/2014/main" id="{CCDC66A1-D797-4DDF-9E7D-938769BDA722}"/>
                </a:ext>
              </a:extLst>
            </p:cNvPr>
            <p:cNvSpPr/>
            <p:nvPr/>
          </p:nvSpPr>
          <p:spPr>
            <a:xfrm>
              <a:off x="7991410" y="516909"/>
              <a:ext cx="158100" cy="158100"/>
            </a:xfrm>
            <a:prstGeom prst="star4">
              <a:avLst>
                <a:gd name="adj" fmla="val 2247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49;p31">
              <a:extLst>
                <a:ext uri="{FF2B5EF4-FFF2-40B4-BE49-F238E27FC236}">
                  <a16:creationId xmlns:a16="http://schemas.microsoft.com/office/drawing/2014/main" id="{65304AC9-542E-458D-B9A0-B403BADD083D}"/>
                </a:ext>
              </a:extLst>
            </p:cNvPr>
            <p:cNvSpPr/>
            <p:nvPr/>
          </p:nvSpPr>
          <p:spPr>
            <a:xfrm>
              <a:off x="7287727" y="389347"/>
              <a:ext cx="158100" cy="158100"/>
            </a:xfrm>
            <a:prstGeom prst="star4">
              <a:avLst>
                <a:gd name="adj" fmla="val 2247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249;p31">
              <a:extLst>
                <a:ext uri="{FF2B5EF4-FFF2-40B4-BE49-F238E27FC236}">
                  <a16:creationId xmlns:a16="http://schemas.microsoft.com/office/drawing/2014/main" id="{0F4E7112-28D0-4A11-8E02-DF64BE061371}"/>
                </a:ext>
              </a:extLst>
            </p:cNvPr>
            <p:cNvSpPr/>
            <p:nvPr/>
          </p:nvSpPr>
          <p:spPr>
            <a:xfrm>
              <a:off x="8117504" y="1125683"/>
              <a:ext cx="158100" cy="158100"/>
            </a:xfrm>
            <a:prstGeom prst="star4">
              <a:avLst>
                <a:gd name="adj" fmla="val 2247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249;p31">
              <a:extLst>
                <a:ext uri="{FF2B5EF4-FFF2-40B4-BE49-F238E27FC236}">
                  <a16:creationId xmlns:a16="http://schemas.microsoft.com/office/drawing/2014/main" id="{3089543A-2821-46FA-A2D0-A3E7552E25BD}"/>
                </a:ext>
              </a:extLst>
            </p:cNvPr>
            <p:cNvSpPr/>
            <p:nvPr/>
          </p:nvSpPr>
          <p:spPr>
            <a:xfrm>
              <a:off x="8599048" y="265420"/>
              <a:ext cx="158100" cy="158100"/>
            </a:xfrm>
            <a:prstGeom prst="star4">
              <a:avLst>
                <a:gd name="adj" fmla="val 2247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249;p31">
              <a:extLst>
                <a:ext uri="{FF2B5EF4-FFF2-40B4-BE49-F238E27FC236}">
                  <a16:creationId xmlns:a16="http://schemas.microsoft.com/office/drawing/2014/main" id="{23B0466D-E029-4FD7-9E7B-9536BE63EE5A}"/>
                </a:ext>
              </a:extLst>
            </p:cNvPr>
            <p:cNvSpPr/>
            <p:nvPr/>
          </p:nvSpPr>
          <p:spPr>
            <a:xfrm>
              <a:off x="8796132" y="1861557"/>
              <a:ext cx="158100" cy="158100"/>
            </a:xfrm>
            <a:prstGeom prst="star4">
              <a:avLst>
                <a:gd name="adj" fmla="val 2247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 name="مجموعة 38">
            <a:extLst>
              <a:ext uri="{FF2B5EF4-FFF2-40B4-BE49-F238E27FC236}">
                <a16:creationId xmlns:a16="http://schemas.microsoft.com/office/drawing/2014/main" id="{1D8AA2B2-7C2B-4029-AD9B-A64C20843660}"/>
              </a:ext>
            </a:extLst>
          </p:cNvPr>
          <p:cNvGrpSpPr/>
          <p:nvPr/>
        </p:nvGrpSpPr>
        <p:grpSpPr>
          <a:xfrm flipH="1">
            <a:off x="262314" y="265420"/>
            <a:ext cx="1666505" cy="1754237"/>
            <a:chOff x="7287727" y="265420"/>
            <a:chExt cx="1666505" cy="1754237"/>
          </a:xfrm>
        </p:grpSpPr>
        <p:sp>
          <p:nvSpPr>
            <p:cNvPr id="40" name="Google Shape;1249;p31">
              <a:extLst>
                <a:ext uri="{FF2B5EF4-FFF2-40B4-BE49-F238E27FC236}">
                  <a16:creationId xmlns:a16="http://schemas.microsoft.com/office/drawing/2014/main" id="{73D7BF70-98F9-4C8B-AD39-65DD712DCBA7}"/>
                </a:ext>
              </a:extLst>
            </p:cNvPr>
            <p:cNvSpPr/>
            <p:nvPr/>
          </p:nvSpPr>
          <p:spPr>
            <a:xfrm>
              <a:off x="8157027" y="1782507"/>
              <a:ext cx="158100" cy="158100"/>
            </a:xfrm>
            <a:prstGeom prst="star4">
              <a:avLst>
                <a:gd name="adj" fmla="val 2247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249;p31">
              <a:extLst>
                <a:ext uri="{FF2B5EF4-FFF2-40B4-BE49-F238E27FC236}">
                  <a16:creationId xmlns:a16="http://schemas.microsoft.com/office/drawing/2014/main" id="{B296355C-498B-44C3-9D1D-3AEAD99E8FF3}"/>
                </a:ext>
              </a:extLst>
            </p:cNvPr>
            <p:cNvSpPr/>
            <p:nvPr/>
          </p:nvSpPr>
          <p:spPr>
            <a:xfrm>
              <a:off x="8757148" y="1204733"/>
              <a:ext cx="158100" cy="158100"/>
            </a:xfrm>
            <a:prstGeom prst="star4">
              <a:avLst>
                <a:gd name="adj" fmla="val 2247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249;p31">
              <a:extLst>
                <a:ext uri="{FF2B5EF4-FFF2-40B4-BE49-F238E27FC236}">
                  <a16:creationId xmlns:a16="http://schemas.microsoft.com/office/drawing/2014/main" id="{8F0D252C-4291-445B-95D8-90CCE366CF74}"/>
                </a:ext>
              </a:extLst>
            </p:cNvPr>
            <p:cNvSpPr/>
            <p:nvPr/>
          </p:nvSpPr>
          <p:spPr>
            <a:xfrm>
              <a:off x="7991410" y="516909"/>
              <a:ext cx="158100" cy="158100"/>
            </a:xfrm>
            <a:prstGeom prst="star4">
              <a:avLst>
                <a:gd name="adj" fmla="val 2247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249;p31">
              <a:extLst>
                <a:ext uri="{FF2B5EF4-FFF2-40B4-BE49-F238E27FC236}">
                  <a16:creationId xmlns:a16="http://schemas.microsoft.com/office/drawing/2014/main" id="{6747B871-DFCD-4919-8567-D5CD2CF6DA8F}"/>
                </a:ext>
              </a:extLst>
            </p:cNvPr>
            <p:cNvSpPr/>
            <p:nvPr/>
          </p:nvSpPr>
          <p:spPr>
            <a:xfrm>
              <a:off x="7287727" y="389347"/>
              <a:ext cx="158100" cy="158100"/>
            </a:xfrm>
            <a:prstGeom prst="star4">
              <a:avLst>
                <a:gd name="adj" fmla="val 2247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249;p31">
              <a:extLst>
                <a:ext uri="{FF2B5EF4-FFF2-40B4-BE49-F238E27FC236}">
                  <a16:creationId xmlns:a16="http://schemas.microsoft.com/office/drawing/2014/main" id="{9CD24E31-647B-410D-B3D1-8DF15F2D9301}"/>
                </a:ext>
              </a:extLst>
            </p:cNvPr>
            <p:cNvSpPr/>
            <p:nvPr/>
          </p:nvSpPr>
          <p:spPr>
            <a:xfrm>
              <a:off x="8117504" y="1125683"/>
              <a:ext cx="158100" cy="158100"/>
            </a:xfrm>
            <a:prstGeom prst="star4">
              <a:avLst>
                <a:gd name="adj" fmla="val 2247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249;p31">
              <a:extLst>
                <a:ext uri="{FF2B5EF4-FFF2-40B4-BE49-F238E27FC236}">
                  <a16:creationId xmlns:a16="http://schemas.microsoft.com/office/drawing/2014/main" id="{94235D95-FA2E-4FB6-B451-5FE4468B9292}"/>
                </a:ext>
              </a:extLst>
            </p:cNvPr>
            <p:cNvSpPr/>
            <p:nvPr/>
          </p:nvSpPr>
          <p:spPr>
            <a:xfrm>
              <a:off x="8599048" y="265420"/>
              <a:ext cx="158100" cy="158100"/>
            </a:xfrm>
            <a:prstGeom prst="star4">
              <a:avLst>
                <a:gd name="adj" fmla="val 2247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249;p31">
              <a:extLst>
                <a:ext uri="{FF2B5EF4-FFF2-40B4-BE49-F238E27FC236}">
                  <a16:creationId xmlns:a16="http://schemas.microsoft.com/office/drawing/2014/main" id="{92F205AD-8615-4CBE-8309-436D9A764240}"/>
                </a:ext>
              </a:extLst>
            </p:cNvPr>
            <p:cNvSpPr/>
            <p:nvPr/>
          </p:nvSpPr>
          <p:spPr>
            <a:xfrm>
              <a:off x="8796132" y="1861557"/>
              <a:ext cx="158100" cy="158100"/>
            </a:xfrm>
            <a:prstGeom prst="star4">
              <a:avLst>
                <a:gd name="adj" fmla="val 2247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مجموعة 46">
            <a:extLst>
              <a:ext uri="{FF2B5EF4-FFF2-40B4-BE49-F238E27FC236}">
                <a16:creationId xmlns:a16="http://schemas.microsoft.com/office/drawing/2014/main" id="{FEF525B8-1FB5-412C-AF61-1B3704F768B8}"/>
              </a:ext>
            </a:extLst>
          </p:cNvPr>
          <p:cNvGrpSpPr/>
          <p:nvPr/>
        </p:nvGrpSpPr>
        <p:grpSpPr>
          <a:xfrm rot="4521722">
            <a:off x="7237207" y="3195433"/>
            <a:ext cx="1666505" cy="1630310"/>
            <a:chOff x="7287727" y="389347"/>
            <a:chExt cx="1666505" cy="1630310"/>
          </a:xfrm>
          <a:solidFill>
            <a:srgbClr val="F5C08F"/>
          </a:solidFill>
        </p:grpSpPr>
        <p:sp>
          <p:nvSpPr>
            <p:cNvPr id="48" name="Google Shape;1249;p31">
              <a:extLst>
                <a:ext uri="{FF2B5EF4-FFF2-40B4-BE49-F238E27FC236}">
                  <a16:creationId xmlns:a16="http://schemas.microsoft.com/office/drawing/2014/main" id="{33DF9488-D660-4E90-B920-6F582B5FB987}"/>
                </a:ext>
              </a:extLst>
            </p:cNvPr>
            <p:cNvSpPr/>
            <p:nvPr/>
          </p:nvSpPr>
          <p:spPr>
            <a:xfrm>
              <a:off x="8249766" y="1630926"/>
              <a:ext cx="158100" cy="158100"/>
            </a:xfrm>
            <a:prstGeom prst="star4">
              <a:avLst>
                <a:gd name="adj" fmla="val 2247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249;p31">
              <a:extLst>
                <a:ext uri="{FF2B5EF4-FFF2-40B4-BE49-F238E27FC236}">
                  <a16:creationId xmlns:a16="http://schemas.microsoft.com/office/drawing/2014/main" id="{B35581AA-E233-4145-BAA0-517B16BACA36}"/>
                </a:ext>
              </a:extLst>
            </p:cNvPr>
            <p:cNvSpPr/>
            <p:nvPr/>
          </p:nvSpPr>
          <p:spPr>
            <a:xfrm>
              <a:off x="8757148" y="1204733"/>
              <a:ext cx="158100" cy="158100"/>
            </a:xfrm>
            <a:prstGeom prst="star4">
              <a:avLst>
                <a:gd name="adj" fmla="val 2247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249;p31">
              <a:extLst>
                <a:ext uri="{FF2B5EF4-FFF2-40B4-BE49-F238E27FC236}">
                  <a16:creationId xmlns:a16="http://schemas.microsoft.com/office/drawing/2014/main" id="{D9CA5ACA-B1F0-46BA-8AC8-642DC74F4421}"/>
                </a:ext>
              </a:extLst>
            </p:cNvPr>
            <p:cNvSpPr/>
            <p:nvPr/>
          </p:nvSpPr>
          <p:spPr>
            <a:xfrm>
              <a:off x="7991410" y="516909"/>
              <a:ext cx="158100" cy="158100"/>
            </a:xfrm>
            <a:prstGeom prst="star4">
              <a:avLst>
                <a:gd name="adj" fmla="val 2247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249;p31">
              <a:extLst>
                <a:ext uri="{FF2B5EF4-FFF2-40B4-BE49-F238E27FC236}">
                  <a16:creationId xmlns:a16="http://schemas.microsoft.com/office/drawing/2014/main" id="{66659A10-854C-4144-A8FE-34E7FF9EDCEF}"/>
                </a:ext>
              </a:extLst>
            </p:cNvPr>
            <p:cNvSpPr/>
            <p:nvPr/>
          </p:nvSpPr>
          <p:spPr>
            <a:xfrm>
              <a:off x="7287727" y="389347"/>
              <a:ext cx="158100" cy="158100"/>
            </a:xfrm>
            <a:prstGeom prst="star4">
              <a:avLst>
                <a:gd name="adj" fmla="val 2247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249;p31">
              <a:extLst>
                <a:ext uri="{FF2B5EF4-FFF2-40B4-BE49-F238E27FC236}">
                  <a16:creationId xmlns:a16="http://schemas.microsoft.com/office/drawing/2014/main" id="{89068197-0FF9-4745-854A-B5BE21F7A122}"/>
                </a:ext>
              </a:extLst>
            </p:cNvPr>
            <p:cNvSpPr/>
            <p:nvPr/>
          </p:nvSpPr>
          <p:spPr>
            <a:xfrm>
              <a:off x="7845387" y="1075979"/>
              <a:ext cx="158100" cy="158100"/>
            </a:xfrm>
            <a:prstGeom prst="star4">
              <a:avLst>
                <a:gd name="adj" fmla="val 2247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249;p31">
              <a:extLst>
                <a:ext uri="{FF2B5EF4-FFF2-40B4-BE49-F238E27FC236}">
                  <a16:creationId xmlns:a16="http://schemas.microsoft.com/office/drawing/2014/main" id="{CC7B8F16-8BF6-4D54-9E67-CE7C08963F83}"/>
                </a:ext>
              </a:extLst>
            </p:cNvPr>
            <p:cNvSpPr/>
            <p:nvPr/>
          </p:nvSpPr>
          <p:spPr>
            <a:xfrm>
              <a:off x="8696249" y="481429"/>
              <a:ext cx="158100" cy="158100"/>
            </a:xfrm>
            <a:prstGeom prst="star4">
              <a:avLst>
                <a:gd name="adj" fmla="val 2247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249;p31">
              <a:extLst>
                <a:ext uri="{FF2B5EF4-FFF2-40B4-BE49-F238E27FC236}">
                  <a16:creationId xmlns:a16="http://schemas.microsoft.com/office/drawing/2014/main" id="{73B94DAC-0AD5-41F4-A8DD-E5843D6DB236}"/>
                </a:ext>
              </a:extLst>
            </p:cNvPr>
            <p:cNvSpPr/>
            <p:nvPr/>
          </p:nvSpPr>
          <p:spPr>
            <a:xfrm>
              <a:off x="8796132" y="1861557"/>
              <a:ext cx="158100" cy="158100"/>
            </a:xfrm>
            <a:prstGeom prst="star4">
              <a:avLst>
                <a:gd name="adj" fmla="val 2247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 name="مجموعة 54">
            <a:extLst>
              <a:ext uri="{FF2B5EF4-FFF2-40B4-BE49-F238E27FC236}">
                <a16:creationId xmlns:a16="http://schemas.microsoft.com/office/drawing/2014/main" id="{817181CC-A5C1-4D54-BDB8-C9082622F4E4}"/>
              </a:ext>
            </a:extLst>
          </p:cNvPr>
          <p:cNvGrpSpPr/>
          <p:nvPr/>
        </p:nvGrpSpPr>
        <p:grpSpPr>
          <a:xfrm rot="17078278" flipH="1">
            <a:off x="338549" y="3195433"/>
            <a:ext cx="1666505" cy="1630310"/>
            <a:chOff x="7287727" y="389347"/>
            <a:chExt cx="1666505" cy="1630310"/>
          </a:xfrm>
          <a:solidFill>
            <a:srgbClr val="F5C08F"/>
          </a:solidFill>
        </p:grpSpPr>
        <p:sp>
          <p:nvSpPr>
            <p:cNvPr id="56" name="Google Shape;1249;p31">
              <a:extLst>
                <a:ext uri="{FF2B5EF4-FFF2-40B4-BE49-F238E27FC236}">
                  <a16:creationId xmlns:a16="http://schemas.microsoft.com/office/drawing/2014/main" id="{64C5A292-8187-44D5-A981-0D03AEDFBCAD}"/>
                </a:ext>
              </a:extLst>
            </p:cNvPr>
            <p:cNvSpPr/>
            <p:nvPr/>
          </p:nvSpPr>
          <p:spPr>
            <a:xfrm>
              <a:off x="8249766" y="1630926"/>
              <a:ext cx="158100" cy="158100"/>
            </a:xfrm>
            <a:prstGeom prst="star4">
              <a:avLst>
                <a:gd name="adj" fmla="val 2247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249;p31">
              <a:extLst>
                <a:ext uri="{FF2B5EF4-FFF2-40B4-BE49-F238E27FC236}">
                  <a16:creationId xmlns:a16="http://schemas.microsoft.com/office/drawing/2014/main" id="{D66E13D0-B04F-4F3F-91D3-1B4AC6AECD1E}"/>
                </a:ext>
              </a:extLst>
            </p:cNvPr>
            <p:cNvSpPr/>
            <p:nvPr/>
          </p:nvSpPr>
          <p:spPr>
            <a:xfrm>
              <a:off x="8757148" y="1204733"/>
              <a:ext cx="158100" cy="158100"/>
            </a:xfrm>
            <a:prstGeom prst="star4">
              <a:avLst>
                <a:gd name="adj" fmla="val 2247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249;p31">
              <a:extLst>
                <a:ext uri="{FF2B5EF4-FFF2-40B4-BE49-F238E27FC236}">
                  <a16:creationId xmlns:a16="http://schemas.microsoft.com/office/drawing/2014/main" id="{B570A3A7-CF8B-4572-9579-6FF554F72070}"/>
                </a:ext>
              </a:extLst>
            </p:cNvPr>
            <p:cNvSpPr/>
            <p:nvPr/>
          </p:nvSpPr>
          <p:spPr>
            <a:xfrm>
              <a:off x="7991410" y="516909"/>
              <a:ext cx="158100" cy="158100"/>
            </a:xfrm>
            <a:prstGeom prst="star4">
              <a:avLst>
                <a:gd name="adj" fmla="val 2247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249;p31">
              <a:extLst>
                <a:ext uri="{FF2B5EF4-FFF2-40B4-BE49-F238E27FC236}">
                  <a16:creationId xmlns:a16="http://schemas.microsoft.com/office/drawing/2014/main" id="{0F15BD25-D7B6-45C3-9BCC-897E2205BC41}"/>
                </a:ext>
              </a:extLst>
            </p:cNvPr>
            <p:cNvSpPr/>
            <p:nvPr/>
          </p:nvSpPr>
          <p:spPr>
            <a:xfrm>
              <a:off x="7287727" y="389347"/>
              <a:ext cx="158100" cy="158100"/>
            </a:xfrm>
            <a:prstGeom prst="star4">
              <a:avLst>
                <a:gd name="adj" fmla="val 2247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249;p31">
              <a:extLst>
                <a:ext uri="{FF2B5EF4-FFF2-40B4-BE49-F238E27FC236}">
                  <a16:creationId xmlns:a16="http://schemas.microsoft.com/office/drawing/2014/main" id="{B1565042-9204-4063-A374-8A58B9B8E750}"/>
                </a:ext>
              </a:extLst>
            </p:cNvPr>
            <p:cNvSpPr/>
            <p:nvPr/>
          </p:nvSpPr>
          <p:spPr>
            <a:xfrm>
              <a:off x="7845387" y="1075979"/>
              <a:ext cx="158100" cy="158100"/>
            </a:xfrm>
            <a:prstGeom prst="star4">
              <a:avLst>
                <a:gd name="adj" fmla="val 2247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249;p31">
              <a:extLst>
                <a:ext uri="{FF2B5EF4-FFF2-40B4-BE49-F238E27FC236}">
                  <a16:creationId xmlns:a16="http://schemas.microsoft.com/office/drawing/2014/main" id="{D456003C-B91E-4162-9EBD-FF3FF9568DB0}"/>
                </a:ext>
              </a:extLst>
            </p:cNvPr>
            <p:cNvSpPr/>
            <p:nvPr/>
          </p:nvSpPr>
          <p:spPr>
            <a:xfrm>
              <a:off x="8696249" y="481429"/>
              <a:ext cx="158100" cy="158100"/>
            </a:xfrm>
            <a:prstGeom prst="star4">
              <a:avLst>
                <a:gd name="adj" fmla="val 2247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249;p31">
              <a:extLst>
                <a:ext uri="{FF2B5EF4-FFF2-40B4-BE49-F238E27FC236}">
                  <a16:creationId xmlns:a16="http://schemas.microsoft.com/office/drawing/2014/main" id="{62305BCD-0CE3-4E02-8DBE-A1872B60D8DB}"/>
                </a:ext>
              </a:extLst>
            </p:cNvPr>
            <p:cNvSpPr/>
            <p:nvPr/>
          </p:nvSpPr>
          <p:spPr>
            <a:xfrm>
              <a:off x="8796132" y="1861557"/>
              <a:ext cx="158100" cy="158100"/>
            </a:xfrm>
            <a:prstGeom prst="star4">
              <a:avLst>
                <a:gd name="adj" fmla="val 2247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1249;p31">
            <a:extLst>
              <a:ext uri="{FF2B5EF4-FFF2-40B4-BE49-F238E27FC236}">
                <a16:creationId xmlns:a16="http://schemas.microsoft.com/office/drawing/2014/main" id="{2FE5261B-28A1-4617-906D-D0A437C5583C}"/>
              </a:ext>
            </a:extLst>
          </p:cNvPr>
          <p:cNvSpPr/>
          <p:nvPr/>
        </p:nvSpPr>
        <p:spPr>
          <a:xfrm rot="17078278" flipH="1">
            <a:off x="2488871" y="4836499"/>
            <a:ext cx="158100" cy="158100"/>
          </a:xfrm>
          <a:prstGeom prst="star4">
            <a:avLst>
              <a:gd name="adj" fmla="val 22470"/>
            </a:avLst>
          </a:prstGeom>
          <a:solidFill>
            <a:srgbClr val="F5C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249;p31">
            <a:extLst>
              <a:ext uri="{FF2B5EF4-FFF2-40B4-BE49-F238E27FC236}">
                <a16:creationId xmlns:a16="http://schemas.microsoft.com/office/drawing/2014/main" id="{59126E6A-A0BC-4A28-933D-0C6C6A3D2821}"/>
              </a:ext>
            </a:extLst>
          </p:cNvPr>
          <p:cNvSpPr/>
          <p:nvPr/>
        </p:nvSpPr>
        <p:spPr>
          <a:xfrm rot="17078278" flipH="1">
            <a:off x="3286254" y="4740037"/>
            <a:ext cx="158100" cy="158100"/>
          </a:xfrm>
          <a:prstGeom prst="star4">
            <a:avLst>
              <a:gd name="adj" fmla="val 22470"/>
            </a:avLst>
          </a:prstGeom>
          <a:solidFill>
            <a:srgbClr val="F5C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249;p31">
            <a:extLst>
              <a:ext uri="{FF2B5EF4-FFF2-40B4-BE49-F238E27FC236}">
                <a16:creationId xmlns:a16="http://schemas.microsoft.com/office/drawing/2014/main" id="{AB0E0BE9-1E57-4D0D-AFDC-35A8FD6C9FAB}"/>
              </a:ext>
            </a:extLst>
          </p:cNvPr>
          <p:cNvSpPr/>
          <p:nvPr/>
        </p:nvSpPr>
        <p:spPr>
          <a:xfrm rot="17078278" flipH="1">
            <a:off x="4104828" y="4867238"/>
            <a:ext cx="158100" cy="158100"/>
          </a:xfrm>
          <a:prstGeom prst="star4">
            <a:avLst>
              <a:gd name="adj" fmla="val 22470"/>
            </a:avLst>
          </a:prstGeom>
          <a:solidFill>
            <a:srgbClr val="F5C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249;p31">
            <a:extLst>
              <a:ext uri="{FF2B5EF4-FFF2-40B4-BE49-F238E27FC236}">
                <a16:creationId xmlns:a16="http://schemas.microsoft.com/office/drawing/2014/main" id="{D1FA37E0-C3CA-49AF-9301-6859E900E3AF}"/>
              </a:ext>
            </a:extLst>
          </p:cNvPr>
          <p:cNvSpPr/>
          <p:nvPr/>
        </p:nvSpPr>
        <p:spPr>
          <a:xfrm rot="17078278" flipH="1">
            <a:off x="4929224" y="4679759"/>
            <a:ext cx="158100" cy="158100"/>
          </a:xfrm>
          <a:prstGeom prst="star4">
            <a:avLst>
              <a:gd name="adj" fmla="val 22470"/>
            </a:avLst>
          </a:prstGeom>
          <a:solidFill>
            <a:srgbClr val="F5C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249;p31">
            <a:extLst>
              <a:ext uri="{FF2B5EF4-FFF2-40B4-BE49-F238E27FC236}">
                <a16:creationId xmlns:a16="http://schemas.microsoft.com/office/drawing/2014/main" id="{4FC7BC94-EE90-4F7F-940A-D86303F9343A}"/>
              </a:ext>
            </a:extLst>
          </p:cNvPr>
          <p:cNvSpPr/>
          <p:nvPr/>
        </p:nvSpPr>
        <p:spPr>
          <a:xfrm rot="17078278" flipH="1">
            <a:off x="5886682" y="4836498"/>
            <a:ext cx="158100" cy="158100"/>
          </a:xfrm>
          <a:prstGeom prst="star4">
            <a:avLst>
              <a:gd name="adj" fmla="val 22470"/>
            </a:avLst>
          </a:prstGeom>
          <a:solidFill>
            <a:srgbClr val="F5C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249;p31">
            <a:extLst>
              <a:ext uri="{FF2B5EF4-FFF2-40B4-BE49-F238E27FC236}">
                <a16:creationId xmlns:a16="http://schemas.microsoft.com/office/drawing/2014/main" id="{9A7E13BD-A7F6-4EE9-A1EB-7606551BD0C6}"/>
              </a:ext>
            </a:extLst>
          </p:cNvPr>
          <p:cNvSpPr/>
          <p:nvPr/>
        </p:nvSpPr>
        <p:spPr>
          <a:xfrm rot="17078278" flipH="1">
            <a:off x="6678238" y="4679760"/>
            <a:ext cx="158100" cy="158100"/>
          </a:xfrm>
          <a:prstGeom prst="star4">
            <a:avLst>
              <a:gd name="adj" fmla="val 22470"/>
            </a:avLst>
          </a:prstGeom>
          <a:solidFill>
            <a:srgbClr val="F5C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249;p31">
            <a:extLst>
              <a:ext uri="{FF2B5EF4-FFF2-40B4-BE49-F238E27FC236}">
                <a16:creationId xmlns:a16="http://schemas.microsoft.com/office/drawing/2014/main" id="{5B9FE6BE-C577-46EB-8228-2821B4083787}"/>
              </a:ext>
            </a:extLst>
          </p:cNvPr>
          <p:cNvSpPr/>
          <p:nvPr/>
        </p:nvSpPr>
        <p:spPr>
          <a:xfrm>
            <a:off x="6678238" y="234576"/>
            <a:ext cx="158100" cy="158100"/>
          </a:xfrm>
          <a:prstGeom prst="star4">
            <a:avLst>
              <a:gd name="adj" fmla="val 2247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249;p31">
            <a:extLst>
              <a:ext uri="{FF2B5EF4-FFF2-40B4-BE49-F238E27FC236}">
                <a16:creationId xmlns:a16="http://schemas.microsoft.com/office/drawing/2014/main" id="{673E1514-35D7-4387-8266-166E9B8CF7F6}"/>
              </a:ext>
            </a:extLst>
          </p:cNvPr>
          <p:cNvSpPr/>
          <p:nvPr/>
        </p:nvSpPr>
        <p:spPr>
          <a:xfrm>
            <a:off x="6147799" y="135078"/>
            <a:ext cx="158100" cy="158100"/>
          </a:xfrm>
          <a:prstGeom prst="star4">
            <a:avLst>
              <a:gd name="adj" fmla="val 2247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249;p31">
            <a:extLst>
              <a:ext uri="{FF2B5EF4-FFF2-40B4-BE49-F238E27FC236}">
                <a16:creationId xmlns:a16="http://schemas.microsoft.com/office/drawing/2014/main" id="{0A5BFB82-3C42-4702-B214-C23B35BBC797}"/>
              </a:ext>
            </a:extLst>
          </p:cNvPr>
          <p:cNvSpPr/>
          <p:nvPr/>
        </p:nvSpPr>
        <p:spPr>
          <a:xfrm>
            <a:off x="5602213" y="293178"/>
            <a:ext cx="158100" cy="158100"/>
          </a:xfrm>
          <a:prstGeom prst="star4">
            <a:avLst>
              <a:gd name="adj" fmla="val 2247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249;p31">
            <a:extLst>
              <a:ext uri="{FF2B5EF4-FFF2-40B4-BE49-F238E27FC236}">
                <a16:creationId xmlns:a16="http://schemas.microsoft.com/office/drawing/2014/main" id="{BEB9DC3F-FAE3-44A1-A501-32528F86BDD0}"/>
              </a:ext>
            </a:extLst>
          </p:cNvPr>
          <p:cNvSpPr/>
          <p:nvPr/>
        </p:nvSpPr>
        <p:spPr>
          <a:xfrm>
            <a:off x="5008271" y="124988"/>
            <a:ext cx="158100" cy="158100"/>
          </a:xfrm>
          <a:prstGeom prst="star4">
            <a:avLst>
              <a:gd name="adj" fmla="val 2247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249;p31">
            <a:extLst>
              <a:ext uri="{FF2B5EF4-FFF2-40B4-BE49-F238E27FC236}">
                <a16:creationId xmlns:a16="http://schemas.microsoft.com/office/drawing/2014/main" id="{BC886087-CFE3-447C-AA2A-F64D6D130209}"/>
              </a:ext>
            </a:extLst>
          </p:cNvPr>
          <p:cNvSpPr/>
          <p:nvPr/>
        </p:nvSpPr>
        <p:spPr>
          <a:xfrm>
            <a:off x="4413899" y="293178"/>
            <a:ext cx="158100" cy="158100"/>
          </a:xfrm>
          <a:prstGeom prst="star4">
            <a:avLst>
              <a:gd name="adj" fmla="val 2247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249;p31">
            <a:extLst>
              <a:ext uri="{FF2B5EF4-FFF2-40B4-BE49-F238E27FC236}">
                <a16:creationId xmlns:a16="http://schemas.microsoft.com/office/drawing/2014/main" id="{FAC9A4C3-63B3-4031-8302-FDD2902B4A48}"/>
              </a:ext>
            </a:extLst>
          </p:cNvPr>
          <p:cNvSpPr/>
          <p:nvPr/>
        </p:nvSpPr>
        <p:spPr>
          <a:xfrm>
            <a:off x="3868743" y="58942"/>
            <a:ext cx="158100" cy="158100"/>
          </a:xfrm>
          <a:prstGeom prst="star4">
            <a:avLst>
              <a:gd name="adj" fmla="val 2247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249;p31">
            <a:extLst>
              <a:ext uri="{FF2B5EF4-FFF2-40B4-BE49-F238E27FC236}">
                <a16:creationId xmlns:a16="http://schemas.microsoft.com/office/drawing/2014/main" id="{107C1CCE-035A-48CD-902C-B0D332088C19}"/>
              </a:ext>
            </a:extLst>
          </p:cNvPr>
          <p:cNvSpPr/>
          <p:nvPr/>
        </p:nvSpPr>
        <p:spPr>
          <a:xfrm>
            <a:off x="3317101" y="293178"/>
            <a:ext cx="158100" cy="158100"/>
          </a:xfrm>
          <a:prstGeom prst="star4">
            <a:avLst>
              <a:gd name="adj" fmla="val 2247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249;p31">
            <a:extLst>
              <a:ext uri="{FF2B5EF4-FFF2-40B4-BE49-F238E27FC236}">
                <a16:creationId xmlns:a16="http://schemas.microsoft.com/office/drawing/2014/main" id="{3C26E2C7-3015-4CFC-95A6-5CEFC8A77454}"/>
              </a:ext>
            </a:extLst>
          </p:cNvPr>
          <p:cNvSpPr/>
          <p:nvPr/>
        </p:nvSpPr>
        <p:spPr>
          <a:xfrm>
            <a:off x="2765459" y="146028"/>
            <a:ext cx="158100" cy="158100"/>
          </a:xfrm>
          <a:prstGeom prst="star4">
            <a:avLst>
              <a:gd name="adj" fmla="val 2247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249;p31">
            <a:extLst>
              <a:ext uri="{FF2B5EF4-FFF2-40B4-BE49-F238E27FC236}">
                <a16:creationId xmlns:a16="http://schemas.microsoft.com/office/drawing/2014/main" id="{1670F26D-1BCF-455B-9072-422E761CC95F}"/>
              </a:ext>
            </a:extLst>
          </p:cNvPr>
          <p:cNvSpPr/>
          <p:nvPr/>
        </p:nvSpPr>
        <p:spPr>
          <a:xfrm>
            <a:off x="2256623" y="166309"/>
            <a:ext cx="158100" cy="158100"/>
          </a:xfrm>
          <a:prstGeom prst="star4">
            <a:avLst>
              <a:gd name="adj" fmla="val 2247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556;p52">
            <a:extLst>
              <a:ext uri="{FF2B5EF4-FFF2-40B4-BE49-F238E27FC236}">
                <a16:creationId xmlns:a16="http://schemas.microsoft.com/office/drawing/2014/main" id="{7C306BF6-C2BB-46ED-94CE-0D33837BAC18}"/>
              </a:ext>
            </a:extLst>
          </p:cNvPr>
          <p:cNvSpPr txBox="1">
            <a:spLocks noGrp="1"/>
          </p:cNvSpPr>
          <p:nvPr>
            <p:ph type="title"/>
          </p:nvPr>
        </p:nvSpPr>
        <p:spPr>
          <a:xfrm>
            <a:off x="1173603" y="1673519"/>
            <a:ext cx="6804718" cy="907191"/>
          </a:xfrm>
          <a:prstGeom prst="rect">
            <a:avLst/>
          </a:prstGeom>
        </p:spPr>
        <p:txBody>
          <a:bodyPr spcFirstLastPara="1" wrap="square" lIns="91425" tIns="91425" rIns="91425" bIns="91425" anchor="ctr" anchorCtr="0">
            <a:noAutofit/>
          </a:bodyPr>
          <a:lstStyle/>
          <a:p>
            <a:pPr marL="0" lvl="0" indent="0" rtl="1">
              <a:spcBef>
                <a:spcPts val="0"/>
              </a:spcBef>
              <a:spcAft>
                <a:spcPts val="0"/>
              </a:spcAft>
              <a:buNone/>
            </a:pPr>
            <a:r>
              <a:rPr lang="ar-SA" sz="11500" dirty="0">
                <a:solidFill>
                  <a:schemeClr val="accent4">
                    <a:lumMod val="20000"/>
                    <a:lumOff val="80000"/>
                  </a:schemeClr>
                </a:solidFill>
                <a:effectLst>
                  <a:glow rad="88900">
                    <a:srgbClr val="7E2A58"/>
                  </a:glow>
                </a:effectLst>
                <a:latin typeface="STC Bold" panose="01000500000000020006" pitchFamily="2" charset="-78"/>
                <a:cs typeface="STC Bold" panose="01000500000000020006" pitchFamily="2" charset="-78"/>
                <a:sym typeface="Berkshire Swash"/>
              </a:rPr>
              <a:t>أسئلة</a:t>
            </a:r>
            <a:endParaRPr sz="11500" dirty="0">
              <a:solidFill>
                <a:schemeClr val="accent4">
                  <a:lumMod val="20000"/>
                  <a:lumOff val="80000"/>
                </a:schemeClr>
              </a:solidFill>
              <a:effectLst>
                <a:glow rad="88900">
                  <a:srgbClr val="7E2A58"/>
                </a:glow>
              </a:effectLst>
              <a:latin typeface="STC Bold" panose="01000500000000020006" pitchFamily="2" charset="-78"/>
              <a:cs typeface="STC Bold" panose="01000500000000020006" pitchFamily="2" charset="-78"/>
              <a:sym typeface="Berkshire Swash"/>
            </a:endParaRPr>
          </a:p>
        </p:txBody>
      </p:sp>
      <p:grpSp>
        <p:nvGrpSpPr>
          <p:cNvPr id="80" name="Google Shape;1097;p26">
            <a:extLst>
              <a:ext uri="{FF2B5EF4-FFF2-40B4-BE49-F238E27FC236}">
                <a16:creationId xmlns:a16="http://schemas.microsoft.com/office/drawing/2014/main" id="{5C98F484-FD33-4B3E-8F3F-51D8A7937F45}"/>
              </a:ext>
            </a:extLst>
          </p:cNvPr>
          <p:cNvGrpSpPr/>
          <p:nvPr/>
        </p:nvGrpSpPr>
        <p:grpSpPr>
          <a:xfrm>
            <a:off x="4038439" y="3072308"/>
            <a:ext cx="1067120" cy="981130"/>
            <a:chOff x="6535927" y="-2669851"/>
            <a:chExt cx="558125" cy="536101"/>
          </a:xfrm>
        </p:grpSpPr>
        <p:sp>
          <p:nvSpPr>
            <p:cNvPr id="81" name="Google Shape;1098;p26">
              <a:extLst>
                <a:ext uri="{FF2B5EF4-FFF2-40B4-BE49-F238E27FC236}">
                  <a16:creationId xmlns:a16="http://schemas.microsoft.com/office/drawing/2014/main" id="{8265DE67-D6B3-4994-838A-847C335C7E6D}"/>
                </a:ext>
              </a:extLst>
            </p:cNvPr>
            <p:cNvSpPr/>
            <p:nvPr/>
          </p:nvSpPr>
          <p:spPr>
            <a:xfrm>
              <a:off x="6868700" y="-2505750"/>
              <a:ext cx="109575" cy="101900"/>
            </a:xfrm>
            <a:custGeom>
              <a:avLst/>
              <a:gdLst/>
              <a:ahLst/>
              <a:cxnLst/>
              <a:rect l="l" t="t" r="r" b="b"/>
              <a:pathLst>
                <a:path w="4383" h="4076" extrusionOk="0">
                  <a:moveTo>
                    <a:pt x="2203" y="0"/>
                  </a:moveTo>
                  <a:cubicBezTo>
                    <a:pt x="2168" y="0"/>
                    <a:pt x="2126" y="15"/>
                    <a:pt x="2084" y="45"/>
                  </a:cubicBezTo>
                  <a:lnTo>
                    <a:pt x="1489" y="1247"/>
                  </a:lnTo>
                  <a:cubicBezTo>
                    <a:pt x="1489" y="1283"/>
                    <a:pt x="1465" y="1295"/>
                    <a:pt x="1429" y="1295"/>
                  </a:cubicBezTo>
                  <a:lnTo>
                    <a:pt x="96" y="1485"/>
                  </a:lnTo>
                  <a:cubicBezTo>
                    <a:pt x="13" y="1509"/>
                    <a:pt x="1" y="1593"/>
                    <a:pt x="48" y="1640"/>
                  </a:cubicBezTo>
                  <a:lnTo>
                    <a:pt x="1013" y="2581"/>
                  </a:lnTo>
                  <a:cubicBezTo>
                    <a:pt x="1048" y="2593"/>
                    <a:pt x="1048" y="2617"/>
                    <a:pt x="1048" y="2652"/>
                  </a:cubicBezTo>
                  <a:lnTo>
                    <a:pt x="822" y="3974"/>
                  </a:lnTo>
                  <a:cubicBezTo>
                    <a:pt x="822" y="4033"/>
                    <a:pt x="871" y="4075"/>
                    <a:pt x="921" y="4075"/>
                  </a:cubicBezTo>
                  <a:cubicBezTo>
                    <a:pt x="932" y="4075"/>
                    <a:pt x="943" y="4073"/>
                    <a:pt x="953" y="4069"/>
                  </a:cubicBezTo>
                  <a:lnTo>
                    <a:pt x="2144" y="3438"/>
                  </a:lnTo>
                  <a:cubicBezTo>
                    <a:pt x="2156" y="3432"/>
                    <a:pt x="2168" y="3429"/>
                    <a:pt x="2181" y="3429"/>
                  </a:cubicBezTo>
                  <a:cubicBezTo>
                    <a:pt x="2194" y="3429"/>
                    <a:pt x="2209" y="3432"/>
                    <a:pt x="2227" y="3438"/>
                  </a:cubicBezTo>
                  <a:lnTo>
                    <a:pt x="3418" y="4069"/>
                  </a:lnTo>
                  <a:cubicBezTo>
                    <a:pt x="3430" y="4073"/>
                    <a:pt x="3443" y="4075"/>
                    <a:pt x="3455" y="4075"/>
                  </a:cubicBezTo>
                  <a:cubicBezTo>
                    <a:pt x="3512" y="4075"/>
                    <a:pt x="3559" y="4033"/>
                    <a:pt x="3549" y="3974"/>
                  </a:cubicBezTo>
                  <a:lnTo>
                    <a:pt x="3322" y="2652"/>
                  </a:lnTo>
                  <a:cubicBezTo>
                    <a:pt x="3322" y="2617"/>
                    <a:pt x="3334" y="2593"/>
                    <a:pt x="3358" y="2581"/>
                  </a:cubicBezTo>
                  <a:lnTo>
                    <a:pt x="4323" y="1640"/>
                  </a:lnTo>
                  <a:cubicBezTo>
                    <a:pt x="4382" y="1593"/>
                    <a:pt x="4346" y="1509"/>
                    <a:pt x="4275" y="1485"/>
                  </a:cubicBezTo>
                  <a:lnTo>
                    <a:pt x="2941" y="1295"/>
                  </a:lnTo>
                  <a:cubicBezTo>
                    <a:pt x="2918" y="1295"/>
                    <a:pt x="2894" y="1283"/>
                    <a:pt x="2882" y="1247"/>
                  </a:cubicBezTo>
                  <a:lnTo>
                    <a:pt x="2287" y="45"/>
                  </a:lnTo>
                  <a:cubicBezTo>
                    <a:pt x="2269" y="15"/>
                    <a:pt x="2239" y="0"/>
                    <a:pt x="2203" y="0"/>
                  </a:cubicBezTo>
                  <a:close/>
                </a:path>
              </a:pathLst>
            </a:custGeom>
            <a:gradFill>
              <a:gsLst>
                <a:gs pos="0">
                  <a:schemeClr val="accent4">
                    <a:lumMod val="75000"/>
                  </a:schemeClr>
                </a:gs>
                <a:gs pos="50000">
                  <a:schemeClr val="accent4">
                    <a:lumMod val="40000"/>
                    <a:lumOff val="60000"/>
                  </a:schemeClr>
                </a:gs>
                <a:gs pos="100000">
                  <a:schemeClr val="accent4">
                    <a:lumMod val="75000"/>
                  </a:schemeClr>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99;p26">
              <a:extLst>
                <a:ext uri="{FF2B5EF4-FFF2-40B4-BE49-F238E27FC236}">
                  <a16:creationId xmlns:a16="http://schemas.microsoft.com/office/drawing/2014/main" id="{CA493E9D-A1E1-4143-94F1-D3273AC5203D}"/>
                </a:ext>
              </a:extLst>
            </p:cNvPr>
            <p:cNvSpPr/>
            <p:nvPr/>
          </p:nvSpPr>
          <p:spPr>
            <a:xfrm>
              <a:off x="6572525" y="-2669850"/>
              <a:ext cx="521525" cy="536100"/>
            </a:xfrm>
            <a:custGeom>
              <a:avLst/>
              <a:gdLst/>
              <a:ahLst/>
              <a:cxnLst/>
              <a:rect l="l" t="t" r="r" b="b"/>
              <a:pathLst>
                <a:path w="20861" h="21444" extrusionOk="0">
                  <a:moveTo>
                    <a:pt x="8204" y="1"/>
                  </a:moveTo>
                  <a:lnTo>
                    <a:pt x="8204" y="1"/>
                  </a:lnTo>
                  <a:cubicBezTo>
                    <a:pt x="3489" y="1191"/>
                    <a:pt x="1" y="5466"/>
                    <a:pt x="1" y="10550"/>
                  </a:cubicBezTo>
                  <a:cubicBezTo>
                    <a:pt x="1" y="16562"/>
                    <a:pt x="4882" y="21444"/>
                    <a:pt x="10895" y="21444"/>
                  </a:cubicBezTo>
                  <a:cubicBezTo>
                    <a:pt x="15336" y="21444"/>
                    <a:pt x="19158" y="18789"/>
                    <a:pt x="20861" y="14979"/>
                  </a:cubicBezTo>
                  <a:lnTo>
                    <a:pt x="20861" y="14979"/>
                  </a:lnTo>
                  <a:cubicBezTo>
                    <a:pt x="19289" y="16027"/>
                    <a:pt x="17146" y="16979"/>
                    <a:pt x="15110" y="16979"/>
                  </a:cubicBezTo>
                  <a:cubicBezTo>
                    <a:pt x="9669" y="16979"/>
                    <a:pt x="4990" y="12455"/>
                    <a:pt x="4990" y="7014"/>
                  </a:cubicBezTo>
                  <a:cubicBezTo>
                    <a:pt x="4990" y="4394"/>
                    <a:pt x="6526" y="1775"/>
                    <a:pt x="8204" y="1"/>
                  </a:cubicBezTo>
                  <a:close/>
                </a:path>
              </a:pathLst>
            </a:custGeom>
            <a:gradFill>
              <a:gsLst>
                <a:gs pos="0">
                  <a:schemeClr val="accent4">
                    <a:lumMod val="75000"/>
                  </a:schemeClr>
                </a:gs>
                <a:gs pos="50000">
                  <a:schemeClr val="accent4">
                    <a:lumMod val="20000"/>
                    <a:lumOff val="80000"/>
                  </a:schemeClr>
                </a:gs>
                <a:gs pos="100000">
                  <a:schemeClr val="accent4">
                    <a:lumMod val="75000"/>
                  </a:schemeClr>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100;p26">
              <a:extLst>
                <a:ext uri="{FF2B5EF4-FFF2-40B4-BE49-F238E27FC236}">
                  <a16:creationId xmlns:a16="http://schemas.microsoft.com/office/drawing/2014/main" id="{FD806869-5723-4874-8425-308C3C94E0AC}"/>
                </a:ext>
              </a:extLst>
            </p:cNvPr>
            <p:cNvSpPr/>
            <p:nvPr/>
          </p:nvSpPr>
          <p:spPr>
            <a:xfrm>
              <a:off x="6535927" y="-2669851"/>
              <a:ext cx="558125" cy="469825"/>
            </a:xfrm>
            <a:custGeom>
              <a:avLst/>
              <a:gdLst/>
              <a:ahLst/>
              <a:cxnLst/>
              <a:rect l="l" t="t" r="r" b="b"/>
              <a:pathLst>
                <a:path w="22325" h="18793" extrusionOk="0">
                  <a:moveTo>
                    <a:pt x="9668" y="1"/>
                  </a:moveTo>
                  <a:lnTo>
                    <a:pt x="9668" y="1"/>
                  </a:lnTo>
                  <a:cubicBezTo>
                    <a:pt x="9667" y="1"/>
                    <a:pt x="1" y="6109"/>
                    <a:pt x="6585" y="15229"/>
                  </a:cubicBezTo>
                  <a:cubicBezTo>
                    <a:pt x="7896" y="17034"/>
                    <a:pt x="11307" y="18793"/>
                    <a:pt x="14854" y="18793"/>
                  </a:cubicBezTo>
                  <a:cubicBezTo>
                    <a:pt x="17554" y="18793"/>
                    <a:pt x="20333" y="17773"/>
                    <a:pt x="22325" y="14979"/>
                  </a:cubicBezTo>
                  <a:lnTo>
                    <a:pt x="22325" y="14979"/>
                  </a:lnTo>
                  <a:cubicBezTo>
                    <a:pt x="20753" y="16027"/>
                    <a:pt x="18872" y="16646"/>
                    <a:pt x="16824" y="16658"/>
                  </a:cubicBezTo>
                  <a:cubicBezTo>
                    <a:pt x="11383" y="16658"/>
                    <a:pt x="6966" y="12240"/>
                    <a:pt x="6966" y="6787"/>
                  </a:cubicBezTo>
                  <a:cubicBezTo>
                    <a:pt x="6966" y="4156"/>
                    <a:pt x="7990" y="1775"/>
                    <a:pt x="9668" y="1"/>
                  </a:cubicBezTo>
                  <a:close/>
                </a:path>
              </a:pathLst>
            </a:custGeom>
            <a:gradFill>
              <a:gsLst>
                <a:gs pos="0">
                  <a:schemeClr val="accent4">
                    <a:lumMod val="50000"/>
                  </a:schemeClr>
                </a:gs>
                <a:gs pos="50000">
                  <a:schemeClr val="accent4">
                    <a:lumMod val="60000"/>
                    <a:lumOff val="40000"/>
                  </a:schemeClr>
                </a:gs>
                <a:gs pos="100000">
                  <a:schemeClr val="accent4">
                    <a:lumMod val="50000"/>
                  </a:schemeClr>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62017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17"/>
        <p:cNvGrpSpPr/>
        <p:nvPr/>
      </p:nvGrpSpPr>
      <p:grpSpPr>
        <a:xfrm>
          <a:off x="0" y="0"/>
          <a:ext cx="0" cy="0"/>
          <a:chOff x="0" y="0"/>
          <a:chExt cx="0" cy="0"/>
        </a:xfrm>
      </p:grpSpPr>
      <p:grpSp>
        <p:nvGrpSpPr>
          <p:cNvPr id="1437" name="Google Shape;1437;p36"/>
          <p:cNvGrpSpPr/>
          <p:nvPr/>
        </p:nvGrpSpPr>
        <p:grpSpPr>
          <a:xfrm>
            <a:off x="3916027" y="1290382"/>
            <a:ext cx="1301062" cy="1249722"/>
            <a:chOff x="6535925" y="-2669850"/>
            <a:chExt cx="558125" cy="536100"/>
          </a:xfrm>
        </p:grpSpPr>
        <p:sp>
          <p:nvSpPr>
            <p:cNvPr id="1438" name="Google Shape;1438;p36"/>
            <p:cNvSpPr/>
            <p:nvPr/>
          </p:nvSpPr>
          <p:spPr>
            <a:xfrm>
              <a:off x="6868700" y="-2505750"/>
              <a:ext cx="109575" cy="101900"/>
            </a:xfrm>
            <a:custGeom>
              <a:avLst/>
              <a:gdLst/>
              <a:ahLst/>
              <a:cxnLst/>
              <a:rect l="l" t="t" r="r" b="b"/>
              <a:pathLst>
                <a:path w="4383" h="4076" extrusionOk="0">
                  <a:moveTo>
                    <a:pt x="2203" y="0"/>
                  </a:moveTo>
                  <a:cubicBezTo>
                    <a:pt x="2168" y="0"/>
                    <a:pt x="2126" y="15"/>
                    <a:pt x="2084" y="45"/>
                  </a:cubicBezTo>
                  <a:lnTo>
                    <a:pt x="1489" y="1247"/>
                  </a:lnTo>
                  <a:cubicBezTo>
                    <a:pt x="1489" y="1283"/>
                    <a:pt x="1465" y="1295"/>
                    <a:pt x="1429" y="1295"/>
                  </a:cubicBezTo>
                  <a:lnTo>
                    <a:pt x="96" y="1485"/>
                  </a:lnTo>
                  <a:cubicBezTo>
                    <a:pt x="13" y="1509"/>
                    <a:pt x="1" y="1593"/>
                    <a:pt x="48" y="1640"/>
                  </a:cubicBezTo>
                  <a:lnTo>
                    <a:pt x="1013" y="2581"/>
                  </a:lnTo>
                  <a:cubicBezTo>
                    <a:pt x="1048" y="2593"/>
                    <a:pt x="1048" y="2617"/>
                    <a:pt x="1048" y="2652"/>
                  </a:cubicBezTo>
                  <a:lnTo>
                    <a:pt x="822" y="3974"/>
                  </a:lnTo>
                  <a:cubicBezTo>
                    <a:pt x="822" y="4033"/>
                    <a:pt x="871" y="4075"/>
                    <a:pt x="921" y="4075"/>
                  </a:cubicBezTo>
                  <a:cubicBezTo>
                    <a:pt x="932" y="4075"/>
                    <a:pt x="943" y="4073"/>
                    <a:pt x="953" y="4069"/>
                  </a:cubicBezTo>
                  <a:lnTo>
                    <a:pt x="2144" y="3438"/>
                  </a:lnTo>
                  <a:cubicBezTo>
                    <a:pt x="2156" y="3432"/>
                    <a:pt x="2168" y="3429"/>
                    <a:pt x="2181" y="3429"/>
                  </a:cubicBezTo>
                  <a:cubicBezTo>
                    <a:pt x="2194" y="3429"/>
                    <a:pt x="2209" y="3432"/>
                    <a:pt x="2227" y="3438"/>
                  </a:cubicBezTo>
                  <a:lnTo>
                    <a:pt x="3418" y="4069"/>
                  </a:lnTo>
                  <a:cubicBezTo>
                    <a:pt x="3430" y="4073"/>
                    <a:pt x="3443" y="4075"/>
                    <a:pt x="3455" y="4075"/>
                  </a:cubicBezTo>
                  <a:cubicBezTo>
                    <a:pt x="3512" y="4075"/>
                    <a:pt x="3559" y="4033"/>
                    <a:pt x="3549" y="3974"/>
                  </a:cubicBezTo>
                  <a:lnTo>
                    <a:pt x="3322" y="2652"/>
                  </a:lnTo>
                  <a:cubicBezTo>
                    <a:pt x="3322" y="2617"/>
                    <a:pt x="3334" y="2593"/>
                    <a:pt x="3358" y="2581"/>
                  </a:cubicBezTo>
                  <a:lnTo>
                    <a:pt x="4323" y="1640"/>
                  </a:lnTo>
                  <a:cubicBezTo>
                    <a:pt x="4382" y="1593"/>
                    <a:pt x="4346" y="1509"/>
                    <a:pt x="4275" y="1485"/>
                  </a:cubicBezTo>
                  <a:lnTo>
                    <a:pt x="2941" y="1295"/>
                  </a:lnTo>
                  <a:cubicBezTo>
                    <a:pt x="2918" y="1295"/>
                    <a:pt x="2894" y="1283"/>
                    <a:pt x="2882" y="1247"/>
                  </a:cubicBezTo>
                  <a:lnTo>
                    <a:pt x="2287" y="45"/>
                  </a:lnTo>
                  <a:cubicBezTo>
                    <a:pt x="2269" y="15"/>
                    <a:pt x="2239" y="0"/>
                    <a:pt x="2203" y="0"/>
                  </a:cubicBezTo>
                  <a:close/>
                </a:path>
              </a:pathLst>
            </a:custGeom>
            <a:gradFill>
              <a:gsLst>
                <a:gs pos="0">
                  <a:srgbClr val="E69138"/>
                </a:gs>
                <a:gs pos="50000">
                  <a:srgbClr val="FFF2CC"/>
                </a:gs>
                <a:gs pos="100000">
                  <a:srgbClr val="E69138"/>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6"/>
            <p:cNvSpPr/>
            <p:nvPr/>
          </p:nvSpPr>
          <p:spPr>
            <a:xfrm>
              <a:off x="6572525" y="-2669850"/>
              <a:ext cx="521525" cy="536100"/>
            </a:xfrm>
            <a:custGeom>
              <a:avLst/>
              <a:gdLst/>
              <a:ahLst/>
              <a:cxnLst/>
              <a:rect l="l" t="t" r="r" b="b"/>
              <a:pathLst>
                <a:path w="20861" h="21444" extrusionOk="0">
                  <a:moveTo>
                    <a:pt x="8204" y="1"/>
                  </a:moveTo>
                  <a:lnTo>
                    <a:pt x="8204" y="1"/>
                  </a:lnTo>
                  <a:cubicBezTo>
                    <a:pt x="3489" y="1191"/>
                    <a:pt x="1" y="5466"/>
                    <a:pt x="1" y="10550"/>
                  </a:cubicBezTo>
                  <a:cubicBezTo>
                    <a:pt x="1" y="16562"/>
                    <a:pt x="4882" y="21444"/>
                    <a:pt x="10895" y="21444"/>
                  </a:cubicBezTo>
                  <a:cubicBezTo>
                    <a:pt x="15336" y="21444"/>
                    <a:pt x="19158" y="18789"/>
                    <a:pt x="20861" y="14979"/>
                  </a:cubicBezTo>
                  <a:lnTo>
                    <a:pt x="20861" y="14979"/>
                  </a:lnTo>
                  <a:cubicBezTo>
                    <a:pt x="19289" y="16027"/>
                    <a:pt x="17146" y="16979"/>
                    <a:pt x="15110" y="16979"/>
                  </a:cubicBezTo>
                  <a:cubicBezTo>
                    <a:pt x="9669" y="16979"/>
                    <a:pt x="4990" y="12455"/>
                    <a:pt x="4990" y="7014"/>
                  </a:cubicBezTo>
                  <a:cubicBezTo>
                    <a:pt x="4990" y="4394"/>
                    <a:pt x="6526" y="1775"/>
                    <a:pt x="8204" y="1"/>
                  </a:cubicBezTo>
                  <a:close/>
                </a:path>
              </a:pathLst>
            </a:custGeom>
            <a:gradFill>
              <a:gsLst>
                <a:gs pos="0">
                  <a:srgbClr val="E69138"/>
                </a:gs>
                <a:gs pos="50000">
                  <a:srgbClr val="FFF2CC"/>
                </a:gs>
                <a:gs pos="100000">
                  <a:srgbClr val="E69138"/>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6"/>
            <p:cNvSpPr/>
            <p:nvPr/>
          </p:nvSpPr>
          <p:spPr>
            <a:xfrm>
              <a:off x="6535925" y="-2669850"/>
              <a:ext cx="558125" cy="469825"/>
            </a:xfrm>
            <a:custGeom>
              <a:avLst/>
              <a:gdLst/>
              <a:ahLst/>
              <a:cxnLst/>
              <a:rect l="l" t="t" r="r" b="b"/>
              <a:pathLst>
                <a:path w="22325" h="18793" extrusionOk="0">
                  <a:moveTo>
                    <a:pt x="9668" y="1"/>
                  </a:moveTo>
                  <a:lnTo>
                    <a:pt x="9668" y="1"/>
                  </a:lnTo>
                  <a:cubicBezTo>
                    <a:pt x="9667" y="1"/>
                    <a:pt x="1" y="6109"/>
                    <a:pt x="6585" y="15229"/>
                  </a:cubicBezTo>
                  <a:cubicBezTo>
                    <a:pt x="7896" y="17034"/>
                    <a:pt x="11307" y="18793"/>
                    <a:pt x="14854" y="18793"/>
                  </a:cubicBezTo>
                  <a:cubicBezTo>
                    <a:pt x="17554" y="18793"/>
                    <a:pt x="20333" y="17773"/>
                    <a:pt x="22325" y="14979"/>
                  </a:cubicBezTo>
                  <a:lnTo>
                    <a:pt x="22325" y="14979"/>
                  </a:lnTo>
                  <a:cubicBezTo>
                    <a:pt x="20753" y="16027"/>
                    <a:pt x="18872" y="16646"/>
                    <a:pt x="16824" y="16658"/>
                  </a:cubicBezTo>
                  <a:cubicBezTo>
                    <a:pt x="11383" y="16658"/>
                    <a:pt x="6966" y="12240"/>
                    <a:pt x="6966" y="6787"/>
                  </a:cubicBezTo>
                  <a:cubicBezTo>
                    <a:pt x="6966" y="4156"/>
                    <a:pt x="7990" y="1775"/>
                    <a:pt x="9668" y="1"/>
                  </a:cubicBezTo>
                  <a:close/>
                </a:path>
              </a:pathLst>
            </a:custGeom>
            <a:gradFill>
              <a:gsLst>
                <a:gs pos="0">
                  <a:srgbClr val="E69138"/>
                </a:gs>
                <a:gs pos="50000">
                  <a:srgbClr val="F9CB9C"/>
                </a:gs>
                <a:gs pos="100000">
                  <a:srgbClr val="E69138"/>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1" name="Google Shape;1441;p36"/>
          <p:cNvGrpSpPr/>
          <p:nvPr/>
        </p:nvGrpSpPr>
        <p:grpSpPr>
          <a:xfrm>
            <a:off x="3356076" y="3921721"/>
            <a:ext cx="2431847" cy="1259703"/>
            <a:chOff x="3427418" y="4001037"/>
            <a:chExt cx="2304413" cy="1141966"/>
          </a:xfrm>
        </p:grpSpPr>
        <p:sp>
          <p:nvSpPr>
            <p:cNvPr id="1442" name="Google Shape;1442;p36"/>
            <p:cNvSpPr/>
            <p:nvPr/>
          </p:nvSpPr>
          <p:spPr>
            <a:xfrm>
              <a:off x="3427418" y="4066996"/>
              <a:ext cx="2304413" cy="1076007"/>
            </a:xfrm>
            <a:custGeom>
              <a:avLst/>
              <a:gdLst/>
              <a:ahLst/>
              <a:cxnLst/>
              <a:rect l="l" t="t" r="r" b="b"/>
              <a:pathLst>
                <a:path w="62782" h="29315" extrusionOk="0">
                  <a:moveTo>
                    <a:pt x="11514" y="1"/>
                  </a:moveTo>
                  <a:lnTo>
                    <a:pt x="11406" y="1608"/>
                  </a:lnTo>
                  <a:cubicBezTo>
                    <a:pt x="11002" y="2061"/>
                    <a:pt x="9870" y="3394"/>
                    <a:pt x="9823" y="3942"/>
                  </a:cubicBezTo>
                  <a:cubicBezTo>
                    <a:pt x="9787" y="4442"/>
                    <a:pt x="10144" y="4799"/>
                    <a:pt x="10335" y="4966"/>
                  </a:cubicBezTo>
                  <a:lnTo>
                    <a:pt x="9680" y="4966"/>
                  </a:lnTo>
                  <a:lnTo>
                    <a:pt x="9680" y="5335"/>
                  </a:lnTo>
                  <a:lnTo>
                    <a:pt x="10275" y="5335"/>
                  </a:lnTo>
                  <a:lnTo>
                    <a:pt x="10275" y="7026"/>
                  </a:lnTo>
                  <a:lnTo>
                    <a:pt x="9466" y="7026"/>
                  </a:lnTo>
                  <a:lnTo>
                    <a:pt x="9466" y="7264"/>
                  </a:lnTo>
                  <a:cubicBezTo>
                    <a:pt x="9466" y="7264"/>
                    <a:pt x="9966" y="7633"/>
                    <a:pt x="10049" y="7978"/>
                  </a:cubicBezTo>
                  <a:cubicBezTo>
                    <a:pt x="10085" y="8073"/>
                    <a:pt x="10037" y="9681"/>
                    <a:pt x="9978" y="11883"/>
                  </a:cubicBezTo>
                  <a:lnTo>
                    <a:pt x="9263" y="11883"/>
                  </a:lnTo>
                  <a:lnTo>
                    <a:pt x="9263" y="12610"/>
                  </a:lnTo>
                  <a:lnTo>
                    <a:pt x="9966" y="12610"/>
                  </a:lnTo>
                  <a:cubicBezTo>
                    <a:pt x="9882" y="15146"/>
                    <a:pt x="9787" y="18253"/>
                    <a:pt x="9704" y="20742"/>
                  </a:cubicBezTo>
                  <a:lnTo>
                    <a:pt x="9013" y="20742"/>
                  </a:lnTo>
                  <a:lnTo>
                    <a:pt x="9013" y="21468"/>
                  </a:lnTo>
                  <a:lnTo>
                    <a:pt x="9680" y="21468"/>
                  </a:lnTo>
                  <a:cubicBezTo>
                    <a:pt x="9644" y="22516"/>
                    <a:pt x="9620" y="23409"/>
                    <a:pt x="9585" y="24040"/>
                  </a:cubicBezTo>
                  <a:lnTo>
                    <a:pt x="8620" y="24040"/>
                  </a:lnTo>
                  <a:lnTo>
                    <a:pt x="8620" y="26278"/>
                  </a:lnTo>
                  <a:lnTo>
                    <a:pt x="7382" y="26278"/>
                  </a:lnTo>
                  <a:lnTo>
                    <a:pt x="7382" y="26230"/>
                  </a:lnTo>
                  <a:cubicBezTo>
                    <a:pt x="7382" y="26230"/>
                    <a:pt x="7894" y="25992"/>
                    <a:pt x="7858" y="25099"/>
                  </a:cubicBezTo>
                  <a:cubicBezTo>
                    <a:pt x="7835" y="24206"/>
                    <a:pt x="6882" y="23051"/>
                    <a:pt x="6049" y="22408"/>
                  </a:cubicBezTo>
                  <a:cubicBezTo>
                    <a:pt x="5227" y="21766"/>
                    <a:pt x="3965" y="20944"/>
                    <a:pt x="3953" y="20920"/>
                  </a:cubicBezTo>
                  <a:cubicBezTo>
                    <a:pt x="3917" y="20932"/>
                    <a:pt x="2667" y="21754"/>
                    <a:pt x="1846" y="22408"/>
                  </a:cubicBezTo>
                  <a:cubicBezTo>
                    <a:pt x="1012" y="23063"/>
                    <a:pt x="60" y="24218"/>
                    <a:pt x="36" y="25099"/>
                  </a:cubicBezTo>
                  <a:cubicBezTo>
                    <a:pt x="0" y="25992"/>
                    <a:pt x="512" y="26230"/>
                    <a:pt x="512" y="26230"/>
                  </a:cubicBezTo>
                  <a:lnTo>
                    <a:pt x="512" y="26278"/>
                  </a:lnTo>
                  <a:lnTo>
                    <a:pt x="36" y="26278"/>
                  </a:lnTo>
                  <a:lnTo>
                    <a:pt x="36" y="29314"/>
                  </a:lnTo>
                  <a:lnTo>
                    <a:pt x="62782" y="29314"/>
                  </a:lnTo>
                  <a:lnTo>
                    <a:pt x="62782" y="26278"/>
                  </a:lnTo>
                  <a:lnTo>
                    <a:pt x="62258" y="26278"/>
                  </a:lnTo>
                  <a:lnTo>
                    <a:pt x="62258" y="26254"/>
                  </a:lnTo>
                  <a:cubicBezTo>
                    <a:pt x="62258" y="26254"/>
                    <a:pt x="62770" y="26004"/>
                    <a:pt x="62734" y="25111"/>
                  </a:cubicBezTo>
                  <a:cubicBezTo>
                    <a:pt x="62710" y="24218"/>
                    <a:pt x="61758" y="23063"/>
                    <a:pt x="60924" y="22420"/>
                  </a:cubicBezTo>
                  <a:cubicBezTo>
                    <a:pt x="60103" y="21789"/>
                    <a:pt x="58841" y="20968"/>
                    <a:pt x="58817" y="20932"/>
                  </a:cubicBezTo>
                  <a:cubicBezTo>
                    <a:pt x="58793" y="20944"/>
                    <a:pt x="57543" y="21766"/>
                    <a:pt x="56722" y="22420"/>
                  </a:cubicBezTo>
                  <a:cubicBezTo>
                    <a:pt x="55888" y="23075"/>
                    <a:pt x="54936" y="24242"/>
                    <a:pt x="54912" y="25111"/>
                  </a:cubicBezTo>
                  <a:cubicBezTo>
                    <a:pt x="54876" y="26004"/>
                    <a:pt x="55388" y="26254"/>
                    <a:pt x="55388" y="26254"/>
                  </a:cubicBezTo>
                  <a:lnTo>
                    <a:pt x="55388" y="26290"/>
                  </a:lnTo>
                  <a:lnTo>
                    <a:pt x="54281" y="26290"/>
                  </a:lnTo>
                  <a:lnTo>
                    <a:pt x="54281" y="24063"/>
                  </a:lnTo>
                  <a:lnTo>
                    <a:pt x="53197" y="24063"/>
                  </a:lnTo>
                  <a:cubicBezTo>
                    <a:pt x="53185" y="23420"/>
                    <a:pt x="53150" y="22528"/>
                    <a:pt x="53102" y="21492"/>
                  </a:cubicBezTo>
                  <a:lnTo>
                    <a:pt x="53781" y="21492"/>
                  </a:lnTo>
                  <a:lnTo>
                    <a:pt x="53781" y="20753"/>
                  </a:lnTo>
                  <a:lnTo>
                    <a:pt x="53078" y="20753"/>
                  </a:lnTo>
                  <a:cubicBezTo>
                    <a:pt x="53007" y="18265"/>
                    <a:pt x="52900" y="15158"/>
                    <a:pt x="52828" y="12633"/>
                  </a:cubicBezTo>
                  <a:lnTo>
                    <a:pt x="53519" y="12633"/>
                  </a:lnTo>
                  <a:lnTo>
                    <a:pt x="53519" y="11907"/>
                  </a:lnTo>
                  <a:lnTo>
                    <a:pt x="52804" y="11907"/>
                  </a:lnTo>
                  <a:cubicBezTo>
                    <a:pt x="52745" y="9716"/>
                    <a:pt x="52709" y="8097"/>
                    <a:pt x="52733" y="7990"/>
                  </a:cubicBezTo>
                  <a:cubicBezTo>
                    <a:pt x="52804" y="7645"/>
                    <a:pt x="53316" y="7276"/>
                    <a:pt x="53316" y="7276"/>
                  </a:cubicBezTo>
                  <a:lnTo>
                    <a:pt x="53316" y="7038"/>
                  </a:lnTo>
                  <a:lnTo>
                    <a:pt x="52507" y="7038"/>
                  </a:lnTo>
                  <a:lnTo>
                    <a:pt x="52507" y="5359"/>
                  </a:lnTo>
                  <a:lnTo>
                    <a:pt x="53102" y="5359"/>
                  </a:lnTo>
                  <a:lnTo>
                    <a:pt x="53102" y="4978"/>
                  </a:lnTo>
                  <a:lnTo>
                    <a:pt x="52447" y="4978"/>
                  </a:lnTo>
                  <a:cubicBezTo>
                    <a:pt x="52650" y="4823"/>
                    <a:pt x="53007" y="4466"/>
                    <a:pt x="52959" y="3954"/>
                  </a:cubicBezTo>
                  <a:cubicBezTo>
                    <a:pt x="52912" y="3406"/>
                    <a:pt x="51780" y="2085"/>
                    <a:pt x="51376" y="1620"/>
                  </a:cubicBezTo>
                  <a:lnTo>
                    <a:pt x="51280" y="13"/>
                  </a:lnTo>
                  <a:lnTo>
                    <a:pt x="51197" y="13"/>
                  </a:lnTo>
                  <a:lnTo>
                    <a:pt x="51102" y="1620"/>
                  </a:lnTo>
                  <a:cubicBezTo>
                    <a:pt x="50697" y="2085"/>
                    <a:pt x="49566" y="3406"/>
                    <a:pt x="49518" y="3954"/>
                  </a:cubicBezTo>
                  <a:cubicBezTo>
                    <a:pt x="49471" y="4466"/>
                    <a:pt x="49828" y="4823"/>
                    <a:pt x="50030" y="4978"/>
                  </a:cubicBezTo>
                  <a:lnTo>
                    <a:pt x="49375" y="4978"/>
                  </a:lnTo>
                  <a:lnTo>
                    <a:pt x="49375" y="5359"/>
                  </a:lnTo>
                  <a:lnTo>
                    <a:pt x="49995" y="5359"/>
                  </a:lnTo>
                  <a:lnTo>
                    <a:pt x="49995" y="7038"/>
                  </a:lnTo>
                  <a:lnTo>
                    <a:pt x="49268" y="7038"/>
                  </a:lnTo>
                  <a:lnTo>
                    <a:pt x="49268" y="7276"/>
                  </a:lnTo>
                  <a:cubicBezTo>
                    <a:pt x="49268" y="7276"/>
                    <a:pt x="49756" y="7645"/>
                    <a:pt x="49852" y="7990"/>
                  </a:cubicBezTo>
                  <a:cubicBezTo>
                    <a:pt x="49875" y="8097"/>
                    <a:pt x="49828" y="9705"/>
                    <a:pt x="49768" y="11907"/>
                  </a:cubicBezTo>
                  <a:lnTo>
                    <a:pt x="48935" y="11907"/>
                  </a:lnTo>
                  <a:lnTo>
                    <a:pt x="48935" y="12633"/>
                  </a:lnTo>
                  <a:lnTo>
                    <a:pt x="49756" y="12633"/>
                  </a:lnTo>
                  <a:cubicBezTo>
                    <a:pt x="49685" y="15158"/>
                    <a:pt x="49578" y="18265"/>
                    <a:pt x="49506" y="20753"/>
                  </a:cubicBezTo>
                  <a:lnTo>
                    <a:pt x="48744" y="20753"/>
                  </a:lnTo>
                  <a:lnTo>
                    <a:pt x="48744" y="21492"/>
                  </a:lnTo>
                  <a:lnTo>
                    <a:pt x="49471" y="21492"/>
                  </a:lnTo>
                  <a:cubicBezTo>
                    <a:pt x="49447" y="22528"/>
                    <a:pt x="49411" y="23420"/>
                    <a:pt x="49387" y="24063"/>
                  </a:cubicBezTo>
                  <a:lnTo>
                    <a:pt x="48875" y="24063"/>
                  </a:lnTo>
                  <a:cubicBezTo>
                    <a:pt x="48911" y="23944"/>
                    <a:pt x="48935" y="23790"/>
                    <a:pt x="48923" y="23611"/>
                  </a:cubicBezTo>
                  <a:cubicBezTo>
                    <a:pt x="48899" y="22885"/>
                    <a:pt x="48125" y="21920"/>
                    <a:pt x="47423" y="21385"/>
                  </a:cubicBezTo>
                  <a:cubicBezTo>
                    <a:pt x="46732" y="20849"/>
                    <a:pt x="45708" y="20170"/>
                    <a:pt x="45684" y="20158"/>
                  </a:cubicBezTo>
                  <a:cubicBezTo>
                    <a:pt x="45649" y="20170"/>
                    <a:pt x="44625" y="20861"/>
                    <a:pt x="43934" y="21385"/>
                  </a:cubicBezTo>
                  <a:cubicBezTo>
                    <a:pt x="43256" y="21920"/>
                    <a:pt x="42470" y="22885"/>
                    <a:pt x="42434" y="23611"/>
                  </a:cubicBezTo>
                  <a:cubicBezTo>
                    <a:pt x="42434" y="23790"/>
                    <a:pt x="42446" y="23944"/>
                    <a:pt x="42482" y="24063"/>
                  </a:cubicBezTo>
                  <a:lnTo>
                    <a:pt x="41851" y="24063"/>
                  </a:lnTo>
                  <a:cubicBezTo>
                    <a:pt x="41839" y="23647"/>
                    <a:pt x="41827" y="23123"/>
                    <a:pt x="41815" y="22528"/>
                  </a:cubicBezTo>
                  <a:lnTo>
                    <a:pt x="42303" y="22528"/>
                  </a:lnTo>
                  <a:lnTo>
                    <a:pt x="42303" y="22004"/>
                  </a:lnTo>
                  <a:lnTo>
                    <a:pt x="41791" y="22004"/>
                  </a:lnTo>
                  <a:cubicBezTo>
                    <a:pt x="41732" y="20218"/>
                    <a:pt x="41672" y="17991"/>
                    <a:pt x="41613" y="16170"/>
                  </a:cubicBezTo>
                  <a:lnTo>
                    <a:pt x="42172" y="16170"/>
                  </a:lnTo>
                  <a:lnTo>
                    <a:pt x="42172" y="15646"/>
                  </a:lnTo>
                  <a:lnTo>
                    <a:pt x="41601" y="15646"/>
                  </a:lnTo>
                  <a:cubicBezTo>
                    <a:pt x="41553" y="14074"/>
                    <a:pt x="41541" y="12931"/>
                    <a:pt x="41553" y="12860"/>
                  </a:cubicBezTo>
                  <a:cubicBezTo>
                    <a:pt x="41613" y="12610"/>
                    <a:pt x="41946" y="12348"/>
                    <a:pt x="41946" y="12348"/>
                  </a:cubicBezTo>
                  <a:lnTo>
                    <a:pt x="41946" y="12181"/>
                  </a:lnTo>
                  <a:lnTo>
                    <a:pt x="41458" y="12181"/>
                  </a:lnTo>
                  <a:lnTo>
                    <a:pt x="41458" y="11050"/>
                  </a:lnTo>
                  <a:lnTo>
                    <a:pt x="41874" y="11050"/>
                  </a:lnTo>
                  <a:lnTo>
                    <a:pt x="41874" y="10800"/>
                  </a:lnTo>
                  <a:lnTo>
                    <a:pt x="41422" y="10800"/>
                  </a:lnTo>
                  <a:cubicBezTo>
                    <a:pt x="41553" y="10693"/>
                    <a:pt x="41791" y="10443"/>
                    <a:pt x="41767" y="10109"/>
                  </a:cubicBezTo>
                  <a:cubicBezTo>
                    <a:pt x="41732" y="9740"/>
                    <a:pt x="40993" y="8859"/>
                    <a:pt x="40708" y="8550"/>
                  </a:cubicBezTo>
                  <a:lnTo>
                    <a:pt x="40636" y="7466"/>
                  </a:lnTo>
                  <a:lnTo>
                    <a:pt x="40589" y="7466"/>
                  </a:lnTo>
                  <a:lnTo>
                    <a:pt x="40517" y="8550"/>
                  </a:lnTo>
                  <a:cubicBezTo>
                    <a:pt x="40231" y="8859"/>
                    <a:pt x="39493" y="9740"/>
                    <a:pt x="39458" y="10109"/>
                  </a:cubicBezTo>
                  <a:cubicBezTo>
                    <a:pt x="39434" y="10455"/>
                    <a:pt x="39672" y="10693"/>
                    <a:pt x="39803" y="10800"/>
                  </a:cubicBezTo>
                  <a:lnTo>
                    <a:pt x="39374" y="10800"/>
                  </a:lnTo>
                  <a:lnTo>
                    <a:pt x="39374" y="11050"/>
                  </a:lnTo>
                  <a:lnTo>
                    <a:pt x="39767" y="11050"/>
                  </a:lnTo>
                  <a:lnTo>
                    <a:pt x="39767" y="12181"/>
                  </a:lnTo>
                  <a:lnTo>
                    <a:pt x="39231" y="12181"/>
                  </a:lnTo>
                  <a:lnTo>
                    <a:pt x="39231" y="12348"/>
                  </a:lnTo>
                  <a:cubicBezTo>
                    <a:pt x="39231" y="12348"/>
                    <a:pt x="39565" y="12610"/>
                    <a:pt x="39624" y="12860"/>
                  </a:cubicBezTo>
                  <a:cubicBezTo>
                    <a:pt x="39636" y="12931"/>
                    <a:pt x="39612" y="14086"/>
                    <a:pt x="39577" y="15646"/>
                  </a:cubicBezTo>
                  <a:lnTo>
                    <a:pt x="39088" y="15646"/>
                  </a:lnTo>
                  <a:lnTo>
                    <a:pt x="39088" y="16170"/>
                  </a:lnTo>
                  <a:lnTo>
                    <a:pt x="39565" y="16170"/>
                  </a:lnTo>
                  <a:cubicBezTo>
                    <a:pt x="39517" y="17991"/>
                    <a:pt x="39446" y="20218"/>
                    <a:pt x="39386" y="22004"/>
                  </a:cubicBezTo>
                  <a:lnTo>
                    <a:pt x="38910" y="22004"/>
                  </a:lnTo>
                  <a:lnTo>
                    <a:pt x="38910" y="22528"/>
                  </a:lnTo>
                  <a:lnTo>
                    <a:pt x="39374" y="22528"/>
                  </a:lnTo>
                  <a:cubicBezTo>
                    <a:pt x="39350" y="23111"/>
                    <a:pt x="39338" y="23623"/>
                    <a:pt x="39327" y="24063"/>
                  </a:cubicBezTo>
                  <a:lnTo>
                    <a:pt x="38517" y="24063"/>
                  </a:lnTo>
                  <a:lnTo>
                    <a:pt x="38517" y="21325"/>
                  </a:lnTo>
                  <a:lnTo>
                    <a:pt x="37957" y="21325"/>
                  </a:lnTo>
                  <a:lnTo>
                    <a:pt x="37957" y="20813"/>
                  </a:lnTo>
                  <a:cubicBezTo>
                    <a:pt x="37957" y="20813"/>
                    <a:pt x="38910" y="20372"/>
                    <a:pt x="38862" y="18670"/>
                  </a:cubicBezTo>
                  <a:cubicBezTo>
                    <a:pt x="38803" y="16979"/>
                    <a:pt x="37005" y="14777"/>
                    <a:pt x="35421" y="13538"/>
                  </a:cubicBezTo>
                  <a:cubicBezTo>
                    <a:pt x="34159" y="12538"/>
                    <a:pt x="32373" y="11348"/>
                    <a:pt x="31695" y="10895"/>
                  </a:cubicBezTo>
                  <a:lnTo>
                    <a:pt x="31516" y="8216"/>
                  </a:lnTo>
                  <a:lnTo>
                    <a:pt x="31373" y="8216"/>
                  </a:lnTo>
                  <a:lnTo>
                    <a:pt x="31183" y="10859"/>
                  </a:lnTo>
                  <a:cubicBezTo>
                    <a:pt x="30540" y="11276"/>
                    <a:pt x="28694" y="12514"/>
                    <a:pt x="27408" y="13526"/>
                  </a:cubicBezTo>
                  <a:cubicBezTo>
                    <a:pt x="25825" y="14753"/>
                    <a:pt x="24027" y="16967"/>
                    <a:pt x="23967" y="18658"/>
                  </a:cubicBezTo>
                  <a:cubicBezTo>
                    <a:pt x="23908" y="20349"/>
                    <a:pt x="24872" y="20801"/>
                    <a:pt x="24872" y="20801"/>
                  </a:cubicBezTo>
                  <a:lnTo>
                    <a:pt x="24872" y="21301"/>
                  </a:lnTo>
                  <a:lnTo>
                    <a:pt x="24313" y="21301"/>
                  </a:lnTo>
                  <a:lnTo>
                    <a:pt x="24313" y="24040"/>
                  </a:lnTo>
                  <a:lnTo>
                    <a:pt x="23444" y="24040"/>
                  </a:lnTo>
                  <a:cubicBezTo>
                    <a:pt x="23432" y="23623"/>
                    <a:pt x="23420" y="23111"/>
                    <a:pt x="23396" y="22516"/>
                  </a:cubicBezTo>
                  <a:lnTo>
                    <a:pt x="23860" y="22516"/>
                  </a:lnTo>
                  <a:lnTo>
                    <a:pt x="23860" y="21992"/>
                  </a:lnTo>
                  <a:lnTo>
                    <a:pt x="23384" y="21992"/>
                  </a:lnTo>
                  <a:cubicBezTo>
                    <a:pt x="23325" y="20206"/>
                    <a:pt x="23265" y="17967"/>
                    <a:pt x="23205" y="16158"/>
                  </a:cubicBezTo>
                  <a:lnTo>
                    <a:pt x="23682" y="16158"/>
                  </a:lnTo>
                  <a:lnTo>
                    <a:pt x="23682" y="15634"/>
                  </a:lnTo>
                  <a:lnTo>
                    <a:pt x="23194" y="15634"/>
                  </a:lnTo>
                  <a:cubicBezTo>
                    <a:pt x="23146" y="14062"/>
                    <a:pt x="23134" y="12907"/>
                    <a:pt x="23146" y="12836"/>
                  </a:cubicBezTo>
                  <a:cubicBezTo>
                    <a:pt x="23205" y="12598"/>
                    <a:pt x="23539" y="12336"/>
                    <a:pt x="23539" y="12336"/>
                  </a:cubicBezTo>
                  <a:lnTo>
                    <a:pt x="23539" y="12169"/>
                  </a:lnTo>
                  <a:lnTo>
                    <a:pt x="23003" y="12169"/>
                  </a:lnTo>
                  <a:lnTo>
                    <a:pt x="23003" y="11038"/>
                  </a:lnTo>
                  <a:lnTo>
                    <a:pt x="23396" y="11038"/>
                  </a:lnTo>
                  <a:lnTo>
                    <a:pt x="23396" y="10788"/>
                  </a:lnTo>
                  <a:lnTo>
                    <a:pt x="22967" y="10788"/>
                  </a:lnTo>
                  <a:cubicBezTo>
                    <a:pt x="23098" y="10681"/>
                    <a:pt x="23336" y="10431"/>
                    <a:pt x="23313" y="10097"/>
                  </a:cubicBezTo>
                  <a:cubicBezTo>
                    <a:pt x="23277" y="9728"/>
                    <a:pt x="22491" y="8823"/>
                    <a:pt x="22241" y="8526"/>
                  </a:cubicBezTo>
                  <a:lnTo>
                    <a:pt x="22182" y="7454"/>
                  </a:lnTo>
                  <a:lnTo>
                    <a:pt x="22134" y="7454"/>
                  </a:lnTo>
                  <a:lnTo>
                    <a:pt x="22086" y="8502"/>
                  </a:lnTo>
                  <a:cubicBezTo>
                    <a:pt x="21836" y="8788"/>
                    <a:pt x="21039" y="9728"/>
                    <a:pt x="21003" y="10097"/>
                  </a:cubicBezTo>
                  <a:cubicBezTo>
                    <a:pt x="20979" y="10443"/>
                    <a:pt x="21217" y="10681"/>
                    <a:pt x="21348" y="10788"/>
                  </a:cubicBezTo>
                  <a:lnTo>
                    <a:pt x="20896" y="10788"/>
                  </a:lnTo>
                  <a:lnTo>
                    <a:pt x="20896" y="11038"/>
                  </a:lnTo>
                  <a:lnTo>
                    <a:pt x="21312" y="11038"/>
                  </a:lnTo>
                  <a:lnTo>
                    <a:pt x="21312" y="12169"/>
                  </a:lnTo>
                  <a:lnTo>
                    <a:pt x="20824" y="12169"/>
                  </a:lnTo>
                  <a:lnTo>
                    <a:pt x="20824" y="12336"/>
                  </a:lnTo>
                  <a:cubicBezTo>
                    <a:pt x="20824" y="12336"/>
                    <a:pt x="21158" y="12598"/>
                    <a:pt x="21217" y="12836"/>
                  </a:cubicBezTo>
                  <a:cubicBezTo>
                    <a:pt x="21229" y="12907"/>
                    <a:pt x="21193" y="14074"/>
                    <a:pt x="21170" y="15634"/>
                  </a:cubicBezTo>
                  <a:lnTo>
                    <a:pt x="20598" y="15634"/>
                  </a:lnTo>
                  <a:lnTo>
                    <a:pt x="20598" y="16158"/>
                  </a:lnTo>
                  <a:lnTo>
                    <a:pt x="21158" y="16158"/>
                  </a:lnTo>
                  <a:cubicBezTo>
                    <a:pt x="21110" y="17967"/>
                    <a:pt x="21039" y="20206"/>
                    <a:pt x="20979" y="21992"/>
                  </a:cubicBezTo>
                  <a:lnTo>
                    <a:pt x="20467" y="21992"/>
                  </a:lnTo>
                  <a:lnTo>
                    <a:pt x="20467" y="22516"/>
                  </a:lnTo>
                  <a:lnTo>
                    <a:pt x="20955" y="22516"/>
                  </a:lnTo>
                  <a:cubicBezTo>
                    <a:pt x="20943" y="23087"/>
                    <a:pt x="20931" y="23611"/>
                    <a:pt x="20919" y="24040"/>
                  </a:cubicBezTo>
                  <a:lnTo>
                    <a:pt x="20300" y="24040"/>
                  </a:lnTo>
                  <a:cubicBezTo>
                    <a:pt x="20336" y="23921"/>
                    <a:pt x="20360" y="23778"/>
                    <a:pt x="20348" y="23599"/>
                  </a:cubicBezTo>
                  <a:cubicBezTo>
                    <a:pt x="20324" y="22873"/>
                    <a:pt x="19550" y="21896"/>
                    <a:pt x="18848" y="21361"/>
                  </a:cubicBezTo>
                  <a:cubicBezTo>
                    <a:pt x="18157" y="20825"/>
                    <a:pt x="17133" y="20158"/>
                    <a:pt x="17109" y="20146"/>
                  </a:cubicBezTo>
                  <a:cubicBezTo>
                    <a:pt x="17074" y="20158"/>
                    <a:pt x="16050" y="20849"/>
                    <a:pt x="15359" y="21361"/>
                  </a:cubicBezTo>
                  <a:cubicBezTo>
                    <a:pt x="14681" y="21896"/>
                    <a:pt x="13895" y="22873"/>
                    <a:pt x="13859" y="23599"/>
                  </a:cubicBezTo>
                  <a:cubicBezTo>
                    <a:pt x="13859" y="23778"/>
                    <a:pt x="13871" y="23921"/>
                    <a:pt x="13907" y="24040"/>
                  </a:cubicBezTo>
                  <a:lnTo>
                    <a:pt x="13395" y="24040"/>
                  </a:lnTo>
                  <a:cubicBezTo>
                    <a:pt x="13383" y="23409"/>
                    <a:pt x="13359" y="22516"/>
                    <a:pt x="13311" y="21468"/>
                  </a:cubicBezTo>
                  <a:lnTo>
                    <a:pt x="14038" y="21468"/>
                  </a:lnTo>
                  <a:lnTo>
                    <a:pt x="14038" y="20742"/>
                  </a:lnTo>
                  <a:lnTo>
                    <a:pt x="13276" y="20742"/>
                  </a:lnTo>
                  <a:cubicBezTo>
                    <a:pt x="13204" y="18253"/>
                    <a:pt x="13097" y="15146"/>
                    <a:pt x="13026" y="12610"/>
                  </a:cubicBezTo>
                  <a:lnTo>
                    <a:pt x="13847" y="12610"/>
                  </a:lnTo>
                  <a:lnTo>
                    <a:pt x="13847" y="11883"/>
                  </a:lnTo>
                  <a:lnTo>
                    <a:pt x="13014" y="11883"/>
                  </a:lnTo>
                  <a:cubicBezTo>
                    <a:pt x="12954" y="9693"/>
                    <a:pt x="12907" y="8073"/>
                    <a:pt x="12942" y="7978"/>
                  </a:cubicBezTo>
                  <a:cubicBezTo>
                    <a:pt x="13014" y="7633"/>
                    <a:pt x="13514" y="7264"/>
                    <a:pt x="13514" y="7264"/>
                  </a:cubicBezTo>
                  <a:lnTo>
                    <a:pt x="13514" y="7026"/>
                  </a:lnTo>
                  <a:lnTo>
                    <a:pt x="12788" y="7026"/>
                  </a:lnTo>
                  <a:lnTo>
                    <a:pt x="12788" y="5335"/>
                  </a:lnTo>
                  <a:lnTo>
                    <a:pt x="13419" y="5335"/>
                  </a:lnTo>
                  <a:lnTo>
                    <a:pt x="13419" y="4966"/>
                  </a:lnTo>
                  <a:lnTo>
                    <a:pt x="12764" y="4966"/>
                  </a:lnTo>
                  <a:cubicBezTo>
                    <a:pt x="12954" y="4799"/>
                    <a:pt x="13311" y="4442"/>
                    <a:pt x="13264" y="3942"/>
                  </a:cubicBezTo>
                  <a:cubicBezTo>
                    <a:pt x="13216" y="3394"/>
                    <a:pt x="12085" y="2061"/>
                    <a:pt x="11692" y="1608"/>
                  </a:cubicBezTo>
                  <a:lnTo>
                    <a:pt x="11585" y="1"/>
                  </a:lnTo>
                  <a:close/>
                </a:path>
              </a:pathLst>
            </a:custGeom>
            <a:gradFill>
              <a:gsLst>
                <a:gs pos="0">
                  <a:schemeClr val="accent3"/>
                </a:gs>
                <a:gs pos="100000">
                  <a:srgbClr val="7D386F"/>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6"/>
            <p:cNvSpPr/>
            <p:nvPr/>
          </p:nvSpPr>
          <p:spPr>
            <a:xfrm>
              <a:off x="3824639" y="4001037"/>
              <a:ext cx="67354" cy="71244"/>
            </a:xfrm>
            <a:custGeom>
              <a:avLst/>
              <a:gdLst/>
              <a:ahLst/>
              <a:cxnLst/>
              <a:rect l="l" t="t" r="r" b="b"/>
              <a:pathLst>
                <a:path w="1835" h="1941" extrusionOk="0">
                  <a:moveTo>
                    <a:pt x="596" y="0"/>
                  </a:moveTo>
                  <a:lnTo>
                    <a:pt x="596" y="0"/>
                  </a:lnTo>
                  <a:cubicBezTo>
                    <a:pt x="251" y="167"/>
                    <a:pt x="1" y="512"/>
                    <a:pt x="1" y="929"/>
                  </a:cubicBezTo>
                  <a:cubicBezTo>
                    <a:pt x="1" y="1476"/>
                    <a:pt x="453" y="1941"/>
                    <a:pt x="1013" y="1941"/>
                  </a:cubicBezTo>
                  <a:cubicBezTo>
                    <a:pt x="1358" y="1941"/>
                    <a:pt x="1656" y="1774"/>
                    <a:pt x="1835" y="1524"/>
                  </a:cubicBezTo>
                  <a:lnTo>
                    <a:pt x="1835" y="1524"/>
                  </a:lnTo>
                  <a:cubicBezTo>
                    <a:pt x="1715" y="1584"/>
                    <a:pt x="1561" y="1607"/>
                    <a:pt x="1418" y="1607"/>
                  </a:cubicBezTo>
                  <a:cubicBezTo>
                    <a:pt x="870" y="1607"/>
                    <a:pt x="406" y="1167"/>
                    <a:pt x="406" y="595"/>
                  </a:cubicBezTo>
                  <a:cubicBezTo>
                    <a:pt x="406" y="381"/>
                    <a:pt x="477" y="179"/>
                    <a:pt x="5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6"/>
            <p:cNvSpPr/>
            <p:nvPr/>
          </p:nvSpPr>
          <p:spPr>
            <a:xfrm>
              <a:off x="5265053" y="4005405"/>
              <a:ext cx="67354" cy="71244"/>
            </a:xfrm>
            <a:custGeom>
              <a:avLst/>
              <a:gdLst/>
              <a:ahLst/>
              <a:cxnLst/>
              <a:rect l="l" t="t" r="r" b="b"/>
              <a:pathLst>
                <a:path w="1835" h="1941" extrusionOk="0">
                  <a:moveTo>
                    <a:pt x="1239" y="0"/>
                  </a:moveTo>
                  <a:lnTo>
                    <a:pt x="1239" y="0"/>
                  </a:lnTo>
                  <a:cubicBezTo>
                    <a:pt x="1358" y="191"/>
                    <a:pt x="1430" y="381"/>
                    <a:pt x="1430" y="595"/>
                  </a:cubicBezTo>
                  <a:cubicBezTo>
                    <a:pt x="1430" y="1167"/>
                    <a:pt x="977" y="1607"/>
                    <a:pt x="418" y="1607"/>
                  </a:cubicBezTo>
                  <a:cubicBezTo>
                    <a:pt x="275" y="1607"/>
                    <a:pt x="120" y="1584"/>
                    <a:pt x="1" y="1524"/>
                  </a:cubicBezTo>
                  <a:lnTo>
                    <a:pt x="1" y="1524"/>
                  </a:lnTo>
                  <a:cubicBezTo>
                    <a:pt x="180" y="1774"/>
                    <a:pt x="477" y="1941"/>
                    <a:pt x="823" y="1941"/>
                  </a:cubicBezTo>
                  <a:cubicBezTo>
                    <a:pt x="1394" y="1941"/>
                    <a:pt x="1835" y="1477"/>
                    <a:pt x="1835" y="929"/>
                  </a:cubicBezTo>
                  <a:cubicBezTo>
                    <a:pt x="1835" y="512"/>
                    <a:pt x="1585" y="167"/>
                    <a:pt x="12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6"/>
            <p:cNvSpPr/>
            <p:nvPr/>
          </p:nvSpPr>
          <p:spPr>
            <a:xfrm>
              <a:off x="4211436" y="4294713"/>
              <a:ext cx="45477" cy="48084"/>
            </a:xfrm>
            <a:custGeom>
              <a:avLst/>
              <a:gdLst/>
              <a:ahLst/>
              <a:cxnLst/>
              <a:rect l="l" t="t" r="r" b="b"/>
              <a:pathLst>
                <a:path w="1239" h="1310" extrusionOk="0">
                  <a:moveTo>
                    <a:pt x="833" y="0"/>
                  </a:moveTo>
                  <a:cubicBezTo>
                    <a:pt x="929" y="119"/>
                    <a:pt x="964" y="250"/>
                    <a:pt x="964" y="393"/>
                  </a:cubicBezTo>
                  <a:cubicBezTo>
                    <a:pt x="964" y="786"/>
                    <a:pt x="655" y="1084"/>
                    <a:pt x="286" y="1084"/>
                  </a:cubicBezTo>
                  <a:cubicBezTo>
                    <a:pt x="191" y="1084"/>
                    <a:pt x="83" y="1072"/>
                    <a:pt x="0" y="1024"/>
                  </a:cubicBezTo>
                  <a:lnTo>
                    <a:pt x="0" y="1024"/>
                  </a:lnTo>
                  <a:cubicBezTo>
                    <a:pt x="119" y="1191"/>
                    <a:pt x="333" y="1310"/>
                    <a:pt x="548" y="1310"/>
                  </a:cubicBezTo>
                  <a:cubicBezTo>
                    <a:pt x="941" y="1310"/>
                    <a:pt x="1238" y="988"/>
                    <a:pt x="1238" y="619"/>
                  </a:cubicBezTo>
                  <a:cubicBezTo>
                    <a:pt x="1238" y="333"/>
                    <a:pt x="1072" y="95"/>
                    <a:pt x="8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6"/>
            <p:cNvSpPr/>
            <p:nvPr/>
          </p:nvSpPr>
          <p:spPr>
            <a:xfrm>
              <a:off x="4895361" y="4294713"/>
              <a:ext cx="45477" cy="48084"/>
            </a:xfrm>
            <a:custGeom>
              <a:avLst/>
              <a:gdLst/>
              <a:ahLst/>
              <a:cxnLst/>
              <a:rect l="l" t="t" r="r" b="b"/>
              <a:pathLst>
                <a:path w="1239" h="1310" extrusionOk="0">
                  <a:moveTo>
                    <a:pt x="405" y="0"/>
                  </a:moveTo>
                  <a:lnTo>
                    <a:pt x="405" y="0"/>
                  </a:lnTo>
                  <a:cubicBezTo>
                    <a:pt x="167" y="95"/>
                    <a:pt x="0" y="333"/>
                    <a:pt x="0" y="619"/>
                  </a:cubicBezTo>
                  <a:cubicBezTo>
                    <a:pt x="0" y="988"/>
                    <a:pt x="298" y="1310"/>
                    <a:pt x="691" y="1310"/>
                  </a:cubicBezTo>
                  <a:cubicBezTo>
                    <a:pt x="905" y="1310"/>
                    <a:pt x="1119" y="1191"/>
                    <a:pt x="1239" y="1024"/>
                  </a:cubicBezTo>
                  <a:lnTo>
                    <a:pt x="1239" y="1024"/>
                  </a:lnTo>
                  <a:cubicBezTo>
                    <a:pt x="1143" y="1072"/>
                    <a:pt x="1060" y="1084"/>
                    <a:pt x="953" y="1084"/>
                  </a:cubicBezTo>
                  <a:cubicBezTo>
                    <a:pt x="584" y="1084"/>
                    <a:pt x="274" y="786"/>
                    <a:pt x="274" y="393"/>
                  </a:cubicBezTo>
                  <a:cubicBezTo>
                    <a:pt x="274" y="250"/>
                    <a:pt x="310" y="119"/>
                    <a:pt x="4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6"/>
            <p:cNvSpPr/>
            <p:nvPr/>
          </p:nvSpPr>
          <p:spPr>
            <a:xfrm>
              <a:off x="4529999" y="4244427"/>
              <a:ext cx="128541" cy="135515"/>
            </a:xfrm>
            <a:custGeom>
              <a:avLst/>
              <a:gdLst/>
              <a:ahLst/>
              <a:cxnLst/>
              <a:rect l="l" t="t" r="r" b="b"/>
              <a:pathLst>
                <a:path w="3502" h="3692" extrusionOk="0">
                  <a:moveTo>
                    <a:pt x="1132" y="1"/>
                  </a:moveTo>
                  <a:lnTo>
                    <a:pt x="1132" y="1"/>
                  </a:lnTo>
                  <a:cubicBezTo>
                    <a:pt x="465" y="299"/>
                    <a:pt x="1" y="965"/>
                    <a:pt x="1" y="1751"/>
                  </a:cubicBezTo>
                  <a:cubicBezTo>
                    <a:pt x="1" y="2823"/>
                    <a:pt x="858" y="3692"/>
                    <a:pt x="1929" y="3692"/>
                  </a:cubicBezTo>
                  <a:cubicBezTo>
                    <a:pt x="2572" y="3692"/>
                    <a:pt x="3144" y="3370"/>
                    <a:pt x="3501" y="2882"/>
                  </a:cubicBezTo>
                  <a:lnTo>
                    <a:pt x="3501" y="2882"/>
                  </a:lnTo>
                  <a:cubicBezTo>
                    <a:pt x="3263" y="2989"/>
                    <a:pt x="2977" y="3049"/>
                    <a:pt x="2691" y="3049"/>
                  </a:cubicBezTo>
                  <a:cubicBezTo>
                    <a:pt x="1620" y="3049"/>
                    <a:pt x="763" y="2180"/>
                    <a:pt x="763" y="1132"/>
                  </a:cubicBezTo>
                  <a:cubicBezTo>
                    <a:pt x="763" y="715"/>
                    <a:pt x="894" y="322"/>
                    <a:pt x="11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 name="Google Shape;1592;p38"/>
          <p:cNvGrpSpPr/>
          <p:nvPr/>
        </p:nvGrpSpPr>
        <p:grpSpPr>
          <a:xfrm rot="5400000">
            <a:off x="-583941" y="927499"/>
            <a:ext cx="4888800" cy="3368337"/>
            <a:chOff x="1074165" y="1907849"/>
            <a:chExt cx="1594361" cy="931299"/>
          </a:xfrm>
        </p:grpSpPr>
        <p:sp>
          <p:nvSpPr>
            <p:cNvPr id="40" name="Google Shape;1593;p38"/>
            <p:cNvSpPr/>
            <p:nvPr/>
          </p:nvSpPr>
          <p:spPr>
            <a:xfrm rot="5400000">
              <a:off x="1409776" y="1585895"/>
              <a:ext cx="922805" cy="1575360"/>
            </a:xfrm>
            <a:custGeom>
              <a:avLst/>
              <a:gdLst/>
              <a:ahLst/>
              <a:cxnLst/>
              <a:rect l="l" t="t" r="r" b="b"/>
              <a:pathLst>
                <a:path w="65950" h="112586" extrusionOk="0">
                  <a:moveTo>
                    <a:pt x="32969" y="0"/>
                  </a:moveTo>
                  <a:cubicBezTo>
                    <a:pt x="32517" y="726"/>
                    <a:pt x="31481" y="1976"/>
                    <a:pt x="29171" y="2810"/>
                  </a:cubicBezTo>
                  <a:cubicBezTo>
                    <a:pt x="25278" y="4227"/>
                    <a:pt x="21111" y="6918"/>
                    <a:pt x="21111" y="10227"/>
                  </a:cubicBezTo>
                  <a:lnTo>
                    <a:pt x="21111" y="10561"/>
                  </a:lnTo>
                  <a:lnTo>
                    <a:pt x="20777" y="10525"/>
                  </a:lnTo>
                  <a:cubicBezTo>
                    <a:pt x="20765" y="10525"/>
                    <a:pt x="20527" y="10501"/>
                    <a:pt x="20134" y="10501"/>
                  </a:cubicBezTo>
                  <a:cubicBezTo>
                    <a:pt x="19098" y="10501"/>
                    <a:pt x="17098" y="10668"/>
                    <a:pt x="15360" y="11763"/>
                  </a:cubicBezTo>
                  <a:cubicBezTo>
                    <a:pt x="13217" y="13121"/>
                    <a:pt x="12133" y="15466"/>
                    <a:pt x="12133" y="18729"/>
                  </a:cubicBezTo>
                  <a:lnTo>
                    <a:pt x="12133" y="19038"/>
                  </a:lnTo>
                  <a:lnTo>
                    <a:pt x="11824" y="19026"/>
                  </a:lnTo>
                  <a:lnTo>
                    <a:pt x="11788" y="19026"/>
                  </a:lnTo>
                  <a:cubicBezTo>
                    <a:pt x="11240" y="19026"/>
                    <a:pt x="6466" y="19193"/>
                    <a:pt x="6466" y="25217"/>
                  </a:cubicBezTo>
                  <a:lnTo>
                    <a:pt x="6466" y="25467"/>
                  </a:lnTo>
                  <a:lnTo>
                    <a:pt x="6228" y="25515"/>
                  </a:lnTo>
                  <a:cubicBezTo>
                    <a:pt x="6216" y="25515"/>
                    <a:pt x="4632" y="25813"/>
                    <a:pt x="3084" y="26860"/>
                  </a:cubicBezTo>
                  <a:cubicBezTo>
                    <a:pt x="1049" y="28242"/>
                    <a:pt x="1" y="30218"/>
                    <a:pt x="1" y="32730"/>
                  </a:cubicBezTo>
                  <a:lnTo>
                    <a:pt x="1" y="79843"/>
                  </a:lnTo>
                  <a:cubicBezTo>
                    <a:pt x="1" y="82355"/>
                    <a:pt x="1025" y="84332"/>
                    <a:pt x="3084" y="85713"/>
                  </a:cubicBezTo>
                  <a:cubicBezTo>
                    <a:pt x="4632" y="86761"/>
                    <a:pt x="6216" y="87058"/>
                    <a:pt x="6228" y="87058"/>
                  </a:cubicBezTo>
                  <a:lnTo>
                    <a:pt x="6466" y="87106"/>
                  </a:lnTo>
                  <a:lnTo>
                    <a:pt x="6466" y="87356"/>
                  </a:lnTo>
                  <a:cubicBezTo>
                    <a:pt x="6466" y="93369"/>
                    <a:pt x="11240" y="93547"/>
                    <a:pt x="11788" y="93547"/>
                  </a:cubicBezTo>
                  <a:lnTo>
                    <a:pt x="11824" y="93547"/>
                  </a:lnTo>
                  <a:lnTo>
                    <a:pt x="12133" y="93535"/>
                  </a:lnTo>
                  <a:lnTo>
                    <a:pt x="12133" y="93845"/>
                  </a:lnTo>
                  <a:cubicBezTo>
                    <a:pt x="12133" y="97107"/>
                    <a:pt x="13217" y="99453"/>
                    <a:pt x="15360" y="100810"/>
                  </a:cubicBezTo>
                  <a:cubicBezTo>
                    <a:pt x="17098" y="101905"/>
                    <a:pt x="19098" y="102072"/>
                    <a:pt x="20134" y="102072"/>
                  </a:cubicBezTo>
                  <a:cubicBezTo>
                    <a:pt x="20539" y="102072"/>
                    <a:pt x="20777" y="102048"/>
                    <a:pt x="20777" y="102048"/>
                  </a:cubicBezTo>
                  <a:lnTo>
                    <a:pt x="21111" y="102013"/>
                  </a:lnTo>
                  <a:lnTo>
                    <a:pt x="21111" y="102346"/>
                  </a:lnTo>
                  <a:cubicBezTo>
                    <a:pt x="21111" y="105644"/>
                    <a:pt x="25278" y="108359"/>
                    <a:pt x="29171" y="109764"/>
                  </a:cubicBezTo>
                  <a:cubicBezTo>
                    <a:pt x="31481" y="110597"/>
                    <a:pt x="32517" y="111847"/>
                    <a:pt x="32969" y="112585"/>
                  </a:cubicBezTo>
                  <a:cubicBezTo>
                    <a:pt x="33410" y="111847"/>
                    <a:pt x="34457" y="110597"/>
                    <a:pt x="36779" y="109775"/>
                  </a:cubicBezTo>
                  <a:cubicBezTo>
                    <a:pt x="40684" y="108359"/>
                    <a:pt x="44852" y="105668"/>
                    <a:pt x="44852" y="102346"/>
                  </a:cubicBezTo>
                  <a:lnTo>
                    <a:pt x="44852" y="102013"/>
                  </a:lnTo>
                  <a:lnTo>
                    <a:pt x="45173" y="102048"/>
                  </a:lnTo>
                  <a:cubicBezTo>
                    <a:pt x="45185" y="102048"/>
                    <a:pt x="45423" y="102072"/>
                    <a:pt x="45816" y="102072"/>
                  </a:cubicBezTo>
                  <a:cubicBezTo>
                    <a:pt x="46852" y="102072"/>
                    <a:pt x="48852" y="101917"/>
                    <a:pt x="50590" y="100810"/>
                  </a:cubicBezTo>
                  <a:cubicBezTo>
                    <a:pt x="52734" y="99453"/>
                    <a:pt x="53817" y="97107"/>
                    <a:pt x="53817" y="93845"/>
                  </a:cubicBezTo>
                  <a:lnTo>
                    <a:pt x="53817" y="93535"/>
                  </a:lnTo>
                  <a:lnTo>
                    <a:pt x="54138" y="93547"/>
                  </a:lnTo>
                  <a:lnTo>
                    <a:pt x="54162" y="93547"/>
                  </a:lnTo>
                  <a:cubicBezTo>
                    <a:pt x="54412" y="93547"/>
                    <a:pt x="55746" y="93500"/>
                    <a:pt x="57008" y="92714"/>
                  </a:cubicBezTo>
                  <a:cubicBezTo>
                    <a:pt x="58663" y="91690"/>
                    <a:pt x="59496" y="89880"/>
                    <a:pt x="59496" y="87344"/>
                  </a:cubicBezTo>
                  <a:lnTo>
                    <a:pt x="59496" y="87082"/>
                  </a:lnTo>
                  <a:lnTo>
                    <a:pt x="59734" y="87046"/>
                  </a:lnTo>
                  <a:cubicBezTo>
                    <a:pt x="59746" y="87046"/>
                    <a:pt x="61318" y="86749"/>
                    <a:pt x="62866" y="85701"/>
                  </a:cubicBezTo>
                  <a:cubicBezTo>
                    <a:pt x="64914" y="84320"/>
                    <a:pt x="65949" y="82343"/>
                    <a:pt x="65949" y="79819"/>
                  </a:cubicBezTo>
                  <a:lnTo>
                    <a:pt x="65949" y="32730"/>
                  </a:lnTo>
                  <a:cubicBezTo>
                    <a:pt x="65949" y="30218"/>
                    <a:pt x="64914" y="28242"/>
                    <a:pt x="62854" y="26860"/>
                  </a:cubicBezTo>
                  <a:cubicBezTo>
                    <a:pt x="61306" y="25813"/>
                    <a:pt x="59723" y="25515"/>
                    <a:pt x="59711" y="25515"/>
                  </a:cubicBezTo>
                  <a:lnTo>
                    <a:pt x="59472" y="25467"/>
                  </a:lnTo>
                  <a:lnTo>
                    <a:pt x="59472" y="25217"/>
                  </a:lnTo>
                  <a:cubicBezTo>
                    <a:pt x="59472" y="19205"/>
                    <a:pt x="54698" y="19026"/>
                    <a:pt x="54150" y="19026"/>
                  </a:cubicBezTo>
                  <a:lnTo>
                    <a:pt x="54115" y="19026"/>
                  </a:lnTo>
                  <a:lnTo>
                    <a:pt x="53805" y="19038"/>
                  </a:lnTo>
                  <a:lnTo>
                    <a:pt x="53805" y="18729"/>
                  </a:lnTo>
                  <a:cubicBezTo>
                    <a:pt x="53805" y="15466"/>
                    <a:pt x="52722" y="13121"/>
                    <a:pt x="50579" y="11763"/>
                  </a:cubicBezTo>
                  <a:cubicBezTo>
                    <a:pt x="48828" y="10668"/>
                    <a:pt x="46840" y="10501"/>
                    <a:pt x="45792" y="10501"/>
                  </a:cubicBezTo>
                  <a:cubicBezTo>
                    <a:pt x="45399" y="10501"/>
                    <a:pt x="45161" y="10525"/>
                    <a:pt x="45161" y="10525"/>
                  </a:cubicBezTo>
                  <a:lnTo>
                    <a:pt x="44828" y="10561"/>
                  </a:lnTo>
                  <a:lnTo>
                    <a:pt x="44828" y="10227"/>
                  </a:lnTo>
                  <a:cubicBezTo>
                    <a:pt x="44828" y="6929"/>
                    <a:pt x="40661" y="4227"/>
                    <a:pt x="36767" y="2810"/>
                  </a:cubicBezTo>
                  <a:cubicBezTo>
                    <a:pt x="34457" y="1976"/>
                    <a:pt x="33410" y="726"/>
                    <a:pt x="32969" y="0"/>
                  </a:cubicBezTo>
                  <a:close/>
                </a:path>
              </a:pathLst>
            </a:custGeom>
            <a:gradFill>
              <a:gsLst>
                <a:gs pos="0">
                  <a:schemeClr val="accent3"/>
                </a:gs>
                <a:gs pos="100000">
                  <a:schemeClr val="accent4"/>
                </a:gs>
              </a:gsLst>
              <a:lin ang="5400700" scaled="0"/>
            </a:gradFill>
            <a:ln>
              <a:noFill/>
            </a:ln>
            <a:effectLst>
              <a:outerShdw blurRad="128588" dist="19050" dir="5400000" algn="bl" rotWithShape="0">
                <a:srgbClr val="C87434">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594;p38"/>
            <p:cNvSpPr/>
            <p:nvPr/>
          </p:nvSpPr>
          <p:spPr>
            <a:xfrm rot="5400000">
              <a:off x="1405696" y="1576318"/>
              <a:ext cx="931299" cy="1594361"/>
            </a:xfrm>
            <a:custGeom>
              <a:avLst/>
              <a:gdLst/>
              <a:ahLst/>
              <a:cxnLst/>
              <a:rect l="l" t="t" r="r" b="b"/>
              <a:pathLst>
                <a:path w="66557" h="113944" extrusionOk="0">
                  <a:moveTo>
                    <a:pt x="33290" y="2132"/>
                  </a:moveTo>
                  <a:cubicBezTo>
                    <a:pt x="33993" y="2870"/>
                    <a:pt x="35076" y="3703"/>
                    <a:pt x="36779" y="4311"/>
                  </a:cubicBezTo>
                  <a:cubicBezTo>
                    <a:pt x="40231" y="5561"/>
                    <a:pt x="44268" y="8049"/>
                    <a:pt x="44268" y="10907"/>
                  </a:cubicBezTo>
                  <a:lnTo>
                    <a:pt x="44268" y="12228"/>
                  </a:lnTo>
                  <a:lnTo>
                    <a:pt x="45577" y="12097"/>
                  </a:lnTo>
                  <a:cubicBezTo>
                    <a:pt x="45577" y="12097"/>
                    <a:pt x="45780" y="12085"/>
                    <a:pt x="46113" y="12085"/>
                  </a:cubicBezTo>
                  <a:cubicBezTo>
                    <a:pt x="47042" y="12085"/>
                    <a:pt x="48852" y="12228"/>
                    <a:pt x="50411" y="13216"/>
                  </a:cubicBezTo>
                  <a:cubicBezTo>
                    <a:pt x="52281" y="14395"/>
                    <a:pt x="53233" y="16491"/>
                    <a:pt x="53233" y="19420"/>
                  </a:cubicBezTo>
                  <a:lnTo>
                    <a:pt x="53233" y="20658"/>
                  </a:lnTo>
                  <a:lnTo>
                    <a:pt x="54471" y="20610"/>
                  </a:lnTo>
                  <a:cubicBezTo>
                    <a:pt x="54602" y="20610"/>
                    <a:pt x="55769" y="20622"/>
                    <a:pt x="56853" y="21313"/>
                  </a:cubicBezTo>
                  <a:cubicBezTo>
                    <a:pt x="58222" y="22158"/>
                    <a:pt x="58912" y="23706"/>
                    <a:pt x="58912" y="25920"/>
                  </a:cubicBezTo>
                  <a:lnTo>
                    <a:pt x="58912" y="26920"/>
                  </a:lnTo>
                  <a:lnTo>
                    <a:pt x="59889" y="27099"/>
                  </a:lnTo>
                  <a:cubicBezTo>
                    <a:pt x="60115" y="27147"/>
                    <a:pt x="65377" y="28183"/>
                    <a:pt x="65377" y="33445"/>
                  </a:cubicBezTo>
                  <a:lnTo>
                    <a:pt x="65377" y="80510"/>
                  </a:lnTo>
                  <a:lnTo>
                    <a:pt x="65366" y="80510"/>
                  </a:lnTo>
                  <a:cubicBezTo>
                    <a:pt x="65366" y="85773"/>
                    <a:pt x="60103" y="86809"/>
                    <a:pt x="59877" y="86856"/>
                  </a:cubicBezTo>
                  <a:lnTo>
                    <a:pt x="58912" y="87035"/>
                  </a:lnTo>
                  <a:lnTo>
                    <a:pt x="58912" y="88035"/>
                  </a:lnTo>
                  <a:cubicBezTo>
                    <a:pt x="58912" y="90250"/>
                    <a:pt x="58222" y="91797"/>
                    <a:pt x="56853" y="92643"/>
                  </a:cubicBezTo>
                  <a:cubicBezTo>
                    <a:pt x="55769" y="93310"/>
                    <a:pt x="54602" y="93345"/>
                    <a:pt x="54471" y="93345"/>
                  </a:cubicBezTo>
                  <a:lnTo>
                    <a:pt x="53245" y="93298"/>
                  </a:lnTo>
                  <a:lnTo>
                    <a:pt x="53245" y="94536"/>
                  </a:lnTo>
                  <a:cubicBezTo>
                    <a:pt x="53245" y="97465"/>
                    <a:pt x="52292" y="99560"/>
                    <a:pt x="50423" y="100739"/>
                  </a:cubicBezTo>
                  <a:cubicBezTo>
                    <a:pt x="48875" y="101727"/>
                    <a:pt x="47054" y="101870"/>
                    <a:pt x="46125" y="101870"/>
                  </a:cubicBezTo>
                  <a:cubicBezTo>
                    <a:pt x="45780" y="101870"/>
                    <a:pt x="45589" y="101858"/>
                    <a:pt x="45565" y="101858"/>
                  </a:cubicBezTo>
                  <a:lnTo>
                    <a:pt x="44256" y="101727"/>
                  </a:lnTo>
                  <a:lnTo>
                    <a:pt x="44256" y="103037"/>
                  </a:lnTo>
                  <a:cubicBezTo>
                    <a:pt x="44256" y="105894"/>
                    <a:pt x="40231" y="108371"/>
                    <a:pt x="36779" y="109621"/>
                  </a:cubicBezTo>
                  <a:cubicBezTo>
                    <a:pt x="35076" y="110240"/>
                    <a:pt x="33981" y="111074"/>
                    <a:pt x="33290" y="111812"/>
                  </a:cubicBezTo>
                  <a:cubicBezTo>
                    <a:pt x="32588" y="111074"/>
                    <a:pt x="31504" y="110240"/>
                    <a:pt x="29813" y="109621"/>
                  </a:cubicBezTo>
                  <a:cubicBezTo>
                    <a:pt x="26361" y="108371"/>
                    <a:pt x="22324" y="105894"/>
                    <a:pt x="22324" y="103037"/>
                  </a:cubicBezTo>
                  <a:lnTo>
                    <a:pt x="22324" y="101703"/>
                  </a:lnTo>
                  <a:lnTo>
                    <a:pt x="21015" y="101846"/>
                  </a:lnTo>
                  <a:cubicBezTo>
                    <a:pt x="21015" y="101846"/>
                    <a:pt x="20800" y="101858"/>
                    <a:pt x="20479" y="101858"/>
                  </a:cubicBezTo>
                  <a:cubicBezTo>
                    <a:pt x="19538" y="101858"/>
                    <a:pt x="17741" y="101703"/>
                    <a:pt x="16181" y="100727"/>
                  </a:cubicBezTo>
                  <a:cubicBezTo>
                    <a:pt x="14300" y="99548"/>
                    <a:pt x="13347" y="97453"/>
                    <a:pt x="13347" y="94524"/>
                  </a:cubicBezTo>
                  <a:lnTo>
                    <a:pt x="13347" y="93286"/>
                  </a:lnTo>
                  <a:lnTo>
                    <a:pt x="12109" y="93333"/>
                  </a:lnTo>
                  <a:cubicBezTo>
                    <a:pt x="11978" y="93333"/>
                    <a:pt x="10823" y="93310"/>
                    <a:pt x="9728" y="92631"/>
                  </a:cubicBezTo>
                  <a:cubicBezTo>
                    <a:pt x="8358" y="91786"/>
                    <a:pt x="7680" y="90238"/>
                    <a:pt x="7680" y="88011"/>
                  </a:cubicBezTo>
                  <a:lnTo>
                    <a:pt x="7680" y="87023"/>
                  </a:lnTo>
                  <a:lnTo>
                    <a:pt x="6692" y="86844"/>
                  </a:lnTo>
                  <a:cubicBezTo>
                    <a:pt x="6477" y="86797"/>
                    <a:pt x="1203" y="85749"/>
                    <a:pt x="1203" y="80498"/>
                  </a:cubicBezTo>
                  <a:lnTo>
                    <a:pt x="1203" y="33421"/>
                  </a:lnTo>
                  <a:cubicBezTo>
                    <a:pt x="1203" y="28171"/>
                    <a:pt x="6477" y="27135"/>
                    <a:pt x="6692" y="27087"/>
                  </a:cubicBezTo>
                  <a:lnTo>
                    <a:pt x="7668" y="26909"/>
                  </a:lnTo>
                  <a:lnTo>
                    <a:pt x="7668" y="25908"/>
                  </a:lnTo>
                  <a:cubicBezTo>
                    <a:pt x="7668" y="23694"/>
                    <a:pt x="8346" y="22146"/>
                    <a:pt x="9716" y="21301"/>
                  </a:cubicBezTo>
                  <a:cubicBezTo>
                    <a:pt x="10799" y="20622"/>
                    <a:pt x="11966" y="20598"/>
                    <a:pt x="12097" y="20598"/>
                  </a:cubicBezTo>
                  <a:lnTo>
                    <a:pt x="13335" y="20646"/>
                  </a:lnTo>
                  <a:lnTo>
                    <a:pt x="13335" y="19408"/>
                  </a:lnTo>
                  <a:cubicBezTo>
                    <a:pt x="13335" y="16479"/>
                    <a:pt x="14288" y="14371"/>
                    <a:pt x="16157" y="13204"/>
                  </a:cubicBezTo>
                  <a:cubicBezTo>
                    <a:pt x="17717" y="12216"/>
                    <a:pt x="19526" y="12073"/>
                    <a:pt x="20467" y="12073"/>
                  </a:cubicBezTo>
                  <a:cubicBezTo>
                    <a:pt x="20812" y="12073"/>
                    <a:pt x="21003" y="12085"/>
                    <a:pt x="21015" y="12085"/>
                  </a:cubicBezTo>
                  <a:lnTo>
                    <a:pt x="22324" y="12216"/>
                  </a:lnTo>
                  <a:lnTo>
                    <a:pt x="22324" y="10907"/>
                  </a:lnTo>
                  <a:cubicBezTo>
                    <a:pt x="22324" y="8049"/>
                    <a:pt x="26361" y="5561"/>
                    <a:pt x="29813" y="4311"/>
                  </a:cubicBezTo>
                  <a:cubicBezTo>
                    <a:pt x="31504" y="3703"/>
                    <a:pt x="32611" y="2870"/>
                    <a:pt x="33290" y="2132"/>
                  </a:cubicBezTo>
                  <a:close/>
                  <a:moveTo>
                    <a:pt x="33278" y="0"/>
                  </a:moveTo>
                  <a:cubicBezTo>
                    <a:pt x="33278" y="0"/>
                    <a:pt x="32635" y="2025"/>
                    <a:pt x="29373" y="3215"/>
                  </a:cubicBezTo>
                  <a:cubicBezTo>
                    <a:pt x="26134" y="4394"/>
                    <a:pt x="21122" y="7085"/>
                    <a:pt x="21122" y="10918"/>
                  </a:cubicBezTo>
                  <a:cubicBezTo>
                    <a:pt x="21122" y="10918"/>
                    <a:pt x="20879" y="10893"/>
                    <a:pt x="20473" y="10893"/>
                  </a:cubicBezTo>
                  <a:cubicBezTo>
                    <a:pt x="18410" y="10893"/>
                    <a:pt x="12145" y="11542"/>
                    <a:pt x="12145" y="19420"/>
                  </a:cubicBezTo>
                  <a:cubicBezTo>
                    <a:pt x="12145" y="19420"/>
                    <a:pt x="12130" y="19419"/>
                    <a:pt x="12102" y="19419"/>
                  </a:cubicBezTo>
                  <a:cubicBezTo>
                    <a:pt x="11583" y="19419"/>
                    <a:pt x="6477" y="19580"/>
                    <a:pt x="6477" y="25908"/>
                  </a:cubicBezTo>
                  <a:cubicBezTo>
                    <a:pt x="6477" y="25908"/>
                    <a:pt x="0" y="27075"/>
                    <a:pt x="0" y="33421"/>
                  </a:cubicBezTo>
                  <a:lnTo>
                    <a:pt x="0" y="80510"/>
                  </a:lnTo>
                  <a:cubicBezTo>
                    <a:pt x="0" y="86868"/>
                    <a:pt x="6477" y="88035"/>
                    <a:pt x="6477" y="88035"/>
                  </a:cubicBezTo>
                  <a:cubicBezTo>
                    <a:pt x="6477" y="94364"/>
                    <a:pt x="11583" y="94524"/>
                    <a:pt x="12102" y="94524"/>
                  </a:cubicBezTo>
                  <a:cubicBezTo>
                    <a:pt x="12130" y="94524"/>
                    <a:pt x="12145" y="94524"/>
                    <a:pt x="12145" y="94524"/>
                  </a:cubicBezTo>
                  <a:cubicBezTo>
                    <a:pt x="12145" y="102380"/>
                    <a:pt x="18361" y="103040"/>
                    <a:pt x="20448" y="103040"/>
                  </a:cubicBezTo>
                  <a:cubicBezTo>
                    <a:pt x="20869" y="103040"/>
                    <a:pt x="21122" y="103013"/>
                    <a:pt x="21122" y="103013"/>
                  </a:cubicBezTo>
                  <a:cubicBezTo>
                    <a:pt x="21122" y="106859"/>
                    <a:pt x="26134" y="109550"/>
                    <a:pt x="29373" y="110728"/>
                  </a:cubicBezTo>
                  <a:cubicBezTo>
                    <a:pt x="32623" y="111907"/>
                    <a:pt x="33278" y="113943"/>
                    <a:pt x="33278" y="113943"/>
                  </a:cubicBezTo>
                  <a:cubicBezTo>
                    <a:pt x="33278" y="113943"/>
                    <a:pt x="33933" y="111919"/>
                    <a:pt x="37172" y="110728"/>
                  </a:cubicBezTo>
                  <a:cubicBezTo>
                    <a:pt x="40422" y="109550"/>
                    <a:pt x="45434" y="106859"/>
                    <a:pt x="45434" y="103013"/>
                  </a:cubicBezTo>
                  <a:cubicBezTo>
                    <a:pt x="45434" y="103013"/>
                    <a:pt x="45683" y="103039"/>
                    <a:pt x="46097" y="103039"/>
                  </a:cubicBezTo>
                  <a:cubicBezTo>
                    <a:pt x="48172" y="103039"/>
                    <a:pt x="54412" y="102385"/>
                    <a:pt x="54412" y="94524"/>
                  </a:cubicBezTo>
                  <a:cubicBezTo>
                    <a:pt x="54412" y="94524"/>
                    <a:pt x="54426" y="94524"/>
                    <a:pt x="54454" y="94524"/>
                  </a:cubicBezTo>
                  <a:cubicBezTo>
                    <a:pt x="54973" y="94524"/>
                    <a:pt x="60079" y="94364"/>
                    <a:pt x="60079" y="88035"/>
                  </a:cubicBezTo>
                  <a:cubicBezTo>
                    <a:pt x="60079" y="88035"/>
                    <a:pt x="66556" y="86868"/>
                    <a:pt x="66556" y="80510"/>
                  </a:cubicBezTo>
                  <a:lnTo>
                    <a:pt x="66556" y="33421"/>
                  </a:lnTo>
                  <a:cubicBezTo>
                    <a:pt x="66556" y="27075"/>
                    <a:pt x="60079" y="25908"/>
                    <a:pt x="60079" y="25908"/>
                  </a:cubicBezTo>
                  <a:cubicBezTo>
                    <a:pt x="60079" y="19580"/>
                    <a:pt x="54973" y="19419"/>
                    <a:pt x="54454" y="19419"/>
                  </a:cubicBezTo>
                  <a:cubicBezTo>
                    <a:pt x="54426" y="19419"/>
                    <a:pt x="54412" y="19420"/>
                    <a:pt x="54412" y="19420"/>
                  </a:cubicBezTo>
                  <a:cubicBezTo>
                    <a:pt x="54412" y="11551"/>
                    <a:pt x="48193" y="10892"/>
                    <a:pt x="46107" y="10892"/>
                  </a:cubicBezTo>
                  <a:cubicBezTo>
                    <a:pt x="45687" y="10892"/>
                    <a:pt x="45434" y="10918"/>
                    <a:pt x="45434" y="10918"/>
                  </a:cubicBezTo>
                  <a:cubicBezTo>
                    <a:pt x="45434" y="7085"/>
                    <a:pt x="40422" y="4394"/>
                    <a:pt x="37183" y="3215"/>
                  </a:cubicBezTo>
                  <a:cubicBezTo>
                    <a:pt x="33933" y="2036"/>
                    <a:pt x="33278" y="0"/>
                    <a:pt x="33278" y="0"/>
                  </a:cubicBezTo>
                  <a:close/>
                </a:path>
              </a:pathLst>
            </a:custGeom>
            <a:gradFill>
              <a:gsLst>
                <a:gs pos="0">
                  <a:srgbClr val="E69138"/>
                </a:gs>
                <a:gs pos="100000">
                  <a:srgbClr val="FFD96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1592;p38"/>
          <p:cNvGrpSpPr/>
          <p:nvPr/>
        </p:nvGrpSpPr>
        <p:grpSpPr>
          <a:xfrm rot="5400000">
            <a:off x="4792512" y="927499"/>
            <a:ext cx="4888800" cy="3368337"/>
            <a:chOff x="1074165" y="1907849"/>
            <a:chExt cx="1594361" cy="931299"/>
          </a:xfrm>
        </p:grpSpPr>
        <p:sp>
          <p:nvSpPr>
            <p:cNvPr id="44" name="Google Shape;1593;p38"/>
            <p:cNvSpPr/>
            <p:nvPr/>
          </p:nvSpPr>
          <p:spPr>
            <a:xfrm rot="5400000">
              <a:off x="1409776" y="1585895"/>
              <a:ext cx="922805" cy="1575360"/>
            </a:xfrm>
            <a:custGeom>
              <a:avLst/>
              <a:gdLst/>
              <a:ahLst/>
              <a:cxnLst/>
              <a:rect l="l" t="t" r="r" b="b"/>
              <a:pathLst>
                <a:path w="65950" h="112586" extrusionOk="0">
                  <a:moveTo>
                    <a:pt x="32969" y="0"/>
                  </a:moveTo>
                  <a:cubicBezTo>
                    <a:pt x="32517" y="726"/>
                    <a:pt x="31481" y="1976"/>
                    <a:pt x="29171" y="2810"/>
                  </a:cubicBezTo>
                  <a:cubicBezTo>
                    <a:pt x="25278" y="4227"/>
                    <a:pt x="21111" y="6918"/>
                    <a:pt x="21111" y="10227"/>
                  </a:cubicBezTo>
                  <a:lnTo>
                    <a:pt x="21111" y="10561"/>
                  </a:lnTo>
                  <a:lnTo>
                    <a:pt x="20777" y="10525"/>
                  </a:lnTo>
                  <a:cubicBezTo>
                    <a:pt x="20765" y="10525"/>
                    <a:pt x="20527" y="10501"/>
                    <a:pt x="20134" y="10501"/>
                  </a:cubicBezTo>
                  <a:cubicBezTo>
                    <a:pt x="19098" y="10501"/>
                    <a:pt x="17098" y="10668"/>
                    <a:pt x="15360" y="11763"/>
                  </a:cubicBezTo>
                  <a:cubicBezTo>
                    <a:pt x="13217" y="13121"/>
                    <a:pt x="12133" y="15466"/>
                    <a:pt x="12133" y="18729"/>
                  </a:cubicBezTo>
                  <a:lnTo>
                    <a:pt x="12133" y="19038"/>
                  </a:lnTo>
                  <a:lnTo>
                    <a:pt x="11824" y="19026"/>
                  </a:lnTo>
                  <a:lnTo>
                    <a:pt x="11788" y="19026"/>
                  </a:lnTo>
                  <a:cubicBezTo>
                    <a:pt x="11240" y="19026"/>
                    <a:pt x="6466" y="19193"/>
                    <a:pt x="6466" y="25217"/>
                  </a:cubicBezTo>
                  <a:lnTo>
                    <a:pt x="6466" y="25467"/>
                  </a:lnTo>
                  <a:lnTo>
                    <a:pt x="6228" y="25515"/>
                  </a:lnTo>
                  <a:cubicBezTo>
                    <a:pt x="6216" y="25515"/>
                    <a:pt x="4632" y="25813"/>
                    <a:pt x="3084" y="26860"/>
                  </a:cubicBezTo>
                  <a:cubicBezTo>
                    <a:pt x="1049" y="28242"/>
                    <a:pt x="1" y="30218"/>
                    <a:pt x="1" y="32730"/>
                  </a:cubicBezTo>
                  <a:lnTo>
                    <a:pt x="1" y="79843"/>
                  </a:lnTo>
                  <a:cubicBezTo>
                    <a:pt x="1" y="82355"/>
                    <a:pt x="1025" y="84332"/>
                    <a:pt x="3084" y="85713"/>
                  </a:cubicBezTo>
                  <a:cubicBezTo>
                    <a:pt x="4632" y="86761"/>
                    <a:pt x="6216" y="87058"/>
                    <a:pt x="6228" y="87058"/>
                  </a:cubicBezTo>
                  <a:lnTo>
                    <a:pt x="6466" y="87106"/>
                  </a:lnTo>
                  <a:lnTo>
                    <a:pt x="6466" y="87356"/>
                  </a:lnTo>
                  <a:cubicBezTo>
                    <a:pt x="6466" y="93369"/>
                    <a:pt x="11240" y="93547"/>
                    <a:pt x="11788" y="93547"/>
                  </a:cubicBezTo>
                  <a:lnTo>
                    <a:pt x="11824" y="93547"/>
                  </a:lnTo>
                  <a:lnTo>
                    <a:pt x="12133" y="93535"/>
                  </a:lnTo>
                  <a:lnTo>
                    <a:pt x="12133" y="93845"/>
                  </a:lnTo>
                  <a:cubicBezTo>
                    <a:pt x="12133" y="97107"/>
                    <a:pt x="13217" y="99453"/>
                    <a:pt x="15360" y="100810"/>
                  </a:cubicBezTo>
                  <a:cubicBezTo>
                    <a:pt x="17098" y="101905"/>
                    <a:pt x="19098" y="102072"/>
                    <a:pt x="20134" y="102072"/>
                  </a:cubicBezTo>
                  <a:cubicBezTo>
                    <a:pt x="20539" y="102072"/>
                    <a:pt x="20777" y="102048"/>
                    <a:pt x="20777" y="102048"/>
                  </a:cubicBezTo>
                  <a:lnTo>
                    <a:pt x="21111" y="102013"/>
                  </a:lnTo>
                  <a:lnTo>
                    <a:pt x="21111" y="102346"/>
                  </a:lnTo>
                  <a:cubicBezTo>
                    <a:pt x="21111" y="105644"/>
                    <a:pt x="25278" y="108359"/>
                    <a:pt x="29171" y="109764"/>
                  </a:cubicBezTo>
                  <a:cubicBezTo>
                    <a:pt x="31481" y="110597"/>
                    <a:pt x="32517" y="111847"/>
                    <a:pt x="32969" y="112585"/>
                  </a:cubicBezTo>
                  <a:cubicBezTo>
                    <a:pt x="33410" y="111847"/>
                    <a:pt x="34457" y="110597"/>
                    <a:pt x="36779" y="109775"/>
                  </a:cubicBezTo>
                  <a:cubicBezTo>
                    <a:pt x="40684" y="108359"/>
                    <a:pt x="44852" y="105668"/>
                    <a:pt x="44852" y="102346"/>
                  </a:cubicBezTo>
                  <a:lnTo>
                    <a:pt x="44852" y="102013"/>
                  </a:lnTo>
                  <a:lnTo>
                    <a:pt x="45173" y="102048"/>
                  </a:lnTo>
                  <a:cubicBezTo>
                    <a:pt x="45185" y="102048"/>
                    <a:pt x="45423" y="102072"/>
                    <a:pt x="45816" y="102072"/>
                  </a:cubicBezTo>
                  <a:cubicBezTo>
                    <a:pt x="46852" y="102072"/>
                    <a:pt x="48852" y="101917"/>
                    <a:pt x="50590" y="100810"/>
                  </a:cubicBezTo>
                  <a:cubicBezTo>
                    <a:pt x="52734" y="99453"/>
                    <a:pt x="53817" y="97107"/>
                    <a:pt x="53817" y="93845"/>
                  </a:cubicBezTo>
                  <a:lnTo>
                    <a:pt x="53817" y="93535"/>
                  </a:lnTo>
                  <a:lnTo>
                    <a:pt x="54138" y="93547"/>
                  </a:lnTo>
                  <a:lnTo>
                    <a:pt x="54162" y="93547"/>
                  </a:lnTo>
                  <a:cubicBezTo>
                    <a:pt x="54412" y="93547"/>
                    <a:pt x="55746" y="93500"/>
                    <a:pt x="57008" y="92714"/>
                  </a:cubicBezTo>
                  <a:cubicBezTo>
                    <a:pt x="58663" y="91690"/>
                    <a:pt x="59496" y="89880"/>
                    <a:pt x="59496" y="87344"/>
                  </a:cubicBezTo>
                  <a:lnTo>
                    <a:pt x="59496" y="87082"/>
                  </a:lnTo>
                  <a:lnTo>
                    <a:pt x="59734" y="87046"/>
                  </a:lnTo>
                  <a:cubicBezTo>
                    <a:pt x="59746" y="87046"/>
                    <a:pt x="61318" y="86749"/>
                    <a:pt x="62866" y="85701"/>
                  </a:cubicBezTo>
                  <a:cubicBezTo>
                    <a:pt x="64914" y="84320"/>
                    <a:pt x="65949" y="82343"/>
                    <a:pt x="65949" y="79819"/>
                  </a:cubicBezTo>
                  <a:lnTo>
                    <a:pt x="65949" y="32730"/>
                  </a:lnTo>
                  <a:cubicBezTo>
                    <a:pt x="65949" y="30218"/>
                    <a:pt x="64914" y="28242"/>
                    <a:pt x="62854" y="26860"/>
                  </a:cubicBezTo>
                  <a:cubicBezTo>
                    <a:pt x="61306" y="25813"/>
                    <a:pt x="59723" y="25515"/>
                    <a:pt x="59711" y="25515"/>
                  </a:cubicBezTo>
                  <a:lnTo>
                    <a:pt x="59472" y="25467"/>
                  </a:lnTo>
                  <a:lnTo>
                    <a:pt x="59472" y="25217"/>
                  </a:lnTo>
                  <a:cubicBezTo>
                    <a:pt x="59472" y="19205"/>
                    <a:pt x="54698" y="19026"/>
                    <a:pt x="54150" y="19026"/>
                  </a:cubicBezTo>
                  <a:lnTo>
                    <a:pt x="54115" y="19026"/>
                  </a:lnTo>
                  <a:lnTo>
                    <a:pt x="53805" y="19038"/>
                  </a:lnTo>
                  <a:lnTo>
                    <a:pt x="53805" y="18729"/>
                  </a:lnTo>
                  <a:cubicBezTo>
                    <a:pt x="53805" y="15466"/>
                    <a:pt x="52722" y="13121"/>
                    <a:pt x="50579" y="11763"/>
                  </a:cubicBezTo>
                  <a:cubicBezTo>
                    <a:pt x="48828" y="10668"/>
                    <a:pt x="46840" y="10501"/>
                    <a:pt x="45792" y="10501"/>
                  </a:cubicBezTo>
                  <a:cubicBezTo>
                    <a:pt x="45399" y="10501"/>
                    <a:pt x="45161" y="10525"/>
                    <a:pt x="45161" y="10525"/>
                  </a:cubicBezTo>
                  <a:lnTo>
                    <a:pt x="44828" y="10561"/>
                  </a:lnTo>
                  <a:lnTo>
                    <a:pt x="44828" y="10227"/>
                  </a:lnTo>
                  <a:cubicBezTo>
                    <a:pt x="44828" y="6929"/>
                    <a:pt x="40661" y="4227"/>
                    <a:pt x="36767" y="2810"/>
                  </a:cubicBezTo>
                  <a:cubicBezTo>
                    <a:pt x="34457" y="1976"/>
                    <a:pt x="33410" y="726"/>
                    <a:pt x="32969" y="0"/>
                  </a:cubicBezTo>
                  <a:close/>
                </a:path>
              </a:pathLst>
            </a:custGeom>
            <a:gradFill>
              <a:gsLst>
                <a:gs pos="0">
                  <a:schemeClr val="accent3"/>
                </a:gs>
                <a:gs pos="100000">
                  <a:schemeClr val="accent4"/>
                </a:gs>
              </a:gsLst>
              <a:lin ang="5400700" scaled="0"/>
            </a:gradFill>
            <a:ln>
              <a:noFill/>
            </a:ln>
            <a:effectLst>
              <a:outerShdw blurRad="128588" dist="19050" dir="5400000" algn="bl" rotWithShape="0">
                <a:srgbClr val="C87434">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594;p38"/>
            <p:cNvSpPr/>
            <p:nvPr/>
          </p:nvSpPr>
          <p:spPr>
            <a:xfrm rot="5400000">
              <a:off x="1405696" y="1576318"/>
              <a:ext cx="931299" cy="1594361"/>
            </a:xfrm>
            <a:custGeom>
              <a:avLst/>
              <a:gdLst/>
              <a:ahLst/>
              <a:cxnLst/>
              <a:rect l="l" t="t" r="r" b="b"/>
              <a:pathLst>
                <a:path w="66557" h="113944" extrusionOk="0">
                  <a:moveTo>
                    <a:pt x="33290" y="2132"/>
                  </a:moveTo>
                  <a:cubicBezTo>
                    <a:pt x="33993" y="2870"/>
                    <a:pt x="35076" y="3703"/>
                    <a:pt x="36779" y="4311"/>
                  </a:cubicBezTo>
                  <a:cubicBezTo>
                    <a:pt x="40231" y="5561"/>
                    <a:pt x="44268" y="8049"/>
                    <a:pt x="44268" y="10907"/>
                  </a:cubicBezTo>
                  <a:lnTo>
                    <a:pt x="44268" y="12228"/>
                  </a:lnTo>
                  <a:lnTo>
                    <a:pt x="45577" y="12097"/>
                  </a:lnTo>
                  <a:cubicBezTo>
                    <a:pt x="45577" y="12097"/>
                    <a:pt x="45780" y="12085"/>
                    <a:pt x="46113" y="12085"/>
                  </a:cubicBezTo>
                  <a:cubicBezTo>
                    <a:pt x="47042" y="12085"/>
                    <a:pt x="48852" y="12228"/>
                    <a:pt x="50411" y="13216"/>
                  </a:cubicBezTo>
                  <a:cubicBezTo>
                    <a:pt x="52281" y="14395"/>
                    <a:pt x="53233" y="16491"/>
                    <a:pt x="53233" y="19420"/>
                  </a:cubicBezTo>
                  <a:lnTo>
                    <a:pt x="53233" y="20658"/>
                  </a:lnTo>
                  <a:lnTo>
                    <a:pt x="54471" y="20610"/>
                  </a:lnTo>
                  <a:cubicBezTo>
                    <a:pt x="54602" y="20610"/>
                    <a:pt x="55769" y="20622"/>
                    <a:pt x="56853" y="21313"/>
                  </a:cubicBezTo>
                  <a:cubicBezTo>
                    <a:pt x="58222" y="22158"/>
                    <a:pt x="58912" y="23706"/>
                    <a:pt x="58912" y="25920"/>
                  </a:cubicBezTo>
                  <a:lnTo>
                    <a:pt x="58912" y="26920"/>
                  </a:lnTo>
                  <a:lnTo>
                    <a:pt x="59889" y="27099"/>
                  </a:lnTo>
                  <a:cubicBezTo>
                    <a:pt x="60115" y="27147"/>
                    <a:pt x="65377" y="28183"/>
                    <a:pt x="65377" y="33445"/>
                  </a:cubicBezTo>
                  <a:lnTo>
                    <a:pt x="65377" y="80510"/>
                  </a:lnTo>
                  <a:lnTo>
                    <a:pt x="65366" y="80510"/>
                  </a:lnTo>
                  <a:cubicBezTo>
                    <a:pt x="65366" y="85773"/>
                    <a:pt x="60103" y="86809"/>
                    <a:pt x="59877" y="86856"/>
                  </a:cubicBezTo>
                  <a:lnTo>
                    <a:pt x="58912" y="87035"/>
                  </a:lnTo>
                  <a:lnTo>
                    <a:pt x="58912" y="88035"/>
                  </a:lnTo>
                  <a:cubicBezTo>
                    <a:pt x="58912" y="90250"/>
                    <a:pt x="58222" y="91797"/>
                    <a:pt x="56853" y="92643"/>
                  </a:cubicBezTo>
                  <a:cubicBezTo>
                    <a:pt x="55769" y="93310"/>
                    <a:pt x="54602" y="93345"/>
                    <a:pt x="54471" y="93345"/>
                  </a:cubicBezTo>
                  <a:lnTo>
                    <a:pt x="53245" y="93298"/>
                  </a:lnTo>
                  <a:lnTo>
                    <a:pt x="53245" y="94536"/>
                  </a:lnTo>
                  <a:cubicBezTo>
                    <a:pt x="53245" y="97465"/>
                    <a:pt x="52292" y="99560"/>
                    <a:pt x="50423" y="100739"/>
                  </a:cubicBezTo>
                  <a:cubicBezTo>
                    <a:pt x="48875" y="101727"/>
                    <a:pt x="47054" y="101870"/>
                    <a:pt x="46125" y="101870"/>
                  </a:cubicBezTo>
                  <a:cubicBezTo>
                    <a:pt x="45780" y="101870"/>
                    <a:pt x="45589" y="101858"/>
                    <a:pt x="45565" y="101858"/>
                  </a:cubicBezTo>
                  <a:lnTo>
                    <a:pt x="44256" y="101727"/>
                  </a:lnTo>
                  <a:lnTo>
                    <a:pt x="44256" y="103037"/>
                  </a:lnTo>
                  <a:cubicBezTo>
                    <a:pt x="44256" y="105894"/>
                    <a:pt x="40231" y="108371"/>
                    <a:pt x="36779" y="109621"/>
                  </a:cubicBezTo>
                  <a:cubicBezTo>
                    <a:pt x="35076" y="110240"/>
                    <a:pt x="33981" y="111074"/>
                    <a:pt x="33290" y="111812"/>
                  </a:cubicBezTo>
                  <a:cubicBezTo>
                    <a:pt x="32588" y="111074"/>
                    <a:pt x="31504" y="110240"/>
                    <a:pt x="29813" y="109621"/>
                  </a:cubicBezTo>
                  <a:cubicBezTo>
                    <a:pt x="26361" y="108371"/>
                    <a:pt x="22324" y="105894"/>
                    <a:pt x="22324" y="103037"/>
                  </a:cubicBezTo>
                  <a:lnTo>
                    <a:pt x="22324" y="101703"/>
                  </a:lnTo>
                  <a:lnTo>
                    <a:pt x="21015" y="101846"/>
                  </a:lnTo>
                  <a:cubicBezTo>
                    <a:pt x="21015" y="101846"/>
                    <a:pt x="20800" y="101858"/>
                    <a:pt x="20479" y="101858"/>
                  </a:cubicBezTo>
                  <a:cubicBezTo>
                    <a:pt x="19538" y="101858"/>
                    <a:pt x="17741" y="101703"/>
                    <a:pt x="16181" y="100727"/>
                  </a:cubicBezTo>
                  <a:cubicBezTo>
                    <a:pt x="14300" y="99548"/>
                    <a:pt x="13347" y="97453"/>
                    <a:pt x="13347" y="94524"/>
                  </a:cubicBezTo>
                  <a:lnTo>
                    <a:pt x="13347" y="93286"/>
                  </a:lnTo>
                  <a:lnTo>
                    <a:pt x="12109" y="93333"/>
                  </a:lnTo>
                  <a:cubicBezTo>
                    <a:pt x="11978" y="93333"/>
                    <a:pt x="10823" y="93310"/>
                    <a:pt x="9728" y="92631"/>
                  </a:cubicBezTo>
                  <a:cubicBezTo>
                    <a:pt x="8358" y="91786"/>
                    <a:pt x="7680" y="90238"/>
                    <a:pt x="7680" y="88011"/>
                  </a:cubicBezTo>
                  <a:lnTo>
                    <a:pt x="7680" y="87023"/>
                  </a:lnTo>
                  <a:lnTo>
                    <a:pt x="6692" y="86844"/>
                  </a:lnTo>
                  <a:cubicBezTo>
                    <a:pt x="6477" y="86797"/>
                    <a:pt x="1203" y="85749"/>
                    <a:pt x="1203" y="80498"/>
                  </a:cubicBezTo>
                  <a:lnTo>
                    <a:pt x="1203" y="33421"/>
                  </a:lnTo>
                  <a:cubicBezTo>
                    <a:pt x="1203" y="28171"/>
                    <a:pt x="6477" y="27135"/>
                    <a:pt x="6692" y="27087"/>
                  </a:cubicBezTo>
                  <a:lnTo>
                    <a:pt x="7668" y="26909"/>
                  </a:lnTo>
                  <a:lnTo>
                    <a:pt x="7668" y="25908"/>
                  </a:lnTo>
                  <a:cubicBezTo>
                    <a:pt x="7668" y="23694"/>
                    <a:pt x="8346" y="22146"/>
                    <a:pt x="9716" y="21301"/>
                  </a:cubicBezTo>
                  <a:cubicBezTo>
                    <a:pt x="10799" y="20622"/>
                    <a:pt x="11966" y="20598"/>
                    <a:pt x="12097" y="20598"/>
                  </a:cubicBezTo>
                  <a:lnTo>
                    <a:pt x="13335" y="20646"/>
                  </a:lnTo>
                  <a:lnTo>
                    <a:pt x="13335" y="19408"/>
                  </a:lnTo>
                  <a:cubicBezTo>
                    <a:pt x="13335" y="16479"/>
                    <a:pt x="14288" y="14371"/>
                    <a:pt x="16157" y="13204"/>
                  </a:cubicBezTo>
                  <a:cubicBezTo>
                    <a:pt x="17717" y="12216"/>
                    <a:pt x="19526" y="12073"/>
                    <a:pt x="20467" y="12073"/>
                  </a:cubicBezTo>
                  <a:cubicBezTo>
                    <a:pt x="20812" y="12073"/>
                    <a:pt x="21003" y="12085"/>
                    <a:pt x="21015" y="12085"/>
                  </a:cubicBezTo>
                  <a:lnTo>
                    <a:pt x="22324" y="12216"/>
                  </a:lnTo>
                  <a:lnTo>
                    <a:pt x="22324" y="10907"/>
                  </a:lnTo>
                  <a:cubicBezTo>
                    <a:pt x="22324" y="8049"/>
                    <a:pt x="26361" y="5561"/>
                    <a:pt x="29813" y="4311"/>
                  </a:cubicBezTo>
                  <a:cubicBezTo>
                    <a:pt x="31504" y="3703"/>
                    <a:pt x="32611" y="2870"/>
                    <a:pt x="33290" y="2132"/>
                  </a:cubicBezTo>
                  <a:close/>
                  <a:moveTo>
                    <a:pt x="33278" y="0"/>
                  </a:moveTo>
                  <a:cubicBezTo>
                    <a:pt x="33278" y="0"/>
                    <a:pt x="32635" y="2025"/>
                    <a:pt x="29373" y="3215"/>
                  </a:cubicBezTo>
                  <a:cubicBezTo>
                    <a:pt x="26134" y="4394"/>
                    <a:pt x="21122" y="7085"/>
                    <a:pt x="21122" y="10918"/>
                  </a:cubicBezTo>
                  <a:cubicBezTo>
                    <a:pt x="21122" y="10918"/>
                    <a:pt x="20879" y="10893"/>
                    <a:pt x="20473" y="10893"/>
                  </a:cubicBezTo>
                  <a:cubicBezTo>
                    <a:pt x="18410" y="10893"/>
                    <a:pt x="12145" y="11542"/>
                    <a:pt x="12145" y="19420"/>
                  </a:cubicBezTo>
                  <a:cubicBezTo>
                    <a:pt x="12145" y="19420"/>
                    <a:pt x="12130" y="19419"/>
                    <a:pt x="12102" y="19419"/>
                  </a:cubicBezTo>
                  <a:cubicBezTo>
                    <a:pt x="11583" y="19419"/>
                    <a:pt x="6477" y="19580"/>
                    <a:pt x="6477" y="25908"/>
                  </a:cubicBezTo>
                  <a:cubicBezTo>
                    <a:pt x="6477" y="25908"/>
                    <a:pt x="0" y="27075"/>
                    <a:pt x="0" y="33421"/>
                  </a:cubicBezTo>
                  <a:lnTo>
                    <a:pt x="0" y="80510"/>
                  </a:lnTo>
                  <a:cubicBezTo>
                    <a:pt x="0" y="86868"/>
                    <a:pt x="6477" y="88035"/>
                    <a:pt x="6477" y="88035"/>
                  </a:cubicBezTo>
                  <a:cubicBezTo>
                    <a:pt x="6477" y="94364"/>
                    <a:pt x="11583" y="94524"/>
                    <a:pt x="12102" y="94524"/>
                  </a:cubicBezTo>
                  <a:cubicBezTo>
                    <a:pt x="12130" y="94524"/>
                    <a:pt x="12145" y="94524"/>
                    <a:pt x="12145" y="94524"/>
                  </a:cubicBezTo>
                  <a:cubicBezTo>
                    <a:pt x="12145" y="102380"/>
                    <a:pt x="18361" y="103040"/>
                    <a:pt x="20448" y="103040"/>
                  </a:cubicBezTo>
                  <a:cubicBezTo>
                    <a:pt x="20869" y="103040"/>
                    <a:pt x="21122" y="103013"/>
                    <a:pt x="21122" y="103013"/>
                  </a:cubicBezTo>
                  <a:cubicBezTo>
                    <a:pt x="21122" y="106859"/>
                    <a:pt x="26134" y="109550"/>
                    <a:pt x="29373" y="110728"/>
                  </a:cubicBezTo>
                  <a:cubicBezTo>
                    <a:pt x="32623" y="111907"/>
                    <a:pt x="33278" y="113943"/>
                    <a:pt x="33278" y="113943"/>
                  </a:cubicBezTo>
                  <a:cubicBezTo>
                    <a:pt x="33278" y="113943"/>
                    <a:pt x="33933" y="111919"/>
                    <a:pt x="37172" y="110728"/>
                  </a:cubicBezTo>
                  <a:cubicBezTo>
                    <a:pt x="40422" y="109550"/>
                    <a:pt x="45434" y="106859"/>
                    <a:pt x="45434" y="103013"/>
                  </a:cubicBezTo>
                  <a:cubicBezTo>
                    <a:pt x="45434" y="103013"/>
                    <a:pt x="45683" y="103039"/>
                    <a:pt x="46097" y="103039"/>
                  </a:cubicBezTo>
                  <a:cubicBezTo>
                    <a:pt x="48172" y="103039"/>
                    <a:pt x="54412" y="102385"/>
                    <a:pt x="54412" y="94524"/>
                  </a:cubicBezTo>
                  <a:cubicBezTo>
                    <a:pt x="54412" y="94524"/>
                    <a:pt x="54426" y="94524"/>
                    <a:pt x="54454" y="94524"/>
                  </a:cubicBezTo>
                  <a:cubicBezTo>
                    <a:pt x="54973" y="94524"/>
                    <a:pt x="60079" y="94364"/>
                    <a:pt x="60079" y="88035"/>
                  </a:cubicBezTo>
                  <a:cubicBezTo>
                    <a:pt x="60079" y="88035"/>
                    <a:pt x="66556" y="86868"/>
                    <a:pt x="66556" y="80510"/>
                  </a:cubicBezTo>
                  <a:lnTo>
                    <a:pt x="66556" y="33421"/>
                  </a:lnTo>
                  <a:cubicBezTo>
                    <a:pt x="66556" y="27075"/>
                    <a:pt x="60079" y="25908"/>
                    <a:pt x="60079" y="25908"/>
                  </a:cubicBezTo>
                  <a:cubicBezTo>
                    <a:pt x="60079" y="19580"/>
                    <a:pt x="54973" y="19419"/>
                    <a:pt x="54454" y="19419"/>
                  </a:cubicBezTo>
                  <a:cubicBezTo>
                    <a:pt x="54426" y="19419"/>
                    <a:pt x="54412" y="19420"/>
                    <a:pt x="54412" y="19420"/>
                  </a:cubicBezTo>
                  <a:cubicBezTo>
                    <a:pt x="54412" y="11551"/>
                    <a:pt x="48193" y="10892"/>
                    <a:pt x="46107" y="10892"/>
                  </a:cubicBezTo>
                  <a:cubicBezTo>
                    <a:pt x="45687" y="10892"/>
                    <a:pt x="45434" y="10918"/>
                    <a:pt x="45434" y="10918"/>
                  </a:cubicBezTo>
                  <a:cubicBezTo>
                    <a:pt x="45434" y="7085"/>
                    <a:pt x="40422" y="4394"/>
                    <a:pt x="37183" y="3215"/>
                  </a:cubicBezTo>
                  <a:cubicBezTo>
                    <a:pt x="33933" y="2036"/>
                    <a:pt x="33278" y="0"/>
                    <a:pt x="33278" y="0"/>
                  </a:cubicBezTo>
                  <a:close/>
                </a:path>
              </a:pathLst>
            </a:custGeom>
            <a:gradFill>
              <a:gsLst>
                <a:gs pos="0">
                  <a:srgbClr val="E69138"/>
                </a:gs>
                <a:gs pos="100000">
                  <a:srgbClr val="FFD96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مربع نص 3"/>
          <p:cNvSpPr txBox="1"/>
          <p:nvPr/>
        </p:nvSpPr>
        <p:spPr>
          <a:xfrm>
            <a:off x="6868682" y="415442"/>
            <a:ext cx="808937" cy="400110"/>
          </a:xfrm>
          <a:prstGeom prst="rect">
            <a:avLst/>
          </a:prstGeom>
          <a:noFill/>
        </p:spPr>
        <p:txBody>
          <a:bodyPr wrap="square" rtlCol="1">
            <a:spAutoFit/>
          </a:bodyPr>
          <a:lstStyle/>
          <a:p>
            <a:pPr algn="ctr" rtl="1"/>
            <a:r>
              <a:rPr lang="ar-SA" sz="2000" b="1" dirty="0">
                <a:solidFill>
                  <a:schemeClr val="accent5"/>
                </a:solidFill>
                <a:effectLst>
                  <a:glow rad="114300">
                    <a:srgbClr val="763300"/>
                  </a:glow>
                </a:effectLst>
                <a:latin typeface="Mikhak Bold" panose="02000803000000000000" pitchFamily="2" charset="-78"/>
                <a:cs typeface="Mikhak Bold" panose="02000803000000000000" pitchFamily="2" charset="-78"/>
              </a:rPr>
              <a:t>س 1 </a:t>
            </a:r>
          </a:p>
        </p:txBody>
      </p:sp>
      <p:grpSp>
        <p:nvGrpSpPr>
          <p:cNvPr id="26" name="Google Shape;1418;p36">
            <a:extLst>
              <a:ext uri="{FF2B5EF4-FFF2-40B4-BE49-F238E27FC236}">
                <a16:creationId xmlns:a16="http://schemas.microsoft.com/office/drawing/2014/main" id="{5E0F84EC-01F8-483F-9550-6FB258C58A30}"/>
              </a:ext>
            </a:extLst>
          </p:cNvPr>
          <p:cNvGrpSpPr/>
          <p:nvPr/>
        </p:nvGrpSpPr>
        <p:grpSpPr>
          <a:xfrm>
            <a:off x="3241009" y="291507"/>
            <a:ext cx="2661980" cy="739407"/>
            <a:chOff x="463763" y="1472421"/>
            <a:chExt cx="41070633" cy="3283010"/>
          </a:xfrm>
          <a:solidFill>
            <a:schemeClr val="accent4">
              <a:lumMod val="40000"/>
              <a:lumOff val="60000"/>
            </a:schemeClr>
          </a:solidFill>
          <a:effectLst>
            <a:glow rad="88900">
              <a:schemeClr val="accent4">
                <a:lumMod val="50000"/>
              </a:schemeClr>
            </a:glow>
          </a:effectLst>
        </p:grpSpPr>
        <p:sp>
          <p:nvSpPr>
            <p:cNvPr id="27" name="Google Shape;1419;p36">
              <a:extLst>
                <a:ext uri="{FF2B5EF4-FFF2-40B4-BE49-F238E27FC236}">
                  <a16:creationId xmlns:a16="http://schemas.microsoft.com/office/drawing/2014/main" id="{4112A95E-F3A5-45A9-9C2B-18457DF8C26C}"/>
                </a:ext>
              </a:extLst>
            </p:cNvPr>
            <p:cNvSpPr/>
            <p:nvPr/>
          </p:nvSpPr>
          <p:spPr>
            <a:xfrm rot="5400000">
              <a:off x="38773639" y="1994672"/>
              <a:ext cx="3283008" cy="2238506"/>
            </a:xfrm>
            <a:custGeom>
              <a:avLst/>
              <a:gdLst/>
              <a:ahLst/>
              <a:cxnLst/>
              <a:rect l="l" t="t" r="r" b="b"/>
              <a:pathLst>
                <a:path w="56163" h="46483" extrusionOk="0">
                  <a:moveTo>
                    <a:pt x="28088" y="1"/>
                  </a:moveTo>
                  <a:cubicBezTo>
                    <a:pt x="27683" y="644"/>
                    <a:pt x="26766" y="1668"/>
                    <a:pt x="24861" y="2370"/>
                  </a:cubicBezTo>
                  <a:cubicBezTo>
                    <a:pt x="21551" y="3573"/>
                    <a:pt x="18015" y="5847"/>
                    <a:pt x="18015" y="8668"/>
                  </a:cubicBezTo>
                  <a:lnTo>
                    <a:pt x="18015" y="8990"/>
                  </a:lnTo>
                  <a:lnTo>
                    <a:pt x="17682" y="8966"/>
                  </a:lnTo>
                  <a:cubicBezTo>
                    <a:pt x="17682" y="8966"/>
                    <a:pt x="17479" y="8942"/>
                    <a:pt x="17158" y="8942"/>
                  </a:cubicBezTo>
                  <a:cubicBezTo>
                    <a:pt x="16277" y="8942"/>
                    <a:pt x="14574" y="9073"/>
                    <a:pt x="13098" y="10014"/>
                  </a:cubicBezTo>
                  <a:cubicBezTo>
                    <a:pt x="11288" y="11181"/>
                    <a:pt x="10359" y="13157"/>
                    <a:pt x="10359" y="15919"/>
                  </a:cubicBezTo>
                  <a:lnTo>
                    <a:pt x="10359" y="16241"/>
                  </a:lnTo>
                  <a:lnTo>
                    <a:pt x="10050" y="16217"/>
                  </a:lnTo>
                  <a:lnTo>
                    <a:pt x="10026" y="16217"/>
                  </a:lnTo>
                  <a:cubicBezTo>
                    <a:pt x="9562" y="16217"/>
                    <a:pt x="5525" y="16372"/>
                    <a:pt x="5525" y="21456"/>
                  </a:cubicBezTo>
                  <a:lnTo>
                    <a:pt x="5525" y="21718"/>
                  </a:lnTo>
                  <a:lnTo>
                    <a:pt x="5287" y="21753"/>
                  </a:lnTo>
                  <a:cubicBezTo>
                    <a:pt x="5061" y="21801"/>
                    <a:pt x="1" y="22765"/>
                    <a:pt x="1" y="27873"/>
                  </a:cubicBezTo>
                  <a:lnTo>
                    <a:pt x="1" y="46483"/>
                  </a:lnTo>
                  <a:lnTo>
                    <a:pt x="56163" y="46483"/>
                  </a:lnTo>
                  <a:lnTo>
                    <a:pt x="56163" y="27873"/>
                  </a:lnTo>
                  <a:cubicBezTo>
                    <a:pt x="56163" y="22777"/>
                    <a:pt x="51091" y="21801"/>
                    <a:pt x="50876" y="21765"/>
                  </a:cubicBezTo>
                  <a:lnTo>
                    <a:pt x="50638" y="21718"/>
                  </a:lnTo>
                  <a:lnTo>
                    <a:pt x="50638" y="21468"/>
                  </a:lnTo>
                  <a:cubicBezTo>
                    <a:pt x="50638" y="16372"/>
                    <a:pt x="46602" y="16229"/>
                    <a:pt x="46150" y="16229"/>
                  </a:cubicBezTo>
                  <a:lnTo>
                    <a:pt x="46114" y="16229"/>
                  </a:lnTo>
                  <a:lnTo>
                    <a:pt x="45804" y="16241"/>
                  </a:lnTo>
                  <a:lnTo>
                    <a:pt x="45804" y="15931"/>
                  </a:lnTo>
                  <a:cubicBezTo>
                    <a:pt x="45804" y="13157"/>
                    <a:pt x="44876" y="11169"/>
                    <a:pt x="43066" y="10014"/>
                  </a:cubicBezTo>
                  <a:cubicBezTo>
                    <a:pt x="41589" y="9085"/>
                    <a:pt x="39899" y="8942"/>
                    <a:pt x="39018" y="8942"/>
                  </a:cubicBezTo>
                  <a:cubicBezTo>
                    <a:pt x="38684" y="8942"/>
                    <a:pt x="38482" y="8966"/>
                    <a:pt x="38482" y="8966"/>
                  </a:cubicBezTo>
                  <a:lnTo>
                    <a:pt x="38149" y="8990"/>
                  </a:lnTo>
                  <a:lnTo>
                    <a:pt x="38149" y="8668"/>
                  </a:lnTo>
                  <a:cubicBezTo>
                    <a:pt x="38149" y="5847"/>
                    <a:pt x="34624" y="3573"/>
                    <a:pt x="31302" y="2370"/>
                  </a:cubicBezTo>
                  <a:cubicBezTo>
                    <a:pt x="29397" y="1668"/>
                    <a:pt x="28493" y="644"/>
                    <a:pt x="2808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420;p36">
              <a:extLst>
                <a:ext uri="{FF2B5EF4-FFF2-40B4-BE49-F238E27FC236}">
                  <a16:creationId xmlns:a16="http://schemas.microsoft.com/office/drawing/2014/main" id="{CD26CE8F-05D0-4627-8AA3-C0D67885CD36}"/>
                </a:ext>
              </a:extLst>
            </p:cNvPr>
            <p:cNvSpPr/>
            <p:nvPr/>
          </p:nvSpPr>
          <p:spPr>
            <a:xfrm rot="16200000">
              <a:off x="-57616" y="1993802"/>
              <a:ext cx="3283008" cy="2240249"/>
            </a:xfrm>
            <a:custGeom>
              <a:avLst/>
              <a:gdLst/>
              <a:ahLst/>
              <a:cxnLst/>
              <a:rect l="l" t="t" r="r" b="b"/>
              <a:pathLst>
                <a:path w="56163" h="46483" extrusionOk="0">
                  <a:moveTo>
                    <a:pt x="28088" y="1"/>
                  </a:moveTo>
                  <a:cubicBezTo>
                    <a:pt x="27683" y="644"/>
                    <a:pt x="26766" y="1668"/>
                    <a:pt x="24861" y="2370"/>
                  </a:cubicBezTo>
                  <a:cubicBezTo>
                    <a:pt x="21551" y="3573"/>
                    <a:pt x="18015" y="5847"/>
                    <a:pt x="18015" y="8668"/>
                  </a:cubicBezTo>
                  <a:lnTo>
                    <a:pt x="18015" y="8990"/>
                  </a:lnTo>
                  <a:lnTo>
                    <a:pt x="17682" y="8966"/>
                  </a:lnTo>
                  <a:cubicBezTo>
                    <a:pt x="17682" y="8966"/>
                    <a:pt x="17479" y="8942"/>
                    <a:pt x="17158" y="8942"/>
                  </a:cubicBezTo>
                  <a:cubicBezTo>
                    <a:pt x="16277" y="8942"/>
                    <a:pt x="14574" y="9073"/>
                    <a:pt x="13098" y="10014"/>
                  </a:cubicBezTo>
                  <a:cubicBezTo>
                    <a:pt x="11288" y="11181"/>
                    <a:pt x="10359" y="13157"/>
                    <a:pt x="10359" y="15919"/>
                  </a:cubicBezTo>
                  <a:lnTo>
                    <a:pt x="10359" y="16241"/>
                  </a:lnTo>
                  <a:lnTo>
                    <a:pt x="10050" y="16217"/>
                  </a:lnTo>
                  <a:lnTo>
                    <a:pt x="10026" y="16217"/>
                  </a:lnTo>
                  <a:cubicBezTo>
                    <a:pt x="9562" y="16217"/>
                    <a:pt x="5525" y="16372"/>
                    <a:pt x="5525" y="21456"/>
                  </a:cubicBezTo>
                  <a:lnTo>
                    <a:pt x="5525" y="21718"/>
                  </a:lnTo>
                  <a:lnTo>
                    <a:pt x="5287" y="21753"/>
                  </a:lnTo>
                  <a:cubicBezTo>
                    <a:pt x="5061" y="21801"/>
                    <a:pt x="1" y="22765"/>
                    <a:pt x="1" y="27873"/>
                  </a:cubicBezTo>
                  <a:lnTo>
                    <a:pt x="1" y="46483"/>
                  </a:lnTo>
                  <a:lnTo>
                    <a:pt x="56163" y="46483"/>
                  </a:lnTo>
                  <a:lnTo>
                    <a:pt x="56163" y="27873"/>
                  </a:lnTo>
                  <a:cubicBezTo>
                    <a:pt x="56163" y="22777"/>
                    <a:pt x="51091" y="21801"/>
                    <a:pt x="50876" y="21765"/>
                  </a:cubicBezTo>
                  <a:lnTo>
                    <a:pt x="50638" y="21718"/>
                  </a:lnTo>
                  <a:lnTo>
                    <a:pt x="50638" y="21468"/>
                  </a:lnTo>
                  <a:cubicBezTo>
                    <a:pt x="50638" y="16372"/>
                    <a:pt x="46602" y="16229"/>
                    <a:pt x="46150" y="16229"/>
                  </a:cubicBezTo>
                  <a:lnTo>
                    <a:pt x="46114" y="16229"/>
                  </a:lnTo>
                  <a:lnTo>
                    <a:pt x="45804" y="16241"/>
                  </a:lnTo>
                  <a:lnTo>
                    <a:pt x="45804" y="15931"/>
                  </a:lnTo>
                  <a:cubicBezTo>
                    <a:pt x="45804" y="13157"/>
                    <a:pt x="44876" y="11169"/>
                    <a:pt x="43066" y="10014"/>
                  </a:cubicBezTo>
                  <a:cubicBezTo>
                    <a:pt x="41589" y="9085"/>
                    <a:pt x="39899" y="8942"/>
                    <a:pt x="39018" y="8942"/>
                  </a:cubicBezTo>
                  <a:cubicBezTo>
                    <a:pt x="38684" y="8942"/>
                    <a:pt x="38482" y="8966"/>
                    <a:pt x="38482" y="8966"/>
                  </a:cubicBezTo>
                  <a:lnTo>
                    <a:pt x="38149" y="8990"/>
                  </a:lnTo>
                  <a:lnTo>
                    <a:pt x="38149" y="8668"/>
                  </a:lnTo>
                  <a:cubicBezTo>
                    <a:pt x="38149" y="5847"/>
                    <a:pt x="34624" y="3573"/>
                    <a:pt x="31302" y="2370"/>
                  </a:cubicBezTo>
                  <a:cubicBezTo>
                    <a:pt x="29397" y="1668"/>
                    <a:pt x="28493" y="644"/>
                    <a:pt x="2808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421;p36">
              <a:extLst>
                <a:ext uri="{FF2B5EF4-FFF2-40B4-BE49-F238E27FC236}">
                  <a16:creationId xmlns:a16="http://schemas.microsoft.com/office/drawing/2014/main" id="{5299861C-2A5A-4629-A847-72FB93470898}"/>
                </a:ext>
              </a:extLst>
            </p:cNvPr>
            <p:cNvSpPr/>
            <p:nvPr/>
          </p:nvSpPr>
          <p:spPr>
            <a:xfrm>
              <a:off x="1990054" y="1472440"/>
              <a:ext cx="37522199" cy="32826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Google Shape;1427;p36">
            <a:extLst>
              <a:ext uri="{FF2B5EF4-FFF2-40B4-BE49-F238E27FC236}">
                <a16:creationId xmlns:a16="http://schemas.microsoft.com/office/drawing/2014/main" id="{E81FD9B1-FA73-4320-B447-AEB2D09F3613}"/>
              </a:ext>
            </a:extLst>
          </p:cNvPr>
          <p:cNvSpPr txBox="1">
            <a:spLocks noGrp="1"/>
          </p:cNvSpPr>
          <p:nvPr>
            <p:ph type="title"/>
          </p:nvPr>
        </p:nvSpPr>
        <p:spPr>
          <a:xfrm>
            <a:off x="3591809" y="272084"/>
            <a:ext cx="1960380" cy="758742"/>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ar-SA" sz="4800" dirty="0">
                <a:solidFill>
                  <a:schemeClr val="accent4">
                    <a:lumMod val="20000"/>
                    <a:lumOff val="80000"/>
                  </a:schemeClr>
                </a:solidFill>
                <a:effectLst>
                  <a:glow rad="88900">
                    <a:schemeClr val="accent4">
                      <a:lumMod val="50000"/>
                    </a:schemeClr>
                  </a:glow>
                </a:effectLst>
                <a:latin typeface="Mikhak Bold" panose="02000803000000000000" pitchFamily="2" charset="-78"/>
                <a:cs typeface="Mikhak Bold" panose="02000803000000000000" pitchFamily="2" charset="-78"/>
                <a:sym typeface="Berkshire Swash"/>
              </a:rPr>
              <a:t>اسئلة</a:t>
            </a:r>
            <a:endParaRPr sz="4800" dirty="0">
              <a:solidFill>
                <a:schemeClr val="accent4">
                  <a:lumMod val="20000"/>
                  <a:lumOff val="80000"/>
                </a:schemeClr>
              </a:solidFill>
              <a:effectLst>
                <a:glow rad="88900">
                  <a:schemeClr val="accent4">
                    <a:lumMod val="50000"/>
                  </a:schemeClr>
                </a:glow>
              </a:effectLst>
              <a:latin typeface="Mikhak Bold" panose="02000803000000000000" pitchFamily="2" charset="-78"/>
              <a:cs typeface="Mikhak Bold" panose="02000803000000000000" pitchFamily="2" charset="-78"/>
              <a:sym typeface="Berkshire Swash"/>
            </a:endParaRPr>
          </a:p>
        </p:txBody>
      </p:sp>
      <p:pic>
        <p:nvPicPr>
          <p:cNvPr id="32" name="صورة 31" descr="صورة تحتوي على نص&#10;&#10;تم إنشاء الوصف تلقائياً">
            <a:extLst>
              <a:ext uri="{FF2B5EF4-FFF2-40B4-BE49-F238E27FC236}">
                <a16:creationId xmlns:a16="http://schemas.microsoft.com/office/drawing/2014/main" id="{C505523D-6E63-4854-9862-2CDD1C6AF358}"/>
              </a:ext>
            </a:extLst>
          </p:cNvPr>
          <p:cNvPicPr>
            <a:picLocks noChangeAspect="1"/>
          </p:cNvPicPr>
          <p:nvPr/>
        </p:nvPicPr>
        <p:blipFill>
          <a:blip r:embed="rId3"/>
          <a:stretch>
            <a:fillRect/>
          </a:stretch>
        </p:blipFill>
        <p:spPr>
          <a:xfrm>
            <a:off x="3629197" y="2698774"/>
            <a:ext cx="1853463" cy="1095226"/>
          </a:xfrm>
          <a:prstGeom prst="rect">
            <a:avLst/>
          </a:prstGeom>
          <a:effectLst/>
        </p:spPr>
      </p:pic>
      <p:sp>
        <p:nvSpPr>
          <p:cNvPr id="65" name="مربع نص 64"/>
          <p:cNvSpPr txBox="1"/>
          <p:nvPr/>
        </p:nvSpPr>
        <p:spPr>
          <a:xfrm>
            <a:off x="5599370" y="894632"/>
            <a:ext cx="3337616" cy="955646"/>
          </a:xfrm>
          <a:prstGeom prst="rect">
            <a:avLst/>
          </a:prstGeom>
          <a:noFill/>
        </p:spPr>
        <p:txBody>
          <a:bodyPr wrap="square" rtlCol="1">
            <a:spAutoFit/>
          </a:bodyPr>
          <a:lstStyle/>
          <a:p>
            <a:pPr algn="ctr" rtl="1">
              <a:lnSpc>
                <a:spcPct val="110000"/>
              </a:lnSpc>
            </a:pPr>
            <a:r>
              <a:rPr lang="ar-SA" sz="1700" b="1" dirty="0">
                <a:solidFill>
                  <a:schemeClr val="accent5"/>
                </a:solidFill>
                <a:effectLst>
                  <a:glow rad="101600">
                    <a:schemeClr val="accent5">
                      <a:lumMod val="25000"/>
                    </a:schemeClr>
                  </a:glow>
                  <a:outerShdw blurRad="38100" dist="38100" dir="2700000" algn="tl">
                    <a:srgbClr val="000000">
                      <a:alpha val="43137"/>
                    </a:srgbClr>
                  </a:outerShdw>
                </a:effectLst>
                <a:latin typeface="Dubai" panose="020B0503030403030204" pitchFamily="34" charset="-78"/>
                <a:cs typeface="Dubai" panose="020B0503030403030204" pitchFamily="34" charset="-78"/>
              </a:rPr>
              <a:t> من أبرز الوسائل الحديثة     المستخدمة في حفظ المعلومات وعرضها والتي خدمت التفسير ........ ؟ </a:t>
            </a:r>
          </a:p>
        </p:txBody>
      </p:sp>
      <p:grpSp>
        <p:nvGrpSpPr>
          <p:cNvPr id="59" name="Google Shape;2317;p59">
            <a:extLst>
              <a:ext uri="{FF2B5EF4-FFF2-40B4-BE49-F238E27FC236}">
                <a16:creationId xmlns:a16="http://schemas.microsoft.com/office/drawing/2014/main" id="{0AB9B6AD-B7C7-4129-97FD-22EDA78DF277}"/>
              </a:ext>
            </a:extLst>
          </p:cNvPr>
          <p:cNvGrpSpPr/>
          <p:nvPr/>
        </p:nvGrpSpPr>
        <p:grpSpPr>
          <a:xfrm flipH="1">
            <a:off x="5685857" y="3243273"/>
            <a:ext cx="3122089" cy="421200"/>
            <a:chOff x="4476564" y="2464088"/>
            <a:chExt cx="580441" cy="171076"/>
          </a:xfrm>
          <a:solidFill>
            <a:schemeClr val="accent5">
              <a:lumMod val="75000"/>
            </a:schemeClr>
          </a:solidFill>
        </p:grpSpPr>
        <p:sp>
          <p:nvSpPr>
            <p:cNvPr id="60" name="Google Shape;2318;p59">
              <a:extLst>
                <a:ext uri="{FF2B5EF4-FFF2-40B4-BE49-F238E27FC236}">
                  <a16:creationId xmlns:a16="http://schemas.microsoft.com/office/drawing/2014/main" id="{F4AD14AB-E212-4616-991F-C0EF29038F06}"/>
                </a:ext>
              </a:extLst>
            </p:cNvPr>
            <p:cNvSpPr/>
            <p:nvPr/>
          </p:nvSpPr>
          <p:spPr>
            <a:xfrm>
              <a:off x="4476564" y="2464088"/>
              <a:ext cx="121528" cy="167492"/>
            </a:xfrm>
            <a:custGeom>
              <a:avLst/>
              <a:gdLst>
                <a:gd name="connsiteX0" fmla="*/ 1332 w 11330"/>
                <a:gd name="connsiteY0" fmla="*/ 0 h 9997"/>
                <a:gd name="connsiteX1" fmla="*/ 1332 w 11330"/>
                <a:gd name="connsiteY1" fmla="*/ 9997 h 9997"/>
                <a:gd name="connsiteX2" fmla="*/ 8390 w 11330"/>
                <a:gd name="connsiteY2" fmla="*/ 9997 h 9997"/>
                <a:gd name="connsiteX3" fmla="*/ 11330 w 11330"/>
                <a:gd name="connsiteY3" fmla="*/ 4997 h 9997"/>
                <a:gd name="connsiteX4" fmla="*/ 8390 w 11330"/>
                <a:gd name="connsiteY4" fmla="*/ 0 h 9997"/>
                <a:gd name="connsiteX5" fmla="*/ 1332 w 11330"/>
                <a:gd name="connsiteY5" fmla="*/ 0 h 9997"/>
                <a:gd name="connsiteX0" fmla="*/ 1985 w 10809"/>
                <a:gd name="connsiteY0" fmla="*/ 0 h 10000"/>
                <a:gd name="connsiteX1" fmla="*/ 1985 w 10809"/>
                <a:gd name="connsiteY1" fmla="*/ 10000 h 10000"/>
                <a:gd name="connsiteX2" fmla="*/ 8214 w 10809"/>
                <a:gd name="connsiteY2" fmla="*/ 10000 h 10000"/>
                <a:gd name="connsiteX3" fmla="*/ 10809 w 10809"/>
                <a:gd name="connsiteY3" fmla="*/ 4998 h 10000"/>
                <a:gd name="connsiteX4" fmla="*/ 8214 w 10809"/>
                <a:gd name="connsiteY4" fmla="*/ 0 h 10000"/>
                <a:gd name="connsiteX5" fmla="*/ 1985 w 10809"/>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09" h="10000" extrusionOk="0">
                  <a:moveTo>
                    <a:pt x="1985" y="0"/>
                  </a:moveTo>
                  <a:cubicBezTo>
                    <a:pt x="-662" y="2658"/>
                    <a:pt x="-662" y="7477"/>
                    <a:pt x="1985" y="10000"/>
                  </a:cubicBezTo>
                  <a:lnTo>
                    <a:pt x="8214" y="10000"/>
                  </a:lnTo>
                  <a:lnTo>
                    <a:pt x="10809" y="4998"/>
                  </a:lnTo>
                  <a:lnTo>
                    <a:pt x="8214" y="0"/>
                  </a:lnTo>
                  <a:lnTo>
                    <a:pt x="1985" y="0"/>
                  </a:lnTo>
                  <a:close/>
                </a:path>
              </a:pathLst>
            </a:custGeom>
            <a:solidFill>
              <a:schemeClr val="accent5">
                <a:lumMod val="90000"/>
              </a:schemeClr>
            </a:solidFill>
            <a:ln w="19050" cap="flat" cmpd="sng">
              <a:solidFill>
                <a:schemeClr val="accent6">
                  <a:lumMod val="25000"/>
                </a:schemeClr>
              </a:solidFill>
              <a:prstDash val="solid"/>
              <a:round/>
              <a:headEnd type="none" w="sm" len="sm"/>
              <a:tailEnd type="none" w="sm" len="sm"/>
            </a:ln>
          </p:spPr>
          <p:txBody>
            <a:bodyPr spcFirstLastPara="1" wrap="square" lIns="91425" tIns="91425" rIns="91425" bIns="91425" anchor="ctr" anchorCtr="0">
              <a:noAutofit/>
            </a:bodyPr>
            <a:lstStyle/>
            <a:p>
              <a:pPr algn="ctr" rtl="1"/>
              <a:r>
                <a:rPr lang="ar-SA" sz="2800" b="1" dirty="0">
                  <a:ln w="6600">
                    <a:solidFill>
                      <a:schemeClr val="accent6">
                        <a:lumMod val="25000"/>
                      </a:schemeClr>
                    </a:solidFill>
                    <a:prstDash val="solid"/>
                  </a:ln>
                  <a:solidFill>
                    <a:srgbClr val="FFE7D5"/>
                  </a:solidFill>
                  <a:effectLst>
                    <a:outerShdw dist="38100" dir="2700000" algn="tl" rotWithShape="0">
                      <a:schemeClr val="accent6">
                        <a:lumMod val="25000"/>
                      </a:schemeClr>
                    </a:outerShdw>
                  </a:effectLst>
                  <a:cs typeface="AlWatanHeadlines-Bold" panose="00000700000000000000" pitchFamily="2" charset="-78"/>
                </a:rPr>
                <a:t>د</a:t>
              </a:r>
              <a:endParaRPr sz="2800" b="1" dirty="0">
                <a:ln w="6600">
                  <a:solidFill>
                    <a:schemeClr val="accent6">
                      <a:lumMod val="25000"/>
                    </a:schemeClr>
                  </a:solidFill>
                  <a:prstDash val="solid"/>
                </a:ln>
                <a:solidFill>
                  <a:srgbClr val="FFE7D5"/>
                </a:solidFill>
                <a:effectLst>
                  <a:outerShdw dist="38100" dir="2700000" algn="tl" rotWithShape="0">
                    <a:schemeClr val="accent6">
                      <a:lumMod val="25000"/>
                    </a:schemeClr>
                  </a:outerShdw>
                </a:effectLst>
                <a:cs typeface="AlWatanHeadlines-Bold" panose="00000700000000000000" pitchFamily="2" charset="-78"/>
              </a:endParaRPr>
            </a:p>
          </p:txBody>
        </p:sp>
        <p:sp>
          <p:nvSpPr>
            <p:cNvPr id="61" name="Google Shape;2319;p59">
              <a:extLst>
                <a:ext uri="{FF2B5EF4-FFF2-40B4-BE49-F238E27FC236}">
                  <a16:creationId xmlns:a16="http://schemas.microsoft.com/office/drawing/2014/main" id="{EEF7A5D1-B722-47F1-A994-E1D441BB27FE}"/>
                </a:ext>
              </a:extLst>
            </p:cNvPr>
            <p:cNvSpPr/>
            <p:nvPr/>
          </p:nvSpPr>
          <p:spPr>
            <a:xfrm>
              <a:off x="4577542" y="2464088"/>
              <a:ext cx="479463" cy="171076"/>
            </a:xfrm>
            <a:custGeom>
              <a:avLst/>
              <a:gdLst>
                <a:gd name="connsiteX0" fmla="*/ 185 w 9999"/>
                <a:gd name="connsiteY0" fmla="*/ 0 h 10444"/>
                <a:gd name="connsiteX1" fmla="*/ 1069 w 9999"/>
                <a:gd name="connsiteY1" fmla="*/ 5444 h 10444"/>
                <a:gd name="connsiteX2" fmla="*/ 0 w 9999"/>
                <a:gd name="connsiteY2" fmla="*/ 10444 h 10444"/>
                <a:gd name="connsiteX3" fmla="*/ 9999 w 9999"/>
                <a:gd name="connsiteY3" fmla="*/ 10444 h 10444"/>
                <a:gd name="connsiteX4" fmla="*/ 9999 w 9999"/>
                <a:gd name="connsiteY4" fmla="*/ 447 h 10444"/>
                <a:gd name="connsiteX5" fmla="*/ 185 w 9999"/>
                <a:gd name="connsiteY5" fmla="*/ 0 h 10444"/>
                <a:gd name="connsiteX0" fmla="*/ 0 w 9815"/>
                <a:gd name="connsiteY0" fmla="*/ 0 h 10239"/>
                <a:gd name="connsiteX1" fmla="*/ 884 w 9815"/>
                <a:gd name="connsiteY1" fmla="*/ 5213 h 10239"/>
                <a:gd name="connsiteX2" fmla="*/ 17 w 9815"/>
                <a:gd name="connsiteY2" fmla="*/ 10239 h 10239"/>
                <a:gd name="connsiteX3" fmla="*/ 9815 w 9815"/>
                <a:gd name="connsiteY3" fmla="*/ 10000 h 10239"/>
                <a:gd name="connsiteX4" fmla="*/ 9815 w 9815"/>
                <a:gd name="connsiteY4" fmla="*/ 428 h 10239"/>
                <a:gd name="connsiteX5" fmla="*/ 0 w 9815"/>
                <a:gd name="connsiteY5" fmla="*/ 0 h 10239"/>
                <a:gd name="connsiteX0" fmla="*/ 0 w 10000"/>
                <a:gd name="connsiteY0" fmla="*/ 0 h 10000"/>
                <a:gd name="connsiteX1" fmla="*/ 815 w 10000"/>
                <a:gd name="connsiteY1" fmla="*/ 5091 h 10000"/>
                <a:gd name="connsiteX2" fmla="*/ 17 w 10000"/>
                <a:gd name="connsiteY2" fmla="*/ 10000 h 10000"/>
                <a:gd name="connsiteX3" fmla="*/ 10000 w 10000"/>
                <a:gd name="connsiteY3" fmla="*/ 9767 h 10000"/>
                <a:gd name="connsiteX4" fmla="*/ 10000 w 10000"/>
                <a:gd name="connsiteY4" fmla="*/ 418 h 10000"/>
                <a:gd name="connsiteX5" fmla="*/ 0 w 10000"/>
                <a:gd name="connsiteY5" fmla="*/ 0 h 10000"/>
                <a:gd name="connsiteX0" fmla="*/ 0 w 10000"/>
                <a:gd name="connsiteY0" fmla="*/ 0 h 10000"/>
                <a:gd name="connsiteX1" fmla="*/ 815 w 10000"/>
                <a:gd name="connsiteY1" fmla="*/ 5091 h 10000"/>
                <a:gd name="connsiteX2" fmla="*/ 17 w 10000"/>
                <a:gd name="connsiteY2" fmla="*/ 10000 h 10000"/>
                <a:gd name="connsiteX3" fmla="*/ 10000 w 10000"/>
                <a:gd name="connsiteY3" fmla="*/ 9767 h 10000"/>
                <a:gd name="connsiteX4" fmla="*/ 10000 w 10000"/>
                <a:gd name="connsiteY4" fmla="*/ 418 h 10000"/>
                <a:gd name="connsiteX5" fmla="*/ 0 w 10000"/>
                <a:gd name="connsiteY5" fmla="*/ 0 h 10000"/>
                <a:gd name="connsiteX0" fmla="*/ 0 w 10000"/>
                <a:gd name="connsiteY0" fmla="*/ 0 h 10000"/>
                <a:gd name="connsiteX1" fmla="*/ 815 w 10000"/>
                <a:gd name="connsiteY1" fmla="*/ 5091 h 10000"/>
                <a:gd name="connsiteX2" fmla="*/ 17 w 10000"/>
                <a:gd name="connsiteY2" fmla="*/ 10000 h 10000"/>
                <a:gd name="connsiteX3" fmla="*/ 10000 w 10000"/>
                <a:gd name="connsiteY3" fmla="*/ 9767 h 10000"/>
                <a:gd name="connsiteX4" fmla="*/ 10000 w 10000"/>
                <a:gd name="connsiteY4" fmla="*/ 418 h 10000"/>
                <a:gd name="connsiteX5" fmla="*/ 0 w 10000"/>
                <a:gd name="connsiteY5" fmla="*/ 0 h 10000"/>
                <a:gd name="connsiteX0" fmla="*/ 0 w 10176"/>
                <a:gd name="connsiteY0" fmla="*/ 0 h 10000"/>
                <a:gd name="connsiteX1" fmla="*/ 815 w 10176"/>
                <a:gd name="connsiteY1" fmla="*/ 5091 h 10000"/>
                <a:gd name="connsiteX2" fmla="*/ 17 w 10176"/>
                <a:gd name="connsiteY2" fmla="*/ 10000 h 10000"/>
                <a:gd name="connsiteX3" fmla="*/ 10000 w 10176"/>
                <a:gd name="connsiteY3" fmla="*/ 9767 h 10000"/>
                <a:gd name="connsiteX4" fmla="*/ 10000 w 10176"/>
                <a:gd name="connsiteY4" fmla="*/ 418 h 10000"/>
                <a:gd name="connsiteX5" fmla="*/ 0 w 10176"/>
                <a:gd name="connsiteY5" fmla="*/ 0 h 10000"/>
                <a:gd name="connsiteX0" fmla="*/ 0 w 10503"/>
                <a:gd name="connsiteY0" fmla="*/ 0 h 10000"/>
                <a:gd name="connsiteX1" fmla="*/ 815 w 10503"/>
                <a:gd name="connsiteY1" fmla="*/ 5091 h 10000"/>
                <a:gd name="connsiteX2" fmla="*/ 17 w 10503"/>
                <a:gd name="connsiteY2" fmla="*/ 10000 h 10000"/>
                <a:gd name="connsiteX3" fmla="*/ 10000 w 10503"/>
                <a:gd name="connsiteY3" fmla="*/ 9767 h 10000"/>
                <a:gd name="connsiteX4" fmla="*/ 10000 w 10503"/>
                <a:gd name="connsiteY4" fmla="*/ 418 h 10000"/>
                <a:gd name="connsiteX5" fmla="*/ 0 w 10503"/>
                <a:gd name="connsiteY5" fmla="*/ 0 h 10000"/>
                <a:gd name="connsiteX0" fmla="*/ 0 w 10503"/>
                <a:gd name="connsiteY0" fmla="*/ 0 h 10000"/>
                <a:gd name="connsiteX1" fmla="*/ 815 w 10503"/>
                <a:gd name="connsiteY1" fmla="*/ 5091 h 10000"/>
                <a:gd name="connsiteX2" fmla="*/ 17 w 10503"/>
                <a:gd name="connsiteY2" fmla="*/ 10000 h 10000"/>
                <a:gd name="connsiteX3" fmla="*/ 10000 w 10503"/>
                <a:gd name="connsiteY3" fmla="*/ 9767 h 10000"/>
                <a:gd name="connsiteX4" fmla="*/ 10000 w 10503"/>
                <a:gd name="connsiteY4" fmla="*/ 418 h 10000"/>
                <a:gd name="connsiteX5" fmla="*/ 0 w 10503"/>
                <a:gd name="connsiteY5" fmla="*/ 0 h 10000"/>
                <a:gd name="connsiteX0" fmla="*/ 47 w 10486"/>
                <a:gd name="connsiteY0" fmla="*/ 14 h 9582"/>
                <a:gd name="connsiteX1" fmla="*/ 798 w 10486"/>
                <a:gd name="connsiteY1" fmla="*/ 4673 h 9582"/>
                <a:gd name="connsiteX2" fmla="*/ 0 w 10486"/>
                <a:gd name="connsiteY2" fmla="*/ 9582 h 9582"/>
                <a:gd name="connsiteX3" fmla="*/ 9983 w 10486"/>
                <a:gd name="connsiteY3" fmla="*/ 9349 h 9582"/>
                <a:gd name="connsiteX4" fmla="*/ 9983 w 10486"/>
                <a:gd name="connsiteY4" fmla="*/ 0 h 9582"/>
                <a:gd name="connsiteX5" fmla="*/ 47 w 10486"/>
                <a:gd name="connsiteY5" fmla="*/ 14 h 9582"/>
                <a:gd name="connsiteX0" fmla="*/ 45 w 10000"/>
                <a:gd name="connsiteY0" fmla="*/ 15 h 9757"/>
                <a:gd name="connsiteX1" fmla="*/ 761 w 10000"/>
                <a:gd name="connsiteY1" fmla="*/ 4877 h 9757"/>
                <a:gd name="connsiteX2" fmla="*/ 0 w 10000"/>
                <a:gd name="connsiteY2" fmla="*/ 9436 h 9757"/>
                <a:gd name="connsiteX3" fmla="*/ 9520 w 10000"/>
                <a:gd name="connsiteY3" fmla="*/ 9757 h 9757"/>
                <a:gd name="connsiteX4" fmla="*/ 9520 w 10000"/>
                <a:gd name="connsiteY4" fmla="*/ 0 h 9757"/>
                <a:gd name="connsiteX5" fmla="*/ 45 w 10000"/>
                <a:gd name="connsiteY5" fmla="*/ 15 h 9757"/>
                <a:gd name="connsiteX0" fmla="*/ 0 w 9955"/>
                <a:gd name="connsiteY0" fmla="*/ 15 h 10000"/>
                <a:gd name="connsiteX1" fmla="*/ 716 w 9955"/>
                <a:gd name="connsiteY1" fmla="*/ 4998 h 10000"/>
                <a:gd name="connsiteX2" fmla="*/ 37 w 9955"/>
                <a:gd name="connsiteY2" fmla="*/ 9902 h 10000"/>
                <a:gd name="connsiteX3" fmla="*/ 9475 w 9955"/>
                <a:gd name="connsiteY3" fmla="*/ 10000 h 10000"/>
                <a:gd name="connsiteX4" fmla="*/ 9475 w 9955"/>
                <a:gd name="connsiteY4" fmla="*/ 0 h 10000"/>
                <a:gd name="connsiteX5" fmla="*/ 0 w 9955"/>
                <a:gd name="connsiteY5" fmla="*/ 15 h 10000"/>
                <a:gd name="connsiteX0" fmla="*/ 0 w 10000"/>
                <a:gd name="connsiteY0" fmla="*/ 15 h 10000"/>
                <a:gd name="connsiteX1" fmla="*/ 719 w 10000"/>
                <a:gd name="connsiteY1" fmla="*/ 4998 h 10000"/>
                <a:gd name="connsiteX2" fmla="*/ 37 w 10000"/>
                <a:gd name="connsiteY2" fmla="*/ 9902 h 10000"/>
                <a:gd name="connsiteX3" fmla="*/ 9518 w 10000"/>
                <a:gd name="connsiteY3" fmla="*/ 10000 h 10000"/>
                <a:gd name="connsiteX4" fmla="*/ 9518 w 10000"/>
                <a:gd name="connsiteY4" fmla="*/ 0 h 10000"/>
                <a:gd name="connsiteX5" fmla="*/ 0 w 10000"/>
                <a:gd name="connsiteY5" fmla="*/ 15 h 10000"/>
                <a:gd name="connsiteX0" fmla="*/ 0 w 10000"/>
                <a:gd name="connsiteY0" fmla="*/ 15 h 10000"/>
                <a:gd name="connsiteX1" fmla="*/ 719 w 10000"/>
                <a:gd name="connsiteY1" fmla="*/ 4998 h 10000"/>
                <a:gd name="connsiteX2" fmla="*/ 10 w 10000"/>
                <a:gd name="connsiteY2" fmla="*/ 9902 h 10000"/>
                <a:gd name="connsiteX3" fmla="*/ 9518 w 10000"/>
                <a:gd name="connsiteY3" fmla="*/ 10000 h 10000"/>
                <a:gd name="connsiteX4" fmla="*/ 9518 w 10000"/>
                <a:gd name="connsiteY4" fmla="*/ 0 h 10000"/>
                <a:gd name="connsiteX5" fmla="*/ 0 w 10000"/>
                <a:gd name="connsiteY5" fmla="*/ 15 h 10000"/>
                <a:gd name="connsiteX0" fmla="*/ 86 w 9990"/>
                <a:gd name="connsiteY0" fmla="*/ 0 h 10293"/>
                <a:gd name="connsiteX1" fmla="*/ 709 w 9990"/>
                <a:gd name="connsiteY1" fmla="*/ 5291 h 10293"/>
                <a:gd name="connsiteX2" fmla="*/ 0 w 9990"/>
                <a:gd name="connsiteY2" fmla="*/ 10195 h 10293"/>
                <a:gd name="connsiteX3" fmla="*/ 9508 w 9990"/>
                <a:gd name="connsiteY3" fmla="*/ 10293 h 10293"/>
                <a:gd name="connsiteX4" fmla="*/ 9508 w 9990"/>
                <a:gd name="connsiteY4" fmla="*/ 293 h 10293"/>
                <a:gd name="connsiteX5" fmla="*/ 86 w 9990"/>
                <a:gd name="connsiteY5" fmla="*/ 0 h 10293"/>
                <a:gd name="connsiteX0" fmla="*/ 127 w 10000"/>
                <a:gd name="connsiteY0" fmla="*/ 0 h 9775"/>
                <a:gd name="connsiteX1" fmla="*/ 710 w 10000"/>
                <a:gd name="connsiteY1" fmla="*/ 4915 h 9775"/>
                <a:gd name="connsiteX2" fmla="*/ 0 w 10000"/>
                <a:gd name="connsiteY2" fmla="*/ 9680 h 9775"/>
                <a:gd name="connsiteX3" fmla="*/ 9518 w 10000"/>
                <a:gd name="connsiteY3" fmla="*/ 9775 h 9775"/>
                <a:gd name="connsiteX4" fmla="*/ 9518 w 10000"/>
                <a:gd name="connsiteY4" fmla="*/ 60 h 9775"/>
                <a:gd name="connsiteX5" fmla="*/ 127 w 10000"/>
                <a:gd name="connsiteY5" fmla="*/ 0 h 9775"/>
                <a:gd name="connsiteX0" fmla="*/ 0 w 9873"/>
                <a:gd name="connsiteY0" fmla="*/ 0 h 10000"/>
                <a:gd name="connsiteX1" fmla="*/ 583 w 9873"/>
                <a:gd name="connsiteY1" fmla="*/ 5028 h 10000"/>
                <a:gd name="connsiteX2" fmla="*/ 10 w 9873"/>
                <a:gd name="connsiteY2" fmla="*/ 9826 h 10000"/>
                <a:gd name="connsiteX3" fmla="*/ 9391 w 9873"/>
                <a:gd name="connsiteY3" fmla="*/ 10000 h 10000"/>
                <a:gd name="connsiteX4" fmla="*/ 9391 w 9873"/>
                <a:gd name="connsiteY4" fmla="*/ 61 h 10000"/>
                <a:gd name="connsiteX5" fmla="*/ 0 w 9873"/>
                <a:gd name="connsiteY5" fmla="*/ 0 h 10000"/>
                <a:gd name="connsiteX0" fmla="*/ 0 w 10000"/>
                <a:gd name="connsiteY0" fmla="*/ 0 h 10000"/>
                <a:gd name="connsiteX1" fmla="*/ 590 w 10000"/>
                <a:gd name="connsiteY1" fmla="*/ 5028 h 10000"/>
                <a:gd name="connsiteX2" fmla="*/ 10 w 10000"/>
                <a:gd name="connsiteY2" fmla="*/ 9826 h 10000"/>
                <a:gd name="connsiteX3" fmla="*/ 9512 w 10000"/>
                <a:gd name="connsiteY3" fmla="*/ 10000 h 10000"/>
                <a:gd name="connsiteX4" fmla="*/ 9512 w 10000"/>
                <a:gd name="connsiteY4" fmla="*/ 61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extrusionOk="0">
                  <a:moveTo>
                    <a:pt x="0" y="0"/>
                  </a:moveTo>
                  <a:cubicBezTo>
                    <a:pt x="211" y="1753"/>
                    <a:pt x="380" y="3276"/>
                    <a:pt x="590" y="5028"/>
                  </a:cubicBezTo>
                  <a:cubicBezTo>
                    <a:pt x="374" y="6731"/>
                    <a:pt x="240" y="8200"/>
                    <a:pt x="10" y="9826"/>
                  </a:cubicBezTo>
                  <a:lnTo>
                    <a:pt x="9512" y="10000"/>
                  </a:lnTo>
                  <a:cubicBezTo>
                    <a:pt x="10219" y="6552"/>
                    <a:pt x="10106" y="3306"/>
                    <a:pt x="9512" y="61"/>
                  </a:cubicBezTo>
                  <a:lnTo>
                    <a:pt x="0" y="0"/>
                  </a:lnTo>
                  <a:close/>
                </a:path>
              </a:pathLst>
            </a:custGeom>
            <a:grpFill/>
            <a:ln w="19050" cap="flat" cmpd="sng">
              <a:solidFill>
                <a:schemeClr val="accent6">
                  <a:lumMod val="25000"/>
                </a:schemeClr>
              </a:solidFill>
              <a:prstDash val="solid"/>
              <a:round/>
              <a:headEnd type="none" w="sm" len="sm"/>
              <a:tailEnd type="none" w="sm" len="sm"/>
            </a:ln>
          </p:spPr>
          <p:txBody>
            <a:bodyPr spcFirstLastPara="1" wrap="square" lIns="91425" tIns="91425" rIns="91425" bIns="91425" anchor="ctr" anchorCtr="0">
              <a:noAutofit/>
            </a:bodyPr>
            <a:lstStyle/>
            <a:p>
              <a:pPr algn="ctr"/>
              <a:r>
                <a:rPr lang="ar-SA" sz="2400" b="1" dirty="0">
                  <a:ln w="6600">
                    <a:noFill/>
                    <a:prstDash val="solid"/>
                  </a:ln>
                  <a:solidFill>
                    <a:srgbClr val="FFD1AF"/>
                  </a:solidFill>
                  <a:effectLst>
                    <a:glow rad="76200">
                      <a:schemeClr val="accent6">
                        <a:lumMod val="25000"/>
                      </a:schemeClr>
                    </a:glow>
                  </a:effectLst>
                  <a:cs typeface="AlWatanHeadlines-Bold" panose="00000700000000000000" pitchFamily="2" charset="-78"/>
                </a:rPr>
                <a:t>المكتبات</a:t>
              </a:r>
              <a:endParaRPr sz="2400" b="1" dirty="0">
                <a:ln w="6600">
                  <a:noFill/>
                  <a:prstDash val="solid"/>
                </a:ln>
                <a:solidFill>
                  <a:srgbClr val="FFD1AF"/>
                </a:solidFill>
                <a:effectLst>
                  <a:glow rad="76200">
                    <a:schemeClr val="accent6">
                      <a:lumMod val="25000"/>
                    </a:schemeClr>
                  </a:glow>
                </a:effectLst>
                <a:cs typeface="AlWatanHeadlines-Bold" panose="00000700000000000000" pitchFamily="2" charset="-78"/>
              </a:endParaRPr>
            </a:p>
          </p:txBody>
        </p:sp>
      </p:grpSp>
      <p:grpSp>
        <p:nvGrpSpPr>
          <p:cNvPr id="56" name="Google Shape;2317;p59">
            <a:extLst>
              <a:ext uri="{FF2B5EF4-FFF2-40B4-BE49-F238E27FC236}">
                <a16:creationId xmlns:a16="http://schemas.microsoft.com/office/drawing/2014/main" id="{0AB9B6AD-B7C7-4129-97FD-22EDA78DF277}"/>
              </a:ext>
            </a:extLst>
          </p:cNvPr>
          <p:cNvGrpSpPr/>
          <p:nvPr/>
        </p:nvGrpSpPr>
        <p:grpSpPr>
          <a:xfrm flipH="1">
            <a:off x="5685857" y="2774901"/>
            <a:ext cx="3122089" cy="421200"/>
            <a:chOff x="4476564" y="2464088"/>
            <a:chExt cx="580441" cy="171076"/>
          </a:xfrm>
          <a:solidFill>
            <a:schemeClr val="accent5">
              <a:lumMod val="75000"/>
            </a:schemeClr>
          </a:solidFill>
        </p:grpSpPr>
        <p:sp>
          <p:nvSpPr>
            <p:cNvPr id="57" name="Google Shape;2318;p59">
              <a:extLst>
                <a:ext uri="{FF2B5EF4-FFF2-40B4-BE49-F238E27FC236}">
                  <a16:creationId xmlns:a16="http://schemas.microsoft.com/office/drawing/2014/main" id="{F4AD14AB-E212-4616-991F-C0EF29038F06}"/>
                </a:ext>
              </a:extLst>
            </p:cNvPr>
            <p:cNvSpPr/>
            <p:nvPr/>
          </p:nvSpPr>
          <p:spPr>
            <a:xfrm>
              <a:off x="4476564" y="2464088"/>
              <a:ext cx="121528" cy="167492"/>
            </a:xfrm>
            <a:custGeom>
              <a:avLst/>
              <a:gdLst>
                <a:gd name="connsiteX0" fmla="*/ 1332 w 11330"/>
                <a:gd name="connsiteY0" fmla="*/ 0 h 9997"/>
                <a:gd name="connsiteX1" fmla="*/ 1332 w 11330"/>
                <a:gd name="connsiteY1" fmla="*/ 9997 h 9997"/>
                <a:gd name="connsiteX2" fmla="*/ 8390 w 11330"/>
                <a:gd name="connsiteY2" fmla="*/ 9997 h 9997"/>
                <a:gd name="connsiteX3" fmla="*/ 11330 w 11330"/>
                <a:gd name="connsiteY3" fmla="*/ 4997 h 9997"/>
                <a:gd name="connsiteX4" fmla="*/ 8390 w 11330"/>
                <a:gd name="connsiteY4" fmla="*/ 0 h 9997"/>
                <a:gd name="connsiteX5" fmla="*/ 1332 w 11330"/>
                <a:gd name="connsiteY5" fmla="*/ 0 h 9997"/>
                <a:gd name="connsiteX0" fmla="*/ 1985 w 10809"/>
                <a:gd name="connsiteY0" fmla="*/ 0 h 10000"/>
                <a:gd name="connsiteX1" fmla="*/ 1985 w 10809"/>
                <a:gd name="connsiteY1" fmla="*/ 10000 h 10000"/>
                <a:gd name="connsiteX2" fmla="*/ 8214 w 10809"/>
                <a:gd name="connsiteY2" fmla="*/ 10000 h 10000"/>
                <a:gd name="connsiteX3" fmla="*/ 10809 w 10809"/>
                <a:gd name="connsiteY3" fmla="*/ 4998 h 10000"/>
                <a:gd name="connsiteX4" fmla="*/ 8214 w 10809"/>
                <a:gd name="connsiteY4" fmla="*/ 0 h 10000"/>
                <a:gd name="connsiteX5" fmla="*/ 1985 w 10809"/>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09" h="10000" extrusionOk="0">
                  <a:moveTo>
                    <a:pt x="1985" y="0"/>
                  </a:moveTo>
                  <a:cubicBezTo>
                    <a:pt x="-662" y="2658"/>
                    <a:pt x="-662" y="7477"/>
                    <a:pt x="1985" y="10000"/>
                  </a:cubicBezTo>
                  <a:lnTo>
                    <a:pt x="8214" y="10000"/>
                  </a:lnTo>
                  <a:lnTo>
                    <a:pt x="10809" y="4998"/>
                  </a:lnTo>
                  <a:lnTo>
                    <a:pt x="8214" y="0"/>
                  </a:lnTo>
                  <a:lnTo>
                    <a:pt x="1985" y="0"/>
                  </a:lnTo>
                  <a:close/>
                </a:path>
              </a:pathLst>
            </a:custGeom>
            <a:solidFill>
              <a:schemeClr val="accent5">
                <a:lumMod val="90000"/>
              </a:schemeClr>
            </a:solidFill>
            <a:ln w="19050" cap="flat" cmpd="sng">
              <a:solidFill>
                <a:schemeClr val="accent6">
                  <a:lumMod val="2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1">
                <a:lnSpc>
                  <a:spcPct val="60000"/>
                </a:lnSpc>
                <a:buFont typeface="Arial"/>
                <a:buNone/>
              </a:pPr>
              <a:r>
                <a:rPr lang="ar-SA" sz="2800" b="1" dirty="0">
                  <a:ln w="6600">
                    <a:solidFill>
                      <a:schemeClr val="accent6">
                        <a:lumMod val="25000"/>
                      </a:schemeClr>
                    </a:solidFill>
                    <a:prstDash val="solid"/>
                  </a:ln>
                  <a:solidFill>
                    <a:srgbClr val="FFE7D5"/>
                  </a:solidFill>
                  <a:effectLst>
                    <a:outerShdw dist="38100" dir="2700000" algn="tl" rotWithShape="0">
                      <a:schemeClr val="accent6">
                        <a:lumMod val="25000"/>
                      </a:schemeClr>
                    </a:outerShdw>
                  </a:effectLst>
                  <a:cs typeface="AlWatanHeadlines-Bold" panose="00000700000000000000" pitchFamily="2" charset="-78"/>
                </a:rPr>
                <a:t>ج</a:t>
              </a:r>
              <a:endParaRPr sz="2800" b="1" dirty="0">
                <a:ln w="6600">
                  <a:solidFill>
                    <a:schemeClr val="accent6">
                      <a:lumMod val="25000"/>
                    </a:schemeClr>
                  </a:solidFill>
                  <a:prstDash val="solid"/>
                </a:ln>
                <a:solidFill>
                  <a:srgbClr val="FFE7D5"/>
                </a:solidFill>
                <a:effectLst>
                  <a:outerShdw dist="38100" dir="2700000" algn="tl" rotWithShape="0">
                    <a:schemeClr val="accent6">
                      <a:lumMod val="25000"/>
                    </a:schemeClr>
                  </a:outerShdw>
                </a:effectLst>
                <a:cs typeface="AlWatanHeadlines-Bold" panose="00000700000000000000" pitchFamily="2" charset="-78"/>
              </a:endParaRPr>
            </a:p>
          </p:txBody>
        </p:sp>
        <p:sp>
          <p:nvSpPr>
            <p:cNvPr id="58" name="Google Shape;2319;p59">
              <a:extLst>
                <a:ext uri="{FF2B5EF4-FFF2-40B4-BE49-F238E27FC236}">
                  <a16:creationId xmlns:a16="http://schemas.microsoft.com/office/drawing/2014/main" id="{EEF7A5D1-B722-47F1-A994-E1D441BB27FE}"/>
                </a:ext>
              </a:extLst>
            </p:cNvPr>
            <p:cNvSpPr/>
            <p:nvPr/>
          </p:nvSpPr>
          <p:spPr>
            <a:xfrm>
              <a:off x="4577542" y="2464088"/>
              <a:ext cx="479463" cy="171076"/>
            </a:xfrm>
            <a:custGeom>
              <a:avLst/>
              <a:gdLst>
                <a:gd name="connsiteX0" fmla="*/ 185 w 9999"/>
                <a:gd name="connsiteY0" fmla="*/ 0 h 10444"/>
                <a:gd name="connsiteX1" fmla="*/ 1069 w 9999"/>
                <a:gd name="connsiteY1" fmla="*/ 5444 h 10444"/>
                <a:gd name="connsiteX2" fmla="*/ 0 w 9999"/>
                <a:gd name="connsiteY2" fmla="*/ 10444 h 10444"/>
                <a:gd name="connsiteX3" fmla="*/ 9999 w 9999"/>
                <a:gd name="connsiteY3" fmla="*/ 10444 h 10444"/>
                <a:gd name="connsiteX4" fmla="*/ 9999 w 9999"/>
                <a:gd name="connsiteY4" fmla="*/ 447 h 10444"/>
                <a:gd name="connsiteX5" fmla="*/ 185 w 9999"/>
                <a:gd name="connsiteY5" fmla="*/ 0 h 10444"/>
                <a:gd name="connsiteX0" fmla="*/ 0 w 9815"/>
                <a:gd name="connsiteY0" fmla="*/ 0 h 10239"/>
                <a:gd name="connsiteX1" fmla="*/ 884 w 9815"/>
                <a:gd name="connsiteY1" fmla="*/ 5213 h 10239"/>
                <a:gd name="connsiteX2" fmla="*/ 17 w 9815"/>
                <a:gd name="connsiteY2" fmla="*/ 10239 h 10239"/>
                <a:gd name="connsiteX3" fmla="*/ 9815 w 9815"/>
                <a:gd name="connsiteY3" fmla="*/ 10000 h 10239"/>
                <a:gd name="connsiteX4" fmla="*/ 9815 w 9815"/>
                <a:gd name="connsiteY4" fmla="*/ 428 h 10239"/>
                <a:gd name="connsiteX5" fmla="*/ 0 w 9815"/>
                <a:gd name="connsiteY5" fmla="*/ 0 h 10239"/>
                <a:gd name="connsiteX0" fmla="*/ 0 w 10000"/>
                <a:gd name="connsiteY0" fmla="*/ 0 h 10000"/>
                <a:gd name="connsiteX1" fmla="*/ 815 w 10000"/>
                <a:gd name="connsiteY1" fmla="*/ 5091 h 10000"/>
                <a:gd name="connsiteX2" fmla="*/ 17 w 10000"/>
                <a:gd name="connsiteY2" fmla="*/ 10000 h 10000"/>
                <a:gd name="connsiteX3" fmla="*/ 10000 w 10000"/>
                <a:gd name="connsiteY3" fmla="*/ 9767 h 10000"/>
                <a:gd name="connsiteX4" fmla="*/ 10000 w 10000"/>
                <a:gd name="connsiteY4" fmla="*/ 418 h 10000"/>
                <a:gd name="connsiteX5" fmla="*/ 0 w 10000"/>
                <a:gd name="connsiteY5" fmla="*/ 0 h 10000"/>
                <a:gd name="connsiteX0" fmla="*/ 0 w 10000"/>
                <a:gd name="connsiteY0" fmla="*/ 0 h 10000"/>
                <a:gd name="connsiteX1" fmla="*/ 815 w 10000"/>
                <a:gd name="connsiteY1" fmla="*/ 5091 h 10000"/>
                <a:gd name="connsiteX2" fmla="*/ 17 w 10000"/>
                <a:gd name="connsiteY2" fmla="*/ 10000 h 10000"/>
                <a:gd name="connsiteX3" fmla="*/ 10000 w 10000"/>
                <a:gd name="connsiteY3" fmla="*/ 9767 h 10000"/>
                <a:gd name="connsiteX4" fmla="*/ 10000 w 10000"/>
                <a:gd name="connsiteY4" fmla="*/ 418 h 10000"/>
                <a:gd name="connsiteX5" fmla="*/ 0 w 10000"/>
                <a:gd name="connsiteY5" fmla="*/ 0 h 10000"/>
                <a:gd name="connsiteX0" fmla="*/ 0 w 10000"/>
                <a:gd name="connsiteY0" fmla="*/ 0 h 10000"/>
                <a:gd name="connsiteX1" fmla="*/ 815 w 10000"/>
                <a:gd name="connsiteY1" fmla="*/ 5091 h 10000"/>
                <a:gd name="connsiteX2" fmla="*/ 17 w 10000"/>
                <a:gd name="connsiteY2" fmla="*/ 10000 h 10000"/>
                <a:gd name="connsiteX3" fmla="*/ 10000 w 10000"/>
                <a:gd name="connsiteY3" fmla="*/ 9767 h 10000"/>
                <a:gd name="connsiteX4" fmla="*/ 10000 w 10000"/>
                <a:gd name="connsiteY4" fmla="*/ 418 h 10000"/>
                <a:gd name="connsiteX5" fmla="*/ 0 w 10000"/>
                <a:gd name="connsiteY5" fmla="*/ 0 h 10000"/>
                <a:gd name="connsiteX0" fmla="*/ 0 w 10176"/>
                <a:gd name="connsiteY0" fmla="*/ 0 h 10000"/>
                <a:gd name="connsiteX1" fmla="*/ 815 w 10176"/>
                <a:gd name="connsiteY1" fmla="*/ 5091 h 10000"/>
                <a:gd name="connsiteX2" fmla="*/ 17 w 10176"/>
                <a:gd name="connsiteY2" fmla="*/ 10000 h 10000"/>
                <a:gd name="connsiteX3" fmla="*/ 10000 w 10176"/>
                <a:gd name="connsiteY3" fmla="*/ 9767 h 10000"/>
                <a:gd name="connsiteX4" fmla="*/ 10000 w 10176"/>
                <a:gd name="connsiteY4" fmla="*/ 418 h 10000"/>
                <a:gd name="connsiteX5" fmla="*/ 0 w 10176"/>
                <a:gd name="connsiteY5" fmla="*/ 0 h 10000"/>
                <a:gd name="connsiteX0" fmla="*/ 0 w 10503"/>
                <a:gd name="connsiteY0" fmla="*/ 0 h 10000"/>
                <a:gd name="connsiteX1" fmla="*/ 815 w 10503"/>
                <a:gd name="connsiteY1" fmla="*/ 5091 h 10000"/>
                <a:gd name="connsiteX2" fmla="*/ 17 w 10503"/>
                <a:gd name="connsiteY2" fmla="*/ 10000 h 10000"/>
                <a:gd name="connsiteX3" fmla="*/ 10000 w 10503"/>
                <a:gd name="connsiteY3" fmla="*/ 9767 h 10000"/>
                <a:gd name="connsiteX4" fmla="*/ 10000 w 10503"/>
                <a:gd name="connsiteY4" fmla="*/ 418 h 10000"/>
                <a:gd name="connsiteX5" fmla="*/ 0 w 10503"/>
                <a:gd name="connsiteY5" fmla="*/ 0 h 10000"/>
                <a:gd name="connsiteX0" fmla="*/ 0 w 10503"/>
                <a:gd name="connsiteY0" fmla="*/ 0 h 10000"/>
                <a:gd name="connsiteX1" fmla="*/ 815 w 10503"/>
                <a:gd name="connsiteY1" fmla="*/ 5091 h 10000"/>
                <a:gd name="connsiteX2" fmla="*/ 17 w 10503"/>
                <a:gd name="connsiteY2" fmla="*/ 10000 h 10000"/>
                <a:gd name="connsiteX3" fmla="*/ 10000 w 10503"/>
                <a:gd name="connsiteY3" fmla="*/ 9767 h 10000"/>
                <a:gd name="connsiteX4" fmla="*/ 10000 w 10503"/>
                <a:gd name="connsiteY4" fmla="*/ 418 h 10000"/>
                <a:gd name="connsiteX5" fmla="*/ 0 w 10503"/>
                <a:gd name="connsiteY5" fmla="*/ 0 h 10000"/>
                <a:gd name="connsiteX0" fmla="*/ 47 w 10486"/>
                <a:gd name="connsiteY0" fmla="*/ 14 h 9582"/>
                <a:gd name="connsiteX1" fmla="*/ 798 w 10486"/>
                <a:gd name="connsiteY1" fmla="*/ 4673 h 9582"/>
                <a:gd name="connsiteX2" fmla="*/ 0 w 10486"/>
                <a:gd name="connsiteY2" fmla="*/ 9582 h 9582"/>
                <a:gd name="connsiteX3" fmla="*/ 9983 w 10486"/>
                <a:gd name="connsiteY3" fmla="*/ 9349 h 9582"/>
                <a:gd name="connsiteX4" fmla="*/ 9983 w 10486"/>
                <a:gd name="connsiteY4" fmla="*/ 0 h 9582"/>
                <a:gd name="connsiteX5" fmla="*/ 47 w 10486"/>
                <a:gd name="connsiteY5" fmla="*/ 14 h 9582"/>
                <a:gd name="connsiteX0" fmla="*/ 45 w 10000"/>
                <a:gd name="connsiteY0" fmla="*/ 15 h 9757"/>
                <a:gd name="connsiteX1" fmla="*/ 761 w 10000"/>
                <a:gd name="connsiteY1" fmla="*/ 4877 h 9757"/>
                <a:gd name="connsiteX2" fmla="*/ 0 w 10000"/>
                <a:gd name="connsiteY2" fmla="*/ 9436 h 9757"/>
                <a:gd name="connsiteX3" fmla="*/ 9520 w 10000"/>
                <a:gd name="connsiteY3" fmla="*/ 9757 h 9757"/>
                <a:gd name="connsiteX4" fmla="*/ 9520 w 10000"/>
                <a:gd name="connsiteY4" fmla="*/ 0 h 9757"/>
                <a:gd name="connsiteX5" fmla="*/ 45 w 10000"/>
                <a:gd name="connsiteY5" fmla="*/ 15 h 9757"/>
                <a:gd name="connsiteX0" fmla="*/ 0 w 9955"/>
                <a:gd name="connsiteY0" fmla="*/ 15 h 10000"/>
                <a:gd name="connsiteX1" fmla="*/ 716 w 9955"/>
                <a:gd name="connsiteY1" fmla="*/ 4998 h 10000"/>
                <a:gd name="connsiteX2" fmla="*/ 37 w 9955"/>
                <a:gd name="connsiteY2" fmla="*/ 9902 h 10000"/>
                <a:gd name="connsiteX3" fmla="*/ 9475 w 9955"/>
                <a:gd name="connsiteY3" fmla="*/ 10000 h 10000"/>
                <a:gd name="connsiteX4" fmla="*/ 9475 w 9955"/>
                <a:gd name="connsiteY4" fmla="*/ 0 h 10000"/>
                <a:gd name="connsiteX5" fmla="*/ 0 w 9955"/>
                <a:gd name="connsiteY5" fmla="*/ 15 h 10000"/>
                <a:gd name="connsiteX0" fmla="*/ 0 w 10000"/>
                <a:gd name="connsiteY0" fmla="*/ 15 h 10000"/>
                <a:gd name="connsiteX1" fmla="*/ 719 w 10000"/>
                <a:gd name="connsiteY1" fmla="*/ 4998 h 10000"/>
                <a:gd name="connsiteX2" fmla="*/ 37 w 10000"/>
                <a:gd name="connsiteY2" fmla="*/ 9902 h 10000"/>
                <a:gd name="connsiteX3" fmla="*/ 9518 w 10000"/>
                <a:gd name="connsiteY3" fmla="*/ 10000 h 10000"/>
                <a:gd name="connsiteX4" fmla="*/ 9518 w 10000"/>
                <a:gd name="connsiteY4" fmla="*/ 0 h 10000"/>
                <a:gd name="connsiteX5" fmla="*/ 0 w 10000"/>
                <a:gd name="connsiteY5" fmla="*/ 15 h 10000"/>
                <a:gd name="connsiteX0" fmla="*/ 0 w 10000"/>
                <a:gd name="connsiteY0" fmla="*/ 15 h 10000"/>
                <a:gd name="connsiteX1" fmla="*/ 719 w 10000"/>
                <a:gd name="connsiteY1" fmla="*/ 4998 h 10000"/>
                <a:gd name="connsiteX2" fmla="*/ 10 w 10000"/>
                <a:gd name="connsiteY2" fmla="*/ 9902 h 10000"/>
                <a:gd name="connsiteX3" fmla="*/ 9518 w 10000"/>
                <a:gd name="connsiteY3" fmla="*/ 10000 h 10000"/>
                <a:gd name="connsiteX4" fmla="*/ 9518 w 10000"/>
                <a:gd name="connsiteY4" fmla="*/ 0 h 10000"/>
                <a:gd name="connsiteX5" fmla="*/ 0 w 10000"/>
                <a:gd name="connsiteY5" fmla="*/ 15 h 10000"/>
                <a:gd name="connsiteX0" fmla="*/ 86 w 9990"/>
                <a:gd name="connsiteY0" fmla="*/ 0 h 10293"/>
                <a:gd name="connsiteX1" fmla="*/ 709 w 9990"/>
                <a:gd name="connsiteY1" fmla="*/ 5291 h 10293"/>
                <a:gd name="connsiteX2" fmla="*/ 0 w 9990"/>
                <a:gd name="connsiteY2" fmla="*/ 10195 h 10293"/>
                <a:gd name="connsiteX3" fmla="*/ 9508 w 9990"/>
                <a:gd name="connsiteY3" fmla="*/ 10293 h 10293"/>
                <a:gd name="connsiteX4" fmla="*/ 9508 w 9990"/>
                <a:gd name="connsiteY4" fmla="*/ 293 h 10293"/>
                <a:gd name="connsiteX5" fmla="*/ 86 w 9990"/>
                <a:gd name="connsiteY5" fmla="*/ 0 h 10293"/>
                <a:gd name="connsiteX0" fmla="*/ 127 w 10000"/>
                <a:gd name="connsiteY0" fmla="*/ 0 h 9775"/>
                <a:gd name="connsiteX1" fmla="*/ 710 w 10000"/>
                <a:gd name="connsiteY1" fmla="*/ 4915 h 9775"/>
                <a:gd name="connsiteX2" fmla="*/ 0 w 10000"/>
                <a:gd name="connsiteY2" fmla="*/ 9680 h 9775"/>
                <a:gd name="connsiteX3" fmla="*/ 9518 w 10000"/>
                <a:gd name="connsiteY3" fmla="*/ 9775 h 9775"/>
                <a:gd name="connsiteX4" fmla="*/ 9518 w 10000"/>
                <a:gd name="connsiteY4" fmla="*/ 60 h 9775"/>
                <a:gd name="connsiteX5" fmla="*/ 127 w 10000"/>
                <a:gd name="connsiteY5" fmla="*/ 0 h 9775"/>
                <a:gd name="connsiteX0" fmla="*/ 0 w 9873"/>
                <a:gd name="connsiteY0" fmla="*/ 0 h 10000"/>
                <a:gd name="connsiteX1" fmla="*/ 583 w 9873"/>
                <a:gd name="connsiteY1" fmla="*/ 5028 h 10000"/>
                <a:gd name="connsiteX2" fmla="*/ 10 w 9873"/>
                <a:gd name="connsiteY2" fmla="*/ 9826 h 10000"/>
                <a:gd name="connsiteX3" fmla="*/ 9391 w 9873"/>
                <a:gd name="connsiteY3" fmla="*/ 10000 h 10000"/>
                <a:gd name="connsiteX4" fmla="*/ 9391 w 9873"/>
                <a:gd name="connsiteY4" fmla="*/ 61 h 10000"/>
                <a:gd name="connsiteX5" fmla="*/ 0 w 9873"/>
                <a:gd name="connsiteY5" fmla="*/ 0 h 10000"/>
                <a:gd name="connsiteX0" fmla="*/ 0 w 10000"/>
                <a:gd name="connsiteY0" fmla="*/ 0 h 10000"/>
                <a:gd name="connsiteX1" fmla="*/ 590 w 10000"/>
                <a:gd name="connsiteY1" fmla="*/ 5028 h 10000"/>
                <a:gd name="connsiteX2" fmla="*/ 10 w 10000"/>
                <a:gd name="connsiteY2" fmla="*/ 9826 h 10000"/>
                <a:gd name="connsiteX3" fmla="*/ 9512 w 10000"/>
                <a:gd name="connsiteY3" fmla="*/ 10000 h 10000"/>
                <a:gd name="connsiteX4" fmla="*/ 9512 w 10000"/>
                <a:gd name="connsiteY4" fmla="*/ 61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extrusionOk="0">
                  <a:moveTo>
                    <a:pt x="0" y="0"/>
                  </a:moveTo>
                  <a:cubicBezTo>
                    <a:pt x="211" y="1753"/>
                    <a:pt x="380" y="3276"/>
                    <a:pt x="590" y="5028"/>
                  </a:cubicBezTo>
                  <a:cubicBezTo>
                    <a:pt x="374" y="6731"/>
                    <a:pt x="240" y="8200"/>
                    <a:pt x="10" y="9826"/>
                  </a:cubicBezTo>
                  <a:lnTo>
                    <a:pt x="9512" y="10000"/>
                  </a:lnTo>
                  <a:cubicBezTo>
                    <a:pt x="10219" y="6552"/>
                    <a:pt x="10106" y="3306"/>
                    <a:pt x="9512" y="61"/>
                  </a:cubicBezTo>
                  <a:lnTo>
                    <a:pt x="0" y="0"/>
                  </a:lnTo>
                  <a:close/>
                </a:path>
              </a:pathLst>
            </a:custGeom>
            <a:grpFill/>
            <a:ln w="19050" cap="flat" cmpd="sng">
              <a:solidFill>
                <a:schemeClr val="accent6">
                  <a:lumMod val="2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a:buFont typeface="Arial"/>
                <a:buNone/>
              </a:pPr>
              <a:r>
                <a:rPr lang="ar-SA" sz="2400" b="1" dirty="0">
                  <a:ln w="6600">
                    <a:noFill/>
                    <a:prstDash val="solid"/>
                  </a:ln>
                  <a:solidFill>
                    <a:srgbClr val="FFD1AF"/>
                  </a:solidFill>
                  <a:effectLst>
                    <a:glow rad="76200">
                      <a:schemeClr val="accent6">
                        <a:lumMod val="25000"/>
                      </a:schemeClr>
                    </a:glow>
                  </a:effectLst>
                  <a:cs typeface="AlWatanHeadlines-Bold" panose="00000700000000000000" pitchFamily="2" charset="-78"/>
                </a:rPr>
                <a:t>التطبيقات التقنية</a:t>
              </a:r>
              <a:endParaRPr sz="2400" b="1" dirty="0">
                <a:ln w="6600">
                  <a:noFill/>
                  <a:prstDash val="solid"/>
                </a:ln>
                <a:solidFill>
                  <a:srgbClr val="FFD1AF"/>
                </a:solidFill>
                <a:effectLst>
                  <a:glow rad="76200">
                    <a:schemeClr val="accent6">
                      <a:lumMod val="25000"/>
                    </a:schemeClr>
                  </a:glow>
                </a:effectLst>
                <a:cs typeface="AlWatanHeadlines-Bold" panose="00000700000000000000" pitchFamily="2" charset="-78"/>
              </a:endParaRPr>
            </a:p>
          </p:txBody>
        </p:sp>
      </p:grpSp>
      <p:grpSp>
        <p:nvGrpSpPr>
          <p:cNvPr id="35" name="Google Shape;2317;p59">
            <a:extLst>
              <a:ext uri="{FF2B5EF4-FFF2-40B4-BE49-F238E27FC236}">
                <a16:creationId xmlns:a16="http://schemas.microsoft.com/office/drawing/2014/main" id="{0AB9B6AD-B7C7-4129-97FD-22EDA78DF277}"/>
              </a:ext>
            </a:extLst>
          </p:cNvPr>
          <p:cNvGrpSpPr/>
          <p:nvPr/>
        </p:nvGrpSpPr>
        <p:grpSpPr>
          <a:xfrm flipH="1">
            <a:off x="5674427" y="2305625"/>
            <a:ext cx="3122089" cy="421200"/>
            <a:chOff x="4476564" y="2464088"/>
            <a:chExt cx="580441" cy="171076"/>
          </a:xfrm>
          <a:solidFill>
            <a:schemeClr val="accent5">
              <a:lumMod val="75000"/>
            </a:schemeClr>
          </a:solidFill>
        </p:grpSpPr>
        <p:sp>
          <p:nvSpPr>
            <p:cNvPr id="36" name="Google Shape;2318;p59">
              <a:extLst>
                <a:ext uri="{FF2B5EF4-FFF2-40B4-BE49-F238E27FC236}">
                  <a16:creationId xmlns:a16="http://schemas.microsoft.com/office/drawing/2014/main" id="{F4AD14AB-E212-4616-991F-C0EF29038F06}"/>
                </a:ext>
              </a:extLst>
            </p:cNvPr>
            <p:cNvSpPr/>
            <p:nvPr/>
          </p:nvSpPr>
          <p:spPr>
            <a:xfrm>
              <a:off x="4476564" y="2464088"/>
              <a:ext cx="121528" cy="167492"/>
            </a:xfrm>
            <a:custGeom>
              <a:avLst/>
              <a:gdLst>
                <a:gd name="connsiteX0" fmla="*/ 1332 w 11330"/>
                <a:gd name="connsiteY0" fmla="*/ 0 h 9997"/>
                <a:gd name="connsiteX1" fmla="*/ 1332 w 11330"/>
                <a:gd name="connsiteY1" fmla="*/ 9997 h 9997"/>
                <a:gd name="connsiteX2" fmla="*/ 8390 w 11330"/>
                <a:gd name="connsiteY2" fmla="*/ 9997 h 9997"/>
                <a:gd name="connsiteX3" fmla="*/ 11330 w 11330"/>
                <a:gd name="connsiteY3" fmla="*/ 4997 h 9997"/>
                <a:gd name="connsiteX4" fmla="*/ 8390 w 11330"/>
                <a:gd name="connsiteY4" fmla="*/ 0 h 9997"/>
                <a:gd name="connsiteX5" fmla="*/ 1332 w 11330"/>
                <a:gd name="connsiteY5" fmla="*/ 0 h 9997"/>
                <a:gd name="connsiteX0" fmla="*/ 1985 w 10809"/>
                <a:gd name="connsiteY0" fmla="*/ 0 h 10000"/>
                <a:gd name="connsiteX1" fmla="*/ 1985 w 10809"/>
                <a:gd name="connsiteY1" fmla="*/ 10000 h 10000"/>
                <a:gd name="connsiteX2" fmla="*/ 8214 w 10809"/>
                <a:gd name="connsiteY2" fmla="*/ 10000 h 10000"/>
                <a:gd name="connsiteX3" fmla="*/ 10809 w 10809"/>
                <a:gd name="connsiteY3" fmla="*/ 4998 h 10000"/>
                <a:gd name="connsiteX4" fmla="*/ 8214 w 10809"/>
                <a:gd name="connsiteY4" fmla="*/ 0 h 10000"/>
                <a:gd name="connsiteX5" fmla="*/ 1985 w 10809"/>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09" h="10000" extrusionOk="0">
                  <a:moveTo>
                    <a:pt x="1985" y="0"/>
                  </a:moveTo>
                  <a:cubicBezTo>
                    <a:pt x="-662" y="2658"/>
                    <a:pt x="-662" y="7477"/>
                    <a:pt x="1985" y="10000"/>
                  </a:cubicBezTo>
                  <a:lnTo>
                    <a:pt x="8214" y="10000"/>
                  </a:lnTo>
                  <a:lnTo>
                    <a:pt x="10809" y="4998"/>
                  </a:lnTo>
                  <a:lnTo>
                    <a:pt x="8214" y="0"/>
                  </a:lnTo>
                  <a:lnTo>
                    <a:pt x="1985" y="0"/>
                  </a:lnTo>
                  <a:close/>
                </a:path>
              </a:pathLst>
            </a:custGeom>
            <a:solidFill>
              <a:schemeClr val="accent5">
                <a:lumMod val="90000"/>
              </a:schemeClr>
            </a:solidFill>
            <a:ln w="19050" cap="flat" cmpd="sng">
              <a:solidFill>
                <a:schemeClr val="accent6">
                  <a:lumMod val="25000"/>
                </a:schemeClr>
              </a:solidFill>
              <a:prstDash val="solid"/>
              <a:round/>
              <a:headEnd type="none" w="sm" len="sm"/>
              <a:tailEnd type="none" w="sm" len="sm"/>
            </a:ln>
          </p:spPr>
          <p:txBody>
            <a:bodyPr spcFirstLastPara="1" wrap="square" lIns="91425" tIns="91425" rIns="91425" bIns="91425" anchor="ctr" anchorCtr="0">
              <a:noAutofit/>
            </a:bodyPr>
            <a:lstStyle/>
            <a:p>
              <a:pPr algn="ctr" rtl="1"/>
              <a:r>
                <a:rPr lang="ar-SA" sz="2800" b="1" dirty="0">
                  <a:ln w="6600">
                    <a:solidFill>
                      <a:schemeClr val="accent6">
                        <a:lumMod val="25000"/>
                      </a:schemeClr>
                    </a:solidFill>
                    <a:prstDash val="solid"/>
                  </a:ln>
                  <a:solidFill>
                    <a:srgbClr val="FFE7D5"/>
                  </a:solidFill>
                  <a:effectLst>
                    <a:outerShdw dist="38100" dir="2700000" algn="tl" rotWithShape="0">
                      <a:schemeClr val="accent6">
                        <a:lumMod val="25000"/>
                      </a:schemeClr>
                    </a:outerShdw>
                  </a:effectLst>
                  <a:cs typeface="AlWatanHeadlines-Bold" panose="00000700000000000000" pitchFamily="2" charset="-78"/>
                </a:rPr>
                <a:t>ب</a:t>
              </a:r>
              <a:endParaRPr sz="2800" b="1" dirty="0">
                <a:ln w="6600">
                  <a:solidFill>
                    <a:schemeClr val="accent6">
                      <a:lumMod val="25000"/>
                    </a:schemeClr>
                  </a:solidFill>
                  <a:prstDash val="solid"/>
                </a:ln>
                <a:solidFill>
                  <a:srgbClr val="FFE7D5"/>
                </a:solidFill>
                <a:effectLst>
                  <a:outerShdw dist="38100" dir="2700000" algn="tl" rotWithShape="0">
                    <a:schemeClr val="accent6">
                      <a:lumMod val="25000"/>
                    </a:schemeClr>
                  </a:outerShdw>
                </a:effectLst>
                <a:cs typeface="AlWatanHeadlines-Bold" panose="00000700000000000000" pitchFamily="2" charset="-78"/>
              </a:endParaRPr>
            </a:p>
          </p:txBody>
        </p:sp>
        <p:sp>
          <p:nvSpPr>
            <p:cNvPr id="37" name="Google Shape;2319;p59">
              <a:extLst>
                <a:ext uri="{FF2B5EF4-FFF2-40B4-BE49-F238E27FC236}">
                  <a16:creationId xmlns:a16="http://schemas.microsoft.com/office/drawing/2014/main" id="{EEF7A5D1-B722-47F1-A994-E1D441BB27FE}"/>
                </a:ext>
              </a:extLst>
            </p:cNvPr>
            <p:cNvSpPr/>
            <p:nvPr/>
          </p:nvSpPr>
          <p:spPr>
            <a:xfrm>
              <a:off x="4577542" y="2464088"/>
              <a:ext cx="479463" cy="171076"/>
            </a:xfrm>
            <a:custGeom>
              <a:avLst/>
              <a:gdLst>
                <a:gd name="connsiteX0" fmla="*/ 185 w 9999"/>
                <a:gd name="connsiteY0" fmla="*/ 0 h 10444"/>
                <a:gd name="connsiteX1" fmla="*/ 1069 w 9999"/>
                <a:gd name="connsiteY1" fmla="*/ 5444 h 10444"/>
                <a:gd name="connsiteX2" fmla="*/ 0 w 9999"/>
                <a:gd name="connsiteY2" fmla="*/ 10444 h 10444"/>
                <a:gd name="connsiteX3" fmla="*/ 9999 w 9999"/>
                <a:gd name="connsiteY3" fmla="*/ 10444 h 10444"/>
                <a:gd name="connsiteX4" fmla="*/ 9999 w 9999"/>
                <a:gd name="connsiteY4" fmla="*/ 447 h 10444"/>
                <a:gd name="connsiteX5" fmla="*/ 185 w 9999"/>
                <a:gd name="connsiteY5" fmla="*/ 0 h 10444"/>
                <a:gd name="connsiteX0" fmla="*/ 0 w 9815"/>
                <a:gd name="connsiteY0" fmla="*/ 0 h 10239"/>
                <a:gd name="connsiteX1" fmla="*/ 884 w 9815"/>
                <a:gd name="connsiteY1" fmla="*/ 5213 h 10239"/>
                <a:gd name="connsiteX2" fmla="*/ 17 w 9815"/>
                <a:gd name="connsiteY2" fmla="*/ 10239 h 10239"/>
                <a:gd name="connsiteX3" fmla="*/ 9815 w 9815"/>
                <a:gd name="connsiteY3" fmla="*/ 10000 h 10239"/>
                <a:gd name="connsiteX4" fmla="*/ 9815 w 9815"/>
                <a:gd name="connsiteY4" fmla="*/ 428 h 10239"/>
                <a:gd name="connsiteX5" fmla="*/ 0 w 9815"/>
                <a:gd name="connsiteY5" fmla="*/ 0 h 10239"/>
                <a:gd name="connsiteX0" fmla="*/ 0 w 10000"/>
                <a:gd name="connsiteY0" fmla="*/ 0 h 10000"/>
                <a:gd name="connsiteX1" fmla="*/ 815 w 10000"/>
                <a:gd name="connsiteY1" fmla="*/ 5091 h 10000"/>
                <a:gd name="connsiteX2" fmla="*/ 17 w 10000"/>
                <a:gd name="connsiteY2" fmla="*/ 10000 h 10000"/>
                <a:gd name="connsiteX3" fmla="*/ 10000 w 10000"/>
                <a:gd name="connsiteY3" fmla="*/ 9767 h 10000"/>
                <a:gd name="connsiteX4" fmla="*/ 10000 w 10000"/>
                <a:gd name="connsiteY4" fmla="*/ 418 h 10000"/>
                <a:gd name="connsiteX5" fmla="*/ 0 w 10000"/>
                <a:gd name="connsiteY5" fmla="*/ 0 h 10000"/>
                <a:gd name="connsiteX0" fmla="*/ 0 w 10000"/>
                <a:gd name="connsiteY0" fmla="*/ 0 h 10000"/>
                <a:gd name="connsiteX1" fmla="*/ 815 w 10000"/>
                <a:gd name="connsiteY1" fmla="*/ 5091 h 10000"/>
                <a:gd name="connsiteX2" fmla="*/ 17 w 10000"/>
                <a:gd name="connsiteY2" fmla="*/ 10000 h 10000"/>
                <a:gd name="connsiteX3" fmla="*/ 10000 w 10000"/>
                <a:gd name="connsiteY3" fmla="*/ 9767 h 10000"/>
                <a:gd name="connsiteX4" fmla="*/ 10000 w 10000"/>
                <a:gd name="connsiteY4" fmla="*/ 418 h 10000"/>
                <a:gd name="connsiteX5" fmla="*/ 0 w 10000"/>
                <a:gd name="connsiteY5" fmla="*/ 0 h 10000"/>
                <a:gd name="connsiteX0" fmla="*/ 0 w 10000"/>
                <a:gd name="connsiteY0" fmla="*/ 0 h 10000"/>
                <a:gd name="connsiteX1" fmla="*/ 815 w 10000"/>
                <a:gd name="connsiteY1" fmla="*/ 5091 h 10000"/>
                <a:gd name="connsiteX2" fmla="*/ 17 w 10000"/>
                <a:gd name="connsiteY2" fmla="*/ 10000 h 10000"/>
                <a:gd name="connsiteX3" fmla="*/ 10000 w 10000"/>
                <a:gd name="connsiteY3" fmla="*/ 9767 h 10000"/>
                <a:gd name="connsiteX4" fmla="*/ 10000 w 10000"/>
                <a:gd name="connsiteY4" fmla="*/ 418 h 10000"/>
                <a:gd name="connsiteX5" fmla="*/ 0 w 10000"/>
                <a:gd name="connsiteY5" fmla="*/ 0 h 10000"/>
                <a:gd name="connsiteX0" fmla="*/ 0 w 10176"/>
                <a:gd name="connsiteY0" fmla="*/ 0 h 10000"/>
                <a:gd name="connsiteX1" fmla="*/ 815 w 10176"/>
                <a:gd name="connsiteY1" fmla="*/ 5091 h 10000"/>
                <a:gd name="connsiteX2" fmla="*/ 17 w 10176"/>
                <a:gd name="connsiteY2" fmla="*/ 10000 h 10000"/>
                <a:gd name="connsiteX3" fmla="*/ 10000 w 10176"/>
                <a:gd name="connsiteY3" fmla="*/ 9767 h 10000"/>
                <a:gd name="connsiteX4" fmla="*/ 10000 w 10176"/>
                <a:gd name="connsiteY4" fmla="*/ 418 h 10000"/>
                <a:gd name="connsiteX5" fmla="*/ 0 w 10176"/>
                <a:gd name="connsiteY5" fmla="*/ 0 h 10000"/>
                <a:gd name="connsiteX0" fmla="*/ 0 w 10503"/>
                <a:gd name="connsiteY0" fmla="*/ 0 h 10000"/>
                <a:gd name="connsiteX1" fmla="*/ 815 w 10503"/>
                <a:gd name="connsiteY1" fmla="*/ 5091 h 10000"/>
                <a:gd name="connsiteX2" fmla="*/ 17 w 10503"/>
                <a:gd name="connsiteY2" fmla="*/ 10000 h 10000"/>
                <a:gd name="connsiteX3" fmla="*/ 10000 w 10503"/>
                <a:gd name="connsiteY3" fmla="*/ 9767 h 10000"/>
                <a:gd name="connsiteX4" fmla="*/ 10000 w 10503"/>
                <a:gd name="connsiteY4" fmla="*/ 418 h 10000"/>
                <a:gd name="connsiteX5" fmla="*/ 0 w 10503"/>
                <a:gd name="connsiteY5" fmla="*/ 0 h 10000"/>
                <a:gd name="connsiteX0" fmla="*/ 0 w 10503"/>
                <a:gd name="connsiteY0" fmla="*/ 0 h 10000"/>
                <a:gd name="connsiteX1" fmla="*/ 815 w 10503"/>
                <a:gd name="connsiteY1" fmla="*/ 5091 h 10000"/>
                <a:gd name="connsiteX2" fmla="*/ 17 w 10503"/>
                <a:gd name="connsiteY2" fmla="*/ 10000 h 10000"/>
                <a:gd name="connsiteX3" fmla="*/ 10000 w 10503"/>
                <a:gd name="connsiteY3" fmla="*/ 9767 h 10000"/>
                <a:gd name="connsiteX4" fmla="*/ 10000 w 10503"/>
                <a:gd name="connsiteY4" fmla="*/ 418 h 10000"/>
                <a:gd name="connsiteX5" fmla="*/ 0 w 10503"/>
                <a:gd name="connsiteY5" fmla="*/ 0 h 10000"/>
                <a:gd name="connsiteX0" fmla="*/ 47 w 10486"/>
                <a:gd name="connsiteY0" fmla="*/ 14 h 9582"/>
                <a:gd name="connsiteX1" fmla="*/ 798 w 10486"/>
                <a:gd name="connsiteY1" fmla="*/ 4673 h 9582"/>
                <a:gd name="connsiteX2" fmla="*/ 0 w 10486"/>
                <a:gd name="connsiteY2" fmla="*/ 9582 h 9582"/>
                <a:gd name="connsiteX3" fmla="*/ 9983 w 10486"/>
                <a:gd name="connsiteY3" fmla="*/ 9349 h 9582"/>
                <a:gd name="connsiteX4" fmla="*/ 9983 w 10486"/>
                <a:gd name="connsiteY4" fmla="*/ 0 h 9582"/>
                <a:gd name="connsiteX5" fmla="*/ 47 w 10486"/>
                <a:gd name="connsiteY5" fmla="*/ 14 h 9582"/>
                <a:gd name="connsiteX0" fmla="*/ 45 w 10000"/>
                <a:gd name="connsiteY0" fmla="*/ 15 h 9757"/>
                <a:gd name="connsiteX1" fmla="*/ 761 w 10000"/>
                <a:gd name="connsiteY1" fmla="*/ 4877 h 9757"/>
                <a:gd name="connsiteX2" fmla="*/ 0 w 10000"/>
                <a:gd name="connsiteY2" fmla="*/ 9436 h 9757"/>
                <a:gd name="connsiteX3" fmla="*/ 9520 w 10000"/>
                <a:gd name="connsiteY3" fmla="*/ 9757 h 9757"/>
                <a:gd name="connsiteX4" fmla="*/ 9520 w 10000"/>
                <a:gd name="connsiteY4" fmla="*/ 0 h 9757"/>
                <a:gd name="connsiteX5" fmla="*/ 45 w 10000"/>
                <a:gd name="connsiteY5" fmla="*/ 15 h 9757"/>
                <a:gd name="connsiteX0" fmla="*/ 0 w 9955"/>
                <a:gd name="connsiteY0" fmla="*/ 15 h 10000"/>
                <a:gd name="connsiteX1" fmla="*/ 716 w 9955"/>
                <a:gd name="connsiteY1" fmla="*/ 4998 h 10000"/>
                <a:gd name="connsiteX2" fmla="*/ 37 w 9955"/>
                <a:gd name="connsiteY2" fmla="*/ 9902 h 10000"/>
                <a:gd name="connsiteX3" fmla="*/ 9475 w 9955"/>
                <a:gd name="connsiteY3" fmla="*/ 10000 h 10000"/>
                <a:gd name="connsiteX4" fmla="*/ 9475 w 9955"/>
                <a:gd name="connsiteY4" fmla="*/ 0 h 10000"/>
                <a:gd name="connsiteX5" fmla="*/ 0 w 9955"/>
                <a:gd name="connsiteY5" fmla="*/ 15 h 10000"/>
                <a:gd name="connsiteX0" fmla="*/ 0 w 10000"/>
                <a:gd name="connsiteY0" fmla="*/ 15 h 10000"/>
                <a:gd name="connsiteX1" fmla="*/ 719 w 10000"/>
                <a:gd name="connsiteY1" fmla="*/ 4998 h 10000"/>
                <a:gd name="connsiteX2" fmla="*/ 37 w 10000"/>
                <a:gd name="connsiteY2" fmla="*/ 9902 h 10000"/>
                <a:gd name="connsiteX3" fmla="*/ 9518 w 10000"/>
                <a:gd name="connsiteY3" fmla="*/ 10000 h 10000"/>
                <a:gd name="connsiteX4" fmla="*/ 9518 w 10000"/>
                <a:gd name="connsiteY4" fmla="*/ 0 h 10000"/>
                <a:gd name="connsiteX5" fmla="*/ 0 w 10000"/>
                <a:gd name="connsiteY5" fmla="*/ 15 h 10000"/>
                <a:gd name="connsiteX0" fmla="*/ 0 w 10000"/>
                <a:gd name="connsiteY0" fmla="*/ 15 h 10000"/>
                <a:gd name="connsiteX1" fmla="*/ 719 w 10000"/>
                <a:gd name="connsiteY1" fmla="*/ 4998 h 10000"/>
                <a:gd name="connsiteX2" fmla="*/ 10 w 10000"/>
                <a:gd name="connsiteY2" fmla="*/ 9902 h 10000"/>
                <a:gd name="connsiteX3" fmla="*/ 9518 w 10000"/>
                <a:gd name="connsiteY3" fmla="*/ 10000 h 10000"/>
                <a:gd name="connsiteX4" fmla="*/ 9518 w 10000"/>
                <a:gd name="connsiteY4" fmla="*/ 0 h 10000"/>
                <a:gd name="connsiteX5" fmla="*/ 0 w 10000"/>
                <a:gd name="connsiteY5" fmla="*/ 15 h 10000"/>
                <a:gd name="connsiteX0" fmla="*/ 86 w 9990"/>
                <a:gd name="connsiteY0" fmla="*/ 0 h 10293"/>
                <a:gd name="connsiteX1" fmla="*/ 709 w 9990"/>
                <a:gd name="connsiteY1" fmla="*/ 5291 h 10293"/>
                <a:gd name="connsiteX2" fmla="*/ 0 w 9990"/>
                <a:gd name="connsiteY2" fmla="*/ 10195 h 10293"/>
                <a:gd name="connsiteX3" fmla="*/ 9508 w 9990"/>
                <a:gd name="connsiteY3" fmla="*/ 10293 h 10293"/>
                <a:gd name="connsiteX4" fmla="*/ 9508 w 9990"/>
                <a:gd name="connsiteY4" fmla="*/ 293 h 10293"/>
                <a:gd name="connsiteX5" fmla="*/ 86 w 9990"/>
                <a:gd name="connsiteY5" fmla="*/ 0 h 10293"/>
                <a:gd name="connsiteX0" fmla="*/ 127 w 10000"/>
                <a:gd name="connsiteY0" fmla="*/ 0 h 9775"/>
                <a:gd name="connsiteX1" fmla="*/ 710 w 10000"/>
                <a:gd name="connsiteY1" fmla="*/ 4915 h 9775"/>
                <a:gd name="connsiteX2" fmla="*/ 0 w 10000"/>
                <a:gd name="connsiteY2" fmla="*/ 9680 h 9775"/>
                <a:gd name="connsiteX3" fmla="*/ 9518 w 10000"/>
                <a:gd name="connsiteY3" fmla="*/ 9775 h 9775"/>
                <a:gd name="connsiteX4" fmla="*/ 9518 w 10000"/>
                <a:gd name="connsiteY4" fmla="*/ 60 h 9775"/>
                <a:gd name="connsiteX5" fmla="*/ 127 w 10000"/>
                <a:gd name="connsiteY5" fmla="*/ 0 h 9775"/>
                <a:gd name="connsiteX0" fmla="*/ 0 w 9873"/>
                <a:gd name="connsiteY0" fmla="*/ 0 h 10000"/>
                <a:gd name="connsiteX1" fmla="*/ 583 w 9873"/>
                <a:gd name="connsiteY1" fmla="*/ 5028 h 10000"/>
                <a:gd name="connsiteX2" fmla="*/ 10 w 9873"/>
                <a:gd name="connsiteY2" fmla="*/ 9826 h 10000"/>
                <a:gd name="connsiteX3" fmla="*/ 9391 w 9873"/>
                <a:gd name="connsiteY3" fmla="*/ 10000 h 10000"/>
                <a:gd name="connsiteX4" fmla="*/ 9391 w 9873"/>
                <a:gd name="connsiteY4" fmla="*/ 61 h 10000"/>
                <a:gd name="connsiteX5" fmla="*/ 0 w 9873"/>
                <a:gd name="connsiteY5" fmla="*/ 0 h 10000"/>
                <a:gd name="connsiteX0" fmla="*/ 0 w 10000"/>
                <a:gd name="connsiteY0" fmla="*/ 0 h 10000"/>
                <a:gd name="connsiteX1" fmla="*/ 590 w 10000"/>
                <a:gd name="connsiteY1" fmla="*/ 5028 h 10000"/>
                <a:gd name="connsiteX2" fmla="*/ 10 w 10000"/>
                <a:gd name="connsiteY2" fmla="*/ 9826 h 10000"/>
                <a:gd name="connsiteX3" fmla="*/ 9512 w 10000"/>
                <a:gd name="connsiteY3" fmla="*/ 10000 h 10000"/>
                <a:gd name="connsiteX4" fmla="*/ 9512 w 10000"/>
                <a:gd name="connsiteY4" fmla="*/ 61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extrusionOk="0">
                  <a:moveTo>
                    <a:pt x="0" y="0"/>
                  </a:moveTo>
                  <a:cubicBezTo>
                    <a:pt x="211" y="1753"/>
                    <a:pt x="380" y="3276"/>
                    <a:pt x="590" y="5028"/>
                  </a:cubicBezTo>
                  <a:cubicBezTo>
                    <a:pt x="374" y="6731"/>
                    <a:pt x="240" y="8200"/>
                    <a:pt x="10" y="9826"/>
                  </a:cubicBezTo>
                  <a:lnTo>
                    <a:pt x="9512" y="10000"/>
                  </a:lnTo>
                  <a:cubicBezTo>
                    <a:pt x="10219" y="6552"/>
                    <a:pt x="10106" y="3306"/>
                    <a:pt x="9512" y="61"/>
                  </a:cubicBezTo>
                  <a:lnTo>
                    <a:pt x="0" y="0"/>
                  </a:lnTo>
                  <a:close/>
                </a:path>
              </a:pathLst>
            </a:custGeom>
            <a:grpFill/>
            <a:ln w="19050" cap="flat" cmpd="sng">
              <a:solidFill>
                <a:schemeClr val="accent6">
                  <a:lumMod val="25000"/>
                </a:schemeClr>
              </a:solidFill>
              <a:prstDash val="solid"/>
              <a:round/>
              <a:headEnd type="none" w="sm" len="sm"/>
              <a:tailEnd type="none" w="sm" len="sm"/>
            </a:ln>
          </p:spPr>
          <p:txBody>
            <a:bodyPr spcFirstLastPara="1" wrap="square" lIns="91425" tIns="91425" rIns="91425" bIns="91425" anchor="ctr" anchorCtr="0">
              <a:noAutofit/>
            </a:bodyPr>
            <a:lstStyle/>
            <a:p>
              <a:pPr algn="ctr"/>
              <a:r>
                <a:rPr lang="ar-SA" sz="2400" b="1" dirty="0">
                  <a:ln w="6600">
                    <a:noFill/>
                    <a:prstDash val="solid"/>
                  </a:ln>
                  <a:solidFill>
                    <a:srgbClr val="FFD1AF"/>
                  </a:solidFill>
                  <a:effectLst>
                    <a:glow rad="76200">
                      <a:schemeClr val="accent6">
                        <a:lumMod val="25000"/>
                      </a:schemeClr>
                    </a:glow>
                  </a:effectLst>
                  <a:cs typeface="AlWatanHeadlines-Bold" panose="00000700000000000000" pitchFamily="2" charset="-78"/>
                </a:rPr>
                <a:t>التلفزيون</a:t>
              </a:r>
              <a:endParaRPr sz="2400" b="1" dirty="0">
                <a:ln w="6600">
                  <a:noFill/>
                  <a:prstDash val="solid"/>
                </a:ln>
                <a:solidFill>
                  <a:srgbClr val="FFD1AF"/>
                </a:solidFill>
                <a:effectLst>
                  <a:glow rad="76200">
                    <a:schemeClr val="accent6">
                      <a:lumMod val="25000"/>
                    </a:schemeClr>
                  </a:glow>
                </a:effectLst>
                <a:cs typeface="AlWatanHeadlines-Bold" panose="00000700000000000000" pitchFamily="2" charset="-78"/>
              </a:endParaRPr>
            </a:p>
          </p:txBody>
        </p:sp>
      </p:grpSp>
      <p:grpSp>
        <p:nvGrpSpPr>
          <p:cNvPr id="62" name="Google Shape;2317;p59">
            <a:extLst>
              <a:ext uri="{FF2B5EF4-FFF2-40B4-BE49-F238E27FC236}">
                <a16:creationId xmlns:a16="http://schemas.microsoft.com/office/drawing/2014/main" id="{0AB9B6AD-B7C7-4129-97FD-22EDA78DF277}"/>
              </a:ext>
            </a:extLst>
          </p:cNvPr>
          <p:cNvGrpSpPr/>
          <p:nvPr/>
        </p:nvGrpSpPr>
        <p:grpSpPr>
          <a:xfrm flipH="1">
            <a:off x="5668993" y="1835326"/>
            <a:ext cx="3122084" cy="421200"/>
            <a:chOff x="4476565" y="2464088"/>
            <a:chExt cx="580440" cy="171076"/>
          </a:xfrm>
          <a:solidFill>
            <a:schemeClr val="accent5">
              <a:lumMod val="75000"/>
            </a:schemeClr>
          </a:solidFill>
        </p:grpSpPr>
        <p:sp>
          <p:nvSpPr>
            <p:cNvPr id="63" name="Google Shape;2318;p59">
              <a:extLst>
                <a:ext uri="{FF2B5EF4-FFF2-40B4-BE49-F238E27FC236}">
                  <a16:creationId xmlns:a16="http://schemas.microsoft.com/office/drawing/2014/main" id="{F4AD14AB-E212-4616-991F-C0EF29038F06}"/>
                </a:ext>
              </a:extLst>
            </p:cNvPr>
            <p:cNvSpPr/>
            <p:nvPr/>
          </p:nvSpPr>
          <p:spPr>
            <a:xfrm>
              <a:off x="4476565" y="2464088"/>
              <a:ext cx="121528" cy="167492"/>
            </a:xfrm>
            <a:custGeom>
              <a:avLst/>
              <a:gdLst>
                <a:gd name="connsiteX0" fmla="*/ 1332 w 11330"/>
                <a:gd name="connsiteY0" fmla="*/ 0 h 9997"/>
                <a:gd name="connsiteX1" fmla="*/ 1332 w 11330"/>
                <a:gd name="connsiteY1" fmla="*/ 9997 h 9997"/>
                <a:gd name="connsiteX2" fmla="*/ 8390 w 11330"/>
                <a:gd name="connsiteY2" fmla="*/ 9997 h 9997"/>
                <a:gd name="connsiteX3" fmla="*/ 11330 w 11330"/>
                <a:gd name="connsiteY3" fmla="*/ 4997 h 9997"/>
                <a:gd name="connsiteX4" fmla="*/ 8390 w 11330"/>
                <a:gd name="connsiteY4" fmla="*/ 0 h 9997"/>
                <a:gd name="connsiteX5" fmla="*/ 1332 w 11330"/>
                <a:gd name="connsiteY5" fmla="*/ 0 h 9997"/>
                <a:gd name="connsiteX0" fmla="*/ 1985 w 10809"/>
                <a:gd name="connsiteY0" fmla="*/ 0 h 10000"/>
                <a:gd name="connsiteX1" fmla="*/ 1985 w 10809"/>
                <a:gd name="connsiteY1" fmla="*/ 10000 h 10000"/>
                <a:gd name="connsiteX2" fmla="*/ 8214 w 10809"/>
                <a:gd name="connsiteY2" fmla="*/ 10000 h 10000"/>
                <a:gd name="connsiteX3" fmla="*/ 10809 w 10809"/>
                <a:gd name="connsiteY3" fmla="*/ 4998 h 10000"/>
                <a:gd name="connsiteX4" fmla="*/ 8214 w 10809"/>
                <a:gd name="connsiteY4" fmla="*/ 0 h 10000"/>
                <a:gd name="connsiteX5" fmla="*/ 1985 w 10809"/>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09" h="10000" extrusionOk="0">
                  <a:moveTo>
                    <a:pt x="1985" y="0"/>
                  </a:moveTo>
                  <a:cubicBezTo>
                    <a:pt x="-662" y="2658"/>
                    <a:pt x="-662" y="7477"/>
                    <a:pt x="1985" y="10000"/>
                  </a:cubicBezTo>
                  <a:lnTo>
                    <a:pt x="8214" y="10000"/>
                  </a:lnTo>
                  <a:lnTo>
                    <a:pt x="10809" y="4998"/>
                  </a:lnTo>
                  <a:lnTo>
                    <a:pt x="8214" y="0"/>
                  </a:lnTo>
                  <a:lnTo>
                    <a:pt x="1985" y="0"/>
                  </a:lnTo>
                  <a:close/>
                </a:path>
              </a:pathLst>
            </a:custGeom>
            <a:solidFill>
              <a:schemeClr val="accent5">
                <a:lumMod val="90000"/>
              </a:schemeClr>
            </a:solidFill>
            <a:ln w="19050" cap="flat" cmpd="sng">
              <a:solidFill>
                <a:schemeClr val="accent6">
                  <a:lumMod val="2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1">
                <a:lnSpc>
                  <a:spcPct val="150000"/>
                </a:lnSpc>
                <a:spcBef>
                  <a:spcPts val="0"/>
                </a:spcBef>
                <a:spcAft>
                  <a:spcPts val="0"/>
                </a:spcAft>
                <a:buNone/>
              </a:pPr>
              <a:r>
                <a:rPr lang="ar-SA" sz="2800" b="1" dirty="0">
                  <a:ln w="6600">
                    <a:solidFill>
                      <a:schemeClr val="accent6">
                        <a:lumMod val="25000"/>
                      </a:schemeClr>
                    </a:solidFill>
                    <a:prstDash val="solid"/>
                  </a:ln>
                  <a:solidFill>
                    <a:srgbClr val="FFE7D5"/>
                  </a:solidFill>
                  <a:effectLst>
                    <a:outerShdw dist="38100" dir="2700000" algn="tl" rotWithShape="0">
                      <a:schemeClr val="accent6">
                        <a:lumMod val="25000"/>
                      </a:schemeClr>
                    </a:outerShdw>
                  </a:effectLst>
                  <a:cs typeface="AlWatanHeadlines-Bold" panose="00000700000000000000" pitchFamily="2" charset="-78"/>
                </a:rPr>
                <a:t>أ</a:t>
              </a:r>
              <a:endParaRPr sz="2800" b="1" dirty="0">
                <a:ln w="6600">
                  <a:solidFill>
                    <a:schemeClr val="accent6">
                      <a:lumMod val="25000"/>
                    </a:schemeClr>
                  </a:solidFill>
                  <a:prstDash val="solid"/>
                </a:ln>
                <a:solidFill>
                  <a:srgbClr val="FFE7D5"/>
                </a:solidFill>
                <a:effectLst>
                  <a:outerShdw dist="38100" dir="2700000" algn="tl" rotWithShape="0">
                    <a:schemeClr val="accent6">
                      <a:lumMod val="25000"/>
                    </a:schemeClr>
                  </a:outerShdw>
                </a:effectLst>
                <a:cs typeface="AlWatanHeadlines-Bold" panose="00000700000000000000" pitchFamily="2" charset="-78"/>
              </a:endParaRPr>
            </a:p>
          </p:txBody>
        </p:sp>
        <p:sp>
          <p:nvSpPr>
            <p:cNvPr id="64" name="Google Shape;2319;p59">
              <a:extLst>
                <a:ext uri="{FF2B5EF4-FFF2-40B4-BE49-F238E27FC236}">
                  <a16:creationId xmlns:a16="http://schemas.microsoft.com/office/drawing/2014/main" id="{EEF7A5D1-B722-47F1-A994-E1D441BB27FE}"/>
                </a:ext>
              </a:extLst>
            </p:cNvPr>
            <p:cNvSpPr/>
            <p:nvPr/>
          </p:nvSpPr>
          <p:spPr>
            <a:xfrm>
              <a:off x="4577542" y="2464088"/>
              <a:ext cx="479463" cy="171076"/>
            </a:xfrm>
            <a:custGeom>
              <a:avLst/>
              <a:gdLst>
                <a:gd name="connsiteX0" fmla="*/ 185 w 9999"/>
                <a:gd name="connsiteY0" fmla="*/ 0 h 10444"/>
                <a:gd name="connsiteX1" fmla="*/ 1069 w 9999"/>
                <a:gd name="connsiteY1" fmla="*/ 5444 h 10444"/>
                <a:gd name="connsiteX2" fmla="*/ 0 w 9999"/>
                <a:gd name="connsiteY2" fmla="*/ 10444 h 10444"/>
                <a:gd name="connsiteX3" fmla="*/ 9999 w 9999"/>
                <a:gd name="connsiteY3" fmla="*/ 10444 h 10444"/>
                <a:gd name="connsiteX4" fmla="*/ 9999 w 9999"/>
                <a:gd name="connsiteY4" fmla="*/ 447 h 10444"/>
                <a:gd name="connsiteX5" fmla="*/ 185 w 9999"/>
                <a:gd name="connsiteY5" fmla="*/ 0 h 10444"/>
                <a:gd name="connsiteX0" fmla="*/ 0 w 9815"/>
                <a:gd name="connsiteY0" fmla="*/ 0 h 10239"/>
                <a:gd name="connsiteX1" fmla="*/ 884 w 9815"/>
                <a:gd name="connsiteY1" fmla="*/ 5213 h 10239"/>
                <a:gd name="connsiteX2" fmla="*/ 17 w 9815"/>
                <a:gd name="connsiteY2" fmla="*/ 10239 h 10239"/>
                <a:gd name="connsiteX3" fmla="*/ 9815 w 9815"/>
                <a:gd name="connsiteY3" fmla="*/ 10000 h 10239"/>
                <a:gd name="connsiteX4" fmla="*/ 9815 w 9815"/>
                <a:gd name="connsiteY4" fmla="*/ 428 h 10239"/>
                <a:gd name="connsiteX5" fmla="*/ 0 w 9815"/>
                <a:gd name="connsiteY5" fmla="*/ 0 h 10239"/>
                <a:gd name="connsiteX0" fmla="*/ 0 w 10000"/>
                <a:gd name="connsiteY0" fmla="*/ 0 h 10000"/>
                <a:gd name="connsiteX1" fmla="*/ 815 w 10000"/>
                <a:gd name="connsiteY1" fmla="*/ 5091 h 10000"/>
                <a:gd name="connsiteX2" fmla="*/ 17 w 10000"/>
                <a:gd name="connsiteY2" fmla="*/ 10000 h 10000"/>
                <a:gd name="connsiteX3" fmla="*/ 10000 w 10000"/>
                <a:gd name="connsiteY3" fmla="*/ 9767 h 10000"/>
                <a:gd name="connsiteX4" fmla="*/ 10000 w 10000"/>
                <a:gd name="connsiteY4" fmla="*/ 418 h 10000"/>
                <a:gd name="connsiteX5" fmla="*/ 0 w 10000"/>
                <a:gd name="connsiteY5" fmla="*/ 0 h 10000"/>
                <a:gd name="connsiteX0" fmla="*/ 0 w 10000"/>
                <a:gd name="connsiteY0" fmla="*/ 0 h 10000"/>
                <a:gd name="connsiteX1" fmla="*/ 815 w 10000"/>
                <a:gd name="connsiteY1" fmla="*/ 5091 h 10000"/>
                <a:gd name="connsiteX2" fmla="*/ 17 w 10000"/>
                <a:gd name="connsiteY2" fmla="*/ 10000 h 10000"/>
                <a:gd name="connsiteX3" fmla="*/ 10000 w 10000"/>
                <a:gd name="connsiteY3" fmla="*/ 9767 h 10000"/>
                <a:gd name="connsiteX4" fmla="*/ 10000 w 10000"/>
                <a:gd name="connsiteY4" fmla="*/ 418 h 10000"/>
                <a:gd name="connsiteX5" fmla="*/ 0 w 10000"/>
                <a:gd name="connsiteY5" fmla="*/ 0 h 10000"/>
                <a:gd name="connsiteX0" fmla="*/ 0 w 10000"/>
                <a:gd name="connsiteY0" fmla="*/ 0 h 10000"/>
                <a:gd name="connsiteX1" fmla="*/ 815 w 10000"/>
                <a:gd name="connsiteY1" fmla="*/ 5091 h 10000"/>
                <a:gd name="connsiteX2" fmla="*/ 17 w 10000"/>
                <a:gd name="connsiteY2" fmla="*/ 10000 h 10000"/>
                <a:gd name="connsiteX3" fmla="*/ 10000 w 10000"/>
                <a:gd name="connsiteY3" fmla="*/ 9767 h 10000"/>
                <a:gd name="connsiteX4" fmla="*/ 10000 w 10000"/>
                <a:gd name="connsiteY4" fmla="*/ 418 h 10000"/>
                <a:gd name="connsiteX5" fmla="*/ 0 w 10000"/>
                <a:gd name="connsiteY5" fmla="*/ 0 h 10000"/>
                <a:gd name="connsiteX0" fmla="*/ 0 w 10176"/>
                <a:gd name="connsiteY0" fmla="*/ 0 h 10000"/>
                <a:gd name="connsiteX1" fmla="*/ 815 w 10176"/>
                <a:gd name="connsiteY1" fmla="*/ 5091 h 10000"/>
                <a:gd name="connsiteX2" fmla="*/ 17 w 10176"/>
                <a:gd name="connsiteY2" fmla="*/ 10000 h 10000"/>
                <a:gd name="connsiteX3" fmla="*/ 10000 w 10176"/>
                <a:gd name="connsiteY3" fmla="*/ 9767 h 10000"/>
                <a:gd name="connsiteX4" fmla="*/ 10000 w 10176"/>
                <a:gd name="connsiteY4" fmla="*/ 418 h 10000"/>
                <a:gd name="connsiteX5" fmla="*/ 0 w 10176"/>
                <a:gd name="connsiteY5" fmla="*/ 0 h 10000"/>
                <a:gd name="connsiteX0" fmla="*/ 0 w 10503"/>
                <a:gd name="connsiteY0" fmla="*/ 0 h 10000"/>
                <a:gd name="connsiteX1" fmla="*/ 815 w 10503"/>
                <a:gd name="connsiteY1" fmla="*/ 5091 h 10000"/>
                <a:gd name="connsiteX2" fmla="*/ 17 w 10503"/>
                <a:gd name="connsiteY2" fmla="*/ 10000 h 10000"/>
                <a:gd name="connsiteX3" fmla="*/ 10000 w 10503"/>
                <a:gd name="connsiteY3" fmla="*/ 9767 h 10000"/>
                <a:gd name="connsiteX4" fmla="*/ 10000 w 10503"/>
                <a:gd name="connsiteY4" fmla="*/ 418 h 10000"/>
                <a:gd name="connsiteX5" fmla="*/ 0 w 10503"/>
                <a:gd name="connsiteY5" fmla="*/ 0 h 10000"/>
                <a:gd name="connsiteX0" fmla="*/ 0 w 10503"/>
                <a:gd name="connsiteY0" fmla="*/ 0 h 10000"/>
                <a:gd name="connsiteX1" fmla="*/ 815 w 10503"/>
                <a:gd name="connsiteY1" fmla="*/ 5091 h 10000"/>
                <a:gd name="connsiteX2" fmla="*/ 17 w 10503"/>
                <a:gd name="connsiteY2" fmla="*/ 10000 h 10000"/>
                <a:gd name="connsiteX3" fmla="*/ 10000 w 10503"/>
                <a:gd name="connsiteY3" fmla="*/ 9767 h 10000"/>
                <a:gd name="connsiteX4" fmla="*/ 10000 w 10503"/>
                <a:gd name="connsiteY4" fmla="*/ 418 h 10000"/>
                <a:gd name="connsiteX5" fmla="*/ 0 w 10503"/>
                <a:gd name="connsiteY5" fmla="*/ 0 h 10000"/>
                <a:gd name="connsiteX0" fmla="*/ 47 w 10486"/>
                <a:gd name="connsiteY0" fmla="*/ 14 h 9582"/>
                <a:gd name="connsiteX1" fmla="*/ 798 w 10486"/>
                <a:gd name="connsiteY1" fmla="*/ 4673 h 9582"/>
                <a:gd name="connsiteX2" fmla="*/ 0 w 10486"/>
                <a:gd name="connsiteY2" fmla="*/ 9582 h 9582"/>
                <a:gd name="connsiteX3" fmla="*/ 9983 w 10486"/>
                <a:gd name="connsiteY3" fmla="*/ 9349 h 9582"/>
                <a:gd name="connsiteX4" fmla="*/ 9983 w 10486"/>
                <a:gd name="connsiteY4" fmla="*/ 0 h 9582"/>
                <a:gd name="connsiteX5" fmla="*/ 47 w 10486"/>
                <a:gd name="connsiteY5" fmla="*/ 14 h 9582"/>
                <a:gd name="connsiteX0" fmla="*/ 45 w 10000"/>
                <a:gd name="connsiteY0" fmla="*/ 15 h 9757"/>
                <a:gd name="connsiteX1" fmla="*/ 761 w 10000"/>
                <a:gd name="connsiteY1" fmla="*/ 4877 h 9757"/>
                <a:gd name="connsiteX2" fmla="*/ 0 w 10000"/>
                <a:gd name="connsiteY2" fmla="*/ 9436 h 9757"/>
                <a:gd name="connsiteX3" fmla="*/ 9520 w 10000"/>
                <a:gd name="connsiteY3" fmla="*/ 9757 h 9757"/>
                <a:gd name="connsiteX4" fmla="*/ 9520 w 10000"/>
                <a:gd name="connsiteY4" fmla="*/ 0 h 9757"/>
                <a:gd name="connsiteX5" fmla="*/ 45 w 10000"/>
                <a:gd name="connsiteY5" fmla="*/ 15 h 9757"/>
                <a:gd name="connsiteX0" fmla="*/ 0 w 9955"/>
                <a:gd name="connsiteY0" fmla="*/ 15 h 10000"/>
                <a:gd name="connsiteX1" fmla="*/ 716 w 9955"/>
                <a:gd name="connsiteY1" fmla="*/ 4998 h 10000"/>
                <a:gd name="connsiteX2" fmla="*/ 37 w 9955"/>
                <a:gd name="connsiteY2" fmla="*/ 9902 h 10000"/>
                <a:gd name="connsiteX3" fmla="*/ 9475 w 9955"/>
                <a:gd name="connsiteY3" fmla="*/ 10000 h 10000"/>
                <a:gd name="connsiteX4" fmla="*/ 9475 w 9955"/>
                <a:gd name="connsiteY4" fmla="*/ 0 h 10000"/>
                <a:gd name="connsiteX5" fmla="*/ 0 w 9955"/>
                <a:gd name="connsiteY5" fmla="*/ 15 h 10000"/>
                <a:gd name="connsiteX0" fmla="*/ 0 w 10000"/>
                <a:gd name="connsiteY0" fmla="*/ 15 h 10000"/>
                <a:gd name="connsiteX1" fmla="*/ 719 w 10000"/>
                <a:gd name="connsiteY1" fmla="*/ 4998 h 10000"/>
                <a:gd name="connsiteX2" fmla="*/ 37 w 10000"/>
                <a:gd name="connsiteY2" fmla="*/ 9902 h 10000"/>
                <a:gd name="connsiteX3" fmla="*/ 9518 w 10000"/>
                <a:gd name="connsiteY3" fmla="*/ 10000 h 10000"/>
                <a:gd name="connsiteX4" fmla="*/ 9518 w 10000"/>
                <a:gd name="connsiteY4" fmla="*/ 0 h 10000"/>
                <a:gd name="connsiteX5" fmla="*/ 0 w 10000"/>
                <a:gd name="connsiteY5" fmla="*/ 15 h 10000"/>
                <a:gd name="connsiteX0" fmla="*/ 0 w 10000"/>
                <a:gd name="connsiteY0" fmla="*/ 15 h 10000"/>
                <a:gd name="connsiteX1" fmla="*/ 719 w 10000"/>
                <a:gd name="connsiteY1" fmla="*/ 4998 h 10000"/>
                <a:gd name="connsiteX2" fmla="*/ 10 w 10000"/>
                <a:gd name="connsiteY2" fmla="*/ 9902 h 10000"/>
                <a:gd name="connsiteX3" fmla="*/ 9518 w 10000"/>
                <a:gd name="connsiteY3" fmla="*/ 10000 h 10000"/>
                <a:gd name="connsiteX4" fmla="*/ 9518 w 10000"/>
                <a:gd name="connsiteY4" fmla="*/ 0 h 10000"/>
                <a:gd name="connsiteX5" fmla="*/ 0 w 10000"/>
                <a:gd name="connsiteY5" fmla="*/ 15 h 10000"/>
                <a:gd name="connsiteX0" fmla="*/ 86 w 9990"/>
                <a:gd name="connsiteY0" fmla="*/ 0 h 10293"/>
                <a:gd name="connsiteX1" fmla="*/ 709 w 9990"/>
                <a:gd name="connsiteY1" fmla="*/ 5291 h 10293"/>
                <a:gd name="connsiteX2" fmla="*/ 0 w 9990"/>
                <a:gd name="connsiteY2" fmla="*/ 10195 h 10293"/>
                <a:gd name="connsiteX3" fmla="*/ 9508 w 9990"/>
                <a:gd name="connsiteY3" fmla="*/ 10293 h 10293"/>
                <a:gd name="connsiteX4" fmla="*/ 9508 w 9990"/>
                <a:gd name="connsiteY4" fmla="*/ 293 h 10293"/>
                <a:gd name="connsiteX5" fmla="*/ 86 w 9990"/>
                <a:gd name="connsiteY5" fmla="*/ 0 h 10293"/>
                <a:gd name="connsiteX0" fmla="*/ 127 w 10000"/>
                <a:gd name="connsiteY0" fmla="*/ 0 h 9775"/>
                <a:gd name="connsiteX1" fmla="*/ 710 w 10000"/>
                <a:gd name="connsiteY1" fmla="*/ 4915 h 9775"/>
                <a:gd name="connsiteX2" fmla="*/ 0 w 10000"/>
                <a:gd name="connsiteY2" fmla="*/ 9680 h 9775"/>
                <a:gd name="connsiteX3" fmla="*/ 9518 w 10000"/>
                <a:gd name="connsiteY3" fmla="*/ 9775 h 9775"/>
                <a:gd name="connsiteX4" fmla="*/ 9518 w 10000"/>
                <a:gd name="connsiteY4" fmla="*/ 60 h 9775"/>
                <a:gd name="connsiteX5" fmla="*/ 127 w 10000"/>
                <a:gd name="connsiteY5" fmla="*/ 0 h 9775"/>
                <a:gd name="connsiteX0" fmla="*/ 0 w 9873"/>
                <a:gd name="connsiteY0" fmla="*/ 0 h 10000"/>
                <a:gd name="connsiteX1" fmla="*/ 583 w 9873"/>
                <a:gd name="connsiteY1" fmla="*/ 5028 h 10000"/>
                <a:gd name="connsiteX2" fmla="*/ 10 w 9873"/>
                <a:gd name="connsiteY2" fmla="*/ 9826 h 10000"/>
                <a:gd name="connsiteX3" fmla="*/ 9391 w 9873"/>
                <a:gd name="connsiteY3" fmla="*/ 10000 h 10000"/>
                <a:gd name="connsiteX4" fmla="*/ 9391 w 9873"/>
                <a:gd name="connsiteY4" fmla="*/ 61 h 10000"/>
                <a:gd name="connsiteX5" fmla="*/ 0 w 9873"/>
                <a:gd name="connsiteY5" fmla="*/ 0 h 10000"/>
                <a:gd name="connsiteX0" fmla="*/ 0 w 10000"/>
                <a:gd name="connsiteY0" fmla="*/ 0 h 10000"/>
                <a:gd name="connsiteX1" fmla="*/ 590 w 10000"/>
                <a:gd name="connsiteY1" fmla="*/ 5028 h 10000"/>
                <a:gd name="connsiteX2" fmla="*/ 10 w 10000"/>
                <a:gd name="connsiteY2" fmla="*/ 9826 h 10000"/>
                <a:gd name="connsiteX3" fmla="*/ 9512 w 10000"/>
                <a:gd name="connsiteY3" fmla="*/ 10000 h 10000"/>
                <a:gd name="connsiteX4" fmla="*/ 9512 w 10000"/>
                <a:gd name="connsiteY4" fmla="*/ 61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extrusionOk="0">
                  <a:moveTo>
                    <a:pt x="0" y="0"/>
                  </a:moveTo>
                  <a:cubicBezTo>
                    <a:pt x="211" y="1753"/>
                    <a:pt x="380" y="3276"/>
                    <a:pt x="590" y="5028"/>
                  </a:cubicBezTo>
                  <a:cubicBezTo>
                    <a:pt x="374" y="6731"/>
                    <a:pt x="240" y="8200"/>
                    <a:pt x="10" y="9826"/>
                  </a:cubicBezTo>
                  <a:lnTo>
                    <a:pt x="9512" y="10000"/>
                  </a:lnTo>
                  <a:cubicBezTo>
                    <a:pt x="10219" y="6552"/>
                    <a:pt x="10106" y="3306"/>
                    <a:pt x="9512" y="61"/>
                  </a:cubicBezTo>
                  <a:lnTo>
                    <a:pt x="0" y="0"/>
                  </a:lnTo>
                  <a:close/>
                </a:path>
              </a:pathLst>
            </a:custGeom>
            <a:solidFill>
              <a:schemeClr val="accent5">
                <a:lumMod val="75000"/>
              </a:schemeClr>
            </a:solidFill>
            <a:ln w="19050" cap="flat" cmpd="sng">
              <a:solidFill>
                <a:schemeClr val="accent6">
                  <a:lumMod val="2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ar-SA" sz="2400" b="1" dirty="0">
                  <a:ln w="6600">
                    <a:noFill/>
                    <a:prstDash val="solid"/>
                  </a:ln>
                  <a:solidFill>
                    <a:srgbClr val="FFD1AF"/>
                  </a:solidFill>
                  <a:effectLst>
                    <a:glow rad="76200">
                      <a:schemeClr val="accent6">
                        <a:lumMod val="25000"/>
                      </a:schemeClr>
                    </a:glow>
                  </a:effectLst>
                  <a:cs typeface="AlWatanHeadlines-Bold" panose="00000700000000000000" pitchFamily="2" charset="-78"/>
                </a:rPr>
                <a:t>الراديو</a:t>
              </a:r>
              <a:endParaRPr sz="2400" b="1" dirty="0">
                <a:ln w="6600">
                  <a:noFill/>
                  <a:prstDash val="solid"/>
                </a:ln>
                <a:solidFill>
                  <a:srgbClr val="FFD1AF"/>
                </a:solidFill>
                <a:effectLst>
                  <a:glow rad="76200">
                    <a:schemeClr val="accent6">
                      <a:lumMod val="25000"/>
                    </a:schemeClr>
                  </a:glow>
                </a:effectLst>
                <a:cs typeface="AlWatanHeadlines-Bold" panose="00000700000000000000" pitchFamily="2" charset="-78"/>
              </a:endParaRPr>
            </a:p>
          </p:txBody>
        </p:sp>
      </p:grpSp>
      <p:sp>
        <p:nvSpPr>
          <p:cNvPr id="53" name="مربع نص 52">
            <a:extLst>
              <a:ext uri="{FF2B5EF4-FFF2-40B4-BE49-F238E27FC236}">
                <a16:creationId xmlns:a16="http://schemas.microsoft.com/office/drawing/2014/main" id="{1D32F347-214C-4387-A8D8-5E661F0059AE}"/>
              </a:ext>
            </a:extLst>
          </p:cNvPr>
          <p:cNvSpPr txBox="1"/>
          <p:nvPr/>
        </p:nvSpPr>
        <p:spPr>
          <a:xfrm>
            <a:off x="1492250" y="415442"/>
            <a:ext cx="808937" cy="400110"/>
          </a:xfrm>
          <a:prstGeom prst="rect">
            <a:avLst/>
          </a:prstGeom>
          <a:noFill/>
        </p:spPr>
        <p:txBody>
          <a:bodyPr wrap="square" rtlCol="1">
            <a:spAutoFit/>
          </a:bodyPr>
          <a:lstStyle/>
          <a:p>
            <a:pPr algn="ctr" rtl="1"/>
            <a:r>
              <a:rPr lang="ar-SA" sz="2000" b="1" dirty="0">
                <a:solidFill>
                  <a:schemeClr val="accent5"/>
                </a:solidFill>
                <a:effectLst>
                  <a:glow rad="114300">
                    <a:srgbClr val="763300"/>
                  </a:glow>
                </a:effectLst>
                <a:latin typeface="Mikhak Bold" panose="02000803000000000000" pitchFamily="2" charset="-78"/>
                <a:cs typeface="Mikhak Bold" panose="02000803000000000000" pitchFamily="2" charset="-78"/>
              </a:rPr>
              <a:t>س 2</a:t>
            </a:r>
            <a:r>
              <a:rPr lang="ar-SA" sz="2000" b="1" dirty="0">
                <a:solidFill>
                  <a:schemeClr val="accent5"/>
                </a:solidFill>
                <a:effectLst>
                  <a:glow rad="127000">
                    <a:srgbClr val="5C2700"/>
                  </a:glow>
                </a:effectLst>
                <a:latin typeface="Mikhak Bold" panose="02000803000000000000" pitchFamily="2" charset="-78"/>
                <a:cs typeface="Mikhak Bold" panose="02000803000000000000" pitchFamily="2" charset="-78"/>
              </a:rPr>
              <a:t> </a:t>
            </a:r>
          </a:p>
        </p:txBody>
      </p:sp>
      <p:sp>
        <p:nvSpPr>
          <p:cNvPr id="54" name="مربع نص 53">
            <a:extLst>
              <a:ext uri="{FF2B5EF4-FFF2-40B4-BE49-F238E27FC236}">
                <a16:creationId xmlns:a16="http://schemas.microsoft.com/office/drawing/2014/main" id="{C31604D5-44A8-405C-B1FE-32F08334FD5C}"/>
              </a:ext>
            </a:extLst>
          </p:cNvPr>
          <p:cNvSpPr txBox="1"/>
          <p:nvPr/>
        </p:nvSpPr>
        <p:spPr>
          <a:xfrm>
            <a:off x="93181" y="1044900"/>
            <a:ext cx="3461782" cy="794064"/>
          </a:xfrm>
          <a:prstGeom prst="rect">
            <a:avLst/>
          </a:prstGeom>
          <a:noFill/>
        </p:spPr>
        <p:txBody>
          <a:bodyPr wrap="square" rtlCol="1">
            <a:spAutoFit/>
          </a:bodyPr>
          <a:lstStyle/>
          <a:p>
            <a:pPr algn="ctr" rtl="1">
              <a:lnSpc>
                <a:spcPct val="120000"/>
              </a:lnSpc>
            </a:pPr>
            <a:r>
              <a:rPr lang="ar-SA" sz="1900" b="1" dirty="0">
                <a:solidFill>
                  <a:schemeClr val="accent5"/>
                </a:solidFill>
                <a:effectLst>
                  <a:glow rad="101600">
                    <a:schemeClr val="accent5">
                      <a:lumMod val="25000"/>
                    </a:schemeClr>
                  </a:glow>
                  <a:outerShdw blurRad="38100" dist="38100" dir="2700000" algn="tl">
                    <a:srgbClr val="000000">
                      <a:alpha val="43137"/>
                    </a:srgbClr>
                  </a:outerShdw>
                </a:effectLst>
                <a:latin typeface="Dubai" panose="020B0503030403030204" pitchFamily="34" charset="-78"/>
                <a:cs typeface="Dubai" panose="020B0503030403030204" pitchFamily="34" charset="-78"/>
              </a:rPr>
              <a:t>الكتب التي تتناول الأحكام          الفقهية في القرآن هي كتب .......... ؟</a:t>
            </a:r>
          </a:p>
        </p:txBody>
      </p:sp>
      <p:grpSp>
        <p:nvGrpSpPr>
          <p:cNvPr id="55" name="Google Shape;2317;p59">
            <a:extLst>
              <a:ext uri="{FF2B5EF4-FFF2-40B4-BE49-F238E27FC236}">
                <a16:creationId xmlns:a16="http://schemas.microsoft.com/office/drawing/2014/main" id="{09FFD95C-B691-483D-8D6B-FD15853C9865}"/>
              </a:ext>
            </a:extLst>
          </p:cNvPr>
          <p:cNvGrpSpPr/>
          <p:nvPr/>
        </p:nvGrpSpPr>
        <p:grpSpPr>
          <a:xfrm flipH="1">
            <a:off x="309425" y="3243273"/>
            <a:ext cx="3122089" cy="421200"/>
            <a:chOff x="4476564" y="2464088"/>
            <a:chExt cx="580441" cy="171076"/>
          </a:xfrm>
          <a:solidFill>
            <a:schemeClr val="accent5">
              <a:lumMod val="75000"/>
            </a:schemeClr>
          </a:solidFill>
        </p:grpSpPr>
        <p:sp>
          <p:nvSpPr>
            <p:cNvPr id="67" name="Google Shape;2318;p59">
              <a:extLst>
                <a:ext uri="{FF2B5EF4-FFF2-40B4-BE49-F238E27FC236}">
                  <a16:creationId xmlns:a16="http://schemas.microsoft.com/office/drawing/2014/main" id="{401C38BD-03B0-47F4-A844-F9C4B4019C8F}"/>
                </a:ext>
              </a:extLst>
            </p:cNvPr>
            <p:cNvSpPr/>
            <p:nvPr/>
          </p:nvSpPr>
          <p:spPr>
            <a:xfrm>
              <a:off x="4476564" y="2464088"/>
              <a:ext cx="121528" cy="167492"/>
            </a:xfrm>
            <a:custGeom>
              <a:avLst/>
              <a:gdLst>
                <a:gd name="connsiteX0" fmla="*/ 1332 w 11330"/>
                <a:gd name="connsiteY0" fmla="*/ 0 h 9997"/>
                <a:gd name="connsiteX1" fmla="*/ 1332 w 11330"/>
                <a:gd name="connsiteY1" fmla="*/ 9997 h 9997"/>
                <a:gd name="connsiteX2" fmla="*/ 8390 w 11330"/>
                <a:gd name="connsiteY2" fmla="*/ 9997 h 9997"/>
                <a:gd name="connsiteX3" fmla="*/ 11330 w 11330"/>
                <a:gd name="connsiteY3" fmla="*/ 4997 h 9997"/>
                <a:gd name="connsiteX4" fmla="*/ 8390 w 11330"/>
                <a:gd name="connsiteY4" fmla="*/ 0 h 9997"/>
                <a:gd name="connsiteX5" fmla="*/ 1332 w 11330"/>
                <a:gd name="connsiteY5" fmla="*/ 0 h 9997"/>
                <a:gd name="connsiteX0" fmla="*/ 1985 w 10809"/>
                <a:gd name="connsiteY0" fmla="*/ 0 h 10000"/>
                <a:gd name="connsiteX1" fmla="*/ 1985 w 10809"/>
                <a:gd name="connsiteY1" fmla="*/ 10000 h 10000"/>
                <a:gd name="connsiteX2" fmla="*/ 8214 w 10809"/>
                <a:gd name="connsiteY2" fmla="*/ 10000 h 10000"/>
                <a:gd name="connsiteX3" fmla="*/ 10809 w 10809"/>
                <a:gd name="connsiteY3" fmla="*/ 4998 h 10000"/>
                <a:gd name="connsiteX4" fmla="*/ 8214 w 10809"/>
                <a:gd name="connsiteY4" fmla="*/ 0 h 10000"/>
                <a:gd name="connsiteX5" fmla="*/ 1985 w 10809"/>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09" h="10000" extrusionOk="0">
                  <a:moveTo>
                    <a:pt x="1985" y="0"/>
                  </a:moveTo>
                  <a:cubicBezTo>
                    <a:pt x="-662" y="2658"/>
                    <a:pt x="-662" y="7477"/>
                    <a:pt x="1985" y="10000"/>
                  </a:cubicBezTo>
                  <a:lnTo>
                    <a:pt x="8214" y="10000"/>
                  </a:lnTo>
                  <a:lnTo>
                    <a:pt x="10809" y="4998"/>
                  </a:lnTo>
                  <a:lnTo>
                    <a:pt x="8214" y="0"/>
                  </a:lnTo>
                  <a:lnTo>
                    <a:pt x="1985" y="0"/>
                  </a:lnTo>
                  <a:close/>
                </a:path>
              </a:pathLst>
            </a:custGeom>
            <a:solidFill>
              <a:schemeClr val="accent5">
                <a:lumMod val="90000"/>
              </a:schemeClr>
            </a:solidFill>
            <a:ln w="19050" cap="flat" cmpd="sng">
              <a:solidFill>
                <a:schemeClr val="accent6">
                  <a:lumMod val="25000"/>
                </a:schemeClr>
              </a:solidFill>
              <a:prstDash val="solid"/>
              <a:round/>
              <a:headEnd type="none" w="sm" len="sm"/>
              <a:tailEnd type="none" w="sm" len="sm"/>
            </a:ln>
          </p:spPr>
          <p:txBody>
            <a:bodyPr spcFirstLastPara="1" wrap="square" lIns="91425" tIns="91425" rIns="91425" bIns="91425" anchor="ctr" anchorCtr="0">
              <a:noAutofit/>
            </a:bodyPr>
            <a:lstStyle/>
            <a:p>
              <a:pPr algn="ctr" rtl="1"/>
              <a:r>
                <a:rPr lang="ar-SA" sz="2800" b="1" dirty="0">
                  <a:ln w="6600">
                    <a:solidFill>
                      <a:schemeClr val="accent6">
                        <a:lumMod val="25000"/>
                      </a:schemeClr>
                    </a:solidFill>
                    <a:prstDash val="solid"/>
                  </a:ln>
                  <a:solidFill>
                    <a:srgbClr val="FFE7D5"/>
                  </a:solidFill>
                  <a:effectLst>
                    <a:outerShdw dist="38100" dir="2700000" algn="tl" rotWithShape="0">
                      <a:schemeClr val="accent6">
                        <a:lumMod val="25000"/>
                      </a:schemeClr>
                    </a:outerShdw>
                  </a:effectLst>
                  <a:cs typeface="AlWatanHeadlines-Bold" panose="00000700000000000000" pitchFamily="2" charset="-78"/>
                </a:rPr>
                <a:t>د</a:t>
              </a:r>
              <a:endParaRPr sz="2800" b="1" dirty="0">
                <a:ln w="6600">
                  <a:solidFill>
                    <a:schemeClr val="accent6">
                      <a:lumMod val="25000"/>
                    </a:schemeClr>
                  </a:solidFill>
                  <a:prstDash val="solid"/>
                </a:ln>
                <a:solidFill>
                  <a:srgbClr val="FFE7D5"/>
                </a:solidFill>
                <a:effectLst>
                  <a:outerShdw dist="38100" dir="2700000" algn="tl" rotWithShape="0">
                    <a:schemeClr val="accent6">
                      <a:lumMod val="25000"/>
                    </a:schemeClr>
                  </a:outerShdw>
                </a:effectLst>
                <a:cs typeface="AlWatanHeadlines-Bold" panose="00000700000000000000" pitchFamily="2" charset="-78"/>
              </a:endParaRPr>
            </a:p>
          </p:txBody>
        </p:sp>
        <p:sp>
          <p:nvSpPr>
            <p:cNvPr id="68" name="Google Shape;2319;p59">
              <a:extLst>
                <a:ext uri="{FF2B5EF4-FFF2-40B4-BE49-F238E27FC236}">
                  <a16:creationId xmlns:a16="http://schemas.microsoft.com/office/drawing/2014/main" id="{9A6D66B9-DC3A-48FF-846C-8583ADF6B17A}"/>
                </a:ext>
              </a:extLst>
            </p:cNvPr>
            <p:cNvSpPr/>
            <p:nvPr/>
          </p:nvSpPr>
          <p:spPr>
            <a:xfrm>
              <a:off x="4577542" y="2464088"/>
              <a:ext cx="479463" cy="171076"/>
            </a:xfrm>
            <a:custGeom>
              <a:avLst/>
              <a:gdLst>
                <a:gd name="connsiteX0" fmla="*/ 185 w 9999"/>
                <a:gd name="connsiteY0" fmla="*/ 0 h 10444"/>
                <a:gd name="connsiteX1" fmla="*/ 1069 w 9999"/>
                <a:gd name="connsiteY1" fmla="*/ 5444 h 10444"/>
                <a:gd name="connsiteX2" fmla="*/ 0 w 9999"/>
                <a:gd name="connsiteY2" fmla="*/ 10444 h 10444"/>
                <a:gd name="connsiteX3" fmla="*/ 9999 w 9999"/>
                <a:gd name="connsiteY3" fmla="*/ 10444 h 10444"/>
                <a:gd name="connsiteX4" fmla="*/ 9999 w 9999"/>
                <a:gd name="connsiteY4" fmla="*/ 447 h 10444"/>
                <a:gd name="connsiteX5" fmla="*/ 185 w 9999"/>
                <a:gd name="connsiteY5" fmla="*/ 0 h 10444"/>
                <a:gd name="connsiteX0" fmla="*/ 0 w 9815"/>
                <a:gd name="connsiteY0" fmla="*/ 0 h 10239"/>
                <a:gd name="connsiteX1" fmla="*/ 884 w 9815"/>
                <a:gd name="connsiteY1" fmla="*/ 5213 h 10239"/>
                <a:gd name="connsiteX2" fmla="*/ 17 w 9815"/>
                <a:gd name="connsiteY2" fmla="*/ 10239 h 10239"/>
                <a:gd name="connsiteX3" fmla="*/ 9815 w 9815"/>
                <a:gd name="connsiteY3" fmla="*/ 10000 h 10239"/>
                <a:gd name="connsiteX4" fmla="*/ 9815 w 9815"/>
                <a:gd name="connsiteY4" fmla="*/ 428 h 10239"/>
                <a:gd name="connsiteX5" fmla="*/ 0 w 9815"/>
                <a:gd name="connsiteY5" fmla="*/ 0 h 10239"/>
                <a:gd name="connsiteX0" fmla="*/ 0 w 10000"/>
                <a:gd name="connsiteY0" fmla="*/ 0 h 10000"/>
                <a:gd name="connsiteX1" fmla="*/ 815 w 10000"/>
                <a:gd name="connsiteY1" fmla="*/ 5091 h 10000"/>
                <a:gd name="connsiteX2" fmla="*/ 17 w 10000"/>
                <a:gd name="connsiteY2" fmla="*/ 10000 h 10000"/>
                <a:gd name="connsiteX3" fmla="*/ 10000 w 10000"/>
                <a:gd name="connsiteY3" fmla="*/ 9767 h 10000"/>
                <a:gd name="connsiteX4" fmla="*/ 10000 w 10000"/>
                <a:gd name="connsiteY4" fmla="*/ 418 h 10000"/>
                <a:gd name="connsiteX5" fmla="*/ 0 w 10000"/>
                <a:gd name="connsiteY5" fmla="*/ 0 h 10000"/>
                <a:gd name="connsiteX0" fmla="*/ 0 w 10000"/>
                <a:gd name="connsiteY0" fmla="*/ 0 h 10000"/>
                <a:gd name="connsiteX1" fmla="*/ 815 w 10000"/>
                <a:gd name="connsiteY1" fmla="*/ 5091 h 10000"/>
                <a:gd name="connsiteX2" fmla="*/ 17 w 10000"/>
                <a:gd name="connsiteY2" fmla="*/ 10000 h 10000"/>
                <a:gd name="connsiteX3" fmla="*/ 10000 w 10000"/>
                <a:gd name="connsiteY3" fmla="*/ 9767 h 10000"/>
                <a:gd name="connsiteX4" fmla="*/ 10000 w 10000"/>
                <a:gd name="connsiteY4" fmla="*/ 418 h 10000"/>
                <a:gd name="connsiteX5" fmla="*/ 0 w 10000"/>
                <a:gd name="connsiteY5" fmla="*/ 0 h 10000"/>
                <a:gd name="connsiteX0" fmla="*/ 0 w 10000"/>
                <a:gd name="connsiteY0" fmla="*/ 0 h 10000"/>
                <a:gd name="connsiteX1" fmla="*/ 815 w 10000"/>
                <a:gd name="connsiteY1" fmla="*/ 5091 h 10000"/>
                <a:gd name="connsiteX2" fmla="*/ 17 w 10000"/>
                <a:gd name="connsiteY2" fmla="*/ 10000 h 10000"/>
                <a:gd name="connsiteX3" fmla="*/ 10000 w 10000"/>
                <a:gd name="connsiteY3" fmla="*/ 9767 h 10000"/>
                <a:gd name="connsiteX4" fmla="*/ 10000 w 10000"/>
                <a:gd name="connsiteY4" fmla="*/ 418 h 10000"/>
                <a:gd name="connsiteX5" fmla="*/ 0 w 10000"/>
                <a:gd name="connsiteY5" fmla="*/ 0 h 10000"/>
                <a:gd name="connsiteX0" fmla="*/ 0 w 10176"/>
                <a:gd name="connsiteY0" fmla="*/ 0 h 10000"/>
                <a:gd name="connsiteX1" fmla="*/ 815 w 10176"/>
                <a:gd name="connsiteY1" fmla="*/ 5091 h 10000"/>
                <a:gd name="connsiteX2" fmla="*/ 17 w 10176"/>
                <a:gd name="connsiteY2" fmla="*/ 10000 h 10000"/>
                <a:gd name="connsiteX3" fmla="*/ 10000 w 10176"/>
                <a:gd name="connsiteY3" fmla="*/ 9767 h 10000"/>
                <a:gd name="connsiteX4" fmla="*/ 10000 w 10176"/>
                <a:gd name="connsiteY4" fmla="*/ 418 h 10000"/>
                <a:gd name="connsiteX5" fmla="*/ 0 w 10176"/>
                <a:gd name="connsiteY5" fmla="*/ 0 h 10000"/>
                <a:gd name="connsiteX0" fmla="*/ 0 w 10503"/>
                <a:gd name="connsiteY0" fmla="*/ 0 h 10000"/>
                <a:gd name="connsiteX1" fmla="*/ 815 w 10503"/>
                <a:gd name="connsiteY1" fmla="*/ 5091 h 10000"/>
                <a:gd name="connsiteX2" fmla="*/ 17 w 10503"/>
                <a:gd name="connsiteY2" fmla="*/ 10000 h 10000"/>
                <a:gd name="connsiteX3" fmla="*/ 10000 w 10503"/>
                <a:gd name="connsiteY3" fmla="*/ 9767 h 10000"/>
                <a:gd name="connsiteX4" fmla="*/ 10000 w 10503"/>
                <a:gd name="connsiteY4" fmla="*/ 418 h 10000"/>
                <a:gd name="connsiteX5" fmla="*/ 0 w 10503"/>
                <a:gd name="connsiteY5" fmla="*/ 0 h 10000"/>
                <a:gd name="connsiteX0" fmla="*/ 0 w 10503"/>
                <a:gd name="connsiteY0" fmla="*/ 0 h 10000"/>
                <a:gd name="connsiteX1" fmla="*/ 815 w 10503"/>
                <a:gd name="connsiteY1" fmla="*/ 5091 h 10000"/>
                <a:gd name="connsiteX2" fmla="*/ 17 w 10503"/>
                <a:gd name="connsiteY2" fmla="*/ 10000 h 10000"/>
                <a:gd name="connsiteX3" fmla="*/ 10000 w 10503"/>
                <a:gd name="connsiteY3" fmla="*/ 9767 h 10000"/>
                <a:gd name="connsiteX4" fmla="*/ 10000 w 10503"/>
                <a:gd name="connsiteY4" fmla="*/ 418 h 10000"/>
                <a:gd name="connsiteX5" fmla="*/ 0 w 10503"/>
                <a:gd name="connsiteY5" fmla="*/ 0 h 10000"/>
                <a:gd name="connsiteX0" fmla="*/ 47 w 10486"/>
                <a:gd name="connsiteY0" fmla="*/ 14 h 9582"/>
                <a:gd name="connsiteX1" fmla="*/ 798 w 10486"/>
                <a:gd name="connsiteY1" fmla="*/ 4673 h 9582"/>
                <a:gd name="connsiteX2" fmla="*/ 0 w 10486"/>
                <a:gd name="connsiteY2" fmla="*/ 9582 h 9582"/>
                <a:gd name="connsiteX3" fmla="*/ 9983 w 10486"/>
                <a:gd name="connsiteY3" fmla="*/ 9349 h 9582"/>
                <a:gd name="connsiteX4" fmla="*/ 9983 w 10486"/>
                <a:gd name="connsiteY4" fmla="*/ 0 h 9582"/>
                <a:gd name="connsiteX5" fmla="*/ 47 w 10486"/>
                <a:gd name="connsiteY5" fmla="*/ 14 h 9582"/>
                <a:gd name="connsiteX0" fmla="*/ 45 w 10000"/>
                <a:gd name="connsiteY0" fmla="*/ 15 h 9757"/>
                <a:gd name="connsiteX1" fmla="*/ 761 w 10000"/>
                <a:gd name="connsiteY1" fmla="*/ 4877 h 9757"/>
                <a:gd name="connsiteX2" fmla="*/ 0 w 10000"/>
                <a:gd name="connsiteY2" fmla="*/ 9436 h 9757"/>
                <a:gd name="connsiteX3" fmla="*/ 9520 w 10000"/>
                <a:gd name="connsiteY3" fmla="*/ 9757 h 9757"/>
                <a:gd name="connsiteX4" fmla="*/ 9520 w 10000"/>
                <a:gd name="connsiteY4" fmla="*/ 0 h 9757"/>
                <a:gd name="connsiteX5" fmla="*/ 45 w 10000"/>
                <a:gd name="connsiteY5" fmla="*/ 15 h 9757"/>
                <a:gd name="connsiteX0" fmla="*/ 0 w 9955"/>
                <a:gd name="connsiteY0" fmla="*/ 15 h 10000"/>
                <a:gd name="connsiteX1" fmla="*/ 716 w 9955"/>
                <a:gd name="connsiteY1" fmla="*/ 4998 h 10000"/>
                <a:gd name="connsiteX2" fmla="*/ 37 w 9955"/>
                <a:gd name="connsiteY2" fmla="*/ 9902 h 10000"/>
                <a:gd name="connsiteX3" fmla="*/ 9475 w 9955"/>
                <a:gd name="connsiteY3" fmla="*/ 10000 h 10000"/>
                <a:gd name="connsiteX4" fmla="*/ 9475 w 9955"/>
                <a:gd name="connsiteY4" fmla="*/ 0 h 10000"/>
                <a:gd name="connsiteX5" fmla="*/ 0 w 9955"/>
                <a:gd name="connsiteY5" fmla="*/ 15 h 10000"/>
                <a:gd name="connsiteX0" fmla="*/ 0 w 10000"/>
                <a:gd name="connsiteY0" fmla="*/ 15 h 10000"/>
                <a:gd name="connsiteX1" fmla="*/ 719 w 10000"/>
                <a:gd name="connsiteY1" fmla="*/ 4998 h 10000"/>
                <a:gd name="connsiteX2" fmla="*/ 37 w 10000"/>
                <a:gd name="connsiteY2" fmla="*/ 9902 h 10000"/>
                <a:gd name="connsiteX3" fmla="*/ 9518 w 10000"/>
                <a:gd name="connsiteY3" fmla="*/ 10000 h 10000"/>
                <a:gd name="connsiteX4" fmla="*/ 9518 w 10000"/>
                <a:gd name="connsiteY4" fmla="*/ 0 h 10000"/>
                <a:gd name="connsiteX5" fmla="*/ 0 w 10000"/>
                <a:gd name="connsiteY5" fmla="*/ 15 h 10000"/>
                <a:gd name="connsiteX0" fmla="*/ 0 w 10000"/>
                <a:gd name="connsiteY0" fmla="*/ 15 h 10000"/>
                <a:gd name="connsiteX1" fmla="*/ 719 w 10000"/>
                <a:gd name="connsiteY1" fmla="*/ 4998 h 10000"/>
                <a:gd name="connsiteX2" fmla="*/ 10 w 10000"/>
                <a:gd name="connsiteY2" fmla="*/ 9902 h 10000"/>
                <a:gd name="connsiteX3" fmla="*/ 9518 w 10000"/>
                <a:gd name="connsiteY3" fmla="*/ 10000 h 10000"/>
                <a:gd name="connsiteX4" fmla="*/ 9518 w 10000"/>
                <a:gd name="connsiteY4" fmla="*/ 0 h 10000"/>
                <a:gd name="connsiteX5" fmla="*/ 0 w 10000"/>
                <a:gd name="connsiteY5" fmla="*/ 15 h 10000"/>
                <a:gd name="connsiteX0" fmla="*/ 86 w 9990"/>
                <a:gd name="connsiteY0" fmla="*/ 0 h 10293"/>
                <a:gd name="connsiteX1" fmla="*/ 709 w 9990"/>
                <a:gd name="connsiteY1" fmla="*/ 5291 h 10293"/>
                <a:gd name="connsiteX2" fmla="*/ 0 w 9990"/>
                <a:gd name="connsiteY2" fmla="*/ 10195 h 10293"/>
                <a:gd name="connsiteX3" fmla="*/ 9508 w 9990"/>
                <a:gd name="connsiteY3" fmla="*/ 10293 h 10293"/>
                <a:gd name="connsiteX4" fmla="*/ 9508 w 9990"/>
                <a:gd name="connsiteY4" fmla="*/ 293 h 10293"/>
                <a:gd name="connsiteX5" fmla="*/ 86 w 9990"/>
                <a:gd name="connsiteY5" fmla="*/ 0 h 10293"/>
                <a:gd name="connsiteX0" fmla="*/ 127 w 10000"/>
                <a:gd name="connsiteY0" fmla="*/ 0 h 9775"/>
                <a:gd name="connsiteX1" fmla="*/ 710 w 10000"/>
                <a:gd name="connsiteY1" fmla="*/ 4915 h 9775"/>
                <a:gd name="connsiteX2" fmla="*/ 0 w 10000"/>
                <a:gd name="connsiteY2" fmla="*/ 9680 h 9775"/>
                <a:gd name="connsiteX3" fmla="*/ 9518 w 10000"/>
                <a:gd name="connsiteY3" fmla="*/ 9775 h 9775"/>
                <a:gd name="connsiteX4" fmla="*/ 9518 w 10000"/>
                <a:gd name="connsiteY4" fmla="*/ 60 h 9775"/>
                <a:gd name="connsiteX5" fmla="*/ 127 w 10000"/>
                <a:gd name="connsiteY5" fmla="*/ 0 h 9775"/>
                <a:gd name="connsiteX0" fmla="*/ 0 w 9873"/>
                <a:gd name="connsiteY0" fmla="*/ 0 h 10000"/>
                <a:gd name="connsiteX1" fmla="*/ 583 w 9873"/>
                <a:gd name="connsiteY1" fmla="*/ 5028 h 10000"/>
                <a:gd name="connsiteX2" fmla="*/ 10 w 9873"/>
                <a:gd name="connsiteY2" fmla="*/ 9826 h 10000"/>
                <a:gd name="connsiteX3" fmla="*/ 9391 w 9873"/>
                <a:gd name="connsiteY3" fmla="*/ 10000 h 10000"/>
                <a:gd name="connsiteX4" fmla="*/ 9391 w 9873"/>
                <a:gd name="connsiteY4" fmla="*/ 61 h 10000"/>
                <a:gd name="connsiteX5" fmla="*/ 0 w 9873"/>
                <a:gd name="connsiteY5" fmla="*/ 0 h 10000"/>
                <a:gd name="connsiteX0" fmla="*/ 0 w 10000"/>
                <a:gd name="connsiteY0" fmla="*/ 0 h 10000"/>
                <a:gd name="connsiteX1" fmla="*/ 590 w 10000"/>
                <a:gd name="connsiteY1" fmla="*/ 5028 h 10000"/>
                <a:gd name="connsiteX2" fmla="*/ 10 w 10000"/>
                <a:gd name="connsiteY2" fmla="*/ 9826 h 10000"/>
                <a:gd name="connsiteX3" fmla="*/ 9512 w 10000"/>
                <a:gd name="connsiteY3" fmla="*/ 10000 h 10000"/>
                <a:gd name="connsiteX4" fmla="*/ 9512 w 10000"/>
                <a:gd name="connsiteY4" fmla="*/ 61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extrusionOk="0">
                  <a:moveTo>
                    <a:pt x="0" y="0"/>
                  </a:moveTo>
                  <a:cubicBezTo>
                    <a:pt x="211" y="1753"/>
                    <a:pt x="380" y="3276"/>
                    <a:pt x="590" y="5028"/>
                  </a:cubicBezTo>
                  <a:cubicBezTo>
                    <a:pt x="374" y="6731"/>
                    <a:pt x="240" y="8200"/>
                    <a:pt x="10" y="9826"/>
                  </a:cubicBezTo>
                  <a:lnTo>
                    <a:pt x="9512" y="10000"/>
                  </a:lnTo>
                  <a:cubicBezTo>
                    <a:pt x="10219" y="6552"/>
                    <a:pt x="10106" y="3306"/>
                    <a:pt x="9512" y="61"/>
                  </a:cubicBezTo>
                  <a:lnTo>
                    <a:pt x="0" y="0"/>
                  </a:lnTo>
                  <a:close/>
                </a:path>
              </a:pathLst>
            </a:custGeom>
            <a:grpFill/>
            <a:ln w="19050" cap="flat" cmpd="sng">
              <a:solidFill>
                <a:schemeClr val="accent6">
                  <a:lumMod val="2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ar-SA" sz="2400" b="1" dirty="0">
                  <a:ln w="6600">
                    <a:noFill/>
                    <a:prstDash val="solid"/>
                  </a:ln>
                  <a:solidFill>
                    <a:srgbClr val="FFD1AF"/>
                  </a:solidFill>
                  <a:effectLst>
                    <a:glow rad="76200">
                      <a:schemeClr val="accent6">
                        <a:lumMod val="25000"/>
                      </a:schemeClr>
                    </a:glow>
                  </a:effectLst>
                  <a:cs typeface="AlWatanHeadlines-Bold" panose="00000700000000000000" pitchFamily="2" charset="-78"/>
                </a:rPr>
                <a:t>علم القراءات</a:t>
              </a:r>
            </a:p>
          </p:txBody>
        </p:sp>
      </p:grpSp>
      <p:grpSp>
        <p:nvGrpSpPr>
          <p:cNvPr id="69" name="Google Shape;2317;p59">
            <a:extLst>
              <a:ext uri="{FF2B5EF4-FFF2-40B4-BE49-F238E27FC236}">
                <a16:creationId xmlns:a16="http://schemas.microsoft.com/office/drawing/2014/main" id="{CF7E8E3B-2C1D-40B4-868A-7110F52B9FB6}"/>
              </a:ext>
            </a:extLst>
          </p:cNvPr>
          <p:cNvGrpSpPr/>
          <p:nvPr/>
        </p:nvGrpSpPr>
        <p:grpSpPr>
          <a:xfrm flipH="1">
            <a:off x="309425" y="2774901"/>
            <a:ext cx="3122089" cy="421200"/>
            <a:chOff x="4476564" y="2464088"/>
            <a:chExt cx="580441" cy="171076"/>
          </a:xfrm>
          <a:solidFill>
            <a:schemeClr val="accent5">
              <a:lumMod val="75000"/>
            </a:schemeClr>
          </a:solidFill>
        </p:grpSpPr>
        <p:sp>
          <p:nvSpPr>
            <p:cNvPr id="70" name="Google Shape;2318;p59">
              <a:extLst>
                <a:ext uri="{FF2B5EF4-FFF2-40B4-BE49-F238E27FC236}">
                  <a16:creationId xmlns:a16="http://schemas.microsoft.com/office/drawing/2014/main" id="{49E24BE8-91AC-42E0-86B6-E229E0A1127F}"/>
                </a:ext>
              </a:extLst>
            </p:cNvPr>
            <p:cNvSpPr/>
            <p:nvPr/>
          </p:nvSpPr>
          <p:spPr>
            <a:xfrm>
              <a:off x="4476564" y="2464088"/>
              <a:ext cx="121528" cy="167492"/>
            </a:xfrm>
            <a:custGeom>
              <a:avLst/>
              <a:gdLst>
                <a:gd name="connsiteX0" fmla="*/ 1332 w 11330"/>
                <a:gd name="connsiteY0" fmla="*/ 0 h 9997"/>
                <a:gd name="connsiteX1" fmla="*/ 1332 w 11330"/>
                <a:gd name="connsiteY1" fmla="*/ 9997 h 9997"/>
                <a:gd name="connsiteX2" fmla="*/ 8390 w 11330"/>
                <a:gd name="connsiteY2" fmla="*/ 9997 h 9997"/>
                <a:gd name="connsiteX3" fmla="*/ 11330 w 11330"/>
                <a:gd name="connsiteY3" fmla="*/ 4997 h 9997"/>
                <a:gd name="connsiteX4" fmla="*/ 8390 w 11330"/>
                <a:gd name="connsiteY4" fmla="*/ 0 h 9997"/>
                <a:gd name="connsiteX5" fmla="*/ 1332 w 11330"/>
                <a:gd name="connsiteY5" fmla="*/ 0 h 9997"/>
                <a:gd name="connsiteX0" fmla="*/ 1985 w 10809"/>
                <a:gd name="connsiteY0" fmla="*/ 0 h 10000"/>
                <a:gd name="connsiteX1" fmla="*/ 1985 w 10809"/>
                <a:gd name="connsiteY1" fmla="*/ 10000 h 10000"/>
                <a:gd name="connsiteX2" fmla="*/ 8214 w 10809"/>
                <a:gd name="connsiteY2" fmla="*/ 10000 h 10000"/>
                <a:gd name="connsiteX3" fmla="*/ 10809 w 10809"/>
                <a:gd name="connsiteY3" fmla="*/ 4998 h 10000"/>
                <a:gd name="connsiteX4" fmla="*/ 8214 w 10809"/>
                <a:gd name="connsiteY4" fmla="*/ 0 h 10000"/>
                <a:gd name="connsiteX5" fmla="*/ 1985 w 10809"/>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09" h="10000" extrusionOk="0">
                  <a:moveTo>
                    <a:pt x="1985" y="0"/>
                  </a:moveTo>
                  <a:cubicBezTo>
                    <a:pt x="-662" y="2658"/>
                    <a:pt x="-662" y="7477"/>
                    <a:pt x="1985" y="10000"/>
                  </a:cubicBezTo>
                  <a:lnTo>
                    <a:pt x="8214" y="10000"/>
                  </a:lnTo>
                  <a:lnTo>
                    <a:pt x="10809" y="4998"/>
                  </a:lnTo>
                  <a:lnTo>
                    <a:pt x="8214" y="0"/>
                  </a:lnTo>
                  <a:lnTo>
                    <a:pt x="1985" y="0"/>
                  </a:lnTo>
                  <a:close/>
                </a:path>
              </a:pathLst>
            </a:custGeom>
            <a:solidFill>
              <a:schemeClr val="accent5">
                <a:lumMod val="90000"/>
              </a:schemeClr>
            </a:solidFill>
            <a:ln w="19050" cap="flat" cmpd="sng">
              <a:solidFill>
                <a:schemeClr val="accent6">
                  <a:lumMod val="2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1">
                <a:lnSpc>
                  <a:spcPct val="60000"/>
                </a:lnSpc>
                <a:buFont typeface="Arial"/>
                <a:buNone/>
              </a:pPr>
              <a:r>
                <a:rPr lang="ar-SA" sz="2800" b="1" dirty="0">
                  <a:ln w="6600">
                    <a:solidFill>
                      <a:schemeClr val="accent6">
                        <a:lumMod val="25000"/>
                      </a:schemeClr>
                    </a:solidFill>
                    <a:prstDash val="solid"/>
                  </a:ln>
                  <a:solidFill>
                    <a:srgbClr val="FFE7D5"/>
                  </a:solidFill>
                  <a:effectLst>
                    <a:outerShdw dist="38100" dir="2700000" algn="tl" rotWithShape="0">
                      <a:schemeClr val="accent6">
                        <a:lumMod val="25000"/>
                      </a:schemeClr>
                    </a:outerShdw>
                  </a:effectLst>
                  <a:cs typeface="AlWatanHeadlines-Bold" panose="00000700000000000000" pitchFamily="2" charset="-78"/>
                </a:rPr>
                <a:t>ج</a:t>
              </a:r>
              <a:endParaRPr sz="2800" b="1" dirty="0">
                <a:ln w="6600">
                  <a:solidFill>
                    <a:schemeClr val="accent6">
                      <a:lumMod val="25000"/>
                    </a:schemeClr>
                  </a:solidFill>
                  <a:prstDash val="solid"/>
                </a:ln>
                <a:solidFill>
                  <a:srgbClr val="FFE7D5"/>
                </a:solidFill>
                <a:effectLst>
                  <a:outerShdw dist="38100" dir="2700000" algn="tl" rotWithShape="0">
                    <a:schemeClr val="accent6">
                      <a:lumMod val="25000"/>
                    </a:schemeClr>
                  </a:outerShdw>
                </a:effectLst>
                <a:cs typeface="AlWatanHeadlines-Bold" panose="00000700000000000000" pitchFamily="2" charset="-78"/>
              </a:endParaRPr>
            </a:p>
          </p:txBody>
        </p:sp>
        <p:sp>
          <p:nvSpPr>
            <p:cNvPr id="71" name="Google Shape;2319;p59">
              <a:extLst>
                <a:ext uri="{FF2B5EF4-FFF2-40B4-BE49-F238E27FC236}">
                  <a16:creationId xmlns:a16="http://schemas.microsoft.com/office/drawing/2014/main" id="{C53E29BF-9D5D-4CD2-9C69-91F3B24E8056}"/>
                </a:ext>
              </a:extLst>
            </p:cNvPr>
            <p:cNvSpPr/>
            <p:nvPr/>
          </p:nvSpPr>
          <p:spPr>
            <a:xfrm>
              <a:off x="4577542" y="2464088"/>
              <a:ext cx="479463" cy="171076"/>
            </a:xfrm>
            <a:custGeom>
              <a:avLst/>
              <a:gdLst>
                <a:gd name="connsiteX0" fmla="*/ 185 w 9999"/>
                <a:gd name="connsiteY0" fmla="*/ 0 h 10444"/>
                <a:gd name="connsiteX1" fmla="*/ 1069 w 9999"/>
                <a:gd name="connsiteY1" fmla="*/ 5444 h 10444"/>
                <a:gd name="connsiteX2" fmla="*/ 0 w 9999"/>
                <a:gd name="connsiteY2" fmla="*/ 10444 h 10444"/>
                <a:gd name="connsiteX3" fmla="*/ 9999 w 9999"/>
                <a:gd name="connsiteY3" fmla="*/ 10444 h 10444"/>
                <a:gd name="connsiteX4" fmla="*/ 9999 w 9999"/>
                <a:gd name="connsiteY4" fmla="*/ 447 h 10444"/>
                <a:gd name="connsiteX5" fmla="*/ 185 w 9999"/>
                <a:gd name="connsiteY5" fmla="*/ 0 h 10444"/>
                <a:gd name="connsiteX0" fmla="*/ 0 w 9815"/>
                <a:gd name="connsiteY0" fmla="*/ 0 h 10239"/>
                <a:gd name="connsiteX1" fmla="*/ 884 w 9815"/>
                <a:gd name="connsiteY1" fmla="*/ 5213 h 10239"/>
                <a:gd name="connsiteX2" fmla="*/ 17 w 9815"/>
                <a:gd name="connsiteY2" fmla="*/ 10239 h 10239"/>
                <a:gd name="connsiteX3" fmla="*/ 9815 w 9815"/>
                <a:gd name="connsiteY3" fmla="*/ 10000 h 10239"/>
                <a:gd name="connsiteX4" fmla="*/ 9815 w 9815"/>
                <a:gd name="connsiteY4" fmla="*/ 428 h 10239"/>
                <a:gd name="connsiteX5" fmla="*/ 0 w 9815"/>
                <a:gd name="connsiteY5" fmla="*/ 0 h 10239"/>
                <a:gd name="connsiteX0" fmla="*/ 0 w 10000"/>
                <a:gd name="connsiteY0" fmla="*/ 0 h 10000"/>
                <a:gd name="connsiteX1" fmla="*/ 815 w 10000"/>
                <a:gd name="connsiteY1" fmla="*/ 5091 h 10000"/>
                <a:gd name="connsiteX2" fmla="*/ 17 w 10000"/>
                <a:gd name="connsiteY2" fmla="*/ 10000 h 10000"/>
                <a:gd name="connsiteX3" fmla="*/ 10000 w 10000"/>
                <a:gd name="connsiteY3" fmla="*/ 9767 h 10000"/>
                <a:gd name="connsiteX4" fmla="*/ 10000 w 10000"/>
                <a:gd name="connsiteY4" fmla="*/ 418 h 10000"/>
                <a:gd name="connsiteX5" fmla="*/ 0 w 10000"/>
                <a:gd name="connsiteY5" fmla="*/ 0 h 10000"/>
                <a:gd name="connsiteX0" fmla="*/ 0 w 10000"/>
                <a:gd name="connsiteY0" fmla="*/ 0 h 10000"/>
                <a:gd name="connsiteX1" fmla="*/ 815 w 10000"/>
                <a:gd name="connsiteY1" fmla="*/ 5091 h 10000"/>
                <a:gd name="connsiteX2" fmla="*/ 17 w 10000"/>
                <a:gd name="connsiteY2" fmla="*/ 10000 h 10000"/>
                <a:gd name="connsiteX3" fmla="*/ 10000 w 10000"/>
                <a:gd name="connsiteY3" fmla="*/ 9767 h 10000"/>
                <a:gd name="connsiteX4" fmla="*/ 10000 w 10000"/>
                <a:gd name="connsiteY4" fmla="*/ 418 h 10000"/>
                <a:gd name="connsiteX5" fmla="*/ 0 w 10000"/>
                <a:gd name="connsiteY5" fmla="*/ 0 h 10000"/>
                <a:gd name="connsiteX0" fmla="*/ 0 w 10000"/>
                <a:gd name="connsiteY0" fmla="*/ 0 h 10000"/>
                <a:gd name="connsiteX1" fmla="*/ 815 w 10000"/>
                <a:gd name="connsiteY1" fmla="*/ 5091 h 10000"/>
                <a:gd name="connsiteX2" fmla="*/ 17 w 10000"/>
                <a:gd name="connsiteY2" fmla="*/ 10000 h 10000"/>
                <a:gd name="connsiteX3" fmla="*/ 10000 w 10000"/>
                <a:gd name="connsiteY3" fmla="*/ 9767 h 10000"/>
                <a:gd name="connsiteX4" fmla="*/ 10000 w 10000"/>
                <a:gd name="connsiteY4" fmla="*/ 418 h 10000"/>
                <a:gd name="connsiteX5" fmla="*/ 0 w 10000"/>
                <a:gd name="connsiteY5" fmla="*/ 0 h 10000"/>
                <a:gd name="connsiteX0" fmla="*/ 0 w 10176"/>
                <a:gd name="connsiteY0" fmla="*/ 0 h 10000"/>
                <a:gd name="connsiteX1" fmla="*/ 815 w 10176"/>
                <a:gd name="connsiteY1" fmla="*/ 5091 h 10000"/>
                <a:gd name="connsiteX2" fmla="*/ 17 w 10176"/>
                <a:gd name="connsiteY2" fmla="*/ 10000 h 10000"/>
                <a:gd name="connsiteX3" fmla="*/ 10000 w 10176"/>
                <a:gd name="connsiteY3" fmla="*/ 9767 h 10000"/>
                <a:gd name="connsiteX4" fmla="*/ 10000 w 10176"/>
                <a:gd name="connsiteY4" fmla="*/ 418 h 10000"/>
                <a:gd name="connsiteX5" fmla="*/ 0 w 10176"/>
                <a:gd name="connsiteY5" fmla="*/ 0 h 10000"/>
                <a:gd name="connsiteX0" fmla="*/ 0 w 10503"/>
                <a:gd name="connsiteY0" fmla="*/ 0 h 10000"/>
                <a:gd name="connsiteX1" fmla="*/ 815 w 10503"/>
                <a:gd name="connsiteY1" fmla="*/ 5091 h 10000"/>
                <a:gd name="connsiteX2" fmla="*/ 17 w 10503"/>
                <a:gd name="connsiteY2" fmla="*/ 10000 h 10000"/>
                <a:gd name="connsiteX3" fmla="*/ 10000 w 10503"/>
                <a:gd name="connsiteY3" fmla="*/ 9767 h 10000"/>
                <a:gd name="connsiteX4" fmla="*/ 10000 w 10503"/>
                <a:gd name="connsiteY4" fmla="*/ 418 h 10000"/>
                <a:gd name="connsiteX5" fmla="*/ 0 w 10503"/>
                <a:gd name="connsiteY5" fmla="*/ 0 h 10000"/>
                <a:gd name="connsiteX0" fmla="*/ 0 w 10503"/>
                <a:gd name="connsiteY0" fmla="*/ 0 h 10000"/>
                <a:gd name="connsiteX1" fmla="*/ 815 w 10503"/>
                <a:gd name="connsiteY1" fmla="*/ 5091 h 10000"/>
                <a:gd name="connsiteX2" fmla="*/ 17 w 10503"/>
                <a:gd name="connsiteY2" fmla="*/ 10000 h 10000"/>
                <a:gd name="connsiteX3" fmla="*/ 10000 w 10503"/>
                <a:gd name="connsiteY3" fmla="*/ 9767 h 10000"/>
                <a:gd name="connsiteX4" fmla="*/ 10000 w 10503"/>
                <a:gd name="connsiteY4" fmla="*/ 418 h 10000"/>
                <a:gd name="connsiteX5" fmla="*/ 0 w 10503"/>
                <a:gd name="connsiteY5" fmla="*/ 0 h 10000"/>
                <a:gd name="connsiteX0" fmla="*/ 47 w 10486"/>
                <a:gd name="connsiteY0" fmla="*/ 14 h 9582"/>
                <a:gd name="connsiteX1" fmla="*/ 798 w 10486"/>
                <a:gd name="connsiteY1" fmla="*/ 4673 h 9582"/>
                <a:gd name="connsiteX2" fmla="*/ 0 w 10486"/>
                <a:gd name="connsiteY2" fmla="*/ 9582 h 9582"/>
                <a:gd name="connsiteX3" fmla="*/ 9983 w 10486"/>
                <a:gd name="connsiteY3" fmla="*/ 9349 h 9582"/>
                <a:gd name="connsiteX4" fmla="*/ 9983 w 10486"/>
                <a:gd name="connsiteY4" fmla="*/ 0 h 9582"/>
                <a:gd name="connsiteX5" fmla="*/ 47 w 10486"/>
                <a:gd name="connsiteY5" fmla="*/ 14 h 9582"/>
                <a:gd name="connsiteX0" fmla="*/ 45 w 10000"/>
                <a:gd name="connsiteY0" fmla="*/ 15 h 9757"/>
                <a:gd name="connsiteX1" fmla="*/ 761 w 10000"/>
                <a:gd name="connsiteY1" fmla="*/ 4877 h 9757"/>
                <a:gd name="connsiteX2" fmla="*/ 0 w 10000"/>
                <a:gd name="connsiteY2" fmla="*/ 9436 h 9757"/>
                <a:gd name="connsiteX3" fmla="*/ 9520 w 10000"/>
                <a:gd name="connsiteY3" fmla="*/ 9757 h 9757"/>
                <a:gd name="connsiteX4" fmla="*/ 9520 w 10000"/>
                <a:gd name="connsiteY4" fmla="*/ 0 h 9757"/>
                <a:gd name="connsiteX5" fmla="*/ 45 w 10000"/>
                <a:gd name="connsiteY5" fmla="*/ 15 h 9757"/>
                <a:gd name="connsiteX0" fmla="*/ 0 w 9955"/>
                <a:gd name="connsiteY0" fmla="*/ 15 h 10000"/>
                <a:gd name="connsiteX1" fmla="*/ 716 w 9955"/>
                <a:gd name="connsiteY1" fmla="*/ 4998 h 10000"/>
                <a:gd name="connsiteX2" fmla="*/ 37 w 9955"/>
                <a:gd name="connsiteY2" fmla="*/ 9902 h 10000"/>
                <a:gd name="connsiteX3" fmla="*/ 9475 w 9955"/>
                <a:gd name="connsiteY3" fmla="*/ 10000 h 10000"/>
                <a:gd name="connsiteX4" fmla="*/ 9475 w 9955"/>
                <a:gd name="connsiteY4" fmla="*/ 0 h 10000"/>
                <a:gd name="connsiteX5" fmla="*/ 0 w 9955"/>
                <a:gd name="connsiteY5" fmla="*/ 15 h 10000"/>
                <a:gd name="connsiteX0" fmla="*/ 0 w 10000"/>
                <a:gd name="connsiteY0" fmla="*/ 15 h 10000"/>
                <a:gd name="connsiteX1" fmla="*/ 719 w 10000"/>
                <a:gd name="connsiteY1" fmla="*/ 4998 h 10000"/>
                <a:gd name="connsiteX2" fmla="*/ 37 w 10000"/>
                <a:gd name="connsiteY2" fmla="*/ 9902 h 10000"/>
                <a:gd name="connsiteX3" fmla="*/ 9518 w 10000"/>
                <a:gd name="connsiteY3" fmla="*/ 10000 h 10000"/>
                <a:gd name="connsiteX4" fmla="*/ 9518 w 10000"/>
                <a:gd name="connsiteY4" fmla="*/ 0 h 10000"/>
                <a:gd name="connsiteX5" fmla="*/ 0 w 10000"/>
                <a:gd name="connsiteY5" fmla="*/ 15 h 10000"/>
                <a:gd name="connsiteX0" fmla="*/ 0 w 10000"/>
                <a:gd name="connsiteY0" fmla="*/ 15 h 10000"/>
                <a:gd name="connsiteX1" fmla="*/ 719 w 10000"/>
                <a:gd name="connsiteY1" fmla="*/ 4998 h 10000"/>
                <a:gd name="connsiteX2" fmla="*/ 10 w 10000"/>
                <a:gd name="connsiteY2" fmla="*/ 9902 h 10000"/>
                <a:gd name="connsiteX3" fmla="*/ 9518 w 10000"/>
                <a:gd name="connsiteY3" fmla="*/ 10000 h 10000"/>
                <a:gd name="connsiteX4" fmla="*/ 9518 w 10000"/>
                <a:gd name="connsiteY4" fmla="*/ 0 h 10000"/>
                <a:gd name="connsiteX5" fmla="*/ 0 w 10000"/>
                <a:gd name="connsiteY5" fmla="*/ 15 h 10000"/>
                <a:gd name="connsiteX0" fmla="*/ 86 w 9990"/>
                <a:gd name="connsiteY0" fmla="*/ 0 h 10293"/>
                <a:gd name="connsiteX1" fmla="*/ 709 w 9990"/>
                <a:gd name="connsiteY1" fmla="*/ 5291 h 10293"/>
                <a:gd name="connsiteX2" fmla="*/ 0 w 9990"/>
                <a:gd name="connsiteY2" fmla="*/ 10195 h 10293"/>
                <a:gd name="connsiteX3" fmla="*/ 9508 w 9990"/>
                <a:gd name="connsiteY3" fmla="*/ 10293 h 10293"/>
                <a:gd name="connsiteX4" fmla="*/ 9508 w 9990"/>
                <a:gd name="connsiteY4" fmla="*/ 293 h 10293"/>
                <a:gd name="connsiteX5" fmla="*/ 86 w 9990"/>
                <a:gd name="connsiteY5" fmla="*/ 0 h 10293"/>
                <a:gd name="connsiteX0" fmla="*/ 127 w 10000"/>
                <a:gd name="connsiteY0" fmla="*/ 0 h 9775"/>
                <a:gd name="connsiteX1" fmla="*/ 710 w 10000"/>
                <a:gd name="connsiteY1" fmla="*/ 4915 h 9775"/>
                <a:gd name="connsiteX2" fmla="*/ 0 w 10000"/>
                <a:gd name="connsiteY2" fmla="*/ 9680 h 9775"/>
                <a:gd name="connsiteX3" fmla="*/ 9518 w 10000"/>
                <a:gd name="connsiteY3" fmla="*/ 9775 h 9775"/>
                <a:gd name="connsiteX4" fmla="*/ 9518 w 10000"/>
                <a:gd name="connsiteY4" fmla="*/ 60 h 9775"/>
                <a:gd name="connsiteX5" fmla="*/ 127 w 10000"/>
                <a:gd name="connsiteY5" fmla="*/ 0 h 9775"/>
                <a:gd name="connsiteX0" fmla="*/ 0 w 9873"/>
                <a:gd name="connsiteY0" fmla="*/ 0 h 10000"/>
                <a:gd name="connsiteX1" fmla="*/ 583 w 9873"/>
                <a:gd name="connsiteY1" fmla="*/ 5028 h 10000"/>
                <a:gd name="connsiteX2" fmla="*/ 10 w 9873"/>
                <a:gd name="connsiteY2" fmla="*/ 9826 h 10000"/>
                <a:gd name="connsiteX3" fmla="*/ 9391 w 9873"/>
                <a:gd name="connsiteY3" fmla="*/ 10000 h 10000"/>
                <a:gd name="connsiteX4" fmla="*/ 9391 w 9873"/>
                <a:gd name="connsiteY4" fmla="*/ 61 h 10000"/>
                <a:gd name="connsiteX5" fmla="*/ 0 w 9873"/>
                <a:gd name="connsiteY5" fmla="*/ 0 h 10000"/>
                <a:gd name="connsiteX0" fmla="*/ 0 w 10000"/>
                <a:gd name="connsiteY0" fmla="*/ 0 h 10000"/>
                <a:gd name="connsiteX1" fmla="*/ 590 w 10000"/>
                <a:gd name="connsiteY1" fmla="*/ 5028 h 10000"/>
                <a:gd name="connsiteX2" fmla="*/ 10 w 10000"/>
                <a:gd name="connsiteY2" fmla="*/ 9826 h 10000"/>
                <a:gd name="connsiteX3" fmla="*/ 9512 w 10000"/>
                <a:gd name="connsiteY3" fmla="*/ 10000 h 10000"/>
                <a:gd name="connsiteX4" fmla="*/ 9512 w 10000"/>
                <a:gd name="connsiteY4" fmla="*/ 61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extrusionOk="0">
                  <a:moveTo>
                    <a:pt x="0" y="0"/>
                  </a:moveTo>
                  <a:cubicBezTo>
                    <a:pt x="211" y="1753"/>
                    <a:pt x="380" y="3276"/>
                    <a:pt x="590" y="5028"/>
                  </a:cubicBezTo>
                  <a:cubicBezTo>
                    <a:pt x="374" y="6731"/>
                    <a:pt x="240" y="8200"/>
                    <a:pt x="10" y="9826"/>
                  </a:cubicBezTo>
                  <a:lnTo>
                    <a:pt x="9512" y="10000"/>
                  </a:lnTo>
                  <a:cubicBezTo>
                    <a:pt x="10219" y="6552"/>
                    <a:pt x="10106" y="3306"/>
                    <a:pt x="9512" y="61"/>
                  </a:cubicBezTo>
                  <a:lnTo>
                    <a:pt x="0" y="0"/>
                  </a:lnTo>
                  <a:close/>
                </a:path>
              </a:pathLst>
            </a:custGeom>
            <a:grpFill/>
            <a:ln w="19050" cap="flat" cmpd="sng">
              <a:solidFill>
                <a:schemeClr val="accent6">
                  <a:lumMod val="2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a:buFont typeface="Arial"/>
                <a:buNone/>
              </a:pPr>
              <a:r>
                <a:rPr lang="ar-SA" sz="2400" b="1" dirty="0">
                  <a:ln w="6600">
                    <a:noFill/>
                    <a:prstDash val="solid"/>
                  </a:ln>
                  <a:solidFill>
                    <a:srgbClr val="FFD1AF"/>
                  </a:solidFill>
                  <a:effectLst>
                    <a:glow rad="76200">
                      <a:schemeClr val="accent6">
                        <a:lumMod val="25000"/>
                      </a:schemeClr>
                    </a:glow>
                  </a:effectLst>
                  <a:cs typeface="AlWatanHeadlines-Bold" panose="00000700000000000000" pitchFamily="2" charset="-78"/>
                </a:rPr>
                <a:t>علوم القرآن</a:t>
              </a:r>
              <a:endParaRPr sz="2400" b="1" dirty="0">
                <a:ln w="6600">
                  <a:noFill/>
                  <a:prstDash val="solid"/>
                </a:ln>
                <a:solidFill>
                  <a:srgbClr val="FFD1AF"/>
                </a:solidFill>
                <a:effectLst>
                  <a:glow rad="76200">
                    <a:schemeClr val="accent6">
                      <a:lumMod val="25000"/>
                    </a:schemeClr>
                  </a:glow>
                </a:effectLst>
                <a:cs typeface="AlWatanHeadlines-Bold" panose="00000700000000000000" pitchFamily="2" charset="-78"/>
              </a:endParaRPr>
            </a:p>
          </p:txBody>
        </p:sp>
      </p:grpSp>
      <p:grpSp>
        <p:nvGrpSpPr>
          <p:cNvPr id="72" name="Google Shape;2317;p59">
            <a:extLst>
              <a:ext uri="{FF2B5EF4-FFF2-40B4-BE49-F238E27FC236}">
                <a16:creationId xmlns:a16="http://schemas.microsoft.com/office/drawing/2014/main" id="{D0D12903-9913-46C3-AC4A-C0FBB252E038}"/>
              </a:ext>
            </a:extLst>
          </p:cNvPr>
          <p:cNvGrpSpPr/>
          <p:nvPr/>
        </p:nvGrpSpPr>
        <p:grpSpPr>
          <a:xfrm flipH="1">
            <a:off x="297995" y="2305625"/>
            <a:ext cx="3122089" cy="421200"/>
            <a:chOff x="4476564" y="2464088"/>
            <a:chExt cx="580441" cy="171076"/>
          </a:xfrm>
          <a:solidFill>
            <a:schemeClr val="accent5">
              <a:lumMod val="75000"/>
            </a:schemeClr>
          </a:solidFill>
        </p:grpSpPr>
        <p:sp>
          <p:nvSpPr>
            <p:cNvPr id="73" name="Google Shape;2318;p59">
              <a:extLst>
                <a:ext uri="{FF2B5EF4-FFF2-40B4-BE49-F238E27FC236}">
                  <a16:creationId xmlns:a16="http://schemas.microsoft.com/office/drawing/2014/main" id="{28AD50B3-19D8-4B99-B389-C4F1214EBB3B}"/>
                </a:ext>
              </a:extLst>
            </p:cNvPr>
            <p:cNvSpPr/>
            <p:nvPr/>
          </p:nvSpPr>
          <p:spPr>
            <a:xfrm>
              <a:off x="4476564" y="2464088"/>
              <a:ext cx="121528" cy="167492"/>
            </a:xfrm>
            <a:custGeom>
              <a:avLst/>
              <a:gdLst>
                <a:gd name="connsiteX0" fmla="*/ 1332 w 11330"/>
                <a:gd name="connsiteY0" fmla="*/ 0 h 9997"/>
                <a:gd name="connsiteX1" fmla="*/ 1332 w 11330"/>
                <a:gd name="connsiteY1" fmla="*/ 9997 h 9997"/>
                <a:gd name="connsiteX2" fmla="*/ 8390 w 11330"/>
                <a:gd name="connsiteY2" fmla="*/ 9997 h 9997"/>
                <a:gd name="connsiteX3" fmla="*/ 11330 w 11330"/>
                <a:gd name="connsiteY3" fmla="*/ 4997 h 9997"/>
                <a:gd name="connsiteX4" fmla="*/ 8390 w 11330"/>
                <a:gd name="connsiteY4" fmla="*/ 0 h 9997"/>
                <a:gd name="connsiteX5" fmla="*/ 1332 w 11330"/>
                <a:gd name="connsiteY5" fmla="*/ 0 h 9997"/>
                <a:gd name="connsiteX0" fmla="*/ 1985 w 10809"/>
                <a:gd name="connsiteY0" fmla="*/ 0 h 10000"/>
                <a:gd name="connsiteX1" fmla="*/ 1985 w 10809"/>
                <a:gd name="connsiteY1" fmla="*/ 10000 h 10000"/>
                <a:gd name="connsiteX2" fmla="*/ 8214 w 10809"/>
                <a:gd name="connsiteY2" fmla="*/ 10000 h 10000"/>
                <a:gd name="connsiteX3" fmla="*/ 10809 w 10809"/>
                <a:gd name="connsiteY3" fmla="*/ 4998 h 10000"/>
                <a:gd name="connsiteX4" fmla="*/ 8214 w 10809"/>
                <a:gd name="connsiteY4" fmla="*/ 0 h 10000"/>
                <a:gd name="connsiteX5" fmla="*/ 1985 w 10809"/>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09" h="10000" extrusionOk="0">
                  <a:moveTo>
                    <a:pt x="1985" y="0"/>
                  </a:moveTo>
                  <a:cubicBezTo>
                    <a:pt x="-662" y="2658"/>
                    <a:pt x="-662" y="7477"/>
                    <a:pt x="1985" y="10000"/>
                  </a:cubicBezTo>
                  <a:lnTo>
                    <a:pt x="8214" y="10000"/>
                  </a:lnTo>
                  <a:lnTo>
                    <a:pt x="10809" y="4998"/>
                  </a:lnTo>
                  <a:lnTo>
                    <a:pt x="8214" y="0"/>
                  </a:lnTo>
                  <a:lnTo>
                    <a:pt x="1985" y="0"/>
                  </a:lnTo>
                  <a:close/>
                </a:path>
              </a:pathLst>
            </a:custGeom>
            <a:solidFill>
              <a:schemeClr val="accent5">
                <a:lumMod val="90000"/>
              </a:schemeClr>
            </a:solidFill>
            <a:ln w="19050" cap="flat" cmpd="sng">
              <a:solidFill>
                <a:schemeClr val="accent6">
                  <a:lumMod val="25000"/>
                </a:schemeClr>
              </a:solidFill>
              <a:prstDash val="solid"/>
              <a:round/>
              <a:headEnd type="none" w="sm" len="sm"/>
              <a:tailEnd type="none" w="sm" len="sm"/>
            </a:ln>
          </p:spPr>
          <p:txBody>
            <a:bodyPr spcFirstLastPara="1" wrap="square" lIns="91425" tIns="91425" rIns="91425" bIns="91425" anchor="ctr" anchorCtr="0">
              <a:noAutofit/>
            </a:bodyPr>
            <a:lstStyle/>
            <a:p>
              <a:pPr algn="ctr" rtl="1"/>
              <a:r>
                <a:rPr lang="ar-SA" sz="2800" b="1" dirty="0">
                  <a:ln w="6600">
                    <a:solidFill>
                      <a:schemeClr val="accent6">
                        <a:lumMod val="25000"/>
                      </a:schemeClr>
                    </a:solidFill>
                    <a:prstDash val="solid"/>
                  </a:ln>
                  <a:solidFill>
                    <a:srgbClr val="FFE7D5"/>
                  </a:solidFill>
                  <a:effectLst>
                    <a:outerShdw dist="38100" dir="2700000" algn="tl" rotWithShape="0">
                      <a:schemeClr val="accent6">
                        <a:lumMod val="25000"/>
                      </a:schemeClr>
                    </a:outerShdw>
                  </a:effectLst>
                  <a:cs typeface="AlWatanHeadlines-Bold" panose="00000700000000000000" pitchFamily="2" charset="-78"/>
                </a:rPr>
                <a:t>ب</a:t>
              </a:r>
              <a:endParaRPr sz="2800" b="1" dirty="0">
                <a:ln w="6600">
                  <a:solidFill>
                    <a:schemeClr val="accent6">
                      <a:lumMod val="25000"/>
                    </a:schemeClr>
                  </a:solidFill>
                  <a:prstDash val="solid"/>
                </a:ln>
                <a:solidFill>
                  <a:srgbClr val="FFE7D5"/>
                </a:solidFill>
                <a:effectLst>
                  <a:outerShdw dist="38100" dir="2700000" algn="tl" rotWithShape="0">
                    <a:schemeClr val="accent6">
                      <a:lumMod val="25000"/>
                    </a:schemeClr>
                  </a:outerShdw>
                </a:effectLst>
                <a:cs typeface="AlWatanHeadlines-Bold" panose="00000700000000000000" pitchFamily="2" charset="-78"/>
              </a:endParaRPr>
            </a:p>
          </p:txBody>
        </p:sp>
        <p:sp>
          <p:nvSpPr>
            <p:cNvPr id="74" name="Google Shape;2319;p59">
              <a:extLst>
                <a:ext uri="{FF2B5EF4-FFF2-40B4-BE49-F238E27FC236}">
                  <a16:creationId xmlns:a16="http://schemas.microsoft.com/office/drawing/2014/main" id="{F78CD4A1-6C90-46B6-B3F8-8CE2522D2D75}"/>
                </a:ext>
              </a:extLst>
            </p:cNvPr>
            <p:cNvSpPr/>
            <p:nvPr/>
          </p:nvSpPr>
          <p:spPr>
            <a:xfrm>
              <a:off x="4577542" y="2464088"/>
              <a:ext cx="479463" cy="171076"/>
            </a:xfrm>
            <a:custGeom>
              <a:avLst/>
              <a:gdLst>
                <a:gd name="connsiteX0" fmla="*/ 185 w 9999"/>
                <a:gd name="connsiteY0" fmla="*/ 0 h 10444"/>
                <a:gd name="connsiteX1" fmla="*/ 1069 w 9999"/>
                <a:gd name="connsiteY1" fmla="*/ 5444 h 10444"/>
                <a:gd name="connsiteX2" fmla="*/ 0 w 9999"/>
                <a:gd name="connsiteY2" fmla="*/ 10444 h 10444"/>
                <a:gd name="connsiteX3" fmla="*/ 9999 w 9999"/>
                <a:gd name="connsiteY3" fmla="*/ 10444 h 10444"/>
                <a:gd name="connsiteX4" fmla="*/ 9999 w 9999"/>
                <a:gd name="connsiteY4" fmla="*/ 447 h 10444"/>
                <a:gd name="connsiteX5" fmla="*/ 185 w 9999"/>
                <a:gd name="connsiteY5" fmla="*/ 0 h 10444"/>
                <a:gd name="connsiteX0" fmla="*/ 0 w 9815"/>
                <a:gd name="connsiteY0" fmla="*/ 0 h 10239"/>
                <a:gd name="connsiteX1" fmla="*/ 884 w 9815"/>
                <a:gd name="connsiteY1" fmla="*/ 5213 h 10239"/>
                <a:gd name="connsiteX2" fmla="*/ 17 w 9815"/>
                <a:gd name="connsiteY2" fmla="*/ 10239 h 10239"/>
                <a:gd name="connsiteX3" fmla="*/ 9815 w 9815"/>
                <a:gd name="connsiteY3" fmla="*/ 10000 h 10239"/>
                <a:gd name="connsiteX4" fmla="*/ 9815 w 9815"/>
                <a:gd name="connsiteY4" fmla="*/ 428 h 10239"/>
                <a:gd name="connsiteX5" fmla="*/ 0 w 9815"/>
                <a:gd name="connsiteY5" fmla="*/ 0 h 10239"/>
                <a:gd name="connsiteX0" fmla="*/ 0 w 10000"/>
                <a:gd name="connsiteY0" fmla="*/ 0 h 10000"/>
                <a:gd name="connsiteX1" fmla="*/ 815 w 10000"/>
                <a:gd name="connsiteY1" fmla="*/ 5091 h 10000"/>
                <a:gd name="connsiteX2" fmla="*/ 17 w 10000"/>
                <a:gd name="connsiteY2" fmla="*/ 10000 h 10000"/>
                <a:gd name="connsiteX3" fmla="*/ 10000 w 10000"/>
                <a:gd name="connsiteY3" fmla="*/ 9767 h 10000"/>
                <a:gd name="connsiteX4" fmla="*/ 10000 w 10000"/>
                <a:gd name="connsiteY4" fmla="*/ 418 h 10000"/>
                <a:gd name="connsiteX5" fmla="*/ 0 w 10000"/>
                <a:gd name="connsiteY5" fmla="*/ 0 h 10000"/>
                <a:gd name="connsiteX0" fmla="*/ 0 w 10000"/>
                <a:gd name="connsiteY0" fmla="*/ 0 h 10000"/>
                <a:gd name="connsiteX1" fmla="*/ 815 w 10000"/>
                <a:gd name="connsiteY1" fmla="*/ 5091 h 10000"/>
                <a:gd name="connsiteX2" fmla="*/ 17 w 10000"/>
                <a:gd name="connsiteY2" fmla="*/ 10000 h 10000"/>
                <a:gd name="connsiteX3" fmla="*/ 10000 w 10000"/>
                <a:gd name="connsiteY3" fmla="*/ 9767 h 10000"/>
                <a:gd name="connsiteX4" fmla="*/ 10000 w 10000"/>
                <a:gd name="connsiteY4" fmla="*/ 418 h 10000"/>
                <a:gd name="connsiteX5" fmla="*/ 0 w 10000"/>
                <a:gd name="connsiteY5" fmla="*/ 0 h 10000"/>
                <a:gd name="connsiteX0" fmla="*/ 0 w 10000"/>
                <a:gd name="connsiteY0" fmla="*/ 0 h 10000"/>
                <a:gd name="connsiteX1" fmla="*/ 815 w 10000"/>
                <a:gd name="connsiteY1" fmla="*/ 5091 h 10000"/>
                <a:gd name="connsiteX2" fmla="*/ 17 w 10000"/>
                <a:gd name="connsiteY2" fmla="*/ 10000 h 10000"/>
                <a:gd name="connsiteX3" fmla="*/ 10000 w 10000"/>
                <a:gd name="connsiteY3" fmla="*/ 9767 h 10000"/>
                <a:gd name="connsiteX4" fmla="*/ 10000 w 10000"/>
                <a:gd name="connsiteY4" fmla="*/ 418 h 10000"/>
                <a:gd name="connsiteX5" fmla="*/ 0 w 10000"/>
                <a:gd name="connsiteY5" fmla="*/ 0 h 10000"/>
                <a:gd name="connsiteX0" fmla="*/ 0 w 10176"/>
                <a:gd name="connsiteY0" fmla="*/ 0 h 10000"/>
                <a:gd name="connsiteX1" fmla="*/ 815 w 10176"/>
                <a:gd name="connsiteY1" fmla="*/ 5091 h 10000"/>
                <a:gd name="connsiteX2" fmla="*/ 17 w 10176"/>
                <a:gd name="connsiteY2" fmla="*/ 10000 h 10000"/>
                <a:gd name="connsiteX3" fmla="*/ 10000 w 10176"/>
                <a:gd name="connsiteY3" fmla="*/ 9767 h 10000"/>
                <a:gd name="connsiteX4" fmla="*/ 10000 w 10176"/>
                <a:gd name="connsiteY4" fmla="*/ 418 h 10000"/>
                <a:gd name="connsiteX5" fmla="*/ 0 w 10176"/>
                <a:gd name="connsiteY5" fmla="*/ 0 h 10000"/>
                <a:gd name="connsiteX0" fmla="*/ 0 w 10503"/>
                <a:gd name="connsiteY0" fmla="*/ 0 h 10000"/>
                <a:gd name="connsiteX1" fmla="*/ 815 w 10503"/>
                <a:gd name="connsiteY1" fmla="*/ 5091 h 10000"/>
                <a:gd name="connsiteX2" fmla="*/ 17 w 10503"/>
                <a:gd name="connsiteY2" fmla="*/ 10000 h 10000"/>
                <a:gd name="connsiteX3" fmla="*/ 10000 w 10503"/>
                <a:gd name="connsiteY3" fmla="*/ 9767 h 10000"/>
                <a:gd name="connsiteX4" fmla="*/ 10000 w 10503"/>
                <a:gd name="connsiteY4" fmla="*/ 418 h 10000"/>
                <a:gd name="connsiteX5" fmla="*/ 0 w 10503"/>
                <a:gd name="connsiteY5" fmla="*/ 0 h 10000"/>
                <a:gd name="connsiteX0" fmla="*/ 0 w 10503"/>
                <a:gd name="connsiteY0" fmla="*/ 0 h 10000"/>
                <a:gd name="connsiteX1" fmla="*/ 815 w 10503"/>
                <a:gd name="connsiteY1" fmla="*/ 5091 h 10000"/>
                <a:gd name="connsiteX2" fmla="*/ 17 w 10503"/>
                <a:gd name="connsiteY2" fmla="*/ 10000 h 10000"/>
                <a:gd name="connsiteX3" fmla="*/ 10000 w 10503"/>
                <a:gd name="connsiteY3" fmla="*/ 9767 h 10000"/>
                <a:gd name="connsiteX4" fmla="*/ 10000 w 10503"/>
                <a:gd name="connsiteY4" fmla="*/ 418 h 10000"/>
                <a:gd name="connsiteX5" fmla="*/ 0 w 10503"/>
                <a:gd name="connsiteY5" fmla="*/ 0 h 10000"/>
                <a:gd name="connsiteX0" fmla="*/ 47 w 10486"/>
                <a:gd name="connsiteY0" fmla="*/ 14 h 9582"/>
                <a:gd name="connsiteX1" fmla="*/ 798 w 10486"/>
                <a:gd name="connsiteY1" fmla="*/ 4673 h 9582"/>
                <a:gd name="connsiteX2" fmla="*/ 0 w 10486"/>
                <a:gd name="connsiteY2" fmla="*/ 9582 h 9582"/>
                <a:gd name="connsiteX3" fmla="*/ 9983 w 10486"/>
                <a:gd name="connsiteY3" fmla="*/ 9349 h 9582"/>
                <a:gd name="connsiteX4" fmla="*/ 9983 w 10486"/>
                <a:gd name="connsiteY4" fmla="*/ 0 h 9582"/>
                <a:gd name="connsiteX5" fmla="*/ 47 w 10486"/>
                <a:gd name="connsiteY5" fmla="*/ 14 h 9582"/>
                <a:gd name="connsiteX0" fmla="*/ 45 w 10000"/>
                <a:gd name="connsiteY0" fmla="*/ 15 h 9757"/>
                <a:gd name="connsiteX1" fmla="*/ 761 w 10000"/>
                <a:gd name="connsiteY1" fmla="*/ 4877 h 9757"/>
                <a:gd name="connsiteX2" fmla="*/ 0 w 10000"/>
                <a:gd name="connsiteY2" fmla="*/ 9436 h 9757"/>
                <a:gd name="connsiteX3" fmla="*/ 9520 w 10000"/>
                <a:gd name="connsiteY3" fmla="*/ 9757 h 9757"/>
                <a:gd name="connsiteX4" fmla="*/ 9520 w 10000"/>
                <a:gd name="connsiteY4" fmla="*/ 0 h 9757"/>
                <a:gd name="connsiteX5" fmla="*/ 45 w 10000"/>
                <a:gd name="connsiteY5" fmla="*/ 15 h 9757"/>
                <a:gd name="connsiteX0" fmla="*/ 0 w 9955"/>
                <a:gd name="connsiteY0" fmla="*/ 15 h 10000"/>
                <a:gd name="connsiteX1" fmla="*/ 716 w 9955"/>
                <a:gd name="connsiteY1" fmla="*/ 4998 h 10000"/>
                <a:gd name="connsiteX2" fmla="*/ 37 w 9955"/>
                <a:gd name="connsiteY2" fmla="*/ 9902 h 10000"/>
                <a:gd name="connsiteX3" fmla="*/ 9475 w 9955"/>
                <a:gd name="connsiteY3" fmla="*/ 10000 h 10000"/>
                <a:gd name="connsiteX4" fmla="*/ 9475 w 9955"/>
                <a:gd name="connsiteY4" fmla="*/ 0 h 10000"/>
                <a:gd name="connsiteX5" fmla="*/ 0 w 9955"/>
                <a:gd name="connsiteY5" fmla="*/ 15 h 10000"/>
                <a:gd name="connsiteX0" fmla="*/ 0 w 10000"/>
                <a:gd name="connsiteY0" fmla="*/ 15 h 10000"/>
                <a:gd name="connsiteX1" fmla="*/ 719 w 10000"/>
                <a:gd name="connsiteY1" fmla="*/ 4998 h 10000"/>
                <a:gd name="connsiteX2" fmla="*/ 37 w 10000"/>
                <a:gd name="connsiteY2" fmla="*/ 9902 h 10000"/>
                <a:gd name="connsiteX3" fmla="*/ 9518 w 10000"/>
                <a:gd name="connsiteY3" fmla="*/ 10000 h 10000"/>
                <a:gd name="connsiteX4" fmla="*/ 9518 w 10000"/>
                <a:gd name="connsiteY4" fmla="*/ 0 h 10000"/>
                <a:gd name="connsiteX5" fmla="*/ 0 w 10000"/>
                <a:gd name="connsiteY5" fmla="*/ 15 h 10000"/>
                <a:gd name="connsiteX0" fmla="*/ 0 w 10000"/>
                <a:gd name="connsiteY0" fmla="*/ 15 h 10000"/>
                <a:gd name="connsiteX1" fmla="*/ 719 w 10000"/>
                <a:gd name="connsiteY1" fmla="*/ 4998 h 10000"/>
                <a:gd name="connsiteX2" fmla="*/ 10 w 10000"/>
                <a:gd name="connsiteY2" fmla="*/ 9902 h 10000"/>
                <a:gd name="connsiteX3" fmla="*/ 9518 w 10000"/>
                <a:gd name="connsiteY3" fmla="*/ 10000 h 10000"/>
                <a:gd name="connsiteX4" fmla="*/ 9518 w 10000"/>
                <a:gd name="connsiteY4" fmla="*/ 0 h 10000"/>
                <a:gd name="connsiteX5" fmla="*/ 0 w 10000"/>
                <a:gd name="connsiteY5" fmla="*/ 15 h 10000"/>
                <a:gd name="connsiteX0" fmla="*/ 86 w 9990"/>
                <a:gd name="connsiteY0" fmla="*/ 0 h 10293"/>
                <a:gd name="connsiteX1" fmla="*/ 709 w 9990"/>
                <a:gd name="connsiteY1" fmla="*/ 5291 h 10293"/>
                <a:gd name="connsiteX2" fmla="*/ 0 w 9990"/>
                <a:gd name="connsiteY2" fmla="*/ 10195 h 10293"/>
                <a:gd name="connsiteX3" fmla="*/ 9508 w 9990"/>
                <a:gd name="connsiteY3" fmla="*/ 10293 h 10293"/>
                <a:gd name="connsiteX4" fmla="*/ 9508 w 9990"/>
                <a:gd name="connsiteY4" fmla="*/ 293 h 10293"/>
                <a:gd name="connsiteX5" fmla="*/ 86 w 9990"/>
                <a:gd name="connsiteY5" fmla="*/ 0 h 10293"/>
                <a:gd name="connsiteX0" fmla="*/ 127 w 10000"/>
                <a:gd name="connsiteY0" fmla="*/ 0 h 9775"/>
                <a:gd name="connsiteX1" fmla="*/ 710 w 10000"/>
                <a:gd name="connsiteY1" fmla="*/ 4915 h 9775"/>
                <a:gd name="connsiteX2" fmla="*/ 0 w 10000"/>
                <a:gd name="connsiteY2" fmla="*/ 9680 h 9775"/>
                <a:gd name="connsiteX3" fmla="*/ 9518 w 10000"/>
                <a:gd name="connsiteY3" fmla="*/ 9775 h 9775"/>
                <a:gd name="connsiteX4" fmla="*/ 9518 w 10000"/>
                <a:gd name="connsiteY4" fmla="*/ 60 h 9775"/>
                <a:gd name="connsiteX5" fmla="*/ 127 w 10000"/>
                <a:gd name="connsiteY5" fmla="*/ 0 h 9775"/>
                <a:gd name="connsiteX0" fmla="*/ 0 w 9873"/>
                <a:gd name="connsiteY0" fmla="*/ 0 h 10000"/>
                <a:gd name="connsiteX1" fmla="*/ 583 w 9873"/>
                <a:gd name="connsiteY1" fmla="*/ 5028 h 10000"/>
                <a:gd name="connsiteX2" fmla="*/ 10 w 9873"/>
                <a:gd name="connsiteY2" fmla="*/ 9826 h 10000"/>
                <a:gd name="connsiteX3" fmla="*/ 9391 w 9873"/>
                <a:gd name="connsiteY3" fmla="*/ 10000 h 10000"/>
                <a:gd name="connsiteX4" fmla="*/ 9391 w 9873"/>
                <a:gd name="connsiteY4" fmla="*/ 61 h 10000"/>
                <a:gd name="connsiteX5" fmla="*/ 0 w 9873"/>
                <a:gd name="connsiteY5" fmla="*/ 0 h 10000"/>
                <a:gd name="connsiteX0" fmla="*/ 0 w 10000"/>
                <a:gd name="connsiteY0" fmla="*/ 0 h 10000"/>
                <a:gd name="connsiteX1" fmla="*/ 590 w 10000"/>
                <a:gd name="connsiteY1" fmla="*/ 5028 h 10000"/>
                <a:gd name="connsiteX2" fmla="*/ 10 w 10000"/>
                <a:gd name="connsiteY2" fmla="*/ 9826 h 10000"/>
                <a:gd name="connsiteX3" fmla="*/ 9512 w 10000"/>
                <a:gd name="connsiteY3" fmla="*/ 10000 h 10000"/>
                <a:gd name="connsiteX4" fmla="*/ 9512 w 10000"/>
                <a:gd name="connsiteY4" fmla="*/ 61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extrusionOk="0">
                  <a:moveTo>
                    <a:pt x="0" y="0"/>
                  </a:moveTo>
                  <a:cubicBezTo>
                    <a:pt x="211" y="1753"/>
                    <a:pt x="380" y="3276"/>
                    <a:pt x="590" y="5028"/>
                  </a:cubicBezTo>
                  <a:cubicBezTo>
                    <a:pt x="374" y="6731"/>
                    <a:pt x="240" y="8200"/>
                    <a:pt x="10" y="9826"/>
                  </a:cubicBezTo>
                  <a:lnTo>
                    <a:pt x="9512" y="10000"/>
                  </a:lnTo>
                  <a:cubicBezTo>
                    <a:pt x="10219" y="6552"/>
                    <a:pt x="10106" y="3306"/>
                    <a:pt x="9512" y="61"/>
                  </a:cubicBezTo>
                  <a:lnTo>
                    <a:pt x="0" y="0"/>
                  </a:lnTo>
                  <a:close/>
                </a:path>
              </a:pathLst>
            </a:custGeom>
            <a:grpFill/>
            <a:ln w="19050" cap="flat" cmpd="sng">
              <a:solidFill>
                <a:schemeClr val="accent6">
                  <a:lumMod val="2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ar-SA" sz="2400" b="1" dirty="0">
                  <a:ln w="6600">
                    <a:noFill/>
                    <a:prstDash val="solid"/>
                  </a:ln>
                  <a:solidFill>
                    <a:srgbClr val="FFD1AF"/>
                  </a:solidFill>
                  <a:effectLst>
                    <a:glow rad="76200">
                      <a:schemeClr val="accent6">
                        <a:lumMod val="25000"/>
                      </a:schemeClr>
                    </a:glow>
                  </a:effectLst>
                  <a:cs typeface="AlWatanHeadlines-Bold" panose="00000700000000000000" pitchFamily="2" charset="-78"/>
                </a:rPr>
                <a:t>غريب القرآن</a:t>
              </a:r>
            </a:p>
          </p:txBody>
        </p:sp>
      </p:grpSp>
      <p:grpSp>
        <p:nvGrpSpPr>
          <p:cNvPr id="75" name="Google Shape;2317;p59">
            <a:extLst>
              <a:ext uri="{FF2B5EF4-FFF2-40B4-BE49-F238E27FC236}">
                <a16:creationId xmlns:a16="http://schemas.microsoft.com/office/drawing/2014/main" id="{BA1F47B4-01D2-4779-9905-0A17BA3A1046}"/>
              </a:ext>
            </a:extLst>
          </p:cNvPr>
          <p:cNvGrpSpPr/>
          <p:nvPr/>
        </p:nvGrpSpPr>
        <p:grpSpPr>
          <a:xfrm flipH="1">
            <a:off x="292561" y="1835326"/>
            <a:ext cx="3122084" cy="421200"/>
            <a:chOff x="4476565" y="2464088"/>
            <a:chExt cx="580440" cy="171076"/>
          </a:xfrm>
          <a:solidFill>
            <a:schemeClr val="accent5">
              <a:lumMod val="75000"/>
            </a:schemeClr>
          </a:solidFill>
        </p:grpSpPr>
        <p:sp>
          <p:nvSpPr>
            <p:cNvPr id="76" name="Google Shape;2318;p59">
              <a:extLst>
                <a:ext uri="{FF2B5EF4-FFF2-40B4-BE49-F238E27FC236}">
                  <a16:creationId xmlns:a16="http://schemas.microsoft.com/office/drawing/2014/main" id="{63E1977C-1828-41CB-A790-BE07C3D2AFCD}"/>
                </a:ext>
              </a:extLst>
            </p:cNvPr>
            <p:cNvSpPr/>
            <p:nvPr/>
          </p:nvSpPr>
          <p:spPr>
            <a:xfrm>
              <a:off x="4476565" y="2464088"/>
              <a:ext cx="121528" cy="167492"/>
            </a:xfrm>
            <a:custGeom>
              <a:avLst/>
              <a:gdLst>
                <a:gd name="connsiteX0" fmla="*/ 1332 w 11330"/>
                <a:gd name="connsiteY0" fmla="*/ 0 h 9997"/>
                <a:gd name="connsiteX1" fmla="*/ 1332 w 11330"/>
                <a:gd name="connsiteY1" fmla="*/ 9997 h 9997"/>
                <a:gd name="connsiteX2" fmla="*/ 8390 w 11330"/>
                <a:gd name="connsiteY2" fmla="*/ 9997 h 9997"/>
                <a:gd name="connsiteX3" fmla="*/ 11330 w 11330"/>
                <a:gd name="connsiteY3" fmla="*/ 4997 h 9997"/>
                <a:gd name="connsiteX4" fmla="*/ 8390 w 11330"/>
                <a:gd name="connsiteY4" fmla="*/ 0 h 9997"/>
                <a:gd name="connsiteX5" fmla="*/ 1332 w 11330"/>
                <a:gd name="connsiteY5" fmla="*/ 0 h 9997"/>
                <a:gd name="connsiteX0" fmla="*/ 1985 w 10809"/>
                <a:gd name="connsiteY0" fmla="*/ 0 h 10000"/>
                <a:gd name="connsiteX1" fmla="*/ 1985 w 10809"/>
                <a:gd name="connsiteY1" fmla="*/ 10000 h 10000"/>
                <a:gd name="connsiteX2" fmla="*/ 8214 w 10809"/>
                <a:gd name="connsiteY2" fmla="*/ 10000 h 10000"/>
                <a:gd name="connsiteX3" fmla="*/ 10809 w 10809"/>
                <a:gd name="connsiteY3" fmla="*/ 4998 h 10000"/>
                <a:gd name="connsiteX4" fmla="*/ 8214 w 10809"/>
                <a:gd name="connsiteY4" fmla="*/ 0 h 10000"/>
                <a:gd name="connsiteX5" fmla="*/ 1985 w 10809"/>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09" h="10000" extrusionOk="0">
                  <a:moveTo>
                    <a:pt x="1985" y="0"/>
                  </a:moveTo>
                  <a:cubicBezTo>
                    <a:pt x="-662" y="2658"/>
                    <a:pt x="-662" y="7477"/>
                    <a:pt x="1985" y="10000"/>
                  </a:cubicBezTo>
                  <a:lnTo>
                    <a:pt x="8214" y="10000"/>
                  </a:lnTo>
                  <a:lnTo>
                    <a:pt x="10809" y="4998"/>
                  </a:lnTo>
                  <a:lnTo>
                    <a:pt x="8214" y="0"/>
                  </a:lnTo>
                  <a:lnTo>
                    <a:pt x="1985" y="0"/>
                  </a:lnTo>
                  <a:close/>
                </a:path>
              </a:pathLst>
            </a:custGeom>
            <a:solidFill>
              <a:schemeClr val="accent5">
                <a:lumMod val="90000"/>
              </a:schemeClr>
            </a:solidFill>
            <a:ln w="19050" cap="flat" cmpd="sng">
              <a:solidFill>
                <a:schemeClr val="accent6">
                  <a:lumMod val="2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1">
                <a:lnSpc>
                  <a:spcPct val="150000"/>
                </a:lnSpc>
                <a:spcBef>
                  <a:spcPts val="0"/>
                </a:spcBef>
                <a:spcAft>
                  <a:spcPts val="0"/>
                </a:spcAft>
                <a:buNone/>
              </a:pPr>
              <a:r>
                <a:rPr lang="ar-SA" sz="2800" b="1" dirty="0">
                  <a:ln w="6600">
                    <a:solidFill>
                      <a:schemeClr val="accent6">
                        <a:lumMod val="25000"/>
                      </a:schemeClr>
                    </a:solidFill>
                    <a:prstDash val="solid"/>
                  </a:ln>
                  <a:solidFill>
                    <a:srgbClr val="FFE7D5"/>
                  </a:solidFill>
                  <a:effectLst>
                    <a:outerShdw dist="38100" dir="2700000" algn="tl" rotWithShape="0">
                      <a:schemeClr val="accent6">
                        <a:lumMod val="25000"/>
                      </a:schemeClr>
                    </a:outerShdw>
                  </a:effectLst>
                  <a:cs typeface="AlWatanHeadlines-Bold" panose="00000700000000000000" pitchFamily="2" charset="-78"/>
                </a:rPr>
                <a:t>أ</a:t>
              </a:r>
              <a:endParaRPr sz="2800" b="1" dirty="0">
                <a:ln w="6600">
                  <a:solidFill>
                    <a:schemeClr val="accent6">
                      <a:lumMod val="25000"/>
                    </a:schemeClr>
                  </a:solidFill>
                  <a:prstDash val="solid"/>
                </a:ln>
                <a:solidFill>
                  <a:srgbClr val="FFE7D5"/>
                </a:solidFill>
                <a:effectLst>
                  <a:outerShdw dist="38100" dir="2700000" algn="tl" rotWithShape="0">
                    <a:schemeClr val="accent6">
                      <a:lumMod val="25000"/>
                    </a:schemeClr>
                  </a:outerShdw>
                </a:effectLst>
                <a:cs typeface="AlWatanHeadlines-Bold" panose="00000700000000000000" pitchFamily="2" charset="-78"/>
              </a:endParaRPr>
            </a:p>
          </p:txBody>
        </p:sp>
        <p:sp>
          <p:nvSpPr>
            <p:cNvPr id="77" name="Google Shape;2319;p59">
              <a:extLst>
                <a:ext uri="{FF2B5EF4-FFF2-40B4-BE49-F238E27FC236}">
                  <a16:creationId xmlns:a16="http://schemas.microsoft.com/office/drawing/2014/main" id="{E2528F46-C810-4F43-A96A-FF61C6EABB91}"/>
                </a:ext>
              </a:extLst>
            </p:cNvPr>
            <p:cNvSpPr/>
            <p:nvPr/>
          </p:nvSpPr>
          <p:spPr>
            <a:xfrm>
              <a:off x="4577542" y="2464088"/>
              <a:ext cx="479463" cy="171076"/>
            </a:xfrm>
            <a:custGeom>
              <a:avLst/>
              <a:gdLst>
                <a:gd name="connsiteX0" fmla="*/ 185 w 9999"/>
                <a:gd name="connsiteY0" fmla="*/ 0 h 10444"/>
                <a:gd name="connsiteX1" fmla="*/ 1069 w 9999"/>
                <a:gd name="connsiteY1" fmla="*/ 5444 h 10444"/>
                <a:gd name="connsiteX2" fmla="*/ 0 w 9999"/>
                <a:gd name="connsiteY2" fmla="*/ 10444 h 10444"/>
                <a:gd name="connsiteX3" fmla="*/ 9999 w 9999"/>
                <a:gd name="connsiteY3" fmla="*/ 10444 h 10444"/>
                <a:gd name="connsiteX4" fmla="*/ 9999 w 9999"/>
                <a:gd name="connsiteY4" fmla="*/ 447 h 10444"/>
                <a:gd name="connsiteX5" fmla="*/ 185 w 9999"/>
                <a:gd name="connsiteY5" fmla="*/ 0 h 10444"/>
                <a:gd name="connsiteX0" fmla="*/ 0 w 9815"/>
                <a:gd name="connsiteY0" fmla="*/ 0 h 10239"/>
                <a:gd name="connsiteX1" fmla="*/ 884 w 9815"/>
                <a:gd name="connsiteY1" fmla="*/ 5213 h 10239"/>
                <a:gd name="connsiteX2" fmla="*/ 17 w 9815"/>
                <a:gd name="connsiteY2" fmla="*/ 10239 h 10239"/>
                <a:gd name="connsiteX3" fmla="*/ 9815 w 9815"/>
                <a:gd name="connsiteY3" fmla="*/ 10000 h 10239"/>
                <a:gd name="connsiteX4" fmla="*/ 9815 w 9815"/>
                <a:gd name="connsiteY4" fmla="*/ 428 h 10239"/>
                <a:gd name="connsiteX5" fmla="*/ 0 w 9815"/>
                <a:gd name="connsiteY5" fmla="*/ 0 h 10239"/>
                <a:gd name="connsiteX0" fmla="*/ 0 w 10000"/>
                <a:gd name="connsiteY0" fmla="*/ 0 h 10000"/>
                <a:gd name="connsiteX1" fmla="*/ 815 w 10000"/>
                <a:gd name="connsiteY1" fmla="*/ 5091 h 10000"/>
                <a:gd name="connsiteX2" fmla="*/ 17 w 10000"/>
                <a:gd name="connsiteY2" fmla="*/ 10000 h 10000"/>
                <a:gd name="connsiteX3" fmla="*/ 10000 w 10000"/>
                <a:gd name="connsiteY3" fmla="*/ 9767 h 10000"/>
                <a:gd name="connsiteX4" fmla="*/ 10000 w 10000"/>
                <a:gd name="connsiteY4" fmla="*/ 418 h 10000"/>
                <a:gd name="connsiteX5" fmla="*/ 0 w 10000"/>
                <a:gd name="connsiteY5" fmla="*/ 0 h 10000"/>
                <a:gd name="connsiteX0" fmla="*/ 0 w 10000"/>
                <a:gd name="connsiteY0" fmla="*/ 0 h 10000"/>
                <a:gd name="connsiteX1" fmla="*/ 815 w 10000"/>
                <a:gd name="connsiteY1" fmla="*/ 5091 h 10000"/>
                <a:gd name="connsiteX2" fmla="*/ 17 w 10000"/>
                <a:gd name="connsiteY2" fmla="*/ 10000 h 10000"/>
                <a:gd name="connsiteX3" fmla="*/ 10000 w 10000"/>
                <a:gd name="connsiteY3" fmla="*/ 9767 h 10000"/>
                <a:gd name="connsiteX4" fmla="*/ 10000 w 10000"/>
                <a:gd name="connsiteY4" fmla="*/ 418 h 10000"/>
                <a:gd name="connsiteX5" fmla="*/ 0 w 10000"/>
                <a:gd name="connsiteY5" fmla="*/ 0 h 10000"/>
                <a:gd name="connsiteX0" fmla="*/ 0 w 10000"/>
                <a:gd name="connsiteY0" fmla="*/ 0 h 10000"/>
                <a:gd name="connsiteX1" fmla="*/ 815 w 10000"/>
                <a:gd name="connsiteY1" fmla="*/ 5091 h 10000"/>
                <a:gd name="connsiteX2" fmla="*/ 17 w 10000"/>
                <a:gd name="connsiteY2" fmla="*/ 10000 h 10000"/>
                <a:gd name="connsiteX3" fmla="*/ 10000 w 10000"/>
                <a:gd name="connsiteY3" fmla="*/ 9767 h 10000"/>
                <a:gd name="connsiteX4" fmla="*/ 10000 w 10000"/>
                <a:gd name="connsiteY4" fmla="*/ 418 h 10000"/>
                <a:gd name="connsiteX5" fmla="*/ 0 w 10000"/>
                <a:gd name="connsiteY5" fmla="*/ 0 h 10000"/>
                <a:gd name="connsiteX0" fmla="*/ 0 w 10176"/>
                <a:gd name="connsiteY0" fmla="*/ 0 h 10000"/>
                <a:gd name="connsiteX1" fmla="*/ 815 w 10176"/>
                <a:gd name="connsiteY1" fmla="*/ 5091 h 10000"/>
                <a:gd name="connsiteX2" fmla="*/ 17 w 10176"/>
                <a:gd name="connsiteY2" fmla="*/ 10000 h 10000"/>
                <a:gd name="connsiteX3" fmla="*/ 10000 w 10176"/>
                <a:gd name="connsiteY3" fmla="*/ 9767 h 10000"/>
                <a:gd name="connsiteX4" fmla="*/ 10000 w 10176"/>
                <a:gd name="connsiteY4" fmla="*/ 418 h 10000"/>
                <a:gd name="connsiteX5" fmla="*/ 0 w 10176"/>
                <a:gd name="connsiteY5" fmla="*/ 0 h 10000"/>
                <a:gd name="connsiteX0" fmla="*/ 0 w 10503"/>
                <a:gd name="connsiteY0" fmla="*/ 0 h 10000"/>
                <a:gd name="connsiteX1" fmla="*/ 815 w 10503"/>
                <a:gd name="connsiteY1" fmla="*/ 5091 h 10000"/>
                <a:gd name="connsiteX2" fmla="*/ 17 w 10503"/>
                <a:gd name="connsiteY2" fmla="*/ 10000 h 10000"/>
                <a:gd name="connsiteX3" fmla="*/ 10000 w 10503"/>
                <a:gd name="connsiteY3" fmla="*/ 9767 h 10000"/>
                <a:gd name="connsiteX4" fmla="*/ 10000 w 10503"/>
                <a:gd name="connsiteY4" fmla="*/ 418 h 10000"/>
                <a:gd name="connsiteX5" fmla="*/ 0 w 10503"/>
                <a:gd name="connsiteY5" fmla="*/ 0 h 10000"/>
                <a:gd name="connsiteX0" fmla="*/ 0 w 10503"/>
                <a:gd name="connsiteY0" fmla="*/ 0 h 10000"/>
                <a:gd name="connsiteX1" fmla="*/ 815 w 10503"/>
                <a:gd name="connsiteY1" fmla="*/ 5091 h 10000"/>
                <a:gd name="connsiteX2" fmla="*/ 17 w 10503"/>
                <a:gd name="connsiteY2" fmla="*/ 10000 h 10000"/>
                <a:gd name="connsiteX3" fmla="*/ 10000 w 10503"/>
                <a:gd name="connsiteY3" fmla="*/ 9767 h 10000"/>
                <a:gd name="connsiteX4" fmla="*/ 10000 w 10503"/>
                <a:gd name="connsiteY4" fmla="*/ 418 h 10000"/>
                <a:gd name="connsiteX5" fmla="*/ 0 w 10503"/>
                <a:gd name="connsiteY5" fmla="*/ 0 h 10000"/>
                <a:gd name="connsiteX0" fmla="*/ 47 w 10486"/>
                <a:gd name="connsiteY0" fmla="*/ 14 h 9582"/>
                <a:gd name="connsiteX1" fmla="*/ 798 w 10486"/>
                <a:gd name="connsiteY1" fmla="*/ 4673 h 9582"/>
                <a:gd name="connsiteX2" fmla="*/ 0 w 10486"/>
                <a:gd name="connsiteY2" fmla="*/ 9582 h 9582"/>
                <a:gd name="connsiteX3" fmla="*/ 9983 w 10486"/>
                <a:gd name="connsiteY3" fmla="*/ 9349 h 9582"/>
                <a:gd name="connsiteX4" fmla="*/ 9983 w 10486"/>
                <a:gd name="connsiteY4" fmla="*/ 0 h 9582"/>
                <a:gd name="connsiteX5" fmla="*/ 47 w 10486"/>
                <a:gd name="connsiteY5" fmla="*/ 14 h 9582"/>
                <a:gd name="connsiteX0" fmla="*/ 45 w 10000"/>
                <a:gd name="connsiteY0" fmla="*/ 15 h 9757"/>
                <a:gd name="connsiteX1" fmla="*/ 761 w 10000"/>
                <a:gd name="connsiteY1" fmla="*/ 4877 h 9757"/>
                <a:gd name="connsiteX2" fmla="*/ 0 w 10000"/>
                <a:gd name="connsiteY2" fmla="*/ 9436 h 9757"/>
                <a:gd name="connsiteX3" fmla="*/ 9520 w 10000"/>
                <a:gd name="connsiteY3" fmla="*/ 9757 h 9757"/>
                <a:gd name="connsiteX4" fmla="*/ 9520 w 10000"/>
                <a:gd name="connsiteY4" fmla="*/ 0 h 9757"/>
                <a:gd name="connsiteX5" fmla="*/ 45 w 10000"/>
                <a:gd name="connsiteY5" fmla="*/ 15 h 9757"/>
                <a:gd name="connsiteX0" fmla="*/ 0 w 9955"/>
                <a:gd name="connsiteY0" fmla="*/ 15 h 10000"/>
                <a:gd name="connsiteX1" fmla="*/ 716 w 9955"/>
                <a:gd name="connsiteY1" fmla="*/ 4998 h 10000"/>
                <a:gd name="connsiteX2" fmla="*/ 37 w 9955"/>
                <a:gd name="connsiteY2" fmla="*/ 9902 h 10000"/>
                <a:gd name="connsiteX3" fmla="*/ 9475 w 9955"/>
                <a:gd name="connsiteY3" fmla="*/ 10000 h 10000"/>
                <a:gd name="connsiteX4" fmla="*/ 9475 w 9955"/>
                <a:gd name="connsiteY4" fmla="*/ 0 h 10000"/>
                <a:gd name="connsiteX5" fmla="*/ 0 w 9955"/>
                <a:gd name="connsiteY5" fmla="*/ 15 h 10000"/>
                <a:gd name="connsiteX0" fmla="*/ 0 w 10000"/>
                <a:gd name="connsiteY0" fmla="*/ 15 h 10000"/>
                <a:gd name="connsiteX1" fmla="*/ 719 w 10000"/>
                <a:gd name="connsiteY1" fmla="*/ 4998 h 10000"/>
                <a:gd name="connsiteX2" fmla="*/ 37 w 10000"/>
                <a:gd name="connsiteY2" fmla="*/ 9902 h 10000"/>
                <a:gd name="connsiteX3" fmla="*/ 9518 w 10000"/>
                <a:gd name="connsiteY3" fmla="*/ 10000 h 10000"/>
                <a:gd name="connsiteX4" fmla="*/ 9518 w 10000"/>
                <a:gd name="connsiteY4" fmla="*/ 0 h 10000"/>
                <a:gd name="connsiteX5" fmla="*/ 0 w 10000"/>
                <a:gd name="connsiteY5" fmla="*/ 15 h 10000"/>
                <a:gd name="connsiteX0" fmla="*/ 0 w 10000"/>
                <a:gd name="connsiteY0" fmla="*/ 15 h 10000"/>
                <a:gd name="connsiteX1" fmla="*/ 719 w 10000"/>
                <a:gd name="connsiteY1" fmla="*/ 4998 h 10000"/>
                <a:gd name="connsiteX2" fmla="*/ 10 w 10000"/>
                <a:gd name="connsiteY2" fmla="*/ 9902 h 10000"/>
                <a:gd name="connsiteX3" fmla="*/ 9518 w 10000"/>
                <a:gd name="connsiteY3" fmla="*/ 10000 h 10000"/>
                <a:gd name="connsiteX4" fmla="*/ 9518 w 10000"/>
                <a:gd name="connsiteY4" fmla="*/ 0 h 10000"/>
                <a:gd name="connsiteX5" fmla="*/ 0 w 10000"/>
                <a:gd name="connsiteY5" fmla="*/ 15 h 10000"/>
                <a:gd name="connsiteX0" fmla="*/ 86 w 9990"/>
                <a:gd name="connsiteY0" fmla="*/ 0 h 10293"/>
                <a:gd name="connsiteX1" fmla="*/ 709 w 9990"/>
                <a:gd name="connsiteY1" fmla="*/ 5291 h 10293"/>
                <a:gd name="connsiteX2" fmla="*/ 0 w 9990"/>
                <a:gd name="connsiteY2" fmla="*/ 10195 h 10293"/>
                <a:gd name="connsiteX3" fmla="*/ 9508 w 9990"/>
                <a:gd name="connsiteY3" fmla="*/ 10293 h 10293"/>
                <a:gd name="connsiteX4" fmla="*/ 9508 w 9990"/>
                <a:gd name="connsiteY4" fmla="*/ 293 h 10293"/>
                <a:gd name="connsiteX5" fmla="*/ 86 w 9990"/>
                <a:gd name="connsiteY5" fmla="*/ 0 h 10293"/>
                <a:gd name="connsiteX0" fmla="*/ 127 w 10000"/>
                <a:gd name="connsiteY0" fmla="*/ 0 h 9775"/>
                <a:gd name="connsiteX1" fmla="*/ 710 w 10000"/>
                <a:gd name="connsiteY1" fmla="*/ 4915 h 9775"/>
                <a:gd name="connsiteX2" fmla="*/ 0 w 10000"/>
                <a:gd name="connsiteY2" fmla="*/ 9680 h 9775"/>
                <a:gd name="connsiteX3" fmla="*/ 9518 w 10000"/>
                <a:gd name="connsiteY3" fmla="*/ 9775 h 9775"/>
                <a:gd name="connsiteX4" fmla="*/ 9518 w 10000"/>
                <a:gd name="connsiteY4" fmla="*/ 60 h 9775"/>
                <a:gd name="connsiteX5" fmla="*/ 127 w 10000"/>
                <a:gd name="connsiteY5" fmla="*/ 0 h 9775"/>
                <a:gd name="connsiteX0" fmla="*/ 0 w 9873"/>
                <a:gd name="connsiteY0" fmla="*/ 0 h 10000"/>
                <a:gd name="connsiteX1" fmla="*/ 583 w 9873"/>
                <a:gd name="connsiteY1" fmla="*/ 5028 h 10000"/>
                <a:gd name="connsiteX2" fmla="*/ 10 w 9873"/>
                <a:gd name="connsiteY2" fmla="*/ 9826 h 10000"/>
                <a:gd name="connsiteX3" fmla="*/ 9391 w 9873"/>
                <a:gd name="connsiteY3" fmla="*/ 10000 h 10000"/>
                <a:gd name="connsiteX4" fmla="*/ 9391 w 9873"/>
                <a:gd name="connsiteY4" fmla="*/ 61 h 10000"/>
                <a:gd name="connsiteX5" fmla="*/ 0 w 9873"/>
                <a:gd name="connsiteY5" fmla="*/ 0 h 10000"/>
                <a:gd name="connsiteX0" fmla="*/ 0 w 10000"/>
                <a:gd name="connsiteY0" fmla="*/ 0 h 10000"/>
                <a:gd name="connsiteX1" fmla="*/ 590 w 10000"/>
                <a:gd name="connsiteY1" fmla="*/ 5028 h 10000"/>
                <a:gd name="connsiteX2" fmla="*/ 10 w 10000"/>
                <a:gd name="connsiteY2" fmla="*/ 9826 h 10000"/>
                <a:gd name="connsiteX3" fmla="*/ 9512 w 10000"/>
                <a:gd name="connsiteY3" fmla="*/ 10000 h 10000"/>
                <a:gd name="connsiteX4" fmla="*/ 9512 w 10000"/>
                <a:gd name="connsiteY4" fmla="*/ 61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extrusionOk="0">
                  <a:moveTo>
                    <a:pt x="0" y="0"/>
                  </a:moveTo>
                  <a:cubicBezTo>
                    <a:pt x="211" y="1753"/>
                    <a:pt x="380" y="3276"/>
                    <a:pt x="590" y="5028"/>
                  </a:cubicBezTo>
                  <a:cubicBezTo>
                    <a:pt x="374" y="6731"/>
                    <a:pt x="240" y="8200"/>
                    <a:pt x="10" y="9826"/>
                  </a:cubicBezTo>
                  <a:lnTo>
                    <a:pt x="9512" y="10000"/>
                  </a:lnTo>
                  <a:cubicBezTo>
                    <a:pt x="10219" y="6552"/>
                    <a:pt x="10106" y="3306"/>
                    <a:pt x="9512" y="61"/>
                  </a:cubicBezTo>
                  <a:lnTo>
                    <a:pt x="0" y="0"/>
                  </a:lnTo>
                  <a:close/>
                </a:path>
              </a:pathLst>
            </a:custGeom>
            <a:grpFill/>
            <a:ln w="19050" cap="flat" cmpd="sng">
              <a:solidFill>
                <a:schemeClr val="accent6">
                  <a:lumMod val="2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ar-SA" sz="2400" b="1" dirty="0">
                  <a:ln w="6600">
                    <a:noFill/>
                    <a:prstDash val="solid"/>
                  </a:ln>
                  <a:solidFill>
                    <a:srgbClr val="FFD1AF"/>
                  </a:solidFill>
                  <a:effectLst>
                    <a:glow rad="76200">
                      <a:schemeClr val="accent6">
                        <a:lumMod val="25000"/>
                      </a:schemeClr>
                    </a:glow>
                  </a:effectLst>
                  <a:cs typeface="AlWatanHeadlines-Bold" panose="00000700000000000000" pitchFamily="2" charset="-78"/>
                </a:rPr>
                <a:t>أحكام القرآن</a:t>
              </a:r>
              <a:endParaRPr sz="2400" b="1" dirty="0">
                <a:ln w="6600">
                  <a:noFill/>
                  <a:prstDash val="solid"/>
                </a:ln>
                <a:solidFill>
                  <a:srgbClr val="FFD1AF"/>
                </a:solidFill>
                <a:effectLst>
                  <a:glow rad="76200">
                    <a:schemeClr val="accent6">
                      <a:lumMod val="25000"/>
                    </a:schemeClr>
                  </a:glow>
                </a:effectLst>
                <a:cs typeface="AlWatanHeadlines-Bold" panose="00000700000000000000" pitchFamily="2" charset="-78"/>
              </a:endParaRPr>
            </a:p>
          </p:txBody>
        </p:sp>
      </p:grpSp>
    </p:spTree>
    <p:extLst>
      <p:ext uri="{BB962C8B-B14F-4D97-AF65-F5344CB8AC3E}">
        <p14:creationId xmlns:p14="http://schemas.microsoft.com/office/powerpoint/2010/main" val="503331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barn(inVertical)">
                                      <p:cBhvr>
                                        <p:cTn id="11" dur="500"/>
                                        <p:tgtEl>
                                          <p:spTgt spid="31"/>
                                        </p:tgtEl>
                                      </p:cBhvr>
                                    </p:animEffect>
                                  </p:childTnLst>
                                </p:cTn>
                              </p:par>
                            </p:childTnLst>
                          </p:cTn>
                        </p:par>
                      </p:childTnLst>
                    </p:cTn>
                  </p:par>
                  <p:par>
                    <p:cTn id="12" fill="hold">
                      <p:stCondLst>
                        <p:cond delay="indefinite"/>
                      </p:stCondLst>
                      <p:childTnLst>
                        <p:par>
                          <p:cTn id="13" fill="hold">
                            <p:stCondLst>
                              <p:cond delay="0"/>
                            </p:stCondLst>
                            <p:childTnLst>
                              <p:par>
                                <p:cTn id="14" presetID="37" presetClass="entr" presetSubtype="0" fill="hold" nodeType="click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fade">
                                      <p:cBhvr>
                                        <p:cTn id="16" dur="1250"/>
                                        <p:tgtEl>
                                          <p:spTgt spid="43"/>
                                        </p:tgtEl>
                                      </p:cBhvr>
                                    </p:animEffect>
                                    <p:anim calcmode="lin" valueType="num">
                                      <p:cBhvr>
                                        <p:cTn id="17" dur="1250" fill="hold"/>
                                        <p:tgtEl>
                                          <p:spTgt spid="43"/>
                                        </p:tgtEl>
                                        <p:attrNameLst>
                                          <p:attrName>ppt_x</p:attrName>
                                        </p:attrNameLst>
                                      </p:cBhvr>
                                      <p:tavLst>
                                        <p:tav tm="0">
                                          <p:val>
                                            <p:strVal val="#ppt_x"/>
                                          </p:val>
                                        </p:tav>
                                        <p:tav tm="100000">
                                          <p:val>
                                            <p:strVal val="#ppt_x"/>
                                          </p:val>
                                        </p:tav>
                                      </p:tavLst>
                                    </p:anim>
                                    <p:anim calcmode="lin" valueType="num">
                                      <p:cBhvr>
                                        <p:cTn id="18" dur="1125" decel="100000" fill="hold"/>
                                        <p:tgtEl>
                                          <p:spTgt spid="43"/>
                                        </p:tgtEl>
                                        <p:attrNameLst>
                                          <p:attrName>ppt_y</p:attrName>
                                        </p:attrNameLst>
                                      </p:cBhvr>
                                      <p:tavLst>
                                        <p:tav tm="0">
                                          <p:val>
                                            <p:strVal val="#ppt_y+1"/>
                                          </p:val>
                                        </p:tav>
                                        <p:tav tm="100000">
                                          <p:val>
                                            <p:strVal val="#ppt_y-.03"/>
                                          </p:val>
                                        </p:tav>
                                      </p:tavLst>
                                    </p:anim>
                                    <p:anim calcmode="lin" valueType="num">
                                      <p:cBhvr>
                                        <p:cTn id="19" dur="125" accel="100000" fill="hold">
                                          <p:stCondLst>
                                            <p:cond delay="1125"/>
                                          </p:stCondLst>
                                        </p:cTn>
                                        <p:tgtEl>
                                          <p:spTgt spid="43"/>
                                        </p:tgtEl>
                                        <p:attrNameLst>
                                          <p:attrName>ppt_y</p:attrName>
                                        </p:attrNameLst>
                                      </p:cBhvr>
                                      <p:tavLst>
                                        <p:tav tm="0">
                                          <p:val>
                                            <p:strVal val="#ppt_y-.03"/>
                                          </p:val>
                                        </p:tav>
                                        <p:tav tm="100000">
                                          <p:val>
                                            <p:strVal val="#ppt_y"/>
                                          </p:val>
                                        </p:tav>
                                      </p:tavLst>
                                    </p:anim>
                                  </p:childTnLst>
                                </p:cTn>
                              </p:par>
                            </p:childTnLst>
                          </p:cTn>
                        </p:par>
                        <p:par>
                          <p:cTn id="20" fill="hold">
                            <p:stCondLst>
                              <p:cond delay="1250"/>
                            </p:stCondLst>
                            <p:childTnLst>
                              <p:par>
                                <p:cTn id="21" presetID="23" presetClass="entr" presetSubtype="16"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750" fill="hold"/>
                                        <p:tgtEl>
                                          <p:spTgt spid="4"/>
                                        </p:tgtEl>
                                        <p:attrNameLst>
                                          <p:attrName>ppt_w</p:attrName>
                                        </p:attrNameLst>
                                      </p:cBhvr>
                                      <p:tavLst>
                                        <p:tav tm="0">
                                          <p:val>
                                            <p:fltVal val="0"/>
                                          </p:val>
                                        </p:tav>
                                        <p:tav tm="100000">
                                          <p:val>
                                            <p:strVal val="#ppt_w"/>
                                          </p:val>
                                        </p:tav>
                                      </p:tavLst>
                                    </p:anim>
                                    <p:anim calcmode="lin" valueType="num">
                                      <p:cBhvr>
                                        <p:cTn id="24" dur="750" fill="hold"/>
                                        <p:tgtEl>
                                          <p:spTgt spid="4"/>
                                        </p:tgtEl>
                                        <p:attrNameLst>
                                          <p:attrName>ppt_h</p:attrName>
                                        </p:attrNameLst>
                                      </p:cBhvr>
                                      <p:tavLst>
                                        <p:tav tm="0">
                                          <p:val>
                                            <p:fltVal val="0"/>
                                          </p:val>
                                        </p:tav>
                                        <p:tav tm="100000">
                                          <p:val>
                                            <p:strVal val="#ppt_h"/>
                                          </p:val>
                                        </p:tav>
                                      </p:tavLst>
                                    </p:anim>
                                  </p:childTnLst>
                                </p:cTn>
                              </p:par>
                            </p:childTnLst>
                          </p:cTn>
                        </p:par>
                        <p:par>
                          <p:cTn id="25" fill="hold">
                            <p:stCondLst>
                              <p:cond delay="2000"/>
                            </p:stCondLst>
                            <p:childTnLst>
                              <p:par>
                                <p:cTn id="26" presetID="41" presetClass="entr" presetSubtype="0" fill="hold" grpId="0" nodeType="afterEffect">
                                  <p:stCondLst>
                                    <p:cond delay="0"/>
                                  </p:stCondLst>
                                  <p:iterate type="wd">
                                    <p:tmPct val="40000"/>
                                  </p:iterate>
                                  <p:childTnLst>
                                    <p:set>
                                      <p:cBhvr>
                                        <p:cTn id="27" dur="1" fill="hold">
                                          <p:stCondLst>
                                            <p:cond delay="0"/>
                                          </p:stCondLst>
                                        </p:cTn>
                                        <p:tgtEl>
                                          <p:spTgt spid="65"/>
                                        </p:tgtEl>
                                        <p:attrNameLst>
                                          <p:attrName>style.visibility</p:attrName>
                                        </p:attrNameLst>
                                      </p:cBhvr>
                                      <p:to>
                                        <p:strVal val="visible"/>
                                      </p:to>
                                    </p:set>
                                    <p:anim calcmode="lin" valueType="num">
                                      <p:cBhvr>
                                        <p:cTn id="28" dur="500" fill="hold"/>
                                        <p:tgtEl>
                                          <p:spTgt spid="65"/>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65"/>
                                        </p:tgtEl>
                                        <p:attrNameLst>
                                          <p:attrName>ppt_y</p:attrName>
                                        </p:attrNameLst>
                                      </p:cBhvr>
                                      <p:tavLst>
                                        <p:tav tm="0">
                                          <p:val>
                                            <p:strVal val="#ppt_y"/>
                                          </p:val>
                                        </p:tav>
                                        <p:tav tm="100000">
                                          <p:val>
                                            <p:strVal val="#ppt_y"/>
                                          </p:val>
                                        </p:tav>
                                      </p:tavLst>
                                    </p:anim>
                                    <p:anim calcmode="lin" valueType="num">
                                      <p:cBhvr>
                                        <p:cTn id="30" dur="500" fill="hold"/>
                                        <p:tgtEl>
                                          <p:spTgt spid="65"/>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65"/>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65"/>
                                        </p:tgtEl>
                                      </p:cBhvr>
                                    </p:animEffect>
                                  </p:childTnLst>
                                </p:cTn>
                              </p:par>
                            </p:childTnLst>
                          </p:cTn>
                        </p:par>
                        <p:par>
                          <p:cTn id="33" fill="hold">
                            <p:stCondLst>
                              <p:cond delay="5300"/>
                            </p:stCondLst>
                            <p:childTnLst>
                              <p:par>
                                <p:cTn id="34" presetID="47"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fade">
                                      <p:cBhvr>
                                        <p:cTn id="36" dur="1000"/>
                                        <p:tgtEl>
                                          <p:spTgt spid="62"/>
                                        </p:tgtEl>
                                      </p:cBhvr>
                                    </p:animEffect>
                                    <p:anim calcmode="lin" valueType="num">
                                      <p:cBhvr>
                                        <p:cTn id="37" dur="1000" fill="hold"/>
                                        <p:tgtEl>
                                          <p:spTgt spid="62"/>
                                        </p:tgtEl>
                                        <p:attrNameLst>
                                          <p:attrName>ppt_x</p:attrName>
                                        </p:attrNameLst>
                                      </p:cBhvr>
                                      <p:tavLst>
                                        <p:tav tm="0">
                                          <p:val>
                                            <p:strVal val="#ppt_x"/>
                                          </p:val>
                                        </p:tav>
                                        <p:tav tm="100000">
                                          <p:val>
                                            <p:strVal val="#ppt_x"/>
                                          </p:val>
                                        </p:tav>
                                      </p:tavLst>
                                    </p:anim>
                                    <p:anim calcmode="lin" valueType="num">
                                      <p:cBhvr>
                                        <p:cTn id="38" dur="1000" fill="hold"/>
                                        <p:tgtEl>
                                          <p:spTgt spid="62"/>
                                        </p:tgtEl>
                                        <p:attrNameLst>
                                          <p:attrName>ppt_y</p:attrName>
                                        </p:attrNameLst>
                                      </p:cBhvr>
                                      <p:tavLst>
                                        <p:tav tm="0">
                                          <p:val>
                                            <p:strVal val="#ppt_y-.1"/>
                                          </p:val>
                                        </p:tav>
                                        <p:tav tm="100000">
                                          <p:val>
                                            <p:strVal val="#ppt_y"/>
                                          </p:val>
                                        </p:tav>
                                      </p:tavLst>
                                    </p:anim>
                                  </p:childTnLst>
                                </p:cTn>
                              </p:par>
                            </p:childTnLst>
                          </p:cTn>
                        </p:par>
                        <p:par>
                          <p:cTn id="39" fill="hold">
                            <p:stCondLst>
                              <p:cond delay="6300"/>
                            </p:stCondLst>
                            <p:childTnLst>
                              <p:par>
                                <p:cTn id="40" presetID="47" presetClass="entr" presetSubtype="0"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1000"/>
                                        <p:tgtEl>
                                          <p:spTgt spid="35"/>
                                        </p:tgtEl>
                                      </p:cBhvr>
                                    </p:animEffect>
                                    <p:anim calcmode="lin" valueType="num">
                                      <p:cBhvr>
                                        <p:cTn id="43" dur="1000" fill="hold"/>
                                        <p:tgtEl>
                                          <p:spTgt spid="35"/>
                                        </p:tgtEl>
                                        <p:attrNameLst>
                                          <p:attrName>ppt_x</p:attrName>
                                        </p:attrNameLst>
                                      </p:cBhvr>
                                      <p:tavLst>
                                        <p:tav tm="0">
                                          <p:val>
                                            <p:strVal val="#ppt_x"/>
                                          </p:val>
                                        </p:tav>
                                        <p:tav tm="100000">
                                          <p:val>
                                            <p:strVal val="#ppt_x"/>
                                          </p:val>
                                        </p:tav>
                                      </p:tavLst>
                                    </p:anim>
                                    <p:anim calcmode="lin" valueType="num">
                                      <p:cBhvr>
                                        <p:cTn id="44" dur="1000" fill="hold"/>
                                        <p:tgtEl>
                                          <p:spTgt spid="35"/>
                                        </p:tgtEl>
                                        <p:attrNameLst>
                                          <p:attrName>ppt_y</p:attrName>
                                        </p:attrNameLst>
                                      </p:cBhvr>
                                      <p:tavLst>
                                        <p:tav tm="0">
                                          <p:val>
                                            <p:strVal val="#ppt_y-.1"/>
                                          </p:val>
                                        </p:tav>
                                        <p:tav tm="100000">
                                          <p:val>
                                            <p:strVal val="#ppt_y"/>
                                          </p:val>
                                        </p:tav>
                                      </p:tavLst>
                                    </p:anim>
                                  </p:childTnLst>
                                </p:cTn>
                              </p:par>
                            </p:childTnLst>
                          </p:cTn>
                        </p:par>
                        <p:par>
                          <p:cTn id="45" fill="hold">
                            <p:stCondLst>
                              <p:cond delay="7300"/>
                            </p:stCondLst>
                            <p:childTnLst>
                              <p:par>
                                <p:cTn id="46" presetID="47" presetClass="entr" presetSubtype="0" fill="hold" nodeType="afterEffect">
                                  <p:stCondLst>
                                    <p:cond delay="0"/>
                                  </p:stCondLst>
                                  <p:childTnLst>
                                    <p:set>
                                      <p:cBhvr>
                                        <p:cTn id="47" dur="1" fill="hold">
                                          <p:stCondLst>
                                            <p:cond delay="0"/>
                                          </p:stCondLst>
                                        </p:cTn>
                                        <p:tgtEl>
                                          <p:spTgt spid="56"/>
                                        </p:tgtEl>
                                        <p:attrNameLst>
                                          <p:attrName>style.visibility</p:attrName>
                                        </p:attrNameLst>
                                      </p:cBhvr>
                                      <p:to>
                                        <p:strVal val="visible"/>
                                      </p:to>
                                    </p:set>
                                    <p:animEffect transition="in" filter="fade">
                                      <p:cBhvr>
                                        <p:cTn id="48" dur="1000"/>
                                        <p:tgtEl>
                                          <p:spTgt spid="56"/>
                                        </p:tgtEl>
                                      </p:cBhvr>
                                    </p:animEffect>
                                    <p:anim calcmode="lin" valueType="num">
                                      <p:cBhvr>
                                        <p:cTn id="49" dur="1000" fill="hold"/>
                                        <p:tgtEl>
                                          <p:spTgt spid="56"/>
                                        </p:tgtEl>
                                        <p:attrNameLst>
                                          <p:attrName>ppt_x</p:attrName>
                                        </p:attrNameLst>
                                      </p:cBhvr>
                                      <p:tavLst>
                                        <p:tav tm="0">
                                          <p:val>
                                            <p:strVal val="#ppt_x"/>
                                          </p:val>
                                        </p:tav>
                                        <p:tav tm="100000">
                                          <p:val>
                                            <p:strVal val="#ppt_x"/>
                                          </p:val>
                                        </p:tav>
                                      </p:tavLst>
                                    </p:anim>
                                    <p:anim calcmode="lin" valueType="num">
                                      <p:cBhvr>
                                        <p:cTn id="50" dur="1000" fill="hold"/>
                                        <p:tgtEl>
                                          <p:spTgt spid="56"/>
                                        </p:tgtEl>
                                        <p:attrNameLst>
                                          <p:attrName>ppt_y</p:attrName>
                                        </p:attrNameLst>
                                      </p:cBhvr>
                                      <p:tavLst>
                                        <p:tav tm="0">
                                          <p:val>
                                            <p:strVal val="#ppt_y-.1"/>
                                          </p:val>
                                        </p:tav>
                                        <p:tav tm="100000">
                                          <p:val>
                                            <p:strVal val="#ppt_y"/>
                                          </p:val>
                                        </p:tav>
                                      </p:tavLst>
                                    </p:anim>
                                  </p:childTnLst>
                                </p:cTn>
                              </p:par>
                            </p:childTnLst>
                          </p:cTn>
                        </p:par>
                        <p:par>
                          <p:cTn id="51" fill="hold">
                            <p:stCondLst>
                              <p:cond delay="8300"/>
                            </p:stCondLst>
                            <p:childTnLst>
                              <p:par>
                                <p:cTn id="52" presetID="47"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fade">
                                      <p:cBhvr>
                                        <p:cTn id="54" dur="1000"/>
                                        <p:tgtEl>
                                          <p:spTgt spid="59"/>
                                        </p:tgtEl>
                                      </p:cBhvr>
                                    </p:animEffect>
                                    <p:anim calcmode="lin" valueType="num">
                                      <p:cBhvr>
                                        <p:cTn id="55" dur="1000" fill="hold"/>
                                        <p:tgtEl>
                                          <p:spTgt spid="59"/>
                                        </p:tgtEl>
                                        <p:attrNameLst>
                                          <p:attrName>ppt_x</p:attrName>
                                        </p:attrNameLst>
                                      </p:cBhvr>
                                      <p:tavLst>
                                        <p:tav tm="0">
                                          <p:val>
                                            <p:strVal val="#ppt_x"/>
                                          </p:val>
                                        </p:tav>
                                        <p:tav tm="100000">
                                          <p:val>
                                            <p:strVal val="#ppt_x"/>
                                          </p:val>
                                        </p:tav>
                                      </p:tavLst>
                                    </p:anim>
                                    <p:anim calcmode="lin" valueType="num">
                                      <p:cBhvr>
                                        <p:cTn id="56"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2" presetClass="emph" presetSubtype="0" repeatCount="indefinite" fill="hold" nodeType="clickEffect">
                                  <p:stCondLst>
                                    <p:cond delay="0"/>
                                  </p:stCondLst>
                                  <p:childTnLst>
                                    <p:animRot by="120000">
                                      <p:cBhvr>
                                        <p:cTn id="60" dur="100" fill="hold">
                                          <p:stCondLst>
                                            <p:cond delay="0"/>
                                          </p:stCondLst>
                                        </p:cTn>
                                        <p:tgtEl>
                                          <p:spTgt spid="56"/>
                                        </p:tgtEl>
                                        <p:attrNameLst>
                                          <p:attrName>r</p:attrName>
                                        </p:attrNameLst>
                                      </p:cBhvr>
                                    </p:animRot>
                                    <p:animRot by="-240000">
                                      <p:cBhvr>
                                        <p:cTn id="61" dur="200" fill="hold">
                                          <p:stCondLst>
                                            <p:cond delay="200"/>
                                          </p:stCondLst>
                                        </p:cTn>
                                        <p:tgtEl>
                                          <p:spTgt spid="56"/>
                                        </p:tgtEl>
                                        <p:attrNameLst>
                                          <p:attrName>r</p:attrName>
                                        </p:attrNameLst>
                                      </p:cBhvr>
                                    </p:animRot>
                                    <p:animRot by="240000">
                                      <p:cBhvr>
                                        <p:cTn id="62" dur="200" fill="hold">
                                          <p:stCondLst>
                                            <p:cond delay="400"/>
                                          </p:stCondLst>
                                        </p:cTn>
                                        <p:tgtEl>
                                          <p:spTgt spid="56"/>
                                        </p:tgtEl>
                                        <p:attrNameLst>
                                          <p:attrName>r</p:attrName>
                                        </p:attrNameLst>
                                      </p:cBhvr>
                                    </p:animRot>
                                    <p:animRot by="-240000">
                                      <p:cBhvr>
                                        <p:cTn id="63" dur="200" fill="hold">
                                          <p:stCondLst>
                                            <p:cond delay="600"/>
                                          </p:stCondLst>
                                        </p:cTn>
                                        <p:tgtEl>
                                          <p:spTgt spid="56"/>
                                        </p:tgtEl>
                                        <p:attrNameLst>
                                          <p:attrName>r</p:attrName>
                                        </p:attrNameLst>
                                      </p:cBhvr>
                                    </p:animRot>
                                    <p:animRot by="120000">
                                      <p:cBhvr>
                                        <p:cTn id="64" dur="200" fill="hold">
                                          <p:stCondLst>
                                            <p:cond delay="800"/>
                                          </p:stCondLst>
                                        </p:cTn>
                                        <p:tgtEl>
                                          <p:spTgt spid="56"/>
                                        </p:tgtEl>
                                        <p:attrNameLst>
                                          <p:attrName>r</p:attrName>
                                        </p:attrNameLst>
                                      </p:cBhvr>
                                    </p:animRot>
                                  </p:childTnLst>
                                </p:cTn>
                              </p:par>
                            </p:childTnLst>
                          </p:cTn>
                        </p:par>
                      </p:childTnLst>
                    </p:cTn>
                  </p:par>
                  <p:par>
                    <p:cTn id="65" fill="hold">
                      <p:stCondLst>
                        <p:cond delay="indefinite"/>
                      </p:stCondLst>
                      <p:childTnLst>
                        <p:par>
                          <p:cTn id="66" fill="hold">
                            <p:stCondLst>
                              <p:cond delay="0"/>
                            </p:stCondLst>
                            <p:childTnLst>
                              <p:par>
                                <p:cTn id="67" presetID="37" presetClass="entr" presetSubtype="0" fill="hold" nodeType="click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fade">
                                      <p:cBhvr>
                                        <p:cTn id="69" dur="1250"/>
                                        <p:tgtEl>
                                          <p:spTgt spid="39"/>
                                        </p:tgtEl>
                                      </p:cBhvr>
                                    </p:animEffect>
                                    <p:anim calcmode="lin" valueType="num">
                                      <p:cBhvr>
                                        <p:cTn id="70" dur="1250" fill="hold"/>
                                        <p:tgtEl>
                                          <p:spTgt spid="39"/>
                                        </p:tgtEl>
                                        <p:attrNameLst>
                                          <p:attrName>ppt_x</p:attrName>
                                        </p:attrNameLst>
                                      </p:cBhvr>
                                      <p:tavLst>
                                        <p:tav tm="0">
                                          <p:val>
                                            <p:strVal val="#ppt_x"/>
                                          </p:val>
                                        </p:tav>
                                        <p:tav tm="100000">
                                          <p:val>
                                            <p:strVal val="#ppt_x"/>
                                          </p:val>
                                        </p:tav>
                                      </p:tavLst>
                                    </p:anim>
                                    <p:anim calcmode="lin" valueType="num">
                                      <p:cBhvr>
                                        <p:cTn id="71" dur="1125" decel="100000" fill="hold"/>
                                        <p:tgtEl>
                                          <p:spTgt spid="39"/>
                                        </p:tgtEl>
                                        <p:attrNameLst>
                                          <p:attrName>ppt_y</p:attrName>
                                        </p:attrNameLst>
                                      </p:cBhvr>
                                      <p:tavLst>
                                        <p:tav tm="0">
                                          <p:val>
                                            <p:strVal val="#ppt_y+1"/>
                                          </p:val>
                                        </p:tav>
                                        <p:tav tm="100000">
                                          <p:val>
                                            <p:strVal val="#ppt_y-.03"/>
                                          </p:val>
                                        </p:tav>
                                      </p:tavLst>
                                    </p:anim>
                                    <p:anim calcmode="lin" valueType="num">
                                      <p:cBhvr>
                                        <p:cTn id="72" dur="125" accel="100000" fill="hold">
                                          <p:stCondLst>
                                            <p:cond delay="1125"/>
                                          </p:stCondLst>
                                        </p:cTn>
                                        <p:tgtEl>
                                          <p:spTgt spid="39"/>
                                        </p:tgtEl>
                                        <p:attrNameLst>
                                          <p:attrName>ppt_y</p:attrName>
                                        </p:attrNameLst>
                                      </p:cBhvr>
                                      <p:tavLst>
                                        <p:tav tm="0">
                                          <p:val>
                                            <p:strVal val="#ppt_y-.03"/>
                                          </p:val>
                                        </p:tav>
                                        <p:tav tm="100000">
                                          <p:val>
                                            <p:strVal val="#ppt_y"/>
                                          </p:val>
                                        </p:tav>
                                      </p:tavLst>
                                    </p:anim>
                                  </p:childTnLst>
                                </p:cTn>
                              </p:par>
                            </p:childTnLst>
                          </p:cTn>
                        </p:par>
                        <p:par>
                          <p:cTn id="73" fill="hold">
                            <p:stCondLst>
                              <p:cond delay="1250"/>
                            </p:stCondLst>
                            <p:childTnLst>
                              <p:par>
                                <p:cTn id="74" presetID="23" presetClass="entr" presetSubtype="16"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p:cTn id="76" dur="750" fill="hold"/>
                                        <p:tgtEl>
                                          <p:spTgt spid="53"/>
                                        </p:tgtEl>
                                        <p:attrNameLst>
                                          <p:attrName>ppt_w</p:attrName>
                                        </p:attrNameLst>
                                      </p:cBhvr>
                                      <p:tavLst>
                                        <p:tav tm="0">
                                          <p:val>
                                            <p:fltVal val="0"/>
                                          </p:val>
                                        </p:tav>
                                        <p:tav tm="100000">
                                          <p:val>
                                            <p:strVal val="#ppt_w"/>
                                          </p:val>
                                        </p:tav>
                                      </p:tavLst>
                                    </p:anim>
                                    <p:anim calcmode="lin" valueType="num">
                                      <p:cBhvr>
                                        <p:cTn id="77" dur="750" fill="hold"/>
                                        <p:tgtEl>
                                          <p:spTgt spid="53"/>
                                        </p:tgtEl>
                                        <p:attrNameLst>
                                          <p:attrName>ppt_h</p:attrName>
                                        </p:attrNameLst>
                                      </p:cBhvr>
                                      <p:tavLst>
                                        <p:tav tm="0">
                                          <p:val>
                                            <p:fltVal val="0"/>
                                          </p:val>
                                        </p:tav>
                                        <p:tav tm="100000">
                                          <p:val>
                                            <p:strVal val="#ppt_h"/>
                                          </p:val>
                                        </p:tav>
                                      </p:tavLst>
                                    </p:anim>
                                  </p:childTnLst>
                                </p:cTn>
                              </p:par>
                            </p:childTnLst>
                          </p:cTn>
                        </p:par>
                        <p:par>
                          <p:cTn id="78" fill="hold">
                            <p:stCondLst>
                              <p:cond delay="2000"/>
                            </p:stCondLst>
                            <p:childTnLst>
                              <p:par>
                                <p:cTn id="79" presetID="41" presetClass="entr" presetSubtype="0" fill="hold" grpId="0" nodeType="afterEffect">
                                  <p:stCondLst>
                                    <p:cond delay="0"/>
                                  </p:stCondLst>
                                  <p:iterate type="wd">
                                    <p:tmPct val="40000"/>
                                  </p:iterate>
                                  <p:childTnLst>
                                    <p:set>
                                      <p:cBhvr>
                                        <p:cTn id="80" dur="1" fill="hold">
                                          <p:stCondLst>
                                            <p:cond delay="0"/>
                                          </p:stCondLst>
                                        </p:cTn>
                                        <p:tgtEl>
                                          <p:spTgt spid="54"/>
                                        </p:tgtEl>
                                        <p:attrNameLst>
                                          <p:attrName>style.visibility</p:attrName>
                                        </p:attrNameLst>
                                      </p:cBhvr>
                                      <p:to>
                                        <p:strVal val="visible"/>
                                      </p:to>
                                    </p:set>
                                    <p:anim calcmode="lin" valueType="num">
                                      <p:cBhvr>
                                        <p:cTn id="81" dur="500" fill="hold"/>
                                        <p:tgtEl>
                                          <p:spTgt spid="54"/>
                                        </p:tgtEl>
                                        <p:attrNameLst>
                                          <p:attrName>ppt_x</p:attrName>
                                        </p:attrNameLst>
                                      </p:cBhvr>
                                      <p:tavLst>
                                        <p:tav tm="0">
                                          <p:val>
                                            <p:strVal val="#ppt_x"/>
                                          </p:val>
                                        </p:tav>
                                        <p:tav tm="50000">
                                          <p:val>
                                            <p:strVal val="#ppt_x+.1"/>
                                          </p:val>
                                        </p:tav>
                                        <p:tav tm="100000">
                                          <p:val>
                                            <p:strVal val="#ppt_x"/>
                                          </p:val>
                                        </p:tav>
                                      </p:tavLst>
                                    </p:anim>
                                    <p:anim calcmode="lin" valueType="num">
                                      <p:cBhvr>
                                        <p:cTn id="82" dur="500" fill="hold"/>
                                        <p:tgtEl>
                                          <p:spTgt spid="54"/>
                                        </p:tgtEl>
                                        <p:attrNameLst>
                                          <p:attrName>ppt_y</p:attrName>
                                        </p:attrNameLst>
                                      </p:cBhvr>
                                      <p:tavLst>
                                        <p:tav tm="0">
                                          <p:val>
                                            <p:strVal val="#ppt_y"/>
                                          </p:val>
                                        </p:tav>
                                        <p:tav tm="100000">
                                          <p:val>
                                            <p:strVal val="#ppt_y"/>
                                          </p:val>
                                        </p:tav>
                                      </p:tavLst>
                                    </p:anim>
                                    <p:anim calcmode="lin" valueType="num">
                                      <p:cBhvr>
                                        <p:cTn id="83" dur="500" fill="hold"/>
                                        <p:tgtEl>
                                          <p:spTgt spid="54"/>
                                        </p:tgtEl>
                                        <p:attrNameLst>
                                          <p:attrName>ppt_h</p:attrName>
                                        </p:attrNameLst>
                                      </p:cBhvr>
                                      <p:tavLst>
                                        <p:tav tm="0">
                                          <p:val>
                                            <p:strVal val="#ppt_h/10"/>
                                          </p:val>
                                        </p:tav>
                                        <p:tav tm="50000">
                                          <p:val>
                                            <p:strVal val="#ppt_h+.01"/>
                                          </p:val>
                                        </p:tav>
                                        <p:tav tm="100000">
                                          <p:val>
                                            <p:strVal val="#ppt_h"/>
                                          </p:val>
                                        </p:tav>
                                      </p:tavLst>
                                    </p:anim>
                                    <p:anim calcmode="lin" valueType="num">
                                      <p:cBhvr>
                                        <p:cTn id="84" dur="500" fill="hold"/>
                                        <p:tgtEl>
                                          <p:spTgt spid="54"/>
                                        </p:tgtEl>
                                        <p:attrNameLst>
                                          <p:attrName>ppt_w</p:attrName>
                                        </p:attrNameLst>
                                      </p:cBhvr>
                                      <p:tavLst>
                                        <p:tav tm="0">
                                          <p:val>
                                            <p:strVal val="#ppt_w/10"/>
                                          </p:val>
                                        </p:tav>
                                        <p:tav tm="50000">
                                          <p:val>
                                            <p:strVal val="#ppt_w+.01"/>
                                          </p:val>
                                        </p:tav>
                                        <p:tav tm="100000">
                                          <p:val>
                                            <p:strVal val="#ppt_w"/>
                                          </p:val>
                                        </p:tav>
                                      </p:tavLst>
                                    </p:anim>
                                    <p:animEffect transition="in" filter="fade">
                                      <p:cBhvr>
                                        <p:cTn id="85" dur="500" tmFilter="0,0; .5, 1; 1, 1"/>
                                        <p:tgtEl>
                                          <p:spTgt spid="54"/>
                                        </p:tgtEl>
                                      </p:cBhvr>
                                    </p:animEffect>
                                  </p:childTnLst>
                                </p:cTn>
                              </p:par>
                            </p:childTnLst>
                          </p:cTn>
                        </p:par>
                        <p:par>
                          <p:cTn id="86" fill="hold">
                            <p:stCondLst>
                              <p:cond delay="4500"/>
                            </p:stCondLst>
                            <p:childTnLst>
                              <p:par>
                                <p:cTn id="87" presetID="47" presetClass="entr" presetSubtype="0"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fade">
                                      <p:cBhvr>
                                        <p:cTn id="89" dur="1000"/>
                                        <p:tgtEl>
                                          <p:spTgt spid="75"/>
                                        </p:tgtEl>
                                      </p:cBhvr>
                                    </p:animEffect>
                                    <p:anim calcmode="lin" valueType="num">
                                      <p:cBhvr>
                                        <p:cTn id="90" dur="1000" fill="hold"/>
                                        <p:tgtEl>
                                          <p:spTgt spid="75"/>
                                        </p:tgtEl>
                                        <p:attrNameLst>
                                          <p:attrName>ppt_x</p:attrName>
                                        </p:attrNameLst>
                                      </p:cBhvr>
                                      <p:tavLst>
                                        <p:tav tm="0">
                                          <p:val>
                                            <p:strVal val="#ppt_x"/>
                                          </p:val>
                                        </p:tav>
                                        <p:tav tm="100000">
                                          <p:val>
                                            <p:strVal val="#ppt_x"/>
                                          </p:val>
                                        </p:tav>
                                      </p:tavLst>
                                    </p:anim>
                                    <p:anim calcmode="lin" valueType="num">
                                      <p:cBhvr>
                                        <p:cTn id="91" dur="1000" fill="hold"/>
                                        <p:tgtEl>
                                          <p:spTgt spid="75"/>
                                        </p:tgtEl>
                                        <p:attrNameLst>
                                          <p:attrName>ppt_y</p:attrName>
                                        </p:attrNameLst>
                                      </p:cBhvr>
                                      <p:tavLst>
                                        <p:tav tm="0">
                                          <p:val>
                                            <p:strVal val="#ppt_y-.1"/>
                                          </p:val>
                                        </p:tav>
                                        <p:tav tm="100000">
                                          <p:val>
                                            <p:strVal val="#ppt_y"/>
                                          </p:val>
                                        </p:tav>
                                      </p:tavLst>
                                    </p:anim>
                                  </p:childTnLst>
                                </p:cTn>
                              </p:par>
                            </p:childTnLst>
                          </p:cTn>
                        </p:par>
                        <p:par>
                          <p:cTn id="92" fill="hold">
                            <p:stCondLst>
                              <p:cond delay="5500"/>
                            </p:stCondLst>
                            <p:childTnLst>
                              <p:par>
                                <p:cTn id="93" presetID="47" presetClass="entr" presetSubtype="0" fill="hold" nodeType="afterEffect">
                                  <p:stCondLst>
                                    <p:cond delay="0"/>
                                  </p:stCondLst>
                                  <p:childTnLst>
                                    <p:set>
                                      <p:cBhvr>
                                        <p:cTn id="94" dur="1" fill="hold">
                                          <p:stCondLst>
                                            <p:cond delay="0"/>
                                          </p:stCondLst>
                                        </p:cTn>
                                        <p:tgtEl>
                                          <p:spTgt spid="72"/>
                                        </p:tgtEl>
                                        <p:attrNameLst>
                                          <p:attrName>style.visibility</p:attrName>
                                        </p:attrNameLst>
                                      </p:cBhvr>
                                      <p:to>
                                        <p:strVal val="visible"/>
                                      </p:to>
                                    </p:set>
                                    <p:animEffect transition="in" filter="fade">
                                      <p:cBhvr>
                                        <p:cTn id="95" dur="1000"/>
                                        <p:tgtEl>
                                          <p:spTgt spid="72"/>
                                        </p:tgtEl>
                                      </p:cBhvr>
                                    </p:animEffect>
                                    <p:anim calcmode="lin" valueType="num">
                                      <p:cBhvr>
                                        <p:cTn id="96" dur="1000" fill="hold"/>
                                        <p:tgtEl>
                                          <p:spTgt spid="72"/>
                                        </p:tgtEl>
                                        <p:attrNameLst>
                                          <p:attrName>ppt_x</p:attrName>
                                        </p:attrNameLst>
                                      </p:cBhvr>
                                      <p:tavLst>
                                        <p:tav tm="0">
                                          <p:val>
                                            <p:strVal val="#ppt_x"/>
                                          </p:val>
                                        </p:tav>
                                        <p:tav tm="100000">
                                          <p:val>
                                            <p:strVal val="#ppt_x"/>
                                          </p:val>
                                        </p:tav>
                                      </p:tavLst>
                                    </p:anim>
                                    <p:anim calcmode="lin" valueType="num">
                                      <p:cBhvr>
                                        <p:cTn id="97" dur="1000" fill="hold"/>
                                        <p:tgtEl>
                                          <p:spTgt spid="72"/>
                                        </p:tgtEl>
                                        <p:attrNameLst>
                                          <p:attrName>ppt_y</p:attrName>
                                        </p:attrNameLst>
                                      </p:cBhvr>
                                      <p:tavLst>
                                        <p:tav tm="0">
                                          <p:val>
                                            <p:strVal val="#ppt_y-.1"/>
                                          </p:val>
                                        </p:tav>
                                        <p:tav tm="100000">
                                          <p:val>
                                            <p:strVal val="#ppt_y"/>
                                          </p:val>
                                        </p:tav>
                                      </p:tavLst>
                                    </p:anim>
                                  </p:childTnLst>
                                </p:cTn>
                              </p:par>
                            </p:childTnLst>
                          </p:cTn>
                        </p:par>
                        <p:par>
                          <p:cTn id="98" fill="hold">
                            <p:stCondLst>
                              <p:cond delay="6500"/>
                            </p:stCondLst>
                            <p:childTnLst>
                              <p:par>
                                <p:cTn id="99" presetID="47" presetClass="entr" presetSubtype="0" fill="hold" nodeType="after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7500"/>
                            </p:stCondLst>
                            <p:childTnLst>
                              <p:par>
                                <p:cTn id="105" presetID="47" presetClass="entr" presetSubtype="0" fill="hold" nodeType="afterEffect">
                                  <p:stCondLst>
                                    <p:cond delay="0"/>
                                  </p:stCondLst>
                                  <p:childTnLst>
                                    <p:set>
                                      <p:cBhvr>
                                        <p:cTn id="106" dur="1" fill="hold">
                                          <p:stCondLst>
                                            <p:cond delay="0"/>
                                          </p:stCondLst>
                                        </p:cTn>
                                        <p:tgtEl>
                                          <p:spTgt spid="55"/>
                                        </p:tgtEl>
                                        <p:attrNameLst>
                                          <p:attrName>style.visibility</p:attrName>
                                        </p:attrNameLst>
                                      </p:cBhvr>
                                      <p:to>
                                        <p:strVal val="visible"/>
                                      </p:to>
                                    </p:set>
                                    <p:animEffect transition="in" filter="fade">
                                      <p:cBhvr>
                                        <p:cTn id="107" dur="1000"/>
                                        <p:tgtEl>
                                          <p:spTgt spid="55"/>
                                        </p:tgtEl>
                                      </p:cBhvr>
                                    </p:animEffect>
                                    <p:anim calcmode="lin" valueType="num">
                                      <p:cBhvr>
                                        <p:cTn id="108" dur="1000" fill="hold"/>
                                        <p:tgtEl>
                                          <p:spTgt spid="55"/>
                                        </p:tgtEl>
                                        <p:attrNameLst>
                                          <p:attrName>ppt_x</p:attrName>
                                        </p:attrNameLst>
                                      </p:cBhvr>
                                      <p:tavLst>
                                        <p:tav tm="0">
                                          <p:val>
                                            <p:strVal val="#ppt_x"/>
                                          </p:val>
                                        </p:tav>
                                        <p:tav tm="100000">
                                          <p:val>
                                            <p:strVal val="#ppt_x"/>
                                          </p:val>
                                        </p:tav>
                                      </p:tavLst>
                                    </p:anim>
                                    <p:anim calcmode="lin" valueType="num">
                                      <p:cBhvr>
                                        <p:cTn id="109"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32" presetClass="emph" presetSubtype="0" repeatCount="indefinite" fill="hold" nodeType="clickEffect">
                                  <p:stCondLst>
                                    <p:cond delay="0"/>
                                  </p:stCondLst>
                                  <p:childTnLst>
                                    <p:animRot by="120000">
                                      <p:cBhvr>
                                        <p:cTn id="113" dur="100" fill="hold">
                                          <p:stCondLst>
                                            <p:cond delay="0"/>
                                          </p:stCondLst>
                                        </p:cTn>
                                        <p:tgtEl>
                                          <p:spTgt spid="75"/>
                                        </p:tgtEl>
                                        <p:attrNameLst>
                                          <p:attrName>r</p:attrName>
                                        </p:attrNameLst>
                                      </p:cBhvr>
                                    </p:animRot>
                                    <p:animRot by="-240000">
                                      <p:cBhvr>
                                        <p:cTn id="114" dur="200" fill="hold">
                                          <p:stCondLst>
                                            <p:cond delay="200"/>
                                          </p:stCondLst>
                                        </p:cTn>
                                        <p:tgtEl>
                                          <p:spTgt spid="75"/>
                                        </p:tgtEl>
                                        <p:attrNameLst>
                                          <p:attrName>r</p:attrName>
                                        </p:attrNameLst>
                                      </p:cBhvr>
                                    </p:animRot>
                                    <p:animRot by="240000">
                                      <p:cBhvr>
                                        <p:cTn id="115" dur="200" fill="hold">
                                          <p:stCondLst>
                                            <p:cond delay="400"/>
                                          </p:stCondLst>
                                        </p:cTn>
                                        <p:tgtEl>
                                          <p:spTgt spid="75"/>
                                        </p:tgtEl>
                                        <p:attrNameLst>
                                          <p:attrName>r</p:attrName>
                                        </p:attrNameLst>
                                      </p:cBhvr>
                                    </p:animRot>
                                    <p:animRot by="-240000">
                                      <p:cBhvr>
                                        <p:cTn id="116" dur="200" fill="hold">
                                          <p:stCondLst>
                                            <p:cond delay="600"/>
                                          </p:stCondLst>
                                        </p:cTn>
                                        <p:tgtEl>
                                          <p:spTgt spid="75"/>
                                        </p:tgtEl>
                                        <p:attrNameLst>
                                          <p:attrName>r</p:attrName>
                                        </p:attrNameLst>
                                      </p:cBhvr>
                                    </p:animRot>
                                    <p:animRot by="120000">
                                      <p:cBhvr>
                                        <p:cTn id="117" dur="200" fill="hold">
                                          <p:stCondLst>
                                            <p:cond delay="800"/>
                                          </p:stCondLst>
                                        </p:cTn>
                                        <p:tgtEl>
                                          <p:spTgt spid="7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1" grpId="0"/>
      <p:bldP spid="65" grpId="0"/>
      <p:bldP spid="53" grpId="0"/>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34"/>
        <p:cNvGrpSpPr/>
        <p:nvPr/>
      </p:nvGrpSpPr>
      <p:grpSpPr>
        <a:xfrm>
          <a:off x="0" y="0"/>
          <a:ext cx="0" cy="0"/>
          <a:chOff x="0" y="0"/>
          <a:chExt cx="0" cy="0"/>
        </a:xfrm>
      </p:grpSpPr>
      <p:sp>
        <p:nvSpPr>
          <p:cNvPr id="28" name="Google Shape;126;p26">
            <a:extLst>
              <a:ext uri="{FF2B5EF4-FFF2-40B4-BE49-F238E27FC236}">
                <a16:creationId xmlns:a16="http://schemas.microsoft.com/office/drawing/2014/main" id="{B5133481-F8B7-4762-A04B-DA55082ABFC4}"/>
              </a:ext>
            </a:extLst>
          </p:cNvPr>
          <p:cNvSpPr txBox="1">
            <a:spLocks/>
          </p:cNvSpPr>
          <p:nvPr/>
        </p:nvSpPr>
        <p:spPr>
          <a:xfrm>
            <a:off x="1280160" y="1918867"/>
            <a:ext cx="3238103" cy="49371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5200"/>
              <a:buFont typeface="Berkshire Swash"/>
              <a:buNone/>
              <a:defRPr sz="6000" b="0" i="0" u="none" strike="noStrike" cap="none">
                <a:solidFill>
                  <a:srgbClr val="FFFFFF"/>
                </a:solidFill>
                <a:latin typeface="Berkshire Swash"/>
                <a:ea typeface="Berkshire Swash"/>
                <a:cs typeface="Berkshire Swash"/>
                <a:sym typeface="Berkshire Swash"/>
              </a:defRPr>
            </a:lvl1pPr>
            <a:lvl2pPr marR="0" lvl="1"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2pPr>
            <a:lvl3pPr marR="0" lvl="2"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3pPr>
            <a:lvl4pPr marR="0" lvl="3"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4pPr>
            <a:lvl5pPr marR="0" lvl="4"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5pPr>
            <a:lvl6pPr marR="0" lvl="5"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6pPr>
            <a:lvl7pPr marR="0" lvl="6"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7pPr>
            <a:lvl8pPr marR="0" lvl="7"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8pPr>
            <a:lvl9pPr marR="0" lvl="8"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9pPr>
          </a:lstStyle>
          <a:p>
            <a:pPr algn="r"/>
            <a:r>
              <a:rPr lang="ar-SA" sz="2300" b="1" dirty="0">
                <a:solidFill>
                  <a:schemeClr val="accent6">
                    <a:lumMod val="90000"/>
                  </a:schemeClr>
                </a:solidFill>
                <a:effectLst>
                  <a:glow rad="88900">
                    <a:schemeClr val="accent6">
                      <a:lumMod val="25000"/>
                    </a:schemeClr>
                  </a:glow>
                </a:effectLst>
                <a:latin typeface="Dubai" panose="020B0503030403030204" pitchFamily="34" charset="-78"/>
                <a:cs typeface="Dubai" panose="020B0503030403030204" pitchFamily="34" charset="-78"/>
              </a:rPr>
              <a:t>مكتبة التفسير وعلوم القرآن</a:t>
            </a:r>
          </a:p>
        </p:txBody>
      </p:sp>
      <p:sp>
        <p:nvSpPr>
          <p:cNvPr id="23" name="Google Shape;126;p26">
            <a:extLst>
              <a:ext uri="{FF2B5EF4-FFF2-40B4-BE49-F238E27FC236}">
                <a16:creationId xmlns:a16="http://schemas.microsoft.com/office/drawing/2014/main" id="{987786C6-20FA-4AD6-9286-BE73AEFCC812}"/>
              </a:ext>
            </a:extLst>
          </p:cNvPr>
          <p:cNvSpPr txBox="1">
            <a:spLocks/>
          </p:cNvSpPr>
          <p:nvPr/>
        </p:nvSpPr>
        <p:spPr>
          <a:xfrm>
            <a:off x="305017" y="2346488"/>
            <a:ext cx="4213246" cy="117409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5200"/>
              <a:buFont typeface="Berkshire Swash"/>
              <a:buNone/>
              <a:defRPr sz="6000" b="0" i="0" u="none" strike="noStrike" cap="none">
                <a:solidFill>
                  <a:srgbClr val="FFFFFF"/>
                </a:solidFill>
                <a:latin typeface="Berkshire Swash"/>
                <a:ea typeface="Berkshire Swash"/>
                <a:cs typeface="Berkshire Swash"/>
                <a:sym typeface="Berkshire Swash"/>
              </a:defRPr>
            </a:lvl1pPr>
            <a:lvl2pPr marR="0" lvl="1"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2pPr>
            <a:lvl3pPr marR="0" lvl="2"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3pPr>
            <a:lvl4pPr marR="0" lvl="3"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4pPr>
            <a:lvl5pPr marR="0" lvl="4"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5pPr>
            <a:lvl6pPr marR="0" lvl="5"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6pPr>
            <a:lvl7pPr marR="0" lvl="6"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7pPr>
            <a:lvl8pPr marR="0" lvl="7"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8pPr>
            <a:lvl9pPr marR="0" lvl="8"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9pPr>
          </a:lstStyle>
          <a:p>
            <a:pPr algn="r">
              <a:lnSpc>
                <a:spcPct val="150000"/>
              </a:lnSpc>
            </a:pPr>
            <a:r>
              <a:rPr lang="ar-SA" sz="2300" b="1" dirty="0">
                <a:solidFill>
                  <a:schemeClr val="accent6">
                    <a:lumMod val="90000"/>
                  </a:schemeClr>
                </a:solidFill>
                <a:effectLst>
                  <a:glow rad="88900">
                    <a:schemeClr val="accent6">
                      <a:lumMod val="25000"/>
                    </a:schemeClr>
                  </a:glow>
                </a:effectLst>
                <a:latin typeface="Dubai" panose="020B0503030403030204" pitchFamily="34" charset="-78"/>
                <a:cs typeface="Dubai" panose="020B0503030403030204" pitchFamily="34" charset="-78"/>
              </a:rPr>
              <a:t>كيفية البحث في مكتبة التفسير وعلوم القران الحاسوبية</a:t>
            </a:r>
          </a:p>
        </p:txBody>
      </p:sp>
      <p:pic>
        <p:nvPicPr>
          <p:cNvPr id="1235" name="Google Shape;1235;p31"/>
          <p:cNvPicPr preferRelativeResize="0"/>
          <p:nvPr/>
        </p:nvPicPr>
        <p:blipFill rotWithShape="1">
          <a:blip r:embed="rId3">
            <a:alphaModFix/>
          </a:blip>
          <a:srcRect l="14990" t="2963" r="7339" b="2972"/>
          <a:stretch/>
        </p:blipFill>
        <p:spPr>
          <a:xfrm>
            <a:off x="4657725" y="152400"/>
            <a:ext cx="3867150" cy="4838350"/>
          </a:xfrm>
          <a:prstGeom prst="rect">
            <a:avLst/>
          </a:prstGeom>
          <a:noFill/>
          <a:ln>
            <a:noFill/>
          </a:ln>
        </p:spPr>
      </p:pic>
      <p:sp>
        <p:nvSpPr>
          <p:cNvPr id="1239" name="Google Shape;1239;p31"/>
          <p:cNvSpPr/>
          <p:nvPr/>
        </p:nvSpPr>
        <p:spPr>
          <a:xfrm>
            <a:off x="4462264" y="4"/>
            <a:ext cx="4272192" cy="5143520"/>
          </a:xfrm>
          <a:custGeom>
            <a:avLst/>
            <a:gdLst/>
            <a:ahLst/>
            <a:cxnLst/>
            <a:rect l="l" t="t" r="r" b="b"/>
            <a:pathLst>
              <a:path w="133506" h="160735" extrusionOk="0">
                <a:moveTo>
                  <a:pt x="66759" y="9240"/>
                </a:moveTo>
                <a:cubicBezTo>
                  <a:pt x="67474" y="10169"/>
                  <a:pt x="69200" y="11740"/>
                  <a:pt x="72951" y="12800"/>
                </a:cubicBezTo>
                <a:cubicBezTo>
                  <a:pt x="79320" y="14586"/>
                  <a:pt x="86107" y="17991"/>
                  <a:pt x="86107" y="22194"/>
                </a:cubicBezTo>
                <a:lnTo>
                  <a:pt x="86107" y="22611"/>
                </a:lnTo>
                <a:lnTo>
                  <a:pt x="86643" y="22563"/>
                </a:lnTo>
                <a:cubicBezTo>
                  <a:pt x="86643" y="22563"/>
                  <a:pt x="87048" y="22527"/>
                  <a:pt x="87679" y="22527"/>
                </a:cubicBezTo>
                <a:cubicBezTo>
                  <a:pt x="89357" y="22527"/>
                  <a:pt x="92620" y="22742"/>
                  <a:pt x="95453" y="24123"/>
                </a:cubicBezTo>
                <a:cubicBezTo>
                  <a:pt x="98954" y="25837"/>
                  <a:pt x="100740" y="28802"/>
                  <a:pt x="100740" y="32921"/>
                </a:cubicBezTo>
                <a:lnTo>
                  <a:pt x="100740" y="33302"/>
                </a:lnTo>
                <a:lnTo>
                  <a:pt x="101252" y="33290"/>
                </a:lnTo>
                <a:lnTo>
                  <a:pt x="101311" y="33290"/>
                </a:lnTo>
                <a:cubicBezTo>
                  <a:pt x="102204" y="33290"/>
                  <a:pt x="110003" y="33517"/>
                  <a:pt x="110003" y="41125"/>
                </a:cubicBezTo>
                <a:lnTo>
                  <a:pt x="110003" y="41434"/>
                </a:lnTo>
                <a:lnTo>
                  <a:pt x="110408" y="41494"/>
                </a:lnTo>
                <a:cubicBezTo>
                  <a:pt x="110431" y="41494"/>
                  <a:pt x="113003" y="41863"/>
                  <a:pt x="115527" y="43185"/>
                </a:cubicBezTo>
                <a:cubicBezTo>
                  <a:pt x="118873" y="44935"/>
                  <a:pt x="120552" y="48923"/>
                  <a:pt x="120552" y="52102"/>
                </a:cubicBezTo>
                <a:lnTo>
                  <a:pt x="120552" y="108633"/>
                </a:lnTo>
                <a:cubicBezTo>
                  <a:pt x="120552" y="111812"/>
                  <a:pt x="118861" y="115801"/>
                  <a:pt x="115527" y="117539"/>
                </a:cubicBezTo>
                <a:cubicBezTo>
                  <a:pt x="112991" y="118872"/>
                  <a:pt x="110420" y="119241"/>
                  <a:pt x="110408" y="119241"/>
                </a:cubicBezTo>
                <a:lnTo>
                  <a:pt x="110003" y="119301"/>
                </a:lnTo>
                <a:lnTo>
                  <a:pt x="110003" y="119611"/>
                </a:lnTo>
                <a:cubicBezTo>
                  <a:pt x="110003" y="122825"/>
                  <a:pt x="108645" y="125099"/>
                  <a:pt x="105955" y="126397"/>
                </a:cubicBezTo>
                <a:cubicBezTo>
                  <a:pt x="103883" y="127397"/>
                  <a:pt x="101728" y="127445"/>
                  <a:pt x="101311" y="127445"/>
                </a:cubicBezTo>
                <a:lnTo>
                  <a:pt x="101252" y="127445"/>
                </a:lnTo>
                <a:lnTo>
                  <a:pt x="100740" y="127421"/>
                </a:lnTo>
                <a:lnTo>
                  <a:pt x="100740" y="127814"/>
                </a:lnTo>
                <a:cubicBezTo>
                  <a:pt x="100740" y="131934"/>
                  <a:pt x="98966" y="134898"/>
                  <a:pt x="95453" y="136613"/>
                </a:cubicBezTo>
                <a:cubicBezTo>
                  <a:pt x="92620" y="138006"/>
                  <a:pt x="89357" y="138196"/>
                  <a:pt x="87679" y="138196"/>
                </a:cubicBezTo>
                <a:cubicBezTo>
                  <a:pt x="87036" y="138196"/>
                  <a:pt x="86643" y="138172"/>
                  <a:pt x="86643" y="138172"/>
                </a:cubicBezTo>
                <a:lnTo>
                  <a:pt x="86107" y="138125"/>
                </a:lnTo>
                <a:lnTo>
                  <a:pt x="86107" y="138541"/>
                </a:lnTo>
                <a:cubicBezTo>
                  <a:pt x="86107" y="142744"/>
                  <a:pt x="79308" y="146150"/>
                  <a:pt x="72951" y="147935"/>
                </a:cubicBezTo>
                <a:cubicBezTo>
                  <a:pt x="69200" y="148995"/>
                  <a:pt x="67474" y="150567"/>
                  <a:pt x="66759" y="151495"/>
                </a:cubicBezTo>
                <a:cubicBezTo>
                  <a:pt x="66045" y="150567"/>
                  <a:pt x="64319" y="148995"/>
                  <a:pt x="60568" y="147935"/>
                </a:cubicBezTo>
                <a:cubicBezTo>
                  <a:pt x="54198" y="146150"/>
                  <a:pt x="47412" y="142744"/>
                  <a:pt x="47412" y="138541"/>
                </a:cubicBezTo>
                <a:lnTo>
                  <a:pt x="47412" y="138125"/>
                </a:lnTo>
                <a:lnTo>
                  <a:pt x="46876" y="138172"/>
                </a:lnTo>
                <a:cubicBezTo>
                  <a:pt x="46876" y="138172"/>
                  <a:pt x="46483" y="138196"/>
                  <a:pt x="45852" y="138196"/>
                </a:cubicBezTo>
                <a:cubicBezTo>
                  <a:pt x="44173" y="138196"/>
                  <a:pt x="40911" y="137994"/>
                  <a:pt x="38065" y="136589"/>
                </a:cubicBezTo>
                <a:cubicBezTo>
                  <a:pt x="34577" y="134886"/>
                  <a:pt x="32791" y="131922"/>
                  <a:pt x="32791" y="127802"/>
                </a:cubicBezTo>
                <a:lnTo>
                  <a:pt x="32791" y="127409"/>
                </a:lnTo>
                <a:lnTo>
                  <a:pt x="32279" y="127421"/>
                </a:lnTo>
                <a:lnTo>
                  <a:pt x="32219" y="127421"/>
                </a:lnTo>
                <a:cubicBezTo>
                  <a:pt x="31326" y="127421"/>
                  <a:pt x="23528" y="127207"/>
                  <a:pt x="23528" y="119599"/>
                </a:cubicBezTo>
                <a:lnTo>
                  <a:pt x="23528" y="119289"/>
                </a:lnTo>
                <a:lnTo>
                  <a:pt x="23123" y="119230"/>
                </a:lnTo>
                <a:cubicBezTo>
                  <a:pt x="23099" y="119230"/>
                  <a:pt x="20527" y="118849"/>
                  <a:pt x="18003" y="117527"/>
                </a:cubicBezTo>
                <a:cubicBezTo>
                  <a:pt x="14658" y="115789"/>
                  <a:pt x="12979" y="111800"/>
                  <a:pt x="12979" y="108609"/>
                </a:cubicBezTo>
                <a:lnTo>
                  <a:pt x="12979" y="52102"/>
                </a:lnTo>
                <a:cubicBezTo>
                  <a:pt x="12979" y="48923"/>
                  <a:pt x="14669" y="44935"/>
                  <a:pt x="18003" y="43185"/>
                </a:cubicBezTo>
                <a:cubicBezTo>
                  <a:pt x="20539" y="41863"/>
                  <a:pt x="23111" y="41494"/>
                  <a:pt x="23123" y="41494"/>
                </a:cubicBezTo>
                <a:lnTo>
                  <a:pt x="23528" y="41434"/>
                </a:lnTo>
                <a:lnTo>
                  <a:pt x="23528" y="41125"/>
                </a:lnTo>
                <a:cubicBezTo>
                  <a:pt x="23528" y="33517"/>
                  <a:pt x="31326" y="33290"/>
                  <a:pt x="32219" y="33290"/>
                </a:cubicBezTo>
                <a:lnTo>
                  <a:pt x="32279" y="33290"/>
                </a:lnTo>
                <a:lnTo>
                  <a:pt x="32791" y="33302"/>
                </a:lnTo>
                <a:lnTo>
                  <a:pt x="32791" y="32921"/>
                </a:lnTo>
                <a:cubicBezTo>
                  <a:pt x="32791" y="28802"/>
                  <a:pt x="34553" y="25837"/>
                  <a:pt x="38065" y="24123"/>
                </a:cubicBezTo>
                <a:cubicBezTo>
                  <a:pt x="40911" y="22730"/>
                  <a:pt x="44173" y="22527"/>
                  <a:pt x="45852" y="22527"/>
                </a:cubicBezTo>
                <a:cubicBezTo>
                  <a:pt x="46495" y="22527"/>
                  <a:pt x="46876" y="22563"/>
                  <a:pt x="46876" y="22563"/>
                </a:cubicBezTo>
                <a:lnTo>
                  <a:pt x="47412" y="22611"/>
                </a:lnTo>
                <a:lnTo>
                  <a:pt x="47412" y="22194"/>
                </a:lnTo>
                <a:cubicBezTo>
                  <a:pt x="47412" y="17991"/>
                  <a:pt x="54222" y="14586"/>
                  <a:pt x="60568" y="12800"/>
                </a:cubicBezTo>
                <a:cubicBezTo>
                  <a:pt x="64319" y="11740"/>
                  <a:pt x="66045" y="10169"/>
                  <a:pt x="66759" y="9240"/>
                </a:cubicBezTo>
                <a:close/>
                <a:moveTo>
                  <a:pt x="1" y="1"/>
                </a:moveTo>
                <a:lnTo>
                  <a:pt x="1" y="160735"/>
                </a:lnTo>
                <a:lnTo>
                  <a:pt x="133506" y="160735"/>
                </a:lnTo>
                <a:lnTo>
                  <a:pt x="133506" y="1"/>
                </a:lnTo>
                <a:close/>
              </a:path>
            </a:pathLst>
          </a:custGeom>
          <a:gradFill>
            <a:gsLst>
              <a:gs pos="0">
                <a:schemeClr val="accent6"/>
              </a:gs>
              <a:gs pos="100000">
                <a:srgbClr val="FEEADB"/>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1"/>
          <p:cNvSpPr/>
          <p:nvPr/>
        </p:nvSpPr>
        <p:spPr>
          <a:xfrm>
            <a:off x="4853176" y="256036"/>
            <a:ext cx="3491136" cy="4631072"/>
          </a:xfrm>
          <a:custGeom>
            <a:avLst/>
            <a:gdLst/>
            <a:ahLst/>
            <a:cxnLst/>
            <a:rect l="l" t="t" r="r" b="b"/>
            <a:pathLst>
              <a:path w="109098" h="144721" extrusionOk="0">
                <a:moveTo>
                  <a:pt x="54519" y="2322"/>
                </a:moveTo>
                <a:cubicBezTo>
                  <a:pt x="55484" y="3299"/>
                  <a:pt x="57306" y="4585"/>
                  <a:pt x="60508" y="5501"/>
                </a:cubicBezTo>
                <a:cubicBezTo>
                  <a:pt x="66319" y="7132"/>
                  <a:pt x="73117" y="10395"/>
                  <a:pt x="73117" y="14169"/>
                </a:cubicBezTo>
                <a:lnTo>
                  <a:pt x="73117" y="15395"/>
                </a:lnTo>
                <a:lnTo>
                  <a:pt x="74462" y="15288"/>
                </a:lnTo>
                <a:cubicBezTo>
                  <a:pt x="74462" y="15288"/>
                  <a:pt x="74832" y="15264"/>
                  <a:pt x="75427" y="15264"/>
                </a:cubicBezTo>
                <a:cubicBezTo>
                  <a:pt x="77046" y="15264"/>
                  <a:pt x="80177" y="15455"/>
                  <a:pt x="82880" y="16776"/>
                </a:cubicBezTo>
                <a:cubicBezTo>
                  <a:pt x="86119" y="18360"/>
                  <a:pt x="87750" y="21098"/>
                  <a:pt x="87750" y="24908"/>
                </a:cubicBezTo>
                <a:lnTo>
                  <a:pt x="87750" y="26051"/>
                </a:lnTo>
                <a:lnTo>
                  <a:pt x="89000" y="26016"/>
                </a:lnTo>
                <a:lnTo>
                  <a:pt x="89048" y="26016"/>
                </a:lnTo>
                <a:cubicBezTo>
                  <a:pt x="89441" y="26016"/>
                  <a:pt x="91476" y="26063"/>
                  <a:pt x="93393" y="27004"/>
                </a:cubicBezTo>
                <a:cubicBezTo>
                  <a:pt x="95787" y="28159"/>
                  <a:pt x="97001" y="30219"/>
                  <a:pt x="97001" y="33100"/>
                </a:cubicBezTo>
                <a:lnTo>
                  <a:pt x="97001" y="34076"/>
                </a:lnTo>
                <a:lnTo>
                  <a:pt x="98037" y="34219"/>
                </a:lnTo>
                <a:cubicBezTo>
                  <a:pt x="98049" y="34231"/>
                  <a:pt x="100525" y="34588"/>
                  <a:pt x="102918" y="35838"/>
                </a:cubicBezTo>
                <a:cubicBezTo>
                  <a:pt x="106109" y="37505"/>
                  <a:pt x="107562" y="41291"/>
                  <a:pt x="107562" y="44101"/>
                </a:cubicBezTo>
                <a:lnTo>
                  <a:pt x="107562" y="100632"/>
                </a:lnTo>
                <a:cubicBezTo>
                  <a:pt x="107562" y="103442"/>
                  <a:pt x="106109" y="107216"/>
                  <a:pt x="102918" y="108883"/>
                </a:cubicBezTo>
                <a:cubicBezTo>
                  <a:pt x="100525" y="110133"/>
                  <a:pt x="98073" y="110514"/>
                  <a:pt x="98037" y="110514"/>
                </a:cubicBezTo>
                <a:lnTo>
                  <a:pt x="97001" y="110657"/>
                </a:lnTo>
                <a:lnTo>
                  <a:pt x="97001" y="111621"/>
                </a:lnTo>
                <a:cubicBezTo>
                  <a:pt x="97001" y="114574"/>
                  <a:pt x="95822" y="116563"/>
                  <a:pt x="93381" y="117741"/>
                </a:cubicBezTo>
                <a:cubicBezTo>
                  <a:pt x="91465" y="118670"/>
                  <a:pt x="89452" y="118706"/>
                  <a:pt x="89060" y="118706"/>
                </a:cubicBezTo>
                <a:lnTo>
                  <a:pt x="87774" y="118682"/>
                </a:lnTo>
                <a:lnTo>
                  <a:pt x="87774" y="119825"/>
                </a:lnTo>
                <a:cubicBezTo>
                  <a:pt x="87774" y="123635"/>
                  <a:pt x="86131" y="126373"/>
                  <a:pt x="82904" y="127957"/>
                </a:cubicBezTo>
                <a:cubicBezTo>
                  <a:pt x="80189" y="129278"/>
                  <a:pt x="77070" y="129469"/>
                  <a:pt x="75451" y="129469"/>
                </a:cubicBezTo>
                <a:cubicBezTo>
                  <a:pt x="74867" y="129469"/>
                  <a:pt x="74498" y="129445"/>
                  <a:pt x="74474" y="129445"/>
                </a:cubicBezTo>
                <a:lnTo>
                  <a:pt x="73141" y="129338"/>
                </a:lnTo>
                <a:lnTo>
                  <a:pt x="73141" y="130552"/>
                </a:lnTo>
                <a:cubicBezTo>
                  <a:pt x="73141" y="134339"/>
                  <a:pt x="66342" y="137601"/>
                  <a:pt x="60520" y="139232"/>
                </a:cubicBezTo>
                <a:cubicBezTo>
                  <a:pt x="57317" y="140137"/>
                  <a:pt x="55520" y="141435"/>
                  <a:pt x="54531" y="142399"/>
                </a:cubicBezTo>
                <a:cubicBezTo>
                  <a:pt x="53567" y="141435"/>
                  <a:pt x="51757" y="140137"/>
                  <a:pt x="48554" y="139232"/>
                </a:cubicBezTo>
                <a:cubicBezTo>
                  <a:pt x="42732" y="137601"/>
                  <a:pt x="35934" y="134339"/>
                  <a:pt x="35934" y="130552"/>
                </a:cubicBezTo>
                <a:lnTo>
                  <a:pt x="35934" y="129338"/>
                </a:lnTo>
                <a:lnTo>
                  <a:pt x="34588" y="129445"/>
                </a:lnTo>
                <a:cubicBezTo>
                  <a:pt x="34565" y="129445"/>
                  <a:pt x="34207" y="129469"/>
                  <a:pt x="33624" y="129469"/>
                </a:cubicBezTo>
                <a:cubicBezTo>
                  <a:pt x="32005" y="129469"/>
                  <a:pt x="28873" y="129278"/>
                  <a:pt x="26171" y="127957"/>
                </a:cubicBezTo>
                <a:cubicBezTo>
                  <a:pt x="22932" y="126373"/>
                  <a:pt x="21301" y="123635"/>
                  <a:pt x="21301" y="119825"/>
                </a:cubicBezTo>
                <a:lnTo>
                  <a:pt x="21301" y="118682"/>
                </a:lnTo>
                <a:lnTo>
                  <a:pt x="20051" y="118706"/>
                </a:lnTo>
                <a:lnTo>
                  <a:pt x="20003" y="118706"/>
                </a:lnTo>
                <a:cubicBezTo>
                  <a:pt x="19622" y="118706"/>
                  <a:pt x="17574" y="118670"/>
                  <a:pt x="15657" y="117729"/>
                </a:cubicBezTo>
                <a:cubicBezTo>
                  <a:pt x="13264" y="116563"/>
                  <a:pt x="12062" y="114515"/>
                  <a:pt x="12062" y="111621"/>
                </a:cubicBezTo>
                <a:lnTo>
                  <a:pt x="12062" y="110657"/>
                </a:lnTo>
                <a:lnTo>
                  <a:pt x="11014" y="110514"/>
                </a:lnTo>
                <a:cubicBezTo>
                  <a:pt x="10990" y="110490"/>
                  <a:pt x="8526" y="110133"/>
                  <a:pt x="6132" y="108883"/>
                </a:cubicBezTo>
                <a:cubicBezTo>
                  <a:pt x="2954" y="107216"/>
                  <a:pt x="1489" y="103442"/>
                  <a:pt x="1489" y="100632"/>
                </a:cubicBezTo>
                <a:lnTo>
                  <a:pt x="1489" y="44101"/>
                </a:lnTo>
                <a:cubicBezTo>
                  <a:pt x="1489" y="41291"/>
                  <a:pt x="2954" y="37505"/>
                  <a:pt x="6132" y="35838"/>
                </a:cubicBezTo>
                <a:cubicBezTo>
                  <a:pt x="8514" y="34588"/>
                  <a:pt x="10990" y="34219"/>
                  <a:pt x="11014" y="34219"/>
                </a:cubicBezTo>
                <a:lnTo>
                  <a:pt x="12062" y="34076"/>
                </a:lnTo>
                <a:lnTo>
                  <a:pt x="12062" y="33100"/>
                </a:lnTo>
                <a:cubicBezTo>
                  <a:pt x="12062" y="30219"/>
                  <a:pt x="13276" y="28159"/>
                  <a:pt x="15657" y="27004"/>
                </a:cubicBezTo>
                <a:cubicBezTo>
                  <a:pt x="17586" y="26063"/>
                  <a:pt x="19622" y="26016"/>
                  <a:pt x="20003" y="26016"/>
                </a:cubicBezTo>
                <a:lnTo>
                  <a:pt x="21301" y="26051"/>
                </a:lnTo>
                <a:lnTo>
                  <a:pt x="21301" y="24908"/>
                </a:lnTo>
                <a:cubicBezTo>
                  <a:pt x="21301" y="21098"/>
                  <a:pt x="22944" y="18360"/>
                  <a:pt x="26171" y="16776"/>
                </a:cubicBezTo>
                <a:cubicBezTo>
                  <a:pt x="28873" y="15455"/>
                  <a:pt x="32005" y="15264"/>
                  <a:pt x="33624" y="15264"/>
                </a:cubicBezTo>
                <a:cubicBezTo>
                  <a:pt x="34219" y="15264"/>
                  <a:pt x="34588" y="15288"/>
                  <a:pt x="34588" y="15288"/>
                </a:cubicBezTo>
                <a:lnTo>
                  <a:pt x="35934" y="15395"/>
                </a:lnTo>
                <a:lnTo>
                  <a:pt x="35934" y="14169"/>
                </a:lnTo>
                <a:cubicBezTo>
                  <a:pt x="35934" y="10395"/>
                  <a:pt x="42732" y="7132"/>
                  <a:pt x="48554" y="5501"/>
                </a:cubicBezTo>
                <a:cubicBezTo>
                  <a:pt x="51757" y="4608"/>
                  <a:pt x="53567" y="3299"/>
                  <a:pt x="54519" y="2322"/>
                </a:cubicBezTo>
                <a:close/>
                <a:moveTo>
                  <a:pt x="54555" y="1"/>
                </a:moveTo>
                <a:lnTo>
                  <a:pt x="53972" y="751"/>
                </a:lnTo>
                <a:cubicBezTo>
                  <a:pt x="53341" y="1548"/>
                  <a:pt x="51769" y="3037"/>
                  <a:pt x="48162" y="4049"/>
                </a:cubicBezTo>
                <a:cubicBezTo>
                  <a:pt x="45030" y="4930"/>
                  <a:pt x="34922" y="8204"/>
                  <a:pt x="34469" y="13764"/>
                </a:cubicBezTo>
                <a:cubicBezTo>
                  <a:pt x="34279" y="13764"/>
                  <a:pt x="33993" y="13752"/>
                  <a:pt x="33624" y="13752"/>
                </a:cubicBezTo>
                <a:cubicBezTo>
                  <a:pt x="31886" y="13752"/>
                  <a:pt x="28492" y="13979"/>
                  <a:pt x="25516" y="15431"/>
                </a:cubicBezTo>
                <a:cubicBezTo>
                  <a:pt x="21837" y="17241"/>
                  <a:pt x="19920" y="20301"/>
                  <a:pt x="19813" y="24539"/>
                </a:cubicBezTo>
                <a:cubicBezTo>
                  <a:pt x="19086" y="24563"/>
                  <a:pt x="16991" y="24694"/>
                  <a:pt x="14991" y="25670"/>
                </a:cubicBezTo>
                <a:cubicBezTo>
                  <a:pt x="13026" y="26647"/>
                  <a:pt x="10693" y="28647"/>
                  <a:pt x="10574" y="32790"/>
                </a:cubicBezTo>
                <a:cubicBezTo>
                  <a:pt x="9859" y="32909"/>
                  <a:pt x="7656" y="33374"/>
                  <a:pt x="5430" y="34517"/>
                </a:cubicBezTo>
                <a:cubicBezTo>
                  <a:pt x="1703" y="36469"/>
                  <a:pt x="1" y="40863"/>
                  <a:pt x="1" y="44101"/>
                </a:cubicBezTo>
                <a:lnTo>
                  <a:pt x="1" y="100632"/>
                </a:lnTo>
                <a:cubicBezTo>
                  <a:pt x="1" y="103882"/>
                  <a:pt x="1703" y="108264"/>
                  <a:pt x="5430" y="110217"/>
                </a:cubicBezTo>
                <a:cubicBezTo>
                  <a:pt x="7656" y="111360"/>
                  <a:pt x="9859" y="111824"/>
                  <a:pt x="10574" y="111943"/>
                </a:cubicBezTo>
                <a:cubicBezTo>
                  <a:pt x="10693" y="116074"/>
                  <a:pt x="13026" y="118087"/>
                  <a:pt x="14991" y="119051"/>
                </a:cubicBezTo>
                <a:cubicBezTo>
                  <a:pt x="16991" y="120015"/>
                  <a:pt x="19086" y="120170"/>
                  <a:pt x="19813" y="120182"/>
                </a:cubicBezTo>
                <a:cubicBezTo>
                  <a:pt x="19908" y="124444"/>
                  <a:pt x="21825" y="127492"/>
                  <a:pt x="25504" y="129290"/>
                </a:cubicBezTo>
                <a:cubicBezTo>
                  <a:pt x="28481" y="130755"/>
                  <a:pt x="31850" y="130969"/>
                  <a:pt x="33612" y="130969"/>
                </a:cubicBezTo>
                <a:cubicBezTo>
                  <a:pt x="33981" y="130969"/>
                  <a:pt x="34267" y="130969"/>
                  <a:pt x="34457" y="130957"/>
                </a:cubicBezTo>
                <a:cubicBezTo>
                  <a:pt x="34910" y="136505"/>
                  <a:pt x="45006" y="139804"/>
                  <a:pt x="48150" y="140673"/>
                </a:cubicBezTo>
                <a:cubicBezTo>
                  <a:pt x="51757" y="141685"/>
                  <a:pt x="53329" y="143173"/>
                  <a:pt x="53960" y="143983"/>
                </a:cubicBezTo>
                <a:lnTo>
                  <a:pt x="54531" y="144721"/>
                </a:lnTo>
                <a:lnTo>
                  <a:pt x="55127" y="143983"/>
                </a:lnTo>
                <a:cubicBezTo>
                  <a:pt x="55758" y="143173"/>
                  <a:pt x="57329" y="141685"/>
                  <a:pt x="60937" y="140673"/>
                </a:cubicBezTo>
                <a:cubicBezTo>
                  <a:pt x="64080" y="139804"/>
                  <a:pt x="74177" y="136529"/>
                  <a:pt x="74629" y="130957"/>
                </a:cubicBezTo>
                <a:cubicBezTo>
                  <a:pt x="74832" y="130957"/>
                  <a:pt x="75117" y="130969"/>
                  <a:pt x="75474" y="130969"/>
                </a:cubicBezTo>
                <a:cubicBezTo>
                  <a:pt x="77213" y="130969"/>
                  <a:pt x="80606" y="130755"/>
                  <a:pt x="83583" y="129290"/>
                </a:cubicBezTo>
                <a:cubicBezTo>
                  <a:pt x="87262" y="127492"/>
                  <a:pt x="89179" y="124421"/>
                  <a:pt x="89286" y="120182"/>
                </a:cubicBezTo>
                <a:cubicBezTo>
                  <a:pt x="90000" y="120170"/>
                  <a:pt x="92072" y="120015"/>
                  <a:pt x="94060" y="119063"/>
                </a:cubicBezTo>
                <a:cubicBezTo>
                  <a:pt x="96894" y="117717"/>
                  <a:pt x="98442" y="115241"/>
                  <a:pt x="98525" y="111943"/>
                </a:cubicBezTo>
                <a:cubicBezTo>
                  <a:pt x="99263" y="111824"/>
                  <a:pt x="101466" y="111360"/>
                  <a:pt x="103668" y="110217"/>
                </a:cubicBezTo>
                <a:cubicBezTo>
                  <a:pt x="107395" y="108264"/>
                  <a:pt x="109098" y="103871"/>
                  <a:pt x="109098" y="100632"/>
                </a:cubicBezTo>
                <a:lnTo>
                  <a:pt x="109098" y="44101"/>
                </a:lnTo>
                <a:cubicBezTo>
                  <a:pt x="109098" y="40839"/>
                  <a:pt x="107395" y="36469"/>
                  <a:pt x="103668" y="34517"/>
                </a:cubicBezTo>
                <a:cubicBezTo>
                  <a:pt x="101442" y="33374"/>
                  <a:pt x="99239" y="32909"/>
                  <a:pt x="98525" y="32790"/>
                </a:cubicBezTo>
                <a:cubicBezTo>
                  <a:pt x="98406" y="28647"/>
                  <a:pt x="96072" y="26647"/>
                  <a:pt x="94108" y="25670"/>
                </a:cubicBezTo>
                <a:cubicBezTo>
                  <a:pt x="92108" y="24706"/>
                  <a:pt x="90012" y="24563"/>
                  <a:pt x="89286" y="24539"/>
                </a:cubicBezTo>
                <a:cubicBezTo>
                  <a:pt x="89179" y="20301"/>
                  <a:pt x="87262" y="17241"/>
                  <a:pt x="83583" y="15431"/>
                </a:cubicBezTo>
                <a:cubicBezTo>
                  <a:pt x="80606" y="13979"/>
                  <a:pt x="77225" y="13752"/>
                  <a:pt x="75474" y="13752"/>
                </a:cubicBezTo>
                <a:cubicBezTo>
                  <a:pt x="75105" y="13752"/>
                  <a:pt x="74820" y="13752"/>
                  <a:pt x="74629" y="13764"/>
                </a:cubicBezTo>
                <a:cubicBezTo>
                  <a:pt x="74177" y="8216"/>
                  <a:pt x="64080" y="4942"/>
                  <a:pt x="60937" y="4049"/>
                </a:cubicBezTo>
                <a:cubicBezTo>
                  <a:pt x="57329" y="3037"/>
                  <a:pt x="55758" y="1548"/>
                  <a:pt x="55127" y="751"/>
                </a:cubicBezTo>
                <a:lnTo>
                  <a:pt x="54555" y="1"/>
                </a:lnTo>
                <a:close/>
              </a:path>
            </a:pathLst>
          </a:custGeom>
          <a:gradFill>
            <a:gsLst>
              <a:gs pos="0">
                <a:schemeClr val="accent6">
                  <a:lumMod val="25000"/>
                </a:schemeClr>
              </a:gs>
              <a:gs pos="50000">
                <a:schemeClr val="accent6">
                  <a:lumMod val="75000"/>
                </a:schemeClr>
              </a:gs>
              <a:gs pos="100000">
                <a:schemeClr val="accent6">
                  <a:lumMod val="25000"/>
                </a:schemeClr>
              </a:gs>
            </a:gsLst>
            <a:lin ang="2700006" scaled="0"/>
          </a:gradFill>
          <a:ln>
            <a:noFill/>
          </a:ln>
        </p:spPr>
        <p:txBody>
          <a:bodyPr spcFirstLastPara="1" wrap="square" lIns="91425" tIns="91425" rIns="91425" bIns="91425" anchor="ctr" anchorCtr="0">
            <a:noAutofit/>
          </a:bodyPr>
          <a:lstStyle/>
          <a:p>
            <a:endParaRPr/>
          </a:p>
        </p:txBody>
      </p:sp>
      <p:grpSp>
        <p:nvGrpSpPr>
          <p:cNvPr id="1241" name="Google Shape;1241;p31"/>
          <p:cNvGrpSpPr/>
          <p:nvPr/>
        </p:nvGrpSpPr>
        <p:grpSpPr>
          <a:xfrm>
            <a:off x="326729" y="255623"/>
            <a:ext cx="793319" cy="762013"/>
            <a:chOff x="6535925" y="-2669850"/>
            <a:chExt cx="558125" cy="536100"/>
          </a:xfrm>
        </p:grpSpPr>
        <p:sp>
          <p:nvSpPr>
            <p:cNvPr id="1242" name="Google Shape;1242;p31"/>
            <p:cNvSpPr/>
            <p:nvPr/>
          </p:nvSpPr>
          <p:spPr>
            <a:xfrm>
              <a:off x="6572525" y="-2669850"/>
              <a:ext cx="521525" cy="536100"/>
            </a:xfrm>
            <a:custGeom>
              <a:avLst/>
              <a:gdLst/>
              <a:ahLst/>
              <a:cxnLst/>
              <a:rect l="l" t="t" r="r" b="b"/>
              <a:pathLst>
                <a:path w="20861" h="21444" extrusionOk="0">
                  <a:moveTo>
                    <a:pt x="8204" y="1"/>
                  </a:moveTo>
                  <a:lnTo>
                    <a:pt x="8204" y="1"/>
                  </a:lnTo>
                  <a:cubicBezTo>
                    <a:pt x="3489" y="1191"/>
                    <a:pt x="1" y="5466"/>
                    <a:pt x="1" y="10550"/>
                  </a:cubicBezTo>
                  <a:cubicBezTo>
                    <a:pt x="1" y="16562"/>
                    <a:pt x="4882" y="21444"/>
                    <a:pt x="10895" y="21444"/>
                  </a:cubicBezTo>
                  <a:cubicBezTo>
                    <a:pt x="15336" y="21444"/>
                    <a:pt x="19158" y="18789"/>
                    <a:pt x="20861" y="14979"/>
                  </a:cubicBezTo>
                  <a:lnTo>
                    <a:pt x="20861" y="14979"/>
                  </a:lnTo>
                  <a:cubicBezTo>
                    <a:pt x="19289" y="16027"/>
                    <a:pt x="17146" y="16979"/>
                    <a:pt x="15110" y="16979"/>
                  </a:cubicBezTo>
                  <a:cubicBezTo>
                    <a:pt x="9669" y="16979"/>
                    <a:pt x="4990" y="12455"/>
                    <a:pt x="4990" y="7014"/>
                  </a:cubicBezTo>
                  <a:cubicBezTo>
                    <a:pt x="4990" y="4394"/>
                    <a:pt x="6526" y="1775"/>
                    <a:pt x="8204" y="1"/>
                  </a:cubicBezTo>
                  <a:close/>
                </a:path>
              </a:pathLst>
            </a:custGeom>
            <a:gradFill>
              <a:gsLst>
                <a:gs pos="0">
                  <a:schemeClr val="accent3"/>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1"/>
            <p:cNvSpPr/>
            <p:nvPr/>
          </p:nvSpPr>
          <p:spPr>
            <a:xfrm>
              <a:off x="6535925" y="-2669850"/>
              <a:ext cx="558125" cy="469825"/>
            </a:xfrm>
            <a:custGeom>
              <a:avLst/>
              <a:gdLst/>
              <a:ahLst/>
              <a:cxnLst/>
              <a:rect l="l" t="t" r="r" b="b"/>
              <a:pathLst>
                <a:path w="22325" h="18793" extrusionOk="0">
                  <a:moveTo>
                    <a:pt x="9668" y="1"/>
                  </a:moveTo>
                  <a:lnTo>
                    <a:pt x="9668" y="1"/>
                  </a:lnTo>
                  <a:cubicBezTo>
                    <a:pt x="9667" y="1"/>
                    <a:pt x="1" y="6109"/>
                    <a:pt x="6585" y="15229"/>
                  </a:cubicBezTo>
                  <a:cubicBezTo>
                    <a:pt x="7896" y="17034"/>
                    <a:pt x="11307" y="18793"/>
                    <a:pt x="14854" y="18793"/>
                  </a:cubicBezTo>
                  <a:cubicBezTo>
                    <a:pt x="17554" y="18793"/>
                    <a:pt x="20333" y="17773"/>
                    <a:pt x="22325" y="14979"/>
                  </a:cubicBezTo>
                  <a:lnTo>
                    <a:pt x="22325" y="14979"/>
                  </a:lnTo>
                  <a:cubicBezTo>
                    <a:pt x="20753" y="16027"/>
                    <a:pt x="18872" y="16646"/>
                    <a:pt x="16824" y="16658"/>
                  </a:cubicBezTo>
                  <a:cubicBezTo>
                    <a:pt x="11383" y="16658"/>
                    <a:pt x="6966" y="12240"/>
                    <a:pt x="6966" y="6787"/>
                  </a:cubicBezTo>
                  <a:cubicBezTo>
                    <a:pt x="6966" y="4156"/>
                    <a:pt x="7990" y="1775"/>
                    <a:pt x="9668" y="1"/>
                  </a:cubicBezTo>
                  <a:close/>
                </a:path>
              </a:pathLst>
            </a:custGeom>
            <a:gradFill>
              <a:gsLst>
                <a:gs pos="0">
                  <a:schemeClr val="accent3"/>
                </a:gs>
                <a:gs pos="84000">
                  <a:srgbClr val="7D386F"/>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4" name="Google Shape;1244;p31"/>
          <p:cNvSpPr/>
          <p:nvPr/>
        </p:nvSpPr>
        <p:spPr>
          <a:xfrm>
            <a:off x="790125" y="361400"/>
            <a:ext cx="247245" cy="229948"/>
          </a:xfrm>
          <a:custGeom>
            <a:avLst/>
            <a:gdLst/>
            <a:ahLst/>
            <a:cxnLst/>
            <a:rect l="l" t="t" r="r" b="b"/>
            <a:pathLst>
              <a:path w="4383" h="4076" extrusionOk="0">
                <a:moveTo>
                  <a:pt x="2203" y="0"/>
                </a:moveTo>
                <a:cubicBezTo>
                  <a:pt x="2168" y="0"/>
                  <a:pt x="2126" y="15"/>
                  <a:pt x="2084" y="45"/>
                </a:cubicBezTo>
                <a:lnTo>
                  <a:pt x="1489" y="1247"/>
                </a:lnTo>
                <a:cubicBezTo>
                  <a:pt x="1489" y="1283"/>
                  <a:pt x="1465" y="1295"/>
                  <a:pt x="1429" y="1295"/>
                </a:cubicBezTo>
                <a:lnTo>
                  <a:pt x="96" y="1485"/>
                </a:lnTo>
                <a:cubicBezTo>
                  <a:pt x="13" y="1509"/>
                  <a:pt x="1" y="1593"/>
                  <a:pt x="48" y="1640"/>
                </a:cubicBezTo>
                <a:lnTo>
                  <a:pt x="1013" y="2581"/>
                </a:lnTo>
                <a:cubicBezTo>
                  <a:pt x="1048" y="2593"/>
                  <a:pt x="1048" y="2617"/>
                  <a:pt x="1048" y="2652"/>
                </a:cubicBezTo>
                <a:lnTo>
                  <a:pt x="822" y="3974"/>
                </a:lnTo>
                <a:cubicBezTo>
                  <a:pt x="822" y="4033"/>
                  <a:pt x="871" y="4075"/>
                  <a:pt x="921" y="4075"/>
                </a:cubicBezTo>
                <a:cubicBezTo>
                  <a:pt x="932" y="4075"/>
                  <a:pt x="943" y="4073"/>
                  <a:pt x="953" y="4069"/>
                </a:cubicBezTo>
                <a:lnTo>
                  <a:pt x="2144" y="3438"/>
                </a:lnTo>
                <a:cubicBezTo>
                  <a:pt x="2156" y="3432"/>
                  <a:pt x="2168" y="3429"/>
                  <a:pt x="2181" y="3429"/>
                </a:cubicBezTo>
                <a:cubicBezTo>
                  <a:pt x="2194" y="3429"/>
                  <a:pt x="2209" y="3432"/>
                  <a:pt x="2227" y="3438"/>
                </a:cubicBezTo>
                <a:lnTo>
                  <a:pt x="3418" y="4069"/>
                </a:lnTo>
                <a:cubicBezTo>
                  <a:pt x="3430" y="4073"/>
                  <a:pt x="3443" y="4075"/>
                  <a:pt x="3455" y="4075"/>
                </a:cubicBezTo>
                <a:cubicBezTo>
                  <a:pt x="3512" y="4075"/>
                  <a:pt x="3559" y="4033"/>
                  <a:pt x="3549" y="3974"/>
                </a:cubicBezTo>
                <a:lnTo>
                  <a:pt x="3322" y="2652"/>
                </a:lnTo>
                <a:cubicBezTo>
                  <a:pt x="3322" y="2617"/>
                  <a:pt x="3334" y="2593"/>
                  <a:pt x="3358" y="2581"/>
                </a:cubicBezTo>
                <a:lnTo>
                  <a:pt x="4323" y="1640"/>
                </a:lnTo>
                <a:cubicBezTo>
                  <a:pt x="4382" y="1593"/>
                  <a:pt x="4346" y="1509"/>
                  <a:pt x="4275" y="1485"/>
                </a:cubicBezTo>
                <a:lnTo>
                  <a:pt x="2941" y="1295"/>
                </a:lnTo>
                <a:cubicBezTo>
                  <a:pt x="2918" y="1295"/>
                  <a:pt x="2894" y="1283"/>
                  <a:pt x="2882" y="1247"/>
                </a:cubicBezTo>
                <a:lnTo>
                  <a:pt x="2287" y="45"/>
                </a:lnTo>
                <a:cubicBezTo>
                  <a:pt x="2269" y="15"/>
                  <a:pt x="2239" y="0"/>
                  <a:pt x="2203" y="0"/>
                </a:cubicBezTo>
                <a:close/>
              </a:path>
            </a:pathLst>
          </a:custGeom>
          <a:gradFill>
            <a:gsLst>
              <a:gs pos="0">
                <a:schemeClr val="accent3"/>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1"/>
          <p:cNvSpPr/>
          <p:nvPr/>
        </p:nvSpPr>
        <p:spPr>
          <a:xfrm>
            <a:off x="7488075" y="255625"/>
            <a:ext cx="158100" cy="158100"/>
          </a:xfrm>
          <a:prstGeom prst="star4">
            <a:avLst>
              <a:gd name="adj" fmla="val 2247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1"/>
          <p:cNvSpPr/>
          <p:nvPr/>
        </p:nvSpPr>
        <p:spPr>
          <a:xfrm>
            <a:off x="8524875" y="1360525"/>
            <a:ext cx="158100" cy="158100"/>
          </a:xfrm>
          <a:prstGeom prst="star4">
            <a:avLst>
              <a:gd name="adj" fmla="val 2247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1"/>
          <p:cNvSpPr/>
          <p:nvPr/>
        </p:nvSpPr>
        <p:spPr>
          <a:xfrm>
            <a:off x="5454133" y="4493065"/>
            <a:ext cx="158100" cy="158100"/>
          </a:xfrm>
          <a:prstGeom prst="star4">
            <a:avLst>
              <a:gd name="adj" fmla="val 2247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1"/>
          <p:cNvSpPr/>
          <p:nvPr/>
        </p:nvSpPr>
        <p:spPr>
          <a:xfrm>
            <a:off x="6048839" y="4916652"/>
            <a:ext cx="158100" cy="158100"/>
          </a:xfrm>
          <a:prstGeom prst="star4">
            <a:avLst>
              <a:gd name="adj" fmla="val 2247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1"/>
          <p:cNvSpPr/>
          <p:nvPr/>
        </p:nvSpPr>
        <p:spPr>
          <a:xfrm>
            <a:off x="7600950" y="4482375"/>
            <a:ext cx="158100" cy="158100"/>
          </a:xfrm>
          <a:prstGeom prst="star4">
            <a:avLst>
              <a:gd name="adj" fmla="val 2247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1"/>
          <p:cNvSpPr/>
          <p:nvPr/>
        </p:nvSpPr>
        <p:spPr>
          <a:xfrm>
            <a:off x="8734450" y="3263175"/>
            <a:ext cx="158100" cy="158100"/>
          </a:xfrm>
          <a:prstGeom prst="star4">
            <a:avLst>
              <a:gd name="adj" fmla="val 2247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26;p26">
            <a:extLst>
              <a:ext uri="{FF2B5EF4-FFF2-40B4-BE49-F238E27FC236}">
                <a16:creationId xmlns:a16="http://schemas.microsoft.com/office/drawing/2014/main" id="{7BA0CCDA-3408-4C57-AC4C-84084D6BED9C}"/>
              </a:ext>
            </a:extLst>
          </p:cNvPr>
          <p:cNvSpPr txBox="1">
            <a:spLocks/>
          </p:cNvSpPr>
          <p:nvPr/>
        </p:nvSpPr>
        <p:spPr>
          <a:xfrm>
            <a:off x="-404783" y="947882"/>
            <a:ext cx="5863772" cy="825286"/>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5200"/>
              <a:buFont typeface="Berkshire Swash"/>
              <a:buNone/>
              <a:defRPr sz="6000" b="0" i="0" u="none" strike="noStrike" cap="none">
                <a:solidFill>
                  <a:srgbClr val="FFFFFF"/>
                </a:solidFill>
                <a:latin typeface="Berkshire Swash"/>
                <a:ea typeface="Berkshire Swash"/>
                <a:cs typeface="Berkshire Swash"/>
                <a:sym typeface="Berkshire Swash"/>
              </a:defRPr>
            </a:lvl1pPr>
            <a:lvl2pPr marR="0" lvl="1"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2pPr>
            <a:lvl3pPr marR="0" lvl="2"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3pPr>
            <a:lvl4pPr marR="0" lvl="3"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4pPr>
            <a:lvl5pPr marR="0" lvl="4"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5pPr>
            <a:lvl6pPr marR="0" lvl="5"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6pPr>
            <a:lvl7pPr marR="0" lvl="6"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7pPr>
            <a:lvl8pPr marR="0" lvl="7"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8pPr>
            <a:lvl9pPr marR="0" lvl="8"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9pPr>
          </a:lstStyle>
          <a:p>
            <a:r>
              <a:rPr lang="ar-SA" sz="3800" dirty="0">
                <a:solidFill>
                  <a:schemeClr val="accent4">
                    <a:lumMod val="20000"/>
                    <a:lumOff val="80000"/>
                  </a:schemeClr>
                </a:solidFill>
                <a:effectLst>
                  <a:glow rad="88900">
                    <a:srgbClr val="7E2A58"/>
                  </a:glow>
                </a:effectLst>
                <a:latin typeface="Questv1" panose="01000500000000020006" pitchFamily="50" charset="-78"/>
                <a:cs typeface="Questv1" panose="01000500000000020006" pitchFamily="50" charset="-78"/>
              </a:rPr>
              <a:t>ما سنأخذه في الدرس :</a:t>
            </a:r>
          </a:p>
        </p:txBody>
      </p:sp>
      <p:sp>
        <p:nvSpPr>
          <p:cNvPr id="26" name="Google Shape;2442;p59">
            <a:extLst>
              <a:ext uri="{FF2B5EF4-FFF2-40B4-BE49-F238E27FC236}">
                <a16:creationId xmlns:a16="http://schemas.microsoft.com/office/drawing/2014/main" id="{FAEF65BE-687A-451A-8611-6141D37A3FC9}"/>
              </a:ext>
            </a:extLst>
          </p:cNvPr>
          <p:cNvSpPr/>
          <p:nvPr/>
        </p:nvSpPr>
        <p:spPr>
          <a:xfrm flipH="1">
            <a:off x="4490411" y="2019965"/>
            <a:ext cx="223303" cy="221218"/>
          </a:xfrm>
          <a:custGeom>
            <a:avLst/>
            <a:gdLst/>
            <a:ahLst/>
            <a:cxnLst/>
            <a:rect l="l" t="t" r="r" b="b"/>
            <a:pathLst>
              <a:path w="1415" h="2148" extrusionOk="0">
                <a:moveTo>
                  <a:pt x="308" y="0"/>
                </a:moveTo>
                <a:cubicBezTo>
                  <a:pt x="152" y="0"/>
                  <a:pt x="1" y="123"/>
                  <a:pt x="1" y="308"/>
                </a:cubicBezTo>
                <a:lnTo>
                  <a:pt x="8" y="1844"/>
                </a:lnTo>
                <a:cubicBezTo>
                  <a:pt x="8" y="2026"/>
                  <a:pt x="158" y="2148"/>
                  <a:pt x="316" y="2148"/>
                </a:cubicBezTo>
                <a:cubicBezTo>
                  <a:pt x="390" y="2148"/>
                  <a:pt x="465" y="2121"/>
                  <a:pt x="527" y="2061"/>
                </a:cubicBezTo>
                <a:lnTo>
                  <a:pt x="1292" y="1296"/>
                </a:lnTo>
                <a:cubicBezTo>
                  <a:pt x="1414" y="1181"/>
                  <a:pt x="1414" y="986"/>
                  <a:pt x="1292" y="864"/>
                </a:cubicBezTo>
                <a:lnTo>
                  <a:pt x="520" y="92"/>
                </a:lnTo>
                <a:cubicBezTo>
                  <a:pt x="459" y="29"/>
                  <a:pt x="383" y="0"/>
                  <a:pt x="308" y="0"/>
                </a:cubicBezTo>
                <a:close/>
              </a:path>
            </a:pathLst>
          </a:custGeom>
          <a:solidFill>
            <a:schemeClr val="accent6">
              <a:lumMod val="90000"/>
            </a:schemeClr>
          </a:solidFill>
          <a:ln w="19050" cap="flat" cmpd="sng">
            <a:solidFill>
              <a:srgbClr val="8E3D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 name="صورة 20" descr="صورة تحتوي على نص&#10;&#10;تم إنشاء الوصف تلقائياً">
            <a:extLst>
              <a:ext uri="{FF2B5EF4-FFF2-40B4-BE49-F238E27FC236}">
                <a16:creationId xmlns:a16="http://schemas.microsoft.com/office/drawing/2014/main" id="{2BC17853-F39C-4155-AC65-448C23639BEE}"/>
              </a:ext>
            </a:extLst>
          </p:cNvPr>
          <p:cNvPicPr>
            <a:picLocks noChangeAspect="1"/>
          </p:cNvPicPr>
          <p:nvPr/>
        </p:nvPicPr>
        <p:blipFill>
          <a:blip r:embed="rId4"/>
          <a:stretch>
            <a:fillRect/>
          </a:stretch>
        </p:blipFill>
        <p:spPr>
          <a:xfrm>
            <a:off x="7605345" y="38808"/>
            <a:ext cx="1497059" cy="884625"/>
          </a:xfrm>
          <a:prstGeom prst="rect">
            <a:avLst/>
          </a:prstGeom>
          <a:effectLst/>
        </p:spPr>
      </p:pic>
      <p:sp>
        <p:nvSpPr>
          <p:cNvPr id="22" name="Google Shape;2442;p59">
            <a:extLst>
              <a:ext uri="{FF2B5EF4-FFF2-40B4-BE49-F238E27FC236}">
                <a16:creationId xmlns:a16="http://schemas.microsoft.com/office/drawing/2014/main" id="{987AD50B-C225-496A-B5EA-528585802A27}"/>
              </a:ext>
            </a:extLst>
          </p:cNvPr>
          <p:cNvSpPr/>
          <p:nvPr/>
        </p:nvSpPr>
        <p:spPr>
          <a:xfrm flipH="1">
            <a:off x="4490411" y="2620837"/>
            <a:ext cx="223303" cy="221218"/>
          </a:xfrm>
          <a:custGeom>
            <a:avLst/>
            <a:gdLst/>
            <a:ahLst/>
            <a:cxnLst/>
            <a:rect l="l" t="t" r="r" b="b"/>
            <a:pathLst>
              <a:path w="1415" h="2148" extrusionOk="0">
                <a:moveTo>
                  <a:pt x="308" y="0"/>
                </a:moveTo>
                <a:cubicBezTo>
                  <a:pt x="152" y="0"/>
                  <a:pt x="1" y="123"/>
                  <a:pt x="1" y="308"/>
                </a:cubicBezTo>
                <a:lnTo>
                  <a:pt x="8" y="1844"/>
                </a:lnTo>
                <a:cubicBezTo>
                  <a:pt x="8" y="2026"/>
                  <a:pt x="158" y="2148"/>
                  <a:pt x="316" y="2148"/>
                </a:cubicBezTo>
                <a:cubicBezTo>
                  <a:pt x="390" y="2148"/>
                  <a:pt x="465" y="2121"/>
                  <a:pt x="527" y="2061"/>
                </a:cubicBezTo>
                <a:lnTo>
                  <a:pt x="1292" y="1296"/>
                </a:lnTo>
                <a:cubicBezTo>
                  <a:pt x="1414" y="1181"/>
                  <a:pt x="1414" y="986"/>
                  <a:pt x="1292" y="864"/>
                </a:cubicBezTo>
                <a:lnTo>
                  <a:pt x="520" y="92"/>
                </a:lnTo>
                <a:cubicBezTo>
                  <a:pt x="459" y="29"/>
                  <a:pt x="383" y="0"/>
                  <a:pt x="308" y="0"/>
                </a:cubicBezTo>
                <a:close/>
              </a:path>
            </a:pathLst>
          </a:custGeom>
          <a:solidFill>
            <a:schemeClr val="accent6">
              <a:lumMod val="90000"/>
            </a:schemeClr>
          </a:solidFill>
          <a:ln w="19050" cap="flat" cmpd="sng">
            <a:solidFill>
              <a:srgbClr val="8E3D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0458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childTnLst>
                                </p:cTn>
                              </p:par>
                            </p:childTnLst>
                          </p:cTn>
                        </p:par>
                        <p:par>
                          <p:cTn id="16" fill="hold">
                            <p:stCondLst>
                              <p:cond delay="500"/>
                            </p:stCondLst>
                            <p:childTnLst>
                              <p:par>
                                <p:cTn id="17" presetID="12" presetClass="entr" presetSubtype="2"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750"/>
                                        <p:tgtEl>
                                          <p:spTgt spid="28"/>
                                        </p:tgtEl>
                                        <p:attrNameLst>
                                          <p:attrName>ppt_x</p:attrName>
                                        </p:attrNameLst>
                                      </p:cBhvr>
                                      <p:tavLst>
                                        <p:tav tm="0">
                                          <p:val>
                                            <p:strVal val="#ppt_x+#ppt_w*1.125000"/>
                                          </p:val>
                                        </p:tav>
                                        <p:tav tm="100000">
                                          <p:val>
                                            <p:strVal val="#ppt_x"/>
                                          </p:val>
                                        </p:tav>
                                      </p:tavLst>
                                    </p:anim>
                                    <p:animEffect transition="in" filter="wipe(left)">
                                      <p:cBhvr>
                                        <p:cTn id="20" dur="750"/>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childTnLst>
                                </p:cTn>
                              </p:par>
                            </p:childTnLst>
                          </p:cTn>
                        </p:par>
                        <p:par>
                          <p:cTn id="27" fill="hold">
                            <p:stCondLst>
                              <p:cond delay="500"/>
                            </p:stCondLst>
                            <p:childTnLst>
                              <p:par>
                                <p:cTn id="28" presetID="12" presetClass="entr" presetSubtype="2"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additive="base">
                                        <p:cTn id="30" dur="750"/>
                                        <p:tgtEl>
                                          <p:spTgt spid="23"/>
                                        </p:tgtEl>
                                        <p:attrNameLst>
                                          <p:attrName>ppt_x</p:attrName>
                                        </p:attrNameLst>
                                      </p:cBhvr>
                                      <p:tavLst>
                                        <p:tav tm="0">
                                          <p:val>
                                            <p:strVal val="#ppt_x+#ppt_w*1.125000"/>
                                          </p:val>
                                        </p:tav>
                                        <p:tav tm="100000">
                                          <p:val>
                                            <p:strVal val="#ppt_x"/>
                                          </p:val>
                                        </p:tav>
                                      </p:tavLst>
                                    </p:anim>
                                    <p:animEffect transition="in" filter="wipe(left)">
                                      <p:cBhvr>
                                        <p:cTn id="31" dur="7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3" grpId="0"/>
      <p:bldP spid="25" grpId="0"/>
      <p:bldP spid="26"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17"/>
        <p:cNvGrpSpPr/>
        <p:nvPr/>
      </p:nvGrpSpPr>
      <p:grpSpPr>
        <a:xfrm>
          <a:off x="0" y="0"/>
          <a:ext cx="0" cy="0"/>
          <a:chOff x="0" y="0"/>
          <a:chExt cx="0" cy="0"/>
        </a:xfrm>
      </p:grpSpPr>
      <p:grpSp>
        <p:nvGrpSpPr>
          <p:cNvPr id="9" name="مجموعة 8"/>
          <p:cNvGrpSpPr/>
          <p:nvPr/>
        </p:nvGrpSpPr>
        <p:grpSpPr>
          <a:xfrm>
            <a:off x="4646988" y="1378141"/>
            <a:ext cx="4497012" cy="3026784"/>
            <a:chOff x="4960248" y="1944631"/>
            <a:chExt cx="3384707" cy="1977076"/>
          </a:xfrm>
        </p:grpSpPr>
        <p:sp>
          <p:nvSpPr>
            <p:cNvPr id="1424" name="Google Shape;1424;p36"/>
            <p:cNvSpPr/>
            <p:nvPr/>
          </p:nvSpPr>
          <p:spPr>
            <a:xfrm>
              <a:off x="5010463" y="1972069"/>
              <a:ext cx="3284094" cy="1922567"/>
            </a:xfrm>
            <a:custGeom>
              <a:avLst/>
              <a:gdLst/>
              <a:ahLst/>
              <a:cxnLst/>
              <a:rect l="l" t="t" r="r" b="b"/>
              <a:pathLst>
                <a:path w="112575" h="65926" extrusionOk="0">
                  <a:moveTo>
                    <a:pt x="32743" y="1"/>
                  </a:moveTo>
                  <a:cubicBezTo>
                    <a:pt x="30219" y="1"/>
                    <a:pt x="28242" y="1025"/>
                    <a:pt x="26861" y="3073"/>
                  </a:cubicBezTo>
                  <a:cubicBezTo>
                    <a:pt x="25825" y="4621"/>
                    <a:pt x="25527" y="6204"/>
                    <a:pt x="25527" y="6216"/>
                  </a:cubicBezTo>
                  <a:lnTo>
                    <a:pt x="25480" y="6454"/>
                  </a:lnTo>
                  <a:lnTo>
                    <a:pt x="25230" y="6454"/>
                  </a:lnTo>
                  <a:cubicBezTo>
                    <a:pt x="19217" y="6454"/>
                    <a:pt x="19039" y="11229"/>
                    <a:pt x="19039" y="11788"/>
                  </a:cubicBezTo>
                  <a:lnTo>
                    <a:pt x="19039" y="11812"/>
                  </a:lnTo>
                  <a:lnTo>
                    <a:pt x="19050" y="12122"/>
                  </a:lnTo>
                  <a:lnTo>
                    <a:pt x="18741" y="12122"/>
                  </a:lnTo>
                  <a:cubicBezTo>
                    <a:pt x="15479" y="12122"/>
                    <a:pt x="13121" y="13217"/>
                    <a:pt x="11776" y="15360"/>
                  </a:cubicBezTo>
                  <a:cubicBezTo>
                    <a:pt x="10668" y="17098"/>
                    <a:pt x="10502" y="19087"/>
                    <a:pt x="10502" y="20134"/>
                  </a:cubicBezTo>
                  <a:cubicBezTo>
                    <a:pt x="10502" y="20539"/>
                    <a:pt x="10537" y="20777"/>
                    <a:pt x="10537" y="20777"/>
                  </a:cubicBezTo>
                  <a:lnTo>
                    <a:pt x="10561" y="21099"/>
                  </a:lnTo>
                  <a:lnTo>
                    <a:pt x="10240" y="21099"/>
                  </a:lnTo>
                  <a:cubicBezTo>
                    <a:pt x="6930" y="21099"/>
                    <a:pt x="4227" y="25266"/>
                    <a:pt x="2810" y="29171"/>
                  </a:cubicBezTo>
                  <a:cubicBezTo>
                    <a:pt x="1977" y="31469"/>
                    <a:pt x="727" y="32517"/>
                    <a:pt x="0" y="32957"/>
                  </a:cubicBezTo>
                  <a:cubicBezTo>
                    <a:pt x="727" y="33410"/>
                    <a:pt x="1977" y="34446"/>
                    <a:pt x="2798" y="36755"/>
                  </a:cubicBezTo>
                  <a:cubicBezTo>
                    <a:pt x="4215" y="40661"/>
                    <a:pt x="6906" y="44828"/>
                    <a:pt x="10228" y="44828"/>
                  </a:cubicBezTo>
                  <a:lnTo>
                    <a:pt x="10549" y="44828"/>
                  </a:lnTo>
                  <a:lnTo>
                    <a:pt x="10526" y="45149"/>
                  </a:lnTo>
                  <a:cubicBezTo>
                    <a:pt x="10526" y="45161"/>
                    <a:pt x="10490" y="45399"/>
                    <a:pt x="10490" y="45792"/>
                  </a:cubicBezTo>
                  <a:cubicBezTo>
                    <a:pt x="10490" y="46828"/>
                    <a:pt x="10657" y="48828"/>
                    <a:pt x="11752" y="50567"/>
                  </a:cubicBezTo>
                  <a:cubicBezTo>
                    <a:pt x="13109" y="52710"/>
                    <a:pt x="15467" y="53793"/>
                    <a:pt x="18717" y="53793"/>
                  </a:cubicBezTo>
                  <a:lnTo>
                    <a:pt x="19039" y="53793"/>
                  </a:lnTo>
                  <a:lnTo>
                    <a:pt x="19015" y="54115"/>
                  </a:lnTo>
                  <a:lnTo>
                    <a:pt x="19015" y="54139"/>
                  </a:lnTo>
                  <a:cubicBezTo>
                    <a:pt x="19015" y="54401"/>
                    <a:pt x="19062" y="55722"/>
                    <a:pt x="19848" y="56984"/>
                  </a:cubicBezTo>
                  <a:cubicBezTo>
                    <a:pt x="20884" y="58639"/>
                    <a:pt x="22682" y="59473"/>
                    <a:pt x="25230" y="59473"/>
                  </a:cubicBezTo>
                  <a:lnTo>
                    <a:pt x="25480" y="59473"/>
                  </a:lnTo>
                  <a:lnTo>
                    <a:pt x="25527" y="59711"/>
                  </a:lnTo>
                  <a:cubicBezTo>
                    <a:pt x="25527" y="59723"/>
                    <a:pt x="25825" y="61306"/>
                    <a:pt x="26861" y="62854"/>
                  </a:cubicBezTo>
                  <a:cubicBezTo>
                    <a:pt x="28242" y="64890"/>
                    <a:pt x="30219" y="65926"/>
                    <a:pt x="32743" y="65926"/>
                  </a:cubicBezTo>
                  <a:lnTo>
                    <a:pt x="79832" y="65926"/>
                  </a:lnTo>
                  <a:cubicBezTo>
                    <a:pt x="82344" y="65926"/>
                    <a:pt x="84321" y="64902"/>
                    <a:pt x="85714" y="62854"/>
                  </a:cubicBezTo>
                  <a:cubicBezTo>
                    <a:pt x="86749" y="61306"/>
                    <a:pt x="87047" y="59723"/>
                    <a:pt x="87047" y="59711"/>
                  </a:cubicBezTo>
                  <a:lnTo>
                    <a:pt x="87095" y="59473"/>
                  </a:lnTo>
                  <a:lnTo>
                    <a:pt x="87345" y="59473"/>
                  </a:lnTo>
                  <a:cubicBezTo>
                    <a:pt x="93357" y="59473"/>
                    <a:pt x="93536" y="54686"/>
                    <a:pt x="93536" y="54139"/>
                  </a:cubicBezTo>
                  <a:lnTo>
                    <a:pt x="93536" y="54115"/>
                  </a:lnTo>
                  <a:lnTo>
                    <a:pt x="93524" y="53793"/>
                  </a:lnTo>
                  <a:lnTo>
                    <a:pt x="93834" y="53793"/>
                  </a:lnTo>
                  <a:cubicBezTo>
                    <a:pt x="97096" y="53793"/>
                    <a:pt x="99441" y="52710"/>
                    <a:pt x="100799" y="50567"/>
                  </a:cubicBezTo>
                  <a:cubicBezTo>
                    <a:pt x="101906" y="48828"/>
                    <a:pt x="102061" y="46828"/>
                    <a:pt x="102061" y="45792"/>
                  </a:cubicBezTo>
                  <a:cubicBezTo>
                    <a:pt x="102061" y="45388"/>
                    <a:pt x="102037" y="45149"/>
                    <a:pt x="102037" y="45149"/>
                  </a:cubicBezTo>
                  <a:lnTo>
                    <a:pt x="102001" y="44828"/>
                  </a:lnTo>
                  <a:lnTo>
                    <a:pt x="102335" y="44828"/>
                  </a:lnTo>
                  <a:cubicBezTo>
                    <a:pt x="105633" y="44828"/>
                    <a:pt x="108347" y="40661"/>
                    <a:pt x="109764" y="36755"/>
                  </a:cubicBezTo>
                  <a:cubicBezTo>
                    <a:pt x="110598" y="34446"/>
                    <a:pt x="111848" y="33410"/>
                    <a:pt x="112574" y="32957"/>
                  </a:cubicBezTo>
                  <a:cubicBezTo>
                    <a:pt x="111848" y="32517"/>
                    <a:pt x="110598" y="31469"/>
                    <a:pt x="109764" y="29171"/>
                  </a:cubicBezTo>
                  <a:cubicBezTo>
                    <a:pt x="108347" y="25266"/>
                    <a:pt x="105657" y="21099"/>
                    <a:pt x="102335" y="21099"/>
                  </a:cubicBezTo>
                  <a:lnTo>
                    <a:pt x="102001" y="21099"/>
                  </a:lnTo>
                  <a:lnTo>
                    <a:pt x="102037" y="20777"/>
                  </a:lnTo>
                  <a:cubicBezTo>
                    <a:pt x="102037" y="20765"/>
                    <a:pt x="102061" y="20515"/>
                    <a:pt x="102061" y="20134"/>
                  </a:cubicBezTo>
                  <a:cubicBezTo>
                    <a:pt x="102061" y="19087"/>
                    <a:pt x="101906" y="17098"/>
                    <a:pt x="100799" y="15360"/>
                  </a:cubicBezTo>
                  <a:cubicBezTo>
                    <a:pt x="99441" y="13217"/>
                    <a:pt x="97096" y="12122"/>
                    <a:pt x="93834" y="12122"/>
                  </a:cubicBezTo>
                  <a:lnTo>
                    <a:pt x="93524" y="12122"/>
                  </a:lnTo>
                  <a:lnTo>
                    <a:pt x="93536" y="11812"/>
                  </a:lnTo>
                  <a:lnTo>
                    <a:pt x="93536" y="11788"/>
                  </a:lnTo>
                  <a:cubicBezTo>
                    <a:pt x="93536" y="11229"/>
                    <a:pt x="93369" y="6454"/>
                    <a:pt x="87345" y="6454"/>
                  </a:cubicBezTo>
                  <a:lnTo>
                    <a:pt x="87095" y="6454"/>
                  </a:lnTo>
                  <a:lnTo>
                    <a:pt x="87047" y="6216"/>
                  </a:lnTo>
                  <a:cubicBezTo>
                    <a:pt x="87047" y="6204"/>
                    <a:pt x="86749" y="4621"/>
                    <a:pt x="85714" y="3073"/>
                  </a:cubicBezTo>
                  <a:cubicBezTo>
                    <a:pt x="84321" y="1037"/>
                    <a:pt x="82344" y="1"/>
                    <a:pt x="79832" y="1"/>
                  </a:cubicBezTo>
                  <a:close/>
                </a:path>
              </a:pathLst>
            </a:custGeom>
            <a:gradFill>
              <a:gsLst>
                <a:gs pos="0">
                  <a:schemeClr val="accent3"/>
                </a:gs>
                <a:gs pos="100000">
                  <a:schemeClr val="accent4"/>
                </a:gs>
              </a:gsLst>
              <a:lin ang="5400012" scaled="0"/>
            </a:gradFill>
            <a:ln>
              <a:noFill/>
            </a:ln>
            <a:effectLst>
              <a:outerShdw blurRad="171450" dist="95250" dir="5520000" algn="bl" rotWithShape="0">
                <a:srgbClr val="CEA37C">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6"/>
            <p:cNvSpPr/>
            <p:nvPr/>
          </p:nvSpPr>
          <p:spPr>
            <a:xfrm rot="5400000">
              <a:off x="5664064" y="1240815"/>
              <a:ext cx="1977076" cy="3384707"/>
            </a:xfrm>
            <a:custGeom>
              <a:avLst/>
              <a:gdLst/>
              <a:ahLst/>
              <a:cxnLst/>
              <a:rect l="l" t="t" r="r" b="b"/>
              <a:pathLst>
                <a:path w="66557" h="113944" extrusionOk="0">
                  <a:moveTo>
                    <a:pt x="33290" y="2132"/>
                  </a:moveTo>
                  <a:cubicBezTo>
                    <a:pt x="33993" y="2870"/>
                    <a:pt x="35076" y="3703"/>
                    <a:pt x="36779" y="4311"/>
                  </a:cubicBezTo>
                  <a:cubicBezTo>
                    <a:pt x="40231" y="5561"/>
                    <a:pt x="44268" y="8049"/>
                    <a:pt x="44268" y="10907"/>
                  </a:cubicBezTo>
                  <a:lnTo>
                    <a:pt x="44268" y="12228"/>
                  </a:lnTo>
                  <a:lnTo>
                    <a:pt x="45577" y="12097"/>
                  </a:lnTo>
                  <a:cubicBezTo>
                    <a:pt x="45577" y="12097"/>
                    <a:pt x="45780" y="12085"/>
                    <a:pt x="46113" y="12085"/>
                  </a:cubicBezTo>
                  <a:cubicBezTo>
                    <a:pt x="47042" y="12085"/>
                    <a:pt x="48852" y="12228"/>
                    <a:pt x="50411" y="13216"/>
                  </a:cubicBezTo>
                  <a:cubicBezTo>
                    <a:pt x="52281" y="14395"/>
                    <a:pt x="53233" y="16491"/>
                    <a:pt x="53233" y="19420"/>
                  </a:cubicBezTo>
                  <a:lnTo>
                    <a:pt x="53233" y="20658"/>
                  </a:lnTo>
                  <a:lnTo>
                    <a:pt x="54471" y="20610"/>
                  </a:lnTo>
                  <a:cubicBezTo>
                    <a:pt x="54602" y="20610"/>
                    <a:pt x="55769" y="20622"/>
                    <a:pt x="56853" y="21313"/>
                  </a:cubicBezTo>
                  <a:cubicBezTo>
                    <a:pt x="58222" y="22158"/>
                    <a:pt x="58912" y="23706"/>
                    <a:pt x="58912" y="25920"/>
                  </a:cubicBezTo>
                  <a:lnTo>
                    <a:pt x="58912" y="26920"/>
                  </a:lnTo>
                  <a:lnTo>
                    <a:pt x="59889" y="27099"/>
                  </a:lnTo>
                  <a:cubicBezTo>
                    <a:pt x="60115" y="27147"/>
                    <a:pt x="65377" y="28183"/>
                    <a:pt x="65377" y="33445"/>
                  </a:cubicBezTo>
                  <a:lnTo>
                    <a:pt x="65377" y="80510"/>
                  </a:lnTo>
                  <a:lnTo>
                    <a:pt x="65366" y="80510"/>
                  </a:lnTo>
                  <a:cubicBezTo>
                    <a:pt x="65366" y="85773"/>
                    <a:pt x="60103" y="86809"/>
                    <a:pt x="59877" y="86856"/>
                  </a:cubicBezTo>
                  <a:lnTo>
                    <a:pt x="58912" y="87035"/>
                  </a:lnTo>
                  <a:lnTo>
                    <a:pt x="58912" y="88035"/>
                  </a:lnTo>
                  <a:cubicBezTo>
                    <a:pt x="58912" y="90250"/>
                    <a:pt x="58222" y="91797"/>
                    <a:pt x="56853" y="92643"/>
                  </a:cubicBezTo>
                  <a:cubicBezTo>
                    <a:pt x="55769" y="93310"/>
                    <a:pt x="54602" y="93345"/>
                    <a:pt x="54471" y="93345"/>
                  </a:cubicBezTo>
                  <a:lnTo>
                    <a:pt x="53245" y="93298"/>
                  </a:lnTo>
                  <a:lnTo>
                    <a:pt x="53245" y="94536"/>
                  </a:lnTo>
                  <a:cubicBezTo>
                    <a:pt x="53245" y="97465"/>
                    <a:pt x="52292" y="99560"/>
                    <a:pt x="50423" y="100739"/>
                  </a:cubicBezTo>
                  <a:cubicBezTo>
                    <a:pt x="48875" y="101727"/>
                    <a:pt x="47054" y="101870"/>
                    <a:pt x="46125" y="101870"/>
                  </a:cubicBezTo>
                  <a:cubicBezTo>
                    <a:pt x="45780" y="101870"/>
                    <a:pt x="45589" y="101858"/>
                    <a:pt x="45565" y="101858"/>
                  </a:cubicBezTo>
                  <a:lnTo>
                    <a:pt x="44256" y="101727"/>
                  </a:lnTo>
                  <a:lnTo>
                    <a:pt x="44256" y="103037"/>
                  </a:lnTo>
                  <a:cubicBezTo>
                    <a:pt x="44256" y="105894"/>
                    <a:pt x="40231" y="108371"/>
                    <a:pt x="36779" y="109621"/>
                  </a:cubicBezTo>
                  <a:cubicBezTo>
                    <a:pt x="35076" y="110240"/>
                    <a:pt x="33981" y="111074"/>
                    <a:pt x="33290" y="111812"/>
                  </a:cubicBezTo>
                  <a:cubicBezTo>
                    <a:pt x="32588" y="111074"/>
                    <a:pt x="31504" y="110240"/>
                    <a:pt x="29813" y="109621"/>
                  </a:cubicBezTo>
                  <a:cubicBezTo>
                    <a:pt x="26361" y="108371"/>
                    <a:pt x="22324" y="105894"/>
                    <a:pt x="22324" y="103037"/>
                  </a:cubicBezTo>
                  <a:lnTo>
                    <a:pt x="22324" y="101703"/>
                  </a:lnTo>
                  <a:lnTo>
                    <a:pt x="21015" y="101846"/>
                  </a:lnTo>
                  <a:cubicBezTo>
                    <a:pt x="21015" y="101846"/>
                    <a:pt x="20800" y="101858"/>
                    <a:pt x="20479" y="101858"/>
                  </a:cubicBezTo>
                  <a:cubicBezTo>
                    <a:pt x="19538" y="101858"/>
                    <a:pt x="17741" y="101703"/>
                    <a:pt x="16181" y="100727"/>
                  </a:cubicBezTo>
                  <a:cubicBezTo>
                    <a:pt x="14300" y="99548"/>
                    <a:pt x="13347" y="97453"/>
                    <a:pt x="13347" y="94524"/>
                  </a:cubicBezTo>
                  <a:lnTo>
                    <a:pt x="13347" y="93286"/>
                  </a:lnTo>
                  <a:lnTo>
                    <a:pt x="12109" y="93333"/>
                  </a:lnTo>
                  <a:cubicBezTo>
                    <a:pt x="11978" y="93333"/>
                    <a:pt x="10823" y="93310"/>
                    <a:pt x="9728" y="92631"/>
                  </a:cubicBezTo>
                  <a:cubicBezTo>
                    <a:pt x="8358" y="91786"/>
                    <a:pt x="7680" y="90238"/>
                    <a:pt x="7680" y="88011"/>
                  </a:cubicBezTo>
                  <a:lnTo>
                    <a:pt x="7680" y="87023"/>
                  </a:lnTo>
                  <a:lnTo>
                    <a:pt x="6692" y="86844"/>
                  </a:lnTo>
                  <a:cubicBezTo>
                    <a:pt x="6477" y="86797"/>
                    <a:pt x="1203" y="85749"/>
                    <a:pt x="1203" y="80498"/>
                  </a:cubicBezTo>
                  <a:lnTo>
                    <a:pt x="1203" y="33421"/>
                  </a:lnTo>
                  <a:cubicBezTo>
                    <a:pt x="1203" y="28171"/>
                    <a:pt x="6477" y="27135"/>
                    <a:pt x="6692" y="27087"/>
                  </a:cubicBezTo>
                  <a:lnTo>
                    <a:pt x="7668" y="26909"/>
                  </a:lnTo>
                  <a:lnTo>
                    <a:pt x="7668" y="25908"/>
                  </a:lnTo>
                  <a:cubicBezTo>
                    <a:pt x="7668" y="23694"/>
                    <a:pt x="8346" y="22146"/>
                    <a:pt x="9716" y="21301"/>
                  </a:cubicBezTo>
                  <a:cubicBezTo>
                    <a:pt x="10799" y="20622"/>
                    <a:pt x="11966" y="20598"/>
                    <a:pt x="12097" y="20598"/>
                  </a:cubicBezTo>
                  <a:lnTo>
                    <a:pt x="13335" y="20646"/>
                  </a:lnTo>
                  <a:lnTo>
                    <a:pt x="13335" y="19408"/>
                  </a:lnTo>
                  <a:cubicBezTo>
                    <a:pt x="13335" y="16479"/>
                    <a:pt x="14288" y="14371"/>
                    <a:pt x="16157" y="13204"/>
                  </a:cubicBezTo>
                  <a:cubicBezTo>
                    <a:pt x="17717" y="12216"/>
                    <a:pt x="19526" y="12073"/>
                    <a:pt x="20467" y="12073"/>
                  </a:cubicBezTo>
                  <a:cubicBezTo>
                    <a:pt x="20812" y="12073"/>
                    <a:pt x="21003" y="12085"/>
                    <a:pt x="21015" y="12085"/>
                  </a:cubicBezTo>
                  <a:lnTo>
                    <a:pt x="22324" y="12216"/>
                  </a:lnTo>
                  <a:lnTo>
                    <a:pt x="22324" y="10907"/>
                  </a:lnTo>
                  <a:cubicBezTo>
                    <a:pt x="22324" y="8049"/>
                    <a:pt x="26361" y="5561"/>
                    <a:pt x="29813" y="4311"/>
                  </a:cubicBezTo>
                  <a:cubicBezTo>
                    <a:pt x="31504" y="3703"/>
                    <a:pt x="32611" y="2870"/>
                    <a:pt x="33290" y="2132"/>
                  </a:cubicBezTo>
                  <a:close/>
                  <a:moveTo>
                    <a:pt x="33278" y="0"/>
                  </a:moveTo>
                  <a:cubicBezTo>
                    <a:pt x="33278" y="0"/>
                    <a:pt x="32635" y="2025"/>
                    <a:pt x="29373" y="3215"/>
                  </a:cubicBezTo>
                  <a:cubicBezTo>
                    <a:pt x="26134" y="4394"/>
                    <a:pt x="21122" y="7085"/>
                    <a:pt x="21122" y="10918"/>
                  </a:cubicBezTo>
                  <a:cubicBezTo>
                    <a:pt x="21122" y="10918"/>
                    <a:pt x="20879" y="10893"/>
                    <a:pt x="20473" y="10893"/>
                  </a:cubicBezTo>
                  <a:cubicBezTo>
                    <a:pt x="18410" y="10893"/>
                    <a:pt x="12145" y="11542"/>
                    <a:pt x="12145" y="19420"/>
                  </a:cubicBezTo>
                  <a:cubicBezTo>
                    <a:pt x="12145" y="19420"/>
                    <a:pt x="12130" y="19419"/>
                    <a:pt x="12102" y="19419"/>
                  </a:cubicBezTo>
                  <a:cubicBezTo>
                    <a:pt x="11583" y="19419"/>
                    <a:pt x="6477" y="19580"/>
                    <a:pt x="6477" y="25908"/>
                  </a:cubicBezTo>
                  <a:cubicBezTo>
                    <a:pt x="6477" y="25908"/>
                    <a:pt x="0" y="27075"/>
                    <a:pt x="0" y="33421"/>
                  </a:cubicBezTo>
                  <a:lnTo>
                    <a:pt x="0" y="80510"/>
                  </a:lnTo>
                  <a:cubicBezTo>
                    <a:pt x="0" y="86868"/>
                    <a:pt x="6477" y="88035"/>
                    <a:pt x="6477" y="88035"/>
                  </a:cubicBezTo>
                  <a:cubicBezTo>
                    <a:pt x="6477" y="94364"/>
                    <a:pt x="11583" y="94524"/>
                    <a:pt x="12102" y="94524"/>
                  </a:cubicBezTo>
                  <a:cubicBezTo>
                    <a:pt x="12130" y="94524"/>
                    <a:pt x="12145" y="94524"/>
                    <a:pt x="12145" y="94524"/>
                  </a:cubicBezTo>
                  <a:cubicBezTo>
                    <a:pt x="12145" y="102380"/>
                    <a:pt x="18361" y="103040"/>
                    <a:pt x="20448" y="103040"/>
                  </a:cubicBezTo>
                  <a:cubicBezTo>
                    <a:pt x="20869" y="103040"/>
                    <a:pt x="21122" y="103013"/>
                    <a:pt x="21122" y="103013"/>
                  </a:cubicBezTo>
                  <a:cubicBezTo>
                    <a:pt x="21122" y="106859"/>
                    <a:pt x="26134" y="109550"/>
                    <a:pt x="29373" y="110728"/>
                  </a:cubicBezTo>
                  <a:cubicBezTo>
                    <a:pt x="32623" y="111907"/>
                    <a:pt x="33278" y="113943"/>
                    <a:pt x="33278" y="113943"/>
                  </a:cubicBezTo>
                  <a:cubicBezTo>
                    <a:pt x="33278" y="113943"/>
                    <a:pt x="33933" y="111919"/>
                    <a:pt x="37172" y="110728"/>
                  </a:cubicBezTo>
                  <a:cubicBezTo>
                    <a:pt x="40422" y="109550"/>
                    <a:pt x="45434" y="106859"/>
                    <a:pt x="45434" y="103013"/>
                  </a:cubicBezTo>
                  <a:cubicBezTo>
                    <a:pt x="45434" y="103013"/>
                    <a:pt x="45683" y="103039"/>
                    <a:pt x="46097" y="103039"/>
                  </a:cubicBezTo>
                  <a:cubicBezTo>
                    <a:pt x="48172" y="103039"/>
                    <a:pt x="54412" y="102385"/>
                    <a:pt x="54412" y="94524"/>
                  </a:cubicBezTo>
                  <a:cubicBezTo>
                    <a:pt x="54412" y="94524"/>
                    <a:pt x="54426" y="94524"/>
                    <a:pt x="54454" y="94524"/>
                  </a:cubicBezTo>
                  <a:cubicBezTo>
                    <a:pt x="54973" y="94524"/>
                    <a:pt x="60079" y="94364"/>
                    <a:pt x="60079" y="88035"/>
                  </a:cubicBezTo>
                  <a:cubicBezTo>
                    <a:pt x="60079" y="88035"/>
                    <a:pt x="66556" y="86868"/>
                    <a:pt x="66556" y="80510"/>
                  </a:cubicBezTo>
                  <a:lnTo>
                    <a:pt x="66556" y="33421"/>
                  </a:lnTo>
                  <a:cubicBezTo>
                    <a:pt x="66556" y="27075"/>
                    <a:pt x="60079" y="25908"/>
                    <a:pt x="60079" y="25908"/>
                  </a:cubicBezTo>
                  <a:cubicBezTo>
                    <a:pt x="60079" y="19580"/>
                    <a:pt x="54973" y="19419"/>
                    <a:pt x="54454" y="19419"/>
                  </a:cubicBezTo>
                  <a:cubicBezTo>
                    <a:pt x="54426" y="19419"/>
                    <a:pt x="54412" y="19420"/>
                    <a:pt x="54412" y="19420"/>
                  </a:cubicBezTo>
                  <a:cubicBezTo>
                    <a:pt x="54412" y="11551"/>
                    <a:pt x="48193" y="10892"/>
                    <a:pt x="46107" y="10892"/>
                  </a:cubicBezTo>
                  <a:cubicBezTo>
                    <a:pt x="45687" y="10892"/>
                    <a:pt x="45434" y="10918"/>
                    <a:pt x="45434" y="10918"/>
                  </a:cubicBezTo>
                  <a:cubicBezTo>
                    <a:pt x="45434" y="7085"/>
                    <a:pt x="40422" y="4394"/>
                    <a:pt x="37183" y="3215"/>
                  </a:cubicBezTo>
                  <a:cubicBezTo>
                    <a:pt x="33933" y="2036"/>
                    <a:pt x="33278" y="0"/>
                    <a:pt x="33278" y="0"/>
                  </a:cubicBezTo>
                  <a:close/>
                </a:path>
              </a:pathLst>
            </a:custGeom>
            <a:gradFill>
              <a:gsLst>
                <a:gs pos="0">
                  <a:srgbClr val="C05200"/>
                </a:gs>
                <a:gs pos="50000">
                  <a:srgbClr val="FFE18B"/>
                </a:gs>
                <a:gs pos="100000">
                  <a:srgbClr val="C05200"/>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8" name="Google Shape;1418;p36"/>
          <p:cNvGrpSpPr/>
          <p:nvPr/>
        </p:nvGrpSpPr>
        <p:grpSpPr>
          <a:xfrm>
            <a:off x="2341035" y="291507"/>
            <a:ext cx="4611903" cy="739407"/>
            <a:chOff x="463764" y="1472422"/>
            <a:chExt cx="41070639" cy="3283008"/>
          </a:xfrm>
          <a:solidFill>
            <a:schemeClr val="accent4">
              <a:lumMod val="40000"/>
              <a:lumOff val="60000"/>
            </a:schemeClr>
          </a:solidFill>
          <a:effectLst>
            <a:glow rad="88900">
              <a:schemeClr val="accent4">
                <a:lumMod val="50000"/>
              </a:schemeClr>
            </a:glow>
          </a:effectLst>
        </p:grpSpPr>
        <p:sp>
          <p:nvSpPr>
            <p:cNvPr id="1419" name="Google Shape;1419;p36"/>
            <p:cNvSpPr/>
            <p:nvPr/>
          </p:nvSpPr>
          <p:spPr>
            <a:xfrm rot="5400000">
              <a:off x="38773646" y="1994673"/>
              <a:ext cx="3283008" cy="2238505"/>
            </a:xfrm>
            <a:custGeom>
              <a:avLst/>
              <a:gdLst/>
              <a:ahLst/>
              <a:cxnLst/>
              <a:rect l="l" t="t" r="r" b="b"/>
              <a:pathLst>
                <a:path w="56163" h="46483" extrusionOk="0">
                  <a:moveTo>
                    <a:pt x="28088" y="1"/>
                  </a:moveTo>
                  <a:cubicBezTo>
                    <a:pt x="27683" y="644"/>
                    <a:pt x="26766" y="1668"/>
                    <a:pt x="24861" y="2370"/>
                  </a:cubicBezTo>
                  <a:cubicBezTo>
                    <a:pt x="21551" y="3573"/>
                    <a:pt x="18015" y="5847"/>
                    <a:pt x="18015" y="8668"/>
                  </a:cubicBezTo>
                  <a:lnTo>
                    <a:pt x="18015" y="8990"/>
                  </a:lnTo>
                  <a:lnTo>
                    <a:pt x="17682" y="8966"/>
                  </a:lnTo>
                  <a:cubicBezTo>
                    <a:pt x="17682" y="8966"/>
                    <a:pt x="17479" y="8942"/>
                    <a:pt x="17158" y="8942"/>
                  </a:cubicBezTo>
                  <a:cubicBezTo>
                    <a:pt x="16277" y="8942"/>
                    <a:pt x="14574" y="9073"/>
                    <a:pt x="13098" y="10014"/>
                  </a:cubicBezTo>
                  <a:cubicBezTo>
                    <a:pt x="11288" y="11181"/>
                    <a:pt x="10359" y="13157"/>
                    <a:pt x="10359" y="15919"/>
                  </a:cubicBezTo>
                  <a:lnTo>
                    <a:pt x="10359" y="16241"/>
                  </a:lnTo>
                  <a:lnTo>
                    <a:pt x="10050" y="16217"/>
                  </a:lnTo>
                  <a:lnTo>
                    <a:pt x="10026" y="16217"/>
                  </a:lnTo>
                  <a:cubicBezTo>
                    <a:pt x="9562" y="16217"/>
                    <a:pt x="5525" y="16372"/>
                    <a:pt x="5525" y="21456"/>
                  </a:cubicBezTo>
                  <a:lnTo>
                    <a:pt x="5525" y="21718"/>
                  </a:lnTo>
                  <a:lnTo>
                    <a:pt x="5287" y="21753"/>
                  </a:lnTo>
                  <a:cubicBezTo>
                    <a:pt x="5061" y="21801"/>
                    <a:pt x="1" y="22765"/>
                    <a:pt x="1" y="27873"/>
                  </a:cubicBezTo>
                  <a:lnTo>
                    <a:pt x="1" y="46483"/>
                  </a:lnTo>
                  <a:lnTo>
                    <a:pt x="56163" y="46483"/>
                  </a:lnTo>
                  <a:lnTo>
                    <a:pt x="56163" y="27873"/>
                  </a:lnTo>
                  <a:cubicBezTo>
                    <a:pt x="56163" y="22777"/>
                    <a:pt x="51091" y="21801"/>
                    <a:pt x="50876" y="21765"/>
                  </a:cubicBezTo>
                  <a:lnTo>
                    <a:pt x="50638" y="21718"/>
                  </a:lnTo>
                  <a:lnTo>
                    <a:pt x="50638" y="21468"/>
                  </a:lnTo>
                  <a:cubicBezTo>
                    <a:pt x="50638" y="16372"/>
                    <a:pt x="46602" y="16229"/>
                    <a:pt x="46150" y="16229"/>
                  </a:cubicBezTo>
                  <a:lnTo>
                    <a:pt x="46114" y="16229"/>
                  </a:lnTo>
                  <a:lnTo>
                    <a:pt x="45804" y="16241"/>
                  </a:lnTo>
                  <a:lnTo>
                    <a:pt x="45804" y="15931"/>
                  </a:lnTo>
                  <a:cubicBezTo>
                    <a:pt x="45804" y="13157"/>
                    <a:pt x="44876" y="11169"/>
                    <a:pt x="43066" y="10014"/>
                  </a:cubicBezTo>
                  <a:cubicBezTo>
                    <a:pt x="41589" y="9085"/>
                    <a:pt x="39899" y="8942"/>
                    <a:pt x="39018" y="8942"/>
                  </a:cubicBezTo>
                  <a:cubicBezTo>
                    <a:pt x="38684" y="8942"/>
                    <a:pt x="38482" y="8966"/>
                    <a:pt x="38482" y="8966"/>
                  </a:cubicBezTo>
                  <a:lnTo>
                    <a:pt x="38149" y="8990"/>
                  </a:lnTo>
                  <a:lnTo>
                    <a:pt x="38149" y="8668"/>
                  </a:lnTo>
                  <a:cubicBezTo>
                    <a:pt x="38149" y="5847"/>
                    <a:pt x="34624" y="3573"/>
                    <a:pt x="31302" y="2370"/>
                  </a:cubicBezTo>
                  <a:cubicBezTo>
                    <a:pt x="29397" y="1668"/>
                    <a:pt x="28493" y="644"/>
                    <a:pt x="2808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6"/>
            <p:cNvSpPr/>
            <p:nvPr/>
          </p:nvSpPr>
          <p:spPr>
            <a:xfrm rot="-5400000">
              <a:off x="-57616" y="1993802"/>
              <a:ext cx="3283008" cy="2240248"/>
            </a:xfrm>
            <a:custGeom>
              <a:avLst/>
              <a:gdLst/>
              <a:ahLst/>
              <a:cxnLst/>
              <a:rect l="l" t="t" r="r" b="b"/>
              <a:pathLst>
                <a:path w="56163" h="46483" extrusionOk="0">
                  <a:moveTo>
                    <a:pt x="28088" y="1"/>
                  </a:moveTo>
                  <a:cubicBezTo>
                    <a:pt x="27683" y="644"/>
                    <a:pt x="26766" y="1668"/>
                    <a:pt x="24861" y="2370"/>
                  </a:cubicBezTo>
                  <a:cubicBezTo>
                    <a:pt x="21551" y="3573"/>
                    <a:pt x="18015" y="5847"/>
                    <a:pt x="18015" y="8668"/>
                  </a:cubicBezTo>
                  <a:lnTo>
                    <a:pt x="18015" y="8990"/>
                  </a:lnTo>
                  <a:lnTo>
                    <a:pt x="17682" y="8966"/>
                  </a:lnTo>
                  <a:cubicBezTo>
                    <a:pt x="17682" y="8966"/>
                    <a:pt x="17479" y="8942"/>
                    <a:pt x="17158" y="8942"/>
                  </a:cubicBezTo>
                  <a:cubicBezTo>
                    <a:pt x="16277" y="8942"/>
                    <a:pt x="14574" y="9073"/>
                    <a:pt x="13098" y="10014"/>
                  </a:cubicBezTo>
                  <a:cubicBezTo>
                    <a:pt x="11288" y="11181"/>
                    <a:pt x="10359" y="13157"/>
                    <a:pt x="10359" y="15919"/>
                  </a:cubicBezTo>
                  <a:lnTo>
                    <a:pt x="10359" y="16241"/>
                  </a:lnTo>
                  <a:lnTo>
                    <a:pt x="10050" y="16217"/>
                  </a:lnTo>
                  <a:lnTo>
                    <a:pt x="10026" y="16217"/>
                  </a:lnTo>
                  <a:cubicBezTo>
                    <a:pt x="9562" y="16217"/>
                    <a:pt x="5525" y="16372"/>
                    <a:pt x="5525" y="21456"/>
                  </a:cubicBezTo>
                  <a:lnTo>
                    <a:pt x="5525" y="21718"/>
                  </a:lnTo>
                  <a:lnTo>
                    <a:pt x="5287" y="21753"/>
                  </a:lnTo>
                  <a:cubicBezTo>
                    <a:pt x="5061" y="21801"/>
                    <a:pt x="1" y="22765"/>
                    <a:pt x="1" y="27873"/>
                  </a:cubicBezTo>
                  <a:lnTo>
                    <a:pt x="1" y="46483"/>
                  </a:lnTo>
                  <a:lnTo>
                    <a:pt x="56163" y="46483"/>
                  </a:lnTo>
                  <a:lnTo>
                    <a:pt x="56163" y="27873"/>
                  </a:lnTo>
                  <a:cubicBezTo>
                    <a:pt x="56163" y="22777"/>
                    <a:pt x="51091" y="21801"/>
                    <a:pt x="50876" y="21765"/>
                  </a:cubicBezTo>
                  <a:lnTo>
                    <a:pt x="50638" y="21718"/>
                  </a:lnTo>
                  <a:lnTo>
                    <a:pt x="50638" y="21468"/>
                  </a:lnTo>
                  <a:cubicBezTo>
                    <a:pt x="50638" y="16372"/>
                    <a:pt x="46602" y="16229"/>
                    <a:pt x="46150" y="16229"/>
                  </a:cubicBezTo>
                  <a:lnTo>
                    <a:pt x="46114" y="16229"/>
                  </a:lnTo>
                  <a:lnTo>
                    <a:pt x="45804" y="16241"/>
                  </a:lnTo>
                  <a:lnTo>
                    <a:pt x="45804" y="15931"/>
                  </a:lnTo>
                  <a:cubicBezTo>
                    <a:pt x="45804" y="13157"/>
                    <a:pt x="44876" y="11169"/>
                    <a:pt x="43066" y="10014"/>
                  </a:cubicBezTo>
                  <a:cubicBezTo>
                    <a:pt x="41589" y="9085"/>
                    <a:pt x="39899" y="8942"/>
                    <a:pt x="39018" y="8942"/>
                  </a:cubicBezTo>
                  <a:cubicBezTo>
                    <a:pt x="38684" y="8942"/>
                    <a:pt x="38482" y="8966"/>
                    <a:pt x="38482" y="8966"/>
                  </a:cubicBezTo>
                  <a:lnTo>
                    <a:pt x="38149" y="8990"/>
                  </a:lnTo>
                  <a:lnTo>
                    <a:pt x="38149" y="8668"/>
                  </a:lnTo>
                  <a:cubicBezTo>
                    <a:pt x="38149" y="5847"/>
                    <a:pt x="34624" y="3573"/>
                    <a:pt x="31302" y="2370"/>
                  </a:cubicBezTo>
                  <a:cubicBezTo>
                    <a:pt x="29397" y="1668"/>
                    <a:pt x="28493" y="644"/>
                    <a:pt x="2808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6"/>
            <p:cNvSpPr/>
            <p:nvPr/>
          </p:nvSpPr>
          <p:spPr>
            <a:xfrm>
              <a:off x="1990050" y="1472439"/>
              <a:ext cx="37522200" cy="32826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7" name="Google Shape;1427;p36"/>
          <p:cNvSpPr txBox="1">
            <a:spLocks noGrp="1"/>
          </p:cNvSpPr>
          <p:nvPr>
            <p:ph type="title"/>
          </p:nvPr>
        </p:nvSpPr>
        <p:spPr>
          <a:xfrm>
            <a:off x="2680439" y="291507"/>
            <a:ext cx="3949680" cy="5727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ar-SA" sz="4800" dirty="0">
                <a:solidFill>
                  <a:schemeClr val="accent4">
                    <a:lumMod val="20000"/>
                    <a:lumOff val="80000"/>
                  </a:schemeClr>
                </a:solidFill>
                <a:effectLst>
                  <a:glow rad="88900">
                    <a:schemeClr val="accent4">
                      <a:lumMod val="50000"/>
                    </a:schemeClr>
                  </a:glow>
                </a:effectLst>
                <a:latin typeface="Mikhak Bold" panose="02000803000000000000" pitchFamily="2" charset="-78"/>
                <a:cs typeface="Mikhak Bold" panose="02000803000000000000" pitchFamily="2" charset="-78"/>
                <a:sym typeface="Berkshire Swash"/>
              </a:rPr>
              <a:t>اسئلة</a:t>
            </a:r>
            <a:endParaRPr sz="4800" dirty="0">
              <a:solidFill>
                <a:schemeClr val="accent4">
                  <a:lumMod val="20000"/>
                  <a:lumOff val="80000"/>
                </a:schemeClr>
              </a:solidFill>
              <a:effectLst>
                <a:glow rad="88900">
                  <a:schemeClr val="accent4">
                    <a:lumMod val="50000"/>
                  </a:schemeClr>
                </a:glow>
              </a:effectLst>
              <a:latin typeface="Mikhak Bold" panose="02000803000000000000" pitchFamily="2" charset="-78"/>
              <a:cs typeface="Mikhak Bold" panose="02000803000000000000" pitchFamily="2" charset="-78"/>
              <a:sym typeface="Berkshire Swash"/>
            </a:endParaRPr>
          </a:p>
        </p:txBody>
      </p:sp>
      <p:sp>
        <p:nvSpPr>
          <p:cNvPr id="1433" name="Google Shape;1433;p36"/>
          <p:cNvSpPr/>
          <p:nvPr/>
        </p:nvSpPr>
        <p:spPr>
          <a:xfrm>
            <a:off x="7540396" y="4918857"/>
            <a:ext cx="158100" cy="158100"/>
          </a:xfrm>
          <a:prstGeom prst="star4">
            <a:avLst>
              <a:gd name="adj" fmla="val 2247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6"/>
          <p:cNvSpPr/>
          <p:nvPr/>
        </p:nvSpPr>
        <p:spPr>
          <a:xfrm>
            <a:off x="8751437" y="4841712"/>
            <a:ext cx="158100" cy="158100"/>
          </a:xfrm>
          <a:prstGeom prst="star4">
            <a:avLst>
              <a:gd name="adj" fmla="val 2247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6"/>
          <p:cNvSpPr/>
          <p:nvPr/>
        </p:nvSpPr>
        <p:spPr>
          <a:xfrm>
            <a:off x="8049476" y="4839807"/>
            <a:ext cx="158100" cy="158100"/>
          </a:xfrm>
          <a:prstGeom prst="star4">
            <a:avLst>
              <a:gd name="adj" fmla="val 2247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37" name="Google Shape;1437;p36"/>
          <p:cNvGrpSpPr/>
          <p:nvPr/>
        </p:nvGrpSpPr>
        <p:grpSpPr>
          <a:xfrm>
            <a:off x="4039875" y="1198789"/>
            <a:ext cx="1064250" cy="1022252"/>
            <a:chOff x="6535925" y="-2669850"/>
            <a:chExt cx="558125" cy="536100"/>
          </a:xfrm>
        </p:grpSpPr>
        <p:sp>
          <p:nvSpPr>
            <p:cNvPr id="1438" name="Google Shape;1438;p36"/>
            <p:cNvSpPr/>
            <p:nvPr/>
          </p:nvSpPr>
          <p:spPr>
            <a:xfrm>
              <a:off x="6868700" y="-2505750"/>
              <a:ext cx="109575" cy="101900"/>
            </a:xfrm>
            <a:custGeom>
              <a:avLst/>
              <a:gdLst/>
              <a:ahLst/>
              <a:cxnLst/>
              <a:rect l="l" t="t" r="r" b="b"/>
              <a:pathLst>
                <a:path w="4383" h="4076" extrusionOk="0">
                  <a:moveTo>
                    <a:pt x="2203" y="0"/>
                  </a:moveTo>
                  <a:cubicBezTo>
                    <a:pt x="2168" y="0"/>
                    <a:pt x="2126" y="15"/>
                    <a:pt x="2084" y="45"/>
                  </a:cubicBezTo>
                  <a:lnTo>
                    <a:pt x="1489" y="1247"/>
                  </a:lnTo>
                  <a:cubicBezTo>
                    <a:pt x="1489" y="1283"/>
                    <a:pt x="1465" y="1295"/>
                    <a:pt x="1429" y="1295"/>
                  </a:cubicBezTo>
                  <a:lnTo>
                    <a:pt x="96" y="1485"/>
                  </a:lnTo>
                  <a:cubicBezTo>
                    <a:pt x="13" y="1509"/>
                    <a:pt x="1" y="1593"/>
                    <a:pt x="48" y="1640"/>
                  </a:cubicBezTo>
                  <a:lnTo>
                    <a:pt x="1013" y="2581"/>
                  </a:lnTo>
                  <a:cubicBezTo>
                    <a:pt x="1048" y="2593"/>
                    <a:pt x="1048" y="2617"/>
                    <a:pt x="1048" y="2652"/>
                  </a:cubicBezTo>
                  <a:lnTo>
                    <a:pt x="822" y="3974"/>
                  </a:lnTo>
                  <a:cubicBezTo>
                    <a:pt x="822" y="4033"/>
                    <a:pt x="871" y="4075"/>
                    <a:pt x="921" y="4075"/>
                  </a:cubicBezTo>
                  <a:cubicBezTo>
                    <a:pt x="932" y="4075"/>
                    <a:pt x="943" y="4073"/>
                    <a:pt x="953" y="4069"/>
                  </a:cubicBezTo>
                  <a:lnTo>
                    <a:pt x="2144" y="3438"/>
                  </a:lnTo>
                  <a:cubicBezTo>
                    <a:pt x="2156" y="3432"/>
                    <a:pt x="2168" y="3429"/>
                    <a:pt x="2181" y="3429"/>
                  </a:cubicBezTo>
                  <a:cubicBezTo>
                    <a:pt x="2194" y="3429"/>
                    <a:pt x="2209" y="3432"/>
                    <a:pt x="2227" y="3438"/>
                  </a:cubicBezTo>
                  <a:lnTo>
                    <a:pt x="3418" y="4069"/>
                  </a:lnTo>
                  <a:cubicBezTo>
                    <a:pt x="3430" y="4073"/>
                    <a:pt x="3443" y="4075"/>
                    <a:pt x="3455" y="4075"/>
                  </a:cubicBezTo>
                  <a:cubicBezTo>
                    <a:pt x="3512" y="4075"/>
                    <a:pt x="3559" y="4033"/>
                    <a:pt x="3549" y="3974"/>
                  </a:cubicBezTo>
                  <a:lnTo>
                    <a:pt x="3322" y="2652"/>
                  </a:lnTo>
                  <a:cubicBezTo>
                    <a:pt x="3322" y="2617"/>
                    <a:pt x="3334" y="2593"/>
                    <a:pt x="3358" y="2581"/>
                  </a:cubicBezTo>
                  <a:lnTo>
                    <a:pt x="4323" y="1640"/>
                  </a:lnTo>
                  <a:cubicBezTo>
                    <a:pt x="4382" y="1593"/>
                    <a:pt x="4346" y="1509"/>
                    <a:pt x="4275" y="1485"/>
                  </a:cubicBezTo>
                  <a:lnTo>
                    <a:pt x="2941" y="1295"/>
                  </a:lnTo>
                  <a:cubicBezTo>
                    <a:pt x="2918" y="1295"/>
                    <a:pt x="2894" y="1283"/>
                    <a:pt x="2882" y="1247"/>
                  </a:cubicBezTo>
                  <a:lnTo>
                    <a:pt x="2287" y="45"/>
                  </a:lnTo>
                  <a:cubicBezTo>
                    <a:pt x="2269" y="15"/>
                    <a:pt x="2239" y="0"/>
                    <a:pt x="2203" y="0"/>
                  </a:cubicBezTo>
                  <a:close/>
                </a:path>
              </a:pathLst>
            </a:custGeom>
            <a:gradFill>
              <a:gsLst>
                <a:gs pos="0">
                  <a:srgbClr val="E69138"/>
                </a:gs>
                <a:gs pos="50000">
                  <a:srgbClr val="FFF2CC"/>
                </a:gs>
                <a:gs pos="100000">
                  <a:srgbClr val="E69138"/>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6"/>
            <p:cNvSpPr/>
            <p:nvPr/>
          </p:nvSpPr>
          <p:spPr>
            <a:xfrm>
              <a:off x="6572525" y="-2669850"/>
              <a:ext cx="521525" cy="536100"/>
            </a:xfrm>
            <a:custGeom>
              <a:avLst/>
              <a:gdLst/>
              <a:ahLst/>
              <a:cxnLst/>
              <a:rect l="l" t="t" r="r" b="b"/>
              <a:pathLst>
                <a:path w="20861" h="21444" extrusionOk="0">
                  <a:moveTo>
                    <a:pt x="8204" y="1"/>
                  </a:moveTo>
                  <a:lnTo>
                    <a:pt x="8204" y="1"/>
                  </a:lnTo>
                  <a:cubicBezTo>
                    <a:pt x="3489" y="1191"/>
                    <a:pt x="1" y="5466"/>
                    <a:pt x="1" y="10550"/>
                  </a:cubicBezTo>
                  <a:cubicBezTo>
                    <a:pt x="1" y="16562"/>
                    <a:pt x="4882" y="21444"/>
                    <a:pt x="10895" y="21444"/>
                  </a:cubicBezTo>
                  <a:cubicBezTo>
                    <a:pt x="15336" y="21444"/>
                    <a:pt x="19158" y="18789"/>
                    <a:pt x="20861" y="14979"/>
                  </a:cubicBezTo>
                  <a:lnTo>
                    <a:pt x="20861" y="14979"/>
                  </a:lnTo>
                  <a:cubicBezTo>
                    <a:pt x="19289" y="16027"/>
                    <a:pt x="17146" y="16979"/>
                    <a:pt x="15110" y="16979"/>
                  </a:cubicBezTo>
                  <a:cubicBezTo>
                    <a:pt x="9669" y="16979"/>
                    <a:pt x="4990" y="12455"/>
                    <a:pt x="4990" y="7014"/>
                  </a:cubicBezTo>
                  <a:cubicBezTo>
                    <a:pt x="4990" y="4394"/>
                    <a:pt x="6526" y="1775"/>
                    <a:pt x="8204" y="1"/>
                  </a:cubicBezTo>
                  <a:close/>
                </a:path>
              </a:pathLst>
            </a:custGeom>
            <a:gradFill>
              <a:gsLst>
                <a:gs pos="0">
                  <a:srgbClr val="E69138"/>
                </a:gs>
                <a:gs pos="50000">
                  <a:srgbClr val="FFF2CC"/>
                </a:gs>
                <a:gs pos="100000">
                  <a:srgbClr val="E69138"/>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6"/>
            <p:cNvSpPr/>
            <p:nvPr/>
          </p:nvSpPr>
          <p:spPr>
            <a:xfrm>
              <a:off x="6535925" y="-2669850"/>
              <a:ext cx="558125" cy="469825"/>
            </a:xfrm>
            <a:custGeom>
              <a:avLst/>
              <a:gdLst/>
              <a:ahLst/>
              <a:cxnLst/>
              <a:rect l="l" t="t" r="r" b="b"/>
              <a:pathLst>
                <a:path w="22325" h="18793" extrusionOk="0">
                  <a:moveTo>
                    <a:pt x="9668" y="1"/>
                  </a:moveTo>
                  <a:lnTo>
                    <a:pt x="9668" y="1"/>
                  </a:lnTo>
                  <a:cubicBezTo>
                    <a:pt x="9667" y="1"/>
                    <a:pt x="1" y="6109"/>
                    <a:pt x="6585" y="15229"/>
                  </a:cubicBezTo>
                  <a:cubicBezTo>
                    <a:pt x="7896" y="17034"/>
                    <a:pt x="11307" y="18793"/>
                    <a:pt x="14854" y="18793"/>
                  </a:cubicBezTo>
                  <a:cubicBezTo>
                    <a:pt x="17554" y="18793"/>
                    <a:pt x="20333" y="17773"/>
                    <a:pt x="22325" y="14979"/>
                  </a:cubicBezTo>
                  <a:lnTo>
                    <a:pt x="22325" y="14979"/>
                  </a:lnTo>
                  <a:cubicBezTo>
                    <a:pt x="20753" y="16027"/>
                    <a:pt x="18872" y="16646"/>
                    <a:pt x="16824" y="16658"/>
                  </a:cubicBezTo>
                  <a:cubicBezTo>
                    <a:pt x="11383" y="16658"/>
                    <a:pt x="6966" y="12240"/>
                    <a:pt x="6966" y="6787"/>
                  </a:cubicBezTo>
                  <a:cubicBezTo>
                    <a:pt x="6966" y="4156"/>
                    <a:pt x="7990" y="1775"/>
                    <a:pt x="9668" y="1"/>
                  </a:cubicBezTo>
                  <a:close/>
                </a:path>
              </a:pathLst>
            </a:custGeom>
            <a:gradFill>
              <a:gsLst>
                <a:gs pos="0">
                  <a:srgbClr val="E69138"/>
                </a:gs>
                <a:gs pos="50000">
                  <a:srgbClr val="F9CB9C"/>
                </a:gs>
                <a:gs pos="100000">
                  <a:srgbClr val="E69138"/>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1" name="Google Shape;1441;p36"/>
          <p:cNvGrpSpPr/>
          <p:nvPr/>
        </p:nvGrpSpPr>
        <p:grpSpPr>
          <a:xfrm>
            <a:off x="3356076" y="3921721"/>
            <a:ext cx="2431847" cy="1259703"/>
            <a:chOff x="3427418" y="4001037"/>
            <a:chExt cx="2304413" cy="1141966"/>
          </a:xfrm>
        </p:grpSpPr>
        <p:sp>
          <p:nvSpPr>
            <p:cNvPr id="1442" name="Google Shape;1442;p36"/>
            <p:cNvSpPr/>
            <p:nvPr/>
          </p:nvSpPr>
          <p:spPr>
            <a:xfrm>
              <a:off x="3427418" y="4066996"/>
              <a:ext cx="2304413" cy="1076007"/>
            </a:xfrm>
            <a:custGeom>
              <a:avLst/>
              <a:gdLst/>
              <a:ahLst/>
              <a:cxnLst/>
              <a:rect l="l" t="t" r="r" b="b"/>
              <a:pathLst>
                <a:path w="62782" h="29315" extrusionOk="0">
                  <a:moveTo>
                    <a:pt x="11514" y="1"/>
                  </a:moveTo>
                  <a:lnTo>
                    <a:pt x="11406" y="1608"/>
                  </a:lnTo>
                  <a:cubicBezTo>
                    <a:pt x="11002" y="2061"/>
                    <a:pt x="9870" y="3394"/>
                    <a:pt x="9823" y="3942"/>
                  </a:cubicBezTo>
                  <a:cubicBezTo>
                    <a:pt x="9787" y="4442"/>
                    <a:pt x="10144" y="4799"/>
                    <a:pt x="10335" y="4966"/>
                  </a:cubicBezTo>
                  <a:lnTo>
                    <a:pt x="9680" y="4966"/>
                  </a:lnTo>
                  <a:lnTo>
                    <a:pt x="9680" y="5335"/>
                  </a:lnTo>
                  <a:lnTo>
                    <a:pt x="10275" y="5335"/>
                  </a:lnTo>
                  <a:lnTo>
                    <a:pt x="10275" y="7026"/>
                  </a:lnTo>
                  <a:lnTo>
                    <a:pt x="9466" y="7026"/>
                  </a:lnTo>
                  <a:lnTo>
                    <a:pt x="9466" y="7264"/>
                  </a:lnTo>
                  <a:cubicBezTo>
                    <a:pt x="9466" y="7264"/>
                    <a:pt x="9966" y="7633"/>
                    <a:pt x="10049" y="7978"/>
                  </a:cubicBezTo>
                  <a:cubicBezTo>
                    <a:pt x="10085" y="8073"/>
                    <a:pt x="10037" y="9681"/>
                    <a:pt x="9978" y="11883"/>
                  </a:cubicBezTo>
                  <a:lnTo>
                    <a:pt x="9263" y="11883"/>
                  </a:lnTo>
                  <a:lnTo>
                    <a:pt x="9263" y="12610"/>
                  </a:lnTo>
                  <a:lnTo>
                    <a:pt x="9966" y="12610"/>
                  </a:lnTo>
                  <a:cubicBezTo>
                    <a:pt x="9882" y="15146"/>
                    <a:pt x="9787" y="18253"/>
                    <a:pt x="9704" y="20742"/>
                  </a:cubicBezTo>
                  <a:lnTo>
                    <a:pt x="9013" y="20742"/>
                  </a:lnTo>
                  <a:lnTo>
                    <a:pt x="9013" y="21468"/>
                  </a:lnTo>
                  <a:lnTo>
                    <a:pt x="9680" y="21468"/>
                  </a:lnTo>
                  <a:cubicBezTo>
                    <a:pt x="9644" y="22516"/>
                    <a:pt x="9620" y="23409"/>
                    <a:pt x="9585" y="24040"/>
                  </a:cubicBezTo>
                  <a:lnTo>
                    <a:pt x="8620" y="24040"/>
                  </a:lnTo>
                  <a:lnTo>
                    <a:pt x="8620" y="26278"/>
                  </a:lnTo>
                  <a:lnTo>
                    <a:pt x="7382" y="26278"/>
                  </a:lnTo>
                  <a:lnTo>
                    <a:pt x="7382" y="26230"/>
                  </a:lnTo>
                  <a:cubicBezTo>
                    <a:pt x="7382" y="26230"/>
                    <a:pt x="7894" y="25992"/>
                    <a:pt x="7858" y="25099"/>
                  </a:cubicBezTo>
                  <a:cubicBezTo>
                    <a:pt x="7835" y="24206"/>
                    <a:pt x="6882" y="23051"/>
                    <a:pt x="6049" y="22408"/>
                  </a:cubicBezTo>
                  <a:cubicBezTo>
                    <a:pt x="5227" y="21766"/>
                    <a:pt x="3965" y="20944"/>
                    <a:pt x="3953" y="20920"/>
                  </a:cubicBezTo>
                  <a:cubicBezTo>
                    <a:pt x="3917" y="20932"/>
                    <a:pt x="2667" y="21754"/>
                    <a:pt x="1846" y="22408"/>
                  </a:cubicBezTo>
                  <a:cubicBezTo>
                    <a:pt x="1012" y="23063"/>
                    <a:pt x="60" y="24218"/>
                    <a:pt x="36" y="25099"/>
                  </a:cubicBezTo>
                  <a:cubicBezTo>
                    <a:pt x="0" y="25992"/>
                    <a:pt x="512" y="26230"/>
                    <a:pt x="512" y="26230"/>
                  </a:cubicBezTo>
                  <a:lnTo>
                    <a:pt x="512" y="26278"/>
                  </a:lnTo>
                  <a:lnTo>
                    <a:pt x="36" y="26278"/>
                  </a:lnTo>
                  <a:lnTo>
                    <a:pt x="36" y="29314"/>
                  </a:lnTo>
                  <a:lnTo>
                    <a:pt x="62782" y="29314"/>
                  </a:lnTo>
                  <a:lnTo>
                    <a:pt x="62782" y="26278"/>
                  </a:lnTo>
                  <a:lnTo>
                    <a:pt x="62258" y="26278"/>
                  </a:lnTo>
                  <a:lnTo>
                    <a:pt x="62258" y="26254"/>
                  </a:lnTo>
                  <a:cubicBezTo>
                    <a:pt x="62258" y="26254"/>
                    <a:pt x="62770" y="26004"/>
                    <a:pt x="62734" y="25111"/>
                  </a:cubicBezTo>
                  <a:cubicBezTo>
                    <a:pt x="62710" y="24218"/>
                    <a:pt x="61758" y="23063"/>
                    <a:pt x="60924" y="22420"/>
                  </a:cubicBezTo>
                  <a:cubicBezTo>
                    <a:pt x="60103" y="21789"/>
                    <a:pt x="58841" y="20968"/>
                    <a:pt x="58817" y="20932"/>
                  </a:cubicBezTo>
                  <a:cubicBezTo>
                    <a:pt x="58793" y="20944"/>
                    <a:pt x="57543" y="21766"/>
                    <a:pt x="56722" y="22420"/>
                  </a:cubicBezTo>
                  <a:cubicBezTo>
                    <a:pt x="55888" y="23075"/>
                    <a:pt x="54936" y="24242"/>
                    <a:pt x="54912" y="25111"/>
                  </a:cubicBezTo>
                  <a:cubicBezTo>
                    <a:pt x="54876" y="26004"/>
                    <a:pt x="55388" y="26254"/>
                    <a:pt x="55388" y="26254"/>
                  </a:cubicBezTo>
                  <a:lnTo>
                    <a:pt x="55388" y="26290"/>
                  </a:lnTo>
                  <a:lnTo>
                    <a:pt x="54281" y="26290"/>
                  </a:lnTo>
                  <a:lnTo>
                    <a:pt x="54281" y="24063"/>
                  </a:lnTo>
                  <a:lnTo>
                    <a:pt x="53197" y="24063"/>
                  </a:lnTo>
                  <a:cubicBezTo>
                    <a:pt x="53185" y="23420"/>
                    <a:pt x="53150" y="22528"/>
                    <a:pt x="53102" y="21492"/>
                  </a:cubicBezTo>
                  <a:lnTo>
                    <a:pt x="53781" y="21492"/>
                  </a:lnTo>
                  <a:lnTo>
                    <a:pt x="53781" y="20753"/>
                  </a:lnTo>
                  <a:lnTo>
                    <a:pt x="53078" y="20753"/>
                  </a:lnTo>
                  <a:cubicBezTo>
                    <a:pt x="53007" y="18265"/>
                    <a:pt x="52900" y="15158"/>
                    <a:pt x="52828" y="12633"/>
                  </a:cubicBezTo>
                  <a:lnTo>
                    <a:pt x="53519" y="12633"/>
                  </a:lnTo>
                  <a:lnTo>
                    <a:pt x="53519" y="11907"/>
                  </a:lnTo>
                  <a:lnTo>
                    <a:pt x="52804" y="11907"/>
                  </a:lnTo>
                  <a:cubicBezTo>
                    <a:pt x="52745" y="9716"/>
                    <a:pt x="52709" y="8097"/>
                    <a:pt x="52733" y="7990"/>
                  </a:cubicBezTo>
                  <a:cubicBezTo>
                    <a:pt x="52804" y="7645"/>
                    <a:pt x="53316" y="7276"/>
                    <a:pt x="53316" y="7276"/>
                  </a:cubicBezTo>
                  <a:lnTo>
                    <a:pt x="53316" y="7038"/>
                  </a:lnTo>
                  <a:lnTo>
                    <a:pt x="52507" y="7038"/>
                  </a:lnTo>
                  <a:lnTo>
                    <a:pt x="52507" y="5359"/>
                  </a:lnTo>
                  <a:lnTo>
                    <a:pt x="53102" y="5359"/>
                  </a:lnTo>
                  <a:lnTo>
                    <a:pt x="53102" y="4978"/>
                  </a:lnTo>
                  <a:lnTo>
                    <a:pt x="52447" y="4978"/>
                  </a:lnTo>
                  <a:cubicBezTo>
                    <a:pt x="52650" y="4823"/>
                    <a:pt x="53007" y="4466"/>
                    <a:pt x="52959" y="3954"/>
                  </a:cubicBezTo>
                  <a:cubicBezTo>
                    <a:pt x="52912" y="3406"/>
                    <a:pt x="51780" y="2085"/>
                    <a:pt x="51376" y="1620"/>
                  </a:cubicBezTo>
                  <a:lnTo>
                    <a:pt x="51280" y="13"/>
                  </a:lnTo>
                  <a:lnTo>
                    <a:pt x="51197" y="13"/>
                  </a:lnTo>
                  <a:lnTo>
                    <a:pt x="51102" y="1620"/>
                  </a:lnTo>
                  <a:cubicBezTo>
                    <a:pt x="50697" y="2085"/>
                    <a:pt x="49566" y="3406"/>
                    <a:pt x="49518" y="3954"/>
                  </a:cubicBezTo>
                  <a:cubicBezTo>
                    <a:pt x="49471" y="4466"/>
                    <a:pt x="49828" y="4823"/>
                    <a:pt x="50030" y="4978"/>
                  </a:cubicBezTo>
                  <a:lnTo>
                    <a:pt x="49375" y="4978"/>
                  </a:lnTo>
                  <a:lnTo>
                    <a:pt x="49375" y="5359"/>
                  </a:lnTo>
                  <a:lnTo>
                    <a:pt x="49995" y="5359"/>
                  </a:lnTo>
                  <a:lnTo>
                    <a:pt x="49995" y="7038"/>
                  </a:lnTo>
                  <a:lnTo>
                    <a:pt x="49268" y="7038"/>
                  </a:lnTo>
                  <a:lnTo>
                    <a:pt x="49268" y="7276"/>
                  </a:lnTo>
                  <a:cubicBezTo>
                    <a:pt x="49268" y="7276"/>
                    <a:pt x="49756" y="7645"/>
                    <a:pt x="49852" y="7990"/>
                  </a:cubicBezTo>
                  <a:cubicBezTo>
                    <a:pt x="49875" y="8097"/>
                    <a:pt x="49828" y="9705"/>
                    <a:pt x="49768" y="11907"/>
                  </a:cubicBezTo>
                  <a:lnTo>
                    <a:pt x="48935" y="11907"/>
                  </a:lnTo>
                  <a:lnTo>
                    <a:pt x="48935" y="12633"/>
                  </a:lnTo>
                  <a:lnTo>
                    <a:pt x="49756" y="12633"/>
                  </a:lnTo>
                  <a:cubicBezTo>
                    <a:pt x="49685" y="15158"/>
                    <a:pt x="49578" y="18265"/>
                    <a:pt x="49506" y="20753"/>
                  </a:cubicBezTo>
                  <a:lnTo>
                    <a:pt x="48744" y="20753"/>
                  </a:lnTo>
                  <a:lnTo>
                    <a:pt x="48744" y="21492"/>
                  </a:lnTo>
                  <a:lnTo>
                    <a:pt x="49471" y="21492"/>
                  </a:lnTo>
                  <a:cubicBezTo>
                    <a:pt x="49447" y="22528"/>
                    <a:pt x="49411" y="23420"/>
                    <a:pt x="49387" y="24063"/>
                  </a:cubicBezTo>
                  <a:lnTo>
                    <a:pt x="48875" y="24063"/>
                  </a:lnTo>
                  <a:cubicBezTo>
                    <a:pt x="48911" y="23944"/>
                    <a:pt x="48935" y="23790"/>
                    <a:pt x="48923" y="23611"/>
                  </a:cubicBezTo>
                  <a:cubicBezTo>
                    <a:pt x="48899" y="22885"/>
                    <a:pt x="48125" y="21920"/>
                    <a:pt x="47423" y="21385"/>
                  </a:cubicBezTo>
                  <a:cubicBezTo>
                    <a:pt x="46732" y="20849"/>
                    <a:pt x="45708" y="20170"/>
                    <a:pt x="45684" y="20158"/>
                  </a:cubicBezTo>
                  <a:cubicBezTo>
                    <a:pt x="45649" y="20170"/>
                    <a:pt x="44625" y="20861"/>
                    <a:pt x="43934" y="21385"/>
                  </a:cubicBezTo>
                  <a:cubicBezTo>
                    <a:pt x="43256" y="21920"/>
                    <a:pt x="42470" y="22885"/>
                    <a:pt x="42434" y="23611"/>
                  </a:cubicBezTo>
                  <a:cubicBezTo>
                    <a:pt x="42434" y="23790"/>
                    <a:pt x="42446" y="23944"/>
                    <a:pt x="42482" y="24063"/>
                  </a:cubicBezTo>
                  <a:lnTo>
                    <a:pt x="41851" y="24063"/>
                  </a:lnTo>
                  <a:cubicBezTo>
                    <a:pt x="41839" y="23647"/>
                    <a:pt x="41827" y="23123"/>
                    <a:pt x="41815" y="22528"/>
                  </a:cubicBezTo>
                  <a:lnTo>
                    <a:pt x="42303" y="22528"/>
                  </a:lnTo>
                  <a:lnTo>
                    <a:pt x="42303" y="22004"/>
                  </a:lnTo>
                  <a:lnTo>
                    <a:pt x="41791" y="22004"/>
                  </a:lnTo>
                  <a:cubicBezTo>
                    <a:pt x="41732" y="20218"/>
                    <a:pt x="41672" y="17991"/>
                    <a:pt x="41613" y="16170"/>
                  </a:cubicBezTo>
                  <a:lnTo>
                    <a:pt x="42172" y="16170"/>
                  </a:lnTo>
                  <a:lnTo>
                    <a:pt x="42172" y="15646"/>
                  </a:lnTo>
                  <a:lnTo>
                    <a:pt x="41601" y="15646"/>
                  </a:lnTo>
                  <a:cubicBezTo>
                    <a:pt x="41553" y="14074"/>
                    <a:pt x="41541" y="12931"/>
                    <a:pt x="41553" y="12860"/>
                  </a:cubicBezTo>
                  <a:cubicBezTo>
                    <a:pt x="41613" y="12610"/>
                    <a:pt x="41946" y="12348"/>
                    <a:pt x="41946" y="12348"/>
                  </a:cubicBezTo>
                  <a:lnTo>
                    <a:pt x="41946" y="12181"/>
                  </a:lnTo>
                  <a:lnTo>
                    <a:pt x="41458" y="12181"/>
                  </a:lnTo>
                  <a:lnTo>
                    <a:pt x="41458" y="11050"/>
                  </a:lnTo>
                  <a:lnTo>
                    <a:pt x="41874" y="11050"/>
                  </a:lnTo>
                  <a:lnTo>
                    <a:pt x="41874" y="10800"/>
                  </a:lnTo>
                  <a:lnTo>
                    <a:pt x="41422" y="10800"/>
                  </a:lnTo>
                  <a:cubicBezTo>
                    <a:pt x="41553" y="10693"/>
                    <a:pt x="41791" y="10443"/>
                    <a:pt x="41767" y="10109"/>
                  </a:cubicBezTo>
                  <a:cubicBezTo>
                    <a:pt x="41732" y="9740"/>
                    <a:pt x="40993" y="8859"/>
                    <a:pt x="40708" y="8550"/>
                  </a:cubicBezTo>
                  <a:lnTo>
                    <a:pt x="40636" y="7466"/>
                  </a:lnTo>
                  <a:lnTo>
                    <a:pt x="40589" y="7466"/>
                  </a:lnTo>
                  <a:lnTo>
                    <a:pt x="40517" y="8550"/>
                  </a:lnTo>
                  <a:cubicBezTo>
                    <a:pt x="40231" y="8859"/>
                    <a:pt x="39493" y="9740"/>
                    <a:pt x="39458" y="10109"/>
                  </a:cubicBezTo>
                  <a:cubicBezTo>
                    <a:pt x="39434" y="10455"/>
                    <a:pt x="39672" y="10693"/>
                    <a:pt x="39803" y="10800"/>
                  </a:cubicBezTo>
                  <a:lnTo>
                    <a:pt x="39374" y="10800"/>
                  </a:lnTo>
                  <a:lnTo>
                    <a:pt x="39374" y="11050"/>
                  </a:lnTo>
                  <a:lnTo>
                    <a:pt x="39767" y="11050"/>
                  </a:lnTo>
                  <a:lnTo>
                    <a:pt x="39767" y="12181"/>
                  </a:lnTo>
                  <a:lnTo>
                    <a:pt x="39231" y="12181"/>
                  </a:lnTo>
                  <a:lnTo>
                    <a:pt x="39231" y="12348"/>
                  </a:lnTo>
                  <a:cubicBezTo>
                    <a:pt x="39231" y="12348"/>
                    <a:pt x="39565" y="12610"/>
                    <a:pt x="39624" y="12860"/>
                  </a:cubicBezTo>
                  <a:cubicBezTo>
                    <a:pt x="39636" y="12931"/>
                    <a:pt x="39612" y="14086"/>
                    <a:pt x="39577" y="15646"/>
                  </a:cubicBezTo>
                  <a:lnTo>
                    <a:pt x="39088" y="15646"/>
                  </a:lnTo>
                  <a:lnTo>
                    <a:pt x="39088" y="16170"/>
                  </a:lnTo>
                  <a:lnTo>
                    <a:pt x="39565" y="16170"/>
                  </a:lnTo>
                  <a:cubicBezTo>
                    <a:pt x="39517" y="17991"/>
                    <a:pt x="39446" y="20218"/>
                    <a:pt x="39386" y="22004"/>
                  </a:cubicBezTo>
                  <a:lnTo>
                    <a:pt x="38910" y="22004"/>
                  </a:lnTo>
                  <a:lnTo>
                    <a:pt x="38910" y="22528"/>
                  </a:lnTo>
                  <a:lnTo>
                    <a:pt x="39374" y="22528"/>
                  </a:lnTo>
                  <a:cubicBezTo>
                    <a:pt x="39350" y="23111"/>
                    <a:pt x="39338" y="23623"/>
                    <a:pt x="39327" y="24063"/>
                  </a:cubicBezTo>
                  <a:lnTo>
                    <a:pt x="38517" y="24063"/>
                  </a:lnTo>
                  <a:lnTo>
                    <a:pt x="38517" y="21325"/>
                  </a:lnTo>
                  <a:lnTo>
                    <a:pt x="37957" y="21325"/>
                  </a:lnTo>
                  <a:lnTo>
                    <a:pt x="37957" y="20813"/>
                  </a:lnTo>
                  <a:cubicBezTo>
                    <a:pt x="37957" y="20813"/>
                    <a:pt x="38910" y="20372"/>
                    <a:pt x="38862" y="18670"/>
                  </a:cubicBezTo>
                  <a:cubicBezTo>
                    <a:pt x="38803" y="16979"/>
                    <a:pt x="37005" y="14777"/>
                    <a:pt x="35421" y="13538"/>
                  </a:cubicBezTo>
                  <a:cubicBezTo>
                    <a:pt x="34159" y="12538"/>
                    <a:pt x="32373" y="11348"/>
                    <a:pt x="31695" y="10895"/>
                  </a:cubicBezTo>
                  <a:lnTo>
                    <a:pt x="31516" y="8216"/>
                  </a:lnTo>
                  <a:lnTo>
                    <a:pt x="31373" y="8216"/>
                  </a:lnTo>
                  <a:lnTo>
                    <a:pt x="31183" y="10859"/>
                  </a:lnTo>
                  <a:cubicBezTo>
                    <a:pt x="30540" y="11276"/>
                    <a:pt x="28694" y="12514"/>
                    <a:pt x="27408" y="13526"/>
                  </a:cubicBezTo>
                  <a:cubicBezTo>
                    <a:pt x="25825" y="14753"/>
                    <a:pt x="24027" y="16967"/>
                    <a:pt x="23967" y="18658"/>
                  </a:cubicBezTo>
                  <a:cubicBezTo>
                    <a:pt x="23908" y="20349"/>
                    <a:pt x="24872" y="20801"/>
                    <a:pt x="24872" y="20801"/>
                  </a:cubicBezTo>
                  <a:lnTo>
                    <a:pt x="24872" y="21301"/>
                  </a:lnTo>
                  <a:lnTo>
                    <a:pt x="24313" y="21301"/>
                  </a:lnTo>
                  <a:lnTo>
                    <a:pt x="24313" y="24040"/>
                  </a:lnTo>
                  <a:lnTo>
                    <a:pt x="23444" y="24040"/>
                  </a:lnTo>
                  <a:cubicBezTo>
                    <a:pt x="23432" y="23623"/>
                    <a:pt x="23420" y="23111"/>
                    <a:pt x="23396" y="22516"/>
                  </a:cubicBezTo>
                  <a:lnTo>
                    <a:pt x="23860" y="22516"/>
                  </a:lnTo>
                  <a:lnTo>
                    <a:pt x="23860" y="21992"/>
                  </a:lnTo>
                  <a:lnTo>
                    <a:pt x="23384" y="21992"/>
                  </a:lnTo>
                  <a:cubicBezTo>
                    <a:pt x="23325" y="20206"/>
                    <a:pt x="23265" y="17967"/>
                    <a:pt x="23205" y="16158"/>
                  </a:cubicBezTo>
                  <a:lnTo>
                    <a:pt x="23682" y="16158"/>
                  </a:lnTo>
                  <a:lnTo>
                    <a:pt x="23682" y="15634"/>
                  </a:lnTo>
                  <a:lnTo>
                    <a:pt x="23194" y="15634"/>
                  </a:lnTo>
                  <a:cubicBezTo>
                    <a:pt x="23146" y="14062"/>
                    <a:pt x="23134" y="12907"/>
                    <a:pt x="23146" y="12836"/>
                  </a:cubicBezTo>
                  <a:cubicBezTo>
                    <a:pt x="23205" y="12598"/>
                    <a:pt x="23539" y="12336"/>
                    <a:pt x="23539" y="12336"/>
                  </a:cubicBezTo>
                  <a:lnTo>
                    <a:pt x="23539" y="12169"/>
                  </a:lnTo>
                  <a:lnTo>
                    <a:pt x="23003" y="12169"/>
                  </a:lnTo>
                  <a:lnTo>
                    <a:pt x="23003" y="11038"/>
                  </a:lnTo>
                  <a:lnTo>
                    <a:pt x="23396" y="11038"/>
                  </a:lnTo>
                  <a:lnTo>
                    <a:pt x="23396" y="10788"/>
                  </a:lnTo>
                  <a:lnTo>
                    <a:pt x="22967" y="10788"/>
                  </a:lnTo>
                  <a:cubicBezTo>
                    <a:pt x="23098" y="10681"/>
                    <a:pt x="23336" y="10431"/>
                    <a:pt x="23313" y="10097"/>
                  </a:cubicBezTo>
                  <a:cubicBezTo>
                    <a:pt x="23277" y="9728"/>
                    <a:pt x="22491" y="8823"/>
                    <a:pt x="22241" y="8526"/>
                  </a:cubicBezTo>
                  <a:lnTo>
                    <a:pt x="22182" y="7454"/>
                  </a:lnTo>
                  <a:lnTo>
                    <a:pt x="22134" y="7454"/>
                  </a:lnTo>
                  <a:lnTo>
                    <a:pt x="22086" y="8502"/>
                  </a:lnTo>
                  <a:cubicBezTo>
                    <a:pt x="21836" y="8788"/>
                    <a:pt x="21039" y="9728"/>
                    <a:pt x="21003" y="10097"/>
                  </a:cubicBezTo>
                  <a:cubicBezTo>
                    <a:pt x="20979" y="10443"/>
                    <a:pt x="21217" y="10681"/>
                    <a:pt x="21348" y="10788"/>
                  </a:cubicBezTo>
                  <a:lnTo>
                    <a:pt x="20896" y="10788"/>
                  </a:lnTo>
                  <a:lnTo>
                    <a:pt x="20896" y="11038"/>
                  </a:lnTo>
                  <a:lnTo>
                    <a:pt x="21312" y="11038"/>
                  </a:lnTo>
                  <a:lnTo>
                    <a:pt x="21312" y="12169"/>
                  </a:lnTo>
                  <a:lnTo>
                    <a:pt x="20824" y="12169"/>
                  </a:lnTo>
                  <a:lnTo>
                    <a:pt x="20824" y="12336"/>
                  </a:lnTo>
                  <a:cubicBezTo>
                    <a:pt x="20824" y="12336"/>
                    <a:pt x="21158" y="12598"/>
                    <a:pt x="21217" y="12836"/>
                  </a:cubicBezTo>
                  <a:cubicBezTo>
                    <a:pt x="21229" y="12907"/>
                    <a:pt x="21193" y="14074"/>
                    <a:pt x="21170" y="15634"/>
                  </a:cubicBezTo>
                  <a:lnTo>
                    <a:pt x="20598" y="15634"/>
                  </a:lnTo>
                  <a:lnTo>
                    <a:pt x="20598" y="16158"/>
                  </a:lnTo>
                  <a:lnTo>
                    <a:pt x="21158" y="16158"/>
                  </a:lnTo>
                  <a:cubicBezTo>
                    <a:pt x="21110" y="17967"/>
                    <a:pt x="21039" y="20206"/>
                    <a:pt x="20979" y="21992"/>
                  </a:cubicBezTo>
                  <a:lnTo>
                    <a:pt x="20467" y="21992"/>
                  </a:lnTo>
                  <a:lnTo>
                    <a:pt x="20467" y="22516"/>
                  </a:lnTo>
                  <a:lnTo>
                    <a:pt x="20955" y="22516"/>
                  </a:lnTo>
                  <a:cubicBezTo>
                    <a:pt x="20943" y="23087"/>
                    <a:pt x="20931" y="23611"/>
                    <a:pt x="20919" y="24040"/>
                  </a:cubicBezTo>
                  <a:lnTo>
                    <a:pt x="20300" y="24040"/>
                  </a:lnTo>
                  <a:cubicBezTo>
                    <a:pt x="20336" y="23921"/>
                    <a:pt x="20360" y="23778"/>
                    <a:pt x="20348" y="23599"/>
                  </a:cubicBezTo>
                  <a:cubicBezTo>
                    <a:pt x="20324" y="22873"/>
                    <a:pt x="19550" y="21896"/>
                    <a:pt x="18848" y="21361"/>
                  </a:cubicBezTo>
                  <a:cubicBezTo>
                    <a:pt x="18157" y="20825"/>
                    <a:pt x="17133" y="20158"/>
                    <a:pt x="17109" y="20146"/>
                  </a:cubicBezTo>
                  <a:cubicBezTo>
                    <a:pt x="17074" y="20158"/>
                    <a:pt x="16050" y="20849"/>
                    <a:pt x="15359" y="21361"/>
                  </a:cubicBezTo>
                  <a:cubicBezTo>
                    <a:pt x="14681" y="21896"/>
                    <a:pt x="13895" y="22873"/>
                    <a:pt x="13859" y="23599"/>
                  </a:cubicBezTo>
                  <a:cubicBezTo>
                    <a:pt x="13859" y="23778"/>
                    <a:pt x="13871" y="23921"/>
                    <a:pt x="13907" y="24040"/>
                  </a:cubicBezTo>
                  <a:lnTo>
                    <a:pt x="13395" y="24040"/>
                  </a:lnTo>
                  <a:cubicBezTo>
                    <a:pt x="13383" y="23409"/>
                    <a:pt x="13359" y="22516"/>
                    <a:pt x="13311" y="21468"/>
                  </a:cubicBezTo>
                  <a:lnTo>
                    <a:pt x="14038" y="21468"/>
                  </a:lnTo>
                  <a:lnTo>
                    <a:pt x="14038" y="20742"/>
                  </a:lnTo>
                  <a:lnTo>
                    <a:pt x="13276" y="20742"/>
                  </a:lnTo>
                  <a:cubicBezTo>
                    <a:pt x="13204" y="18253"/>
                    <a:pt x="13097" y="15146"/>
                    <a:pt x="13026" y="12610"/>
                  </a:cubicBezTo>
                  <a:lnTo>
                    <a:pt x="13847" y="12610"/>
                  </a:lnTo>
                  <a:lnTo>
                    <a:pt x="13847" y="11883"/>
                  </a:lnTo>
                  <a:lnTo>
                    <a:pt x="13014" y="11883"/>
                  </a:lnTo>
                  <a:cubicBezTo>
                    <a:pt x="12954" y="9693"/>
                    <a:pt x="12907" y="8073"/>
                    <a:pt x="12942" y="7978"/>
                  </a:cubicBezTo>
                  <a:cubicBezTo>
                    <a:pt x="13014" y="7633"/>
                    <a:pt x="13514" y="7264"/>
                    <a:pt x="13514" y="7264"/>
                  </a:cubicBezTo>
                  <a:lnTo>
                    <a:pt x="13514" y="7026"/>
                  </a:lnTo>
                  <a:lnTo>
                    <a:pt x="12788" y="7026"/>
                  </a:lnTo>
                  <a:lnTo>
                    <a:pt x="12788" y="5335"/>
                  </a:lnTo>
                  <a:lnTo>
                    <a:pt x="13419" y="5335"/>
                  </a:lnTo>
                  <a:lnTo>
                    <a:pt x="13419" y="4966"/>
                  </a:lnTo>
                  <a:lnTo>
                    <a:pt x="12764" y="4966"/>
                  </a:lnTo>
                  <a:cubicBezTo>
                    <a:pt x="12954" y="4799"/>
                    <a:pt x="13311" y="4442"/>
                    <a:pt x="13264" y="3942"/>
                  </a:cubicBezTo>
                  <a:cubicBezTo>
                    <a:pt x="13216" y="3394"/>
                    <a:pt x="12085" y="2061"/>
                    <a:pt x="11692" y="1608"/>
                  </a:cubicBezTo>
                  <a:lnTo>
                    <a:pt x="11585" y="1"/>
                  </a:lnTo>
                  <a:close/>
                </a:path>
              </a:pathLst>
            </a:custGeom>
            <a:gradFill>
              <a:gsLst>
                <a:gs pos="0">
                  <a:schemeClr val="accent3"/>
                </a:gs>
                <a:gs pos="100000">
                  <a:srgbClr val="7D386F"/>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6"/>
            <p:cNvSpPr/>
            <p:nvPr/>
          </p:nvSpPr>
          <p:spPr>
            <a:xfrm>
              <a:off x="3824639" y="4001037"/>
              <a:ext cx="67354" cy="71244"/>
            </a:xfrm>
            <a:custGeom>
              <a:avLst/>
              <a:gdLst/>
              <a:ahLst/>
              <a:cxnLst/>
              <a:rect l="l" t="t" r="r" b="b"/>
              <a:pathLst>
                <a:path w="1835" h="1941" extrusionOk="0">
                  <a:moveTo>
                    <a:pt x="596" y="0"/>
                  </a:moveTo>
                  <a:lnTo>
                    <a:pt x="596" y="0"/>
                  </a:lnTo>
                  <a:cubicBezTo>
                    <a:pt x="251" y="167"/>
                    <a:pt x="1" y="512"/>
                    <a:pt x="1" y="929"/>
                  </a:cubicBezTo>
                  <a:cubicBezTo>
                    <a:pt x="1" y="1476"/>
                    <a:pt x="453" y="1941"/>
                    <a:pt x="1013" y="1941"/>
                  </a:cubicBezTo>
                  <a:cubicBezTo>
                    <a:pt x="1358" y="1941"/>
                    <a:pt x="1656" y="1774"/>
                    <a:pt x="1835" y="1524"/>
                  </a:cubicBezTo>
                  <a:lnTo>
                    <a:pt x="1835" y="1524"/>
                  </a:lnTo>
                  <a:cubicBezTo>
                    <a:pt x="1715" y="1584"/>
                    <a:pt x="1561" y="1607"/>
                    <a:pt x="1418" y="1607"/>
                  </a:cubicBezTo>
                  <a:cubicBezTo>
                    <a:pt x="870" y="1607"/>
                    <a:pt x="406" y="1167"/>
                    <a:pt x="406" y="595"/>
                  </a:cubicBezTo>
                  <a:cubicBezTo>
                    <a:pt x="406" y="381"/>
                    <a:pt x="477" y="179"/>
                    <a:pt x="5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6"/>
            <p:cNvSpPr/>
            <p:nvPr/>
          </p:nvSpPr>
          <p:spPr>
            <a:xfrm>
              <a:off x="5265053" y="4005405"/>
              <a:ext cx="67354" cy="71244"/>
            </a:xfrm>
            <a:custGeom>
              <a:avLst/>
              <a:gdLst/>
              <a:ahLst/>
              <a:cxnLst/>
              <a:rect l="l" t="t" r="r" b="b"/>
              <a:pathLst>
                <a:path w="1835" h="1941" extrusionOk="0">
                  <a:moveTo>
                    <a:pt x="1239" y="0"/>
                  </a:moveTo>
                  <a:lnTo>
                    <a:pt x="1239" y="0"/>
                  </a:lnTo>
                  <a:cubicBezTo>
                    <a:pt x="1358" y="191"/>
                    <a:pt x="1430" y="381"/>
                    <a:pt x="1430" y="595"/>
                  </a:cubicBezTo>
                  <a:cubicBezTo>
                    <a:pt x="1430" y="1167"/>
                    <a:pt x="977" y="1607"/>
                    <a:pt x="418" y="1607"/>
                  </a:cubicBezTo>
                  <a:cubicBezTo>
                    <a:pt x="275" y="1607"/>
                    <a:pt x="120" y="1584"/>
                    <a:pt x="1" y="1524"/>
                  </a:cubicBezTo>
                  <a:lnTo>
                    <a:pt x="1" y="1524"/>
                  </a:lnTo>
                  <a:cubicBezTo>
                    <a:pt x="180" y="1774"/>
                    <a:pt x="477" y="1941"/>
                    <a:pt x="823" y="1941"/>
                  </a:cubicBezTo>
                  <a:cubicBezTo>
                    <a:pt x="1394" y="1941"/>
                    <a:pt x="1835" y="1477"/>
                    <a:pt x="1835" y="929"/>
                  </a:cubicBezTo>
                  <a:cubicBezTo>
                    <a:pt x="1835" y="512"/>
                    <a:pt x="1585" y="167"/>
                    <a:pt x="12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6"/>
            <p:cNvSpPr/>
            <p:nvPr/>
          </p:nvSpPr>
          <p:spPr>
            <a:xfrm>
              <a:off x="4211436" y="4294713"/>
              <a:ext cx="45477" cy="48084"/>
            </a:xfrm>
            <a:custGeom>
              <a:avLst/>
              <a:gdLst/>
              <a:ahLst/>
              <a:cxnLst/>
              <a:rect l="l" t="t" r="r" b="b"/>
              <a:pathLst>
                <a:path w="1239" h="1310" extrusionOk="0">
                  <a:moveTo>
                    <a:pt x="833" y="0"/>
                  </a:moveTo>
                  <a:cubicBezTo>
                    <a:pt x="929" y="119"/>
                    <a:pt x="964" y="250"/>
                    <a:pt x="964" y="393"/>
                  </a:cubicBezTo>
                  <a:cubicBezTo>
                    <a:pt x="964" y="786"/>
                    <a:pt x="655" y="1084"/>
                    <a:pt x="286" y="1084"/>
                  </a:cubicBezTo>
                  <a:cubicBezTo>
                    <a:pt x="191" y="1084"/>
                    <a:pt x="83" y="1072"/>
                    <a:pt x="0" y="1024"/>
                  </a:cubicBezTo>
                  <a:lnTo>
                    <a:pt x="0" y="1024"/>
                  </a:lnTo>
                  <a:cubicBezTo>
                    <a:pt x="119" y="1191"/>
                    <a:pt x="333" y="1310"/>
                    <a:pt x="548" y="1310"/>
                  </a:cubicBezTo>
                  <a:cubicBezTo>
                    <a:pt x="941" y="1310"/>
                    <a:pt x="1238" y="988"/>
                    <a:pt x="1238" y="619"/>
                  </a:cubicBezTo>
                  <a:cubicBezTo>
                    <a:pt x="1238" y="333"/>
                    <a:pt x="1072" y="95"/>
                    <a:pt x="8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6"/>
            <p:cNvSpPr/>
            <p:nvPr/>
          </p:nvSpPr>
          <p:spPr>
            <a:xfrm>
              <a:off x="4895361" y="4294713"/>
              <a:ext cx="45477" cy="48084"/>
            </a:xfrm>
            <a:custGeom>
              <a:avLst/>
              <a:gdLst/>
              <a:ahLst/>
              <a:cxnLst/>
              <a:rect l="l" t="t" r="r" b="b"/>
              <a:pathLst>
                <a:path w="1239" h="1310" extrusionOk="0">
                  <a:moveTo>
                    <a:pt x="405" y="0"/>
                  </a:moveTo>
                  <a:lnTo>
                    <a:pt x="405" y="0"/>
                  </a:lnTo>
                  <a:cubicBezTo>
                    <a:pt x="167" y="95"/>
                    <a:pt x="0" y="333"/>
                    <a:pt x="0" y="619"/>
                  </a:cubicBezTo>
                  <a:cubicBezTo>
                    <a:pt x="0" y="988"/>
                    <a:pt x="298" y="1310"/>
                    <a:pt x="691" y="1310"/>
                  </a:cubicBezTo>
                  <a:cubicBezTo>
                    <a:pt x="905" y="1310"/>
                    <a:pt x="1119" y="1191"/>
                    <a:pt x="1239" y="1024"/>
                  </a:cubicBezTo>
                  <a:lnTo>
                    <a:pt x="1239" y="1024"/>
                  </a:lnTo>
                  <a:cubicBezTo>
                    <a:pt x="1143" y="1072"/>
                    <a:pt x="1060" y="1084"/>
                    <a:pt x="953" y="1084"/>
                  </a:cubicBezTo>
                  <a:cubicBezTo>
                    <a:pt x="584" y="1084"/>
                    <a:pt x="274" y="786"/>
                    <a:pt x="274" y="393"/>
                  </a:cubicBezTo>
                  <a:cubicBezTo>
                    <a:pt x="274" y="250"/>
                    <a:pt x="310" y="119"/>
                    <a:pt x="4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6"/>
            <p:cNvSpPr/>
            <p:nvPr/>
          </p:nvSpPr>
          <p:spPr>
            <a:xfrm>
              <a:off x="4529999" y="4244427"/>
              <a:ext cx="128541" cy="135515"/>
            </a:xfrm>
            <a:custGeom>
              <a:avLst/>
              <a:gdLst/>
              <a:ahLst/>
              <a:cxnLst/>
              <a:rect l="l" t="t" r="r" b="b"/>
              <a:pathLst>
                <a:path w="3502" h="3692" extrusionOk="0">
                  <a:moveTo>
                    <a:pt x="1132" y="1"/>
                  </a:moveTo>
                  <a:lnTo>
                    <a:pt x="1132" y="1"/>
                  </a:lnTo>
                  <a:cubicBezTo>
                    <a:pt x="465" y="299"/>
                    <a:pt x="1" y="965"/>
                    <a:pt x="1" y="1751"/>
                  </a:cubicBezTo>
                  <a:cubicBezTo>
                    <a:pt x="1" y="2823"/>
                    <a:pt x="858" y="3692"/>
                    <a:pt x="1929" y="3692"/>
                  </a:cubicBezTo>
                  <a:cubicBezTo>
                    <a:pt x="2572" y="3692"/>
                    <a:pt x="3144" y="3370"/>
                    <a:pt x="3501" y="2882"/>
                  </a:cubicBezTo>
                  <a:lnTo>
                    <a:pt x="3501" y="2882"/>
                  </a:lnTo>
                  <a:cubicBezTo>
                    <a:pt x="3263" y="2989"/>
                    <a:pt x="2977" y="3049"/>
                    <a:pt x="2691" y="3049"/>
                  </a:cubicBezTo>
                  <a:cubicBezTo>
                    <a:pt x="1620" y="3049"/>
                    <a:pt x="763" y="2180"/>
                    <a:pt x="763" y="1132"/>
                  </a:cubicBezTo>
                  <a:cubicBezTo>
                    <a:pt x="763" y="715"/>
                    <a:pt x="894" y="322"/>
                    <a:pt x="11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مخطط انسيابي: بيانات مخزّنة 3">
            <a:extLst>
              <a:ext uri="{FF2B5EF4-FFF2-40B4-BE49-F238E27FC236}">
                <a16:creationId xmlns:a16="http://schemas.microsoft.com/office/drawing/2014/main" id="{BFE770CE-5D7B-4816-A82E-E8F913E39F9C}"/>
              </a:ext>
            </a:extLst>
          </p:cNvPr>
          <p:cNvSpPr/>
          <p:nvPr/>
        </p:nvSpPr>
        <p:spPr>
          <a:xfrm>
            <a:off x="5546206" y="3172976"/>
            <a:ext cx="1352179" cy="817815"/>
          </a:xfrm>
          <a:prstGeom prst="flowChartOnlineStorage">
            <a:avLst/>
          </a:prstGeom>
          <a:gradFill>
            <a:gsLst>
              <a:gs pos="0">
                <a:schemeClr val="accent5">
                  <a:lumMod val="75000"/>
                </a:schemeClr>
              </a:gs>
              <a:gs pos="100000">
                <a:schemeClr val="accent5">
                  <a:lumMod val="90000"/>
                </a:schemeClr>
              </a:gs>
            </a:gsLst>
            <a:lin ang="5400012" scaled="0"/>
          </a:gradFill>
          <a:ln>
            <a:solidFill>
              <a:schemeClr val="accent6">
                <a:lumMod val="2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endParaRPr lang="ar-SA"/>
          </a:p>
        </p:txBody>
      </p:sp>
      <p:sp>
        <p:nvSpPr>
          <p:cNvPr id="37" name="مخطط انسيابي: بيانات مخزّنة 36">
            <a:extLst>
              <a:ext uri="{FF2B5EF4-FFF2-40B4-BE49-F238E27FC236}">
                <a16:creationId xmlns:a16="http://schemas.microsoft.com/office/drawing/2014/main" id="{08D472D6-1FBB-4953-AD62-063A9D2ECE73}"/>
              </a:ext>
            </a:extLst>
          </p:cNvPr>
          <p:cNvSpPr/>
          <p:nvPr/>
        </p:nvSpPr>
        <p:spPr>
          <a:xfrm flipH="1">
            <a:off x="6898387" y="3172245"/>
            <a:ext cx="1352179" cy="817815"/>
          </a:xfrm>
          <a:prstGeom prst="flowChartOnlineStorage">
            <a:avLst/>
          </a:prstGeom>
          <a:gradFill>
            <a:gsLst>
              <a:gs pos="0">
                <a:schemeClr val="accent5">
                  <a:lumMod val="75000"/>
                </a:schemeClr>
              </a:gs>
              <a:gs pos="100000">
                <a:schemeClr val="accent5">
                  <a:lumMod val="90000"/>
                </a:schemeClr>
              </a:gs>
            </a:gsLst>
            <a:lin ang="5400012" scaled="0"/>
          </a:gradFill>
          <a:ln>
            <a:solidFill>
              <a:schemeClr val="accent6">
                <a:lumMod val="2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endParaRPr lang="ar-SA"/>
          </a:p>
        </p:txBody>
      </p:sp>
      <p:pic>
        <p:nvPicPr>
          <p:cNvPr id="30" name="Picture 2" descr="نتيجة بحث الصور عن ‪right answer‬‏">
            <a:hlinkClick r:id="" action="ppaction://noaction"/>
            <a:extLst>
              <a:ext uri="{FF2B5EF4-FFF2-40B4-BE49-F238E27FC236}">
                <a16:creationId xmlns:a16="http://schemas.microsoft.com/office/drawing/2014/main" id="{B82B3F61-A2D1-4DE5-A3F9-E33C439F624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591" b="19135"/>
          <a:stretch/>
        </p:blipFill>
        <p:spPr bwMode="auto">
          <a:xfrm rot="396356">
            <a:off x="7210989" y="3136562"/>
            <a:ext cx="816914" cy="854820"/>
          </a:xfrm>
          <a:prstGeom prst="rect">
            <a:avLst/>
          </a:prstGeom>
          <a:noFill/>
          <a:extLst>
            <a:ext uri="{909E8E84-426E-40DD-AFC4-6F175D3DCCD1}">
              <a14:hiddenFill xmlns:a14="http://schemas.microsoft.com/office/drawing/2010/main">
                <a:solidFill>
                  <a:srgbClr val="FFFFFF"/>
                </a:solidFill>
              </a14:hiddenFill>
            </a:ext>
          </a:extLst>
        </p:spPr>
      </p:pic>
      <p:pic>
        <p:nvPicPr>
          <p:cNvPr id="31" name="صورة 30" descr="صورة تحتوي على المصباح&#10;&#10;تم إنشاء الوصف تلقائياً">
            <a:hlinkClick r:id="" action="ppaction://noaction"/>
            <a:extLst>
              <a:ext uri="{FF2B5EF4-FFF2-40B4-BE49-F238E27FC236}">
                <a16:creationId xmlns:a16="http://schemas.microsoft.com/office/drawing/2014/main" id="{8555127D-A836-4B41-B80D-4503BE10B6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1046" y="3220885"/>
            <a:ext cx="655383" cy="739862"/>
          </a:xfrm>
          <a:prstGeom prst="rect">
            <a:avLst/>
          </a:prstGeom>
        </p:spPr>
      </p:pic>
      <p:grpSp>
        <p:nvGrpSpPr>
          <p:cNvPr id="44" name="Google Shape;1097;p26">
            <a:extLst>
              <a:ext uri="{FF2B5EF4-FFF2-40B4-BE49-F238E27FC236}">
                <a16:creationId xmlns:a16="http://schemas.microsoft.com/office/drawing/2014/main" id="{0248EEC3-8723-432E-96B8-9F47F8E17463}"/>
              </a:ext>
            </a:extLst>
          </p:cNvPr>
          <p:cNvGrpSpPr/>
          <p:nvPr/>
        </p:nvGrpSpPr>
        <p:grpSpPr>
          <a:xfrm>
            <a:off x="207219" y="170679"/>
            <a:ext cx="1067120" cy="981130"/>
            <a:chOff x="6535927" y="-2669851"/>
            <a:chExt cx="558125" cy="536101"/>
          </a:xfrm>
        </p:grpSpPr>
        <p:sp>
          <p:nvSpPr>
            <p:cNvPr id="45" name="Google Shape;1098;p26">
              <a:extLst>
                <a:ext uri="{FF2B5EF4-FFF2-40B4-BE49-F238E27FC236}">
                  <a16:creationId xmlns:a16="http://schemas.microsoft.com/office/drawing/2014/main" id="{E6CDD2A4-0671-472F-9D5B-4A95C09451B9}"/>
                </a:ext>
              </a:extLst>
            </p:cNvPr>
            <p:cNvSpPr/>
            <p:nvPr/>
          </p:nvSpPr>
          <p:spPr>
            <a:xfrm>
              <a:off x="6868700" y="-2505750"/>
              <a:ext cx="109575" cy="101900"/>
            </a:xfrm>
            <a:custGeom>
              <a:avLst/>
              <a:gdLst/>
              <a:ahLst/>
              <a:cxnLst/>
              <a:rect l="l" t="t" r="r" b="b"/>
              <a:pathLst>
                <a:path w="4383" h="4076" extrusionOk="0">
                  <a:moveTo>
                    <a:pt x="2203" y="0"/>
                  </a:moveTo>
                  <a:cubicBezTo>
                    <a:pt x="2168" y="0"/>
                    <a:pt x="2126" y="15"/>
                    <a:pt x="2084" y="45"/>
                  </a:cubicBezTo>
                  <a:lnTo>
                    <a:pt x="1489" y="1247"/>
                  </a:lnTo>
                  <a:cubicBezTo>
                    <a:pt x="1489" y="1283"/>
                    <a:pt x="1465" y="1295"/>
                    <a:pt x="1429" y="1295"/>
                  </a:cubicBezTo>
                  <a:lnTo>
                    <a:pt x="96" y="1485"/>
                  </a:lnTo>
                  <a:cubicBezTo>
                    <a:pt x="13" y="1509"/>
                    <a:pt x="1" y="1593"/>
                    <a:pt x="48" y="1640"/>
                  </a:cubicBezTo>
                  <a:lnTo>
                    <a:pt x="1013" y="2581"/>
                  </a:lnTo>
                  <a:cubicBezTo>
                    <a:pt x="1048" y="2593"/>
                    <a:pt x="1048" y="2617"/>
                    <a:pt x="1048" y="2652"/>
                  </a:cubicBezTo>
                  <a:lnTo>
                    <a:pt x="822" y="3974"/>
                  </a:lnTo>
                  <a:cubicBezTo>
                    <a:pt x="822" y="4033"/>
                    <a:pt x="871" y="4075"/>
                    <a:pt x="921" y="4075"/>
                  </a:cubicBezTo>
                  <a:cubicBezTo>
                    <a:pt x="932" y="4075"/>
                    <a:pt x="943" y="4073"/>
                    <a:pt x="953" y="4069"/>
                  </a:cubicBezTo>
                  <a:lnTo>
                    <a:pt x="2144" y="3438"/>
                  </a:lnTo>
                  <a:cubicBezTo>
                    <a:pt x="2156" y="3432"/>
                    <a:pt x="2168" y="3429"/>
                    <a:pt x="2181" y="3429"/>
                  </a:cubicBezTo>
                  <a:cubicBezTo>
                    <a:pt x="2194" y="3429"/>
                    <a:pt x="2209" y="3432"/>
                    <a:pt x="2227" y="3438"/>
                  </a:cubicBezTo>
                  <a:lnTo>
                    <a:pt x="3418" y="4069"/>
                  </a:lnTo>
                  <a:cubicBezTo>
                    <a:pt x="3430" y="4073"/>
                    <a:pt x="3443" y="4075"/>
                    <a:pt x="3455" y="4075"/>
                  </a:cubicBezTo>
                  <a:cubicBezTo>
                    <a:pt x="3512" y="4075"/>
                    <a:pt x="3559" y="4033"/>
                    <a:pt x="3549" y="3974"/>
                  </a:cubicBezTo>
                  <a:lnTo>
                    <a:pt x="3322" y="2652"/>
                  </a:lnTo>
                  <a:cubicBezTo>
                    <a:pt x="3322" y="2617"/>
                    <a:pt x="3334" y="2593"/>
                    <a:pt x="3358" y="2581"/>
                  </a:cubicBezTo>
                  <a:lnTo>
                    <a:pt x="4323" y="1640"/>
                  </a:lnTo>
                  <a:cubicBezTo>
                    <a:pt x="4382" y="1593"/>
                    <a:pt x="4346" y="1509"/>
                    <a:pt x="4275" y="1485"/>
                  </a:cubicBezTo>
                  <a:lnTo>
                    <a:pt x="2941" y="1295"/>
                  </a:lnTo>
                  <a:cubicBezTo>
                    <a:pt x="2918" y="1295"/>
                    <a:pt x="2894" y="1283"/>
                    <a:pt x="2882" y="1247"/>
                  </a:cubicBezTo>
                  <a:lnTo>
                    <a:pt x="2287" y="45"/>
                  </a:lnTo>
                  <a:cubicBezTo>
                    <a:pt x="2269" y="15"/>
                    <a:pt x="2239" y="0"/>
                    <a:pt x="2203" y="0"/>
                  </a:cubicBezTo>
                  <a:close/>
                </a:path>
              </a:pathLst>
            </a:custGeom>
            <a:gradFill>
              <a:gsLst>
                <a:gs pos="0">
                  <a:schemeClr val="accent4">
                    <a:lumMod val="75000"/>
                  </a:schemeClr>
                </a:gs>
                <a:gs pos="50000">
                  <a:schemeClr val="accent4">
                    <a:lumMod val="40000"/>
                    <a:lumOff val="60000"/>
                  </a:schemeClr>
                </a:gs>
                <a:gs pos="100000">
                  <a:schemeClr val="accent4">
                    <a:lumMod val="75000"/>
                  </a:schemeClr>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99;p26">
              <a:extLst>
                <a:ext uri="{FF2B5EF4-FFF2-40B4-BE49-F238E27FC236}">
                  <a16:creationId xmlns:a16="http://schemas.microsoft.com/office/drawing/2014/main" id="{87DD5E81-47CD-4A0C-B272-DF2142855240}"/>
                </a:ext>
              </a:extLst>
            </p:cNvPr>
            <p:cNvSpPr/>
            <p:nvPr/>
          </p:nvSpPr>
          <p:spPr>
            <a:xfrm>
              <a:off x="6572525" y="-2669850"/>
              <a:ext cx="521525" cy="536100"/>
            </a:xfrm>
            <a:custGeom>
              <a:avLst/>
              <a:gdLst/>
              <a:ahLst/>
              <a:cxnLst/>
              <a:rect l="l" t="t" r="r" b="b"/>
              <a:pathLst>
                <a:path w="20861" h="21444" extrusionOk="0">
                  <a:moveTo>
                    <a:pt x="8204" y="1"/>
                  </a:moveTo>
                  <a:lnTo>
                    <a:pt x="8204" y="1"/>
                  </a:lnTo>
                  <a:cubicBezTo>
                    <a:pt x="3489" y="1191"/>
                    <a:pt x="1" y="5466"/>
                    <a:pt x="1" y="10550"/>
                  </a:cubicBezTo>
                  <a:cubicBezTo>
                    <a:pt x="1" y="16562"/>
                    <a:pt x="4882" y="21444"/>
                    <a:pt x="10895" y="21444"/>
                  </a:cubicBezTo>
                  <a:cubicBezTo>
                    <a:pt x="15336" y="21444"/>
                    <a:pt x="19158" y="18789"/>
                    <a:pt x="20861" y="14979"/>
                  </a:cubicBezTo>
                  <a:lnTo>
                    <a:pt x="20861" y="14979"/>
                  </a:lnTo>
                  <a:cubicBezTo>
                    <a:pt x="19289" y="16027"/>
                    <a:pt x="17146" y="16979"/>
                    <a:pt x="15110" y="16979"/>
                  </a:cubicBezTo>
                  <a:cubicBezTo>
                    <a:pt x="9669" y="16979"/>
                    <a:pt x="4990" y="12455"/>
                    <a:pt x="4990" y="7014"/>
                  </a:cubicBezTo>
                  <a:cubicBezTo>
                    <a:pt x="4990" y="4394"/>
                    <a:pt x="6526" y="1775"/>
                    <a:pt x="8204" y="1"/>
                  </a:cubicBezTo>
                  <a:close/>
                </a:path>
              </a:pathLst>
            </a:custGeom>
            <a:gradFill>
              <a:gsLst>
                <a:gs pos="0">
                  <a:schemeClr val="accent4">
                    <a:lumMod val="75000"/>
                  </a:schemeClr>
                </a:gs>
                <a:gs pos="50000">
                  <a:schemeClr val="accent4">
                    <a:lumMod val="20000"/>
                    <a:lumOff val="80000"/>
                  </a:schemeClr>
                </a:gs>
                <a:gs pos="100000">
                  <a:schemeClr val="accent4">
                    <a:lumMod val="75000"/>
                  </a:schemeClr>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100;p26">
              <a:extLst>
                <a:ext uri="{FF2B5EF4-FFF2-40B4-BE49-F238E27FC236}">
                  <a16:creationId xmlns:a16="http://schemas.microsoft.com/office/drawing/2014/main" id="{DBCF503A-08E9-4AFA-A1EB-61D0485233D2}"/>
                </a:ext>
              </a:extLst>
            </p:cNvPr>
            <p:cNvSpPr/>
            <p:nvPr/>
          </p:nvSpPr>
          <p:spPr>
            <a:xfrm>
              <a:off x="6535927" y="-2669851"/>
              <a:ext cx="558125" cy="469825"/>
            </a:xfrm>
            <a:custGeom>
              <a:avLst/>
              <a:gdLst/>
              <a:ahLst/>
              <a:cxnLst/>
              <a:rect l="l" t="t" r="r" b="b"/>
              <a:pathLst>
                <a:path w="22325" h="18793" extrusionOk="0">
                  <a:moveTo>
                    <a:pt x="9668" y="1"/>
                  </a:moveTo>
                  <a:lnTo>
                    <a:pt x="9668" y="1"/>
                  </a:lnTo>
                  <a:cubicBezTo>
                    <a:pt x="9667" y="1"/>
                    <a:pt x="1" y="6109"/>
                    <a:pt x="6585" y="15229"/>
                  </a:cubicBezTo>
                  <a:cubicBezTo>
                    <a:pt x="7896" y="17034"/>
                    <a:pt x="11307" y="18793"/>
                    <a:pt x="14854" y="18793"/>
                  </a:cubicBezTo>
                  <a:cubicBezTo>
                    <a:pt x="17554" y="18793"/>
                    <a:pt x="20333" y="17773"/>
                    <a:pt x="22325" y="14979"/>
                  </a:cubicBezTo>
                  <a:lnTo>
                    <a:pt x="22325" y="14979"/>
                  </a:lnTo>
                  <a:cubicBezTo>
                    <a:pt x="20753" y="16027"/>
                    <a:pt x="18872" y="16646"/>
                    <a:pt x="16824" y="16658"/>
                  </a:cubicBezTo>
                  <a:cubicBezTo>
                    <a:pt x="11383" y="16658"/>
                    <a:pt x="6966" y="12240"/>
                    <a:pt x="6966" y="6787"/>
                  </a:cubicBezTo>
                  <a:cubicBezTo>
                    <a:pt x="6966" y="4156"/>
                    <a:pt x="7990" y="1775"/>
                    <a:pt x="9668" y="1"/>
                  </a:cubicBezTo>
                  <a:close/>
                </a:path>
              </a:pathLst>
            </a:custGeom>
            <a:gradFill>
              <a:gsLst>
                <a:gs pos="0">
                  <a:schemeClr val="accent4">
                    <a:lumMod val="50000"/>
                  </a:schemeClr>
                </a:gs>
                <a:gs pos="50000">
                  <a:schemeClr val="accent4">
                    <a:lumMod val="60000"/>
                    <a:lumOff val="40000"/>
                  </a:schemeClr>
                </a:gs>
                <a:gs pos="100000">
                  <a:schemeClr val="accent4">
                    <a:lumMod val="50000"/>
                  </a:schemeClr>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1097;p26">
            <a:extLst>
              <a:ext uri="{FF2B5EF4-FFF2-40B4-BE49-F238E27FC236}">
                <a16:creationId xmlns:a16="http://schemas.microsoft.com/office/drawing/2014/main" id="{9949FF83-F04D-49A2-B767-A4AE72B454E1}"/>
              </a:ext>
            </a:extLst>
          </p:cNvPr>
          <p:cNvGrpSpPr/>
          <p:nvPr/>
        </p:nvGrpSpPr>
        <p:grpSpPr>
          <a:xfrm>
            <a:off x="7869832" y="108814"/>
            <a:ext cx="1067120" cy="981130"/>
            <a:chOff x="6535927" y="-2669851"/>
            <a:chExt cx="558125" cy="536101"/>
          </a:xfrm>
        </p:grpSpPr>
        <p:sp>
          <p:nvSpPr>
            <p:cNvPr id="49" name="Google Shape;1098;p26">
              <a:extLst>
                <a:ext uri="{FF2B5EF4-FFF2-40B4-BE49-F238E27FC236}">
                  <a16:creationId xmlns:a16="http://schemas.microsoft.com/office/drawing/2014/main" id="{D55BBC4C-0436-45E5-A902-6332BC4B3A11}"/>
                </a:ext>
              </a:extLst>
            </p:cNvPr>
            <p:cNvSpPr/>
            <p:nvPr/>
          </p:nvSpPr>
          <p:spPr>
            <a:xfrm>
              <a:off x="6868700" y="-2505750"/>
              <a:ext cx="109575" cy="101900"/>
            </a:xfrm>
            <a:custGeom>
              <a:avLst/>
              <a:gdLst/>
              <a:ahLst/>
              <a:cxnLst/>
              <a:rect l="l" t="t" r="r" b="b"/>
              <a:pathLst>
                <a:path w="4383" h="4076" extrusionOk="0">
                  <a:moveTo>
                    <a:pt x="2203" y="0"/>
                  </a:moveTo>
                  <a:cubicBezTo>
                    <a:pt x="2168" y="0"/>
                    <a:pt x="2126" y="15"/>
                    <a:pt x="2084" y="45"/>
                  </a:cubicBezTo>
                  <a:lnTo>
                    <a:pt x="1489" y="1247"/>
                  </a:lnTo>
                  <a:cubicBezTo>
                    <a:pt x="1489" y="1283"/>
                    <a:pt x="1465" y="1295"/>
                    <a:pt x="1429" y="1295"/>
                  </a:cubicBezTo>
                  <a:lnTo>
                    <a:pt x="96" y="1485"/>
                  </a:lnTo>
                  <a:cubicBezTo>
                    <a:pt x="13" y="1509"/>
                    <a:pt x="1" y="1593"/>
                    <a:pt x="48" y="1640"/>
                  </a:cubicBezTo>
                  <a:lnTo>
                    <a:pt x="1013" y="2581"/>
                  </a:lnTo>
                  <a:cubicBezTo>
                    <a:pt x="1048" y="2593"/>
                    <a:pt x="1048" y="2617"/>
                    <a:pt x="1048" y="2652"/>
                  </a:cubicBezTo>
                  <a:lnTo>
                    <a:pt x="822" y="3974"/>
                  </a:lnTo>
                  <a:cubicBezTo>
                    <a:pt x="822" y="4033"/>
                    <a:pt x="871" y="4075"/>
                    <a:pt x="921" y="4075"/>
                  </a:cubicBezTo>
                  <a:cubicBezTo>
                    <a:pt x="932" y="4075"/>
                    <a:pt x="943" y="4073"/>
                    <a:pt x="953" y="4069"/>
                  </a:cubicBezTo>
                  <a:lnTo>
                    <a:pt x="2144" y="3438"/>
                  </a:lnTo>
                  <a:cubicBezTo>
                    <a:pt x="2156" y="3432"/>
                    <a:pt x="2168" y="3429"/>
                    <a:pt x="2181" y="3429"/>
                  </a:cubicBezTo>
                  <a:cubicBezTo>
                    <a:pt x="2194" y="3429"/>
                    <a:pt x="2209" y="3432"/>
                    <a:pt x="2227" y="3438"/>
                  </a:cubicBezTo>
                  <a:lnTo>
                    <a:pt x="3418" y="4069"/>
                  </a:lnTo>
                  <a:cubicBezTo>
                    <a:pt x="3430" y="4073"/>
                    <a:pt x="3443" y="4075"/>
                    <a:pt x="3455" y="4075"/>
                  </a:cubicBezTo>
                  <a:cubicBezTo>
                    <a:pt x="3512" y="4075"/>
                    <a:pt x="3559" y="4033"/>
                    <a:pt x="3549" y="3974"/>
                  </a:cubicBezTo>
                  <a:lnTo>
                    <a:pt x="3322" y="2652"/>
                  </a:lnTo>
                  <a:cubicBezTo>
                    <a:pt x="3322" y="2617"/>
                    <a:pt x="3334" y="2593"/>
                    <a:pt x="3358" y="2581"/>
                  </a:cubicBezTo>
                  <a:lnTo>
                    <a:pt x="4323" y="1640"/>
                  </a:lnTo>
                  <a:cubicBezTo>
                    <a:pt x="4382" y="1593"/>
                    <a:pt x="4346" y="1509"/>
                    <a:pt x="4275" y="1485"/>
                  </a:cubicBezTo>
                  <a:lnTo>
                    <a:pt x="2941" y="1295"/>
                  </a:lnTo>
                  <a:cubicBezTo>
                    <a:pt x="2918" y="1295"/>
                    <a:pt x="2894" y="1283"/>
                    <a:pt x="2882" y="1247"/>
                  </a:cubicBezTo>
                  <a:lnTo>
                    <a:pt x="2287" y="45"/>
                  </a:lnTo>
                  <a:cubicBezTo>
                    <a:pt x="2269" y="15"/>
                    <a:pt x="2239" y="0"/>
                    <a:pt x="2203" y="0"/>
                  </a:cubicBezTo>
                  <a:close/>
                </a:path>
              </a:pathLst>
            </a:custGeom>
            <a:gradFill>
              <a:gsLst>
                <a:gs pos="0">
                  <a:schemeClr val="accent4">
                    <a:lumMod val="75000"/>
                  </a:schemeClr>
                </a:gs>
                <a:gs pos="50000">
                  <a:schemeClr val="accent4">
                    <a:lumMod val="40000"/>
                    <a:lumOff val="60000"/>
                  </a:schemeClr>
                </a:gs>
                <a:gs pos="100000">
                  <a:schemeClr val="accent4">
                    <a:lumMod val="75000"/>
                  </a:schemeClr>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099;p26">
              <a:extLst>
                <a:ext uri="{FF2B5EF4-FFF2-40B4-BE49-F238E27FC236}">
                  <a16:creationId xmlns:a16="http://schemas.microsoft.com/office/drawing/2014/main" id="{F5714935-A6F3-437C-ABA2-DD53581BCB89}"/>
                </a:ext>
              </a:extLst>
            </p:cNvPr>
            <p:cNvSpPr/>
            <p:nvPr/>
          </p:nvSpPr>
          <p:spPr>
            <a:xfrm>
              <a:off x="6572525" y="-2669850"/>
              <a:ext cx="521525" cy="536100"/>
            </a:xfrm>
            <a:custGeom>
              <a:avLst/>
              <a:gdLst/>
              <a:ahLst/>
              <a:cxnLst/>
              <a:rect l="l" t="t" r="r" b="b"/>
              <a:pathLst>
                <a:path w="20861" h="21444" extrusionOk="0">
                  <a:moveTo>
                    <a:pt x="8204" y="1"/>
                  </a:moveTo>
                  <a:lnTo>
                    <a:pt x="8204" y="1"/>
                  </a:lnTo>
                  <a:cubicBezTo>
                    <a:pt x="3489" y="1191"/>
                    <a:pt x="1" y="5466"/>
                    <a:pt x="1" y="10550"/>
                  </a:cubicBezTo>
                  <a:cubicBezTo>
                    <a:pt x="1" y="16562"/>
                    <a:pt x="4882" y="21444"/>
                    <a:pt x="10895" y="21444"/>
                  </a:cubicBezTo>
                  <a:cubicBezTo>
                    <a:pt x="15336" y="21444"/>
                    <a:pt x="19158" y="18789"/>
                    <a:pt x="20861" y="14979"/>
                  </a:cubicBezTo>
                  <a:lnTo>
                    <a:pt x="20861" y="14979"/>
                  </a:lnTo>
                  <a:cubicBezTo>
                    <a:pt x="19289" y="16027"/>
                    <a:pt x="17146" y="16979"/>
                    <a:pt x="15110" y="16979"/>
                  </a:cubicBezTo>
                  <a:cubicBezTo>
                    <a:pt x="9669" y="16979"/>
                    <a:pt x="4990" y="12455"/>
                    <a:pt x="4990" y="7014"/>
                  </a:cubicBezTo>
                  <a:cubicBezTo>
                    <a:pt x="4990" y="4394"/>
                    <a:pt x="6526" y="1775"/>
                    <a:pt x="8204" y="1"/>
                  </a:cubicBezTo>
                  <a:close/>
                </a:path>
              </a:pathLst>
            </a:custGeom>
            <a:gradFill>
              <a:gsLst>
                <a:gs pos="0">
                  <a:schemeClr val="accent4">
                    <a:lumMod val="75000"/>
                  </a:schemeClr>
                </a:gs>
                <a:gs pos="50000">
                  <a:schemeClr val="accent4">
                    <a:lumMod val="20000"/>
                    <a:lumOff val="80000"/>
                  </a:schemeClr>
                </a:gs>
                <a:gs pos="100000">
                  <a:schemeClr val="accent4">
                    <a:lumMod val="75000"/>
                  </a:schemeClr>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100;p26">
              <a:extLst>
                <a:ext uri="{FF2B5EF4-FFF2-40B4-BE49-F238E27FC236}">
                  <a16:creationId xmlns:a16="http://schemas.microsoft.com/office/drawing/2014/main" id="{868C5D59-B342-481D-AA0E-3E33C1C76B4F}"/>
                </a:ext>
              </a:extLst>
            </p:cNvPr>
            <p:cNvSpPr/>
            <p:nvPr/>
          </p:nvSpPr>
          <p:spPr>
            <a:xfrm>
              <a:off x="6535927" y="-2669851"/>
              <a:ext cx="558125" cy="469825"/>
            </a:xfrm>
            <a:custGeom>
              <a:avLst/>
              <a:gdLst/>
              <a:ahLst/>
              <a:cxnLst/>
              <a:rect l="l" t="t" r="r" b="b"/>
              <a:pathLst>
                <a:path w="22325" h="18793" extrusionOk="0">
                  <a:moveTo>
                    <a:pt x="9668" y="1"/>
                  </a:moveTo>
                  <a:lnTo>
                    <a:pt x="9668" y="1"/>
                  </a:lnTo>
                  <a:cubicBezTo>
                    <a:pt x="9667" y="1"/>
                    <a:pt x="1" y="6109"/>
                    <a:pt x="6585" y="15229"/>
                  </a:cubicBezTo>
                  <a:cubicBezTo>
                    <a:pt x="7896" y="17034"/>
                    <a:pt x="11307" y="18793"/>
                    <a:pt x="14854" y="18793"/>
                  </a:cubicBezTo>
                  <a:cubicBezTo>
                    <a:pt x="17554" y="18793"/>
                    <a:pt x="20333" y="17773"/>
                    <a:pt x="22325" y="14979"/>
                  </a:cubicBezTo>
                  <a:lnTo>
                    <a:pt x="22325" y="14979"/>
                  </a:lnTo>
                  <a:cubicBezTo>
                    <a:pt x="20753" y="16027"/>
                    <a:pt x="18872" y="16646"/>
                    <a:pt x="16824" y="16658"/>
                  </a:cubicBezTo>
                  <a:cubicBezTo>
                    <a:pt x="11383" y="16658"/>
                    <a:pt x="6966" y="12240"/>
                    <a:pt x="6966" y="6787"/>
                  </a:cubicBezTo>
                  <a:cubicBezTo>
                    <a:pt x="6966" y="4156"/>
                    <a:pt x="7990" y="1775"/>
                    <a:pt x="9668" y="1"/>
                  </a:cubicBezTo>
                  <a:close/>
                </a:path>
              </a:pathLst>
            </a:custGeom>
            <a:gradFill>
              <a:gsLst>
                <a:gs pos="0">
                  <a:schemeClr val="accent4">
                    <a:lumMod val="50000"/>
                  </a:schemeClr>
                </a:gs>
                <a:gs pos="50000">
                  <a:schemeClr val="accent4">
                    <a:lumMod val="60000"/>
                    <a:lumOff val="40000"/>
                  </a:schemeClr>
                </a:gs>
                <a:gs pos="100000">
                  <a:schemeClr val="accent4">
                    <a:lumMod val="50000"/>
                  </a:schemeClr>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2" name="صورة 41" descr="صورة تحتوي على نص&#10;&#10;تم إنشاء الوصف تلقائياً">
            <a:extLst>
              <a:ext uri="{FF2B5EF4-FFF2-40B4-BE49-F238E27FC236}">
                <a16:creationId xmlns:a16="http://schemas.microsoft.com/office/drawing/2014/main" id="{8B80E5DA-4D3E-4386-8CDC-D0EE9F823AB8}"/>
              </a:ext>
            </a:extLst>
          </p:cNvPr>
          <p:cNvPicPr>
            <a:picLocks noChangeAspect="1"/>
          </p:cNvPicPr>
          <p:nvPr/>
        </p:nvPicPr>
        <p:blipFill>
          <a:blip r:embed="rId5"/>
          <a:stretch>
            <a:fillRect/>
          </a:stretch>
        </p:blipFill>
        <p:spPr>
          <a:xfrm>
            <a:off x="3908327" y="3381882"/>
            <a:ext cx="1352180" cy="799014"/>
          </a:xfrm>
          <a:prstGeom prst="rect">
            <a:avLst/>
          </a:prstGeom>
          <a:effectLst/>
        </p:spPr>
      </p:pic>
      <p:sp>
        <p:nvSpPr>
          <p:cNvPr id="2" name="مربع نص 1"/>
          <p:cNvSpPr txBox="1"/>
          <p:nvPr/>
        </p:nvSpPr>
        <p:spPr>
          <a:xfrm>
            <a:off x="4965775" y="1989242"/>
            <a:ext cx="3864712" cy="1200329"/>
          </a:xfrm>
          <a:prstGeom prst="rect">
            <a:avLst/>
          </a:prstGeom>
          <a:noFill/>
        </p:spPr>
        <p:txBody>
          <a:bodyPr wrap="square" rtlCol="1">
            <a:spAutoFit/>
          </a:bodyPr>
          <a:lstStyle/>
          <a:p>
            <a:pPr algn="ctr" rtl="1">
              <a:lnSpc>
                <a:spcPct val="120000"/>
              </a:lnSpc>
            </a:pPr>
            <a:r>
              <a:rPr lang="ar-SA" sz="2000" b="1" dirty="0">
                <a:solidFill>
                  <a:schemeClr val="accent5"/>
                </a:solidFill>
                <a:effectLst>
                  <a:glow rad="101600">
                    <a:schemeClr val="accent5">
                      <a:lumMod val="25000"/>
                    </a:schemeClr>
                  </a:glow>
                  <a:outerShdw blurRad="38100" dist="38100" dir="2700000" algn="tl">
                    <a:srgbClr val="000000">
                      <a:alpha val="43137"/>
                    </a:srgbClr>
                  </a:outerShdw>
                </a:effectLst>
                <a:latin typeface="Dubai" panose="020B0503030403030204" pitchFamily="34" charset="-78"/>
                <a:cs typeface="Dubai" panose="020B0503030403030204" pitchFamily="34" charset="-78"/>
              </a:rPr>
              <a:t>الكتب التي تتناول موضوعات مثل: المكي والمدني وأسباب النزول وجمع القرآن هي كتب إعراب القرآن ؟</a:t>
            </a:r>
          </a:p>
        </p:txBody>
      </p:sp>
      <p:sp>
        <p:nvSpPr>
          <p:cNvPr id="52" name="مربع نص 51">
            <a:extLst>
              <a:ext uri="{FF2B5EF4-FFF2-40B4-BE49-F238E27FC236}">
                <a16:creationId xmlns:a16="http://schemas.microsoft.com/office/drawing/2014/main" id="{465DA4CD-EB47-42D1-85E9-E3DE8890637E}"/>
              </a:ext>
            </a:extLst>
          </p:cNvPr>
          <p:cNvSpPr txBox="1"/>
          <p:nvPr/>
        </p:nvSpPr>
        <p:spPr>
          <a:xfrm>
            <a:off x="6548469" y="1484380"/>
            <a:ext cx="808937" cy="400110"/>
          </a:xfrm>
          <a:prstGeom prst="rect">
            <a:avLst/>
          </a:prstGeom>
          <a:noFill/>
        </p:spPr>
        <p:txBody>
          <a:bodyPr wrap="square" rtlCol="1">
            <a:spAutoFit/>
          </a:bodyPr>
          <a:lstStyle/>
          <a:p>
            <a:pPr algn="ctr" rtl="1"/>
            <a:r>
              <a:rPr lang="ar-SA" sz="2000" b="1" dirty="0">
                <a:solidFill>
                  <a:schemeClr val="accent5"/>
                </a:solidFill>
                <a:effectLst>
                  <a:glow rad="114300">
                    <a:srgbClr val="763300"/>
                  </a:glow>
                </a:effectLst>
                <a:latin typeface="Mikhak Bold" panose="02000803000000000000" pitchFamily="2" charset="-78"/>
                <a:cs typeface="Mikhak Bold" panose="02000803000000000000" pitchFamily="2" charset="-78"/>
              </a:rPr>
              <a:t>س 3 </a:t>
            </a:r>
          </a:p>
        </p:txBody>
      </p:sp>
      <p:grpSp>
        <p:nvGrpSpPr>
          <p:cNvPr id="53" name="مجموعة 52">
            <a:extLst>
              <a:ext uri="{FF2B5EF4-FFF2-40B4-BE49-F238E27FC236}">
                <a16:creationId xmlns:a16="http://schemas.microsoft.com/office/drawing/2014/main" id="{C5FD08BD-5260-4744-A317-56943A301A78}"/>
              </a:ext>
            </a:extLst>
          </p:cNvPr>
          <p:cNvGrpSpPr/>
          <p:nvPr/>
        </p:nvGrpSpPr>
        <p:grpSpPr>
          <a:xfrm>
            <a:off x="-1314" y="1378141"/>
            <a:ext cx="4497012" cy="3026784"/>
            <a:chOff x="4960248" y="1944631"/>
            <a:chExt cx="3384707" cy="1977076"/>
          </a:xfrm>
        </p:grpSpPr>
        <p:sp>
          <p:nvSpPr>
            <p:cNvPr id="54" name="Google Shape;1424;p36">
              <a:extLst>
                <a:ext uri="{FF2B5EF4-FFF2-40B4-BE49-F238E27FC236}">
                  <a16:creationId xmlns:a16="http://schemas.microsoft.com/office/drawing/2014/main" id="{41BE08F0-4A05-4E4A-9905-C0B05767652B}"/>
                </a:ext>
              </a:extLst>
            </p:cNvPr>
            <p:cNvSpPr/>
            <p:nvPr/>
          </p:nvSpPr>
          <p:spPr>
            <a:xfrm>
              <a:off x="5010463" y="1972069"/>
              <a:ext cx="3284094" cy="1922567"/>
            </a:xfrm>
            <a:custGeom>
              <a:avLst/>
              <a:gdLst/>
              <a:ahLst/>
              <a:cxnLst/>
              <a:rect l="l" t="t" r="r" b="b"/>
              <a:pathLst>
                <a:path w="112575" h="65926" extrusionOk="0">
                  <a:moveTo>
                    <a:pt x="32743" y="1"/>
                  </a:moveTo>
                  <a:cubicBezTo>
                    <a:pt x="30219" y="1"/>
                    <a:pt x="28242" y="1025"/>
                    <a:pt x="26861" y="3073"/>
                  </a:cubicBezTo>
                  <a:cubicBezTo>
                    <a:pt x="25825" y="4621"/>
                    <a:pt x="25527" y="6204"/>
                    <a:pt x="25527" y="6216"/>
                  </a:cubicBezTo>
                  <a:lnTo>
                    <a:pt x="25480" y="6454"/>
                  </a:lnTo>
                  <a:lnTo>
                    <a:pt x="25230" y="6454"/>
                  </a:lnTo>
                  <a:cubicBezTo>
                    <a:pt x="19217" y="6454"/>
                    <a:pt x="19039" y="11229"/>
                    <a:pt x="19039" y="11788"/>
                  </a:cubicBezTo>
                  <a:lnTo>
                    <a:pt x="19039" y="11812"/>
                  </a:lnTo>
                  <a:lnTo>
                    <a:pt x="19050" y="12122"/>
                  </a:lnTo>
                  <a:lnTo>
                    <a:pt x="18741" y="12122"/>
                  </a:lnTo>
                  <a:cubicBezTo>
                    <a:pt x="15479" y="12122"/>
                    <a:pt x="13121" y="13217"/>
                    <a:pt x="11776" y="15360"/>
                  </a:cubicBezTo>
                  <a:cubicBezTo>
                    <a:pt x="10668" y="17098"/>
                    <a:pt x="10502" y="19087"/>
                    <a:pt x="10502" y="20134"/>
                  </a:cubicBezTo>
                  <a:cubicBezTo>
                    <a:pt x="10502" y="20539"/>
                    <a:pt x="10537" y="20777"/>
                    <a:pt x="10537" y="20777"/>
                  </a:cubicBezTo>
                  <a:lnTo>
                    <a:pt x="10561" y="21099"/>
                  </a:lnTo>
                  <a:lnTo>
                    <a:pt x="10240" y="21099"/>
                  </a:lnTo>
                  <a:cubicBezTo>
                    <a:pt x="6930" y="21099"/>
                    <a:pt x="4227" y="25266"/>
                    <a:pt x="2810" y="29171"/>
                  </a:cubicBezTo>
                  <a:cubicBezTo>
                    <a:pt x="1977" y="31469"/>
                    <a:pt x="727" y="32517"/>
                    <a:pt x="0" y="32957"/>
                  </a:cubicBezTo>
                  <a:cubicBezTo>
                    <a:pt x="727" y="33410"/>
                    <a:pt x="1977" y="34446"/>
                    <a:pt x="2798" y="36755"/>
                  </a:cubicBezTo>
                  <a:cubicBezTo>
                    <a:pt x="4215" y="40661"/>
                    <a:pt x="6906" y="44828"/>
                    <a:pt x="10228" y="44828"/>
                  </a:cubicBezTo>
                  <a:lnTo>
                    <a:pt x="10549" y="44828"/>
                  </a:lnTo>
                  <a:lnTo>
                    <a:pt x="10526" y="45149"/>
                  </a:lnTo>
                  <a:cubicBezTo>
                    <a:pt x="10526" y="45161"/>
                    <a:pt x="10490" y="45399"/>
                    <a:pt x="10490" y="45792"/>
                  </a:cubicBezTo>
                  <a:cubicBezTo>
                    <a:pt x="10490" y="46828"/>
                    <a:pt x="10657" y="48828"/>
                    <a:pt x="11752" y="50567"/>
                  </a:cubicBezTo>
                  <a:cubicBezTo>
                    <a:pt x="13109" y="52710"/>
                    <a:pt x="15467" y="53793"/>
                    <a:pt x="18717" y="53793"/>
                  </a:cubicBezTo>
                  <a:lnTo>
                    <a:pt x="19039" y="53793"/>
                  </a:lnTo>
                  <a:lnTo>
                    <a:pt x="19015" y="54115"/>
                  </a:lnTo>
                  <a:lnTo>
                    <a:pt x="19015" y="54139"/>
                  </a:lnTo>
                  <a:cubicBezTo>
                    <a:pt x="19015" y="54401"/>
                    <a:pt x="19062" y="55722"/>
                    <a:pt x="19848" y="56984"/>
                  </a:cubicBezTo>
                  <a:cubicBezTo>
                    <a:pt x="20884" y="58639"/>
                    <a:pt x="22682" y="59473"/>
                    <a:pt x="25230" y="59473"/>
                  </a:cubicBezTo>
                  <a:lnTo>
                    <a:pt x="25480" y="59473"/>
                  </a:lnTo>
                  <a:lnTo>
                    <a:pt x="25527" y="59711"/>
                  </a:lnTo>
                  <a:cubicBezTo>
                    <a:pt x="25527" y="59723"/>
                    <a:pt x="25825" y="61306"/>
                    <a:pt x="26861" y="62854"/>
                  </a:cubicBezTo>
                  <a:cubicBezTo>
                    <a:pt x="28242" y="64890"/>
                    <a:pt x="30219" y="65926"/>
                    <a:pt x="32743" y="65926"/>
                  </a:cubicBezTo>
                  <a:lnTo>
                    <a:pt x="79832" y="65926"/>
                  </a:lnTo>
                  <a:cubicBezTo>
                    <a:pt x="82344" y="65926"/>
                    <a:pt x="84321" y="64902"/>
                    <a:pt x="85714" y="62854"/>
                  </a:cubicBezTo>
                  <a:cubicBezTo>
                    <a:pt x="86749" y="61306"/>
                    <a:pt x="87047" y="59723"/>
                    <a:pt x="87047" y="59711"/>
                  </a:cubicBezTo>
                  <a:lnTo>
                    <a:pt x="87095" y="59473"/>
                  </a:lnTo>
                  <a:lnTo>
                    <a:pt x="87345" y="59473"/>
                  </a:lnTo>
                  <a:cubicBezTo>
                    <a:pt x="93357" y="59473"/>
                    <a:pt x="93536" y="54686"/>
                    <a:pt x="93536" y="54139"/>
                  </a:cubicBezTo>
                  <a:lnTo>
                    <a:pt x="93536" y="54115"/>
                  </a:lnTo>
                  <a:lnTo>
                    <a:pt x="93524" y="53793"/>
                  </a:lnTo>
                  <a:lnTo>
                    <a:pt x="93834" y="53793"/>
                  </a:lnTo>
                  <a:cubicBezTo>
                    <a:pt x="97096" y="53793"/>
                    <a:pt x="99441" y="52710"/>
                    <a:pt x="100799" y="50567"/>
                  </a:cubicBezTo>
                  <a:cubicBezTo>
                    <a:pt x="101906" y="48828"/>
                    <a:pt x="102061" y="46828"/>
                    <a:pt x="102061" y="45792"/>
                  </a:cubicBezTo>
                  <a:cubicBezTo>
                    <a:pt x="102061" y="45388"/>
                    <a:pt x="102037" y="45149"/>
                    <a:pt x="102037" y="45149"/>
                  </a:cubicBezTo>
                  <a:lnTo>
                    <a:pt x="102001" y="44828"/>
                  </a:lnTo>
                  <a:lnTo>
                    <a:pt x="102335" y="44828"/>
                  </a:lnTo>
                  <a:cubicBezTo>
                    <a:pt x="105633" y="44828"/>
                    <a:pt x="108347" y="40661"/>
                    <a:pt x="109764" y="36755"/>
                  </a:cubicBezTo>
                  <a:cubicBezTo>
                    <a:pt x="110598" y="34446"/>
                    <a:pt x="111848" y="33410"/>
                    <a:pt x="112574" y="32957"/>
                  </a:cubicBezTo>
                  <a:cubicBezTo>
                    <a:pt x="111848" y="32517"/>
                    <a:pt x="110598" y="31469"/>
                    <a:pt x="109764" y="29171"/>
                  </a:cubicBezTo>
                  <a:cubicBezTo>
                    <a:pt x="108347" y="25266"/>
                    <a:pt x="105657" y="21099"/>
                    <a:pt x="102335" y="21099"/>
                  </a:cubicBezTo>
                  <a:lnTo>
                    <a:pt x="102001" y="21099"/>
                  </a:lnTo>
                  <a:lnTo>
                    <a:pt x="102037" y="20777"/>
                  </a:lnTo>
                  <a:cubicBezTo>
                    <a:pt x="102037" y="20765"/>
                    <a:pt x="102061" y="20515"/>
                    <a:pt x="102061" y="20134"/>
                  </a:cubicBezTo>
                  <a:cubicBezTo>
                    <a:pt x="102061" y="19087"/>
                    <a:pt x="101906" y="17098"/>
                    <a:pt x="100799" y="15360"/>
                  </a:cubicBezTo>
                  <a:cubicBezTo>
                    <a:pt x="99441" y="13217"/>
                    <a:pt x="97096" y="12122"/>
                    <a:pt x="93834" y="12122"/>
                  </a:cubicBezTo>
                  <a:lnTo>
                    <a:pt x="93524" y="12122"/>
                  </a:lnTo>
                  <a:lnTo>
                    <a:pt x="93536" y="11812"/>
                  </a:lnTo>
                  <a:lnTo>
                    <a:pt x="93536" y="11788"/>
                  </a:lnTo>
                  <a:cubicBezTo>
                    <a:pt x="93536" y="11229"/>
                    <a:pt x="93369" y="6454"/>
                    <a:pt x="87345" y="6454"/>
                  </a:cubicBezTo>
                  <a:lnTo>
                    <a:pt x="87095" y="6454"/>
                  </a:lnTo>
                  <a:lnTo>
                    <a:pt x="87047" y="6216"/>
                  </a:lnTo>
                  <a:cubicBezTo>
                    <a:pt x="87047" y="6204"/>
                    <a:pt x="86749" y="4621"/>
                    <a:pt x="85714" y="3073"/>
                  </a:cubicBezTo>
                  <a:cubicBezTo>
                    <a:pt x="84321" y="1037"/>
                    <a:pt x="82344" y="1"/>
                    <a:pt x="79832" y="1"/>
                  </a:cubicBezTo>
                  <a:close/>
                </a:path>
              </a:pathLst>
            </a:custGeom>
            <a:gradFill>
              <a:gsLst>
                <a:gs pos="0">
                  <a:schemeClr val="accent3"/>
                </a:gs>
                <a:gs pos="100000">
                  <a:schemeClr val="accent4"/>
                </a:gs>
              </a:gsLst>
              <a:lin ang="5400012" scaled="0"/>
            </a:gradFill>
            <a:ln>
              <a:noFill/>
            </a:ln>
            <a:effectLst>
              <a:outerShdw blurRad="171450" dist="95250" dir="5520000" algn="bl" rotWithShape="0">
                <a:srgbClr val="CEA37C">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425;p36">
              <a:extLst>
                <a:ext uri="{FF2B5EF4-FFF2-40B4-BE49-F238E27FC236}">
                  <a16:creationId xmlns:a16="http://schemas.microsoft.com/office/drawing/2014/main" id="{6C6DA45F-A817-4D4A-ABAD-190122D30346}"/>
                </a:ext>
              </a:extLst>
            </p:cNvPr>
            <p:cNvSpPr/>
            <p:nvPr/>
          </p:nvSpPr>
          <p:spPr>
            <a:xfrm rot="5400000">
              <a:off x="5664064" y="1240815"/>
              <a:ext cx="1977076" cy="3384707"/>
            </a:xfrm>
            <a:custGeom>
              <a:avLst/>
              <a:gdLst/>
              <a:ahLst/>
              <a:cxnLst/>
              <a:rect l="l" t="t" r="r" b="b"/>
              <a:pathLst>
                <a:path w="66557" h="113944" extrusionOk="0">
                  <a:moveTo>
                    <a:pt x="33290" y="2132"/>
                  </a:moveTo>
                  <a:cubicBezTo>
                    <a:pt x="33993" y="2870"/>
                    <a:pt x="35076" y="3703"/>
                    <a:pt x="36779" y="4311"/>
                  </a:cubicBezTo>
                  <a:cubicBezTo>
                    <a:pt x="40231" y="5561"/>
                    <a:pt x="44268" y="8049"/>
                    <a:pt x="44268" y="10907"/>
                  </a:cubicBezTo>
                  <a:lnTo>
                    <a:pt x="44268" y="12228"/>
                  </a:lnTo>
                  <a:lnTo>
                    <a:pt x="45577" y="12097"/>
                  </a:lnTo>
                  <a:cubicBezTo>
                    <a:pt x="45577" y="12097"/>
                    <a:pt x="45780" y="12085"/>
                    <a:pt x="46113" y="12085"/>
                  </a:cubicBezTo>
                  <a:cubicBezTo>
                    <a:pt x="47042" y="12085"/>
                    <a:pt x="48852" y="12228"/>
                    <a:pt x="50411" y="13216"/>
                  </a:cubicBezTo>
                  <a:cubicBezTo>
                    <a:pt x="52281" y="14395"/>
                    <a:pt x="53233" y="16491"/>
                    <a:pt x="53233" y="19420"/>
                  </a:cubicBezTo>
                  <a:lnTo>
                    <a:pt x="53233" y="20658"/>
                  </a:lnTo>
                  <a:lnTo>
                    <a:pt x="54471" y="20610"/>
                  </a:lnTo>
                  <a:cubicBezTo>
                    <a:pt x="54602" y="20610"/>
                    <a:pt x="55769" y="20622"/>
                    <a:pt x="56853" y="21313"/>
                  </a:cubicBezTo>
                  <a:cubicBezTo>
                    <a:pt x="58222" y="22158"/>
                    <a:pt x="58912" y="23706"/>
                    <a:pt x="58912" y="25920"/>
                  </a:cubicBezTo>
                  <a:lnTo>
                    <a:pt x="58912" y="26920"/>
                  </a:lnTo>
                  <a:lnTo>
                    <a:pt x="59889" y="27099"/>
                  </a:lnTo>
                  <a:cubicBezTo>
                    <a:pt x="60115" y="27147"/>
                    <a:pt x="65377" y="28183"/>
                    <a:pt x="65377" y="33445"/>
                  </a:cubicBezTo>
                  <a:lnTo>
                    <a:pt x="65377" y="80510"/>
                  </a:lnTo>
                  <a:lnTo>
                    <a:pt x="65366" y="80510"/>
                  </a:lnTo>
                  <a:cubicBezTo>
                    <a:pt x="65366" y="85773"/>
                    <a:pt x="60103" y="86809"/>
                    <a:pt x="59877" y="86856"/>
                  </a:cubicBezTo>
                  <a:lnTo>
                    <a:pt x="58912" y="87035"/>
                  </a:lnTo>
                  <a:lnTo>
                    <a:pt x="58912" y="88035"/>
                  </a:lnTo>
                  <a:cubicBezTo>
                    <a:pt x="58912" y="90250"/>
                    <a:pt x="58222" y="91797"/>
                    <a:pt x="56853" y="92643"/>
                  </a:cubicBezTo>
                  <a:cubicBezTo>
                    <a:pt x="55769" y="93310"/>
                    <a:pt x="54602" y="93345"/>
                    <a:pt x="54471" y="93345"/>
                  </a:cubicBezTo>
                  <a:lnTo>
                    <a:pt x="53245" y="93298"/>
                  </a:lnTo>
                  <a:lnTo>
                    <a:pt x="53245" y="94536"/>
                  </a:lnTo>
                  <a:cubicBezTo>
                    <a:pt x="53245" y="97465"/>
                    <a:pt x="52292" y="99560"/>
                    <a:pt x="50423" y="100739"/>
                  </a:cubicBezTo>
                  <a:cubicBezTo>
                    <a:pt x="48875" y="101727"/>
                    <a:pt x="47054" y="101870"/>
                    <a:pt x="46125" y="101870"/>
                  </a:cubicBezTo>
                  <a:cubicBezTo>
                    <a:pt x="45780" y="101870"/>
                    <a:pt x="45589" y="101858"/>
                    <a:pt x="45565" y="101858"/>
                  </a:cubicBezTo>
                  <a:lnTo>
                    <a:pt x="44256" y="101727"/>
                  </a:lnTo>
                  <a:lnTo>
                    <a:pt x="44256" y="103037"/>
                  </a:lnTo>
                  <a:cubicBezTo>
                    <a:pt x="44256" y="105894"/>
                    <a:pt x="40231" y="108371"/>
                    <a:pt x="36779" y="109621"/>
                  </a:cubicBezTo>
                  <a:cubicBezTo>
                    <a:pt x="35076" y="110240"/>
                    <a:pt x="33981" y="111074"/>
                    <a:pt x="33290" y="111812"/>
                  </a:cubicBezTo>
                  <a:cubicBezTo>
                    <a:pt x="32588" y="111074"/>
                    <a:pt x="31504" y="110240"/>
                    <a:pt x="29813" y="109621"/>
                  </a:cubicBezTo>
                  <a:cubicBezTo>
                    <a:pt x="26361" y="108371"/>
                    <a:pt x="22324" y="105894"/>
                    <a:pt x="22324" y="103037"/>
                  </a:cubicBezTo>
                  <a:lnTo>
                    <a:pt x="22324" y="101703"/>
                  </a:lnTo>
                  <a:lnTo>
                    <a:pt x="21015" y="101846"/>
                  </a:lnTo>
                  <a:cubicBezTo>
                    <a:pt x="21015" y="101846"/>
                    <a:pt x="20800" y="101858"/>
                    <a:pt x="20479" y="101858"/>
                  </a:cubicBezTo>
                  <a:cubicBezTo>
                    <a:pt x="19538" y="101858"/>
                    <a:pt x="17741" y="101703"/>
                    <a:pt x="16181" y="100727"/>
                  </a:cubicBezTo>
                  <a:cubicBezTo>
                    <a:pt x="14300" y="99548"/>
                    <a:pt x="13347" y="97453"/>
                    <a:pt x="13347" y="94524"/>
                  </a:cubicBezTo>
                  <a:lnTo>
                    <a:pt x="13347" y="93286"/>
                  </a:lnTo>
                  <a:lnTo>
                    <a:pt x="12109" y="93333"/>
                  </a:lnTo>
                  <a:cubicBezTo>
                    <a:pt x="11978" y="93333"/>
                    <a:pt x="10823" y="93310"/>
                    <a:pt x="9728" y="92631"/>
                  </a:cubicBezTo>
                  <a:cubicBezTo>
                    <a:pt x="8358" y="91786"/>
                    <a:pt x="7680" y="90238"/>
                    <a:pt x="7680" y="88011"/>
                  </a:cubicBezTo>
                  <a:lnTo>
                    <a:pt x="7680" y="87023"/>
                  </a:lnTo>
                  <a:lnTo>
                    <a:pt x="6692" y="86844"/>
                  </a:lnTo>
                  <a:cubicBezTo>
                    <a:pt x="6477" y="86797"/>
                    <a:pt x="1203" y="85749"/>
                    <a:pt x="1203" y="80498"/>
                  </a:cubicBezTo>
                  <a:lnTo>
                    <a:pt x="1203" y="33421"/>
                  </a:lnTo>
                  <a:cubicBezTo>
                    <a:pt x="1203" y="28171"/>
                    <a:pt x="6477" y="27135"/>
                    <a:pt x="6692" y="27087"/>
                  </a:cubicBezTo>
                  <a:lnTo>
                    <a:pt x="7668" y="26909"/>
                  </a:lnTo>
                  <a:lnTo>
                    <a:pt x="7668" y="25908"/>
                  </a:lnTo>
                  <a:cubicBezTo>
                    <a:pt x="7668" y="23694"/>
                    <a:pt x="8346" y="22146"/>
                    <a:pt x="9716" y="21301"/>
                  </a:cubicBezTo>
                  <a:cubicBezTo>
                    <a:pt x="10799" y="20622"/>
                    <a:pt x="11966" y="20598"/>
                    <a:pt x="12097" y="20598"/>
                  </a:cubicBezTo>
                  <a:lnTo>
                    <a:pt x="13335" y="20646"/>
                  </a:lnTo>
                  <a:lnTo>
                    <a:pt x="13335" y="19408"/>
                  </a:lnTo>
                  <a:cubicBezTo>
                    <a:pt x="13335" y="16479"/>
                    <a:pt x="14288" y="14371"/>
                    <a:pt x="16157" y="13204"/>
                  </a:cubicBezTo>
                  <a:cubicBezTo>
                    <a:pt x="17717" y="12216"/>
                    <a:pt x="19526" y="12073"/>
                    <a:pt x="20467" y="12073"/>
                  </a:cubicBezTo>
                  <a:cubicBezTo>
                    <a:pt x="20812" y="12073"/>
                    <a:pt x="21003" y="12085"/>
                    <a:pt x="21015" y="12085"/>
                  </a:cubicBezTo>
                  <a:lnTo>
                    <a:pt x="22324" y="12216"/>
                  </a:lnTo>
                  <a:lnTo>
                    <a:pt x="22324" y="10907"/>
                  </a:lnTo>
                  <a:cubicBezTo>
                    <a:pt x="22324" y="8049"/>
                    <a:pt x="26361" y="5561"/>
                    <a:pt x="29813" y="4311"/>
                  </a:cubicBezTo>
                  <a:cubicBezTo>
                    <a:pt x="31504" y="3703"/>
                    <a:pt x="32611" y="2870"/>
                    <a:pt x="33290" y="2132"/>
                  </a:cubicBezTo>
                  <a:close/>
                  <a:moveTo>
                    <a:pt x="33278" y="0"/>
                  </a:moveTo>
                  <a:cubicBezTo>
                    <a:pt x="33278" y="0"/>
                    <a:pt x="32635" y="2025"/>
                    <a:pt x="29373" y="3215"/>
                  </a:cubicBezTo>
                  <a:cubicBezTo>
                    <a:pt x="26134" y="4394"/>
                    <a:pt x="21122" y="7085"/>
                    <a:pt x="21122" y="10918"/>
                  </a:cubicBezTo>
                  <a:cubicBezTo>
                    <a:pt x="21122" y="10918"/>
                    <a:pt x="20879" y="10893"/>
                    <a:pt x="20473" y="10893"/>
                  </a:cubicBezTo>
                  <a:cubicBezTo>
                    <a:pt x="18410" y="10893"/>
                    <a:pt x="12145" y="11542"/>
                    <a:pt x="12145" y="19420"/>
                  </a:cubicBezTo>
                  <a:cubicBezTo>
                    <a:pt x="12145" y="19420"/>
                    <a:pt x="12130" y="19419"/>
                    <a:pt x="12102" y="19419"/>
                  </a:cubicBezTo>
                  <a:cubicBezTo>
                    <a:pt x="11583" y="19419"/>
                    <a:pt x="6477" y="19580"/>
                    <a:pt x="6477" y="25908"/>
                  </a:cubicBezTo>
                  <a:cubicBezTo>
                    <a:pt x="6477" y="25908"/>
                    <a:pt x="0" y="27075"/>
                    <a:pt x="0" y="33421"/>
                  </a:cubicBezTo>
                  <a:lnTo>
                    <a:pt x="0" y="80510"/>
                  </a:lnTo>
                  <a:cubicBezTo>
                    <a:pt x="0" y="86868"/>
                    <a:pt x="6477" y="88035"/>
                    <a:pt x="6477" y="88035"/>
                  </a:cubicBezTo>
                  <a:cubicBezTo>
                    <a:pt x="6477" y="94364"/>
                    <a:pt x="11583" y="94524"/>
                    <a:pt x="12102" y="94524"/>
                  </a:cubicBezTo>
                  <a:cubicBezTo>
                    <a:pt x="12130" y="94524"/>
                    <a:pt x="12145" y="94524"/>
                    <a:pt x="12145" y="94524"/>
                  </a:cubicBezTo>
                  <a:cubicBezTo>
                    <a:pt x="12145" y="102380"/>
                    <a:pt x="18361" y="103040"/>
                    <a:pt x="20448" y="103040"/>
                  </a:cubicBezTo>
                  <a:cubicBezTo>
                    <a:pt x="20869" y="103040"/>
                    <a:pt x="21122" y="103013"/>
                    <a:pt x="21122" y="103013"/>
                  </a:cubicBezTo>
                  <a:cubicBezTo>
                    <a:pt x="21122" y="106859"/>
                    <a:pt x="26134" y="109550"/>
                    <a:pt x="29373" y="110728"/>
                  </a:cubicBezTo>
                  <a:cubicBezTo>
                    <a:pt x="32623" y="111907"/>
                    <a:pt x="33278" y="113943"/>
                    <a:pt x="33278" y="113943"/>
                  </a:cubicBezTo>
                  <a:cubicBezTo>
                    <a:pt x="33278" y="113943"/>
                    <a:pt x="33933" y="111919"/>
                    <a:pt x="37172" y="110728"/>
                  </a:cubicBezTo>
                  <a:cubicBezTo>
                    <a:pt x="40422" y="109550"/>
                    <a:pt x="45434" y="106859"/>
                    <a:pt x="45434" y="103013"/>
                  </a:cubicBezTo>
                  <a:cubicBezTo>
                    <a:pt x="45434" y="103013"/>
                    <a:pt x="45683" y="103039"/>
                    <a:pt x="46097" y="103039"/>
                  </a:cubicBezTo>
                  <a:cubicBezTo>
                    <a:pt x="48172" y="103039"/>
                    <a:pt x="54412" y="102385"/>
                    <a:pt x="54412" y="94524"/>
                  </a:cubicBezTo>
                  <a:cubicBezTo>
                    <a:pt x="54412" y="94524"/>
                    <a:pt x="54426" y="94524"/>
                    <a:pt x="54454" y="94524"/>
                  </a:cubicBezTo>
                  <a:cubicBezTo>
                    <a:pt x="54973" y="94524"/>
                    <a:pt x="60079" y="94364"/>
                    <a:pt x="60079" y="88035"/>
                  </a:cubicBezTo>
                  <a:cubicBezTo>
                    <a:pt x="60079" y="88035"/>
                    <a:pt x="66556" y="86868"/>
                    <a:pt x="66556" y="80510"/>
                  </a:cubicBezTo>
                  <a:lnTo>
                    <a:pt x="66556" y="33421"/>
                  </a:lnTo>
                  <a:cubicBezTo>
                    <a:pt x="66556" y="27075"/>
                    <a:pt x="60079" y="25908"/>
                    <a:pt x="60079" y="25908"/>
                  </a:cubicBezTo>
                  <a:cubicBezTo>
                    <a:pt x="60079" y="19580"/>
                    <a:pt x="54973" y="19419"/>
                    <a:pt x="54454" y="19419"/>
                  </a:cubicBezTo>
                  <a:cubicBezTo>
                    <a:pt x="54426" y="19419"/>
                    <a:pt x="54412" y="19420"/>
                    <a:pt x="54412" y="19420"/>
                  </a:cubicBezTo>
                  <a:cubicBezTo>
                    <a:pt x="54412" y="11551"/>
                    <a:pt x="48193" y="10892"/>
                    <a:pt x="46107" y="10892"/>
                  </a:cubicBezTo>
                  <a:cubicBezTo>
                    <a:pt x="45687" y="10892"/>
                    <a:pt x="45434" y="10918"/>
                    <a:pt x="45434" y="10918"/>
                  </a:cubicBezTo>
                  <a:cubicBezTo>
                    <a:pt x="45434" y="7085"/>
                    <a:pt x="40422" y="4394"/>
                    <a:pt x="37183" y="3215"/>
                  </a:cubicBezTo>
                  <a:cubicBezTo>
                    <a:pt x="33933" y="2036"/>
                    <a:pt x="33278" y="0"/>
                    <a:pt x="33278" y="0"/>
                  </a:cubicBezTo>
                  <a:close/>
                </a:path>
              </a:pathLst>
            </a:custGeom>
            <a:gradFill>
              <a:gsLst>
                <a:gs pos="0">
                  <a:srgbClr val="C05200"/>
                </a:gs>
                <a:gs pos="50000">
                  <a:srgbClr val="FFE18B"/>
                </a:gs>
                <a:gs pos="100000">
                  <a:srgbClr val="C05200"/>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 name="مخطط انسيابي: بيانات مخزّنة 55">
            <a:extLst>
              <a:ext uri="{FF2B5EF4-FFF2-40B4-BE49-F238E27FC236}">
                <a16:creationId xmlns:a16="http://schemas.microsoft.com/office/drawing/2014/main" id="{48EDBBE4-571E-4533-9509-0399738075BF}"/>
              </a:ext>
            </a:extLst>
          </p:cNvPr>
          <p:cNvSpPr/>
          <p:nvPr/>
        </p:nvSpPr>
        <p:spPr>
          <a:xfrm>
            <a:off x="897904" y="3172976"/>
            <a:ext cx="1352179" cy="817815"/>
          </a:xfrm>
          <a:prstGeom prst="flowChartOnlineStorage">
            <a:avLst/>
          </a:prstGeom>
          <a:gradFill>
            <a:gsLst>
              <a:gs pos="0">
                <a:schemeClr val="accent5">
                  <a:lumMod val="75000"/>
                </a:schemeClr>
              </a:gs>
              <a:gs pos="100000">
                <a:schemeClr val="accent5">
                  <a:lumMod val="90000"/>
                </a:schemeClr>
              </a:gs>
            </a:gsLst>
            <a:lin ang="5400012" scaled="0"/>
          </a:gradFill>
          <a:ln>
            <a:solidFill>
              <a:schemeClr val="accent6">
                <a:lumMod val="2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endParaRPr lang="ar-SA"/>
          </a:p>
        </p:txBody>
      </p:sp>
      <p:sp>
        <p:nvSpPr>
          <p:cNvPr id="57" name="مخطط انسيابي: بيانات مخزّنة 56">
            <a:extLst>
              <a:ext uri="{FF2B5EF4-FFF2-40B4-BE49-F238E27FC236}">
                <a16:creationId xmlns:a16="http://schemas.microsoft.com/office/drawing/2014/main" id="{E0D0FA16-4E83-49C0-BF13-49BC803C424E}"/>
              </a:ext>
            </a:extLst>
          </p:cNvPr>
          <p:cNvSpPr/>
          <p:nvPr/>
        </p:nvSpPr>
        <p:spPr>
          <a:xfrm flipH="1">
            <a:off x="2250085" y="3172245"/>
            <a:ext cx="1352179" cy="817815"/>
          </a:xfrm>
          <a:prstGeom prst="flowChartOnlineStorage">
            <a:avLst/>
          </a:prstGeom>
          <a:gradFill>
            <a:gsLst>
              <a:gs pos="0">
                <a:schemeClr val="accent5">
                  <a:lumMod val="75000"/>
                </a:schemeClr>
              </a:gs>
              <a:gs pos="100000">
                <a:schemeClr val="accent5">
                  <a:lumMod val="90000"/>
                </a:schemeClr>
              </a:gs>
            </a:gsLst>
            <a:lin ang="5400012" scaled="0"/>
          </a:gradFill>
          <a:ln>
            <a:solidFill>
              <a:schemeClr val="accent6">
                <a:lumMod val="2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endParaRPr lang="ar-SA"/>
          </a:p>
        </p:txBody>
      </p:sp>
      <p:pic>
        <p:nvPicPr>
          <p:cNvPr id="58" name="Picture 2" descr="نتيجة بحث الصور عن ‪right answer‬‏">
            <a:hlinkClick r:id="" action="ppaction://noaction"/>
            <a:extLst>
              <a:ext uri="{FF2B5EF4-FFF2-40B4-BE49-F238E27FC236}">
                <a16:creationId xmlns:a16="http://schemas.microsoft.com/office/drawing/2014/main" id="{6E78EFEA-36D0-4271-868D-0DCFEEFB32B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591" b="19135"/>
          <a:stretch/>
        </p:blipFill>
        <p:spPr bwMode="auto">
          <a:xfrm rot="396356">
            <a:off x="2562687" y="3136562"/>
            <a:ext cx="816914" cy="854820"/>
          </a:xfrm>
          <a:prstGeom prst="rect">
            <a:avLst/>
          </a:prstGeom>
          <a:noFill/>
          <a:extLst>
            <a:ext uri="{909E8E84-426E-40DD-AFC4-6F175D3DCCD1}">
              <a14:hiddenFill xmlns:a14="http://schemas.microsoft.com/office/drawing/2010/main">
                <a:solidFill>
                  <a:srgbClr val="FFFFFF"/>
                </a:solidFill>
              </a14:hiddenFill>
            </a:ext>
          </a:extLst>
        </p:spPr>
      </p:pic>
      <p:pic>
        <p:nvPicPr>
          <p:cNvPr id="59" name="صورة 58" descr="صورة تحتوي على المصباح&#10;&#10;تم إنشاء الوصف تلقائياً">
            <a:hlinkClick r:id="" action="ppaction://noaction"/>
            <a:extLst>
              <a:ext uri="{FF2B5EF4-FFF2-40B4-BE49-F238E27FC236}">
                <a16:creationId xmlns:a16="http://schemas.microsoft.com/office/drawing/2014/main" id="{20B28803-800F-47E4-A6E9-D90F0FE197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2744" y="3220885"/>
            <a:ext cx="655383" cy="739862"/>
          </a:xfrm>
          <a:prstGeom prst="rect">
            <a:avLst/>
          </a:prstGeom>
        </p:spPr>
      </p:pic>
      <p:sp>
        <p:nvSpPr>
          <p:cNvPr id="60" name="مربع نص 59">
            <a:extLst>
              <a:ext uri="{FF2B5EF4-FFF2-40B4-BE49-F238E27FC236}">
                <a16:creationId xmlns:a16="http://schemas.microsoft.com/office/drawing/2014/main" id="{E1F26308-5E74-4957-90E4-A8D21183CB17}"/>
              </a:ext>
            </a:extLst>
          </p:cNvPr>
          <p:cNvSpPr txBox="1"/>
          <p:nvPr/>
        </p:nvSpPr>
        <p:spPr>
          <a:xfrm>
            <a:off x="489638" y="1923656"/>
            <a:ext cx="3544382" cy="1200329"/>
          </a:xfrm>
          <a:prstGeom prst="rect">
            <a:avLst/>
          </a:prstGeom>
          <a:noFill/>
        </p:spPr>
        <p:txBody>
          <a:bodyPr wrap="square" rtlCol="1">
            <a:spAutoFit/>
          </a:bodyPr>
          <a:lstStyle/>
          <a:p>
            <a:pPr algn="ctr">
              <a:lnSpc>
                <a:spcPct val="120000"/>
              </a:lnSpc>
            </a:pPr>
            <a:r>
              <a:rPr lang="ar-SA" sz="2000" b="1" dirty="0">
                <a:solidFill>
                  <a:schemeClr val="accent5"/>
                </a:solidFill>
                <a:effectLst>
                  <a:glow rad="101600">
                    <a:schemeClr val="accent5">
                      <a:lumMod val="25000"/>
                    </a:schemeClr>
                  </a:glow>
                  <a:outerShdw blurRad="38100" dist="38100" dir="2700000" algn="tl">
                    <a:srgbClr val="000000">
                      <a:alpha val="43137"/>
                    </a:srgbClr>
                  </a:outerShdw>
                </a:effectLst>
                <a:latin typeface="Dubai" panose="020B0503030403030204" pitchFamily="34" charset="-78"/>
                <a:cs typeface="Dubai" panose="020B0503030403030204" pitchFamily="34" charset="-78"/>
              </a:rPr>
              <a:t>من الأسباب التي تجعلنا نستخدم التقنية لخدمة التفسير هي اختصار الوقت والجهد وسهولة استخدامها ؟</a:t>
            </a:r>
          </a:p>
        </p:txBody>
      </p:sp>
      <p:sp>
        <p:nvSpPr>
          <p:cNvPr id="66" name="مربع نص 65">
            <a:extLst>
              <a:ext uri="{FF2B5EF4-FFF2-40B4-BE49-F238E27FC236}">
                <a16:creationId xmlns:a16="http://schemas.microsoft.com/office/drawing/2014/main" id="{047B1098-0792-45EE-BF21-7E15AFF89945}"/>
              </a:ext>
            </a:extLst>
          </p:cNvPr>
          <p:cNvSpPr txBox="1"/>
          <p:nvPr/>
        </p:nvSpPr>
        <p:spPr>
          <a:xfrm>
            <a:off x="1900167" y="1484380"/>
            <a:ext cx="808937" cy="400110"/>
          </a:xfrm>
          <a:prstGeom prst="rect">
            <a:avLst/>
          </a:prstGeom>
          <a:noFill/>
        </p:spPr>
        <p:txBody>
          <a:bodyPr wrap="square" rtlCol="1">
            <a:spAutoFit/>
          </a:bodyPr>
          <a:lstStyle/>
          <a:p>
            <a:pPr algn="ctr" rtl="1"/>
            <a:r>
              <a:rPr lang="ar-SA" sz="2000" b="1" dirty="0">
                <a:solidFill>
                  <a:schemeClr val="accent5"/>
                </a:solidFill>
                <a:effectLst>
                  <a:glow rad="114300">
                    <a:srgbClr val="763300"/>
                  </a:glow>
                </a:effectLst>
                <a:latin typeface="Mikhak Bold" panose="02000803000000000000" pitchFamily="2" charset="-78"/>
                <a:cs typeface="Mikhak Bold" panose="02000803000000000000" pitchFamily="2" charset="-78"/>
              </a:rPr>
              <a:t>س 4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18"/>
                                        </p:tgtEl>
                                        <p:attrNameLst>
                                          <p:attrName>style.visibility</p:attrName>
                                        </p:attrNameLst>
                                      </p:cBhvr>
                                      <p:to>
                                        <p:strVal val="visible"/>
                                      </p:to>
                                    </p:set>
                                    <p:animEffect transition="in" filter="barn(inVertical)">
                                      <p:cBhvr>
                                        <p:cTn id="7" dur="1000"/>
                                        <p:tgtEl>
                                          <p:spTgt spid="1418"/>
                                        </p:tgtEl>
                                      </p:cBhvr>
                                    </p:animEffect>
                                  </p:childTnLst>
                                </p:cTn>
                              </p:par>
                              <p:par>
                                <p:cTn id="8" presetID="16" presetClass="entr" presetSubtype="21" fill="hold" grpId="0" nodeType="withEffect">
                                  <p:stCondLst>
                                    <p:cond delay="500"/>
                                  </p:stCondLst>
                                  <p:childTnLst>
                                    <p:set>
                                      <p:cBhvr>
                                        <p:cTn id="9" dur="1" fill="hold">
                                          <p:stCondLst>
                                            <p:cond delay="0"/>
                                          </p:stCondLst>
                                        </p:cTn>
                                        <p:tgtEl>
                                          <p:spTgt spid="1427"/>
                                        </p:tgtEl>
                                        <p:attrNameLst>
                                          <p:attrName>style.visibility</p:attrName>
                                        </p:attrNameLst>
                                      </p:cBhvr>
                                      <p:to>
                                        <p:strVal val="visible"/>
                                      </p:to>
                                    </p:set>
                                    <p:animEffect transition="in" filter="barn(inVertical)">
                                      <p:cBhvr>
                                        <p:cTn id="10" dur="1000"/>
                                        <p:tgtEl>
                                          <p:spTgt spid="1427"/>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23" presetClass="entr" presetSubtype="16"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750" fill="hold"/>
                                        <p:tgtEl>
                                          <p:spTgt spid="52"/>
                                        </p:tgtEl>
                                        <p:attrNameLst>
                                          <p:attrName>ppt_w</p:attrName>
                                        </p:attrNameLst>
                                      </p:cBhvr>
                                      <p:tavLst>
                                        <p:tav tm="0">
                                          <p:val>
                                            <p:fltVal val="0"/>
                                          </p:val>
                                        </p:tav>
                                        <p:tav tm="100000">
                                          <p:val>
                                            <p:strVal val="#ppt_w"/>
                                          </p:val>
                                        </p:tav>
                                      </p:tavLst>
                                    </p:anim>
                                    <p:anim calcmode="lin" valueType="num">
                                      <p:cBhvr>
                                        <p:cTn id="22" dur="750" fill="hold"/>
                                        <p:tgtEl>
                                          <p:spTgt spid="52"/>
                                        </p:tgtEl>
                                        <p:attrNameLst>
                                          <p:attrName>ppt_h</p:attrName>
                                        </p:attrNameLst>
                                      </p:cBhvr>
                                      <p:tavLst>
                                        <p:tav tm="0">
                                          <p:val>
                                            <p:fltVal val="0"/>
                                          </p:val>
                                        </p:tav>
                                        <p:tav tm="100000">
                                          <p:val>
                                            <p:strVal val="#ppt_h"/>
                                          </p:val>
                                        </p:tav>
                                      </p:tavLst>
                                    </p:anim>
                                  </p:childTnLst>
                                </p:cTn>
                              </p:par>
                            </p:childTnLst>
                          </p:cTn>
                        </p:par>
                        <p:par>
                          <p:cTn id="23" fill="hold">
                            <p:stCondLst>
                              <p:cond delay="1750"/>
                            </p:stCondLst>
                            <p:childTnLst>
                              <p:par>
                                <p:cTn id="24" presetID="41" presetClass="entr" presetSubtype="0" fill="hold" grpId="0" nodeType="afterEffect">
                                  <p:stCondLst>
                                    <p:cond delay="0"/>
                                  </p:stCondLst>
                                  <p:iterate type="wd">
                                    <p:tmPct val="40000"/>
                                  </p:iterate>
                                  <p:childTnLst>
                                    <p:set>
                                      <p:cBhvr>
                                        <p:cTn id="25" dur="1" fill="hold">
                                          <p:stCondLst>
                                            <p:cond delay="0"/>
                                          </p:stCondLst>
                                        </p:cTn>
                                        <p:tgtEl>
                                          <p:spTgt spid="2"/>
                                        </p:tgtEl>
                                        <p:attrNameLst>
                                          <p:attrName>style.visibility</p:attrName>
                                        </p:attrNameLst>
                                      </p:cBhvr>
                                      <p:to>
                                        <p:strVal val="visible"/>
                                      </p:to>
                                    </p:set>
                                    <p:anim calcmode="lin" valueType="num">
                                      <p:cBhvr>
                                        <p:cTn id="26"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2"/>
                                        </p:tgtEl>
                                        <p:attrNameLst>
                                          <p:attrName>ppt_y</p:attrName>
                                        </p:attrNameLst>
                                      </p:cBhvr>
                                      <p:tavLst>
                                        <p:tav tm="0">
                                          <p:val>
                                            <p:strVal val="#ppt_y"/>
                                          </p:val>
                                        </p:tav>
                                        <p:tav tm="100000">
                                          <p:val>
                                            <p:strVal val="#ppt_y"/>
                                          </p:val>
                                        </p:tav>
                                      </p:tavLst>
                                    </p:anim>
                                    <p:anim calcmode="lin" valueType="num">
                                      <p:cBhvr>
                                        <p:cTn id="28"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2"/>
                                        </p:tgtEl>
                                      </p:cBhvr>
                                    </p:animEffect>
                                  </p:childTnLst>
                                </p:cTn>
                              </p:par>
                            </p:childTnLst>
                          </p:cTn>
                        </p:par>
                        <p:par>
                          <p:cTn id="31" fill="hold">
                            <p:stCondLst>
                              <p:cond delay="5450"/>
                            </p:stCondLst>
                            <p:childTnLst>
                              <p:par>
                                <p:cTn id="32" presetID="12" presetClass="entr" presetSubtype="2" fill="hold" grpId="0"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1000"/>
                                        <p:tgtEl>
                                          <p:spTgt spid="4"/>
                                        </p:tgtEl>
                                        <p:attrNameLst>
                                          <p:attrName>ppt_x</p:attrName>
                                        </p:attrNameLst>
                                      </p:cBhvr>
                                      <p:tavLst>
                                        <p:tav tm="0">
                                          <p:val>
                                            <p:strVal val="#ppt_x+#ppt_w*1.125000"/>
                                          </p:val>
                                        </p:tav>
                                        <p:tav tm="100000">
                                          <p:val>
                                            <p:strVal val="#ppt_x"/>
                                          </p:val>
                                        </p:tav>
                                      </p:tavLst>
                                    </p:anim>
                                    <p:animEffect transition="in" filter="wipe(left)">
                                      <p:cBhvr>
                                        <p:cTn id="35" dur="1000"/>
                                        <p:tgtEl>
                                          <p:spTgt spid="4"/>
                                        </p:tgtEl>
                                      </p:cBhvr>
                                    </p:animEffect>
                                  </p:childTnLst>
                                </p:cTn>
                              </p:par>
                              <p:par>
                                <p:cTn id="36" presetID="12" presetClass="entr" presetSubtype="8" fill="hold" grpId="1" nodeType="with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1000"/>
                                        <p:tgtEl>
                                          <p:spTgt spid="37"/>
                                        </p:tgtEl>
                                        <p:attrNameLst>
                                          <p:attrName>ppt_x</p:attrName>
                                        </p:attrNameLst>
                                      </p:cBhvr>
                                      <p:tavLst>
                                        <p:tav tm="0">
                                          <p:val>
                                            <p:strVal val="#ppt_x-#ppt_w*1.125000"/>
                                          </p:val>
                                        </p:tav>
                                        <p:tav tm="100000">
                                          <p:val>
                                            <p:strVal val="#ppt_x"/>
                                          </p:val>
                                        </p:tav>
                                      </p:tavLst>
                                    </p:anim>
                                    <p:animEffect transition="in" filter="wipe(right)">
                                      <p:cBhvr>
                                        <p:cTn id="39" dur="1000"/>
                                        <p:tgtEl>
                                          <p:spTgt spid="37"/>
                                        </p:tgtEl>
                                      </p:cBhvr>
                                    </p:animEffect>
                                  </p:childTnLst>
                                </p:cTn>
                              </p:par>
                            </p:childTnLst>
                          </p:cTn>
                        </p:par>
                        <p:par>
                          <p:cTn id="40" fill="hold">
                            <p:stCondLst>
                              <p:cond delay="6450"/>
                            </p:stCondLst>
                            <p:childTnLst>
                              <p:par>
                                <p:cTn id="41" presetID="23" presetClass="entr" presetSubtype="16" fill="hold" nodeType="after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p:cTn id="43" dur="1000" fill="hold"/>
                                        <p:tgtEl>
                                          <p:spTgt spid="30"/>
                                        </p:tgtEl>
                                        <p:attrNameLst>
                                          <p:attrName>ppt_w</p:attrName>
                                        </p:attrNameLst>
                                      </p:cBhvr>
                                      <p:tavLst>
                                        <p:tav tm="0">
                                          <p:val>
                                            <p:fltVal val="0"/>
                                          </p:val>
                                        </p:tav>
                                        <p:tav tm="100000">
                                          <p:val>
                                            <p:strVal val="#ppt_w"/>
                                          </p:val>
                                        </p:tav>
                                      </p:tavLst>
                                    </p:anim>
                                    <p:anim calcmode="lin" valueType="num">
                                      <p:cBhvr>
                                        <p:cTn id="44" dur="1000" fill="hold"/>
                                        <p:tgtEl>
                                          <p:spTgt spid="30"/>
                                        </p:tgtEl>
                                        <p:attrNameLst>
                                          <p:attrName>ppt_h</p:attrName>
                                        </p:attrNameLst>
                                      </p:cBhvr>
                                      <p:tavLst>
                                        <p:tav tm="0">
                                          <p:val>
                                            <p:fltVal val="0"/>
                                          </p:val>
                                        </p:tav>
                                        <p:tav tm="100000">
                                          <p:val>
                                            <p:strVal val="#ppt_h"/>
                                          </p:val>
                                        </p:tav>
                                      </p:tavLst>
                                    </p:anim>
                                  </p:childTnLst>
                                </p:cTn>
                              </p:par>
                              <p:par>
                                <p:cTn id="45" presetID="23" presetClass="entr" presetSubtype="16" fill="hold" nodeType="with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p:cTn id="47" dur="1000" fill="hold"/>
                                        <p:tgtEl>
                                          <p:spTgt spid="31"/>
                                        </p:tgtEl>
                                        <p:attrNameLst>
                                          <p:attrName>ppt_w</p:attrName>
                                        </p:attrNameLst>
                                      </p:cBhvr>
                                      <p:tavLst>
                                        <p:tav tm="0">
                                          <p:val>
                                            <p:fltVal val="0"/>
                                          </p:val>
                                        </p:tav>
                                        <p:tav tm="100000">
                                          <p:val>
                                            <p:strVal val="#ppt_w"/>
                                          </p:val>
                                        </p:tav>
                                      </p:tavLst>
                                    </p:anim>
                                    <p:anim calcmode="lin" valueType="num">
                                      <p:cBhvr>
                                        <p:cTn id="48" dur="1000" fill="hold"/>
                                        <p:tgtEl>
                                          <p:spTgt spid="31"/>
                                        </p:tgtEl>
                                        <p:attrNameLst>
                                          <p:attrName>ppt_h</p:attrName>
                                        </p:attrNameLst>
                                      </p:cBhvr>
                                      <p:tavLst>
                                        <p:tav tm="0">
                                          <p:val>
                                            <p:fltVal val="0"/>
                                          </p:val>
                                        </p:tav>
                                        <p:tav tm="100000">
                                          <p:val>
                                            <p:strVal val="#ppt_h"/>
                                          </p:val>
                                        </p:tav>
                                      </p:tavLst>
                                    </p:anim>
                                  </p:childTnLst>
                                </p:cTn>
                              </p:par>
                              <p:par>
                                <p:cTn id="49" presetID="32" presetClass="emph" presetSubtype="0" repeatCount="indefinite" fill="hold" nodeType="withEffect">
                                  <p:stCondLst>
                                    <p:cond delay="0"/>
                                  </p:stCondLst>
                                  <p:childTnLst>
                                    <p:animRot by="120000">
                                      <p:cBhvr>
                                        <p:cTn id="50" dur="100" fill="hold">
                                          <p:stCondLst>
                                            <p:cond delay="0"/>
                                          </p:stCondLst>
                                        </p:cTn>
                                        <p:tgtEl>
                                          <p:spTgt spid="30"/>
                                        </p:tgtEl>
                                        <p:attrNameLst>
                                          <p:attrName>r</p:attrName>
                                        </p:attrNameLst>
                                      </p:cBhvr>
                                    </p:animRot>
                                    <p:animRot by="-240000">
                                      <p:cBhvr>
                                        <p:cTn id="51" dur="200" fill="hold">
                                          <p:stCondLst>
                                            <p:cond delay="200"/>
                                          </p:stCondLst>
                                        </p:cTn>
                                        <p:tgtEl>
                                          <p:spTgt spid="30"/>
                                        </p:tgtEl>
                                        <p:attrNameLst>
                                          <p:attrName>r</p:attrName>
                                        </p:attrNameLst>
                                      </p:cBhvr>
                                    </p:animRot>
                                    <p:animRot by="240000">
                                      <p:cBhvr>
                                        <p:cTn id="52" dur="200" fill="hold">
                                          <p:stCondLst>
                                            <p:cond delay="400"/>
                                          </p:stCondLst>
                                        </p:cTn>
                                        <p:tgtEl>
                                          <p:spTgt spid="30"/>
                                        </p:tgtEl>
                                        <p:attrNameLst>
                                          <p:attrName>r</p:attrName>
                                        </p:attrNameLst>
                                      </p:cBhvr>
                                    </p:animRot>
                                    <p:animRot by="-240000">
                                      <p:cBhvr>
                                        <p:cTn id="53" dur="200" fill="hold">
                                          <p:stCondLst>
                                            <p:cond delay="600"/>
                                          </p:stCondLst>
                                        </p:cTn>
                                        <p:tgtEl>
                                          <p:spTgt spid="30"/>
                                        </p:tgtEl>
                                        <p:attrNameLst>
                                          <p:attrName>r</p:attrName>
                                        </p:attrNameLst>
                                      </p:cBhvr>
                                    </p:animRot>
                                    <p:animRot by="120000">
                                      <p:cBhvr>
                                        <p:cTn id="54" dur="200" fill="hold">
                                          <p:stCondLst>
                                            <p:cond delay="800"/>
                                          </p:stCondLst>
                                        </p:cTn>
                                        <p:tgtEl>
                                          <p:spTgt spid="30"/>
                                        </p:tgtEl>
                                        <p:attrNameLst>
                                          <p:attrName>r</p:attrName>
                                        </p:attrNameLst>
                                      </p:cBhvr>
                                    </p:animRot>
                                  </p:childTnLst>
                                </p:cTn>
                              </p:par>
                              <p:par>
                                <p:cTn id="55" presetID="32" presetClass="emph" presetSubtype="0" repeatCount="indefinite" fill="hold" nodeType="withEffect">
                                  <p:stCondLst>
                                    <p:cond delay="0"/>
                                  </p:stCondLst>
                                  <p:childTnLst>
                                    <p:animRot by="120000">
                                      <p:cBhvr>
                                        <p:cTn id="56" dur="100" fill="hold">
                                          <p:stCondLst>
                                            <p:cond delay="0"/>
                                          </p:stCondLst>
                                        </p:cTn>
                                        <p:tgtEl>
                                          <p:spTgt spid="31"/>
                                        </p:tgtEl>
                                        <p:attrNameLst>
                                          <p:attrName>r</p:attrName>
                                        </p:attrNameLst>
                                      </p:cBhvr>
                                    </p:animRot>
                                    <p:animRot by="-240000">
                                      <p:cBhvr>
                                        <p:cTn id="57" dur="200" fill="hold">
                                          <p:stCondLst>
                                            <p:cond delay="200"/>
                                          </p:stCondLst>
                                        </p:cTn>
                                        <p:tgtEl>
                                          <p:spTgt spid="31"/>
                                        </p:tgtEl>
                                        <p:attrNameLst>
                                          <p:attrName>r</p:attrName>
                                        </p:attrNameLst>
                                      </p:cBhvr>
                                    </p:animRot>
                                    <p:animRot by="240000">
                                      <p:cBhvr>
                                        <p:cTn id="58" dur="200" fill="hold">
                                          <p:stCondLst>
                                            <p:cond delay="400"/>
                                          </p:stCondLst>
                                        </p:cTn>
                                        <p:tgtEl>
                                          <p:spTgt spid="31"/>
                                        </p:tgtEl>
                                        <p:attrNameLst>
                                          <p:attrName>r</p:attrName>
                                        </p:attrNameLst>
                                      </p:cBhvr>
                                    </p:animRot>
                                    <p:animRot by="-240000">
                                      <p:cBhvr>
                                        <p:cTn id="59" dur="200" fill="hold">
                                          <p:stCondLst>
                                            <p:cond delay="600"/>
                                          </p:stCondLst>
                                        </p:cTn>
                                        <p:tgtEl>
                                          <p:spTgt spid="31"/>
                                        </p:tgtEl>
                                        <p:attrNameLst>
                                          <p:attrName>r</p:attrName>
                                        </p:attrNameLst>
                                      </p:cBhvr>
                                    </p:animRot>
                                    <p:animRot by="120000">
                                      <p:cBhvr>
                                        <p:cTn id="60" dur="200" fill="hold">
                                          <p:stCondLst>
                                            <p:cond delay="800"/>
                                          </p:stCondLst>
                                        </p:cTn>
                                        <p:tgtEl>
                                          <p:spTgt spid="31"/>
                                        </p:tgtEl>
                                        <p:attrNameLst>
                                          <p:attrName>r</p:attrName>
                                        </p:attrNameLst>
                                      </p:cBhvr>
                                    </p:animRot>
                                  </p:childTnLst>
                                </p:cTn>
                              </p:par>
                            </p:childTnLst>
                          </p:cTn>
                        </p:par>
                      </p:childTnLst>
                    </p:cTn>
                  </p:par>
                  <p:par>
                    <p:cTn id="61" fill="hold">
                      <p:stCondLst>
                        <p:cond delay="indefinite"/>
                      </p:stCondLst>
                      <p:childTnLst>
                        <p:par>
                          <p:cTn id="62" fill="hold">
                            <p:stCondLst>
                              <p:cond delay="0"/>
                            </p:stCondLst>
                            <p:childTnLst>
                              <p:par>
                                <p:cTn id="63" presetID="1" presetClass="emph" presetSubtype="2" fill="hold" nodeType="clickEffect">
                                  <p:stCondLst>
                                    <p:cond delay="0"/>
                                  </p:stCondLst>
                                  <p:childTnLst>
                                    <p:animClr clrSpc="rgb" dir="cw">
                                      <p:cBhvr>
                                        <p:cTn id="64" dur="1000" fill="hold"/>
                                        <p:tgtEl>
                                          <p:spTgt spid="4"/>
                                        </p:tgtEl>
                                        <p:attrNameLst>
                                          <p:attrName>fillcolor</p:attrName>
                                        </p:attrNameLst>
                                      </p:cBhvr>
                                      <p:to>
                                        <a:srgbClr val="92D050"/>
                                      </p:to>
                                    </p:animClr>
                                    <p:set>
                                      <p:cBhvr>
                                        <p:cTn id="65" dur="1000" fill="hold"/>
                                        <p:tgtEl>
                                          <p:spTgt spid="4"/>
                                        </p:tgtEl>
                                        <p:attrNameLst>
                                          <p:attrName>fill.type</p:attrName>
                                        </p:attrNameLst>
                                      </p:cBhvr>
                                      <p:to>
                                        <p:strVal val="solid"/>
                                      </p:to>
                                    </p:set>
                                    <p:set>
                                      <p:cBhvr>
                                        <p:cTn id="66" dur="1000" fill="hold"/>
                                        <p:tgtEl>
                                          <p:spTgt spid="4"/>
                                        </p:tgtEl>
                                        <p:attrNameLst>
                                          <p:attrName>fill.on</p:attrName>
                                        </p:attrNameLst>
                                      </p:cBhvr>
                                      <p:to>
                                        <p:strVal val="true"/>
                                      </p:to>
                                    </p:set>
                                  </p:childTnLst>
                                </p:cTn>
                              </p:par>
                            </p:childTnLst>
                          </p:cTn>
                        </p:par>
                      </p:childTnLst>
                    </p:cTn>
                  </p:par>
                  <p:par>
                    <p:cTn id="67" fill="hold">
                      <p:stCondLst>
                        <p:cond delay="indefinite"/>
                      </p:stCondLst>
                      <p:childTnLst>
                        <p:par>
                          <p:cTn id="68" fill="hold">
                            <p:stCondLst>
                              <p:cond delay="0"/>
                            </p:stCondLst>
                            <p:childTnLst>
                              <p:par>
                                <p:cTn id="69" presetID="47" presetClass="entr" presetSubtype="0" fill="hold" nodeType="clickEffect">
                                  <p:stCondLst>
                                    <p:cond delay="0"/>
                                  </p:stCondLst>
                                  <p:childTnLst>
                                    <p:set>
                                      <p:cBhvr>
                                        <p:cTn id="70" dur="1" fill="hold">
                                          <p:stCondLst>
                                            <p:cond delay="0"/>
                                          </p:stCondLst>
                                        </p:cTn>
                                        <p:tgtEl>
                                          <p:spTgt spid="53"/>
                                        </p:tgtEl>
                                        <p:attrNameLst>
                                          <p:attrName>style.visibility</p:attrName>
                                        </p:attrNameLst>
                                      </p:cBhvr>
                                      <p:to>
                                        <p:strVal val="visible"/>
                                      </p:to>
                                    </p:set>
                                    <p:animEffect transition="in" filter="fade">
                                      <p:cBhvr>
                                        <p:cTn id="71" dur="1000"/>
                                        <p:tgtEl>
                                          <p:spTgt spid="53"/>
                                        </p:tgtEl>
                                      </p:cBhvr>
                                    </p:animEffect>
                                    <p:anim calcmode="lin" valueType="num">
                                      <p:cBhvr>
                                        <p:cTn id="72" dur="1000" fill="hold"/>
                                        <p:tgtEl>
                                          <p:spTgt spid="53"/>
                                        </p:tgtEl>
                                        <p:attrNameLst>
                                          <p:attrName>ppt_x</p:attrName>
                                        </p:attrNameLst>
                                      </p:cBhvr>
                                      <p:tavLst>
                                        <p:tav tm="0">
                                          <p:val>
                                            <p:strVal val="#ppt_x"/>
                                          </p:val>
                                        </p:tav>
                                        <p:tav tm="100000">
                                          <p:val>
                                            <p:strVal val="#ppt_x"/>
                                          </p:val>
                                        </p:tav>
                                      </p:tavLst>
                                    </p:anim>
                                    <p:anim calcmode="lin" valueType="num">
                                      <p:cBhvr>
                                        <p:cTn id="73" dur="1000" fill="hold"/>
                                        <p:tgtEl>
                                          <p:spTgt spid="53"/>
                                        </p:tgtEl>
                                        <p:attrNameLst>
                                          <p:attrName>ppt_y</p:attrName>
                                        </p:attrNameLst>
                                      </p:cBhvr>
                                      <p:tavLst>
                                        <p:tav tm="0">
                                          <p:val>
                                            <p:strVal val="#ppt_y-.1"/>
                                          </p:val>
                                        </p:tav>
                                        <p:tav tm="100000">
                                          <p:val>
                                            <p:strVal val="#ppt_y"/>
                                          </p:val>
                                        </p:tav>
                                      </p:tavLst>
                                    </p:anim>
                                  </p:childTnLst>
                                </p:cTn>
                              </p:par>
                            </p:childTnLst>
                          </p:cTn>
                        </p:par>
                        <p:par>
                          <p:cTn id="74" fill="hold">
                            <p:stCondLst>
                              <p:cond delay="1000"/>
                            </p:stCondLst>
                            <p:childTnLst>
                              <p:par>
                                <p:cTn id="75" presetID="23" presetClass="entr" presetSubtype="16" fill="hold" grpId="0" nodeType="afterEffect">
                                  <p:stCondLst>
                                    <p:cond delay="0"/>
                                  </p:stCondLst>
                                  <p:childTnLst>
                                    <p:set>
                                      <p:cBhvr>
                                        <p:cTn id="76" dur="1" fill="hold">
                                          <p:stCondLst>
                                            <p:cond delay="0"/>
                                          </p:stCondLst>
                                        </p:cTn>
                                        <p:tgtEl>
                                          <p:spTgt spid="66"/>
                                        </p:tgtEl>
                                        <p:attrNameLst>
                                          <p:attrName>style.visibility</p:attrName>
                                        </p:attrNameLst>
                                      </p:cBhvr>
                                      <p:to>
                                        <p:strVal val="visible"/>
                                      </p:to>
                                    </p:set>
                                    <p:anim calcmode="lin" valueType="num">
                                      <p:cBhvr>
                                        <p:cTn id="77" dur="750" fill="hold"/>
                                        <p:tgtEl>
                                          <p:spTgt spid="66"/>
                                        </p:tgtEl>
                                        <p:attrNameLst>
                                          <p:attrName>ppt_w</p:attrName>
                                        </p:attrNameLst>
                                      </p:cBhvr>
                                      <p:tavLst>
                                        <p:tav tm="0">
                                          <p:val>
                                            <p:fltVal val="0"/>
                                          </p:val>
                                        </p:tav>
                                        <p:tav tm="100000">
                                          <p:val>
                                            <p:strVal val="#ppt_w"/>
                                          </p:val>
                                        </p:tav>
                                      </p:tavLst>
                                    </p:anim>
                                    <p:anim calcmode="lin" valueType="num">
                                      <p:cBhvr>
                                        <p:cTn id="78" dur="750" fill="hold"/>
                                        <p:tgtEl>
                                          <p:spTgt spid="66"/>
                                        </p:tgtEl>
                                        <p:attrNameLst>
                                          <p:attrName>ppt_h</p:attrName>
                                        </p:attrNameLst>
                                      </p:cBhvr>
                                      <p:tavLst>
                                        <p:tav tm="0">
                                          <p:val>
                                            <p:fltVal val="0"/>
                                          </p:val>
                                        </p:tav>
                                        <p:tav tm="100000">
                                          <p:val>
                                            <p:strVal val="#ppt_h"/>
                                          </p:val>
                                        </p:tav>
                                      </p:tavLst>
                                    </p:anim>
                                  </p:childTnLst>
                                </p:cTn>
                              </p:par>
                            </p:childTnLst>
                          </p:cTn>
                        </p:par>
                        <p:par>
                          <p:cTn id="79" fill="hold">
                            <p:stCondLst>
                              <p:cond delay="1750"/>
                            </p:stCondLst>
                            <p:childTnLst>
                              <p:par>
                                <p:cTn id="80" presetID="41" presetClass="entr" presetSubtype="0" fill="hold" grpId="0" nodeType="afterEffect">
                                  <p:stCondLst>
                                    <p:cond delay="0"/>
                                  </p:stCondLst>
                                  <p:iterate type="wd">
                                    <p:tmPct val="40000"/>
                                  </p:iterate>
                                  <p:childTnLst>
                                    <p:set>
                                      <p:cBhvr>
                                        <p:cTn id="81" dur="1" fill="hold">
                                          <p:stCondLst>
                                            <p:cond delay="0"/>
                                          </p:stCondLst>
                                        </p:cTn>
                                        <p:tgtEl>
                                          <p:spTgt spid="60"/>
                                        </p:tgtEl>
                                        <p:attrNameLst>
                                          <p:attrName>style.visibility</p:attrName>
                                        </p:attrNameLst>
                                      </p:cBhvr>
                                      <p:to>
                                        <p:strVal val="visible"/>
                                      </p:to>
                                    </p:set>
                                    <p:anim calcmode="lin" valueType="num">
                                      <p:cBhvr>
                                        <p:cTn id="82" dur="500" fill="hold"/>
                                        <p:tgtEl>
                                          <p:spTgt spid="60"/>
                                        </p:tgtEl>
                                        <p:attrNameLst>
                                          <p:attrName>ppt_x</p:attrName>
                                        </p:attrNameLst>
                                      </p:cBhvr>
                                      <p:tavLst>
                                        <p:tav tm="0">
                                          <p:val>
                                            <p:strVal val="#ppt_x"/>
                                          </p:val>
                                        </p:tav>
                                        <p:tav tm="50000">
                                          <p:val>
                                            <p:strVal val="#ppt_x+.1"/>
                                          </p:val>
                                        </p:tav>
                                        <p:tav tm="100000">
                                          <p:val>
                                            <p:strVal val="#ppt_x"/>
                                          </p:val>
                                        </p:tav>
                                      </p:tavLst>
                                    </p:anim>
                                    <p:anim calcmode="lin" valueType="num">
                                      <p:cBhvr>
                                        <p:cTn id="83" dur="500" fill="hold"/>
                                        <p:tgtEl>
                                          <p:spTgt spid="60"/>
                                        </p:tgtEl>
                                        <p:attrNameLst>
                                          <p:attrName>ppt_y</p:attrName>
                                        </p:attrNameLst>
                                      </p:cBhvr>
                                      <p:tavLst>
                                        <p:tav tm="0">
                                          <p:val>
                                            <p:strVal val="#ppt_y"/>
                                          </p:val>
                                        </p:tav>
                                        <p:tav tm="100000">
                                          <p:val>
                                            <p:strVal val="#ppt_y"/>
                                          </p:val>
                                        </p:tav>
                                      </p:tavLst>
                                    </p:anim>
                                    <p:anim calcmode="lin" valueType="num">
                                      <p:cBhvr>
                                        <p:cTn id="84" dur="500" fill="hold"/>
                                        <p:tgtEl>
                                          <p:spTgt spid="60"/>
                                        </p:tgtEl>
                                        <p:attrNameLst>
                                          <p:attrName>ppt_h</p:attrName>
                                        </p:attrNameLst>
                                      </p:cBhvr>
                                      <p:tavLst>
                                        <p:tav tm="0">
                                          <p:val>
                                            <p:strVal val="#ppt_h/10"/>
                                          </p:val>
                                        </p:tav>
                                        <p:tav tm="50000">
                                          <p:val>
                                            <p:strVal val="#ppt_h+.01"/>
                                          </p:val>
                                        </p:tav>
                                        <p:tav tm="100000">
                                          <p:val>
                                            <p:strVal val="#ppt_h"/>
                                          </p:val>
                                        </p:tav>
                                      </p:tavLst>
                                    </p:anim>
                                    <p:anim calcmode="lin" valueType="num">
                                      <p:cBhvr>
                                        <p:cTn id="85" dur="500" fill="hold"/>
                                        <p:tgtEl>
                                          <p:spTgt spid="60"/>
                                        </p:tgtEl>
                                        <p:attrNameLst>
                                          <p:attrName>ppt_w</p:attrName>
                                        </p:attrNameLst>
                                      </p:cBhvr>
                                      <p:tavLst>
                                        <p:tav tm="0">
                                          <p:val>
                                            <p:strVal val="#ppt_w/10"/>
                                          </p:val>
                                        </p:tav>
                                        <p:tav tm="50000">
                                          <p:val>
                                            <p:strVal val="#ppt_w+.01"/>
                                          </p:val>
                                        </p:tav>
                                        <p:tav tm="100000">
                                          <p:val>
                                            <p:strVal val="#ppt_w"/>
                                          </p:val>
                                        </p:tav>
                                      </p:tavLst>
                                    </p:anim>
                                    <p:animEffect transition="in" filter="fade">
                                      <p:cBhvr>
                                        <p:cTn id="86" dur="500" tmFilter="0,0; .5, 1; 1, 1"/>
                                        <p:tgtEl>
                                          <p:spTgt spid="60"/>
                                        </p:tgtEl>
                                      </p:cBhvr>
                                    </p:animEffect>
                                  </p:childTnLst>
                                </p:cTn>
                              </p:par>
                            </p:childTnLst>
                          </p:cTn>
                        </p:par>
                        <p:par>
                          <p:cTn id="87" fill="hold">
                            <p:stCondLst>
                              <p:cond delay="5050"/>
                            </p:stCondLst>
                            <p:childTnLst>
                              <p:par>
                                <p:cTn id="88" presetID="12" presetClass="entr" presetSubtype="2"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additive="base">
                                        <p:cTn id="90" dur="1000"/>
                                        <p:tgtEl>
                                          <p:spTgt spid="56"/>
                                        </p:tgtEl>
                                        <p:attrNameLst>
                                          <p:attrName>ppt_x</p:attrName>
                                        </p:attrNameLst>
                                      </p:cBhvr>
                                      <p:tavLst>
                                        <p:tav tm="0">
                                          <p:val>
                                            <p:strVal val="#ppt_x+#ppt_w*1.125000"/>
                                          </p:val>
                                        </p:tav>
                                        <p:tav tm="100000">
                                          <p:val>
                                            <p:strVal val="#ppt_x"/>
                                          </p:val>
                                        </p:tav>
                                      </p:tavLst>
                                    </p:anim>
                                    <p:animEffect transition="in" filter="wipe(left)">
                                      <p:cBhvr>
                                        <p:cTn id="91" dur="1000"/>
                                        <p:tgtEl>
                                          <p:spTgt spid="56"/>
                                        </p:tgtEl>
                                      </p:cBhvr>
                                    </p:animEffect>
                                  </p:childTnLst>
                                </p:cTn>
                              </p:par>
                              <p:par>
                                <p:cTn id="92" presetID="12" presetClass="entr" presetSubtype="8" fill="hold" grpId="0" nodeType="withEffect">
                                  <p:stCondLst>
                                    <p:cond delay="0"/>
                                  </p:stCondLst>
                                  <p:childTnLst>
                                    <p:set>
                                      <p:cBhvr>
                                        <p:cTn id="93" dur="1" fill="hold">
                                          <p:stCondLst>
                                            <p:cond delay="0"/>
                                          </p:stCondLst>
                                        </p:cTn>
                                        <p:tgtEl>
                                          <p:spTgt spid="57"/>
                                        </p:tgtEl>
                                        <p:attrNameLst>
                                          <p:attrName>style.visibility</p:attrName>
                                        </p:attrNameLst>
                                      </p:cBhvr>
                                      <p:to>
                                        <p:strVal val="visible"/>
                                      </p:to>
                                    </p:set>
                                    <p:anim calcmode="lin" valueType="num">
                                      <p:cBhvr additive="base">
                                        <p:cTn id="94" dur="1000"/>
                                        <p:tgtEl>
                                          <p:spTgt spid="57"/>
                                        </p:tgtEl>
                                        <p:attrNameLst>
                                          <p:attrName>ppt_x</p:attrName>
                                        </p:attrNameLst>
                                      </p:cBhvr>
                                      <p:tavLst>
                                        <p:tav tm="0">
                                          <p:val>
                                            <p:strVal val="#ppt_x-#ppt_w*1.125000"/>
                                          </p:val>
                                        </p:tav>
                                        <p:tav tm="100000">
                                          <p:val>
                                            <p:strVal val="#ppt_x"/>
                                          </p:val>
                                        </p:tav>
                                      </p:tavLst>
                                    </p:anim>
                                    <p:animEffect transition="in" filter="wipe(right)">
                                      <p:cBhvr>
                                        <p:cTn id="95" dur="1000"/>
                                        <p:tgtEl>
                                          <p:spTgt spid="57"/>
                                        </p:tgtEl>
                                      </p:cBhvr>
                                    </p:animEffect>
                                  </p:childTnLst>
                                </p:cTn>
                              </p:par>
                            </p:childTnLst>
                          </p:cTn>
                        </p:par>
                        <p:par>
                          <p:cTn id="96" fill="hold">
                            <p:stCondLst>
                              <p:cond delay="6050"/>
                            </p:stCondLst>
                            <p:childTnLst>
                              <p:par>
                                <p:cTn id="97" presetID="23" presetClass="entr" presetSubtype="16" fill="hold" nodeType="afterEffect">
                                  <p:stCondLst>
                                    <p:cond delay="0"/>
                                  </p:stCondLst>
                                  <p:childTnLst>
                                    <p:set>
                                      <p:cBhvr>
                                        <p:cTn id="98" dur="1" fill="hold">
                                          <p:stCondLst>
                                            <p:cond delay="0"/>
                                          </p:stCondLst>
                                        </p:cTn>
                                        <p:tgtEl>
                                          <p:spTgt spid="58"/>
                                        </p:tgtEl>
                                        <p:attrNameLst>
                                          <p:attrName>style.visibility</p:attrName>
                                        </p:attrNameLst>
                                      </p:cBhvr>
                                      <p:to>
                                        <p:strVal val="visible"/>
                                      </p:to>
                                    </p:set>
                                    <p:anim calcmode="lin" valueType="num">
                                      <p:cBhvr>
                                        <p:cTn id="99" dur="1000" fill="hold"/>
                                        <p:tgtEl>
                                          <p:spTgt spid="58"/>
                                        </p:tgtEl>
                                        <p:attrNameLst>
                                          <p:attrName>ppt_w</p:attrName>
                                        </p:attrNameLst>
                                      </p:cBhvr>
                                      <p:tavLst>
                                        <p:tav tm="0">
                                          <p:val>
                                            <p:fltVal val="0"/>
                                          </p:val>
                                        </p:tav>
                                        <p:tav tm="100000">
                                          <p:val>
                                            <p:strVal val="#ppt_w"/>
                                          </p:val>
                                        </p:tav>
                                      </p:tavLst>
                                    </p:anim>
                                    <p:anim calcmode="lin" valueType="num">
                                      <p:cBhvr>
                                        <p:cTn id="100" dur="1000" fill="hold"/>
                                        <p:tgtEl>
                                          <p:spTgt spid="58"/>
                                        </p:tgtEl>
                                        <p:attrNameLst>
                                          <p:attrName>ppt_h</p:attrName>
                                        </p:attrNameLst>
                                      </p:cBhvr>
                                      <p:tavLst>
                                        <p:tav tm="0">
                                          <p:val>
                                            <p:fltVal val="0"/>
                                          </p:val>
                                        </p:tav>
                                        <p:tav tm="100000">
                                          <p:val>
                                            <p:strVal val="#ppt_h"/>
                                          </p:val>
                                        </p:tav>
                                      </p:tavLst>
                                    </p:anim>
                                  </p:childTnLst>
                                </p:cTn>
                              </p:par>
                              <p:par>
                                <p:cTn id="101" presetID="23" presetClass="entr" presetSubtype="16" fill="hold" nodeType="withEffect">
                                  <p:stCondLst>
                                    <p:cond delay="0"/>
                                  </p:stCondLst>
                                  <p:childTnLst>
                                    <p:set>
                                      <p:cBhvr>
                                        <p:cTn id="102" dur="1" fill="hold">
                                          <p:stCondLst>
                                            <p:cond delay="0"/>
                                          </p:stCondLst>
                                        </p:cTn>
                                        <p:tgtEl>
                                          <p:spTgt spid="59"/>
                                        </p:tgtEl>
                                        <p:attrNameLst>
                                          <p:attrName>style.visibility</p:attrName>
                                        </p:attrNameLst>
                                      </p:cBhvr>
                                      <p:to>
                                        <p:strVal val="visible"/>
                                      </p:to>
                                    </p:set>
                                    <p:anim calcmode="lin" valueType="num">
                                      <p:cBhvr>
                                        <p:cTn id="103" dur="1000" fill="hold"/>
                                        <p:tgtEl>
                                          <p:spTgt spid="59"/>
                                        </p:tgtEl>
                                        <p:attrNameLst>
                                          <p:attrName>ppt_w</p:attrName>
                                        </p:attrNameLst>
                                      </p:cBhvr>
                                      <p:tavLst>
                                        <p:tav tm="0">
                                          <p:val>
                                            <p:fltVal val="0"/>
                                          </p:val>
                                        </p:tav>
                                        <p:tav tm="100000">
                                          <p:val>
                                            <p:strVal val="#ppt_w"/>
                                          </p:val>
                                        </p:tav>
                                      </p:tavLst>
                                    </p:anim>
                                    <p:anim calcmode="lin" valueType="num">
                                      <p:cBhvr>
                                        <p:cTn id="104" dur="1000" fill="hold"/>
                                        <p:tgtEl>
                                          <p:spTgt spid="59"/>
                                        </p:tgtEl>
                                        <p:attrNameLst>
                                          <p:attrName>ppt_h</p:attrName>
                                        </p:attrNameLst>
                                      </p:cBhvr>
                                      <p:tavLst>
                                        <p:tav tm="0">
                                          <p:val>
                                            <p:fltVal val="0"/>
                                          </p:val>
                                        </p:tav>
                                        <p:tav tm="100000">
                                          <p:val>
                                            <p:strVal val="#ppt_h"/>
                                          </p:val>
                                        </p:tav>
                                      </p:tavLst>
                                    </p:anim>
                                  </p:childTnLst>
                                </p:cTn>
                              </p:par>
                              <p:par>
                                <p:cTn id="105" presetID="32" presetClass="emph" presetSubtype="0" repeatCount="indefinite" fill="hold" nodeType="withEffect">
                                  <p:stCondLst>
                                    <p:cond delay="0"/>
                                  </p:stCondLst>
                                  <p:childTnLst>
                                    <p:animRot by="120000">
                                      <p:cBhvr>
                                        <p:cTn id="106" dur="100" fill="hold">
                                          <p:stCondLst>
                                            <p:cond delay="0"/>
                                          </p:stCondLst>
                                        </p:cTn>
                                        <p:tgtEl>
                                          <p:spTgt spid="58"/>
                                        </p:tgtEl>
                                        <p:attrNameLst>
                                          <p:attrName>r</p:attrName>
                                        </p:attrNameLst>
                                      </p:cBhvr>
                                    </p:animRot>
                                    <p:animRot by="-240000">
                                      <p:cBhvr>
                                        <p:cTn id="107" dur="200" fill="hold">
                                          <p:stCondLst>
                                            <p:cond delay="200"/>
                                          </p:stCondLst>
                                        </p:cTn>
                                        <p:tgtEl>
                                          <p:spTgt spid="58"/>
                                        </p:tgtEl>
                                        <p:attrNameLst>
                                          <p:attrName>r</p:attrName>
                                        </p:attrNameLst>
                                      </p:cBhvr>
                                    </p:animRot>
                                    <p:animRot by="240000">
                                      <p:cBhvr>
                                        <p:cTn id="108" dur="200" fill="hold">
                                          <p:stCondLst>
                                            <p:cond delay="400"/>
                                          </p:stCondLst>
                                        </p:cTn>
                                        <p:tgtEl>
                                          <p:spTgt spid="58"/>
                                        </p:tgtEl>
                                        <p:attrNameLst>
                                          <p:attrName>r</p:attrName>
                                        </p:attrNameLst>
                                      </p:cBhvr>
                                    </p:animRot>
                                    <p:animRot by="-240000">
                                      <p:cBhvr>
                                        <p:cTn id="109" dur="200" fill="hold">
                                          <p:stCondLst>
                                            <p:cond delay="600"/>
                                          </p:stCondLst>
                                        </p:cTn>
                                        <p:tgtEl>
                                          <p:spTgt spid="58"/>
                                        </p:tgtEl>
                                        <p:attrNameLst>
                                          <p:attrName>r</p:attrName>
                                        </p:attrNameLst>
                                      </p:cBhvr>
                                    </p:animRot>
                                    <p:animRot by="120000">
                                      <p:cBhvr>
                                        <p:cTn id="110" dur="200" fill="hold">
                                          <p:stCondLst>
                                            <p:cond delay="800"/>
                                          </p:stCondLst>
                                        </p:cTn>
                                        <p:tgtEl>
                                          <p:spTgt spid="58"/>
                                        </p:tgtEl>
                                        <p:attrNameLst>
                                          <p:attrName>r</p:attrName>
                                        </p:attrNameLst>
                                      </p:cBhvr>
                                    </p:animRot>
                                  </p:childTnLst>
                                </p:cTn>
                              </p:par>
                              <p:par>
                                <p:cTn id="111" presetID="32" presetClass="emph" presetSubtype="0" repeatCount="indefinite" fill="hold" nodeType="withEffect">
                                  <p:stCondLst>
                                    <p:cond delay="0"/>
                                  </p:stCondLst>
                                  <p:childTnLst>
                                    <p:animRot by="120000">
                                      <p:cBhvr>
                                        <p:cTn id="112" dur="100" fill="hold">
                                          <p:stCondLst>
                                            <p:cond delay="0"/>
                                          </p:stCondLst>
                                        </p:cTn>
                                        <p:tgtEl>
                                          <p:spTgt spid="59"/>
                                        </p:tgtEl>
                                        <p:attrNameLst>
                                          <p:attrName>r</p:attrName>
                                        </p:attrNameLst>
                                      </p:cBhvr>
                                    </p:animRot>
                                    <p:animRot by="-240000">
                                      <p:cBhvr>
                                        <p:cTn id="113" dur="200" fill="hold">
                                          <p:stCondLst>
                                            <p:cond delay="200"/>
                                          </p:stCondLst>
                                        </p:cTn>
                                        <p:tgtEl>
                                          <p:spTgt spid="59"/>
                                        </p:tgtEl>
                                        <p:attrNameLst>
                                          <p:attrName>r</p:attrName>
                                        </p:attrNameLst>
                                      </p:cBhvr>
                                    </p:animRot>
                                    <p:animRot by="240000">
                                      <p:cBhvr>
                                        <p:cTn id="114" dur="200" fill="hold">
                                          <p:stCondLst>
                                            <p:cond delay="400"/>
                                          </p:stCondLst>
                                        </p:cTn>
                                        <p:tgtEl>
                                          <p:spTgt spid="59"/>
                                        </p:tgtEl>
                                        <p:attrNameLst>
                                          <p:attrName>r</p:attrName>
                                        </p:attrNameLst>
                                      </p:cBhvr>
                                    </p:animRot>
                                    <p:animRot by="-240000">
                                      <p:cBhvr>
                                        <p:cTn id="115" dur="200" fill="hold">
                                          <p:stCondLst>
                                            <p:cond delay="600"/>
                                          </p:stCondLst>
                                        </p:cTn>
                                        <p:tgtEl>
                                          <p:spTgt spid="59"/>
                                        </p:tgtEl>
                                        <p:attrNameLst>
                                          <p:attrName>r</p:attrName>
                                        </p:attrNameLst>
                                      </p:cBhvr>
                                    </p:animRot>
                                    <p:animRot by="120000">
                                      <p:cBhvr>
                                        <p:cTn id="116" dur="200" fill="hold">
                                          <p:stCondLst>
                                            <p:cond delay="800"/>
                                          </p:stCondLst>
                                        </p:cTn>
                                        <p:tgtEl>
                                          <p:spTgt spid="59"/>
                                        </p:tgtEl>
                                        <p:attrNameLst>
                                          <p:attrName>r</p:attrName>
                                        </p:attrNameLst>
                                      </p:cBhvr>
                                    </p:animRot>
                                  </p:childTnLst>
                                </p:cTn>
                              </p:par>
                            </p:childTnLst>
                          </p:cTn>
                        </p:par>
                      </p:childTnLst>
                    </p:cTn>
                  </p:par>
                  <p:par>
                    <p:cTn id="117" fill="hold">
                      <p:stCondLst>
                        <p:cond delay="indefinite"/>
                      </p:stCondLst>
                      <p:childTnLst>
                        <p:par>
                          <p:cTn id="118" fill="hold">
                            <p:stCondLst>
                              <p:cond delay="0"/>
                            </p:stCondLst>
                            <p:childTnLst>
                              <p:par>
                                <p:cTn id="119" presetID="1" presetClass="emph" presetSubtype="2" fill="hold" nodeType="clickEffect">
                                  <p:stCondLst>
                                    <p:cond delay="0"/>
                                  </p:stCondLst>
                                  <p:childTnLst>
                                    <p:animClr clrSpc="rgb" dir="cw">
                                      <p:cBhvr>
                                        <p:cTn id="120" dur="1000" fill="hold"/>
                                        <p:tgtEl>
                                          <p:spTgt spid="57"/>
                                        </p:tgtEl>
                                        <p:attrNameLst>
                                          <p:attrName>fillcolor</p:attrName>
                                        </p:attrNameLst>
                                      </p:cBhvr>
                                      <p:to>
                                        <a:srgbClr val="92D050"/>
                                      </p:to>
                                    </p:animClr>
                                    <p:set>
                                      <p:cBhvr>
                                        <p:cTn id="121" dur="1000" fill="hold"/>
                                        <p:tgtEl>
                                          <p:spTgt spid="57"/>
                                        </p:tgtEl>
                                        <p:attrNameLst>
                                          <p:attrName>fill.type</p:attrName>
                                        </p:attrNameLst>
                                      </p:cBhvr>
                                      <p:to>
                                        <p:strVal val="solid"/>
                                      </p:to>
                                    </p:set>
                                    <p:set>
                                      <p:cBhvr>
                                        <p:cTn id="122" dur="1000" fill="hold"/>
                                        <p:tgtEl>
                                          <p:spTgt spid="5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7" grpId="0"/>
      <p:bldP spid="4" grpId="0" animBg="1"/>
      <p:bldP spid="37" grpId="1" animBg="1"/>
      <p:bldP spid="2" grpId="0"/>
      <p:bldP spid="52" grpId="0"/>
      <p:bldP spid="56" grpId="0" animBg="1"/>
      <p:bldP spid="57" grpId="0" animBg="1"/>
      <p:bldP spid="60" grpId="0"/>
      <p:bldP spid="6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684"/>
        <p:cNvGrpSpPr/>
        <p:nvPr/>
      </p:nvGrpSpPr>
      <p:grpSpPr>
        <a:xfrm>
          <a:off x="0" y="0"/>
          <a:ext cx="0" cy="0"/>
          <a:chOff x="0" y="0"/>
          <a:chExt cx="0" cy="0"/>
        </a:xfrm>
      </p:grpSpPr>
      <p:grpSp>
        <p:nvGrpSpPr>
          <p:cNvPr id="14" name="Google Shape;1685;p43">
            <a:extLst>
              <a:ext uri="{FF2B5EF4-FFF2-40B4-BE49-F238E27FC236}">
                <a16:creationId xmlns:a16="http://schemas.microsoft.com/office/drawing/2014/main" id="{0C813DB6-D69F-4514-9B62-1D87FF10DFF4}"/>
              </a:ext>
            </a:extLst>
          </p:cNvPr>
          <p:cNvGrpSpPr/>
          <p:nvPr/>
        </p:nvGrpSpPr>
        <p:grpSpPr>
          <a:xfrm>
            <a:off x="1522151" y="539400"/>
            <a:ext cx="454448" cy="1887747"/>
            <a:chOff x="3846700" y="-166175"/>
            <a:chExt cx="454448" cy="1887747"/>
          </a:xfrm>
        </p:grpSpPr>
        <p:sp>
          <p:nvSpPr>
            <p:cNvPr id="15" name="Google Shape;1686;p43">
              <a:extLst>
                <a:ext uri="{FF2B5EF4-FFF2-40B4-BE49-F238E27FC236}">
                  <a16:creationId xmlns:a16="http://schemas.microsoft.com/office/drawing/2014/main" id="{51FBE830-440C-4CBB-8ED3-D03536F3239C}"/>
                </a:ext>
              </a:extLst>
            </p:cNvPr>
            <p:cNvSpPr/>
            <p:nvPr/>
          </p:nvSpPr>
          <p:spPr>
            <a:xfrm>
              <a:off x="4049360" y="-166175"/>
              <a:ext cx="49138" cy="855316"/>
            </a:xfrm>
            <a:custGeom>
              <a:avLst/>
              <a:gdLst/>
              <a:ahLst/>
              <a:cxnLst/>
              <a:rect l="l" t="t" r="r" b="b"/>
              <a:pathLst>
                <a:path w="918" h="15979" extrusionOk="0">
                  <a:moveTo>
                    <a:pt x="453" y="0"/>
                  </a:moveTo>
                  <a:cubicBezTo>
                    <a:pt x="274" y="0"/>
                    <a:pt x="131" y="143"/>
                    <a:pt x="131" y="322"/>
                  </a:cubicBezTo>
                  <a:cubicBezTo>
                    <a:pt x="131" y="488"/>
                    <a:pt x="251" y="619"/>
                    <a:pt x="417" y="655"/>
                  </a:cubicBezTo>
                  <a:cubicBezTo>
                    <a:pt x="251" y="679"/>
                    <a:pt x="131" y="822"/>
                    <a:pt x="131" y="977"/>
                  </a:cubicBezTo>
                  <a:cubicBezTo>
                    <a:pt x="131" y="1143"/>
                    <a:pt x="251" y="1274"/>
                    <a:pt x="417" y="1310"/>
                  </a:cubicBezTo>
                  <a:cubicBezTo>
                    <a:pt x="251" y="1334"/>
                    <a:pt x="131" y="1477"/>
                    <a:pt x="131" y="1631"/>
                  </a:cubicBezTo>
                  <a:cubicBezTo>
                    <a:pt x="131" y="1798"/>
                    <a:pt x="251" y="1929"/>
                    <a:pt x="417" y="1965"/>
                  </a:cubicBezTo>
                  <a:cubicBezTo>
                    <a:pt x="251" y="1989"/>
                    <a:pt x="131" y="2132"/>
                    <a:pt x="131" y="2286"/>
                  </a:cubicBezTo>
                  <a:cubicBezTo>
                    <a:pt x="131" y="2453"/>
                    <a:pt x="251" y="2584"/>
                    <a:pt x="417" y="2620"/>
                  </a:cubicBezTo>
                  <a:cubicBezTo>
                    <a:pt x="251" y="2643"/>
                    <a:pt x="131" y="2786"/>
                    <a:pt x="131" y="2941"/>
                  </a:cubicBezTo>
                  <a:cubicBezTo>
                    <a:pt x="131" y="3108"/>
                    <a:pt x="251" y="3239"/>
                    <a:pt x="417" y="3275"/>
                  </a:cubicBezTo>
                  <a:cubicBezTo>
                    <a:pt x="251" y="3298"/>
                    <a:pt x="131" y="3441"/>
                    <a:pt x="131" y="3596"/>
                  </a:cubicBezTo>
                  <a:cubicBezTo>
                    <a:pt x="131" y="3763"/>
                    <a:pt x="251" y="3894"/>
                    <a:pt x="417" y="3929"/>
                  </a:cubicBezTo>
                  <a:cubicBezTo>
                    <a:pt x="251" y="3953"/>
                    <a:pt x="131" y="4096"/>
                    <a:pt x="131" y="4251"/>
                  </a:cubicBezTo>
                  <a:cubicBezTo>
                    <a:pt x="131" y="4418"/>
                    <a:pt x="251" y="4548"/>
                    <a:pt x="417" y="4584"/>
                  </a:cubicBezTo>
                  <a:cubicBezTo>
                    <a:pt x="251" y="4608"/>
                    <a:pt x="131" y="4751"/>
                    <a:pt x="131" y="4906"/>
                  </a:cubicBezTo>
                  <a:cubicBezTo>
                    <a:pt x="131" y="5072"/>
                    <a:pt x="251" y="5203"/>
                    <a:pt x="417" y="5239"/>
                  </a:cubicBezTo>
                  <a:cubicBezTo>
                    <a:pt x="251" y="5263"/>
                    <a:pt x="131" y="5406"/>
                    <a:pt x="131" y="5561"/>
                  </a:cubicBezTo>
                  <a:cubicBezTo>
                    <a:pt x="131" y="5727"/>
                    <a:pt x="251" y="5858"/>
                    <a:pt x="417" y="5894"/>
                  </a:cubicBezTo>
                  <a:cubicBezTo>
                    <a:pt x="251" y="5918"/>
                    <a:pt x="131" y="6061"/>
                    <a:pt x="131" y="6215"/>
                  </a:cubicBezTo>
                  <a:cubicBezTo>
                    <a:pt x="131" y="6382"/>
                    <a:pt x="251" y="6513"/>
                    <a:pt x="417" y="6549"/>
                  </a:cubicBezTo>
                  <a:cubicBezTo>
                    <a:pt x="251" y="6573"/>
                    <a:pt x="131" y="6715"/>
                    <a:pt x="131" y="6870"/>
                  </a:cubicBezTo>
                  <a:cubicBezTo>
                    <a:pt x="131" y="7037"/>
                    <a:pt x="251" y="7168"/>
                    <a:pt x="417" y="7204"/>
                  </a:cubicBezTo>
                  <a:cubicBezTo>
                    <a:pt x="251" y="7227"/>
                    <a:pt x="131" y="7370"/>
                    <a:pt x="131" y="7525"/>
                  </a:cubicBezTo>
                  <a:cubicBezTo>
                    <a:pt x="131" y="7692"/>
                    <a:pt x="251" y="7823"/>
                    <a:pt x="417" y="7858"/>
                  </a:cubicBezTo>
                  <a:cubicBezTo>
                    <a:pt x="251" y="7882"/>
                    <a:pt x="131" y="8025"/>
                    <a:pt x="131" y="8180"/>
                  </a:cubicBezTo>
                  <a:cubicBezTo>
                    <a:pt x="131" y="8347"/>
                    <a:pt x="251" y="8478"/>
                    <a:pt x="417" y="8513"/>
                  </a:cubicBezTo>
                  <a:cubicBezTo>
                    <a:pt x="251" y="8537"/>
                    <a:pt x="131" y="8680"/>
                    <a:pt x="131" y="8835"/>
                  </a:cubicBezTo>
                  <a:cubicBezTo>
                    <a:pt x="131" y="9001"/>
                    <a:pt x="251" y="9132"/>
                    <a:pt x="417" y="9168"/>
                  </a:cubicBezTo>
                  <a:cubicBezTo>
                    <a:pt x="251" y="9192"/>
                    <a:pt x="131" y="9335"/>
                    <a:pt x="131" y="9490"/>
                  </a:cubicBezTo>
                  <a:cubicBezTo>
                    <a:pt x="131" y="9656"/>
                    <a:pt x="251" y="9787"/>
                    <a:pt x="417" y="9823"/>
                  </a:cubicBezTo>
                  <a:cubicBezTo>
                    <a:pt x="251" y="9847"/>
                    <a:pt x="131" y="9990"/>
                    <a:pt x="131" y="10144"/>
                  </a:cubicBezTo>
                  <a:cubicBezTo>
                    <a:pt x="131" y="10311"/>
                    <a:pt x="251" y="10442"/>
                    <a:pt x="417" y="10478"/>
                  </a:cubicBezTo>
                  <a:cubicBezTo>
                    <a:pt x="251" y="10502"/>
                    <a:pt x="131" y="10644"/>
                    <a:pt x="131" y="10799"/>
                  </a:cubicBezTo>
                  <a:cubicBezTo>
                    <a:pt x="131" y="10966"/>
                    <a:pt x="251" y="11097"/>
                    <a:pt x="417" y="11133"/>
                  </a:cubicBezTo>
                  <a:cubicBezTo>
                    <a:pt x="251" y="11156"/>
                    <a:pt x="131" y="11299"/>
                    <a:pt x="131" y="11454"/>
                  </a:cubicBezTo>
                  <a:cubicBezTo>
                    <a:pt x="131" y="11621"/>
                    <a:pt x="251" y="11752"/>
                    <a:pt x="417" y="11787"/>
                  </a:cubicBezTo>
                  <a:cubicBezTo>
                    <a:pt x="251" y="11811"/>
                    <a:pt x="131" y="11954"/>
                    <a:pt x="131" y="12109"/>
                  </a:cubicBezTo>
                  <a:cubicBezTo>
                    <a:pt x="131" y="12276"/>
                    <a:pt x="251" y="12407"/>
                    <a:pt x="417" y="12442"/>
                  </a:cubicBezTo>
                  <a:cubicBezTo>
                    <a:pt x="251" y="12466"/>
                    <a:pt x="131" y="12609"/>
                    <a:pt x="131" y="12764"/>
                  </a:cubicBezTo>
                  <a:cubicBezTo>
                    <a:pt x="131" y="12930"/>
                    <a:pt x="251" y="13061"/>
                    <a:pt x="417" y="13097"/>
                  </a:cubicBezTo>
                  <a:cubicBezTo>
                    <a:pt x="251" y="13121"/>
                    <a:pt x="131" y="13264"/>
                    <a:pt x="131" y="13419"/>
                  </a:cubicBezTo>
                  <a:cubicBezTo>
                    <a:pt x="131" y="13585"/>
                    <a:pt x="251" y="13716"/>
                    <a:pt x="417" y="13752"/>
                  </a:cubicBezTo>
                  <a:cubicBezTo>
                    <a:pt x="251" y="13776"/>
                    <a:pt x="131" y="13919"/>
                    <a:pt x="131" y="14073"/>
                  </a:cubicBezTo>
                  <a:cubicBezTo>
                    <a:pt x="131" y="14240"/>
                    <a:pt x="251" y="14371"/>
                    <a:pt x="417" y="14407"/>
                  </a:cubicBezTo>
                  <a:cubicBezTo>
                    <a:pt x="251" y="14431"/>
                    <a:pt x="131" y="14574"/>
                    <a:pt x="131" y="14728"/>
                  </a:cubicBezTo>
                  <a:cubicBezTo>
                    <a:pt x="131" y="14895"/>
                    <a:pt x="251" y="15026"/>
                    <a:pt x="417" y="15062"/>
                  </a:cubicBezTo>
                  <a:cubicBezTo>
                    <a:pt x="191" y="15086"/>
                    <a:pt x="0" y="15288"/>
                    <a:pt x="0" y="15526"/>
                  </a:cubicBezTo>
                  <a:cubicBezTo>
                    <a:pt x="0" y="15776"/>
                    <a:pt x="203" y="15978"/>
                    <a:pt x="453" y="15978"/>
                  </a:cubicBezTo>
                  <a:cubicBezTo>
                    <a:pt x="715" y="15978"/>
                    <a:pt x="917" y="15776"/>
                    <a:pt x="917" y="15526"/>
                  </a:cubicBezTo>
                  <a:cubicBezTo>
                    <a:pt x="917" y="15288"/>
                    <a:pt x="727" y="15086"/>
                    <a:pt x="501" y="15062"/>
                  </a:cubicBezTo>
                  <a:cubicBezTo>
                    <a:pt x="667" y="15026"/>
                    <a:pt x="786" y="14895"/>
                    <a:pt x="786" y="14728"/>
                  </a:cubicBezTo>
                  <a:cubicBezTo>
                    <a:pt x="786" y="14574"/>
                    <a:pt x="667" y="14431"/>
                    <a:pt x="501" y="14407"/>
                  </a:cubicBezTo>
                  <a:cubicBezTo>
                    <a:pt x="667" y="14371"/>
                    <a:pt x="786" y="14240"/>
                    <a:pt x="786" y="14073"/>
                  </a:cubicBezTo>
                  <a:cubicBezTo>
                    <a:pt x="786" y="13919"/>
                    <a:pt x="667" y="13776"/>
                    <a:pt x="501" y="13752"/>
                  </a:cubicBezTo>
                  <a:cubicBezTo>
                    <a:pt x="667" y="13716"/>
                    <a:pt x="786" y="13585"/>
                    <a:pt x="786" y="13419"/>
                  </a:cubicBezTo>
                  <a:cubicBezTo>
                    <a:pt x="786" y="13264"/>
                    <a:pt x="667" y="13121"/>
                    <a:pt x="501" y="13097"/>
                  </a:cubicBezTo>
                  <a:cubicBezTo>
                    <a:pt x="667" y="13061"/>
                    <a:pt x="786" y="12930"/>
                    <a:pt x="786" y="12764"/>
                  </a:cubicBezTo>
                  <a:cubicBezTo>
                    <a:pt x="786" y="12609"/>
                    <a:pt x="667" y="12466"/>
                    <a:pt x="501" y="12442"/>
                  </a:cubicBezTo>
                  <a:cubicBezTo>
                    <a:pt x="667" y="12407"/>
                    <a:pt x="786" y="12276"/>
                    <a:pt x="786" y="12109"/>
                  </a:cubicBezTo>
                  <a:cubicBezTo>
                    <a:pt x="786" y="11954"/>
                    <a:pt x="667" y="11811"/>
                    <a:pt x="501" y="11787"/>
                  </a:cubicBezTo>
                  <a:cubicBezTo>
                    <a:pt x="667" y="11752"/>
                    <a:pt x="786" y="11621"/>
                    <a:pt x="786" y="11454"/>
                  </a:cubicBezTo>
                  <a:cubicBezTo>
                    <a:pt x="786" y="11299"/>
                    <a:pt x="667" y="11156"/>
                    <a:pt x="501" y="11133"/>
                  </a:cubicBezTo>
                  <a:cubicBezTo>
                    <a:pt x="667" y="11097"/>
                    <a:pt x="786" y="10966"/>
                    <a:pt x="786" y="10799"/>
                  </a:cubicBezTo>
                  <a:cubicBezTo>
                    <a:pt x="786" y="10644"/>
                    <a:pt x="667" y="10502"/>
                    <a:pt x="501" y="10478"/>
                  </a:cubicBezTo>
                  <a:cubicBezTo>
                    <a:pt x="667" y="10442"/>
                    <a:pt x="786" y="10311"/>
                    <a:pt x="786" y="10144"/>
                  </a:cubicBezTo>
                  <a:cubicBezTo>
                    <a:pt x="786" y="9990"/>
                    <a:pt x="667" y="9847"/>
                    <a:pt x="501" y="9823"/>
                  </a:cubicBezTo>
                  <a:cubicBezTo>
                    <a:pt x="667" y="9787"/>
                    <a:pt x="786" y="9656"/>
                    <a:pt x="786" y="9490"/>
                  </a:cubicBezTo>
                  <a:cubicBezTo>
                    <a:pt x="786" y="9335"/>
                    <a:pt x="667" y="9192"/>
                    <a:pt x="501" y="9168"/>
                  </a:cubicBezTo>
                  <a:cubicBezTo>
                    <a:pt x="667" y="9132"/>
                    <a:pt x="786" y="9001"/>
                    <a:pt x="786" y="8835"/>
                  </a:cubicBezTo>
                  <a:cubicBezTo>
                    <a:pt x="786" y="8680"/>
                    <a:pt x="667" y="8537"/>
                    <a:pt x="501" y="8513"/>
                  </a:cubicBezTo>
                  <a:cubicBezTo>
                    <a:pt x="667" y="8478"/>
                    <a:pt x="786" y="8347"/>
                    <a:pt x="786" y="8180"/>
                  </a:cubicBezTo>
                  <a:cubicBezTo>
                    <a:pt x="786" y="8025"/>
                    <a:pt x="667" y="7882"/>
                    <a:pt x="501" y="7858"/>
                  </a:cubicBezTo>
                  <a:cubicBezTo>
                    <a:pt x="667" y="7823"/>
                    <a:pt x="786" y="7692"/>
                    <a:pt x="786" y="7525"/>
                  </a:cubicBezTo>
                  <a:cubicBezTo>
                    <a:pt x="786" y="7370"/>
                    <a:pt x="667" y="7227"/>
                    <a:pt x="501" y="7204"/>
                  </a:cubicBezTo>
                  <a:cubicBezTo>
                    <a:pt x="667" y="7168"/>
                    <a:pt x="786" y="7037"/>
                    <a:pt x="786" y="6870"/>
                  </a:cubicBezTo>
                  <a:cubicBezTo>
                    <a:pt x="786" y="6715"/>
                    <a:pt x="667" y="6573"/>
                    <a:pt x="501" y="6549"/>
                  </a:cubicBezTo>
                  <a:cubicBezTo>
                    <a:pt x="667" y="6513"/>
                    <a:pt x="786" y="6382"/>
                    <a:pt x="786" y="6215"/>
                  </a:cubicBezTo>
                  <a:cubicBezTo>
                    <a:pt x="786" y="6061"/>
                    <a:pt x="667" y="5918"/>
                    <a:pt x="501" y="5894"/>
                  </a:cubicBezTo>
                  <a:cubicBezTo>
                    <a:pt x="667" y="5858"/>
                    <a:pt x="786" y="5727"/>
                    <a:pt x="786" y="5561"/>
                  </a:cubicBezTo>
                  <a:cubicBezTo>
                    <a:pt x="786" y="5406"/>
                    <a:pt x="667" y="5263"/>
                    <a:pt x="501" y="5239"/>
                  </a:cubicBezTo>
                  <a:cubicBezTo>
                    <a:pt x="667" y="5203"/>
                    <a:pt x="786" y="5072"/>
                    <a:pt x="786" y="4906"/>
                  </a:cubicBezTo>
                  <a:cubicBezTo>
                    <a:pt x="786" y="4751"/>
                    <a:pt x="667" y="4608"/>
                    <a:pt x="501" y="4584"/>
                  </a:cubicBezTo>
                  <a:cubicBezTo>
                    <a:pt x="667" y="4548"/>
                    <a:pt x="786" y="4418"/>
                    <a:pt x="786" y="4251"/>
                  </a:cubicBezTo>
                  <a:cubicBezTo>
                    <a:pt x="786" y="4096"/>
                    <a:pt x="667" y="3953"/>
                    <a:pt x="501" y="3929"/>
                  </a:cubicBezTo>
                  <a:cubicBezTo>
                    <a:pt x="667" y="3894"/>
                    <a:pt x="786" y="3763"/>
                    <a:pt x="786" y="3596"/>
                  </a:cubicBezTo>
                  <a:cubicBezTo>
                    <a:pt x="786" y="3441"/>
                    <a:pt x="667" y="3298"/>
                    <a:pt x="501" y="3275"/>
                  </a:cubicBezTo>
                  <a:cubicBezTo>
                    <a:pt x="667" y="3239"/>
                    <a:pt x="786" y="3108"/>
                    <a:pt x="786" y="2941"/>
                  </a:cubicBezTo>
                  <a:cubicBezTo>
                    <a:pt x="786" y="2786"/>
                    <a:pt x="667" y="2643"/>
                    <a:pt x="501" y="2620"/>
                  </a:cubicBezTo>
                  <a:cubicBezTo>
                    <a:pt x="667" y="2584"/>
                    <a:pt x="786" y="2453"/>
                    <a:pt x="786" y="2286"/>
                  </a:cubicBezTo>
                  <a:cubicBezTo>
                    <a:pt x="786" y="2132"/>
                    <a:pt x="667" y="1989"/>
                    <a:pt x="501" y="1965"/>
                  </a:cubicBezTo>
                  <a:cubicBezTo>
                    <a:pt x="667" y="1929"/>
                    <a:pt x="786" y="1798"/>
                    <a:pt x="786" y="1631"/>
                  </a:cubicBezTo>
                  <a:cubicBezTo>
                    <a:pt x="786" y="1477"/>
                    <a:pt x="667" y="1334"/>
                    <a:pt x="501" y="1310"/>
                  </a:cubicBezTo>
                  <a:cubicBezTo>
                    <a:pt x="667" y="1274"/>
                    <a:pt x="786" y="1143"/>
                    <a:pt x="786" y="977"/>
                  </a:cubicBezTo>
                  <a:cubicBezTo>
                    <a:pt x="786" y="822"/>
                    <a:pt x="667" y="679"/>
                    <a:pt x="501" y="655"/>
                  </a:cubicBezTo>
                  <a:cubicBezTo>
                    <a:pt x="667" y="619"/>
                    <a:pt x="786" y="488"/>
                    <a:pt x="786" y="322"/>
                  </a:cubicBezTo>
                  <a:cubicBezTo>
                    <a:pt x="786" y="143"/>
                    <a:pt x="632" y="0"/>
                    <a:pt x="4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687;p43">
              <a:extLst>
                <a:ext uri="{FF2B5EF4-FFF2-40B4-BE49-F238E27FC236}">
                  <a16:creationId xmlns:a16="http://schemas.microsoft.com/office/drawing/2014/main" id="{6B9B2354-0BAF-4F85-96CA-FD875311BD80}"/>
                </a:ext>
              </a:extLst>
            </p:cNvPr>
            <p:cNvSpPr/>
            <p:nvPr/>
          </p:nvSpPr>
          <p:spPr>
            <a:xfrm>
              <a:off x="3897494" y="1002725"/>
              <a:ext cx="352800" cy="423300"/>
            </a:xfrm>
            <a:prstGeom prst="rect">
              <a:avLst/>
            </a:prstGeom>
            <a:gradFill>
              <a:gsLst>
                <a:gs pos="0">
                  <a:srgbClr val="E69138"/>
                </a:gs>
                <a:gs pos="100000">
                  <a:srgbClr val="FFD96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688;p43">
              <a:extLst>
                <a:ext uri="{FF2B5EF4-FFF2-40B4-BE49-F238E27FC236}">
                  <a16:creationId xmlns:a16="http://schemas.microsoft.com/office/drawing/2014/main" id="{81E0ABCF-FACA-4558-9209-DA9E21EE4E13}"/>
                </a:ext>
              </a:extLst>
            </p:cNvPr>
            <p:cNvSpPr/>
            <p:nvPr/>
          </p:nvSpPr>
          <p:spPr>
            <a:xfrm>
              <a:off x="3846700" y="689722"/>
              <a:ext cx="454448" cy="1031850"/>
            </a:xfrm>
            <a:custGeom>
              <a:avLst/>
              <a:gdLst/>
              <a:ahLst/>
              <a:cxnLst/>
              <a:rect l="l" t="t" r="r" b="b"/>
              <a:pathLst>
                <a:path w="8490" h="19277" extrusionOk="0">
                  <a:moveTo>
                    <a:pt x="1834" y="6418"/>
                  </a:moveTo>
                  <a:cubicBezTo>
                    <a:pt x="1834" y="6418"/>
                    <a:pt x="2477" y="6811"/>
                    <a:pt x="2572" y="7466"/>
                  </a:cubicBezTo>
                  <a:cubicBezTo>
                    <a:pt x="2596" y="7573"/>
                    <a:pt x="2608" y="7668"/>
                    <a:pt x="2608" y="7763"/>
                  </a:cubicBezTo>
                  <a:lnTo>
                    <a:pt x="2608" y="13609"/>
                  </a:lnTo>
                  <a:lnTo>
                    <a:pt x="1060" y="13609"/>
                  </a:lnTo>
                  <a:lnTo>
                    <a:pt x="1060" y="7763"/>
                  </a:lnTo>
                  <a:cubicBezTo>
                    <a:pt x="1060" y="7668"/>
                    <a:pt x="1072" y="7573"/>
                    <a:pt x="1084" y="7466"/>
                  </a:cubicBezTo>
                  <a:cubicBezTo>
                    <a:pt x="1191" y="6823"/>
                    <a:pt x="1834" y="6418"/>
                    <a:pt x="1834" y="6418"/>
                  </a:cubicBezTo>
                  <a:close/>
                  <a:moveTo>
                    <a:pt x="4239" y="6418"/>
                  </a:moveTo>
                  <a:cubicBezTo>
                    <a:pt x="4239" y="6418"/>
                    <a:pt x="5370" y="7001"/>
                    <a:pt x="5572" y="7966"/>
                  </a:cubicBezTo>
                  <a:cubicBezTo>
                    <a:pt x="5596" y="8132"/>
                    <a:pt x="5608" y="8287"/>
                    <a:pt x="5632" y="8418"/>
                  </a:cubicBezTo>
                  <a:lnTo>
                    <a:pt x="5632" y="13609"/>
                  </a:lnTo>
                  <a:lnTo>
                    <a:pt x="2858" y="13609"/>
                  </a:lnTo>
                  <a:lnTo>
                    <a:pt x="2858" y="8418"/>
                  </a:lnTo>
                  <a:cubicBezTo>
                    <a:pt x="2858" y="8287"/>
                    <a:pt x="2870" y="8132"/>
                    <a:pt x="2917" y="7966"/>
                  </a:cubicBezTo>
                  <a:cubicBezTo>
                    <a:pt x="3108" y="7001"/>
                    <a:pt x="4239" y="6418"/>
                    <a:pt x="4239" y="6418"/>
                  </a:cubicBezTo>
                  <a:close/>
                  <a:moveTo>
                    <a:pt x="6656" y="6418"/>
                  </a:moveTo>
                  <a:cubicBezTo>
                    <a:pt x="6656" y="6418"/>
                    <a:pt x="7299" y="6811"/>
                    <a:pt x="7394" y="7466"/>
                  </a:cubicBezTo>
                  <a:cubicBezTo>
                    <a:pt x="7418" y="7573"/>
                    <a:pt x="7430" y="7668"/>
                    <a:pt x="7430" y="7763"/>
                  </a:cubicBezTo>
                  <a:lnTo>
                    <a:pt x="7430" y="13609"/>
                  </a:lnTo>
                  <a:lnTo>
                    <a:pt x="5882" y="13609"/>
                  </a:lnTo>
                  <a:lnTo>
                    <a:pt x="5882" y="7763"/>
                  </a:lnTo>
                  <a:cubicBezTo>
                    <a:pt x="5882" y="7668"/>
                    <a:pt x="5894" y="7573"/>
                    <a:pt x="5906" y="7466"/>
                  </a:cubicBezTo>
                  <a:cubicBezTo>
                    <a:pt x="6013" y="6823"/>
                    <a:pt x="6656" y="6418"/>
                    <a:pt x="6656" y="6418"/>
                  </a:cubicBezTo>
                  <a:close/>
                  <a:moveTo>
                    <a:pt x="4239" y="0"/>
                  </a:moveTo>
                  <a:cubicBezTo>
                    <a:pt x="3941" y="0"/>
                    <a:pt x="3703" y="155"/>
                    <a:pt x="3703" y="369"/>
                  </a:cubicBezTo>
                  <a:cubicBezTo>
                    <a:pt x="3703" y="477"/>
                    <a:pt x="3786" y="572"/>
                    <a:pt x="3882" y="655"/>
                  </a:cubicBezTo>
                  <a:cubicBezTo>
                    <a:pt x="3822" y="727"/>
                    <a:pt x="3751" y="786"/>
                    <a:pt x="3667" y="858"/>
                  </a:cubicBezTo>
                  <a:cubicBezTo>
                    <a:pt x="2977" y="1393"/>
                    <a:pt x="1893" y="1632"/>
                    <a:pt x="1893" y="2334"/>
                  </a:cubicBezTo>
                  <a:cubicBezTo>
                    <a:pt x="1893" y="2524"/>
                    <a:pt x="1953" y="2667"/>
                    <a:pt x="2060" y="2763"/>
                  </a:cubicBezTo>
                  <a:cubicBezTo>
                    <a:pt x="1024" y="3322"/>
                    <a:pt x="0" y="3798"/>
                    <a:pt x="0" y="4727"/>
                  </a:cubicBezTo>
                  <a:cubicBezTo>
                    <a:pt x="0" y="5239"/>
                    <a:pt x="238" y="5537"/>
                    <a:pt x="524" y="5692"/>
                  </a:cubicBezTo>
                  <a:cubicBezTo>
                    <a:pt x="429" y="5739"/>
                    <a:pt x="369" y="5834"/>
                    <a:pt x="369" y="5930"/>
                  </a:cubicBezTo>
                  <a:cubicBezTo>
                    <a:pt x="369" y="6084"/>
                    <a:pt x="488" y="6204"/>
                    <a:pt x="643" y="6204"/>
                  </a:cubicBezTo>
                  <a:lnTo>
                    <a:pt x="774" y="6204"/>
                  </a:lnTo>
                  <a:lnTo>
                    <a:pt x="774" y="13835"/>
                  </a:lnTo>
                  <a:lnTo>
                    <a:pt x="643" y="13835"/>
                  </a:lnTo>
                  <a:cubicBezTo>
                    <a:pt x="488" y="13835"/>
                    <a:pt x="369" y="13954"/>
                    <a:pt x="369" y="14097"/>
                  </a:cubicBezTo>
                  <a:cubicBezTo>
                    <a:pt x="369" y="14205"/>
                    <a:pt x="429" y="14300"/>
                    <a:pt x="524" y="14335"/>
                  </a:cubicBezTo>
                  <a:cubicBezTo>
                    <a:pt x="238" y="14502"/>
                    <a:pt x="0" y="14800"/>
                    <a:pt x="0" y="15312"/>
                  </a:cubicBezTo>
                  <a:cubicBezTo>
                    <a:pt x="0" y="16586"/>
                    <a:pt x="1953" y="17014"/>
                    <a:pt x="3191" y="17967"/>
                  </a:cubicBezTo>
                  <a:cubicBezTo>
                    <a:pt x="3989" y="18598"/>
                    <a:pt x="4239" y="19277"/>
                    <a:pt x="4239" y="19277"/>
                  </a:cubicBezTo>
                  <a:cubicBezTo>
                    <a:pt x="4239" y="19277"/>
                    <a:pt x="4501" y="18598"/>
                    <a:pt x="5299" y="17967"/>
                  </a:cubicBezTo>
                  <a:cubicBezTo>
                    <a:pt x="6537" y="17002"/>
                    <a:pt x="8489" y="16574"/>
                    <a:pt x="8489" y="15312"/>
                  </a:cubicBezTo>
                  <a:cubicBezTo>
                    <a:pt x="8489" y="14800"/>
                    <a:pt x="8251" y="14502"/>
                    <a:pt x="7966" y="14335"/>
                  </a:cubicBezTo>
                  <a:cubicBezTo>
                    <a:pt x="8049" y="14300"/>
                    <a:pt x="8108" y="14205"/>
                    <a:pt x="8108" y="14097"/>
                  </a:cubicBezTo>
                  <a:cubicBezTo>
                    <a:pt x="8108" y="13954"/>
                    <a:pt x="7989" y="13835"/>
                    <a:pt x="7847" y="13835"/>
                  </a:cubicBezTo>
                  <a:lnTo>
                    <a:pt x="7716" y="13835"/>
                  </a:lnTo>
                  <a:lnTo>
                    <a:pt x="7716" y="6204"/>
                  </a:lnTo>
                  <a:lnTo>
                    <a:pt x="7847" y="6204"/>
                  </a:lnTo>
                  <a:cubicBezTo>
                    <a:pt x="7989" y="6204"/>
                    <a:pt x="8108" y="6084"/>
                    <a:pt x="8108" y="5930"/>
                  </a:cubicBezTo>
                  <a:cubicBezTo>
                    <a:pt x="8108" y="5834"/>
                    <a:pt x="8049" y="5739"/>
                    <a:pt x="7966" y="5692"/>
                  </a:cubicBezTo>
                  <a:cubicBezTo>
                    <a:pt x="8228" y="5513"/>
                    <a:pt x="8489" y="5239"/>
                    <a:pt x="8489" y="4727"/>
                  </a:cubicBezTo>
                  <a:cubicBezTo>
                    <a:pt x="8489" y="3798"/>
                    <a:pt x="7477" y="3334"/>
                    <a:pt x="6430" y="2763"/>
                  </a:cubicBezTo>
                  <a:cubicBezTo>
                    <a:pt x="6525" y="2655"/>
                    <a:pt x="6596" y="2524"/>
                    <a:pt x="6596" y="2334"/>
                  </a:cubicBezTo>
                  <a:cubicBezTo>
                    <a:pt x="6596" y="1620"/>
                    <a:pt x="5513" y="1381"/>
                    <a:pt x="4822" y="858"/>
                  </a:cubicBezTo>
                  <a:cubicBezTo>
                    <a:pt x="4739" y="786"/>
                    <a:pt x="4656" y="727"/>
                    <a:pt x="4596" y="655"/>
                  </a:cubicBezTo>
                  <a:cubicBezTo>
                    <a:pt x="4703" y="572"/>
                    <a:pt x="4775" y="489"/>
                    <a:pt x="4775" y="369"/>
                  </a:cubicBezTo>
                  <a:cubicBezTo>
                    <a:pt x="4775" y="155"/>
                    <a:pt x="4537" y="0"/>
                    <a:pt x="4239" y="0"/>
                  </a:cubicBezTo>
                  <a:close/>
                </a:path>
              </a:pathLst>
            </a:custGeom>
            <a:gradFill>
              <a:gsLst>
                <a:gs pos="0">
                  <a:schemeClr val="accent3"/>
                </a:gs>
                <a:gs pos="100000">
                  <a:schemeClr val="accent4"/>
                </a:gs>
              </a:gsLst>
              <a:lin ang="5400012" scaled="0"/>
            </a:gradFill>
            <a:ln>
              <a:noFill/>
            </a:ln>
            <a:effectLst>
              <a:outerShdw blurRad="257175" dist="47625" dir="5400000" algn="bl" rotWithShape="0">
                <a:srgbClr val="CEA37C">
                  <a:alpha val="8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1689;p43">
            <a:extLst>
              <a:ext uri="{FF2B5EF4-FFF2-40B4-BE49-F238E27FC236}">
                <a16:creationId xmlns:a16="http://schemas.microsoft.com/office/drawing/2014/main" id="{99DA9EFC-16D3-4F7F-A084-53759EBD172E}"/>
              </a:ext>
            </a:extLst>
          </p:cNvPr>
          <p:cNvGrpSpPr/>
          <p:nvPr/>
        </p:nvGrpSpPr>
        <p:grpSpPr>
          <a:xfrm>
            <a:off x="7167401" y="539400"/>
            <a:ext cx="454448" cy="1887747"/>
            <a:chOff x="3846700" y="-166175"/>
            <a:chExt cx="454448" cy="1887747"/>
          </a:xfrm>
        </p:grpSpPr>
        <p:sp>
          <p:nvSpPr>
            <p:cNvPr id="21" name="Google Shape;1690;p43">
              <a:extLst>
                <a:ext uri="{FF2B5EF4-FFF2-40B4-BE49-F238E27FC236}">
                  <a16:creationId xmlns:a16="http://schemas.microsoft.com/office/drawing/2014/main" id="{BB1C1807-D9CD-44AF-B40A-E02162262B3A}"/>
                </a:ext>
              </a:extLst>
            </p:cNvPr>
            <p:cNvSpPr/>
            <p:nvPr/>
          </p:nvSpPr>
          <p:spPr>
            <a:xfrm>
              <a:off x="4049360" y="-166175"/>
              <a:ext cx="49138" cy="855316"/>
            </a:xfrm>
            <a:custGeom>
              <a:avLst/>
              <a:gdLst/>
              <a:ahLst/>
              <a:cxnLst/>
              <a:rect l="l" t="t" r="r" b="b"/>
              <a:pathLst>
                <a:path w="918" h="15979" extrusionOk="0">
                  <a:moveTo>
                    <a:pt x="453" y="0"/>
                  </a:moveTo>
                  <a:cubicBezTo>
                    <a:pt x="274" y="0"/>
                    <a:pt x="131" y="143"/>
                    <a:pt x="131" y="322"/>
                  </a:cubicBezTo>
                  <a:cubicBezTo>
                    <a:pt x="131" y="488"/>
                    <a:pt x="251" y="619"/>
                    <a:pt x="417" y="655"/>
                  </a:cubicBezTo>
                  <a:cubicBezTo>
                    <a:pt x="251" y="679"/>
                    <a:pt x="131" y="822"/>
                    <a:pt x="131" y="977"/>
                  </a:cubicBezTo>
                  <a:cubicBezTo>
                    <a:pt x="131" y="1143"/>
                    <a:pt x="251" y="1274"/>
                    <a:pt x="417" y="1310"/>
                  </a:cubicBezTo>
                  <a:cubicBezTo>
                    <a:pt x="251" y="1334"/>
                    <a:pt x="131" y="1477"/>
                    <a:pt x="131" y="1631"/>
                  </a:cubicBezTo>
                  <a:cubicBezTo>
                    <a:pt x="131" y="1798"/>
                    <a:pt x="251" y="1929"/>
                    <a:pt x="417" y="1965"/>
                  </a:cubicBezTo>
                  <a:cubicBezTo>
                    <a:pt x="251" y="1989"/>
                    <a:pt x="131" y="2132"/>
                    <a:pt x="131" y="2286"/>
                  </a:cubicBezTo>
                  <a:cubicBezTo>
                    <a:pt x="131" y="2453"/>
                    <a:pt x="251" y="2584"/>
                    <a:pt x="417" y="2620"/>
                  </a:cubicBezTo>
                  <a:cubicBezTo>
                    <a:pt x="251" y="2643"/>
                    <a:pt x="131" y="2786"/>
                    <a:pt x="131" y="2941"/>
                  </a:cubicBezTo>
                  <a:cubicBezTo>
                    <a:pt x="131" y="3108"/>
                    <a:pt x="251" y="3239"/>
                    <a:pt x="417" y="3275"/>
                  </a:cubicBezTo>
                  <a:cubicBezTo>
                    <a:pt x="251" y="3298"/>
                    <a:pt x="131" y="3441"/>
                    <a:pt x="131" y="3596"/>
                  </a:cubicBezTo>
                  <a:cubicBezTo>
                    <a:pt x="131" y="3763"/>
                    <a:pt x="251" y="3894"/>
                    <a:pt x="417" y="3929"/>
                  </a:cubicBezTo>
                  <a:cubicBezTo>
                    <a:pt x="251" y="3953"/>
                    <a:pt x="131" y="4096"/>
                    <a:pt x="131" y="4251"/>
                  </a:cubicBezTo>
                  <a:cubicBezTo>
                    <a:pt x="131" y="4418"/>
                    <a:pt x="251" y="4548"/>
                    <a:pt x="417" y="4584"/>
                  </a:cubicBezTo>
                  <a:cubicBezTo>
                    <a:pt x="251" y="4608"/>
                    <a:pt x="131" y="4751"/>
                    <a:pt x="131" y="4906"/>
                  </a:cubicBezTo>
                  <a:cubicBezTo>
                    <a:pt x="131" y="5072"/>
                    <a:pt x="251" y="5203"/>
                    <a:pt x="417" y="5239"/>
                  </a:cubicBezTo>
                  <a:cubicBezTo>
                    <a:pt x="251" y="5263"/>
                    <a:pt x="131" y="5406"/>
                    <a:pt x="131" y="5561"/>
                  </a:cubicBezTo>
                  <a:cubicBezTo>
                    <a:pt x="131" y="5727"/>
                    <a:pt x="251" y="5858"/>
                    <a:pt x="417" y="5894"/>
                  </a:cubicBezTo>
                  <a:cubicBezTo>
                    <a:pt x="251" y="5918"/>
                    <a:pt x="131" y="6061"/>
                    <a:pt x="131" y="6215"/>
                  </a:cubicBezTo>
                  <a:cubicBezTo>
                    <a:pt x="131" y="6382"/>
                    <a:pt x="251" y="6513"/>
                    <a:pt x="417" y="6549"/>
                  </a:cubicBezTo>
                  <a:cubicBezTo>
                    <a:pt x="251" y="6573"/>
                    <a:pt x="131" y="6715"/>
                    <a:pt x="131" y="6870"/>
                  </a:cubicBezTo>
                  <a:cubicBezTo>
                    <a:pt x="131" y="7037"/>
                    <a:pt x="251" y="7168"/>
                    <a:pt x="417" y="7204"/>
                  </a:cubicBezTo>
                  <a:cubicBezTo>
                    <a:pt x="251" y="7227"/>
                    <a:pt x="131" y="7370"/>
                    <a:pt x="131" y="7525"/>
                  </a:cubicBezTo>
                  <a:cubicBezTo>
                    <a:pt x="131" y="7692"/>
                    <a:pt x="251" y="7823"/>
                    <a:pt x="417" y="7858"/>
                  </a:cubicBezTo>
                  <a:cubicBezTo>
                    <a:pt x="251" y="7882"/>
                    <a:pt x="131" y="8025"/>
                    <a:pt x="131" y="8180"/>
                  </a:cubicBezTo>
                  <a:cubicBezTo>
                    <a:pt x="131" y="8347"/>
                    <a:pt x="251" y="8478"/>
                    <a:pt x="417" y="8513"/>
                  </a:cubicBezTo>
                  <a:cubicBezTo>
                    <a:pt x="251" y="8537"/>
                    <a:pt x="131" y="8680"/>
                    <a:pt x="131" y="8835"/>
                  </a:cubicBezTo>
                  <a:cubicBezTo>
                    <a:pt x="131" y="9001"/>
                    <a:pt x="251" y="9132"/>
                    <a:pt x="417" y="9168"/>
                  </a:cubicBezTo>
                  <a:cubicBezTo>
                    <a:pt x="251" y="9192"/>
                    <a:pt x="131" y="9335"/>
                    <a:pt x="131" y="9490"/>
                  </a:cubicBezTo>
                  <a:cubicBezTo>
                    <a:pt x="131" y="9656"/>
                    <a:pt x="251" y="9787"/>
                    <a:pt x="417" y="9823"/>
                  </a:cubicBezTo>
                  <a:cubicBezTo>
                    <a:pt x="251" y="9847"/>
                    <a:pt x="131" y="9990"/>
                    <a:pt x="131" y="10144"/>
                  </a:cubicBezTo>
                  <a:cubicBezTo>
                    <a:pt x="131" y="10311"/>
                    <a:pt x="251" y="10442"/>
                    <a:pt x="417" y="10478"/>
                  </a:cubicBezTo>
                  <a:cubicBezTo>
                    <a:pt x="251" y="10502"/>
                    <a:pt x="131" y="10644"/>
                    <a:pt x="131" y="10799"/>
                  </a:cubicBezTo>
                  <a:cubicBezTo>
                    <a:pt x="131" y="10966"/>
                    <a:pt x="251" y="11097"/>
                    <a:pt x="417" y="11133"/>
                  </a:cubicBezTo>
                  <a:cubicBezTo>
                    <a:pt x="251" y="11156"/>
                    <a:pt x="131" y="11299"/>
                    <a:pt x="131" y="11454"/>
                  </a:cubicBezTo>
                  <a:cubicBezTo>
                    <a:pt x="131" y="11621"/>
                    <a:pt x="251" y="11752"/>
                    <a:pt x="417" y="11787"/>
                  </a:cubicBezTo>
                  <a:cubicBezTo>
                    <a:pt x="251" y="11811"/>
                    <a:pt x="131" y="11954"/>
                    <a:pt x="131" y="12109"/>
                  </a:cubicBezTo>
                  <a:cubicBezTo>
                    <a:pt x="131" y="12276"/>
                    <a:pt x="251" y="12407"/>
                    <a:pt x="417" y="12442"/>
                  </a:cubicBezTo>
                  <a:cubicBezTo>
                    <a:pt x="251" y="12466"/>
                    <a:pt x="131" y="12609"/>
                    <a:pt x="131" y="12764"/>
                  </a:cubicBezTo>
                  <a:cubicBezTo>
                    <a:pt x="131" y="12930"/>
                    <a:pt x="251" y="13061"/>
                    <a:pt x="417" y="13097"/>
                  </a:cubicBezTo>
                  <a:cubicBezTo>
                    <a:pt x="251" y="13121"/>
                    <a:pt x="131" y="13264"/>
                    <a:pt x="131" y="13419"/>
                  </a:cubicBezTo>
                  <a:cubicBezTo>
                    <a:pt x="131" y="13585"/>
                    <a:pt x="251" y="13716"/>
                    <a:pt x="417" y="13752"/>
                  </a:cubicBezTo>
                  <a:cubicBezTo>
                    <a:pt x="251" y="13776"/>
                    <a:pt x="131" y="13919"/>
                    <a:pt x="131" y="14073"/>
                  </a:cubicBezTo>
                  <a:cubicBezTo>
                    <a:pt x="131" y="14240"/>
                    <a:pt x="251" y="14371"/>
                    <a:pt x="417" y="14407"/>
                  </a:cubicBezTo>
                  <a:cubicBezTo>
                    <a:pt x="251" y="14431"/>
                    <a:pt x="131" y="14574"/>
                    <a:pt x="131" y="14728"/>
                  </a:cubicBezTo>
                  <a:cubicBezTo>
                    <a:pt x="131" y="14895"/>
                    <a:pt x="251" y="15026"/>
                    <a:pt x="417" y="15062"/>
                  </a:cubicBezTo>
                  <a:cubicBezTo>
                    <a:pt x="191" y="15086"/>
                    <a:pt x="0" y="15288"/>
                    <a:pt x="0" y="15526"/>
                  </a:cubicBezTo>
                  <a:cubicBezTo>
                    <a:pt x="0" y="15776"/>
                    <a:pt x="203" y="15978"/>
                    <a:pt x="453" y="15978"/>
                  </a:cubicBezTo>
                  <a:cubicBezTo>
                    <a:pt x="715" y="15978"/>
                    <a:pt x="917" y="15776"/>
                    <a:pt x="917" y="15526"/>
                  </a:cubicBezTo>
                  <a:cubicBezTo>
                    <a:pt x="917" y="15288"/>
                    <a:pt x="727" y="15086"/>
                    <a:pt x="501" y="15062"/>
                  </a:cubicBezTo>
                  <a:cubicBezTo>
                    <a:pt x="667" y="15026"/>
                    <a:pt x="786" y="14895"/>
                    <a:pt x="786" y="14728"/>
                  </a:cubicBezTo>
                  <a:cubicBezTo>
                    <a:pt x="786" y="14574"/>
                    <a:pt x="667" y="14431"/>
                    <a:pt x="501" y="14407"/>
                  </a:cubicBezTo>
                  <a:cubicBezTo>
                    <a:pt x="667" y="14371"/>
                    <a:pt x="786" y="14240"/>
                    <a:pt x="786" y="14073"/>
                  </a:cubicBezTo>
                  <a:cubicBezTo>
                    <a:pt x="786" y="13919"/>
                    <a:pt x="667" y="13776"/>
                    <a:pt x="501" y="13752"/>
                  </a:cubicBezTo>
                  <a:cubicBezTo>
                    <a:pt x="667" y="13716"/>
                    <a:pt x="786" y="13585"/>
                    <a:pt x="786" y="13419"/>
                  </a:cubicBezTo>
                  <a:cubicBezTo>
                    <a:pt x="786" y="13264"/>
                    <a:pt x="667" y="13121"/>
                    <a:pt x="501" y="13097"/>
                  </a:cubicBezTo>
                  <a:cubicBezTo>
                    <a:pt x="667" y="13061"/>
                    <a:pt x="786" y="12930"/>
                    <a:pt x="786" y="12764"/>
                  </a:cubicBezTo>
                  <a:cubicBezTo>
                    <a:pt x="786" y="12609"/>
                    <a:pt x="667" y="12466"/>
                    <a:pt x="501" y="12442"/>
                  </a:cubicBezTo>
                  <a:cubicBezTo>
                    <a:pt x="667" y="12407"/>
                    <a:pt x="786" y="12276"/>
                    <a:pt x="786" y="12109"/>
                  </a:cubicBezTo>
                  <a:cubicBezTo>
                    <a:pt x="786" y="11954"/>
                    <a:pt x="667" y="11811"/>
                    <a:pt x="501" y="11787"/>
                  </a:cubicBezTo>
                  <a:cubicBezTo>
                    <a:pt x="667" y="11752"/>
                    <a:pt x="786" y="11621"/>
                    <a:pt x="786" y="11454"/>
                  </a:cubicBezTo>
                  <a:cubicBezTo>
                    <a:pt x="786" y="11299"/>
                    <a:pt x="667" y="11156"/>
                    <a:pt x="501" y="11133"/>
                  </a:cubicBezTo>
                  <a:cubicBezTo>
                    <a:pt x="667" y="11097"/>
                    <a:pt x="786" y="10966"/>
                    <a:pt x="786" y="10799"/>
                  </a:cubicBezTo>
                  <a:cubicBezTo>
                    <a:pt x="786" y="10644"/>
                    <a:pt x="667" y="10502"/>
                    <a:pt x="501" y="10478"/>
                  </a:cubicBezTo>
                  <a:cubicBezTo>
                    <a:pt x="667" y="10442"/>
                    <a:pt x="786" y="10311"/>
                    <a:pt x="786" y="10144"/>
                  </a:cubicBezTo>
                  <a:cubicBezTo>
                    <a:pt x="786" y="9990"/>
                    <a:pt x="667" y="9847"/>
                    <a:pt x="501" y="9823"/>
                  </a:cubicBezTo>
                  <a:cubicBezTo>
                    <a:pt x="667" y="9787"/>
                    <a:pt x="786" y="9656"/>
                    <a:pt x="786" y="9490"/>
                  </a:cubicBezTo>
                  <a:cubicBezTo>
                    <a:pt x="786" y="9335"/>
                    <a:pt x="667" y="9192"/>
                    <a:pt x="501" y="9168"/>
                  </a:cubicBezTo>
                  <a:cubicBezTo>
                    <a:pt x="667" y="9132"/>
                    <a:pt x="786" y="9001"/>
                    <a:pt x="786" y="8835"/>
                  </a:cubicBezTo>
                  <a:cubicBezTo>
                    <a:pt x="786" y="8680"/>
                    <a:pt x="667" y="8537"/>
                    <a:pt x="501" y="8513"/>
                  </a:cubicBezTo>
                  <a:cubicBezTo>
                    <a:pt x="667" y="8478"/>
                    <a:pt x="786" y="8347"/>
                    <a:pt x="786" y="8180"/>
                  </a:cubicBezTo>
                  <a:cubicBezTo>
                    <a:pt x="786" y="8025"/>
                    <a:pt x="667" y="7882"/>
                    <a:pt x="501" y="7858"/>
                  </a:cubicBezTo>
                  <a:cubicBezTo>
                    <a:pt x="667" y="7823"/>
                    <a:pt x="786" y="7692"/>
                    <a:pt x="786" y="7525"/>
                  </a:cubicBezTo>
                  <a:cubicBezTo>
                    <a:pt x="786" y="7370"/>
                    <a:pt x="667" y="7227"/>
                    <a:pt x="501" y="7204"/>
                  </a:cubicBezTo>
                  <a:cubicBezTo>
                    <a:pt x="667" y="7168"/>
                    <a:pt x="786" y="7037"/>
                    <a:pt x="786" y="6870"/>
                  </a:cubicBezTo>
                  <a:cubicBezTo>
                    <a:pt x="786" y="6715"/>
                    <a:pt x="667" y="6573"/>
                    <a:pt x="501" y="6549"/>
                  </a:cubicBezTo>
                  <a:cubicBezTo>
                    <a:pt x="667" y="6513"/>
                    <a:pt x="786" y="6382"/>
                    <a:pt x="786" y="6215"/>
                  </a:cubicBezTo>
                  <a:cubicBezTo>
                    <a:pt x="786" y="6061"/>
                    <a:pt x="667" y="5918"/>
                    <a:pt x="501" y="5894"/>
                  </a:cubicBezTo>
                  <a:cubicBezTo>
                    <a:pt x="667" y="5858"/>
                    <a:pt x="786" y="5727"/>
                    <a:pt x="786" y="5561"/>
                  </a:cubicBezTo>
                  <a:cubicBezTo>
                    <a:pt x="786" y="5406"/>
                    <a:pt x="667" y="5263"/>
                    <a:pt x="501" y="5239"/>
                  </a:cubicBezTo>
                  <a:cubicBezTo>
                    <a:pt x="667" y="5203"/>
                    <a:pt x="786" y="5072"/>
                    <a:pt x="786" y="4906"/>
                  </a:cubicBezTo>
                  <a:cubicBezTo>
                    <a:pt x="786" y="4751"/>
                    <a:pt x="667" y="4608"/>
                    <a:pt x="501" y="4584"/>
                  </a:cubicBezTo>
                  <a:cubicBezTo>
                    <a:pt x="667" y="4548"/>
                    <a:pt x="786" y="4418"/>
                    <a:pt x="786" y="4251"/>
                  </a:cubicBezTo>
                  <a:cubicBezTo>
                    <a:pt x="786" y="4096"/>
                    <a:pt x="667" y="3953"/>
                    <a:pt x="501" y="3929"/>
                  </a:cubicBezTo>
                  <a:cubicBezTo>
                    <a:pt x="667" y="3894"/>
                    <a:pt x="786" y="3763"/>
                    <a:pt x="786" y="3596"/>
                  </a:cubicBezTo>
                  <a:cubicBezTo>
                    <a:pt x="786" y="3441"/>
                    <a:pt x="667" y="3298"/>
                    <a:pt x="501" y="3275"/>
                  </a:cubicBezTo>
                  <a:cubicBezTo>
                    <a:pt x="667" y="3239"/>
                    <a:pt x="786" y="3108"/>
                    <a:pt x="786" y="2941"/>
                  </a:cubicBezTo>
                  <a:cubicBezTo>
                    <a:pt x="786" y="2786"/>
                    <a:pt x="667" y="2643"/>
                    <a:pt x="501" y="2620"/>
                  </a:cubicBezTo>
                  <a:cubicBezTo>
                    <a:pt x="667" y="2584"/>
                    <a:pt x="786" y="2453"/>
                    <a:pt x="786" y="2286"/>
                  </a:cubicBezTo>
                  <a:cubicBezTo>
                    <a:pt x="786" y="2132"/>
                    <a:pt x="667" y="1989"/>
                    <a:pt x="501" y="1965"/>
                  </a:cubicBezTo>
                  <a:cubicBezTo>
                    <a:pt x="667" y="1929"/>
                    <a:pt x="786" y="1798"/>
                    <a:pt x="786" y="1631"/>
                  </a:cubicBezTo>
                  <a:cubicBezTo>
                    <a:pt x="786" y="1477"/>
                    <a:pt x="667" y="1334"/>
                    <a:pt x="501" y="1310"/>
                  </a:cubicBezTo>
                  <a:cubicBezTo>
                    <a:pt x="667" y="1274"/>
                    <a:pt x="786" y="1143"/>
                    <a:pt x="786" y="977"/>
                  </a:cubicBezTo>
                  <a:cubicBezTo>
                    <a:pt x="786" y="822"/>
                    <a:pt x="667" y="679"/>
                    <a:pt x="501" y="655"/>
                  </a:cubicBezTo>
                  <a:cubicBezTo>
                    <a:pt x="667" y="619"/>
                    <a:pt x="786" y="488"/>
                    <a:pt x="786" y="322"/>
                  </a:cubicBezTo>
                  <a:cubicBezTo>
                    <a:pt x="786" y="143"/>
                    <a:pt x="632" y="0"/>
                    <a:pt x="4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691;p43">
              <a:extLst>
                <a:ext uri="{FF2B5EF4-FFF2-40B4-BE49-F238E27FC236}">
                  <a16:creationId xmlns:a16="http://schemas.microsoft.com/office/drawing/2014/main" id="{24D448C2-A748-4AF2-9CD3-C12799B455D6}"/>
                </a:ext>
              </a:extLst>
            </p:cNvPr>
            <p:cNvSpPr/>
            <p:nvPr/>
          </p:nvSpPr>
          <p:spPr>
            <a:xfrm>
              <a:off x="3897494" y="1002725"/>
              <a:ext cx="352800" cy="423300"/>
            </a:xfrm>
            <a:prstGeom prst="rect">
              <a:avLst/>
            </a:prstGeom>
            <a:gradFill>
              <a:gsLst>
                <a:gs pos="0">
                  <a:srgbClr val="E69138"/>
                </a:gs>
                <a:gs pos="100000">
                  <a:srgbClr val="FFD96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692;p43">
              <a:extLst>
                <a:ext uri="{FF2B5EF4-FFF2-40B4-BE49-F238E27FC236}">
                  <a16:creationId xmlns:a16="http://schemas.microsoft.com/office/drawing/2014/main" id="{1EB91EA8-E200-48D9-B031-12CA3A6822A9}"/>
                </a:ext>
              </a:extLst>
            </p:cNvPr>
            <p:cNvSpPr/>
            <p:nvPr/>
          </p:nvSpPr>
          <p:spPr>
            <a:xfrm>
              <a:off x="3846700" y="689722"/>
              <a:ext cx="454448" cy="1031850"/>
            </a:xfrm>
            <a:custGeom>
              <a:avLst/>
              <a:gdLst/>
              <a:ahLst/>
              <a:cxnLst/>
              <a:rect l="l" t="t" r="r" b="b"/>
              <a:pathLst>
                <a:path w="8490" h="19277" extrusionOk="0">
                  <a:moveTo>
                    <a:pt x="1834" y="6418"/>
                  </a:moveTo>
                  <a:cubicBezTo>
                    <a:pt x="1834" y="6418"/>
                    <a:pt x="2477" y="6811"/>
                    <a:pt x="2572" y="7466"/>
                  </a:cubicBezTo>
                  <a:cubicBezTo>
                    <a:pt x="2596" y="7573"/>
                    <a:pt x="2608" y="7668"/>
                    <a:pt x="2608" y="7763"/>
                  </a:cubicBezTo>
                  <a:lnTo>
                    <a:pt x="2608" y="13609"/>
                  </a:lnTo>
                  <a:lnTo>
                    <a:pt x="1060" y="13609"/>
                  </a:lnTo>
                  <a:lnTo>
                    <a:pt x="1060" y="7763"/>
                  </a:lnTo>
                  <a:cubicBezTo>
                    <a:pt x="1060" y="7668"/>
                    <a:pt x="1072" y="7573"/>
                    <a:pt x="1084" y="7466"/>
                  </a:cubicBezTo>
                  <a:cubicBezTo>
                    <a:pt x="1191" y="6823"/>
                    <a:pt x="1834" y="6418"/>
                    <a:pt x="1834" y="6418"/>
                  </a:cubicBezTo>
                  <a:close/>
                  <a:moveTo>
                    <a:pt x="4239" y="6418"/>
                  </a:moveTo>
                  <a:cubicBezTo>
                    <a:pt x="4239" y="6418"/>
                    <a:pt x="5370" y="7001"/>
                    <a:pt x="5572" y="7966"/>
                  </a:cubicBezTo>
                  <a:cubicBezTo>
                    <a:pt x="5596" y="8132"/>
                    <a:pt x="5608" y="8287"/>
                    <a:pt x="5632" y="8418"/>
                  </a:cubicBezTo>
                  <a:lnTo>
                    <a:pt x="5632" y="13609"/>
                  </a:lnTo>
                  <a:lnTo>
                    <a:pt x="2858" y="13609"/>
                  </a:lnTo>
                  <a:lnTo>
                    <a:pt x="2858" y="8418"/>
                  </a:lnTo>
                  <a:cubicBezTo>
                    <a:pt x="2858" y="8287"/>
                    <a:pt x="2870" y="8132"/>
                    <a:pt x="2917" y="7966"/>
                  </a:cubicBezTo>
                  <a:cubicBezTo>
                    <a:pt x="3108" y="7001"/>
                    <a:pt x="4239" y="6418"/>
                    <a:pt x="4239" y="6418"/>
                  </a:cubicBezTo>
                  <a:close/>
                  <a:moveTo>
                    <a:pt x="6656" y="6418"/>
                  </a:moveTo>
                  <a:cubicBezTo>
                    <a:pt x="6656" y="6418"/>
                    <a:pt x="7299" y="6811"/>
                    <a:pt x="7394" y="7466"/>
                  </a:cubicBezTo>
                  <a:cubicBezTo>
                    <a:pt x="7418" y="7573"/>
                    <a:pt x="7430" y="7668"/>
                    <a:pt x="7430" y="7763"/>
                  </a:cubicBezTo>
                  <a:lnTo>
                    <a:pt x="7430" y="13609"/>
                  </a:lnTo>
                  <a:lnTo>
                    <a:pt x="5882" y="13609"/>
                  </a:lnTo>
                  <a:lnTo>
                    <a:pt x="5882" y="7763"/>
                  </a:lnTo>
                  <a:cubicBezTo>
                    <a:pt x="5882" y="7668"/>
                    <a:pt x="5894" y="7573"/>
                    <a:pt x="5906" y="7466"/>
                  </a:cubicBezTo>
                  <a:cubicBezTo>
                    <a:pt x="6013" y="6823"/>
                    <a:pt x="6656" y="6418"/>
                    <a:pt x="6656" y="6418"/>
                  </a:cubicBezTo>
                  <a:close/>
                  <a:moveTo>
                    <a:pt x="4239" y="0"/>
                  </a:moveTo>
                  <a:cubicBezTo>
                    <a:pt x="3941" y="0"/>
                    <a:pt x="3703" y="155"/>
                    <a:pt x="3703" y="369"/>
                  </a:cubicBezTo>
                  <a:cubicBezTo>
                    <a:pt x="3703" y="477"/>
                    <a:pt x="3786" y="572"/>
                    <a:pt x="3882" y="655"/>
                  </a:cubicBezTo>
                  <a:cubicBezTo>
                    <a:pt x="3822" y="727"/>
                    <a:pt x="3751" y="786"/>
                    <a:pt x="3667" y="858"/>
                  </a:cubicBezTo>
                  <a:cubicBezTo>
                    <a:pt x="2977" y="1393"/>
                    <a:pt x="1893" y="1632"/>
                    <a:pt x="1893" y="2334"/>
                  </a:cubicBezTo>
                  <a:cubicBezTo>
                    <a:pt x="1893" y="2524"/>
                    <a:pt x="1953" y="2667"/>
                    <a:pt x="2060" y="2763"/>
                  </a:cubicBezTo>
                  <a:cubicBezTo>
                    <a:pt x="1024" y="3322"/>
                    <a:pt x="0" y="3798"/>
                    <a:pt x="0" y="4727"/>
                  </a:cubicBezTo>
                  <a:cubicBezTo>
                    <a:pt x="0" y="5239"/>
                    <a:pt x="238" y="5537"/>
                    <a:pt x="524" y="5692"/>
                  </a:cubicBezTo>
                  <a:cubicBezTo>
                    <a:pt x="429" y="5739"/>
                    <a:pt x="369" y="5834"/>
                    <a:pt x="369" y="5930"/>
                  </a:cubicBezTo>
                  <a:cubicBezTo>
                    <a:pt x="369" y="6084"/>
                    <a:pt x="488" y="6204"/>
                    <a:pt x="643" y="6204"/>
                  </a:cubicBezTo>
                  <a:lnTo>
                    <a:pt x="774" y="6204"/>
                  </a:lnTo>
                  <a:lnTo>
                    <a:pt x="774" y="13835"/>
                  </a:lnTo>
                  <a:lnTo>
                    <a:pt x="643" y="13835"/>
                  </a:lnTo>
                  <a:cubicBezTo>
                    <a:pt x="488" y="13835"/>
                    <a:pt x="369" y="13954"/>
                    <a:pt x="369" y="14097"/>
                  </a:cubicBezTo>
                  <a:cubicBezTo>
                    <a:pt x="369" y="14205"/>
                    <a:pt x="429" y="14300"/>
                    <a:pt x="524" y="14335"/>
                  </a:cubicBezTo>
                  <a:cubicBezTo>
                    <a:pt x="238" y="14502"/>
                    <a:pt x="0" y="14800"/>
                    <a:pt x="0" y="15312"/>
                  </a:cubicBezTo>
                  <a:cubicBezTo>
                    <a:pt x="0" y="16586"/>
                    <a:pt x="1953" y="17014"/>
                    <a:pt x="3191" y="17967"/>
                  </a:cubicBezTo>
                  <a:cubicBezTo>
                    <a:pt x="3989" y="18598"/>
                    <a:pt x="4239" y="19277"/>
                    <a:pt x="4239" y="19277"/>
                  </a:cubicBezTo>
                  <a:cubicBezTo>
                    <a:pt x="4239" y="19277"/>
                    <a:pt x="4501" y="18598"/>
                    <a:pt x="5299" y="17967"/>
                  </a:cubicBezTo>
                  <a:cubicBezTo>
                    <a:pt x="6537" y="17002"/>
                    <a:pt x="8489" y="16574"/>
                    <a:pt x="8489" y="15312"/>
                  </a:cubicBezTo>
                  <a:cubicBezTo>
                    <a:pt x="8489" y="14800"/>
                    <a:pt x="8251" y="14502"/>
                    <a:pt x="7966" y="14335"/>
                  </a:cubicBezTo>
                  <a:cubicBezTo>
                    <a:pt x="8049" y="14300"/>
                    <a:pt x="8108" y="14205"/>
                    <a:pt x="8108" y="14097"/>
                  </a:cubicBezTo>
                  <a:cubicBezTo>
                    <a:pt x="8108" y="13954"/>
                    <a:pt x="7989" y="13835"/>
                    <a:pt x="7847" y="13835"/>
                  </a:cubicBezTo>
                  <a:lnTo>
                    <a:pt x="7716" y="13835"/>
                  </a:lnTo>
                  <a:lnTo>
                    <a:pt x="7716" y="6204"/>
                  </a:lnTo>
                  <a:lnTo>
                    <a:pt x="7847" y="6204"/>
                  </a:lnTo>
                  <a:cubicBezTo>
                    <a:pt x="7989" y="6204"/>
                    <a:pt x="8108" y="6084"/>
                    <a:pt x="8108" y="5930"/>
                  </a:cubicBezTo>
                  <a:cubicBezTo>
                    <a:pt x="8108" y="5834"/>
                    <a:pt x="8049" y="5739"/>
                    <a:pt x="7966" y="5692"/>
                  </a:cubicBezTo>
                  <a:cubicBezTo>
                    <a:pt x="8228" y="5513"/>
                    <a:pt x="8489" y="5239"/>
                    <a:pt x="8489" y="4727"/>
                  </a:cubicBezTo>
                  <a:cubicBezTo>
                    <a:pt x="8489" y="3798"/>
                    <a:pt x="7477" y="3334"/>
                    <a:pt x="6430" y="2763"/>
                  </a:cubicBezTo>
                  <a:cubicBezTo>
                    <a:pt x="6525" y="2655"/>
                    <a:pt x="6596" y="2524"/>
                    <a:pt x="6596" y="2334"/>
                  </a:cubicBezTo>
                  <a:cubicBezTo>
                    <a:pt x="6596" y="1620"/>
                    <a:pt x="5513" y="1381"/>
                    <a:pt x="4822" y="858"/>
                  </a:cubicBezTo>
                  <a:cubicBezTo>
                    <a:pt x="4739" y="786"/>
                    <a:pt x="4656" y="727"/>
                    <a:pt x="4596" y="655"/>
                  </a:cubicBezTo>
                  <a:cubicBezTo>
                    <a:pt x="4703" y="572"/>
                    <a:pt x="4775" y="489"/>
                    <a:pt x="4775" y="369"/>
                  </a:cubicBezTo>
                  <a:cubicBezTo>
                    <a:pt x="4775" y="155"/>
                    <a:pt x="4537" y="0"/>
                    <a:pt x="4239" y="0"/>
                  </a:cubicBezTo>
                  <a:close/>
                </a:path>
              </a:pathLst>
            </a:custGeom>
            <a:gradFill>
              <a:gsLst>
                <a:gs pos="0">
                  <a:schemeClr val="accent3"/>
                </a:gs>
                <a:gs pos="100000">
                  <a:schemeClr val="accent4"/>
                </a:gs>
              </a:gsLst>
              <a:lin ang="5400012" scaled="0"/>
            </a:gradFill>
            <a:ln>
              <a:noFill/>
            </a:ln>
            <a:effectLst>
              <a:outerShdw blurRad="257175" dist="47625" dir="5400000" algn="bl" rotWithShape="0">
                <a:srgbClr val="CEA37C">
                  <a:alpha val="8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1693;p43">
            <a:extLst>
              <a:ext uri="{FF2B5EF4-FFF2-40B4-BE49-F238E27FC236}">
                <a16:creationId xmlns:a16="http://schemas.microsoft.com/office/drawing/2014/main" id="{785A8445-BB87-4794-99AA-6FB7CB8AF877}"/>
              </a:ext>
            </a:extLst>
          </p:cNvPr>
          <p:cNvGrpSpPr/>
          <p:nvPr/>
        </p:nvGrpSpPr>
        <p:grpSpPr>
          <a:xfrm>
            <a:off x="491632" y="258212"/>
            <a:ext cx="8160736" cy="763518"/>
            <a:chOff x="463764" y="1472422"/>
            <a:chExt cx="41070639" cy="3283008"/>
          </a:xfrm>
          <a:solidFill>
            <a:schemeClr val="accent5">
              <a:lumMod val="90000"/>
            </a:schemeClr>
          </a:solidFill>
          <a:effectLst>
            <a:glow rad="76200">
              <a:srgbClr val="964000">
                <a:alpha val="90980"/>
              </a:srgbClr>
            </a:glow>
          </a:effectLst>
        </p:grpSpPr>
        <p:sp>
          <p:nvSpPr>
            <p:cNvPr id="25" name="Google Shape;1694;p43">
              <a:extLst>
                <a:ext uri="{FF2B5EF4-FFF2-40B4-BE49-F238E27FC236}">
                  <a16:creationId xmlns:a16="http://schemas.microsoft.com/office/drawing/2014/main" id="{9A7095A3-FED6-482E-A77F-B337CCE9FEDB}"/>
                </a:ext>
              </a:extLst>
            </p:cNvPr>
            <p:cNvSpPr/>
            <p:nvPr/>
          </p:nvSpPr>
          <p:spPr>
            <a:xfrm rot="5400000">
              <a:off x="38773646" y="1994673"/>
              <a:ext cx="3283008" cy="2238505"/>
            </a:xfrm>
            <a:custGeom>
              <a:avLst/>
              <a:gdLst/>
              <a:ahLst/>
              <a:cxnLst/>
              <a:rect l="l" t="t" r="r" b="b"/>
              <a:pathLst>
                <a:path w="56163" h="46483" extrusionOk="0">
                  <a:moveTo>
                    <a:pt x="28088" y="1"/>
                  </a:moveTo>
                  <a:cubicBezTo>
                    <a:pt x="27683" y="644"/>
                    <a:pt x="26766" y="1668"/>
                    <a:pt x="24861" y="2370"/>
                  </a:cubicBezTo>
                  <a:cubicBezTo>
                    <a:pt x="21551" y="3573"/>
                    <a:pt x="18015" y="5847"/>
                    <a:pt x="18015" y="8668"/>
                  </a:cubicBezTo>
                  <a:lnTo>
                    <a:pt x="18015" y="8990"/>
                  </a:lnTo>
                  <a:lnTo>
                    <a:pt x="17682" y="8966"/>
                  </a:lnTo>
                  <a:cubicBezTo>
                    <a:pt x="17682" y="8966"/>
                    <a:pt x="17479" y="8942"/>
                    <a:pt x="17158" y="8942"/>
                  </a:cubicBezTo>
                  <a:cubicBezTo>
                    <a:pt x="16277" y="8942"/>
                    <a:pt x="14574" y="9073"/>
                    <a:pt x="13098" y="10014"/>
                  </a:cubicBezTo>
                  <a:cubicBezTo>
                    <a:pt x="11288" y="11181"/>
                    <a:pt x="10359" y="13157"/>
                    <a:pt x="10359" y="15919"/>
                  </a:cubicBezTo>
                  <a:lnTo>
                    <a:pt x="10359" y="16241"/>
                  </a:lnTo>
                  <a:lnTo>
                    <a:pt x="10050" y="16217"/>
                  </a:lnTo>
                  <a:lnTo>
                    <a:pt x="10026" y="16217"/>
                  </a:lnTo>
                  <a:cubicBezTo>
                    <a:pt x="9562" y="16217"/>
                    <a:pt x="5525" y="16372"/>
                    <a:pt x="5525" y="21456"/>
                  </a:cubicBezTo>
                  <a:lnTo>
                    <a:pt x="5525" y="21718"/>
                  </a:lnTo>
                  <a:lnTo>
                    <a:pt x="5287" y="21753"/>
                  </a:lnTo>
                  <a:cubicBezTo>
                    <a:pt x="5061" y="21801"/>
                    <a:pt x="1" y="22765"/>
                    <a:pt x="1" y="27873"/>
                  </a:cubicBezTo>
                  <a:lnTo>
                    <a:pt x="1" y="46483"/>
                  </a:lnTo>
                  <a:lnTo>
                    <a:pt x="56163" y="46483"/>
                  </a:lnTo>
                  <a:lnTo>
                    <a:pt x="56163" y="27873"/>
                  </a:lnTo>
                  <a:cubicBezTo>
                    <a:pt x="56163" y="22777"/>
                    <a:pt x="51091" y="21801"/>
                    <a:pt x="50876" y="21765"/>
                  </a:cubicBezTo>
                  <a:lnTo>
                    <a:pt x="50638" y="21718"/>
                  </a:lnTo>
                  <a:lnTo>
                    <a:pt x="50638" y="21468"/>
                  </a:lnTo>
                  <a:cubicBezTo>
                    <a:pt x="50638" y="16372"/>
                    <a:pt x="46602" y="16229"/>
                    <a:pt x="46150" y="16229"/>
                  </a:cubicBezTo>
                  <a:lnTo>
                    <a:pt x="46114" y="16229"/>
                  </a:lnTo>
                  <a:lnTo>
                    <a:pt x="45804" y="16241"/>
                  </a:lnTo>
                  <a:lnTo>
                    <a:pt x="45804" y="15931"/>
                  </a:lnTo>
                  <a:cubicBezTo>
                    <a:pt x="45804" y="13157"/>
                    <a:pt x="44876" y="11169"/>
                    <a:pt x="43066" y="10014"/>
                  </a:cubicBezTo>
                  <a:cubicBezTo>
                    <a:pt x="41589" y="9085"/>
                    <a:pt x="39899" y="8942"/>
                    <a:pt x="39018" y="8942"/>
                  </a:cubicBezTo>
                  <a:cubicBezTo>
                    <a:pt x="38684" y="8942"/>
                    <a:pt x="38482" y="8966"/>
                    <a:pt x="38482" y="8966"/>
                  </a:cubicBezTo>
                  <a:lnTo>
                    <a:pt x="38149" y="8990"/>
                  </a:lnTo>
                  <a:lnTo>
                    <a:pt x="38149" y="8668"/>
                  </a:lnTo>
                  <a:cubicBezTo>
                    <a:pt x="38149" y="5847"/>
                    <a:pt x="34624" y="3573"/>
                    <a:pt x="31302" y="2370"/>
                  </a:cubicBezTo>
                  <a:cubicBezTo>
                    <a:pt x="29397" y="1668"/>
                    <a:pt x="28493" y="644"/>
                    <a:pt x="2808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695;p43">
              <a:extLst>
                <a:ext uri="{FF2B5EF4-FFF2-40B4-BE49-F238E27FC236}">
                  <a16:creationId xmlns:a16="http://schemas.microsoft.com/office/drawing/2014/main" id="{6AD0B322-6DC3-406D-A9D9-D076F80AE408}"/>
                </a:ext>
              </a:extLst>
            </p:cNvPr>
            <p:cNvSpPr/>
            <p:nvPr/>
          </p:nvSpPr>
          <p:spPr>
            <a:xfrm rot="-5400000">
              <a:off x="-57616" y="1993802"/>
              <a:ext cx="3283008" cy="2240248"/>
            </a:xfrm>
            <a:custGeom>
              <a:avLst/>
              <a:gdLst/>
              <a:ahLst/>
              <a:cxnLst/>
              <a:rect l="l" t="t" r="r" b="b"/>
              <a:pathLst>
                <a:path w="56163" h="46483" extrusionOk="0">
                  <a:moveTo>
                    <a:pt x="28088" y="1"/>
                  </a:moveTo>
                  <a:cubicBezTo>
                    <a:pt x="27683" y="644"/>
                    <a:pt x="26766" y="1668"/>
                    <a:pt x="24861" y="2370"/>
                  </a:cubicBezTo>
                  <a:cubicBezTo>
                    <a:pt x="21551" y="3573"/>
                    <a:pt x="18015" y="5847"/>
                    <a:pt x="18015" y="8668"/>
                  </a:cubicBezTo>
                  <a:lnTo>
                    <a:pt x="18015" y="8990"/>
                  </a:lnTo>
                  <a:lnTo>
                    <a:pt x="17682" y="8966"/>
                  </a:lnTo>
                  <a:cubicBezTo>
                    <a:pt x="17682" y="8966"/>
                    <a:pt x="17479" y="8942"/>
                    <a:pt x="17158" y="8942"/>
                  </a:cubicBezTo>
                  <a:cubicBezTo>
                    <a:pt x="16277" y="8942"/>
                    <a:pt x="14574" y="9073"/>
                    <a:pt x="13098" y="10014"/>
                  </a:cubicBezTo>
                  <a:cubicBezTo>
                    <a:pt x="11288" y="11181"/>
                    <a:pt x="10359" y="13157"/>
                    <a:pt x="10359" y="15919"/>
                  </a:cubicBezTo>
                  <a:lnTo>
                    <a:pt x="10359" y="16241"/>
                  </a:lnTo>
                  <a:lnTo>
                    <a:pt x="10050" y="16217"/>
                  </a:lnTo>
                  <a:lnTo>
                    <a:pt x="10026" y="16217"/>
                  </a:lnTo>
                  <a:cubicBezTo>
                    <a:pt x="9562" y="16217"/>
                    <a:pt x="5525" y="16372"/>
                    <a:pt x="5525" y="21456"/>
                  </a:cubicBezTo>
                  <a:lnTo>
                    <a:pt x="5525" y="21718"/>
                  </a:lnTo>
                  <a:lnTo>
                    <a:pt x="5287" y="21753"/>
                  </a:lnTo>
                  <a:cubicBezTo>
                    <a:pt x="5061" y="21801"/>
                    <a:pt x="1" y="22765"/>
                    <a:pt x="1" y="27873"/>
                  </a:cubicBezTo>
                  <a:lnTo>
                    <a:pt x="1" y="46483"/>
                  </a:lnTo>
                  <a:lnTo>
                    <a:pt x="56163" y="46483"/>
                  </a:lnTo>
                  <a:lnTo>
                    <a:pt x="56163" y="27873"/>
                  </a:lnTo>
                  <a:cubicBezTo>
                    <a:pt x="56163" y="22777"/>
                    <a:pt x="51091" y="21801"/>
                    <a:pt x="50876" y="21765"/>
                  </a:cubicBezTo>
                  <a:lnTo>
                    <a:pt x="50638" y="21718"/>
                  </a:lnTo>
                  <a:lnTo>
                    <a:pt x="50638" y="21468"/>
                  </a:lnTo>
                  <a:cubicBezTo>
                    <a:pt x="50638" y="16372"/>
                    <a:pt x="46602" y="16229"/>
                    <a:pt x="46150" y="16229"/>
                  </a:cubicBezTo>
                  <a:lnTo>
                    <a:pt x="46114" y="16229"/>
                  </a:lnTo>
                  <a:lnTo>
                    <a:pt x="45804" y="16241"/>
                  </a:lnTo>
                  <a:lnTo>
                    <a:pt x="45804" y="15931"/>
                  </a:lnTo>
                  <a:cubicBezTo>
                    <a:pt x="45804" y="13157"/>
                    <a:pt x="44876" y="11169"/>
                    <a:pt x="43066" y="10014"/>
                  </a:cubicBezTo>
                  <a:cubicBezTo>
                    <a:pt x="41589" y="9085"/>
                    <a:pt x="39899" y="8942"/>
                    <a:pt x="39018" y="8942"/>
                  </a:cubicBezTo>
                  <a:cubicBezTo>
                    <a:pt x="38684" y="8942"/>
                    <a:pt x="38482" y="8966"/>
                    <a:pt x="38482" y="8966"/>
                  </a:cubicBezTo>
                  <a:lnTo>
                    <a:pt x="38149" y="8990"/>
                  </a:lnTo>
                  <a:lnTo>
                    <a:pt x="38149" y="8668"/>
                  </a:lnTo>
                  <a:cubicBezTo>
                    <a:pt x="38149" y="5847"/>
                    <a:pt x="34624" y="3573"/>
                    <a:pt x="31302" y="2370"/>
                  </a:cubicBezTo>
                  <a:cubicBezTo>
                    <a:pt x="29397" y="1668"/>
                    <a:pt x="28493" y="644"/>
                    <a:pt x="2808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696;p43">
              <a:extLst>
                <a:ext uri="{FF2B5EF4-FFF2-40B4-BE49-F238E27FC236}">
                  <a16:creationId xmlns:a16="http://schemas.microsoft.com/office/drawing/2014/main" id="{A2A0AFE9-F655-40AB-8B89-71DE6D2D86A2}"/>
                </a:ext>
              </a:extLst>
            </p:cNvPr>
            <p:cNvSpPr/>
            <p:nvPr/>
          </p:nvSpPr>
          <p:spPr>
            <a:xfrm>
              <a:off x="1990050" y="1472439"/>
              <a:ext cx="37522200" cy="32826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1704;p43">
            <a:extLst>
              <a:ext uri="{FF2B5EF4-FFF2-40B4-BE49-F238E27FC236}">
                <a16:creationId xmlns:a16="http://schemas.microsoft.com/office/drawing/2014/main" id="{E7A85ED0-86A9-4617-A7D7-2B88836A0002}"/>
              </a:ext>
            </a:extLst>
          </p:cNvPr>
          <p:cNvGrpSpPr/>
          <p:nvPr/>
        </p:nvGrpSpPr>
        <p:grpSpPr>
          <a:xfrm>
            <a:off x="801426" y="1021725"/>
            <a:ext cx="454448" cy="1887747"/>
            <a:chOff x="3846700" y="-166175"/>
            <a:chExt cx="454448" cy="1887747"/>
          </a:xfrm>
        </p:grpSpPr>
        <p:sp>
          <p:nvSpPr>
            <p:cNvPr id="29" name="Google Shape;1705;p43">
              <a:extLst>
                <a:ext uri="{FF2B5EF4-FFF2-40B4-BE49-F238E27FC236}">
                  <a16:creationId xmlns:a16="http://schemas.microsoft.com/office/drawing/2014/main" id="{55BB05A7-7AF1-40FB-932F-685F09D280A7}"/>
                </a:ext>
              </a:extLst>
            </p:cNvPr>
            <p:cNvSpPr/>
            <p:nvPr/>
          </p:nvSpPr>
          <p:spPr>
            <a:xfrm>
              <a:off x="4049360" y="-166175"/>
              <a:ext cx="49138" cy="855316"/>
            </a:xfrm>
            <a:custGeom>
              <a:avLst/>
              <a:gdLst/>
              <a:ahLst/>
              <a:cxnLst/>
              <a:rect l="l" t="t" r="r" b="b"/>
              <a:pathLst>
                <a:path w="918" h="15979" extrusionOk="0">
                  <a:moveTo>
                    <a:pt x="453" y="0"/>
                  </a:moveTo>
                  <a:cubicBezTo>
                    <a:pt x="274" y="0"/>
                    <a:pt x="131" y="143"/>
                    <a:pt x="131" y="322"/>
                  </a:cubicBezTo>
                  <a:cubicBezTo>
                    <a:pt x="131" y="488"/>
                    <a:pt x="251" y="619"/>
                    <a:pt x="417" y="655"/>
                  </a:cubicBezTo>
                  <a:cubicBezTo>
                    <a:pt x="251" y="679"/>
                    <a:pt x="131" y="822"/>
                    <a:pt x="131" y="977"/>
                  </a:cubicBezTo>
                  <a:cubicBezTo>
                    <a:pt x="131" y="1143"/>
                    <a:pt x="251" y="1274"/>
                    <a:pt x="417" y="1310"/>
                  </a:cubicBezTo>
                  <a:cubicBezTo>
                    <a:pt x="251" y="1334"/>
                    <a:pt x="131" y="1477"/>
                    <a:pt x="131" y="1631"/>
                  </a:cubicBezTo>
                  <a:cubicBezTo>
                    <a:pt x="131" y="1798"/>
                    <a:pt x="251" y="1929"/>
                    <a:pt x="417" y="1965"/>
                  </a:cubicBezTo>
                  <a:cubicBezTo>
                    <a:pt x="251" y="1989"/>
                    <a:pt x="131" y="2132"/>
                    <a:pt x="131" y="2286"/>
                  </a:cubicBezTo>
                  <a:cubicBezTo>
                    <a:pt x="131" y="2453"/>
                    <a:pt x="251" y="2584"/>
                    <a:pt x="417" y="2620"/>
                  </a:cubicBezTo>
                  <a:cubicBezTo>
                    <a:pt x="251" y="2643"/>
                    <a:pt x="131" y="2786"/>
                    <a:pt x="131" y="2941"/>
                  </a:cubicBezTo>
                  <a:cubicBezTo>
                    <a:pt x="131" y="3108"/>
                    <a:pt x="251" y="3239"/>
                    <a:pt x="417" y="3275"/>
                  </a:cubicBezTo>
                  <a:cubicBezTo>
                    <a:pt x="251" y="3298"/>
                    <a:pt x="131" y="3441"/>
                    <a:pt x="131" y="3596"/>
                  </a:cubicBezTo>
                  <a:cubicBezTo>
                    <a:pt x="131" y="3763"/>
                    <a:pt x="251" y="3894"/>
                    <a:pt x="417" y="3929"/>
                  </a:cubicBezTo>
                  <a:cubicBezTo>
                    <a:pt x="251" y="3953"/>
                    <a:pt x="131" y="4096"/>
                    <a:pt x="131" y="4251"/>
                  </a:cubicBezTo>
                  <a:cubicBezTo>
                    <a:pt x="131" y="4418"/>
                    <a:pt x="251" y="4548"/>
                    <a:pt x="417" y="4584"/>
                  </a:cubicBezTo>
                  <a:cubicBezTo>
                    <a:pt x="251" y="4608"/>
                    <a:pt x="131" y="4751"/>
                    <a:pt x="131" y="4906"/>
                  </a:cubicBezTo>
                  <a:cubicBezTo>
                    <a:pt x="131" y="5072"/>
                    <a:pt x="251" y="5203"/>
                    <a:pt x="417" y="5239"/>
                  </a:cubicBezTo>
                  <a:cubicBezTo>
                    <a:pt x="251" y="5263"/>
                    <a:pt x="131" y="5406"/>
                    <a:pt x="131" y="5561"/>
                  </a:cubicBezTo>
                  <a:cubicBezTo>
                    <a:pt x="131" y="5727"/>
                    <a:pt x="251" y="5858"/>
                    <a:pt x="417" y="5894"/>
                  </a:cubicBezTo>
                  <a:cubicBezTo>
                    <a:pt x="251" y="5918"/>
                    <a:pt x="131" y="6061"/>
                    <a:pt x="131" y="6215"/>
                  </a:cubicBezTo>
                  <a:cubicBezTo>
                    <a:pt x="131" y="6382"/>
                    <a:pt x="251" y="6513"/>
                    <a:pt x="417" y="6549"/>
                  </a:cubicBezTo>
                  <a:cubicBezTo>
                    <a:pt x="251" y="6573"/>
                    <a:pt x="131" y="6715"/>
                    <a:pt x="131" y="6870"/>
                  </a:cubicBezTo>
                  <a:cubicBezTo>
                    <a:pt x="131" y="7037"/>
                    <a:pt x="251" y="7168"/>
                    <a:pt x="417" y="7204"/>
                  </a:cubicBezTo>
                  <a:cubicBezTo>
                    <a:pt x="251" y="7227"/>
                    <a:pt x="131" y="7370"/>
                    <a:pt x="131" y="7525"/>
                  </a:cubicBezTo>
                  <a:cubicBezTo>
                    <a:pt x="131" y="7692"/>
                    <a:pt x="251" y="7823"/>
                    <a:pt x="417" y="7858"/>
                  </a:cubicBezTo>
                  <a:cubicBezTo>
                    <a:pt x="251" y="7882"/>
                    <a:pt x="131" y="8025"/>
                    <a:pt x="131" y="8180"/>
                  </a:cubicBezTo>
                  <a:cubicBezTo>
                    <a:pt x="131" y="8347"/>
                    <a:pt x="251" y="8478"/>
                    <a:pt x="417" y="8513"/>
                  </a:cubicBezTo>
                  <a:cubicBezTo>
                    <a:pt x="251" y="8537"/>
                    <a:pt x="131" y="8680"/>
                    <a:pt x="131" y="8835"/>
                  </a:cubicBezTo>
                  <a:cubicBezTo>
                    <a:pt x="131" y="9001"/>
                    <a:pt x="251" y="9132"/>
                    <a:pt x="417" y="9168"/>
                  </a:cubicBezTo>
                  <a:cubicBezTo>
                    <a:pt x="251" y="9192"/>
                    <a:pt x="131" y="9335"/>
                    <a:pt x="131" y="9490"/>
                  </a:cubicBezTo>
                  <a:cubicBezTo>
                    <a:pt x="131" y="9656"/>
                    <a:pt x="251" y="9787"/>
                    <a:pt x="417" y="9823"/>
                  </a:cubicBezTo>
                  <a:cubicBezTo>
                    <a:pt x="251" y="9847"/>
                    <a:pt x="131" y="9990"/>
                    <a:pt x="131" y="10144"/>
                  </a:cubicBezTo>
                  <a:cubicBezTo>
                    <a:pt x="131" y="10311"/>
                    <a:pt x="251" y="10442"/>
                    <a:pt x="417" y="10478"/>
                  </a:cubicBezTo>
                  <a:cubicBezTo>
                    <a:pt x="251" y="10502"/>
                    <a:pt x="131" y="10644"/>
                    <a:pt x="131" y="10799"/>
                  </a:cubicBezTo>
                  <a:cubicBezTo>
                    <a:pt x="131" y="10966"/>
                    <a:pt x="251" y="11097"/>
                    <a:pt x="417" y="11133"/>
                  </a:cubicBezTo>
                  <a:cubicBezTo>
                    <a:pt x="251" y="11156"/>
                    <a:pt x="131" y="11299"/>
                    <a:pt x="131" y="11454"/>
                  </a:cubicBezTo>
                  <a:cubicBezTo>
                    <a:pt x="131" y="11621"/>
                    <a:pt x="251" y="11752"/>
                    <a:pt x="417" y="11787"/>
                  </a:cubicBezTo>
                  <a:cubicBezTo>
                    <a:pt x="251" y="11811"/>
                    <a:pt x="131" y="11954"/>
                    <a:pt x="131" y="12109"/>
                  </a:cubicBezTo>
                  <a:cubicBezTo>
                    <a:pt x="131" y="12276"/>
                    <a:pt x="251" y="12407"/>
                    <a:pt x="417" y="12442"/>
                  </a:cubicBezTo>
                  <a:cubicBezTo>
                    <a:pt x="251" y="12466"/>
                    <a:pt x="131" y="12609"/>
                    <a:pt x="131" y="12764"/>
                  </a:cubicBezTo>
                  <a:cubicBezTo>
                    <a:pt x="131" y="12930"/>
                    <a:pt x="251" y="13061"/>
                    <a:pt x="417" y="13097"/>
                  </a:cubicBezTo>
                  <a:cubicBezTo>
                    <a:pt x="251" y="13121"/>
                    <a:pt x="131" y="13264"/>
                    <a:pt x="131" y="13419"/>
                  </a:cubicBezTo>
                  <a:cubicBezTo>
                    <a:pt x="131" y="13585"/>
                    <a:pt x="251" y="13716"/>
                    <a:pt x="417" y="13752"/>
                  </a:cubicBezTo>
                  <a:cubicBezTo>
                    <a:pt x="251" y="13776"/>
                    <a:pt x="131" y="13919"/>
                    <a:pt x="131" y="14073"/>
                  </a:cubicBezTo>
                  <a:cubicBezTo>
                    <a:pt x="131" y="14240"/>
                    <a:pt x="251" y="14371"/>
                    <a:pt x="417" y="14407"/>
                  </a:cubicBezTo>
                  <a:cubicBezTo>
                    <a:pt x="251" y="14431"/>
                    <a:pt x="131" y="14574"/>
                    <a:pt x="131" y="14728"/>
                  </a:cubicBezTo>
                  <a:cubicBezTo>
                    <a:pt x="131" y="14895"/>
                    <a:pt x="251" y="15026"/>
                    <a:pt x="417" y="15062"/>
                  </a:cubicBezTo>
                  <a:cubicBezTo>
                    <a:pt x="191" y="15086"/>
                    <a:pt x="0" y="15288"/>
                    <a:pt x="0" y="15526"/>
                  </a:cubicBezTo>
                  <a:cubicBezTo>
                    <a:pt x="0" y="15776"/>
                    <a:pt x="203" y="15978"/>
                    <a:pt x="453" y="15978"/>
                  </a:cubicBezTo>
                  <a:cubicBezTo>
                    <a:pt x="715" y="15978"/>
                    <a:pt x="917" y="15776"/>
                    <a:pt x="917" y="15526"/>
                  </a:cubicBezTo>
                  <a:cubicBezTo>
                    <a:pt x="917" y="15288"/>
                    <a:pt x="727" y="15086"/>
                    <a:pt x="501" y="15062"/>
                  </a:cubicBezTo>
                  <a:cubicBezTo>
                    <a:pt x="667" y="15026"/>
                    <a:pt x="786" y="14895"/>
                    <a:pt x="786" y="14728"/>
                  </a:cubicBezTo>
                  <a:cubicBezTo>
                    <a:pt x="786" y="14574"/>
                    <a:pt x="667" y="14431"/>
                    <a:pt x="501" y="14407"/>
                  </a:cubicBezTo>
                  <a:cubicBezTo>
                    <a:pt x="667" y="14371"/>
                    <a:pt x="786" y="14240"/>
                    <a:pt x="786" y="14073"/>
                  </a:cubicBezTo>
                  <a:cubicBezTo>
                    <a:pt x="786" y="13919"/>
                    <a:pt x="667" y="13776"/>
                    <a:pt x="501" y="13752"/>
                  </a:cubicBezTo>
                  <a:cubicBezTo>
                    <a:pt x="667" y="13716"/>
                    <a:pt x="786" y="13585"/>
                    <a:pt x="786" y="13419"/>
                  </a:cubicBezTo>
                  <a:cubicBezTo>
                    <a:pt x="786" y="13264"/>
                    <a:pt x="667" y="13121"/>
                    <a:pt x="501" y="13097"/>
                  </a:cubicBezTo>
                  <a:cubicBezTo>
                    <a:pt x="667" y="13061"/>
                    <a:pt x="786" y="12930"/>
                    <a:pt x="786" y="12764"/>
                  </a:cubicBezTo>
                  <a:cubicBezTo>
                    <a:pt x="786" y="12609"/>
                    <a:pt x="667" y="12466"/>
                    <a:pt x="501" y="12442"/>
                  </a:cubicBezTo>
                  <a:cubicBezTo>
                    <a:pt x="667" y="12407"/>
                    <a:pt x="786" y="12276"/>
                    <a:pt x="786" y="12109"/>
                  </a:cubicBezTo>
                  <a:cubicBezTo>
                    <a:pt x="786" y="11954"/>
                    <a:pt x="667" y="11811"/>
                    <a:pt x="501" y="11787"/>
                  </a:cubicBezTo>
                  <a:cubicBezTo>
                    <a:pt x="667" y="11752"/>
                    <a:pt x="786" y="11621"/>
                    <a:pt x="786" y="11454"/>
                  </a:cubicBezTo>
                  <a:cubicBezTo>
                    <a:pt x="786" y="11299"/>
                    <a:pt x="667" y="11156"/>
                    <a:pt x="501" y="11133"/>
                  </a:cubicBezTo>
                  <a:cubicBezTo>
                    <a:pt x="667" y="11097"/>
                    <a:pt x="786" y="10966"/>
                    <a:pt x="786" y="10799"/>
                  </a:cubicBezTo>
                  <a:cubicBezTo>
                    <a:pt x="786" y="10644"/>
                    <a:pt x="667" y="10502"/>
                    <a:pt x="501" y="10478"/>
                  </a:cubicBezTo>
                  <a:cubicBezTo>
                    <a:pt x="667" y="10442"/>
                    <a:pt x="786" y="10311"/>
                    <a:pt x="786" y="10144"/>
                  </a:cubicBezTo>
                  <a:cubicBezTo>
                    <a:pt x="786" y="9990"/>
                    <a:pt x="667" y="9847"/>
                    <a:pt x="501" y="9823"/>
                  </a:cubicBezTo>
                  <a:cubicBezTo>
                    <a:pt x="667" y="9787"/>
                    <a:pt x="786" y="9656"/>
                    <a:pt x="786" y="9490"/>
                  </a:cubicBezTo>
                  <a:cubicBezTo>
                    <a:pt x="786" y="9335"/>
                    <a:pt x="667" y="9192"/>
                    <a:pt x="501" y="9168"/>
                  </a:cubicBezTo>
                  <a:cubicBezTo>
                    <a:pt x="667" y="9132"/>
                    <a:pt x="786" y="9001"/>
                    <a:pt x="786" y="8835"/>
                  </a:cubicBezTo>
                  <a:cubicBezTo>
                    <a:pt x="786" y="8680"/>
                    <a:pt x="667" y="8537"/>
                    <a:pt x="501" y="8513"/>
                  </a:cubicBezTo>
                  <a:cubicBezTo>
                    <a:pt x="667" y="8478"/>
                    <a:pt x="786" y="8347"/>
                    <a:pt x="786" y="8180"/>
                  </a:cubicBezTo>
                  <a:cubicBezTo>
                    <a:pt x="786" y="8025"/>
                    <a:pt x="667" y="7882"/>
                    <a:pt x="501" y="7858"/>
                  </a:cubicBezTo>
                  <a:cubicBezTo>
                    <a:pt x="667" y="7823"/>
                    <a:pt x="786" y="7692"/>
                    <a:pt x="786" y="7525"/>
                  </a:cubicBezTo>
                  <a:cubicBezTo>
                    <a:pt x="786" y="7370"/>
                    <a:pt x="667" y="7227"/>
                    <a:pt x="501" y="7204"/>
                  </a:cubicBezTo>
                  <a:cubicBezTo>
                    <a:pt x="667" y="7168"/>
                    <a:pt x="786" y="7037"/>
                    <a:pt x="786" y="6870"/>
                  </a:cubicBezTo>
                  <a:cubicBezTo>
                    <a:pt x="786" y="6715"/>
                    <a:pt x="667" y="6573"/>
                    <a:pt x="501" y="6549"/>
                  </a:cubicBezTo>
                  <a:cubicBezTo>
                    <a:pt x="667" y="6513"/>
                    <a:pt x="786" y="6382"/>
                    <a:pt x="786" y="6215"/>
                  </a:cubicBezTo>
                  <a:cubicBezTo>
                    <a:pt x="786" y="6061"/>
                    <a:pt x="667" y="5918"/>
                    <a:pt x="501" y="5894"/>
                  </a:cubicBezTo>
                  <a:cubicBezTo>
                    <a:pt x="667" y="5858"/>
                    <a:pt x="786" y="5727"/>
                    <a:pt x="786" y="5561"/>
                  </a:cubicBezTo>
                  <a:cubicBezTo>
                    <a:pt x="786" y="5406"/>
                    <a:pt x="667" y="5263"/>
                    <a:pt x="501" y="5239"/>
                  </a:cubicBezTo>
                  <a:cubicBezTo>
                    <a:pt x="667" y="5203"/>
                    <a:pt x="786" y="5072"/>
                    <a:pt x="786" y="4906"/>
                  </a:cubicBezTo>
                  <a:cubicBezTo>
                    <a:pt x="786" y="4751"/>
                    <a:pt x="667" y="4608"/>
                    <a:pt x="501" y="4584"/>
                  </a:cubicBezTo>
                  <a:cubicBezTo>
                    <a:pt x="667" y="4548"/>
                    <a:pt x="786" y="4418"/>
                    <a:pt x="786" y="4251"/>
                  </a:cubicBezTo>
                  <a:cubicBezTo>
                    <a:pt x="786" y="4096"/>
                    <a:pt x="667" y="3953"/>
                    <a:pt x="501" y="3929"/>
                  </a:cubicBezTo>
                  <a:cubicBezTo>
                    <a:pt x="667" y="3894"/>
                    <a:pt x="786" y="3763"/>
                    <a:pt x="786" y="3596"/>
                  </a:cubicBezTo>
                  <a:cubicBezTo>
                    <a:pt x="786" y="3441"/>
                    <a:pt x="667" y="3298"/>
                    <a:pt x="501" y="3275"/>
                  </a:cubicBezTo>
                  <a:cubicBezTo>
                    <a:pt x="667" y="3239"/>
                    <a:pt x="786" y="3108"/>
                    <a:pt x="786" y="2941"/>
                  </a:cubicBezTo>
                  <a:cubicBezTo>
                    <a:pt x="786" y="2786"/>
                    <a:pt x="667" y="2643"/>
                    <a:pt x="501" y="2620"/>
                  </a:cubicBezTo>
                  <a:cubicBezTo>
                    <a:pt x="667" y="2584"/>
                    <a:pt x="786" y="2453"/>
                    <a:pt x="786" y="2286"/>
                  </a:cubicBezTo>
                  <a:cubicBezTo>
                    <a:pt x="786" y="2132"/>
                    <a:pt x="667" y="1989"/>
                    <a:pt x="501" y="1965"/>
                  </a:cubicBezTo>
                  <a:cubicBezTo>
                    <a:pt x="667" y="1929"/>
                    <a:pt x="786" y="1798"/>
                    <a:pt x="786" y="1631"/>
                  </a:cubicBezTo>
                  <a:cubicBezTo>
                    <a:pt x="786" y="1477"/>
                    <a:pt x="667" y="1334"/>
                    <a:pt x="501" y="1310"/>
                  </a:cubicBezTo>
                  <a:cubicBezTo>
                    <a:pt x="667" y="1274"/>
                    <a:pt x="786" y="1143"/>
                    <a:pt x="786" y="977"/>
                  </a:cubicBezTo>
                  <a:cubicBezTo>
                    <a:pt x="786" y="822"/>
                    <a:pt x="667" y="679"/>
                    <a:pt x="501" y="655"/>
                  </a:cubicBezTo>
                  <a:cubicBezTo>
                    <a:pt x="667" y="619"/>
                    <a:pt x="786" y="488"/>
                    <a:pt x="786" y="322"/>
                  </a:cubicBezTo>
                  <a:cubicBezTo>
                    <a:pt x="786" y="143"/>
                    <a:pt x="632" y="0"/>
                    <a:pt x="4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706;p43">
              <a:extLst>
                <a:ext uri="{FF2B5EF4-FFF2-40B4-BE49-F238E27FC236}">
                  <a16:creationId xmlns:a16="http://schemas.microsoft.com/office/drawing/2014/main" id="{0F466918-FFF7-4C4C-B529-6840A4FB523C}"/>
                </a:ext>
              </a:extLst>
            </p:cNvPr>
            <p:cNvSpPr/>
            <p:nvPr/>
          </p:nvSpPr>
          <p:spPr>
            <a:xfrm>
              <a:off x="3897494" y="1002725"/>
              <a:ext cx="352800" cy="423300"/>
            </a:xfrm>
            <a:prstGeom prst="rect">
              <a:avLst/>
            </a:prstGeom>
            <a:gradFill>
              <a:gsLst>
                <a:gs pos="0">
                  <a:srgbClr val="E69138"/>
                </a:gs>
                <a:gs pos="100000">
                  <a:srgbClr val="FFD96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707;p43">
              <a:extLst>
                <a:ext uri="{FF2B5EF4-FFF2-40B4-BE49-F238E27FC236}">
                  <a16:creationId xmlns:a16="http://schemas.microsoft.com/office/drawing/2014/main" id="{5035B773-2F4A-41F6-B57E-FC23F0E1BE4A}"/>
                </a:ext>
              </a:extLst>
            </p:cNvPr>
            <p:cNvSpPr/>
            <p:nvPr/>
          </p:nvSpPr>
          <p:spPr>
            <a:xfrm>
              <a:off x="3846700" y="689722"/>
              <a:ext cx="454448" cy="1031850"/>
            </a:xfrm>
            <a:custGeom>
              <a:avLst/>
              <a:gdLst/>
              <a:ahLst/>
              <a:cxnLst/>
              <a:rect l="l" t="t" r="r" b="b"/>
              <a:pathLst>
                <a:path w="8490" h="19277" extrusionOk="0">
                  <a:moveTo>
                    <a:pt x="1834" y="6418"/>
                  </a:moveTo>
                  <a:cubicBezTo>
                    <a:pt x="1834" y="6418"/>
                    <a:pt x="2477" y="6811"/>
                    <a:pt x="2572" y="7466"/>
                  </a:cubicBezTo>
                  <a:cubicBezTo>
                    <a:pt x="2596" y="7573"/>
                    <a:pt x="2608" y="7668"/>
                    <a:pt x="2608" y="7763"/>
                  </a:cubicBezTo>
                  <a:lnTo>
                    <a:pt x="2608" y="13609"/>
                  </a:lnTo>
                  <a:lnTo>
                    <a:pt x="1060" y="13609"/>
                  </a:lnTo>
                  <a:lnTo>
                    <a:pt x="1060" y="7763"/>
                  </a:lnTo>
                  <a:cubicBezTo>
                    <a:pt x="1060" y="7668"/>
                    <a:pt x="1072" y="7573"/>
                    <a:pt x="1084" y="7466"/>
                  </a:cubicBezTo>
                  <a:cubicBezTo>
                    <a:pt x="1191" y="6823"/>
                    <a:pt x="1834" y="6418"/>
                    <a:pt x="1834" y="6418"/>
                  </a:cubicBezTo>
                  <a:close/>
                  <a:moveTo>
                    <a:pt x="4239" y="6418"/>
                  </a:moveTo>
                  <a:cubicBezTo>
                    <a:pt x="4239" y="6418"/>
                    <a:pt x="5370" y="7001"/>
                    <a:pt x="5572" y="7966"/>
                  </a:cubicBezTo>
                  <a:cubicBezTo>
                    <a:pt x="5596" y="8132"/>
                    <a:pt x="5608" y="8287"/>
                    <a:pt x="5632" y="8418"/>
                  </a:cubicBezTo>
                  <a:lnTo>
                    <a:pt x="5632" y="13609"/>
                  </a:lnTo>
                  <a:lnTo>
                    <a:pt x="2858" y="13609"/>
                  </a:lnTo>
                  <a:lnTo>
                    <a:pt x="2858" y="8418"/>
                  </a:lnTo>
                  <a:cubicBezTo>
                    <a:pt x="2858" y="8287"/>
                    <a:pt x="2870" y="8132"/>
                    <a:pt x="2917" y="7966"/>
                  </a:cubicBezTo>
                  <a:cubicBezTo>
                    <a:pt x="3108" y="7001"/>
                    <a:pt x="4239" y="6418"/>
                    <a:pt x="4239" y="6418"/>
                  </a:cubicBezTo>
                  <a:close/>
                  <a:moveTo>
                    <a:pt x="6656" y="6418"/>
                  </a:moveTo>
                  <a:cubicBezTo>
                    <a:pt x="6656" y="6418"/>
                    <a:pt x="7299" y="6811"/>
                    <a:pt x="7394" y="7466"/>
                  </a:cubicBezTo>
                  <a:cubicBezTo>
                    <a:pt x="7418" y="7573"/>
                    <a:pt x="7430" y="7668"/>
                    <a:pt x="7430" y="7763"/>
                  </a:cubicBezTo>
                  <a:lnTo>
                    <a:pt x="7430" y="13609"/>
                  </a:lnTo>
                  <a:lnTo>
                    <a:pt x="5882" y="13609"/>
                  </a:lnTo>
                  <a:lnTo>
                    <a:pt x="5882" y="7763"/>
                  </a:lnTo>
                  <a:cubicBezTo>
                    <a:pt x="5882" y="7668"/>
                    <a:pt x="5894" y="7573"/>
                    <a:pt x="5906" y="7466"/>
                  </a:cubicBezTo>
                  <a:cubicBezTo>
                    <a:pt x="6013" y="6823"/>
                    <a:pt x="6656" y="6418"/>
                    <a:pt x="6656" y="6418"/>
                  </a:cubicBezTo>
                  <a:close/>
                  <a:moveTo>
                    <a:pt x="4239" y="0"/>
                  </a:moveTo>
                  <a:cubicBezTo>
                    <a:pt x="3941" y="0"/>
                    <a:pt x="3703" y="155"/>
                    <a:pt x="3703" y="369"/>
                  </a:cubicBezTo>
                  <a:cubicBezTo>
                    <a:pt x="3703" y="477"/>
                    <a:pt x="3786" y="572"/>
                    <a:pt x="3882" y="655"/>
                  </a:cubicBezTo>
                  <a:cubicBezTo>
                    <a:pt x="3822" y="727"/>
                    <a:pt x="3751" y="786"/>
                    <a:pt x="3667" y="858"/>
                  </a:cubicBezTo>
                  <a:cubicBezTo>
                    <a:pt x="2977" y="1393"/>
                    <a:pt x="1893" y="1632"/>
                    <a:pt x="1893" y="2334"/>
                  </a:cubicBezTo>
                  <a:cubicBezTo>
                    <a:pt x="1893" y="2524"/>
                    <a:pt x="1953" y="2667"/>
                    <a:pt x="2060" y="2763"/>
                  </a:cubicBezTo>
                  <a:cubicBezTo>
                    <a:pt x="1024" y="3322"/>
                    <a:pt x="0" y="3798"/>
                    <a:pt x="0" y="4727"/>
                  </a:cubicBezTo>
                  <a:cubicBezTo>
                    <a:pt x="0" y="5239"/>
                    <a:pt x="238" y="5537"/>
                    <a:pt x="524" y="5692"/>
                  </a:cubicBezTo>
                  <a:cubicBezTo>
                    <a:pt x="429" y="5739"/>
                    <a:pt x="369" y="5834"/>
                    <a:pt x="369" y="5930"/>
                  </a:cubicBezTo>
                  <a:cubicBezTo>
                    <a:pt x="369" y="6084"/>
                    <a:pt x="488" y="6204"/>
                    <a:pt x="643" y="6204"/>
                  </a:cubicBezTo>
                  <a:lnTo>
                    <a:pt x="774" y="6204"/>
                  </a:lnTo>
                  <a:lnTo>
                    <a:pt x="774" y="13835"/>
                  </a:lnTo>
                  <a:lnTo>
                    <a:pt x="643" y="13835"/>
                  </a:lnTo>
                  <a:cubicBezTo>
                    <a:pt x="488" y="13835"/>
                    <a:pt x="369" y="13954"/>
                    <a:pt x="369" y="14097"/>
                  </a:cubicBezTo>
                  <a:cubicBezTo>
                    <a:pt x="369" y="14205"/>
                    <a:pt x="429" y="14300"/>
                    <a:pt x="524" y="14335"/>
                  </a:cubicBezTo>
                  <a:cubicBezTo>
                    <a:pt x="238" y="14502"/>
                    <a:pt x="0" y="14800"/>
                    <a:pt x="0" y="15312"/>
                  </a:cubicBezTo>
                  <a:cubicBezTo>
                    <a:pt x="0" y="16586"/>
                    <a:pt x="1953" y="17014"/>
                    <a:pt x="3191" y="17967"/>
                  </a:cubicBezTo>
                  <a:cubicBezTo>
                    <a:pt x="3989" y="18598"/>
                    <a:pt x="4239" y="19277"/>
                    <a:pt x="4239" y="19277"/>
                  </a:cubicBezTo>
                  <a:cubicBezTo>
                    <a:pt x="4239" y="19277"/>
                    <a:pt x="4501" y="18598"/>
                    <a:pt x="5299" y="17967"/>
                  </a:cubicBezTo>
                  <a:cubicBezTo>
                    <a:pt x="6537" y="17002"/>
                    <a:pt x="8489" y="16574"/>
                    <a:pt x="8489" y="15312"/>
                  </a:cubicBezTo>
                  <a:cubicBezTo>
                    <a:pt x="8489" y="14800"/>
                    <a:pt x="8251" y="14502"/>
                    <a:pt x="7966" y="14335"/>
                  </a:cubicBezTo>
                  <a:cubicBezTo>
                    <a:pt x="8049" y="14300"/>
                    <a:pt x="8108" y="14205"/>
                    <a:pt x="8108" y="14097"/>
                  </a:cubicBezTo>
                  <a:cubicBezTo>
                    <a:pt x="8108" y="13954"/>
                    <a:pt x="7989" y="13835"/>
                    <a:pt x="7847" y="13835"/>
                  </a:cubicBezTo>
                  <a:lnTo>
                    <a:pt x="7716" y="13835"/>
                  </a:lnTo>
                  <a:lnTo>
                    <a:pt x="7716" y="6204"/>
                  </a:lnTo>
                  <a:lnTo>
                    <a:pt x="7847" y="6204"/>
                  </a:lnTo>
                  <a:cubicBezTo>
                    <a:pt x="7989" y="6204"/>
                    <a:pt x="8108" y="6084"/>
                    <a:pt x="8108" y="5930"/>
                  </a:cubicBezTo>
                  <a:cubicBezTo>
                    <a:pt x="8108" y="5834"/>
                    <a:pt x="8049" y="5739"/>
                    <a:pt x="7966" y="5692"/>
                  </a:cubicBezTo>
                  <a:cubicBezTo>
                    <a:pt x="8228" y="5513"/>
                    <a:pt x="8489" y="5239"/>
                    <a:pt x="8489" y="4727"/>
                  </a:cubicBezTo>
                  <a:cubicBezTo>
                    <a:pt x="8489" y="3798"/>
                    <a:pt x="7477" y="3334"/>
                    <a:pt x="6430" y="2763"/>
                  </a:cubicBezTo>
                  <a:cubicBezTo>
                    <a:pt x="6525" y="2655"/>
                    <a:pt x="6596" y="2524"/>
                    <a:pt x="6596" y="2334"/>
                  </a:cubicBezTo>
                  <a:cubicBezTo>
                    <a:pt x="6596" y="1620"/>
                    <a:pt x="5513" y="1381"/>
                    <a:pt x="4822" y="858"/>
                  </a:cubicBezTo>
                  <a:cubicBezTo>
                    <a:pt x="4739" y="786"/>
                    <a:pt x="4656" y="727"/>
                    <a:pt x="4596" y="655"/>
                  </a:cubicBezTo>
                  <a:cubicBezTo>
                    <a:pt x="4703" y="572"/>
                    <a:pt x="4775" y="489"/>
                    <a:pt x="4775" y="369"/>
                  </a:cubicBezTo>
                  <a:cubicBezTo>
                    <a:pt x="4775" y="155"/>
                    <a:pt x="4537" y="0"/>
                    <a:pt x="4239" y="0"/>
                  </a:cubicBezTo>
                  <a:close/>
                </a:path>
              </a:pathLst>
            </a:custGeom>
            <a:gradFill>
              <a:gsLst>
                <a:gs pos="0">
                  <a:schemeClr val="accent3"/>
                </a:gs>
                <a:gs pos="100000">
                  <a:schemeClr val="accent4"/>
                </a:gs>
              </a:gsLst>
              <a:lin ang="5400012" scaled="0"/>
            </a:gradFill>
            <a:ln>
              <a:noFill/>
            </a:ln>
            <a:effectLst>
              <a:outerShdw blurRad="257175" dist="47625" dir="5400000" algn="bl" rotWithShape="0">
                <a:srgbClr val="CEA37C">
                  <a:alpha val="8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1708;p43">
            <a:extLst>
              <a:ext uri="{FF2B5EF4-FFF2-40B4-BE49-F238E27FC236}">
                <a16:creationId xmlns:a16="http://schemas.microsoft.com/office/drawing/2014/main" id="{4D50EAC1-79BD-4C50-A7DB-30A6B33612B3}"/>
              </a:ext>
            </a:extLst>
          </p:cNvPr>
          <p:cNvGrpSpPr/>
          <p:nvPr/>
        </p:nvGrpSpPr>
        <p:grpSpPr>
          <a:xfrm>
            <a:off x="7903376" y="1021725"/>
            <a:ext cx="454448" cy="1887747"/>
            <a:chOff x="3846700" y="-166175"/>
            <a:chExt cx="454448" cy="1887747"/>
          </a:xfrm>
        </p:grpSpPr>
        <p:sp>
          <p:nvSpPr>
            <p:cNvPr id="33" name="Google Shape;1709;p43">
              <a:extLst>
                <a:ext uri="{FF2B5EF4-FFF2-40B4-BE49-F238E27FC236}">
                  <a16:creationId xmlns:a16="http://schemas.microsoft.com/office/drawing/2014/main" id="{CC8D3556-0694-4434-9D4F-14F5B91077FA}"/>
                </a:ext>
              </a:extLst>
            </p:cNvPr>
            <p:cNvSpPr/>
            <p:nvPr/>
          </p:nvSpPr>
          <p:spPr>
            <a:xfrm>
              <a:off x="4049360" y="-166175"/>
              <a:ext cx="49138" cy="855316"/>
            </a:xfrm>
            <a:custGeom>
              <a:avLst/>
              <a:gdLst/>
              <a:ahLst/>
              <a:cxnLst/>
              <a:rect l="l" t="t" r="r" b="b"/>
              <a:pathLst>
                <a:path w="918" h="15979" extrusionOk="0">
                  <a:moveTo>
                    <a:pt x="453" y="0"/>
                  </a:moveTo>
                  <a:cubicBezTo>
                    <a:pt x="274" y="0"/>
                    <a:pt x="131" y="143"/>
                    <a:pt x="131" y="322"/>
                  </a:cubicBezTo>
                  <a:cubicBezTo>
                    <a:pt x="131" y="488"/>
                    <a:pt x="251" y="619"/>
                    <a:pt x="417" y="655"/>
                  </a:cubicBezTo>
                  <a:cubicBezTo>
                    <a:pt x="251" y="679"/>
                    <a:pt x="131" y="822"/>
                    <a:pt x="131" y="977"/>
                  </a:cubicBezTo>
                  <a:cubicBezTo>
                    <a:pt x="131" y="1143"/>
                    <a:pt x="251" y="1274"/>
                    <a:pt x="417" y="1310"/>
                  </a:cubicBezTo>
                  <a:cubicBezTo>
                    <a:pt x="251" y="1334"/>
                    <a:pt x="131" y="1477"/>
                    <a:pt x="131" y="1631"/>
                  </a:cubicBezTo>
                  <a:cubicBezTo>
                    <a:pt x="131" y="1798"/>
                    <a:pt x="251" y="1929"/>
                    <a:pt x="417" y="1965"/>
                  </a:cubicBezTo>
                  <a:cubicBezTo>
                    <a:pt x="251" y="1989"/>
                    <a:pt x="131" y="2132"/>
                    <a:pt x="131" y="2286"/>
                  </a:cubicBezTo>
                  <a:cubicBezTo>
                    <a:pt x="131" y="2453"/>
                    <a:pt x="251" y="2584"/>
                    <a:pt x="417" y="2620"/>
                  </a:cubicBezTo>
                  <a:cubicBezTo>
                    <a:pt x="251" y="2643"/>
                    <a:pt x="131" y="2786"/>
                    <a:pt x="131" y="2941"/>
                  </a:cubicBezTo>
                  <a:cubicBezTo>
                    <a:pt x="131" y="3108"/>
                    <a:pt x="251" y="3239"/>
                    <a:pt x="417" y="3275"/>
                  </a:cubicBezTo>
                  <a:cubicBezTo>
                    <a:pt x="251" y="3298"/>
                    <a:pt x="131" y="3441"/>
                    <a:pt x="131" y="3596"/>
                  </a:cubicBezTo>
                  <a:cubicBezTo>
                    <a:pt x="131" y="3763"/>
                    <a:pt x="251" y="3894"/>
                    <a:pt x="417" y="3929"/>
                  </a:cubicBezTo>
                  <a:cubicBezTo>
                    <a:pt x="251" y="3953"/>
                    <a:pt x="131" y="4096"/>
                    <a:pt x="131" y="4251"/>
                  </a:cubicBezTo>
                  <a:cubicBezTo>
                    <a:pt x="131" y="4418"/>
                    <a:pt x="251" y="4548"/>
                    <a:pt x="417" y="4584"/>
                  </a:cubicBezTo>
                  <a:cubicBezTo>
                    <a:pt x="251" y="4608"/>
                    <a:pt x="131" y="4751"/>
                    <a:pt x="131" y="4906"/>
                  </a:cubicBezTo>
                  <a:cubicBezTo>
                    <a:pt x="131" y="5072"/>
                    <a:pt x="251" y="5203"/>
                    <a:pt x="417" y="5239"/>
                  </a:cubicBezTo>
                  <a:cubicBezTo>
                    <a:pt x="251" y="5263"/>
                    <a:pt x="131" y="5406"/>
                    <a:pt x="131" y="5561"/>
                  </a:cubicBezTo>
                  <a:cubicBezTo>
                    <a:pt x="131" y="5727"/>
                    <a:pt x="251" y="5858"/>
                    <a:pt x="417" y="5894"/>
                  </a:cubicBezTo>
                  <a:cubicBezTo>
                    <a:pt x="251" y="5918"/>
                    <a:pt x="131" y="6061"/>
                    <a:pt x="131" y="6215"/>
                  </a:cubicBezTo>
                  <a:cubicBezTo>
                    <a:pt x="131" y="6382"/>
                    <a:pt x="251" y="6513"/>
                    <a:pt x="417" y="6549"/>
                  </a:cubicBezTo>
                  <a:cubicBezTo>
                    <a:pt x="251" y="6573"/>
                    <a:pt x="131" y="6715"/>
                    <a:pt x="131" y="6870"/>
                  </a:cubicBezTo>
                  <a:cubicBezTo>
                    <a:pt x="131" y="7037"/>
                    <a:pt x="251" y="7168"/>
                    <a:pt x="417" y="7204"/>
                  </a:cubicBezTo>
                  <a:cubicBezTo>
                    <a:pt x="251" y="7227"/>
                    <a:pt x="131" y="7370"/>
                    <a:pt x="131" y="7525"/>
                  </a:cubicBezTo>
                  <a:cubicBezTo>
                    <a:pt x="131" y="7692"/>
                    <a:pt x="251" y="7823"/>
                    <a:pt x="417" y="7858"/>
                  </a:cubicBezTo>
                  <a:cubicBezTo>
                    <a:pt x="251" y="7882"/>
                    <a:pt x="131" y="8025"/>
                    <a:pt x="131" y="8180"/>
                  </a:cubicBezTo>
                  <a:cubicBezTo>
                    <a:pt x="131" y="8347"/>
                    <a:pt x="251" y="8478"/>
                    <a:pt x="417" y="8513"/>
                  </a:cubicBezTo>
                  <a:cubicBezTo>
                    <a:pt x="251" y="8537"/>
                    <a:pt x="131" y="8680"/>
                    <a:pt x="131" y="8835"/>
                  </a:cubicBezTo>
                  <a:cubicBezTo>
                    <a:pt x="131" y="9001"/>
                    <a:pt x="251" y="9132"/>
                    <a:pt x="417" y="9168"/>
                  </a:cubicBezTo>
                  <a:cubicBezTo>
                    <a:pt x="251" y="9192"/>
                    <a:pt x="131" y="9335"/>
                    <a:pt x="131" y="9490"/>
                  </a:cubicBezTo>
                  <a:cubicBezTo>
                    <a:pt x="131" y="9656"/>
                    <a:pt x="251" y="9787"/>
                    <a:pt x="417" y="9823"/>
                  </a:cubicBezTo>
                  <a:cubicBezTo>
                    <a:pt x="251" y="9847"/>
                    <a:pt x="131" y="9990"/>
                    <a:pt x="131" y="10144"/>
                  </a:cubicBezTo>
                  <a:cubicBezTo>
                    <a:pt x="131" y="10311"/>
                    <a:pt x="251" y="10442"/>
                    <a:pt x="417" y="10478"/>
                  </a:cubicBezTo>
                  <a:cubicBezTo>
                    <a:pt x="251" y="10502"/>
                    <a:pt x="131" y="10644"/>
                    <a:pt x="131" y="10799"/>
                  </a:cubicBezTo>
                  <a:cubicBezTo>
                    <a:pt x="131" y="10966"/>
                    <a:pt x="251" y="11097"/>
                    <a:pt x="417" y="11133"/>
                  </a:cubicBezTo>
                  <a:cubicBezTo>
                    <a:pt x="251" y="11156"/>
                    <a:pt x="131" y="11299"/>
                    <a:pt x="131" y="11454"/>
                  </a:cubicBezTo>
                  <a:cubicBezTo>
                    <a:pt x="131" y="11621"/>
                    <a:pt x="251" y="11752"/>
                    <a:pt x="417" y="11787"/>
                  </a:cubicBezTo>
                  <a:cubicBezTo>
                    <a:pt x="251" y="11811"/>
                    <a:pt x="131" y="11954"/>
                    <a:pt x="131" y="12109"/>
                  </a:cubicBezTo>
                  <a:cubicBezTo>
                    <a:pt x="131" y="12276"/>
                    <a:pt x="251" y="12407"/>
                    <a:pt x="417" y="12442"/>
                  </a:cubicBezTo>
                  <a:cubicBezTo>
                    <a:pt x="251" y="12466"/>
                    <a:pt x="131" y="12609"/>
                    <a:pt x="131" y="12764"/>
                  </a:cubicBezTo>
                  <a:cubicBezTo>
                    <a:pt x="131" y="12930"/>
                    <a:pt x="251" y="13061"/>
                    <a:pt x="417" y="13097"/>
                  </a:cubicBezTo>
                  <a:cubicBezTo>
                    <a:pt x="251" y="13121"/>
                    <a:pt x="131" y="13264"/>
                    <a:pt x="131" y="13419"/>
                  </a:cubicBezTo>
                  <a:cubicBezTo>
                    <a:pt x="131" y="13585"/>
                    <a:pt x="251" y="13716"/>
                    <a:pt x="417" y="13752"/>
                  </a:cubicBezTo>
                  <a:cubicBezTo>
                    <a:pt x="251" y="13776"/>
                    <a:pt x="131" y="13919"/>
                    <a:pt x="131" y="14073"/>
                  </a:cubicBezTo>
                  <a:cubicBezTo>
                    <a:pt x="131" y="14240"/>
                    <a:pt x="251" y="14371"/>
                    <a:pt x="417" y="14407"/>
                  </a:cubicBezTo>
                  <a:cubicBezTo>
                    <a:pt x="251" y="14431"/>
                    <a:pt x="131" y="14574"/>
                    <a:pt x="131" y="14728"/>
                  </a:cubicBezTo>
                  <a:cubicBezTo>
                    <a:pt x="131" y="14895"/>
                    <a:pt x="251" y="15026"/>
                    <a:pt x="417" y="15062"/>
                  </a:cubicBezTo>
                  <a:cubicBezTo>
                    <a:pt x="191" y="15086"/>
                    <a:pt x="0" y="15288"/>
                    <a:pt x="0" y="15526"/>
                  </a:cubicBezTo>
                  <a:cubicBezTo>
                    <a:pt x="0" y="15776"/>
                    <a:pt x="203" y="15978"/>
                    <a:pt x="453" y="15978"/>
                  </a:cubicBezTo>
                  <a:cubicBezTo>
                    <a:pt x="715" y="15978"/>
                    <a:pt x="917" y="15776"/>
                    <a:pt x="917" y="15526"/>
                  </a:cubicBezTo>
                  <a:cubicBezTo>
                    <a:pt x="917" y="15288"/>
                    <a:pt x="727" y="15086"/>
                    <a:pt x="501" y="15062"/>
                  </a:cubicBezTo>
                  <a:cubicBezTo>
                    <a:pt x="667" y="15026"/>
                    <a:pt x="786" y="14895"/>
                    <a:pt x="786" y="14728"/>
                  </a:cubicBezTo>
                  <a:cubicBezTo>
                    <a:pt x="786" y="14574"/>
                    <a:pt x="667" y="14431"/>
                    <a:pt x="501" y="14407"/>
                  </a:cubicBezTo>
                  <a:cubicBezTo>
                    <a:pt x="667" y="14371"/>
                    <a:pt x="786" y="14240"/>
                    <a:pt x="786" y="14073"/>
                  </a:cubicBezTo>
                  <a:cubicBezTo>
                    <a:pt x="786" y="13919"/>
                    <a:pt x="667" y="13776"/>
                    <a:pt x="501" y="13752"/>
                  </a:cubicBezTo>
                  <a:cubicBezTo>
                    <a:pt x="667" y="13716"/>
                    <a:pt x="786" y="13585"/>
                    <a:pt x="786" y="13419"/>
                  </a:cubicBezTo>
                  <a:cubicBezTo>
                    <a:pt x="786" y="13264"/>
                    <a:pt x="667" y="13121"/>
                    <a:pt x="501" y="13097"/>
                  </a:cubicBezTo>
                  <a:cubicBezTo>
                    <a:pt x="667" y="13061"/>
                    <a:pt x="786" y="12930"/>
                    <a:pt x="786" y="12764"/>
                  </a:cubicBezTo>
                  <a:cubicBezTo>
                    <a:pt x="786" y="12609"/>
                    <a:pt x="667" y="12466"/>
                    <a:pt x="501" y="12442"/>
                  </a:cubicBezTo>
                  <a:cubicBezTo>
                    <a:pt x="667" y="12407"/>
                    <a:pt x="786" y="12276"/>
                    <a:pt x="786" y="12109"/>
                  </a:cubicBezTo>
                  <a:cubicBezTo>
                    <a:pt x="786" y="11954"/>
                    <a:pt x="667" y="11811"/>
                    <a:pt x="501" y="11787"/>
                  </a:cubicBezTo>
                  <a:cubicBezTo>
                    <a:pt x="667" y="11752"/>
                    <a:pt x="786" y="11621"/>
                    <a:pt x="786" y="11454"/>
                  </a:cubicBezTo>
                  <a:cubicBezTo>
                    <a:pt x="786" y="11299"/>
                    <a:pt x="667" y="11156"/>
                    <a:pt x="501" y="11133"/>
                  </a:cubicBezTo>
                  <a:cubicBezTo>
                    <a:pt x="667" y="11097"/>
                    <a:pt x="786" y="10966"/>
                    <a:pt x="786" y="10799"/>
                  </a:cubicBezTo>
                  <a:cubicBezTo>
                    <a:pt x="786" y="10644"/>
                    <a:pt x="667" y="10502"/>
                    <a:pt x="501" y="10478"/>
                  </a:cubicBezTo>
                  <a:cubicBezTo>
                    <a:pt x="667" y="10442"/>
                    <a:pt x="786" y="10311"/>
                    <a:pt x="786" y="10144"/>
                  </a:cubicBezTo>
                  <a:cubicBezTo>
                    <a:pt x="786" y="9990"/>
                    <a:pt x="667" y="9847"/>
                    <a:pt x="501" y="9823"/>
                  </a:cubicBezTo>
                  <a:cubicBezTo>
                    <a:pt x="667" y="9787"/>
                    <a:pt x="786" y="9656"/>
                    <a:pt x="786" y="9490"/>
                  </a:cubicBezTo>
                  <a:cubicBezTo>
                    <a:pt x="786" y="9335"/>
                    <a:pt x="667" y="9192"/>
                    <a:pt x="501" y="9168"/>
                  </a:cubicBezTo>
                  <a:cubicBezTo>
                    <a:pt x="667" y="9132"/>
                    <a:pt x="786" y="9001"/>
                    <a:pt x="786" y="8835"/>
                  </a:cubicBezTo>
                  <a:cubicBezTo>
                    <a:pt x="786" y="8680"/>
                    <a:pt x="667" y="8537"/>
                    <a:pt x="501" y="8513"/>
                  </a:cubicBezTo>
                  <a:cubicBezTo>
                    <a:pt x="667" y="8478"/>
                    <a:pt x="786" y="8347"/>
                    <a:pt x="786" y="8180"/>
                  </a:cubicBezTo>
                  <a:cubicBezTo>
                    <a:pt x="786" y="8025"/>
                    <a:pt x="667" y="7882"/>
                    <a:pt x="501" y="7858"/>
                  </a:cubicBezTo>
                  <a:cubicBezTo>
                    <a:pt x="667" y="7823"/>
                    <a:pt x="786" y="7692"/>
                    <a:pt x="786" y="7525"/>
                  </a:cubicBezTo>
                  <a:cubicBezTo>
                    <a:pt x="786" y="7370"/>
                    <a:pt x="667" y="7227"/>
                    <a:pt x="501" y="7204"/>
                  </a:cubicBezTo>
                  <a:cubicBezTo>
                    <a:pt x="667" y="7168"/>
                    <a:pt x="786" y="7037"/>
                    <a:pt x="786" y="6870"/>
                  </a:cubicBezTo>
                  <a:cubicBezTo>
                    <a:pt x="786" y="6715"/>
                    <a:pt x="667" y="6573"/>
                    <a:pt x="501" y="6549"/>
                  </a:cubicBezTo>
                  <a:cubicBezTo>
                    <a:pt x="667" y="6513"/>
                    <a:pt x="786" y="6382"/>
                    <a:pt x="786" y="6215"/>
                  </a:cubicBezTo>
                  <a:cubicBezTo>
                    <a:pt x="786" y="6061"/>
                    <a:pt x="667" y="5918"/>
                    <a:pt x="501" y="5894"/>
                  </a:cubicBezTo>
                  <a:cubicBezTo>
                    <a:pt x="667" y="5858"/>
                    <a:pt x="786" y="5727"/>
                    <a:pt x="786" y="5561"/>
                  </a:cubicBezTo>
                  <a:cubicBezTo>
                    <a:pt x="786" y="5406"/>
                    <a:pt x="667" y="5263"/>
                    <a:pt x="501" y="5239"/>
                  </a:cubicBezTo>
                  <a:cubicBezTo>
                    <a:pt x="667" y="5203"/>
                    <a:pt x="786" y="5072"/>
                    <a:pt x="786" y="4906"/>
                  </a:cubicBezTo>
                  <a:cubicBezTo>
                    <a:pt x="786" y="4751"/>
                    <a:pt x="667" y="4608"/>
                    <a:pt x="501" y="4584"/>
                  </a:cubicBezTo>
                  <a:cubicBezTo>
                    <a:pt x="667" y="4548"/>
                    <a:pt x="786" y="4418"/>
                    <a:pt x="786" y="4251"/>
                  </a:cubicBezTo>
                  <a:cubicBezTo>
                    <a:pt x="786" y="4096"/>
                    <a:pt x="667" y="3953"/>
                    <a:pt x="501" y="3929"/>
                  </a:cubicBezTo>
                  <a:cubicBezTo>
                    <a:pt x="667" y="3894"/>
                    <a:pt x="786" y="3763"/>
                    <a:pt x="786" y="3596"/>
                  </a:cubicBezTo>
                  <a:cubicBezTo>
                    <a:pt x="786" y="3441"/>
                    <a:pt x="667" y="3298"/>
                    <a:pt x="501" y="3275"/>
                  </a:cubicBezTo>
                  <a:cubicBezTo>
                    <a:pt x="667" y="3239"/>
                    <a:pt x="786" y="3108"/>
                    <a:pt x="786" y="2941"/>
                  </a:cubicBezTo>
                  <a:cubicBezTo>
                    <a:pt x="786" y="2786"/>
                    <a:pt x="667" y="2643"/>
                    <a:pt x="501" y="2620"/>
                  </a:cubicBezTo>
                  <a:cubicBezTo>
                    <a:pt x="667" y="2584"/>
                    <a:pt x="786" y="2453"/>
                    <a:pt x="786" y="2286"/>
                  </a:cubicBezTo>
                  <a:cubicBezTo>
                    <a:pt x="786" y="2132"/>
                    <a:pt x="667" y="1989"/>
                    <a:pt x="501" y="1965"/>
                  </a:cubicBezTo>
                  <a:cubicBezTo>
                    <a:pt x="667" y="1929"/>
                    <a:pt x="786" y="1798"/>
                    <a:pt x="786" y="1631"/>
                  </a:cubicBezTo>
                  <a:cubicBezTo>
                    <a:pt x="786" y="1477"/>
                    <a:pt x="667" y="1334"/>
                    <a:pt x="501" y="1310"/>
                  </a:cubicBezTo>
                  <a:cubicBezTo>
                    <a:pt x="667" y="1274"/>
                    <a:pt x="786" y="1143"/>
                    <a:pt x="786" y="977"/>
                  </a:cubicBezTo>
                  <a:cubicBezTo>
                    <a:pt x="786" y="822"/>
                    <a:pt x="667" y="679"/>
                    <a:pt x="501" y="655"/>
                  </a:cubicBezTo>
                  <a:cubicBezTo>
                    <a:pt x="667" y="619"/>
                    <a:pt x="786" y="488"/>
                    <a:pt x="786" y="322"/>
                  </a:cubicBezTo>
                  <a:cubicBezTo>
                    <a:pt x="786" y="143"/>
                    <a:pt x="632" y="0"/>
                    <a:pt x="4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710;p43">
              <a:extLst>
                <a:ext uri="{FF2B5EF4-FFF2-40B4-BE49-F238E27FC236}">
                  <a16:creationId xmlns:a16="http://schemas.microsoft.com/office/drawing/2014/main" id="{6A5990CC-E3AD-4664-A0BB-FC0D8FA34085}"/>
                </a:ext>
              </a:extLst>
            </p:cNvPr>
            <p:cNvSpPr/>
            <p:nvPr/>
          </p:nvSpPr>
          <p:spPr>
            <a:xfrm>
              <a:off x="3897494" y="1002725"/>
              <a:ext cx="352800" cy="423300"/>
            </a:xfrm>
            <a:prstGeom prst="rect">
              <a:avLst/>
            </a:prstGeom>
            <a:gradFill>
              <a:gsLst>
                <a:gs pos="0">
                  <a:srgbClr val="E69138"/>
                </a:gs>
                <a:gs pos="100000">
                  <a:srgbClr val="FFD96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711;p43">
              <a:extLst>
                <a:ext uri="{FF2B5EF4-FFF2-40B4-BE49-F238E27FC236}">
                  <a16:creationId xmlns:a16="http://schemas.microsoft.com/office/drawing/2014/main" id="{50D07694-8D2D-40AA-A1BD-52DF3B6B49A2}"/>
                </a:ext>
              </a:extLst>
            </p:cNvPr>
            <p:cNvSpPr/>
            <p:nvPr/>
          </p:nvSpPr>
          <p:spPr>
            <a:xfrm>
              <a:off x="3846700" y="689722"/>
              <a:ext cx="454448" cy="1031850"/>
            </a:xfrm>
            <a:custGeom>
              <a:avLst/>
              <a:gdLst/>
              <a:ahLst/>
              <a:cxnLst/>
              <a:rect l="l" t="t" r="r" b="b"/>
              <a:pathLst>
                <a:path w="8490" h="19277" extrusionOk="0">
                  <a:moveTo>
                    <a:pt x="1834" y="6418"/>
                  </a:moveTo>
                  <a:cubicBezTo>
                    <a:pt x="1834" y="6418"/>
                    <a:pt x="2477" y="6811"/>
                    <a:pt x="2572" y="7466"/>
                  </a:cubicBezTo>
                  <a:cubicBezTo>
                    <a:pt x="2596" y="7573"/>
                    <a:pt x="2608" y="7668"/>
                    <a:pt x="2608" y="7763"/>
                  </a:cubicBezTo>
                  <a:lnTo>
                    <a:pt x="2608" y="13609"/>
                  </a:lnTo>
                  <a:lnTo>
                    <a:pt x="1060" y="13609"/>
                  </a:lnTo>
                  <a:lnTo>
                    <a:pt x="1060" y="7763"/>
                  </a:lnTo>
                  <a:cubicBezTo>
                    <a:pt x="1060" y="7668"/>
                    <a:pt x="1072" y="7573"/>
                    <a:pt x="1084" y="7466"/>
                  </a:cubicBezTo>
                  <a:cubicBezTo>
                    <a:pt x="1191" y="6823"/>
                    <a:pt x="1834" y="6418"/>
                    <a:pt x="1834" y="6418"/>
                  </a:cubicBezTo>
                  <a:close/>
                  <a:moveTo>
                    <a:pt x="4239" y="6418"/>
                  </a:moveTo>
                  <a:cubicBezTo>
                    <a:pt x="4239" y="6418"/>
                    <a:pt x="5370" y="7001"/>
                    <a:pt x="5572" y="7966"/>
                  </a:cubicBezTo>
                  <a:cubicBezTo>
                    <a:pt x="5596" y="8132"/>
                    <a:pt x="5608" y="8287"/>
                    <a:pt x="5632" y="8418"/>
                  </a:cubicBezTo>
                  <a:lnTo>
                    <a:pt x="5632" y="13609"/>
                  </a:lnTo>
                  <a:lnTo>
                    <a:pt x="2858" y="13609"/>
                  </a:lnTo>
                  <a:lnTo>
                    <a:pt x="2858" y="8418"/>
                  </a:lnTo>
                  <a:cubicBezTo>
                    <a:pt x="2858" y="8287"/>
                    <a:pt x="2870" y="8132"/>
                    <a:pt x="2917" y="7966"/>
                  </a:cubicBezTo>
                  <a:cubicBezTo>
                    <a:pt x="3108" y="7001"/>
                    <a:pt x="4239" y="6418"/>
                    <a:pt x="4239" y="6418"/>
                  </a:cubicBezTo>
                  <a:close/>
                  <a:moveTo>
                    <a:pt x="6656" y="6418"/>
                  </a:moveTo>
                  <a:cubicBezTo>
                    <a:pt x="6656" y="6418"/>
                    <a:pt x="7299" y="6811"/>
                    <a:pt x="7394" y="7466"/>
                  </a:cubicBezTo>
                  <a:cubicBezTo>
                    <a:pt x="7418" y="7573"/>
                    <a:pt x="7430" y="7668"/>
                    <a:pt x="7430" y="7763"/>
                  </a:cubicBezTo>
                  <a:lnTo>
                    <a:pt x="7430" y="13609"/>
                  </a:lnTo>
                  <a:lnTo>
                    <a:pt x="5882" y="13609"/>
                  </a:lnTo>
                  <a:lnTo>
                    <a:pt x="5882" y="7763"/>
                  </a:lnTo>
                  <a:cubicBezTo>
                    <a:pt x="5882" y="7668"/>
                    <a:pt x="5894" y="7573"/>
                    <a:pt x="5906" y="7466"/>
                  </a:cubicBezTo>
                  <a:cubicBezTo>
                    <a:pt x="6013" y="6823"/>
                    <a:pt x="6656" y="6418"/>
                    <a:pt x="6656" y="6418"/>
                  </a:cubicBezTo>
                  <a:close/>
                  <a:moveTo>
                    <a:pt x="4239" y="0"/>
                  </a:moveTo>
                  <a:cubicBezTo>
                    <a:pt x="3941" y="0"/>
                    <a:pt x="3703" y="155"/>
                    <a:pt x="3703" y="369"/>
                  </a:cubicBezTo>
                  <a:cubicBezTo>
                    <a:pt x="3703" y="477"/>
                    <a:pt x="3786" y="572"/>
                    <a:pt x="3882" y="655"/>
                  </a:cubicBezTo>
                  <a:cubicBezTo>
                    <a:pt x="3822" y="727"/>
                    <a:pt x="3751" y="786"/>
                    <a:pt x="3667" y="858"/>
                  </a:cubicBezTo>
                  <a:cubicBezTo>
                    <a:pt x="2977" y="1393"/>
                    <a:pt x="1893" y="1632"/>
                    <a:pt x="1893" y="2334"/>
                  </a:cubicBezTo>
                  <a:cubicBezTo>
                    <a:pt x="1893" y="2524"/>
                    <a:pt x="1953" y="2667"/>
                    <a:pt x="2060" y="2763"/>
                  </a:cubicBezTo>
                  <a:cubicBezTo>
                    <a:pt x="1024" y="3322"/>
                    <a:pt x="0" y="3798"/>
                    <a:pt x="0" y="4727"/>
                  </a:cubicBezTo>
                  <a:cubicBezTo>
                    <a:pt x="0" y="5239"/>
                    <a:pt x="238" y="5537"/>
                    <a:pt x="524" y="5692"/>
                  </a:cubicBezTo>
                  <a:cubicBezTo>
                    <a:pt x="429" y="5739"/>
                    <a:pt x="369" y="5834"/>
                    <a:pt x="369" y="5930"/>
                  </a:cubicBezTo>
                  <a:cubicBezTo>
                    <a:pt x="369" y="6084"/>
                    <a:pt x="488" y="6204"/>
                    <a:pt x="643" y="6204"/>
                  </a:cubicBezTo>
                  <a:lnTo>
                    <a:pt x="774" y="6204"/>
                  </a:lnTo>
                  <a:lnTo>
                    <a:pt x="774" y="13835"/>
                  </a:lnTo>
                  <a:lnTo>
                    <a:pt x="643" y="13835"/>
                  </a:lnTo>
                  <a:cubicBezTo>
                    <a:pt x="488" y="13835"/>
                    <a:pt x="369" y="13954"/>
                    <a:pt x="369" y="14097"/>
                  </a:cubicBezTo>
                  <a:cubicBezTo>
                    <a:pt x="369" y="14205"/>
                    <a:pt x="429" y="14300"/>
                    <a:pt x="524" y="14335"/>
                  </a:cubicBezTo>
                  <a:cubicBezTo>
                    <a:pt x="238" y="14502"/>
                    <a:pt x="0" y="14800"/>
                    <a:pt x="0" y="15312"/>
                  </a:cubicBezTo>
                  <a:cubicBezTo>
                    <a:pt x="0" y="16586"/>
                    <a:pt x="1953" y="17014"/>
                    <a:pt x="3191" y="17967"/>
                  </a:cubicBezTo>
                  <a:cubicBezTo>
                    <a:pt x="3989" y="18598"/>
                    <a:pt x="4239" y="19277"/>
                    <a:pt x="4239" y="19277"/>
                  </a:cubicBezTo>
                  <a:cubicBezTo>
                    <a:pt x="4239" y="19277"/>
                    <a:pt x="4501" y="18598"/>
                    <a:pt x="5299" y="17967"/>
                  </a:cubicBezTo>
                  <a:cubicBezTo>
                    <a:pt x="6537" y="17002"/>
                    <a:pt x="8489" y="16574"/>
                    <a:pt x="8489" y="15312"/>
                  </a:cubicBezTo>
                  <a:cubicBezTo>
                    <a:pt x="8489" y="14800"/>
                    <a:pt x="8251" y="14502"/>
                    <a:pt x="7966" y="14335"/>
                  </a:cubicBezTo>
                  <a:cubicBezTo>
                    <a:pt x="8049" y="14300"/>
                    <a:pt x="8108" y="14205"/>
                    <a:pt x="8108" y="14097"/>
                  </a:cubicBezTo>
                  <a:cubicBezTo>
                    <a:pt x="8108" y="13954"/>
                    <a:pt x="7989" y="13835"/>
                    <a:pt x="7847" y="13835"/>
                  </a:cubicBezTo>
                  <a:lnTo>
                    <a:pt x="7716" y="13835"/>
                  </a:lnTo>
                  <a:lnTo>
                    <a:pt x="7716" y="6204"/>
                  </a:lnTo>
                  <a:lnTo>
                    <a:pt x="7847" y="6204"/>
                  </a:lnTo>
                  <a:cubicBezTo>
                    <a:pt x="7989" y="6204"/>
                    <a:pt x="8108" y="6084"/>
                    <a:pt x="8108" y="5930"/>
                  </a:cubicBezTo>
                  <a:cubicBezTo>
                    <a:pt x="8108" y="5834"/>
                    <a:pt x="8049" y="5739"/>
                    <a:pt x="7966" y="5692"/>
                  </a:cubicBezTo>
                  <a:cubicBezTo>
                    <a:pt x="8228" y="5513"/>
                    <a:pt x="8489" y="5239"/>
                    <a:pt x="8489" y="4727"/>
                  </a:cubicBezTo>
                  <a:cubicBezTo>
                    <a:pt x="8489" y="3798"/>
                    <a:pt x="7477" y="3334"/>
                    <a:pt x="6430" y="2763"/>
                  </a:cubicBezTo>
                  <a:cubicBezTo>
                    <a:pt x="6525" y="2655"/>
                    <a:pt x="6596" y="2524"/>
                    <a:pt x="6596" y="2334"/>
                  </a:cubicBezTo>
                  <a:cubicBezTo>
                    <a:pt x="6596" y="1620"/>
                    <a:pt x="5513" y="1381"/>
                    <a:pt x="4822" y="858"/>
                  </a:cubicBezTo>
                  <a:cubicBezTo>
                    <a:pt x="4739" y="786"/>
                    <a:pt x="4656" y="727"/>
                    <a:pt x="4596" y="655"/>
                  </a:cubicBezTo>
                  <a:cubicBezTo>
                    <a:pt x="4703" y="572"/>
                    <a:pt x="4775" y="489"/>
                    <a:pt x="4775" y="369"/>
                  </a:cubicBezTo>
                  <a:cubicBezTo>
                    <a:pt x="4775" y="155"/>
                    <a:pt x="4537" y="0"/>
                    <a:pt x="4239" y="0"/>
                  </a:cubicBezTo>
                  <a:close/>
                </a:path>
              </a:pathLst>
            </a:custGeom>
            <a:gradFill>
              <a:gsLst>
                <a:gs pos="0">
                  <a:schemeClr val="accent3"/>
                </a:gs>
                <a:gs pos="100000">
                  <a:schemeClr val="accent4"/>
                </a:gs>
              </a:gsLst>
              <a:lin ang="5400012" scaled="0"/>
            </a:gradFill>
            <a:ln>
              <a:noFill/>
            </a:ln>
            <a:effectLst>
              <a:outerShdw blurRad="257175" dist="47625" dir="5400000" algn="bl" rotWithShape="0">
                <a:srgbClr val="CEA37C">
                  <a:alpha val="8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مربع نص 39">
            <a:extLst>
              <a:ext uri="{FF2B5EF4-FFF2-40B4-BE49-F238E27FC236}">
                <a16:creationId xmlns:a16="http://schemas.microsoft.com/office/drawing/2014/main" id="{0E954F1D-8539-4A5A-8D83-5D1F167DE896}"/>
              </a:ext>
            </a:extLst>
          </p:cNvPr>
          <p:cNvSpPr txBox="1"/>
          <p:nvPr/>
        </p:nvSpPr>
        <p:spPr>
          <a:xfrm>
            <a:off x="5860142" y="2909472"/>
            <a:ext cx="3421705" cy="2172903"/>
          </a:xfrm>
          <a:prstGeom prst="rect">
            <a:avLst/>
          </a:prstGeom>
          <a:noFill/>
        </p:spPr>
        <p:txBody>
          <a:bodyPr wrap="square" rtlCol="1">
            <a:spAutoFit/>
          </a:bodyPr>
          <a:lstStyle/>
          <a:p>
            <a:pPr algn="ctr">
              <a:lnSpc>
                <a:spcPct val="130000"/>
              </a:lnSpc>
            </a:pPr>
            <a:r>
              <a:rPr lang="ar-SA" sz="3200" b="1" dirty="0">
                <a:solidFill>
                  <a:schemeClr val="accent6">
                    <a:lumMod val="90000"/>
                  </a:schemeClr>
                </a:solidFill>
                <a:effectLst>
                  <a:glow rad="88900">
                    <a:schemeClr val="accent6">
                      <a:lumMod val="25000"/>
                    </a:schemeClr>
                  </a:glow>
                </a:effectLst>
                <a:latin typeface="Dubai" panose="020B0503030403030204" pitchFamily="34" charset="-78"/>
                <a:cs typeface="Dubai" panose="020B0503030403030204" pitchFamily="34" charset="-78"/>
              </a:rPr>
              <a:t>عمل الطلاب: </a:t>
            </a:r>
          </a:p>
          <a:p>
            <a:pPr algn="r">
              <a:lnSpc>
                <a:spcPct val="130000"/>
              </a:lnSpc>
            </a:pPr>
            <a:r>
              <a:rPr lang="ar-SA" sz="2400" b="1" dirty="0">
                <a:solidFill>
                  <a:schemeClr val="accent5">
                    <a:lumMod val="90000"/>
                  </a:schemeClr>
                </a:solidFill>
                <a:effectLst>
                  <a:glow rad="88900">
                    <a:schemeClr val="accent6">
                      <a:lumMod val="25000"/>
                    </a:schemeClr>
                  </a:glow>
                </a:effectLst>
                <a:latin typeface="Dubai" panose="020B0503030403030204" pitchFamily="34" charset="-78"/>
                <a:cs typeface="Dubai" panose="020B0503030403030204" pitchFamily="34" charset="-78"/>
              </a:rPr>
              <a:t>    -مازن إياد أبوزيد </a:t>
            </a:r>
          </a:p>
          <a:p>
            <a:pPr algn="r">
              <a:lnSpc>
                <a:spcPct val="130000"/>
              </a:lnSpc>
            </a:pPr>
            <a:r>
              <a:rPr lang="ar-SA" sz="2400" b="1" dirty="0">
                <a:solidFill>
                  <a:schemeClr val="accent5">
                    <a:lumMod val="90000"/>
                  </a:schemeClr>
                </a:solidFill>
                <a:effectLst>
                  <a:glow rad="88900">
                    <a:schemeClr val="accent6">
                      <a:lumMod val="25000"/>
                    </a:schemeClr>
                  </a:glow>
                </a:effectLst>
                <a:latin typeface="Dubai" panose="020B0503030403030204" pitchFamily="34" charset="-78"/>
                <a:cs typeface="Dubai" panose="020B0503030403030204" pitchFamily="34" charset="-78"/>
              </a:rPr>
              <a:t>    -محمد علي باخشوين     </a:t>
            </a:r>
          </a:p>
          <a:p>
            <a:pPr algn="r">
              <a:lnSpc>
                <a:spcPct val="130000"/>
              </a:lnSpc>
            </a:pPr>
            <a:r>
              <a:rPr lang="ar-SA" sz="2400" b="1" dirty="0">
                <a:solidFill>
                  <a:schemeClr val="accent5">
                    <a:lumMod val="90000"/>
                  </a:schemeClr>
                </a:solidFill>
                <a:effectLst>
                  <a:glow rad="88900">
                    <a:schemeClr val="accent6">
                      <a:lumMod val="25000"/>
                    </a:schemeClr>
                  </a:glow>
                </a:effectLst>
                <a:latin typeface="Dubai" panose="020B0503030403030204" pitchFamily="34" charset="-78"/>
                <a:cs typeface="Dubai" panose="020B0503030403030204" pitchFamily="34" charset="-78"/>
              </a:rPr>
              <a:t>    -محمد مراد أبوزيد    </a:t>
            </a:r>
          </a:p>
        </p:txBody>
      </p:sp>
      <p:sp>
        <p:nvSpPr>
          <p:cNvPr id="41" name="Google Shape;126;p26">
            <a:extLst>
              <a:ext uri="{FF2B5EF4-FFF2-40B4-BE49-F238E27FC236}">
                <a16:creationId xmlns:a16="http://schemas.microsoft.com/office/drawing/2014/main" id="{5F06C188-B847-4B47-851A-BC482C5BD5AE}"/>
              </a:ext>
            </a:extLst>
          </p:cNvPr>
          <p:cNvSpPr txBox="1">
            <a:spLocks/>
          </p:cNvSpPr>
          <p:nvPr/>
        </p:nvSpPr>
        <p:spPr>
          <a:xfrm>
            <a:off x="1394799" y="227284"/>
            <a:ext cx="5863772" cy="825286"/>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5200"/>
              <a:buFont typeface="Berkshire Swash"/>
              <a:buNone/>
              <a:defRPr sz="6000" b="0" i="0" u="none" strike="noStrike" cap="none">
                <a:solidFill>
                  <a:srgbClr val="FFFFFF"/>
                </a:solidFill>
                <a:latin typeface="Berkshire Swash"/>
                <a:ea typeface="Berkshire Swash"/>
                <a:cs typeface="Berkshire Swash"/>
                <a:sym typeface="Berkshire Swash"/>
              </a:defRPr>
            </a:lvl1pPr>
            <a:lvl2pPr marR="0" lvl="1"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2pPr>
            <a:lvl3pPr marR="0" lvl="2"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3pPr>
            <a:lvl4pPr marR="0" lvl="3"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4pPr>
            <a:lvl5pPr marR="0" lvl="4"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5pPr>
            <a:lvl6pPr marR="0" lvl="5"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6pPr>
            <a:lvl7pPr marR="0" lvl="6"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7pPr>
            <a:lvl8pPr marR="0" lvl="7"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8pPr>
            <a:lvl9pPr marR="0" lvl="8"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9pPr>
          </a:lstStyle>
          <a:p>
            <a:r>
              <a:rPr lang="ar-SA" sz="4400" dirty="0">
                <a:solidFill>
                  <a:schemeClr val="accent6">
                    <a:lumMod val="90000"/>
                  </a:schemeClr>
                </a:solidFill>
                <a:effectLst>
                  <a:glow rad="88900">
                    <a:schemeClr val="accent6">
                      <a:lumMod val="25000"/>
                    </a:schemeClr>
                  </a:glow>
                </a:effectLst>
                <a:latin typeface="Mikhak Bold" panose="02000803000000000000" pitchFamily="2" charset="-78"/>
                <a:cs typeface="Mikhak Bold" panose="02000803000000000000" pitchFamily="2" charset="-78"/>
              </a:rPr>
              <a:t>انتهى الدرس </a:t>
            </a:r>
          </a:p>
        </p:txBody>
      </p:sp>
      <p:sp>
        <p:nvSpPr>
          <p:cNvPr id="42" name="مستطيل 41">
            <a:extLst>
              <a:ext uri="{FF2B5EF4-FFF2-40B4-BE49-F238E27FC236}">
                <a16:creationId xmlns:a16="http://schemas.microsoft.com/office/drawing/2014/main" id="{F50F022F-D63B-4342-88C9-8C60C2E8F73D}"/>
              </a:ext>
            </a:extLst>
          </p:cNvPr>
          <p:cNvSpPr/>
          <p:nvPr/>
        </p:nvSpPr>
        <p:spPr>
          <a:xfrm>
            <a:off x="0" y="0"/>
            <a:ext cx="9144000" cy="5143500"/>
          </a:xfrm>
          <a:prstGeom prst="rect">
            <a:avLst/>
          </a:prstGeom>
          <a:noFill/>
          <a:ln w="76200">
            <a:solidFill>
              <a:schemeClr val="accent5">
                <a:lumMod val="50000"/>
              </a:schemeClr>
            </a:solidFill>
          </a:ln>
          <a:effectLst>
            <a:glow rad="139700">
              <a:srgbClr val="EE8C32">
                <a:alpha val="60784"/>
              </a:srgb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3" name="مربع نص 42">
            <a:extLst>
              <a:ext uri="{FF2B5EF4-FFF2-40B4-BE49-F238E27FC236}">
                <a16:creationId xmlns:a16="http://schemas.microsoft.com/office/drawing/2014/main" id="{6EF208FE-F5E3-4AE1-9D50-B497D63552AF}"/>
              </a:ext>
            </a:extLst>
          </p:cNvPr>
          <p:cNvSpPr txBox="1"/>
          <p:nvPr/>
        </p:nvSpPr>
        <p:spPr>
          <a:xfrm>
            <a:off x="-204875" y="2987492"/>
            <a:ext cx="3454051" cy="1212640"/>
          </a:xfrm>
          <a:prstGeom prst="rect">
            <a:avLst/>
          </a:prstGeom>
          <a:noFill/>
        </p:spPr>
        <p:txBody>
          <a:bodyPr wrap="square" rtlCol="1">
            <a:spAutoFit/>
          </a:bodyPr>
          <a:lstStyle/>
          <a:p>
            <a:pPr algn="ctr">
              <a:lnSpc>
                <a:spcPct val="130000"/>
              </a:lnSpc>
            </a:pPr>
            <a:r>
              <a:rPr lang="ar-SA" sz="3200" b="1" dirty="0">
                <a:solidFill>
                  <a:schemeClr val="accent6">
                    <a:lumMod val="90000"/>
                  </a:schemeClr>
                </a:solidFill>
                <a:effectLst>
                  <a:glow rad="88900">
                    <a:schemeClr val="accent6">
                      <a:lumMod val="25000"/>
                    </a:schemeClr>
                  </a:glow>
                </a:effectLst>
                <a:latin typeface="Dubai" panose="020B0503030403030204" pitchFamily="34" charset="-78"/>
                <a:cs typeface="Dubai" panose="020B0503030403030204" pitchFamily="34" charset="-78"/>
              </a:rPr>
              <a:t>معلم المادة: </a:t>
            </a:r>
          </a:p>
          <a:p>
            <a:pPr algn="r">
              <a:lnSpc>
                <a:spcPct val="130000"/>
              </a:lnSpc>
            </a:pPr>
            <a:r>
              <a:rPr lang="ar-SA" sz="2400" b="1" dirty="0">
                <a:solidFill>
                  <a:schemeClr val="accent5">
                    <a:lumMod val="90000"/>
                  </a:schemeClr>
                </a:solidFill>
                <a:effectLst>
                  <a:glow rad="88900">
                    <a:schemeClr val="accent6">
                      <a:lumMod val="25000"/>
                    </a:schemeClr>
                  </a:glow>
                </a:effectLst>
                <a:latin typeface="Dubai" panose="020B0503030403030204" pitchFamily="34" charset="-78"/>
                <a:cs typeface="Dubai" panose="020B0503030403030204" pitchFamily="34" charset="-78"/>
              </a:rPr>
              <a:t>  أ. أحمد جمعان الغامدي </a:t>
            </a:r>
          </a:p>
        </p:txBody>
      </p:sp>
      <p:pic>
        <p:nvPicPr>
          <p:cNvPr id="44" name="صورة 43" descr="صورة تحتوي على نص&#10;&#10;تم إنشاء الوصف تلقائياً">
            <a:extLst>
              <a:ext uri="{FF2B5EF4-FFF2-40B4-BE49-F238E27FC236}">
                <a16:creationId xmlns:a16="http://schemas.microsoft.com/office/drawing/2014/main" id="{D4BE23F3-06A2-477C-9328-2B46DD01663F}"/>
              </a:ext>
            </a:extLst>
          </p:cNvPr>
          <p:cNvPicPr>
            <a:picLocks noChangeAspect="1"/>
          </p:cNvPicPr>
          <p:nvPr/>
        </p:nvPicPr>
        <p:blipFill>
          <a:blip r:embed="rId4"/>
          <a:stretch>
            <a:fillRect/>
          </a:stretch>
        </p:blipFill>
        <p:spPr>
          <a:xfrm>
            <a:off x="2768992" y="1449383"/>
            <a:ext cx="3606016" cy="2130828"/>
          </a:xfrm>
          <a:prstGeom prst="rect">
            <a:avLst/>
          </a:prstGeom>
          <a:effectLst/>
        </p:spPr>
      </p:pic>
    </p:spTree>
    <p:extLst>
      <p:ext uri="{BB962C8B-B14F-4D97-AF65-F5344CB8AC3E}">
        <p14:creationId xmlns:p14="http://schemas.microsoft.com/office/powerpoint/2010/main" val="89566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8"/>
        <p:cNvGrpSpPr/>
        <p:nvPr/>
      </p:nvGrpSpPr>
      <p:grpSpPr>
        <a:xfrm>
          <a:off x="0" y="0"/>
          <a:ext cx="0" cy="0"/>
          <a:chOff x="0" y="0"/>
          <a:chExt cx="0" cy="0"/>
        </a:xfrm>
      </p:grpSpPr>
      <p:sp>
        <p:nvSpPr>
          <p:cNvPr id="1169" name="Google Shape;1169;p30"/>
          <p:cNvSpPr/>
          <p:nvPr/>
        </p:nvSpPr>
        <p:spPr>
          <a:xfrm>
            <a:off x="1103283" y="-306239"/>
            <a:ext cx="6937434" cy="4061206"/>
          </a:xfrm>
          <a:custGeom>
            <a:avLst/>
            <a:gdLst/>
            <a:ahLst/>
            <a:cxnLst/>
            <a:rect l="l" t="t" r="r" b="b"/>
            <a:pathLst>
              <a:path w="112575" h="65926" extrusionOk="0">
                <a:moveTo>
                  <a:pt x="32743" y="1"/>
                </a:moveTo>
                <a:cubicBezTo>
                  <a:pt x="30219" y="1"/>
                  <a:pt x="28242" y="1025"/>
                  <a:pt x="26861" y="3073"/>
                </a:cubicBezTo>
                <a:cubicBezTo>
                  <a:pt x="25825" y="4621"/>
                  <a:pt x="25527" y="6204"/>
                  <a:pt x="25527" y="6216"/>
                </a:cubicBezTo>
                <a:lnTo>
                  <a:pt x="25480" y="6454"/>
                </a:lnTo>
                <a:lnTo>
                  <a:pt x="25230" y="6454"/>
                </a:lnTo>
                <a:cubicBezTo>
                  <a:pt x="19217" y="6454"/>
                  <a:pt x="19039" y="11229"/>
                  <a:pt x="19039" y="11788"/>
                </a:cubicBezTo>
                <a:lnTo>
                  <a:pt x="19039" y="11812"/>
                </a:lnTo>
                <a:lnTo>
                  <a:pt x="19050" y="12122"/>
                </a:lnTo>
                <a:lnTo>
                  <a:pt x="18741" y="12122"/>
                </a:lnTo>
                <a:cubicBezTo>
                  <a:pt x="15479" y="12122"/>
                  <a:pt x="13121" y="13217"/>
                  <a:pt x="11776" y="15360"/>
                </a:cubicBezTo>
                <a:cubicBezTo>
                  <a:pt x="10668" y="17098"/>
                  <a:pt x="10502" y="19087"/>
                  <a:pt x="10502" y="20134"/>
                </a:cubicBezTo>
                <a:cubicBezTo>
                  <a:pt x="10502" y="20539"/>
                  <a:pt x="10537" y="20777"/>
                  <a:pt x="10537" y="20777"/>
                </a:cubicBezTo>
                <a:lnTo>
                  <a:pt x="10561" y="21099"/>
                </a:lnTo>
                <a:lnTo>
                  <a:pt x="10240" y="21099"/>
                </a:lnTo>
                <a:cubicBezTo>
                  <a:pt x="6930" y="21099"/>
                  <a:pt x="4227" y="25266"/>
                  <a:pt x="2810" y="29171"/>
                </a:cubicBezTo>
                <a:cubicBezTo>
                  <a:pt x="1977" y="31469"/>
                  <a:pt x="727" y="32517"/>
                  <a:pt x="0" y="32957"/>
                </a:cubicBezTo>
                <a:cubicBezTo>
                  <a:pt x="727" y="33410"/>
                  <a:pt x="1977" y="34446"/>
                  <a:pt x="2798" y="36755"/>
                </a:cubicBezTo>
                <a:cubicBezTo>
                  <a:pt x="4215" y="40661"/>
                  <a:pt x="6906" y="44828"/>
                  <a:pt x="10228" y="44828"/>
                </a:cubicBezTo>
                <a:lnTo>
                  <a:pt x="10549" y="44828"/>
                </a:lnTo>
                <a:lnTo>
                  <a:pt x="10526" y="45149"/>
                </a:lnTo>
                <a:cubicBezTo>
                  <a:pt x="10526" y="45161"/>
                  <a:pt x="10490" y="45399"/>
                  <a:pt x="10490" y="45792"/>
                </a:cubicBezTo>
                <a:cubicBezTo>
                  <a:pt x="10490" y="46828"/>
                  <a:pt x="10657" y="48828"/>
                  <a:pt x="11752" y="50567"/>
                </a:cubicBezTo>
                <a:cubicBezTo>
                  <a:pt x="13109" y="52710"/>
                  <a:pt x="15467" y="53793"/>
                  <a:pt x="18717" y="53793"/>
                </a:cubicBezTo>
                <a:lnTo>
                  <a:pt x="19039" y="53793"/>
                </a:lnTo>
                <a:lnTo>
                  <a:pt x="19015" y="54115"/>
                </a:lnTo>
                <a:lnTo>
                  <a:pt x="19015" y="54139"/>
                </a:lnTo>
                <a:cubicBezTo>
                  <a:pt x="19015" y="54401"/>
                  <a:pt x="19062" y="55722"/>
                  <a:pt x="19848" y="56984"/>
                </a:cubicBezTo>
                <a:cubicBezTo>
                  <a:pt x="20884" y="58639"/>
                  <a:pt x="22682" y="59473"/>
                  <a:pt x="25230" y="59473"/>
                </a:cubicBezTo>
                <a:lnTo>
                  <a:pt x="25480" y="59473"/>
                </a:lnTo>
                <a:lnTo>
                  <a:pt x="25527" y="59711"/>
                </a:lnTo>
                <a:cubicBezTo>
                  <a:pt x="25527" y="59723"/>
                  <a:pt x="25825" y="61306"/>
                  <a:pt x="26861" y="62854"/>
                </a:cubicBezTo>
                <a:cubicBezTo>
                  <a:pt x="28242" y="64890"/>
                  <a:pt x="30219" y="65926"/>
                  <a:pt x="32743" y="65926"/>
                </a:cubicBezTo>
                <a:lnTo>
                  <a:pt x="79832" y="65926"/>
                </a:lnTo>
                <a:cubicBezTo>
                  <a:pt x="82344" y="65926"/>
                  <a:pt x="84321" y="64902"/>
                  <a:pt x="85714" y="62854"/>
                </a:cubicBezTo>
                <a:cubicBezTo>
                  <a:pt x="86749" y="61306"/>
                  <a:pt x="87047" y="59723"/>
                  <a:pt x="87047" y="59711"/>
                </a:cubicBezTo>
                <a:lnTo>
                  <a:pt x="87095" y="59473"/>
                </a:lnTo>
                <a:lnTo>
                  <a:pt x="87345" y="59473"/>
                </a:lnTo>
                <a:cubicBezTo>
                  <a:pt x="93357" y="59473"/>
                  <a:pt x="93536" y="54686"/>
                  <a:pt x="93536" y="54139"/>
                </a:cubicBezTo>
                <a:lnTo>
                  <a:pt x="93536" y="54115"/>
                </a:lnTo>
                <a:lnTo>
                  <a:pt x="93524" y="53793"/>
                </a:lnTo>
                <a:lnTo>
                  <a:pt x="93834" y="53793"/>
                </a:lnTo>
                <a:cubicBezTo>
                  <a:pt x="97096" y="53793"/>
                  <a:pt x="99441" y="52710"/>
                  <a:pt x="100799" y="50567"/>
                </a:cubicBezTo>
                <a:cubicBezTo>
                  <a:pt x="101906" y="48828"/>
                  <a:pt x="102061" y="46828"/>
                  <a:pt x="102061" y="45792"/>
                </a:cubicBezTo>
                <a:cubicBezTo>
                  <a:pt x="102061" y="45388"/>
                  <a:pt x="102037" y="45149"/>
                  <a:pt x="102037" y="45149"/>
                </a:cubicBezTo>
                <a:lnTo>
                  <a:pt x="102001" y="44828"/>
                </a:lnTo>
                <a:lnTo>
                  <a:pt x="102335" y="44828"/>
                </a:lnTo>
                <a:cubicBezTo>
                  <a:pt x="105633" y="44828"/>
                  <a:pt x="108347" y="40661"/>
                  <a:pt x="109764" y="36755"/>
                </a:cubicBezTo>
                <a:cubicBezTo>
                  <a:pt x="110598" y="34446"/>
                  <a:pt x="111848" y="33410"/>
                  <a:pt x="112574" y="32957"/>
                </a:cubicBezTo>
                <a:cubicBezTo>
                  <a:pt x="111848" y="32517"/>
                  <a:pt x="110598" y="31469"/>
                  <a:pt x="109764" y="29171"/>
                </a:cubicBezTo>
                <a:cubicBezTo>
                  <a:pt x="108347" y="25266"/>
                  <a:pt x="105657" y="21099"/>
                  <a:pt x="102335" y="21099"/>
                </a:cubicBezTo>
                <a:lnTo>
                  <a:pt x="102001" y="21099"/>
                </a:lnTo>
                <a:lnTo>
                  <a:pt x="102037" y="20777"/>
                </a:lnTo>
                <a:cubicBezTo>
                  <a:pt x="102037" y="20765"/>
                  <a:pt x="102061" y="20515"/>
                  <a:pt x="102061" y="20134"/>
                </a:cubicBezTo>
                <a:cubicBezTo>
                  <a:pt x="102061" y="19087"/>
                  <a:pt x="101906" y="17098"/>
                  <a:pt x="100799" y="15360"/>
                </a:cubicBezTo>
                <a:cubicBezTo>
                  <a:pt x="99441" y="13217"/>
                  <a:pt x="97096" y="12122"/>
                  <a:pt x="93834" y="12122"/>
                </a:cubicBezTo>
                <a:lnTo>
                  <a:pt x="93524" y="12122"/>
                </a:lnTo>
                <a:lnTo>
                  <a:pt x="93536" y="11812"/>
                </a:lnTo>
                <a:lnTo>
                  <a:pt x="93536" y="11788"/>
                </a:lnTo>
                <a:cubicBezTo>
                  <a:pt x="93536" y="11229"/>
                  <a:pt x="93369" y="6454"/>
                  <a:pt x="87345" y="6454"/>
                </a:cubicBezTo>
                <a:lnTo>
                  <a:pt x="87095" y="6454"/>
                </a:lnTo>
                <a:lnTo>
                  <a:pt x="87047" y="6216"/>
                </a:lnTo>
                <a:cubicBezTo>
                  <a:pt x="87047" y="6204"/>
                  <a:pt x="86749" y="4621"/>
                  <a:pt x="85714" y="3073"/>
                </a:cubicBezTo>
                <a:cubicBezTo>
                  <a:pt x="84321" y="1037"/>
                  <a:pt x="82344" y="1"/>
                  <a:pt x="79832" y="1"/>
                </a:cubicBezTo>
                <a:close/>
              </a:path>
            </a:pathLst>
          </a:custGeom>
          <a:gradFill>
            <a:gsLst>
              <a:gs pos="0">
                <a:schemeClr val="accent3"/>
              </a:gs>
              <a:gs pos="100000">
                <a:schemeClr val="accent4"/>
              </a:gs>
            </a:gsLst>
            <a:lin ang="5400012" scaled="0"/>
          </a:gradFill>
          <a:ln>
            <a:noFill/>
          </a:ln>
          <a:effectLst>
            <a:outerShdw blurRad="257175" dist="171450" dir="5520000" algn="bl" rotWithShape="0">
              <a:srgbClr val="CEA37C">
                <a:alpha val="45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170" name="Google Shape;1170;p30"/>
          <p:cNvGrpSpPr/>
          <p:nvPr/>
        </p:nvGrpSpPr>
        <p:grpSpPr>
          <a:xfrm>
            <a:off x="1184751" y="-307656"/>
            <a:ext cx="6822196" cy="4063363"/>
            <a:chOff x="5930800" y="-1718525"/>
            <a:chExt cx="2767625" cy="1649025"/>
          </a:xfrm>
        </p:grpSpPr>
        <p:sp>
          <p:nvSpPr>
            <p:cNvPr id="1171" name="Google Shape;1171;p30"/>
            <p:cNvSpPr/>
            <p:nvPr/>
          </p:nvSpPr>
          <p:spPr>
            <a:xfrm>
              <a:off x="6389475" y="-1500650"/>
              <a:ext cx="311975" cy="305425"/>
            </a:xfrm>
            <a:custGeom>
              <a:avLst/>
              <a:gdLst/>
              <a:ahLst/>
              <a:cxnLst/>
              <a:rect l="l" t="t" r="r" b="b"/>
              <a:pathLst>
                <a:path w="12479" h="12217" extrusionOk="0">
                  <a:moveTo>
                    <a:pt x="4084" y="1084"/>
                  </a:moveTo>
                  <a:lnTo>
                    <a:pt x="5942" y="2132"/>
                  </a:lnTo>
                  <a:lnTo>
                    <a:pt x="5942" y="5299"/>
                  </a:lnTo>
                  <a:lnTo>
                    <a:pt x="3561" y="2989"/>
                  </a:lnTo>
                  <a:lnTo>
                    <a:pt x="4084" y="1084"/>
                  </a:lnTo>
                  <a:close/>
                  <a:moveTo>
                    <a:pt x="8394" y="1036"/>
                  </a:moveTo>
                  <a:lnTo>
                    <a:pt x="8954" y="3049"/>
                  </a:lnTo>
                  <a:lnTo>
                    <a:pt x="6644" y="5299"/>
                  </a:lnTo>
                  <a:lnTo>
                    <a:pt x="6644" y="2025"/>
                  </a:lnTo>
                  <a:lnTo>
                    <a:pt x="8394" y="1036"/>
                  </a:lnTo>
                  <a:close/>
                  <a:moveTo>
                    <a:pt x="3132" y="3525"/>
                  </a:moveTo>
                  <a:lnTo>
                    <a:pt x="5442" y="5775"/>
                  </a:lnTo>
                  <a:lnTo>
                    <a:pt x="2072" y="5775"/>
                  </a:lnTo>
                  <a:lnTo>
                    <a:pt x="1060" y="4061"/>
                  </a:lnTo>
                  <a:lnTo>
                    <a:pt x="3132" y="3525"/>
                  </a:lnTo>
                  <a:close/>
                  <a:moveTo>
                    <a:pt x="9514" y="3465"/>
                  </a:moveTo>
                  <a:lnTo>
                    <a:pt x="11478" y="3965"/>
                  </a:lnTo>
                  <a:lnTo>
                    <a:pt x="10407" y="5775"/>
                  </a:lnTo>
                  <a:lnTo>
                    <a:pt x="7132" y="5775"/>
                  </a:lnTo>
                  <a:lnTo>
                    <a:pt x="9514" y="3465"/>
                  </a:lnTo>
                  <a:close/>
                  <a:moveTo>
                    <a:pt x="10514" y="6454"/>
                  </a:moveTo>
                  <a:lnTo>
                    <a:pt x="11526" y="8168"/>
                  </a:lnTo>
                  <a:lnTo>
                    <a:pt x="9454" y="8704"/>
                  </a:lnTo>
                  <a:lnTo>
                    <a:pt x="7144" y="6454"/>
                  </a:lnTo>
                  <a:close/>
                  <a:moveTo>
                    <a:pt x="5442" y="6454"/>
                  </a:moveTo>
                  <a:lnTo>
                    <a:pt x="3060" y="8763"/>
                  </a:lnTo>
                  <a:lnTo>
                    <a:pt x="1096" y="8252"/>
                  </a:lnTo>
                  <a:lnTo>
                    <a:pt x="2168" y="6454"/>
                  </a:lnTo>
                  <a:close/>
                  <a:moveTo>
                    <a:pt x="6644" y="6954"/>
                  </a:moveTo>
                  <a:lnTo>
                    <a:pt x="9026" y="9252"/>
                  </a:lnTo>
                  <a:lnTo>
                    <a:pt x="8502" y="11157"/>
                  </a:lnTo>
                  <a:lnTo>
                    <a:pt x="6644" y="10121"/>
                  </a:lnTo>
                  <a:lnTo>
                    <a:pt x="6644" y="6954"/>
                  </a:lnTo>
                  <a:close/>
                  <a:moveTo>
                    <a:pt x="5942" y="6930"/>
                  </a:moveTo>
                  <a:lnTo>
                    <a:pt x="5942" y="10204"/>
                  </a:lnTo>
                  <a:lnTo>
                    <a:pt x="4192" y="11192"/>
                  </a:lnTo>
                  <a:lnTo>
                    <a:pt x="3632" y="9180"/>
                  </a:lnTo>
                  <a:lnTo>
                    <a:pt x="5942" y="6930"/>
                  </a:lnTo>
                  <a:close/>
                  <a:moveTo>
                    <a:pt x="8847" y="1"/>
                  </a:moveTo>
                  <a:lnTo>
                    <a:pt x="8216" y="358"/>
                  </a:lnTo>
                  <a:lnTo>
                    <a:pt x="6216" y="1465"/>
                  </a:lnTo>
                  <a:lnTo>
                    <a:pt x="4275" y="382"/>
                  </a:lnTo>
                  <a:lnTo>
                    <a:pt x="3656" y="24"/>
                  </a:lnTo>
                  <a:lnTo>
                    <a:pt x="3453" y="715"/>
                  </a:lnTo>
                  <a:lnTo>
                    <a:pt x="2858" y="2882"/>
                  </a:lnTo>
                  <a:lnTo>
                    <a:pt x="703" y="3453"/>
                  </a:lnTo>
                  <a:lnTo>
                    <a:pt x="1" y="3632"/>
                  </a:lnTo>
                  <a:lnTo>
                    <a:pt x="382" y="4239"/>
                  </a:lnTo>
                  <a:lnTo>
                    <a:pt x="1536" y="6192"/>
                  </a:lnTo>
                  <a:lnTo>
                    <a:pt x="417" y="8061"/>
                  </a:lnTo>
                  <a:lnTo>
                    <a:pt x="48" y="8680"/>
                  </a:lnTo>
                  <a:lnTo>
                    <a:pt x="751" y="8859"/>
                  </a:lnTo>
                  <a:lnTo>
                    <a:pt x="2977" y="9430"/>
                  </a:lnTo>
                  <a:lnTo>
                    <a:pt x="3561" y="11538"/>
                  </a:lnTo>
                  <a:lnTo>
                    <a:pt x="3751" y="12216"/>
                  </a:lnTo>
                  <a:lnTo>
                    <a:pt x="4382" y="11859"/>
                  </a:lnTo>
                  <a:lnTo>
                    <a:pt x="6394" y="10740"/>
                  </a:lnTo>
                  <a:lnTo>
                    <a:pt x="8323" y="11835"/>
                  </a:lnTo>
                  <a:lnTo>
                    <a:pt x="8954" y="12192"/>
                  </a:lnTo>
                  <a:lnTo>
                    <a:pt x="9145" y="11502"/>
                  </a:lnTo>
                  <a:lnTo>
                    <a:pt x="9740" y="9335"/>
                  </a:lnTo>
                  <a:lnTo>
                    <a:pt x="11895" y="8763"/>
                  </a:lnTo>
                  <a:lnTo>
                    <a:pt x="12478" y="8621"/>
                  </a:lnTo>
                  <a:lnTo>
                    <a:pt x="12478" y="8359"/>
                  </a:lnTo>
                  <a:lnTo>
                    <a:pt x="12240" y="7978"/>
                  </a:lnTo>
                  <a:lnTo>
                    <a:pt x="11073" y="6025"/>
                  </a:lnTo>
                  <a:lnTo>
                    <a:pt x="12193" y="4156"/>
                  </a:lnTo>
                  <a:lnTo>
                    <a:pt x="12466" y="3691"/>
                  </a:lnTo>
                  <a:lnTo>
                    <a:pt x="12466" y="3513"/>
                  </a:lnTo>
                  <a:lnTo>
                    <a:pt x="11847" y="3346"/>
                  </a:lnTo>
                  <a:lnTo>
                    <a:pt x="9621" y="2775"/>
                  </a:lnTo>
                  <a:lnTo>
                    <a:pt x="9037" y="679"/>
                  </a:lnTo>
                  <a:lnTo>
                    <a:pt x="8847"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2" name="Google Shape;1172;p30"/>
            <p:cNvSpPr/>
            <p:nvPr/>
          </p:nvSpPr>
          <p:spPr>
            <a:xfrm>
              <a:off x="6469850" y="-1717650"/>
              <a:ext cx="231600" cy="217325"/>
            </a:xfrm>
            <a:custGeom>
              <a:avLst/>
              <a:gdLst/>
              <a:ahLst/>
              <a:cxnLst/>
              <a:rect l="l" t="t" r="r" b="b"/>
              <a:pathLst>
                <a:path w="9264" h="8693" extrusionOk="0">
                  <a:moveTo>
                    <a:pt x="9251" y="1"/>
                  </a:moveTo>
                  <a:cubicBezTo>
                    <a:pt x="8692" y="49"/>
                    <a:pt x="8192" y="132"/>
                    <a:pt x="7704" y="263"/>
                  </a:cubicBezTo>
                  <a:lnTo>
                    <a:pt x="8263" y="418"/>
                  </a:lnTo>
                  <a:lnTo>
                    <a:pt x="7192" y="2215"/>
                  </a:lnTo>
                  <a:lnTo>
                    <a:pt x="4644" y="2215"/>
                  </a:lnTo>
                  <a:cubicBezTo>
                    <a:pt x="4453" y="2430"/>
                    <a:pt x="4275" y="2668"/>
                    <a:pt x="4108" y="2906"/>
                  </a:cubicBezTo>
                  <a:lnTo>
                    <a:pt x="7299" y="2906"/>
                  </a:lnTo>
                  <a:lnTo>
                    <a:pt x="8311" y="4609"/>
                  </a:lnTo>
                  <a:lnTo>
                    <a:pt x="6239" y="5144"/>
                  </a:lnTo>
                  <a:lnTo>
                    <a:pt x="4036" y="3001"/>
                  </a:lnTo>
                  <a:cubicBezTo>
                    <a:pt x="4025" y="3025"/>
                    <a:pt x="4013" y="3037"/>
                    <a:pt x="3989" y="3061"/>
                  </a:cubicBezTo>
                  <a:cubicBezTo>
                    <a:pt x="3870" y="3239"/>
                    <a:pt x="3751" y="3442"/>
                    <a:pt x="3655" y="3620"/>
                  </a:cubicBezTo>
                  <a:lnTo>
                    <a:pt x="5811" y="5704"/>
                  </a:lnTo>
                  <a:lnTo>
                    <a:pt x="5287" y="7609"/>
                  </a:lnTo>
                  <a:lnTo>
                    <a:pt x="3429" y="6561"/>
                  </a:lnTo>
                  <a:lnTo>
                    <a:pt x="3429" y="4037"/>
                  </a:lnTo>
                  <a:cubicBezTo>
                    <a:pt x="3024" y="4823"/>
                    <a:pt x="2822" y="5525"/>
                    <a:pt x="2727" y="5906"/>
                  </a:cubicBezTo>
                  <a:lnTo>
                    <a:pt x="2727" y="6656"/>
                  </a:lnTo>
                  <a:lnTo>
                    <a:pt x="977" y="7633"/>
                  </a:lnTo>
                  <a:lnTo>
                    <a:pt x="691" y="6597"/>
                  </a:lnTo>
                  <a:cubicBezTo>
                    <a:pt x="453" y="6633"/>
                    <a:pt x="215" y="6704"/>
                    <a:pt x="0" y="6764"/>
                  </a:cubicBezTo>
                  <a:lnTo>
                    <a:pt x="346" y="8002"/>
                  </a:lnTo>
                  <a:lnTo>
                    <a:pt x="536" y="8692"/>
                  </a:lnTo>
                  <a:lnTo>
                    <a:pt x="1167" y="8335"/>
                  </a:lnTo>
                  <a:lnTo>
                    <a:pt x="3179" y="7216"/>
                  </a:lnTo>
                  <a:lnTo>
                    <a:pt x="5108" y="8300"/>
                  </a:lnTo>
                  <a:lnTo>
                    <a:pt x="5739" y="8657"/>
                  </a:lnTo>
                  <a:lnTo>
                    <a:pt x="5930" y="7978"/>
                  </a:lnTo>
                  <a:lnTo>
                    <a:pt x="6525" y="5799"/>
                  </a:lnTo>
                  <a:lnTo>
                    <a:pt x="8680" y="5240"/>
                  </a:lnTo>
                  <a:lnTo>
                    <a:pt x="9263" y="5085"/>
                  </a:lnTo>
                  <a:lnTo>
                    <a:pt x="9263" y="4835"/>
                  </a:lnTo>
                  <a:lnTo>
                    <a:pt x="9025" y="4454"/>
                  </a:lnTo>
                  <a:lnTo>
                    <a:pt x="7858" y="2501"/>
                  </a:lnTo>
                  <a:lnTo>
                    <a:pt x="8978" y="620"/>
                  </a:lnTo>
                  <a:lnTo>
                    <a:pt x="9251" y="144"/>
                  </a:lnTo>
                  <a:lnTo>
                    <a:pt x="9251"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3" name="Google Shape;1173;p30"/>
            <p:cNvSpPr/>
            <p:nvPr/>
          </p:nvSpPr>
          <p:spPr>
            <a:xfrm>
              <a:off x="6160275" y="-1414625"/>
              <a:ext cx="225650" cy="220875"/>
            </a:xfrm>
            <a:custGeom>
              <a:avLst/>
              <a:gdLst/>
              <a:ahLst/>
              <a:cxnLst/>
              <a:rect l="l" t="t" r="r" b="b"/>
              <a:pathLst>
                <a:path w="9026" h="8835" extrusionOk="0">
                  <a:moveTo>
                    <a:pt x="6990" y="3013"/>
                  </a:moveTo>
                  <a:lnTo>
                    <a:pt x="8002" y="4727"/>
                  </a:lnTo>
                  <a:lnTo>
                    <a:pt x="5930" y="5263"/>
                  </a:lnTo>
                  <a:lnTo>
                    <a:pt x="3620" y="3013"/>
                  </a:lnTo>
                  <a:close/>
                  <a:moveTo>
                    <a:pt x="3120" y="3513"/>
                  </a:moveTo>
                  <a:lnTo>
                    <a:pt x="5501" y="5811"/>
                  </a:lnTo>
                  <a:lnTo>
                    <a:pt x="4978" y="7716"/>
                  </a:lnTo>
                  <a:lnTo>
                    <a:pt x="3120" y="6680"/>
                  </a:lnTo>
                  <a:lnTo>
                    <a:pt x="3120" y="3513"/>
                  </a:lnTo>
                  <a:close/>
                  <a:moveTo>
                    <a:pt x="8549" y="0"/>
                  </a:moveTo>
                  <a:lnTo>
                    <a:pt x="8549" y="12"/>
                  </a:lnTo>
                  <a:lnTo>
                    <a:pt x="8240" y="12"/>
                  </a:lnTo>
                  <a:cubicBezTo>
                    <a:pt x="7585" y="12"/>
                    <a:pt x="6966" y="48"/>
                    <a:pt x="6394" y="143"/>
                  </a:cubicBezTo>
                  <a:lnTo>
                    <a:pt x="7954" y="548"/>
                  </a:lnTo>
                  <a:lnTo>
                    <a:pt x="6883" y="2346"/>
                  </a:lnTo>
                  <a:lnTo>
                    <a:pt x="3608" y="2346"/>
                  </a:lnTo>
                  <a:lnTo>
                    <a:pt x="5751" y="262"/>
                  </a:lnTo>
                  <a:lnTo>
                    <a:pt x="5751" y="262"/>
                  </a:lnTo>
                  <a:cubicBezTo>
                    <a:pt x="5228" y="381"/>
                    <a:pt x="4739" y="536"/>
                    <a:pt x="4275" y="727"/>
                  </a:cubicBezTo>
                  <a:lnTo>
                    <a:pt x="3096" y="1870"/>
                  </a:lnTo>
                  <a:lnTo>
                    <a:pt x="3096" y="1370"/>
                  </a:lnTo>
                  <a:cubicBezTo>
                    <a:pt x="2442" y="1810"/>
                    <a:pt x="1882" y="2382"/>
                    <a:pt x="1418" y="3048"/>
                  </a:cubicBezTo>
                  <a:lnTo>
                    <a:pt x="1894" y="3048"/>
                  </a:lnTo>
                  <a:lnTo>
                    <a:pt x="822" y="4084"/>
                  </a:lnTo>
                  <a:cubicBezTo>
                    <a:pt x="596" y="4584"/>
                    <a:pt x="417" y="5084"/>
                    <a:pt x="298" y="5561"/>
                  </a:cubicBezTo>
                  <a:lnTo>
                    <a:pt x="2382" y="3537"/>
                  </a:lnTo>
                  <a:lnTo>
                    <a:pt x="2382" y="6811"/>
                  </a:lnTo>
                  <a:lnTo>
                    <a:pt x="632" y="7799"/>
                  </a:lnTo>
                  <a:lnTo>
                    <a:pt x="179" y="6156"/>
                  </a:lnTo>
                  <a:cubicBezTo>
                    <a:pt x="48" y="6918"/>
                    <a:pt x="1" y="7573"/>
                    <a:pt x="1" y="8049"/>
                  </a:cubicBezTo>
                  <a:lnTo>
                    <a:pt x="1" y="8168"/>
                  </a:lnTo>
                  <a:lnTo>
                    <a:pt x="179" y="8835"/>
                  </a:lnTo>
                  <a:lnTo>
                    <a:pt x="810" y="8478"/>
                  </a:lnTo>
                  <a:lnTo>
                    <a:pt x="2823" y="7358"/>
                  </a:lnTo>
                  <a:lnTo>
                    <a:pt x="4751" y="8454"/>
                  </a:lnTo>
                  <a:lnTo>
                    <a:pt x="5382" y="8811"/>
                  </a:lnTo>
                  <a:lnTo>
                    <a:pt x="5573" y="8120"/>
                  </a:lnTo>
                  <a:lnTo>
                    <a:pt x="6168" y="5954"/>
                  </a:lnTo>
                  <a:lnTo>
                    <a:pt x="8323" y="5382"/>
                  </a:lnTo>
                  <a:lnTo>
                    <a:pt x="9026" y="5203"/>
                  </a:lnTo>
                  <a:lnTo>
                    <a:pt x="8669" y="4596"/>
                  </a:lnTo>
                  <a:lnTo>
                    <a:pt x="7537" y="2596"/>
                  </a:lnTo>
                  <a:lnTo>
                    <a:pt x="8657" y="727"/>
                  </a:lnTo>
                  <a:lnTo>
                    <a:pt x="9014" y="108"/>
                  </a:lnTo>
                  <a:lnTo>
                    <a:pt x="8549"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4" name="Google Shape;1174;p30"/>
            <p:cNvSpPr/>
            <p:nvPr/>
          </p:nvSpPr>
          <p:spPr>
            <a:xfrm>
              <a:off x="7018425" y="-1500650"/>
              <a:ext cx="311675" cy="305425"/>
            </a:xfrm>
            <a:custGeom>
              <a:avLst/>
              <a:gdLst/>
              <a:ahLst/>
              <a:cxnLst/>
              <a:rect l="l" t="t" r="r" b="b"/>
              <a:pathLst>
                <a:path w="12467" h="12217" extrusionOk="0">
                  <a:moveTo>
                    <a:pt x="4072" y="1084"/>
                  </a:moveTo>
                  <a:lnTo>
                    <a:pt x="5942" y="2132"/>
                  </a:lnTo>
                  <a:lnTo>
                    <a:pt x="5942" y="5299"/>
                  </a:lnTo>
                  <a:lnTo>
                    <a:pt x="3560" y="2989"/>
                  </a:lnTo>
                  <a:lnTo>
                    <a:pt x="4072" y="1084"/>
                  </a:lnTo>
                  <a:close/>
                  <a:moveTo>
                    <a:pt x="8394" y="1036"/>
                  </a:moveTo>
                  <a:lnTo>
                    <a:pt x="8942" y="3049"/>
                  </a:lnTo>
                  <a:lnTo>
                    <a:pt x="6632" y="5299"/>
                  </a:lnTo>
                  <a:lnTo>
                    <a:pt x="6632" y="2025"/>
                  </a:lnTo>
                  <a:lnTo>
                    <a:pt x="8394" y="1036"/>
                  </a:lnTo>
                  <a:close/>
                  <a:moveTo>
                    <a:pt x="3120" y="3525"/>
                  </a:moveTo>
                  <a:lnTo>
                    <a:pt x="5430" y="5775"/>
                  </a:lnTo>
                  <a:lnTo>
                    <a:pt x="2072" y="5775"/>
                  </a:lnTo>
                  <a:lnTo>
                    <a:pt x="1060" y="4061"/>
                  </a:lnTo>
                  <a:lnTo>
                    <a:pt x="3120" y="3525"/>
                  </a:lnTo>
                  <a:close/>
                  <a:moveTo>
                    <a:pt x="9514" y="3465"/>
                  </a:moveTo>
                  <a:lnTo>
                    <a:pt x="11478" y="3965"/>
                  </a:lnTo>
                  <a:lnTo>
                    <a:pt x="10407" y="5775"/>
                  </a:lnTo>
                  <a:lnTo>
                    <a:pt x="7132" y="5775"/>
                  </a:lnTo>
                  <a:lnTo>
                    <a:pt x="9514" y="3465"/>
                  </a:lnTo>
                  <a:close/>
                  <a:moveTo>
                    <a:pt x="10502" y="6454"/>
                  </a:moveTo>
                  <a:lnTo>
                    <a:pt x="11514" y="8168"/>
                  </a:lnTo>
                  <a:lnTo>
                    <a:pt x="9454" y="8704"/>
                  </a:lnTo>
                  <a:lnTo>
                    <a:pt x="7144" y="6454"/>
                  </a:lnTo>
                  <a:close/>
                  <a:moveTo>
                    <a:pt x="5430" y="6454"/>
                  </a:moveTo>
                  <a:lnTo>
                    <a:pt x="3048" y="8763"/>
                  </a:lnTo>
                  <a:lnTo>
                    <a:pt x="1084" y="8252"/>
                  </a:lnTo>
                  <a:lnTo>
                    <a:pt x="2156" y="6454"/>
                  </a:lnTo>
                  <a:close/>
                  <a:moveTo>
                    <a:pt x="6632" y="6954"/>
                  </a:moveTo>
                  <a:lnTo>
                    <a:pt x="9014" y="9252"/>
                  </a:lnTo>
                  <a:lnTo>
                    <a:pt x="8502" y="11157"/>
                  </a:lnTo>
                  <a:lnTo>
                    <a:pt x="6632" y="10121"/>
                  </a:lnTo>
                  <a:lnTo>
                    <a:pt x="6632" y="6954"/>
                  </a:lnTo>
                  <a:close/>
                  <a:moveTo>
                    <a:pt x="5942" y="6930"/>
                  </a:moveTo>
                  <a:lnTo>
                    <a:pt x="5942" y="10204"/>
                  </a:lnTo>
                  <a:lnTo>
                    <a:pt x="4180" y="11192"/>
                  </a:lnTo>
                  <a:lnTo>
                    <a:pt x="3632" y="9180"/>
                  </a:lnTo>
                  <a:lnTo>
                    <a:pt x="5942" y="6930"/>
                  </a:lnTo>
                  <a:close/>
                  <a:moveTo>
                    <a:pt x="8835" y="1"/>
                  </a:moveTo>
                  <a:lnTo>
                    <a:pt x="8216" y="358"/>
                  </a:lnTo>
                  <a:lnTo>
                    <a:pt x="6204" y="1465"/>
                  </a:lnTo>
                  <a:lnTo>
                    <a:pt x="4275" y="382"/>
                  </a:lnTo>
                  <a:lnTo>
                    <a:pt x="3644" y="24"/>
                  </a:lnTo>
                  <a:lnTo>
                    <a:pt x="3453" y="715"/>
                  </a:lnTo>
                  <a:lnTo>
                    <a:pt x="2858" y="2882"/>
                  </a:lnTo>
                  <a:lnTo>
                    <a:pt x="703" y="3453"/>
                  </a:lnTo>
                  <a:lnTo>
                    <a:pt x="0" y="3632"/>
                  </a:lnTo>
                  <a:lnTo>
                    <a:pt x="370" y="4239"/>
                  </a:lnTo>
                  <a:lnTo>
                    <a:pt x="1536" y="6192"/>
                  </a:lnTo>
                  <a:lnTo>
                    <a:pt x="417" y="8061"/>
                  </a:lnTo>
                  <a:lnTo>
                    <a:pt x="48" y="8680"/>
                  </a:lnTo>
                  <a:lnTo>
                    <a:pt x="739" y="8859"/>
                  </a:lnTo>
                  <a:lnTo>
                    <a:pt x="2977" y="9430"/>
                  </a:lnTo>
                  <a:lnTo>
                    <a:pt x="3560" y="11538"/>
                  </a:lnTo>
                  <a:lnTo>
                    <a:pt x="3751" y="12216"/>
                  </a:lnTo>
                  <a:lnTo>
                    <a:pt x="4370" y="11859"/>
                  </a:lnTo>
                  <a:lnTo>
                    <a:pt x="6382" y="10740"/>
                  </a:lnTo>
                  <a:lnTo>
                    <a:pt x="8323" y="11835"/>
                  </a:lnTo>
                  <a:lnTo>
                    <a:pt x="8942" y="12192"/>
                  </a:lnTo>
                  <a:lnTo>
                    <a:pt x="9133" y="11502"/>
                  </a:lnTo>
                  <a:lnTo>
                    <a:pt x="9728" y="9335"/>
                  </a:lnTo>
                  <a:lnTo>
                    <a:pt x="11895" y="8763"/>
                  </a:lnTo>
                  <a:lnTo>
                    <a:pt x="12466" y="8621"/>
                  </a:lnTo>
                  <a:lnTo>
                    <a:pt x="12466" y="8359"/>
                  </a:lnTo>
                  <a:lnTo>
                    <a:pt x="12228" y="7978"/>
                  </a:lnTo>
                  <a:lnTo>
                    <a:pt x="11073" y="6025"/>
                  </a:lnTo>
                  <a:lnTo>
                    <a:pt x="12192" y="4156"/>
                  </a:lnTo>
                  <a:lnTo>
                    <a:pt x="12454" y="3691"/>
                  </a:lnTo>
                  <a:lnTo>
                    <a:pt x="12454" y="3513"/>
                  </a:lnTo>
                  <a:lnTo>
                    <a:pt x="11847" y="3346"/>
                  </a:lnTo>
                  <a:lnTo>
                    <a:pt x="9609" y="2775"/>
                  </a:lnTo>
                  <a:lnTo>
                    <a:pt x="9037" y="679"/>
                  </a:lnTo>
                  <a:lnTo>
                    <a:pt x="883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5" name="Google Shape;1175;p30"/>
            <p:cNvSpPr/>
            <p:nvPr/>
          </p:nvSpPr>
          <p:spPr>
            <a:xfrm>
              <a:off x="7018125" y="-1717950"/>
              <a:ext cx="311675" cy="217325"/>
            </a:xfrm>
            <a:custGeom>
              <a:avLst/>
              <a:gdLst/>
              <a:ahLst/>
              <a:cxnLst/>
              <a:rect l="l" t="t" r="r" b="b"/>
              <a:pathLst>
                <a:path w="12467" h="8693" extrusionOk="0">
                  <a:moveTo>
                    <a:pt x="10514" y="2918"/>
                  </a:moveTo>
                  <a:lnTo>
                    <a:pt x="11526" y="4621"/>
                  </a:lnTo>
                  <a:lnTo>
                    <a:pt x="9466" y="5156"/>
                  </a:lnTo>
                  <a:lnTo>
                    <a:pt x="7156" y="2918"/>
                  </a:lnTo>
                  <a:close/>
                  <a:moveTo>
                    <a:pt x="5442" y="2918"/>
                  </a:moveTo>
                  <a:lnTo>
                    <a:pt x="3060" y="5216"/>
                  </a:lnTo>
                  <a:lnTo>
                    <a:pt x="1096" y="4716"/>
                  </a:lnTo>
                  <a:lnTo>
                    <a:pt x="2168" y="2918"/>
                  </a:lnTo>
                  <a:close/>
                  <a:moveTo>
                    <a:pt x="6644" y="3406"/>
                  </a:moveTo>
                  <a:lnTo>
                    <a:pt x="9026" y="5716"/>
                  </a:lnTo>
                  <a:lnTo>
                    <a:pt x="8514" y="7621"/>
                  </a:lnTo>
                  <a:lnTo>
                    <a:pt x="6644" y="6573"/>
                  </a:lnTo>
                  <a:lnTo>
                    <a:pt x="6644" y="3406"/>
                  </a:lnTo>
                  <a:close/>
                  <a:moveTo>
                    <a:pt x="5954" y="3394"/>
                  </a:moveTo>
                  <a:lnTo>
                    <a:pt x="5954" y="6668"/>
                  </a:lnTo>
                  <a:lnTo>
                    <a:pt x="4192" y="7645"/>
                  </a:lnTo>
                  <a:lnTo>
                    <a:pt x="3644" y="5633"/>
                  </a:lnTo>
                  <a:lnTo>
                    <a:pt x="5954" y="3394"/>
                  </a:lnTo>
                  <a:close/>
                  <a:moveTo>
                    <a:pt x="417" y="1"/>
                  </a:moveTo>
                  <a:lnTo>
                    <a:pt x="1" y="96"/>
                  </a:lnTo>
                  <a:lnTo>
                    <a:pt x="370" y="715"/>
                  </a:lnTo>
                  <a:lnTo>
                    <a:pt x="1525" y="2656"/>
                  </a:lnTo>
                  <a:lnTo>
                    <a:pt x="417" y="4537"/>
                  </a:lnTo>
                  <a:lnTo>
                    <a:pt x="36" y="5144"/>
                  </a:lnTo>
                  <a:lnTo>
                    <a:pt x="739" y="5323"/>
                  </a:lnTo>
                  <a:lnTo>
                    <a:pt x="2977" y="5906"/>
                  </a:lnTo>
                  <a:lnTo>
                    <a:pt x="3549" y="8002"/>
                  </a:lnTo>
                  <a:lnTo>
                    <a:pt x="3751" y="8693"/>
                  </a:lnTo>
                  <a:lnTo>
                    <a:pt x="4370" y="8335"/>
                  </a:lnTo>
                  <a:lnTo>
                    <a:pt x="6382" y="7216"/>
                  </a:lnTo>
                  <a:lnTo>
                    <a:pt x="8311" y="8300"/>
                  </a:lnTo>
                  <a:lnTo>
                    <a:pt x="8942" y="8657"/>
                  </a:lnTo>
                  <a:lnTo>
                    <a:pt x="9133" y="7978"/>
                  </a:lnTo>
                  <a:lnTo>
                    <a:pt x="9728" y="5799"/>
                  </a:lnTo>
                  <a:lnTo>
                    <a:pt x="11883" y="5240"/>
                  </a:lnTo>
                  <a:lnTo>
                    <a:pt x="12466" y="5085"/>
                  </a:lnTo>
                  <a:lnTo>
                    <a:pt x="12466" y="4835"/>
                  </a:lnTo>
                  <a:lnTo>
                    <a:pt x="12228" y="4442"/>
                  </a:lnTo>
                  <a:lnTo>
                    <a:pt x="11073" y="2501"/>
                  </a:lnTo>
                  <a:lnTo>
                    <a:pt x="12181" y="620"/>
                  </a:lnTo>
                  <a:lnTo>
                    <a:pt x="12466" y="156"/>
                  </a:lnTo>
                  <a:lnTo>
                    <a:pt x="12466" y="1"/>
                  </a:lnTo>
                  <a:lnTo>
                    <a:pt x="9776" y="1"/>
                  </a:lnTo>
                  <a:lnTo>
                    <a:pt x="11490" y="442"/>
                  </a:lnTo>
                  <a:lnTo>
                    <a:pt x="10419" y="2239"/>
                  </a:lnTo>
                  <a:lnTo>
                    <a:pt x="7144" y="2239"/>
                  </a:lnTo>
                  <a:lnTo>
                    <a:pt x="9442" y="1"/>
                  </a:lnTo>
                  <a:lnTo>
                    <a:pt x="8454" y="1"/>
                  </a:lnTo>
                  <a:lnTo>
                    <a:pt x="6632" y="1751"/>
                  </a:lnTo>
                  <a:lnTo>
                    <a:pt x="6632" y="1"/>
                  </a:lnTo>
                  <a:lnTo>
                    <a:pt x="5930" y="1"/>
                  </a:lnTo>
                  <a:lnTo>
                    <a:pt x="5930" y="1751"/>
                  </a:lnTo>
                  <a:lnTo>
                    <a:pt x="4120" y="1"/>
                  </a:lnTo>
                  <a:lnTo>
                    <a:pt x="3120" y="1"/>
                  </a:lnTo>
                  <a:lnTo>
                    <a:pt x="5430" y="2239"/>
                  </a:lnTo>
                  <a:lnTo>
                    <a:pt x="2060" y="2239"/>
                  </a:lnTo>
                  <a:lnTo>
                    <a:pt x="1048" y="537"/>
                  </a:lnTo>
                  <a:lnTo>
                    <a:pt x="3120"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6" name="Google Shape;1176;p30"/>
            <p:cNvSpPr/>
            <p:nvPr/>
          </p:nvSpPr>
          <p:spPr>
            <a:xfrm>
              <a:off x="6700525" y="-1500350"/>
              <a:ext cx="314950" cy="305425"/>
            </a:xfrm>
            <a:custGeom>
              <a:avLst/>
              <a:gdLst/>
              <a:ahLst/>
              <a:cxnLst/>
              <a:rect l="l" t="t" r="r" b="b"/>
              <a:pathLst>
                <a:path w="12598" h="12217" extrusionOk="0">
                  <a:moveTo>
                    <a:pt x="4096" y="1072"/>
                  </a:moveTo>
                  <a:lnTo>
                    <a:pt x="5954" y="2120"/>
                  </a:lnTo>
                  <a:lnTo>
                    <a:pt x="5954" y="5287"/>
                  </a:lnTo>
                  <a:lnTo>
                    <a:pt x="3572" y="2977"/>
                  </a:lnTo>
                  <a:lnTo>
                    <a:pt x="4096" y="1072"/>
                  </a:lnTo>
                  <a:close/>
                  <a:moveTo>
                    <a:pt x="8418" y="1024"/>
                  </a:moveTo>
                  <a:lnTo>
                    <a:pt x="8966" y="3037"/>
                  </a:lnTo>
                  <a:lnTo>
                    <a:pt x="6656" y="5287"/>
                  </a:lnTo>
                  <a:lnTo>
                    <a:pt x="6656" y="2013"/>
                  </a:lnTo>
                  <a:lnTo>
                    <a:pt x="8418" y="1024"/>
                  </a:lnTo>
                  <a:close/>
                  <a:moveTo>
                    <a:pt x="3144" y="3513"/>
                  </a:moveTo>
                  <a:lnTo>
                    <a:pt x="5454" y="5763"/>
                  </a:lnTo>
                  <a:lnTo>
                    <a:pt x="2084" y="5763"/>
                  </a:lnTo>
                  <a:lnTo>
                    <a:pt x="1072" y="4049"/>
                  </a:lnTo>
                  <a:lnTo>
                    <a:pt x="3144" y="3513"/>
                  </a:lnTo>
                  <a:close/>
                  <a:moveTo>
                    <a:pt x="9526" y="3453"/>
                  </a:moveTo>
                  <a:lnTo>
                    <a:pt x="11490" y="3953"/>
                  </a:lnTo>
                  <a:lnTo>
                    <a:pt x="10419" y="5763"/>
                  </a:lnTo>
                  <a:lnTo>
                    <a:pt x="7144" y="5763"/>
                  </a:lnTo>
                  <a:lnTo>
                    <a:pt x="9526" y="3453"/>
                  </a:lnTo>
                  <a:close/>
                  <a:moveTo>
                    <a:pt x="10526" y="6442"/>
                  </a:moveTo>
                  <a:lnTo>
                    <a:pt x="11538" y="8156"/>
                  </a:lnTo>
                  <a:lnTo>
                    <a:pt x="9466" y="8692"/>
                  </a:lnTo>
                  <a:lnTo>
                    <a:pt x="7168" y="6442"/>
                  </a:lnTo>
                  <a:close/>
                  <a:moveTo>
                    <a:pt x="5454" y="6442"/>
                  </a:moveTo>
                  <a:lnTo>
                    <a:pt x="3072" y="8751"/>
                  </a:lnTo>
                  <a:lnTo>
                    <a:pt x="1108" y="8240"/>
                  </a:lnTo>
                  <a:lnTo>
                    <a:pt x="2179" y="6442"/>
                  </a:lnTo>
                  <a:close/>
                  <a:moveTo>
                    <a:pt x="6656" y="6942"/>
                  </a:moveTo>
                  <a:lnTo>
                    <a:pt x="9037" y="9240"/>
                  </a:lnTo>
                  <a:lnTo>
                    <a:pt x="8514" y="11145"/>
                  </a:lnTo>
                  <a:lnTo>
                    <a:pt x="6656" y="10109"/>
                  </a:lnTo>
                  <a:lnTo>
                    <a:pt x="6656" y="6942"/>
                  </a:lnTo>
                  <a:close/>
                  <a:moveTo>
                    <a:pt x="5954" y="6918"/>
                  </a:moveTo>
                  <a:lnTo>
                    <a:pt x="5954" y="10192"/>
                  </a:lnTo>
                  <a:lnTo>
                    <a:pt x="4204" y="11180"/>
                  </a:lnTo>
                  <a:lnTo>
                    <a:pt x="3656" y="9168"/>
                  </a:lnTo>
                  <a:lnTo>
                    <a:pt x="5954" y="6918"/>
                  </a:lnTo>
                  <a:close/>
                  <a:moveTo>
                    <a:pt x="8847" y="0"/>
                  </a:moveTo>
                  <a:lnTo>
                    <a:pt x="8216" y="358"/>
                  </a:lnTo>
                  <a:lnTo>
                    <a:pt x="6216" y="1477"/>
                  </a:lnTo>
                  <a:lnTo>
                    <a:pt x="4275" y="381"/>
                  </a:lnTo>
                  <a:lnTo>
                    <a:pt x="3656" y="24"/>
                  </a:lnTo>
                  <a:lnTo>
                    <a:pt x="3453" y="715"/>
                  </a:lnTo>
                  <a:lnTo>
                    <a:pt x="2858" y="2882"/>
                  </a:lnTo>
                  <a:lnTo>
                    <a:pt x="703" y="3453"/>
                  </a:lnTo>
                  <a:lnTo>
                    <a:pt x="1" y="3632"/>
                  </a:lnTo>
                  <a:lnTo>
                    <a:pt x="382" y="4239"/>
                  </a:lnTo>
                  <a:lnTo>
                    <a:pt x="1537" y="6192"/>
                  </a:lnTo>
                  <a:lnTo>
                    <a:pt x="417" y="8073"/>
                  </a:lnTo>
                  <a:lnTo>
                    <a:pt x="48" y="8680"/>
                  </a:lnTo>
                  <a:lnTo>
                    <a:pt x="751" y="8859"/>
                  </a:lnTo>
                  <a:lnTo>
                    <a:pt x="2977" y="9442"/>
                  </a:lnTo>
                  <a:lnTo>
                    <a:pt x="3561" y="11538"/>
                  </a:lnTo>
                  <a:lnTo>
                    <a:pt x="3751" y="12216"/>
                  </a:lnTo>
                  <a:lnTo>
                    <a:pt x="4382" y="11859"/>
                  </a:lnTo>
                  <a:lnTo>
                    <a:pt x="6394" y="10752"/>
                  </a:lnTo>
                  <a:lnTo>
                    <a:pt x="8323" y="11835"/>
                  </a:lnTo>
                  <a:lnTo>
                    <a:pt x="8954" y="12192"/>
                  </a:lnTo>
                  <a:lnTo>
                    <a:pt x="9145" y="11502"/>
                  </a:lnTo>
                  <a:lnTo>
                    <a:pt x="9740" y="9335"/>
                  </a:lnTo>
                  <a:lnTo>
                    <a:pt x="11895" y="8763"/>
                  </a:lnTo>
                  <a:lnTo>
                    <a:pt x="12597" y="8585"/>
                  </a:lnTo>
                  <a:lnTo>
                    <a:pt x="12240" y="7978"/>
                  </a:lnTo>
                  <a:lnTo>
                    <a:pt x="11073" y="6025"/>
                  </a:lnTo>
                  <a:lnTo>
                    <a:pt x="12193" y="4156"/>
                  </a:lnTo>
                  <a:lnTo>
                    <a:pt x="12550" y="3537"/>
                  </a:lnTo>
                  <a:lnTo>
                    <a:pt x="11847" y="3358"/>
                  </a:lnTo>
                  <a:lnTo>
                    <a:pt x="9621" y="2786"/>
                  </a:lnTo>
                  <a:lnTo>
                    <a:pt x="9037" y="679"/>
                  </a:lnTo>
                  <a:lnTo>
                    <a:pt x="8847"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7" name="Google Shape;1177;p30"/>
            <p:cNvSpPr/>
            <p:nvPr/>
          </p:nvSpPr>
          <p:spPr>
            <a:xfrm>
              <a:off x="6700525" y="-1718525"/>
              <a:ext cx="314650" cy="217600"/>
            </a:xfrm>
            <a:custGeom>
              <a:avLst/>
              <a:gdLst/>
              <a:ahLst/>
              <a:cxnLst/>
              <a:rect l="l" t="t" r="r" b="b"/>
              <a:pathLst>
                <a:path w="12586" h="8704" extrusionOk="0">
                  <a:moveTo>
                    <a:pt x="10526" y="2941"/>
                  </a:moveTo>
                  <a:lnTo>
                    <a:pt x="11538" y="4644"/>
                  </a:lnTo>
                  <a:lnTo>
                    <a:pt x="9466" y="5179"/>
                  </a:lnTo>
                  <a:lnTo>
                    <a:pt x="7168" y="2941"/>
                  </a:lnTo>
                  <a:close/>
                  <a:moveTo>
                    <a:pt x="5454" y="2941"/>
                  </a:moveTo>
                  <a:lnTo>
                    <a:pt x="3072" y="5239"/>
                  </a:lnTo>
                  <a:lnTo>
                    <a:pt x="1108" y="4739"/>
                  </a:lnTo>
                  <a:lnTo>
                    <a:pt x="2179" y="2941"/>
                  </a:lnTo>
                  <a:close/>
                  <a:moveTo>
                    <a:pt x="6656" y="3429"/>
                  </a:moveTo>
                  <a:lnTo>
                    <a:pt x="9037" y="5739"/>
                  </a:lnTo>
                  <a:lnTo>
                    <a:pt x="8514" y="7644"/>
                  </a:lnTo>
                  <a:lnTo>
                    <a:pt x="6656" y="6596"/>
                  </a:lnTo>
                  <a:lnTo>
                    <a:pt x="6656" y="3429"/>
                  </a:lnTo>
                  <a:close/>
                  <a:moveTo>
                    <a:pt x="5954" y="3417"/>
                  </a:moveTo>
                  <a:lnTo>
                    <a:pt x="5954" y="6691"/>
                  </a:lnTo>
                  <a:lnTo>
                    <a:pt x="4204" y="7668"/>
                  </a:lnTo>
                  <a:lnTo>
                    <a:pt x="3656" y="5656"/>
                  </a:lnTo>
                  <a:lnTo>
                    <a:pt x="5954" y="3417"/>
                  </a:lnTo>
                  <a:close/>
                  <a:moveTo>
                    <a:pt x="394" y="0"/>
                  </a:moveTo>
                  <a:lnTo>
                    <a:pt x="1" y="107"/>
                  </a:lnTo>
                  <a:lnTo>
                    <a:pt x="358" y="726"/>
                  </a:lnTo>
                  <a:lnTo>
                    <a:pt x="1525" y="2667"/>
                  </a:lnTo>
                  <a:lnTo>
                    <a:pt x="405" y="4548"/>
                  </a:lnTo>
                  <a:lnTo>
                    <a:pt x="36" y="5156"/>
                  </a:lnTo>
                  <a:lnTo>
                    <a:pt x="739" y="5334"/>
                  </a:lnTo>
                  <a:lnTo>
                    <a:pt x="2965" y="5918"/>
                  </a:lnTo>
                  <a:lnTo>
                    <a:pt x="3549" y="8013"/>
                  </a:lnTo>
                  <a:lnTo>
                    <a:pt x="3739" y="8704"/>
                  </a:lnTo>
                  <a:lnTo>
                    <a:pt x="4370" y="8346"/>
                  </a:lnTo>
                  <a:lnTo>
                    <a:pt x="6370" y="7227"/>
                  </a:lnTo>
                  <a:lnTo>
                    <a:pt x="8311" y="8311"/>
                  </a:lnTo>
                  <a:lnTo>
                    <a:pt x="8930" y="8668"/>
                  </a:lnTo>
                  <a:lnTo>
                    <a:pt x="9133" y="7989"/>
                  </a:lnTo>
                  <a:lnTo>
                    <a:pt x="9728" y="5810"/>
                  </a:lnTo>
                  <a:lnTo>
                    <a:pt x="11883" y="5251"/>
                  </a:lnTo>
                  <a:lnTo>
                    <a:pt x="12586" y="5072"/>
                  </a:lnTo>
                  <a:lnTo>
                    <a:pt x="12228" y="4453"/>
                  </a:lnTo>
                  <a:lnTo>
                    <a:pt x="11062" y="2512"/>
                  </a:lnTo>
                  <a:lnTo>
                    <a:pt x="12181" y="631"/>
                  </a:lnTo>
                  <a:lnTo>
                    <a:pt x="12538" y="24"/>
                  </a:lnTo>
                  <a:lnTo>
                    <a:pt x="12478" y="0"/>
                  </a:lnTo>
                  <a:lnTo>
                    <a:pt x="9752" y="0"/>
                  </a:lnTo>
                  <a:lnTo>
                    <a:pt x="11490" y="453"/>
                  </a:lnTo>
                  <a:lnTo>
                    <a:pt x="10419" y="2250"/>
                  </a:lnTo>
                  <a:lnTo>
                    <a:pt x="7144" y="2250"/>
                  </a:lnTo>
                  <a:lnTo>
                    <a:pt x="9454" y="0"/>
                  </a:lnTo>
                  <a:lnTo>
                    <a:pt x="8454" y="0"/>
                  </a:lnTo>
                  <a:lnTo>
                    <a:pt x="6644" y="1762"/>
                  </a:lnTo>
                  <a:lnTo>
                    <a:pt x="6644" y="0"/>
                  </a:lnTo>
                  <a:lnTo>
                    <a:pt x="5942" y="0"/>
                  </a:lnTo>
                  <a:lnTo>
                    <a:pt x="5942" y="1762"/>
                  </a:lnTo>
                  <a:lnTo>
                    <a:pt x="4120" y="0"/>
                  </a:lnTo>
                  <a:lnTo>
                    <a:pt x="3132" y="0"/>
                  </a:lnTo>
                  <a:lnTo>
                    <a:pt x="5430" y="2250"/>
                  </a:lnTo>
                  <a:lnTo>
                    <a:pt x="2072" y="2250"/>
                  </a:lnTo>
                  <a:lnTo>
                    <a:pt x="1060" y="536"/>
                  </a:lnTo>
                  <a:lnTo>
                    <a:pt x="3132"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8" name="Google Shape;1178;p30"/>
            <p:cNvSpPr/>
            <p:nvPr/>
          </p:nvSpPr>
          <p:spPr>
            <a:xfrm>
              <a:off x="7647075" y="-1500650"/>
              <a:ext cx="311975" cy="305425"/>
            </a:xfrm>
            <a:custGeom>
              <a:avLst/>
              <a:gdLst/>
              <a:ahLst/>
              <a:cxnLst/>
              <a:rect l="l" t="t" r="r" b="b"/>
              <a:pathLst>
                <a:path w="12479" h="12217" extrusionOk="0">
                  <a:moveTo>
                    <a:pt x="4084" y="1084"/>
                  </a:moveTo>
                  <a:lnTo>
                    <a:pt x="5942" y="2132"/>
                  </a:lnTo>
                  <a:lnTo>
                    <a:pt x="5942" y="5299"/>
                  </a:lnTo>
                  <a:lnTo>
                    <a:pt x="3560" y="2989"/>
                  </a:lnTo>
                  <a:lnTo>
                    <a:pt x="4084" y="1084"/>
                  </a:lnTo>
                  <a:close/>
                  <a:moveTo>
                    <a:pt x="8394" y="1036"/>
                  </a:moveTo>
                  <a:lnTo>
                    <a:pt x="8954" y="3049"/>
                  </a:lnTo>
                  <a:lnTo>
                    <a:pt x="6644" y="5299"/>
                  </a:lnTo>
                  <a:lnTo>
                    <a:pt x="6644" y="2025"/>
                  </a:lnTo>
                  <a:lnTo>
                    <a:pt x="8394" y="1036"/>
                  </a:lnTo>
                  <a:close/>
                  <a:moveTo>
                    <a:pt x="3132" y="3525"/>
                  </a:moveTo>
                  <a:lnTo>
                    <a:pt x="5442" y="5775"/>
                  </a:lnTo>
                  <a:lnTo>
                    <a:pt x="2072" y="5775"/>
                  </a:lnTo>
                  <a:lnTo>
                    <a:pt x="1060" y="4061"/>
                  </a:lnTo>
                  <a:lnTo>
                    <a:pt x="3132" y="3525"/>
                  </a:lnTo>
                  <a:close/>
                  <a:moveTo>
                    <a:pt x="9514" y="3465"/>
                  </a:moveTo>
                  <a:lnTo>
                    <a:pt x="11478" y="3965"/>
                  </a:lnTo>
                  <a:lnTo>
                    <a:pt x="10407" y="5775"/>
                  </a:lnTo>
                  <a:lnTo>
                    <a:pt x="7132" y="5775"/>
                  </a:lnTo>
                  <a:lnTo>
                    <a:pt x="9514" y="3465"/>
                  </a:lnTo>
                  <a:close/>
                  <a:moveTo>
                    <a:pt x="10514" y="6454"/>
                  </a:moveTo>
                  <a:lnTo>
                    <a:pt x="11526" y="8168"/>
                  </a:lnTo>
                  <a:lnTo>
                    <a:pt x="9454" y="8704"/>
                  </a:lnTo>
                  <a:lnTo>
                    <a:pt x="7144" y="6454"/>
                  </a:lnTo>
                  <a:close/>
                  <a:moveTo>
                    <a:pt x="5442" y="6454"/>
                  </a:moveTo>
                  <a:lnTo>
                    <a:pt x="3060" y="8763"/>
                  </a:lnTo>
                  <a:lnTo>
                    <a:pt x="1096" y="8252"/>
                  </a:lnTo>
                  <a:lnTo>
                    <a:pt x="2167" y="6454"/>
                  </a:lnTo>
                  <a:close/>
                  <a:moveTo>
                    <a:pt x="6644" y="6954"/>
                  </a:moveTo>
                  <a:lnTo>
                    <a:pt x="9025" y="9252"/>
                  </a:lnTo>
                  <a:lnTo>
                    <a:pt x="8502" y="11157"/>
                  </a:lnTo>
                  <a:lnTo>
                    <a:pt x="6644" y="10121"/>
                  </a:lnTo>
                  <a:lnTo>
                    <a:pt x="6644" y="6954"/>
                  </a:lnTo>
                  <a:close/>
                  <a:moveTo>
                    <a:pt x="5942" y="6930"/>
                  </a:moveTo>
                  <a:lnTo>
                    <a:pt x="5942" y="10204"/>
                  </a:lnTo>
                  <a:lnTo>
                    <a:pt x="4191" y="11192"/>
                  </a:lnTo>
                  <a:lnTo>
                    <a:pt x="3632" y="9180"/>
                  </a:lnTo>
                  <a:lnTo>
                    <a:pt x="5942" y="6930"/>
                  </a:lnTo>
                  <a:close/>
                  <a:moveTo>
                    <a:pt x="8847" y="1"/>
                  </a:moveTo>
                  <a:lnTo>
                    <a:pt x="8216" y="358"/>
                  </a:lnTo>
                  <a:lnTo>
                    <a:pt x="6216" y="1465"/>
                  </a:lnTo>
                  <a:lnTo>
                    <a:pt x="4275" y="382"/>
                  </a:lnTo>
                  <a:lnTo>
                    <a:pt x="3656" y="24"/>
                  </a:lnTo>
                  <a:lnTo>
                    <a:pt x="3453" y="715"/>
                  </a:lnTo>
                  <a:lnTo>
                    <a:pt x="2858" y="2882"/>
                  </a:lnTo>
                  <a:lnTo>
                    <a:pt x="703" y="3453"/>
                  </a:lnTo>
                  <a:lnTo>
                    <a:pt x="0" y="3632"/>
                  </a:lnTo>
                  <a:lnTo>
                    <a:pt x="381" y="4239"/>
                  </a:lnTo>
                  <a:lnTo>
                    <a:pt x="1536" y="6192"/>
                  </a:lnTo>
                  <a:lnTo>
                    <a:pt x="417" y="8061"/>
                  </a:lnTo>
                  <a:lnTo>
                    <a:pt x="48" y="8680"/>
                  </a:lnTo>
                  <a:lnTo>
                    <a:pt x="751" y="8859"/>
                  </a:lnTo>
                  <a:lnTo>
                    <a:pt x="2977" y="9430"/>
                  </a:lnTo>
                  <a:lnTo>
                    <a:pt x="3560" y="11538"/>
                  </a:lnTo>
                  <a:lnTo>
                    <a:pt x="3751" y="12216"/>
                  </a:lnTo>
                  <a:lnTo>
                    <a:pt x="4382" y="11859"/>
                  </a:lnTo>
                  <a:lnTo>
                    <a:pt x="6394" y="10740"/>
                  </a:lnTo>
                  <a:lnTo>
                    <a:pt x="8323" y="11835"/>
                  </a:lnTo>
                  <a:lnTo>
                    <a:pt x="8954" y="12192"/>
                  </a:lnTo>
                  <a:lnTo>
                    <a:pt x="9144" y="11502"/>
                  </a:lnTo>
                  <a:lnTo>
                    <a:pt x="9740" y="9335"/>
                  </a:lnTo>
                  <a:lnTo>
                    <a:pt x="11895" y="8763"/>
                  </a:lnTo>
                  <a:lnTo>
                    <a:pt x="12478" y="8621"/>
                  </a:lnTo>
                  <a:lnTo>
                    <a:pt x="12478" y="8359"/>
                  </a:lnTo>
                  <a:lnTo>
                    <a:pt x="12240" y="7978"/>
                  </a:lnTo>
                  <a:lnTo>
                    <a:pt x="11073" y="6025"/>
                  </a:lnTo>
                  <a:lnTo>
                    <a:pt x="12192" y="4156"/>
                  </a:lnTo>
                  <a:lnTo>
                    <a:pt x="12466" y="3691"/>
                  </a:lnTo>
                  <a:lnTo>
                    <a:pt x="12466" y="3513"/>
                  </a:lnTo>
                  <a:lnTo>
                    <a:pt x="11847" y="3346"/>
                  </a:lnTo>
                  <a:lnTo>
                    <a:pt x="9621" y="2775"/>
                  </a:lnTo>
                  <a:lnTo>
                    <a:pt x="9037" y="679"/>
                  </a:lnTo>
                  <a:lnTo>
                    <a:pt x="8847"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9" name="Google Shape;1179;p30"/>
            <p:cNvSpPr/>
            <p:nvPr/>
          </p:nvSpPr>
          <p:spPr>
            <a:xfrm>
              <a:off x="7646775" y="-1718525"/>
              <a:ext cx="311975" cy="217600"/>
            </a:xfrm>
            <a:custGeom>
              <a:avLst/>
              <a:gdLst/>
              <a:ahLst/>
              <a:cxnLst/>
              <a:rect l="l" t="t" r="r" b="b"/>
              <a:pathLst>
                <a:path w="12479" h="8704" extrusionOk="0">
                  <a:moveTo>
                    <a:pt x="10526" y="2941"/>
                  </a:moveTo>
                  <a:lnTo>
                    <a:pt x="11538" y="4644"/>
                  </a:lnTo>
                  <a:lnTo>
                    <a:pt x="9466" y="5179"/>
                  </a:lnTo>
                  <a:lnTo>
                    <a:pt x="7156" y="2941"/>
                  </a:lnTo>
                  <a:close/>
                  <a:moveTo>
                    <a:pt x="5454" y="2941"/>
                  </a:moveTo>
                  <a:lnTo>
                    <a:pt x="3072" y="5239"/>
                  </a:lnTo>
                  <a:lnTo>
                    <a:pt x="1108" y="4739"/>
                  </a:lnTo>
                  <a:lnTo>
                    <a:pt x="2179" y="2941"/>
                  </a:lnTo>
                  <a:close/>
                  <a:moveTo>
                    <a:pt x="6656" y="3429"/>
                  </a:moveTo>
                  <a:lnTo>
                    <a:pt x="9037" y="5739"/>
                  </a:lnTo>
                  <a:lnTo>
                    <a:pt x="8514" y="7644"/>
                  </a:lnTo>
                  <a:lnTo>
                    <a:pt x="6656" y="6596"/>
                  </a:lnTo>
                  <a:lnTo>
                    <a:pt x="6656" y="3429"/>
                  </a:lnTo>
                  <a:close/>
                  <a:moveTo>
                    <a:pt x="5954" y="3417"/>
                  </a:moveTo>
                  <a:lnTo>
                    <a:pt x="5954" y="6691"/>
                  </a:lnTo>
                  <a:lnTo>
                    <a:pt x="4203" y="7668"/>
                  </a:lnTo>
                  <a:lnTo>
                    <a:pt x="3644" y="5656"/>
                  </a:lnTo>
                  <a:lnTo>
                    <a:pt x="5954" y="3417"/>
                  </a:lnTo>
                  <a:close/>
                  <a:moveTo>
                    <a:pt x="417" y="0"/>
                  </a:moveTo>
                  <a:lnTo>
                    <a:pt x="1" y="107"/>
                  </a:lnTo>
                  <a:lnTo>
                    <a:pt x="370" y="726"/>
                  </a:lnTo>
                  <a:lnTo>
                    <a:pt x="1536" y="2667"/>
                  </a:lnTo>
                  <a:lnTo>
                    <a:pt x="417" y="4548"/>
                  </a:lnTo>
                  <a:lnTo>
                    <a:pt x="48" y="5156"/>
                  </a:lnTo>
                  <a:lnTo>
                    <a:pt x="751" y="5334"/>
                  </a:lnTo>
                  <a:lnTo>
                    <a:pt x="2977" y="5918"/>
                  </a:lnTo>
                  <a:lnTo>
                    <a:pt x="3561" y="8013"/>
                  </a:lnTo>
                  <a:lnTo>
                    <a:pt x="3751" y="8704"/>
                  </a:lnTo>
                  <a:lnTo>
                    <a:pt x="4382" y="8346"/>
                  </a:lnTo>
                  <a:lnTo>
                    <a:pt x="6382" y="7227"/>
                  </a:lnTo>
                  <a:lnTo>
                    <a:pt x="8323" y="8311"/>
                  </a:lnTo>
                  <a:lnTo>
                    <a:pt x="8942" y="8668"/>
                  </a:lnTo>
                  <a:lnTo>
                    <a:pt x="9145" y="7989"/>
                  </a:lnTo>
                  <a:lnTo>
                    <a:pt x="9740" y="5810"/>
                  </a:lnTo>
                  <a:lnTo>
                    <a:pt x="11895" y="5251"/>
                  </a:lnTo>
                  <a:lnTo>
                    <a:pt x="12478" y="5096"/>
                  </a:lnTo>
                  <a:lnTo>
                    <a:pt x="12478" y="4846"/>
                  </a:lnTo>
                  <a:lnTo>
                    <a:pt x="12240" y="4453"/>
                  </a:lnTo>
                  <a:lnTo>
                    <a:pt x="11073" y="2512"/>
                  </a:lnTo>
                  <a:lnTo>
                    <a:pt x="12193" y="631"/>
                  </a:lnTo>
                  <a:lnTo>
                    <a:pt x="12335" y="393"/>
                  </a:lnTo>
                  <a:cubicBezTo>
                    <a:pt x="11597" y="143"/>
                    <a:pt x="10764" y="0"/>
                    <a:pt x="9883" y="0"/>
                  </a:cubicBezTo>
                  <a:lnTo>
                    <a:pt x="9776" y="0"/>
                  </a:lnTo>
                  <a:lnTo>
                    <a:pt x="11490" y="453"/>
                  </a:lnTo>
                  <a:lnTo>
                    <a:pt x="10419" y="2250"/>
                  </a:lnTo>
                  <a:lnTo>
                    <a:pt x="7144" y="2250"/>
                  </a:lnTo>
                  <a:lnTo>
                    <a:pt x="9454" y="0"/>
                  </a:lnTo>
                  <a:lnTo>
                    <a:pt x="8454" y="0"/>
                  </a:lnTo>
                  <a:lnTo>
                    <a:pt x="6644" y="1762"/>
                  </a:lnTo>
                  <a:lnTo>
                    <a:pt x="6644" y="0"/>
                  </a:lnTo>
                  <a:lnTo>
                    <a:pt x="5942" y="0"/>
                  </a:lnTo>
                  <a:lnTo>
                    <a:pt x="5942" y="1762"/>
                  </a:lnTo>
                  <a:lnTo>
                    <a:pt x="4120" y="0"/>
                  </a:lnTo>
                  <a:lnTo>
                    <a:pt x="3132" y="0"/>
                  </a:lnTo>
                  <a:lnTo>
                    <a:pt x="5430" y="2250"/>
                  </a:lnTo>
                  <a:lnTo>
                    <a:pt x="2072" y="2250"/>
                  </a:lnTo>
                  <a:lnTo>
                    <a:pt x="1060" y="536"/>
                  </a:lnTo>
                  <a:lnTo>
                    <a:pt x="3132"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0" name="Google Shape;1180;p30"/>
            <p:cNvSpPr/>
            <p:nvPr/>
          </p:nvSpPr>
          <p:spPr>
            <a:xfrm>
              <a:off x="7329475" y="-1500350"/>
              <a:ext cx="314650" cy="305425"/>
            </a:xfrm>
            <a:custGeom>
              <a:avLst/>
              <a:gdLst/>
              <a:ahLst/>
              <a:cxnLst/>
              <a:rect l="l" t="t" r="r" b="b"/>
              <a:pathLst>
                <a:path w="12586" h="12217" extrusionOk="0">
                  <a:moveTo>
                    <a:pt x="4096" y="1072"/>
                  </a:moveTo>
                  <a:lnTo>
                    <a:pt x="5954" y="2120"/>
                  </a:lnTo>
                  <a:lnTo>
                    <a:pt x="5954" y="5287"/>
                  </a:lnTo>
                  <a:lnTo>
                    <a:pt x="3572" y="2977"/>
                  </a:lnTo>
                  <a:lnTo>
                    <a:pt x="4096" y="1072"/>
                  </a:lnTo>
                  <a:close/>
                  <a:moveTo>
                    <a:pt x="8406" y="1024"/>
                  </a:moveTo>
                  <a:lnTo>
                    <a:pt x="8954" y="3037"/>
                  </a:lnTo>
                  <a:lnTo>
                    <a:pt x="6656" y="5287"/>
                  </a:lnTo>
                  <a:lnTo>
                    <a:pt x="6656" y="2013"/>
                  </a:lnTo>
                  <a:lnTo>
                    <a:pt x="8406" y="1024"/>
                  </a:lnTo>
                  <a:close/>
                  <a:moveTo>
                    <a:pt x="3144" y="3513"/>
                  </a:moveTo>
                  <a:lnTo>
                    <a:pt x="5442" y="5763"/>
                  </a:lnTo>
                  <a:lnTo>
                    <a:pt x="2084" y="5763"/>
                  </a:lnTo>
                  <a:lnTo>
                    <a:pt x="1072" y="4049"/>
                  </a:lnTo>
                  <a:lnTo>
                    <a:pt x="3144" y="3513"/>
                  </a:lnTo>
                  <a:close/>
                  <a:moveTo>
                    <a:pt x="9526" y="3453"/>
                  </a:moveTo>
                  <a:lnTo>
                    <a:pt x="11490" y="3953"/>
                  </a:lnTo>
                  <a:lnTo>
                    <a:pt x="10418" y="5763"/>
                  </a:lnTo>
                  <a:lnTo>
                    <a:pt x="7144" y="5763"/>
                  </a:lnTo>
                  <a:lnTo>
                    <a:pt x="9526" y="3453"/>
                  </a:lnTo>
                  <a:close/>
                  <a:moveTo>
                    <a:pt x="10526" y="6442"/>
                  </a:moveTo>
                  <a:lnTo>
                    <a:pt x="11538" y="8156"/>
                  </a:lnTo>
                  <a:lnTo>
                    <a:pt x="9466" y="8692"/>
                  </a:lnTo>
                  <a:lnTo>
                    <a:pt x="7156" y="6442"/>
                  </a:lnTo>
                  <a:close/>
                  <a:moveTo>
                    <a:pt x="5442" y="6442"/>
                  </a:moveTo>
                  <a:lnTo>
                    <a:pt x="3060" y="8751"/>
                  </a:lnTo>
                  <a:lnTo>
                    <a:pt x="1096" y="8240"/>
                  </a:lnTo>
                  <a:lnTo>
                    <a:pt x="2167" y="6442"/>
                  </a:lnTo>
                  <a:close/>
                  <a:moveTo>
                    <a:pt x="6656" y="6942"/>
                  </a:moveTo>
                  <a:lnTo>
                    <a:pt x="9037" y="9240"/>
                  </a:lnTo>
                  <a:lnTo>
                    <a:pt x="8513" y="11145"/>
                  </a:lnTo>
                  <a:lnTo>
                    <a:pt x="6656" y="10109"/>
                  </a:lnTo>
                  <a:lnTo>
                    <a:pt x="6656" y="6942"/>
                  </a:lnTo>
                  <a:close/>
                  <a:moveTo>
                    <a:pt x="5954" y="6918"/>
                  </a:moveTo>
                  <a:lnTo>
                    <a:pt x="5954" y="10192"/>
                  </a:lnTo>
                  <a:lnTo>
                    <a:pt x="4192" y="11180"/>
                  </a:lnTo>
                  <a:lnTo>
                    <a:pt x="3644" y="9168"/>
                  </a:lnTo>
                  <a:lnTo>
                    <a:pt x="5954" y="6918"/>
                  </a:lnTo>
                  <a:close/>
                  <a:moveTo>
                    <a:pt x="8835" y="0"/>
                  </a:moveTo>
                  <a:lnTo>
                    <a:pt x="8216" y="358"/>
                  </a:lnTo>
                  <a:lnTo>
                    <a:pt x="6204" y="1477"/>
                  </a:lnTo>
                  <a:lnTo>
                    <a:pt x="4275" y="381"/>
                  </a:lnTo>
                  <a:lnTo>
                    <a:pt x="3644" y="24"/>
                  </a:lnTo>
                  <a:lnTo>
                    <a:pt x="3453" y="715"/>
                  </a:lnTo>
                  <a:lnTo>
                    <a:pt x="2858" y="2882"/>
                  </a:lnTo>
                  <a:lnTo>
                    <a:pt x="703" y="3453"/>
                  </a:lnTo>
                  <a:lnTo>
                    <a:pt x="1" y="3632"/>
                  </a:lnTo>
                  <a:lnTo>
                    <a:pt x="370" y="4239"/>
                  </a:lnTo>
                  <a:lnTo>
                    <a:pt x="1525" y="6192"/>
                  </a:lnTo>
                  <a:lnTo>
                    <a:pt x="417" y="8073"/>
                  </a:lnTo>
                  <a:lnTo>
                    <a:pt x="36" y="8680"/>
                  </a:lnTo>
                  <a:lnTo>
                    <a:pt x="739" y="8859"/>
                  </a:lnTo>
                  <a:lnTo>
                    <a:pt x="2977" y="9442"/>
                  </a:lnTo>
                  <a:lnTo>
                    <a:pt x="3560" y="11538"/>
                  </a:lnTo>
                  <a:lnTo>
                    <a:pt x="3751" y="12216"/>
                  </a:lnTo>
                  <a:lnTo>
                    <a:pt x="4370" y="11859"/>
                  </a:lnTo>
                  <a:lnTo>
                    <a:pt x="6382" y="10752"/>
                  </a:lnTo>
                  <a:lnTo>
                    <a:pt x="8323" y="11835"/>
                  </a:lnTo>
                  <a:lnTo>
                    <a:pt x="8942" y="12192"/>
                  </a:lnTo>
                  <a:lnTo>
                    <a:pt x="9133" y="11502"/>
                  </a:lnTo>
                  <a:lnTo>
                    <a:pt x="9728" y="9335"/>
                  </a:lnTo>
                  <a:lnTo>
                    <a:pt x="11895" y="8763"/>
                  </a:lnTo>
                  <a:lnTo>
                    <a:pt x="12585" y="8585"/>
                  </a:lnTo>
                  <a:lnTo>
                    <a:pt x="12228" y="7978"/>
                  </a:lnTo>
                  <a:lnTo>
                    <a:pt x="11073" y="6025"/>
                  </a:lnTo>
                  <a:lnTo>
                    <a:pt x="12193" y="4156"/>
                  </a:lnTo>
                  <a:lnTo>
                    <a:pt x="12550" y="3537"/>
                  </a:lnTo>
                  <a:lnTo>
                    <a:pt x="11847" y="3358"/>
                  </a:lnTo>
                  <a:lnTo>
                    <a:pt x="9609" y="2786"/>
                  </a:lnTo>
                  <a:lnTo>
                    <a:pt x="9037" y="679"/>
                  </a:lnTo>
                  <a:lnTo>
                    <a:pt x="883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1" name="Google Shape;1181;p30"/>
            <p:cNvSpPr/>
            <p:nvPr/>
          </p:nvSpPr>
          <p:spPr>
            <a:xfrm>
              <a:off x="7329175" y="-1718525"/>
              <a:ext cx="314350" cy="217600"/>
            </a:xfrm>
            <a:custGeom>
              <a:avLst/>
              <a:gdLst/>
              <a:ahLst/>
              <a:cxnLst/>
              <a:rect l="l" t="t" r="r" b="b"/>
              <a:pathLst>
                <a:path w="12574" h="8704" extrusionOk="0">
                  <a:moveTo>
                    <a:pt x="10538" y="2941"/>
                  </a:moveTo>
                  <a:lnTo>
                    <a:pt x="11550" y="4644"/>
                  </a:lnTo>
                  <a:lnTo>
                    <a:pt x="9478" y="5179"/>
                  </a:lnTo>
                  <a:lnTo>
                    <a:pt x="7168" y="2941"/>
                  </a:lnTo>
                  <a:close/>
                  <a:moveTo>
                    <a:pt x="5454" y="2941"/>
                  </a:moveTo>
                  <a:lnTo>
                    <a:pt x="3072" y="5239"/>
                  </a:lnTo>
                  <a:lnTo>
                    <a:pt x="1108" y="4739"/>
                  </a:lnTo>
                  <a:lnTo>
                    <a:pt x="2179" y="2941"/>
                  </a:lnTo>
                  <a:close/>
                  <a:moveTo>
                    <a:pt x="6668" y="3429"/>
                  </a:moveTo>
                  <a:lnTo>
                    <a:pt x="9049" y="5739"/>
                  </a:lnTo>
                  <a:lnTo>
                    <a:pt x="8525" y="7644"/>
                  </a:lnTo>
                  <a:lnTo>
                    <a:pt x="6668" y="6596"/>
                  </a:lnTo>
                  <a:lnTo>
                    <a:pt x="6668" y="3429"/>
                  </a:lnTo>
                  <a:close/>
                  <a:moveTo>
                    <a:pt x="5966" y="3417"/>
                  </a:moveTo>
                  <a:lnTo>
                    <a:pt x="5966" y="6691"/>
                  </a:lnTo>
                  <a:lnTo>
                    <a:pt x="4204" y="7668"/>
                  </a:lnTo>
                  <a:lnTo>
                    <a:pt x="3656" y="5656"/>
                  </a:lnTo>
                  <a:lnTo>
                    <a:pt x="5966" y="3417"/>
                  </a:lnTo>
                  <a:close/>
                  <a:moveTo>
                    <a:pt x="417" y="0"/>
                  </a:moveTo>
                  <a:lnTo>
                    <a:pt x="1" y="107"/>
                  </a:lnTo>
                  <a:lnTo>
                    <a:pt x="358" y="726"/>
                  </a:lnTo>
                  <a:lnTo>
                    <a:pt x="1513" y="2667"/>
                  </a:lnTo>
                  <a:lnTo>
                    <a:pt x="394" y="4548"/>
                  </a:lnTo>
                  <a:lnTo>
                    <a:pt x="24" y="5156"/>
                  </a:lnTo>
                  <a:lnTo>
                    <a:pt x="727" y="5334"/>
                  </a:lnTo>
                  <a:lnTo>
                    <a:pt x="2953" y="5918"/>
                  </a:lnTo>
                  <a:lnTo>
                    <a:pt x="3537" y="8013"/>
                  </a:lnTo>
                  <a:lnTo>
                    <a:pt x="3727" y="8704"/>
                  </a:lnTo>
                  <a:lnTo>
                    <a:pt x="4358" y="8346"/>
                  </a:lnTo>
                  <a:lnTo>
                    <a:pt x="6370" y="7227"/>
                  </a:lnTo>
                  <a:lnTo>
                    <a:pt x="8299" y="8311"/>
                  </a:lnTo>
                  <a:lnTo>
                    <a:pt x="8930" y="8668"/>
                  </a:lnTo>
                  <a:lnTo>
                    <a:pt x="9121" y="7989"/>
                  </a:lnTo>
                  <a:lnTo>
                    <a:pt x="9716" y="5810"/>
                  </a:lnTo>
                  <a:lnTo>
                    <a:pt x="11871" y="5251"/>
                  </a:lnTo>
                  <a:lnTo>
                    <a:pt x="12574" y="5072"/>
                  </a:lnTo>
                  <a:lnTo>
                    <a:pt x="12216" y="4453"/>
                  </a:lnTo>
                  <a:lnTo>
                    <a:pt x="11050" y="2512"/>
                  </a:lnTo>
                  <a:lnTo>
                    <a:pt x="12169" y="631"/>
                  </a:lnTo>
                  <a:lnTo>
                    <a:pt x="12526" y="24"/>
                  </a:lnTo>
                  <a:lnTo>
                    <a:pt x="12466" y="0"/>
                  </a:lnTo>
                  <a:lnTo>
                    <a:pt x="9740" y="0"/>
                  </a:lnTo>
                  <a:lnTo>
                    <a:pt x="11502" y="453"/>
                  </a:lnTo>
                  <a:lnTo>
                    <a:pt x="10430" y="2250"/>
                  </a:lnTo>
                  <a:lnTo>
                    <a:pt x="7156" y="2250"/>
                  </a:lnTo>
                  <a:lnTo>
                    <a:pt x="9466" y="0"/>
                  </a:lnTo>
                  <a:lnTo>
                    <a:pt x="8466" y="0"/>
                  </a:lnTo>
                  <a:lnTo>
                    <a:pt x="6644" y="1762"/>
                  </a:lnTo>
                  <a:lnTo>
                    <a:pt x="6644" y="0"/>
                  </a:lnTo>
                  <a:lnTo>
                    <a:pt x="5942" y="0"/>
                  </a:lnTo>
                  <a:lnTo>
                    <a:pt x="5942" y="1762"/>
                  </a:lnTo>
                  <a:lnTo>
                    <a:pt x="4132" y="0"/>
                  </a:lnTo>
                  <a:lnTo>
                    <a:pt x="3132" y="0"/>
                  </a:lnTo>
                  <a:lnTo>
                    <a:pt x="5442" y="2250"/>
                  </a:lnTo>
                  <a:lnTo>
                    <a:pt x="2072" y="2250"/>
                  </a:lnTo>
                  <a:lnTo>
                    <a:pt x="1060" y="536"/>
                  </a:lnTo>
                  <a:lnTo>
                    <a:pt x="3132"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2" name="Google Shape;1182;p30"/>
            <p:cNvSpPr/>
            <p:nvPr/>
          </p:nvSpPr>
          <p:spPr>
            <a:xfrm>
              <a:off x="8276625" y="-1411950"/>
              <a:ext cx="173250" cy="217625"/>
            </a:xfrm>
            <a:custGeom>
              <a:avLst/>
              <a:gdLst/>
              <a:ahLst/>
              <a:cxnLst/>
              <a:rect l="l" t="t" r="r" b="b"/>
              <a:pathLst>
                <a:path w="6930" h="8705" extrusionOk="0">
                  <a:moveTo>
                    <a:pt x="5406" y="2906"/>
                  </a:moveTo>
                  <a:lnTo>
                    <a:pt x="3024" y="5215"/>
                  </a:lnTo>
                  <a:lnTo>
                    <a:pt x="1060" y="4704"/>
                  </a:lnTo>
                  <a:lnTo>
                    <a:pt x="2131" y="2906"/>
                  </a:lnTo>
                  <a:close/>
                  <a:moveTo>
                    <a:pt x="381" y="1"/>
                  </a:moveTo>
                  <a:lnTo>
                    <a:pt x="0" y="108"/>
                  </a:lnTo>
                  <a:lnTo>
                    <a:pt x="381" y="727"/>
                  </a:lnTo>
                  <a:lnTo>
                    <a:pt x="1536" y="2668"/>
                  </a:lnTo>
                  <a:lnTo>
                    <a:pt x="417" y="4549"/>
                  </a:lnTo>
                  <a:lnTo>
                    <a:pt x="48" y="5156"/>
                  </a:lnTo>
                  <a:lnTo>
                    <a:pt x="750" y="5335"/>
                  </a:lnTo>
                  <a:lnTo>
                    <a:pt x="2977" y="5918"/>
                  </a:lnTo>
                  <a:lnTo>
                    <a:pt x="3560" y="8013"/>
                  </a:lnTo>
                  <a:lnTo>
                    <a:pt x="3751" y="8704"/>
                  </a:lnTo>
                  <a:lnTo>
                    <a:pt x="4382" y="8347"/>
                  </a:lnTo>
                  <a:lnTo>
                    <a:pt x="6394" y="7228"/>
                  </a:lnTo>
                  <a:lnTo>
                    <a:pt x="6930" y="7525"/>
                  </a:lnTo>
                  <a:cubicBezTo>
                    <a:pt x="6906" y="7287"/>
                    <a:pt x="6894" y="7001"/>
                    <a:pt x="6870" y="6704"/>
                  </a:cubicBezTo>
                  <a:lnTo>
                    <a:pt x="6632" y="6573"/>
                  </a:lnTo>
                  <a:lnTo>
                    <a:pt x="6632" y="5394"/>
                  </a:lnTo>
                  <a:cubicBezTo>
                    <a:pt x="6477" y="4799"/>
                    <a:pt x="6251" y="4168"/>
                    <a:pt x="5930" y="3561"/>
                  </a:cubicBezTo>
                  <a:lnTo>
                    <a:pt x="5930" y="6680"/>
                  </a:lnTo>
                  <a:lnTo>
                    <a:pt x="4167" y="7656"/>
                  </a:lnTo>
                  <a:lnTo>
                    <a:pt x="3620" y="5644"/>
                  </a:lnTo>
                  <a:lnTo>
                    <a:pt x="5882" y="3465"/>
                  </a:lnTo>
                  <a:cubicBezTo>
                    <a:pt x="5822" y="3358"/>
                    <a:pt x="5763" y="3239"/>
                    <a:pt x="5691" y="3132"/>
                  </a:cubicBezTo>
                  <a:cubicBezTo>
                    <a:pt x="5477" y="2799"/>
                    <a:pt x="5251" y="2501"/>
                    <a:pt x="5001" y="2239"/>
                  </a:cubicBezTo>
                  <a:lnTo>
                    <a:pt x="2072" y="2239"/>
                  </a:lnTo>
                  <a:lnTo>
                    <a:pt x="1060" y="524"/>
                  </a:lnTo>
                  <a:lnTo>
                    <a:pt x="1881" y="322"/>
                  </a:lnTo>
                  <a:cubicBezTo>
                    <a:pt x="1405" y="191"/>
                    <a:pt x="917" y="60"/>
                    <a:pt x="381" y="1"/>
                  </a:cubicBez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3" name="Google Shape;1183;p30"/>
            <p:cNvSpPr/>
            <p:nvPr/>
          </p:nvSpPr>
          <p:spPr>
            <a:xfrm>
              <a:off x="7958125" y="-1500350"/>
              <a:ext cx="314950" cy="305425"/>
            </a:xfrm>
            <a:custGeom>
              <a:avLst/>
              <a:gdLst/>
              <a:ahLst/>
              <a:cxnLst/>
              <a:rect l="l" t="t" r="r" b="b"/>
              <a:pathLst>
                <a:path w="12598" h="12217" extrusionOk="0">
                  <a:moveTo>
                    <a:pt x="4096" y="1072"/>
                  </a:moveTo>
                  <a:lnTo>
                    <a:pt x="5954" y="2120"/>
                  </a:lnTo>
                  <a:lnTo>
                    <a:pt x="5954" y="5287"/>
                  </a:lnTo>
                  <a:lnTo>
                    <a:pt x="3572" y="2977"/>
                  </a:lnTo>
                  <a:lnTo>
                    <a:pt x="4096" y="1072"/>
                  </a:lnTo>
                  <a:close/>
                  <a:moveTo>
                    <a:pt x="8418" y="1024"/>
                  </a:moveTo>
                  <a:lnTo>
                    <a:pt x="8966" y="3037"/>
                  </a:lnTo>
                  <a:lnTo>
                    <a:pt x="6656" y="5287"/>
                  </a:lnTo>
                  <a:lnTo>
                    <a:pt x="6656" y="2013"/>
                  </a:lnTo>
                  <a:lnTo>
                    <a:pt x="8418" y="1024"/>
                  </a:lnTo>
                  <a:close/>
                  <a:moveTo>
                    <a:pt x="3144" y="3513"/>
                  </a:moveTo>
                  <a:lnTo>
                    <a:pt x="5454" y="5763"/>
                  </a:lnTo>
                  <a:lnTo>
                    <a:pt x="2084" y="5763"/>
                  </a:lnTo>
                  <a:lnTo>
                    <a:pt x="1072" y="4049"/>
                  </a:lnTo>
                  <a:lnTo>
                    <a:pt x="3144" y="3513"/>
                  </a:lnTo>
                  <a:close/>
                  <a:moveTo>
                    <a:pt x="9526" y="3453"/>
                  </a:moveTo>
                  <a:lnTo>
                    <a:pt x="11490" y="3953"/>
                  </a:lnTo>
                  <a:lnTo>
                    <a:pt x="10418" y="5763"/>
                  </a:lnTo>
                  <a:lnTo>
                    <a:pt x="7144" y="5763"/>
                  </a:lnTo>
                  <a:lnTo>
                    <a:pt x="9526" y="3453"/>
                  </a:lnTo>
                  <a:close/>
                  <a:moveTo>
                    <a:pt x="10526" y="6442"/>
                  </a:moveTo>
                  <a:lnTo>
                    <a:pt x="11538" y="8156"/>
                  </a:lnTo>
                  <a:lnTo>
                    <a:pt x="9466" y="8692"/>
                  </a:lnTo>
                  <a:lnTo>
                    <a:pt x="7168" y="6442"/>
                  </a:lnTo>
                  <a:close/>
                  <a:moveTo>
                    <a:pt x="5454" y="6442"/>
                  </a:moveTo>
                  <a:lnTo>
                    <a:pt x="3072" y="8751"/>
                  </a:lnTo>
                  <a:lnTo>
                    <a:pt x="1108" y="8240"/>
                  </a:lnTo>
                  <a:lnTo>
                    <a:pt x="2179" y="6442"/>
                  </a:lnTo>
                  <a:close/>
                  <a:moveTo>
                    <a:pt x="6656" y="6942"/>
                  </a:moveTo>
                  <a:lnTo>
                    <a:pt x="9037" y="9240"/>
                  </a:lnTo>
                  <a:lnTo>
                    <a:pt x="8513" y="11145"/>
                  </a:lnTo>
                  <a:lnTo>
                    <a:pt x="6656" y="10109"/>
                  </a:lnTo>
                  <a:lnTo>
                    <a:pt x="6656" y="6942"/>
                  </a:lnTo>
                  <a:close/>
                  <a:moveTo>
                    <a:pt x="5954" y="6918"/>
                  </a:moveTo>
                  <a:lnTo>
                    <a:pt x="5954" y="10192"/>
                  </a:lnTo>
                  <a:lnTo>
                    <a:pt x="4203" y="11180"/>
                  </a:lnTo>
                  <a:lnTo>
                    <a:pt x="3656" y="9168"/>
                  </a:lnTo>
                  <a:lnTo>
                    <a:pt x="5954" y="6918"/>
                  </a:lnTo>
                  <a:close/>
                  <a:moveTo>
                    <a:pt x="8847" y="0"/>
                  </a:moveTo>
                  <a:lnTo>
                    <a:pt x="8216" y="358"/>
                  </a:lnTo>
                  <a:lnTo>
                    <a:pt x="6216" y="1477"/>
                  </a:lnTo>
                  <a:lnTo>
                    <a:pt x="4275" y="381"/>
                  </a:lnTo>
                  <a:lnTo>
                    <a:pt x="3656" y="24"/>
                  </a:lnTo>
                  <a:lnTo>
                    <a:pt x="3453" y="715"/>
                  </a:lnTo>
                  <a:lnTo>
                    <a:pt x="2858" y="2882"/>
                  </a:lnTo>
                  <a:lnTo>
                    <a:pt x="703" y="3453"/>
                  </a:lnTo>
                  <a:lnTo>
                    <a:pt x="1" y="3632"/>
                  </a:lnTo>
                  <a:lnTo>
                    <a:pt x="382" y="4239"/>
                  </a:lnTo>
                  <a:lnTo>
                    <a:pt x="1536" y="6192"/>
                  </a:lnTo>
                  <a:lnTo>
                    <a:pt x="417" y="8073"/>
                  </a:lnTo>
                  <a:lnTo>
                    <a:pt x="48" y="8680"/>
                  </a:lnTo>
                  <a:lnTo>
                    <a:pt x="751" y="8859"/>
                  </a:lnTo>
                  <a:lnTo>
                    <a:pt x="2977" y="9442"/>
                  </a:lnTo>
                  <a:lnTo>
                    <a:pt x="3560" y="11538"/>
                  </a:lnTo>
                  <a:lnTo>
                    <a:pt x="3751" y="12216"/>
                  </a:lnTo>
                  <a:lnTo>
                    <a:pt x="4382" y="11859"/>
                  </a:lnTo>
                  <a:lnTo>
                    <a:pt x="6394" y="10752"/>
                  </a:lnTo>
                  <a:lnTo>
                    <a:pt x="8323" y="11835"/>
                  </a:lnTo>
                  <a:lnTo>
                    <a:pt x="8954" y="12192"/>
                  </a:lnTo>
                  <a:lnTo>
                    <a:pt x="9145" y="11502"/>
                  </a:lnTo>
                  <a:lnTo>
                    <a:pt x="9740" y="9335"/>
                  </a:lnTo>
                  <a:lnTo>
                    <a:pt x="11895" y="8763"/>
                  </a:lnTo>
                  <a:lnTo>
                    <a:pt x="12597" y="8585"/>
                  </a:lnTo>
                  <a:lnTo>
                    <a:pt x="12240" y="7978"/>
                  </a:lnTo>
                  <a:lnTo>
                    <a:pt x="11073" y="6025"/>
                  </a:lnTo>
                  <a:lnTo>
                    <a:pt x="12193" y="4156"/>
                  </a:lnTo>
                  <a:lnTo>
                    <a:pt x="12550" y="3537"/>
                  </a:lnTo>
                  <a:lnTo>
                    <a:pt x="11847" y="3358"/>
                  </a:lnTo>
                  <a:lnTo>
                    <a:pt x="9621" y="2786"/>
                  </a:lnTo>
                  <a:lnTo>
                    <a:pt x="9037" y="679"/>
                  </a:lnTo>
                  <a:lnTo>
                    <a:pt x="8847"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4" name="Google Shape;1184;p30"/>
            <p:cNvSpPr/>
            <p:nvPr/>
          </p:nvSpPr>
          <p:spPr>
            <a:xfrm>
              <a:off x="7959025" y="-1704850"/>
              <a:ext cx="229225" cy="204225"/>
            </a:xfrm>
            <a:custGeom>
              <a:avLst/>
              <a:gdLst/>
              <a:ahLst/>
              <a:cxnLst/>
              <a:rect l="l" t="t" r="r" b="b"/>
              <a:pathLst>
                <a:path w="9169" h="8169" extrusionOk="0">
                  <a:moveTo>
                    <a:pt x="203" y="1"/>
                  </a:moveTo>
                  <a:lnTo>
                    <a:pt x="322" y="191"/>
                  </a:lnTo>
                  <a:lnTo>
                    <a:pt x="1489" y="2144"/>
                  </a:lnTo>
                  <a:lnTo>
                    <a:pt x="369" y="4013"/>
                  </a:lnTo>
                  <a:lnTo>
                    <a:pt x="0" y="4620"/>
                  </a:lnTo>
                  <a:lnTo>
                    <a:pt x="691" y="4799"/>
                  </a:lnTo>
                  <a:lnTo>
                    <a:pt x="2929" y="5382"/>
                  </a:lnTo>
                  <a:lnTo>
                    <a:pt x="3513" y="7478"/>
                  </a:lnTo>
                  <a:lnTo>
                    <a:pt x="3703" y="8169"/>
                  </a:lnTo>
                  <a:lnTo>
                    <a:pt x="4322" y="7811"/>
                  </a:lnTo>
                  <a:lnTo>
                    <a:pt x="6334" y="6692"/>
                  </a:lnTo>
                  <a:lnTo>
                    <a:pt x="8275" y="7776"/>
                  </a:lnTo>
                  <a:lnTo>
                    <a:pt x="8894" y="8133"/>
                  </a:lnTo>
                  <a:lnTo>
                    <a:pt x="9085" y="7454"/>
                  </a:lnTo>
                  <a:lnTo>
                    <a:pt x="9168" y="7204"/>
                  </a:lnTo>
                  <a:cubicBezTo>
                    <a:pt x="8989" y="7037"/>
                    <a:pt x="8775" y="6895"/>
                    <a:pt x="8561" y="6764"/>
                  </a:cubicBezTo>
                  <a:lnTo>
                    <a:pt x="8466" y="7085"/>
                  </a:lnTo>
                  <a:lnTo>
                    <a:pt x="6703" y="6097"/>
                  </a:lnTo>
                  <a:cubicBezTo>
                    <a:pt x="6453" y="6049"/>
                    <a:pt x="6191" y="6002"/>
                    <a:pt x="5906" y="5978"/>
                  </a:cubicBezTo>
                  <a:lnTo>
                    <a:pt x="5906" y="6144"/>
                  </a:lnTo>
                  <a:lnTo>
                    <a:pt x="4144" y="7121"/>
                  </a:lnTo>
                  <a:lnTo>
                    <a:pt x="3596" y="5121"/>
                  </a:lnTo>
                  <a:lnTo>
                    <a:pt x="4251" y="4478"/>
                  </a:lnTo>
                  <a:cubicBezTo>
                    <a:pt x="4179" y="4263"/>
                    <a:pt x="4072" y="4025"/>
                    <a:pt x="3965" y="3787"/>
                  </a:cubicBezTo>
                  <a:lnTo>
                    <a:pt x="3036" y="4704"/>
                  </a:lnTo>
                  <a:lnTo>
                    <a:pt x="1072" y="4192"/>
                  </a:lnTo>
                  <a:lnTo>
                    <a:pt x="2143" y="2394"/>
                  </a:lnTo>
                  <a:lnTo>
                    <a:pt x="3155" y="2394"/>
                  </a:lnTo>
                  <a:cubicBezTo>
                    <a:pt x="2977" y="2156"/>
                    <a:pt x="2798" y="1918"/>
                    <a:pt x="2620" y="1703"/>
                  </a:cubicBezTo>
                  <a:lnTo>
                    <a:pt x="2048" y="1703"/>
                  </a:lnTo>
                  <a:lnTo>
                    <a:pt x="1405" y="632"/>
                  </a:lnTo>
                  <a:cubicBezTo>
                    <a:pt x="1036" y="382"/>
                    <a:pt x="631" y="156"/>
                    <a:pt x="203" y="1"/>
                  </a:cubicBez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5" name="Google Shape;1185;p30"/>
            <p:cNvSpPr/>
            <p:nvPr/>
          </p:nvSpPr>
          <p:spPr>
            <a:xfrm>
              <a:off x="5930800" y="-894325"/>
              <a:ext cx="141700" cy="225350"/>
            </a:xfrm>
            <a:custGeom>
              <a:avLst/>
              <a:gdLst/>
              <a:ahLst/>
              <a:cxnLst/>
              <a:rect l="l" t="t" r="r" b="b"/>
              <a:pathLst>
                <a:path w="5668" h="9014" extrusionOk="0">
                  <a:moveTo>
                    <a:pt x="2036" y="0"/>
                  </a:moveTo>
                  <a:lnTo>
                    <a:pt x="1417" y="358"/>
                  </a:lnTo>
                  <a:lnTo>
                    <a:pt x="0" y="1143"/>
                  </a:lnTo>
                  <a:cubicBezTo>
                    <a:pt x="155" y="1310"/>
                    <a:pt x="286" y="1489"/>
                    <a:pt x="429" y="1703"/>
                  </a:cubicBezTo>
                  <a:lnTo>
                    <a:pt x="1607" y="1048"/>
                  </a:lnTo>
                  <a:lnTo>
                    <a:pt x="2155" y="3048"/>
                  </a:lnTo>
                  <a:lnTo>
                    <a:pt x="1476" y="3727"/>
                  </a:lnTo>
                  <a:cubicBezTo>
                    <a:pt x="1488" y="3751"/>
                    <a:pt x="1500" y="3787"/>
                    <a:pt x="1500" y="3810"/>
                  </a:cubicBezTo>
                  <a:cubicBezTo>
                    <a:pt x="1584" y="4025"/>
                    <a:pt x="1655" y="4215"/>
                    <a:pt x="1738" y="4418"/>
                  </a:cubicBezTo>
                  <a:lnTo>
                    <a:pt x="2727" y="3465"/>
                  </a:lnTo>
                  <a:lnTo>
                    <a:pt x="4691" y="3977"/>
                  </a:lnTo>
                  <a:lnTo>
                    <a:pt x="3620" y="5775"/>
                  </a:lnTo>
                  <a:lnTo>
                    <a:pt x="2322" y="5775"/>
                  </a:lnTo>
                  <a:cubicBezTo>
                    <a:pt x="2429" y="6001"/>
                    <a:pt x="2548" y="6239"/>
                    <a:pt x="2667" y="6466"/>
                  </a:cubicBezTo>
                  <a:lnTo>
                    <a:pt x="3703" y="6466"/>
                  </a:lnTo>
                  <a:lnTo>
                    <a:pt x="4715" y="8180"/>
                  </a:lnTo>
                  <a:lnTo>
                    <a:pt x="3822" y="8418"/>
                  </a:lnTo>
                  <a:cubicBezTo>
                    <a:pt x="3977" y="8621"/>
                    <a:pt x="4108" y="8811"/>
                    <a:pt x="4262" y="9014"/>
                  </a:cubicBezTo>
                  <a:lnTo>
                    <a:pt x="5096" y="8799"/>
                  </a:lnTo>
                  <a:lnTo>
                    <a:pt x="5667" y="8656"/>
                  </a:lnTo>
                  <a:lnTo>
                    <a:pt x="5667" y="8394"/>
                  </a:lnTo>
                  <a:lnTo>
                    <a:pt x="5429" y="8013"/>
                  </a:lnTo>
                  <a:lnTo>
                    <a:pt x="4274" y="6061"/>
                  </a:lnTo>
                  <a:lnTo>
                    <a:pt x="5394" y="4191"/>
                  </a:lnTo>
                  <a:lnTo>
                    <a:pt x="5656" y="3727"/>
                  </a:lnTo>
                  <a:lnTo>
                    <a:pt x="5656" y="3549"/>
                  </a:lnTo>
                  <a:lnTo>
                    <a:pt x="5048" y="3382"/>
                  </a:lnTo>
                  <a:lnTo>
                    <a:pt x="2810" y="2787"/>
                  </a:lnTo>
                  <a:lnTo>
                    <a:pt x="2238" y="691"/>
                  </a:lnTo>
                  <a:lnTo>
                    <a:pt x="2036"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6" name="Google Shape;1186;p30"/>
            <p:cNvSpPr/>
            <p:nvPr/>
          </p:nvSpPr>
          <p:spPr>
            <a:xfrm>
              <a:off x="5932275" y="-1120850"/>
              <a:ext cx="139925" cy="225350"/>
            </a:xfrm>
            <a:custGeom>
              <a:avLst/>
              <a:gdLst/>
              <a:ahLst/>
              <a:cxnLst/>
              <a:rect l="l" t="t" r="r" b="b"/>
              <a:pathLst>
                <a:path w="5597" h="9014" extrusionOk="0">
                  <a:moveTo>
                    <a:pt x="4275" y="1"/>
                  </a:moveTo>
                  <a:cubicBezTo>
                    <a:pt x="4120" y="191"/>
                    <a:pt x="3977" y="394"/>
                    <a:pt x="3822" y="596"/>
                  </a:cubicBezTo>
                  <a:lnTo>
                    <a:pt x="4620" y="799"/>
                  </a:lnTo>
                  <a:lnTo>
                    <a:pt x="3537" y="2608"/>
                  </a:lnTo>
                  <a:lnTo>
                    <a:pt x="2608" y="2608"/>
                  </a:lnTo>
                  <a:cubicBezTo>
                    <a:pt x="2489" y="2835"/>
                    <a:pt x="2382" y="3049"/>
                    <a:pt x="2263" y="3287"/>
                  </a:cubicBezTo>
                  <a:lnTo>
                    <a:pt x="3632" y="3287"/>
                  </a:lnTo>
                  <a:lnTo>
                    <a:pt x="4644" y="5001"/>
                  </a:lnTo>
                  <a:lnTo>
                    <a:pt x="2572" y="5537"/>
                  </a:lnTo>
                  <a:lnTo>
                    <a:pt x="1667" y="4656"/>
                  </a:lnTo>
                  <a:cubicBezTo>
                    <a:pt x="1584" y="4871"/>
                    <a:pt x="1501" y="5073"/>
                    <a:pt x="1429" y="5287"/>
                  </a:cubicBezTo>
                  <a:cubicBezTo>
                    <a:pt x="1417" y="5311"/>
                    <a:pt x="1417" y="5335"/>
                    <a:pt x="1406" y="5359"/>
                  </a:cubicBezTo>
                  <a:lnTo>
                    <a:pt x="2144" y="6085"/>
                  </a:lnTo>
                  <a:lnTo>
                    <a:pt x="1620" y="7990"/>
                  </a:lnTo>
                  <a:lnTo>
                    <a:pt x="417" y="7311"/>
                  </a:lnTo>
                  <a:cubicBezTo>
                    <a:pt x="286" y="7514"/>
                    <a:pt x="132" y="7692"/>
                    <a:pt x="1" y="7859"/>
                  </a:cubicBezTo>
                  <a:lnTo>
                    <a:pt x="1441" y="8657"/>
                  </a:lnTo>
                  <a:lnTo>
                    <a:pt x="2072" y="9014"/>
                  </a:lnTo>
                  <a:lnTo>
                    <a:pt x="2263" y="8335"/>
                  </a:lnTo>
                  <a:lnTo>
                    <a:pt x="2858" y="6156"/>
                  </a:lnTo>
                  <a:lnTo>
                    <a:pt x="5013" y="5597"/>
                  </a:lnTo>
                  <a:lnTo>
                    <a:pt x="5597" y="5442"/>
                  </a:lnTo>
                  <a:lnTo>
                    <a:pt x="5597" y="5192"/>
                  </a:lnTo>
                  <a:lnTo>
                    <a:pt x="5358" y="4811"/>
                  </a:lnTo>
                  <a:lnTo>
                    <a:pt x="4203" y="2858"/>
                  </a:lnTo>
                  <a:lnTo>
                    <a:pt x="5311" y="977"/>
                  </a:lnTo>
                  <a:lnTo>
                    <a:pt x="5585" y="525"/>
                  </a:lnTo>
                  <a:lnTo>
                    <a:pt x="5585" y="346"/>
                  </a:lnTo>
                  <a:lnTo>
                    <a:pt x="4977" y="179"/>
                  </a:lnTo>
                  <a:lnTo>
                    <a:pt x="427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7" name="Google Shape;1187;p30"/>
            <p:cNvSpPr/>
            <p:nvPr/>
          </p:nvSpPr>
          <p:spPr>
            <a:xfrm>
              <a:off x="6389475" y="-894325"/>
              <a:ext cx="311975" cy="305725"/>
            </a:xfrm>
            <a:custGeom>
              <a:avLst/>
              <a:gdLst/>
              <a:ahLst/>
              <a:cxnLst/>
              <a:rect l="l" t="t" r="r" b="b"/>
              <a:pathLst>
                <a:path w="12479" h="12229" extrusionOk="0">
                  <a:moveTo>
                    <a:pt x="4084" y="1084"/>
                  </a:moveTo>
                  <a:lnTo>
                    <a:pt x="5942" y="2132"/>
                  </a:lnTo>
                  <a:lnTo>
                    <a:pt x="5942" y="5299"/>
                  </a:lnTo>
                  <a:lnTo>
                    <a:pt x="3561" y="2989"/>
                  </a:lnTo>
                  <a:lnTo>
                    <a:pt x="4084" y="1084"/>
                  </a:lnTo>
                  <a:close/>
                  <a:moveTo>
                    <a:pt x="8394" y="1048"/>
                  </a:moveTo>
                  <a:lnTo>
                    <a:pt x="8954" y="3048"/>
                  </a:lnTo>
                  <a:lnTo>
                    <a:pt x="6644" y="5299"/>
                  </a:lnTo>
                  <a:lnTo>
                    <a:pt x="6644" y="2025"/>
                  </a:lnTo>
                  <a:lnTo>
                    <a:pt x="8394" y="1048"/>
                  </a:lnTo>
                  <a:close/>
                  <a:moveTo>
                    <a:pt x="3132" y="3525"/>
                  </a:moveTo>
                  <a:lnTo>
                    <a:pt x="5442" y="5775"/>
                  </a:lnTo>
                  <a:lnTo>
                    <a:pt x="2072" y="5775"/>
                  </a:lnTo>
                  <a:lnTo>
                    <a:pt x="1060" y="4061"/>
                  </a:lnTo>
                  <a:lnTo>
                    <a:pt x="3132" y="3525"/>
                  </a:lnTo>
                  <a:close/>
                  <a:moveTo>
                    <a:pt x="9514" y="3465"/>
                  </a:moveTo>
                  <a:lnTo>
                    <a:pt x="11478" y="3977"/>
                  </a:lnTo>
                  <a:lnTo>
                    <a:pt x="10407" y="5775"/>
                  </a:lnTo>
                  <a:lnTo>
                    <a:pt x="7132" y="5775"/>
                  </a:lnTo>
                  <a:lnTo>
                    <a:pt x="9514" y="3465"/>
                  </a:lnTo>
                  <a:close/>
                  <a:moveTo>
                    <a:pt x="10514" y="6466"/>
                  </a:moveTo>
                  <a:lnTo>
                    <a:pt x="11526" y="8168"/>
                  </a:lnTo>
                  <a:lnTo>
                    <a:pt x="9454" y="8704"/>
                  </a:lnTo>
                  <a:lnTo>
                    <a:pt x="7144" y="6466"/>
                  </a:lnTo>
                  <a:close/>
                  <a:moveTo>
                    <a:pt x="5442" y="6466"/>
                  </a:moveTo>
                  <a:lnTo>
                    <a:pt x="3060" y="8763"/>
                  </a:lnTo>
                  <a:lnTo>
                    <a:pt x="1096" y="8263"/>
                  </a:lnTo>
                  <a:lnTo>
                    <a:pt x="2168" y="6466"/>
                  </a:lnTo>
                  <a:close/>
                  <a:moveTo>
                    <a:pt x="6644" y="6954"/>
                  </a:moveTo>
                  <a:lnTo>
                    <a:pt x="9026" y="9264"/>
                  </a:lnTo>
                  <a:lnTo>
                    <a:pt x="8502" y="11169"/>
                  </a:lnTo>
                  <a:lnTo>
                    <a:pt x="6644" y="10121"/>
                  </a:lnTo>
                  <a:lnTo>
                    <a:pt x="6644" y="6954"/>
                  </a:lnTo>
                  <a:close/>
                  <a:moveTo>
                    <a:pt x="5942" y="6942"/>
                  </a:moveTo>
                  <a:lnTo>
                    <a:pt x="5942" y="10216"/>
                  </a:lnTo>
                  <a:lnTo>
                    <a:pt x="4192" y="11192"/>
                  </a:lnTo>
                  <a:lnTo>
                    <a:pt x="3632" y="9180"/>
                  </a:lnTo>
                  <a:lnTo>
                    <a:pt x="5942" y="6942"/>
                  </a:lnTo>
                  <a:close/>
                  <a:moveTo>
                    <a:pt x="8847" y="0"/>
                  </a:moveTo>
                  <a:lnTo>
                    <a:pt x="8216" y="358"/>
                  </a:lnTo>
                  <a:lnTo>
                    <a:pt x="6216" y="1477"/>
                  </a:lnTo>
                  <a:lnTo>
                    <a:pt x="4275" y="393"/>
                  </a:lnTo>
                  <a:lnTo>
                    <a:pt x="3656" y="36"/>
                  </a:lnTo>
                  <a:lnTo>
                    <a:pt x="3453" y="715"/>
                  </a:lnTo>
                  <a:lnTo>
                    <a:pt x="2858" y="2894"/>
                  </a:lnTo>
                  <a:lnTo>
                    <a:pt x="703" y="3453"/>
                  </a:lnTo>
                  <a:lnTo>
                    <a:pt x="1" y="3632"/>
                  </a:lnTo>
                  <a:lnTo>
                    <a:pt x="382" y="4251"/>
                  </a:lnTo>
                  <a:lnTo>
                    <a:pt x="1536" y="6192"/>
                  </a:lnTo>
                  <a:lnTo>
                    <a:pt x="417" y="8073"/>
                  </a:lnTo>
                  <a:lnTo>
                    <a:pt x="48" y="8680"/>
                  </a:lnTo>
                  <a:lnTo>
                    <a:pt x="751" y="8859"/>
                  </a:lnTo>
                  <a:lnTo>
                    <a:pt x="2977" y="9442"/>
                  </a:lnTo>
                  <a:lnTo>
                    <a:pt x="3561" y="11538"/>
                  </a:lnTo>
                  <a:lnTo>
                    <a:pt x="3751" y="12228"/>
                  </a:lnTo>
                  <a:lnTo>
                    <a:pt x="4382" y="11871"/>
                  </a:lnTo>
                  <a:lnTo>
                    <a:pt x="6394" y="10752"/>
                  </a:lnTo>
                  <a:lnTo>
                    <a:pt x="8323" y="11835"/>
                  </a:lnTo>
                  <a:lnTo>
                    <a:pt x="8954" y="12192"/>
                  </a:lnTo>
                  <a:lnTo>
                    <a:pt x="9145" y="11514"/>
                  </a:lnTo>
                  <a:lnTo>
                    <a:pt x="9740" y="9335"/>
                  </a:lnTo>
                  <a:lnTo>
                    <a:pt x="11895" y="8775"/>
                  </a:lnTo>
                  <a:lnTo>
                    <a:pt x="12478" y="8621"/>
                  </a:lnTo>
                  <a:lnTo>
                    <a:pt x="12478" y="8371"/>
                  </a:lnTo>
                  <a:lnTo>
                    <a:pt x="12240" y="7978"/>
                  </a:lnTo>
                  <a:lnTo>
                    <a:pt x="11073" y="6037"/>
                  </a:lnTo>
                  <a:lnTo>
                    <a:pt x="12193" y="4156"/>
                  </a:lnTo>
                  <a:lnTo>
                    <a:pt x="12466" y="3691"/>
                  </a:lnTo>
                  <a:lnTo>
                    <a:pt x="12466" y="3513"/>
                  </a:lnTo>
                  <a:lnTo>
                    <a:pt x="11847" y="3346"/>
                  </a:lnTo>
                  <a:lnTo>
                    <a:pt x="9621" y="2787"/>
                  </a:lnTo>
                  <a:lnTo>
                    <a:pt x="9037" y="691"/>
                  </a:lnTo>
                  <a:lnTo>
                    <a:pt x="8847"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8" name="Google Shape;1188;p30"/>
            <p:cNvSpPr/>
            <p:nvPr/>
          </p:nvSpPr>
          <p:spPr>
            <a:xfrm>
              <a:off x="6389475" y="-1200025"/>
              <a:ext cx="311675" cy="305425"/>
            </a:xfrm>
            <a:custGeom>
              <a:avLst/>
              <a:gdLst/>
              <a:ahLst/>
              <a:cxnLst/>
              <a:rect l="l" t="t" r="r" b="b"/>
              <a:pathLst>
                <a:path w="12467" h="12217" extrusionOk="0">
                  <a:moveTo>
                    <a:pt x="4084" y="1072"/>
                  </a:moveTo>
                  <a:lnTo>
                    <a:pt x="5942" y="2108"/>
                  </a:lnTo>
                  <a:lnTo>
                    <a:pt x="5942" y="5275"/>
                  </a:lnTo>
                  <a:lnTo>
                    <a:pt x="3561" y="2977"/>
                  </a:lnTo>
                  <a:lnTo>
                    <a:pt x="4084" y="1072"/>
                  </a:lnTo>
                  <a:close/>
                  <a:moveTo>
                    <a:pt x="8394" y="1037"/>
                  </a:moveTo>
                  <a:lnTo>
                    <a:pt x="8954" y="3049"/>
                  </a:lnTo>
                  <a:lnTo>
                    <a:pt x="6644" y="5299"/>
                  </a:lnTo>
                  <a:lnTo>
                    <a:pt x="6644" y="2025"/>
                  </a:lnTo>
                  <a:lnTo>
                    <a:pt x="8394" y="1037"/>
                  </a:lnTo>
                  <a:close/>
                  <a:moveTo>
                    <a:pt x="3132" y="3525"/>
                  </a:moveTo>
                  <a:lnTo>
                    <a:pt x="5442" y="5775"/>
                  </a:lnTo>
                  <a:lnTo>
                    <a:pt x="2072" y="5775"/>
                  </a:lnTo>
                  <a:lnTo>
                    <a:pt x="1060" y="4061"/>
                  </a:lnTo>
                  <a:lnTo>
                    <a:pt x="3132" y="3525"/>
                  </a:lnTo>
                  <a:close/>
                  <a:moveTo>
                    <a:pt x="9514" y="3466"/>
                  </a:moveTo>
                  <a:lnTo>
                    <a:pt x="11478" y="3966"/>
                  </a:lnTo>
                  <a:lnTo>
                    <a:pt x="10407" y="5775"/>
                  </a:lnTo>
                  <a:lnTo>
                    <a:pt x="7132" y="5775"/>
                  </a:lnTo>
                  <a:lnTo>
                    <a:pt x="9514" y="3466"/>
                  </a:lnTo>
                  <a:close/>
                  <a:moveTo>
                    <a:pt x="10514" y="6454"/>
                  </a:moveTo>
                  <a:lnTo>
                    <a:pt x="11526" y="8168"/>
                  </a:lnTo>
                  <a:lnTo>
                    <a:pt x="9454" y="8704"/>
                  </a:lnTo>
                  <a:lnTo>
                    <a:pt x="7144" y="6454"/>
                  </a:lnTo>
                  <a:close/>
                  <a:moveTo>
                    <a:pt x="5442" y="6454"/>
                  </a:moveTo>
                  <a:lnTo>
                    <a:pt x="3060" y="8764"/>
                  </a:lnTo>
                  <a:lnTo>
                    <a:pt x="1096" y="8252"/>
                  </a:lnTo>
                  <a:lnTo>
                    <a:pt x="2168" y="6454"/>
                  </a:lnTo>
                  <a:close/>
                  <a:moveTo>
                    <a:pt x="6644" y="6942"/>
                  </a:moveTo>
                  <a:lnTo>
                    <a:pt x="9026" y="9252"/>
                  </a:lnTo>
                  <a:lnTo>
                    <a:pt x="8502" y="11157"/>
                  </a:lnTo>
                  <a:lnTo>
                    <a:pt x="6644" y="10121"/>
                  </a:lnTo>
                  <a:lnTo>
                    <a:pt x="6644" y="6942"/>
                  </a:lnTo>
                  <a:close/>
                  <a:moveTo>
                    <a:pt x="5942" y="6930"/>
                  </a:moveTo>
                  <a:lnTo>
                    <a:pt x="5942" y="10204"/>
                  </a:lnTo>
                  <a:lnTo>
                    <a:pt x="4192" y="11193"/>
                  </a:lnTo>
                  <a:lnTo>
                    <a:pt x="3632" y="9181"/>
                  </a:lnTo>
                  <a:lnTo>
                    <a:pt x="5942" y="6930"/>
                  </a:lnTo>
                  <a:close/>
                  <a:moveTo>
                    <a:pt x="8847" y="1"/>
                  </a:moveTo>
                  <a:lnTo>
                    <a:pt x="8216" y="358"/>
                  </a:lnTo>
                  <a:lnTo>
                    <a:pt x="6216" y="1465"/>
                  </a:lnTo>
                  <a:lnTo>
                    <a:pt x="4275" y="382"/>
                  </a:lnTo>
                  <a:lnTo>
                    <a:pt x="3656" y="25"/>
                  </a:lnTo>
                  <a:lnTo>
                    <a:pt x="3453" y="715"/>
                  </a:lnTo>
                  <a:lnTo>
                    <a:pt x="2858" y="2882"/>
                  </a:lnTo>
                  <a:lnTo>
                    <a:pt x="703" y="3454"/>
                  </a:lnTo>
                  <a:lnTo>
                    <a:pt x="1" y="3632"/>
                  </a:lnTo>
                  <a:lnTo>
                    <a:pt x="358" y="4239"/>
                  </a:lnTo>
                  <a:lnTo>
                    <a:pt x="1525" y="6192"/>
                  </a:lnTo>
                  <a:lnTo>
                    <a:pt x="405" y="8061"/>
                  </a:lnTo>
                  <a:lnTo>
                    <a:pt x="36" y="8680"/>
                  </a:lnTo>
                  <a:lnTo>
                    <a:pt x="739" y="8847"/>
                  </a:lnTo>
                  <a:lnTo>
                    <a:pt x="2965" y="9431"/>
                  </a:lnTo>
                  <a:lnTo>
                    <a:pt x="3549" y="11526"/>
                  </a:lnTo>
                  <a:lnTo>
                    <a:pt x="3739" y="12217"/>
                  </a:lnTo>
                  <a:lnTo>
                    <a:pt x="4370" y="11859"/>
                  </a:lnTo>
                  <a:lnTo>
                    <a:pt x="6370" y="10740"/>
                  </a:lnTo>
                  <a:lnTo>
                    <a:pt x="8311" y="11836"/>
                  </a:lnTo>
                  <a:lnTo>
                    <a:pt x="8930" y="12193"/>
                  </a:lnTo>
                  <a:lnTo>
                    <a:pt x="9133" y="11502"/>
                  </a:lnTo>
                  <a:lnTo>
                    <a:pt x="9728" y="9323"/>
                  </a:lnTo>
                  <a:lnTo>
                    <a:pt x="11883" y="8764"/>
                  </a:lnTo>
                  <a:lnTo>
                    <a:pt x="12466" y="8609"/>
                  </a:lnTo>
                  <a:lnTo>
                    <a:pt x="12466" y="8359"/>
                  </a:lnTo>
                  <a:lnTo>
                    <a:pt x="12228" y="7978"/>
                  </a:lnTo>
                  <a:lnTo>
                    <a:pt x="11061" y="6025"/>
                  </a:lnTo>
                  <a:lnTo>
                    <a:pt x="12181" y="4144"/>
                  </a:lnTo>
                  <a:lnTo>
                    <a:pt x="12466" y="3704"/>
                  </a:lnTo>
                  <a:lnTo>
                    <a:pt x="12466" y="3525"/>
                  </a:lnTo>
                  <a:lnTo>
                    <a:pt x="11847" y="3358"/>
                  </a:lnTo>
                  <a:lnTo>
                    <a:pt x="9621" y="2775"/>
                  </a:lnTo>
                  <a:lnTo>
                    <a:pt x="9037" y="679"/>
                  </a:lnTo>
                  <a:lnTo>
                    <a:pt x="8847"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9" name="Google Shape;1189;p30"/>
            <p:cNvSpPr/>
            <p:nvPr/>
          </p:nvSpPr>
          <p:spPr>
            <a:xfrm>
              <a:off x="6071875" y="-894025"/>
              <a:ext cx="314650" cy="305725"/>
            </a:xfrm>
            <a:custGeom>
              <a:avLst/>
              <a:gdLst/>
              <a:ahLst/>
              <a:cxnLst/>
              <a:rect l="l" t="t" r="r" b="b"/>
              <a:pathLst>
                <a:path w="12586" h="12229" extrusionOk="0">
                  <a:moveTo>
                    <a:pt x="4096" y="1072"/>
                  </a:moveTo>
                  <a:lnTo>
                    <a:pt x="5954" y="2120"/>
                  </a:lnTo>
                  <a:lnTo>
                    <a:pt x="5954" y="5287"/>
                  </a:lnTo>
                  <a:lnTo>
                    <a:pt x="3572" y="2977"/>
                  </a:lnTo>
                  <a:lnTo>
                    <a:pt x="4096" y="1072"/>
                  </a:lnTo>
                  <a:close/>
                  <a:moveTo>
                    <a:pt x="8406" y="1036"/>
                  </a:moveTo>
                  <a:lnTo>
                    <a:pt x="8954" y="3036"/>
                  </a:lnTo>
                  <a:lnTo>
                    <a:pt x="6656" y="5287"/>
                  </a:lnTo>
                  <a:lnTo>
                    <a:pt x="6656" y="2013"/>
                  </a:lnTo>
                  <a:lnTo>
                    <a:pt x="8406" y="1036"/>
                  </a:lnTo>
                  <a:close/>
                  <a:moveTo>
                    <a:pt x="3144" y="3513"/>
                  </a:moveTo>
                  <a:lnTo>
                    <a:pt x="5442" y="5763"/>
                  </a:lnTo>
                  <a:lnTo>
                    <a:pt x="2084" y="5763"/>
                  </a:lnTo>
                  <a:lnTo>
                    <a:pt x="1072" y="4049"/>
                  </a:lnTo>
                  <a:lnTo>
                    <a:pt x="3144" y="3513"/>
                  </a:lnTo>
                  <a:close/>
                  <a:moveTo>
                    <a:pt x="9526" y="3453"/>
                  </a:moveTo>
                  <a:lnTo>
                    <a:pt x="11490" y="3965"/>
                  </a:lnTo>
                  <a:lnTo>
                    <a:pt x="10419" y="5763"/>
                  </a:lnTo>
                  <a:lnTo>
                    <a:pt x="7144" y="5763"/>
                  </a:lnTo>
                  <a:lnTo>
                    <a:pt x="9526" y="3453"/>
                  </a:lnTo>
                  <a:close/>
                  <a:moveTo>
                    <a:pt x="10526" y="6454"/>
                  </a:moveTo>
                  <a:lnTo>
                    <a:pt x="11538" y="8156"/>
                  </a:lnTo>
                  <a:lnTo>
                    <a:pt x="9466" y="8692"/>
                  </a:lnTo>
                  <a:lnTo>
                    <a:pt x="7156" y="6454"/>
                  </a:lnTo>
                  <a:close/>
                  <a:moveTo>
                    <a:pt x="5442" y="6454"/>
                  </a:moveTo>
                  <a:lnTo>
                    <a:pt x="3061" y="8751"/>
                  </a:lnTo>
                  <a:lnTo>
                    <a:pt x="1096" y="8251"/>
                  </a:lnTo>
                  <a:lnTo>
                    <a:pt x="2168" y="6454"/>
                  </a:lnTo>
                  <a:close/>
                  <a:moveTo>
                    <a:pt x="6656" y="6942"/>
                  </a:moveTo>
                  <a:lnTo>
                    <a:pt x="9037" y="9252"/>
                  </a:lnTo>
                  <a:lnTo>
                    <a:pt x="8514" y="11157"/>
                  </a:lnTo>
                  <a:lnTo>
                    <a:pt x="6656" y="10109"/>
                  </a:lnTo>
                  <a:lnTo>
                    <a:pt x="6656" y="6942"/>
                  </a:lnTo>
                  <a:close/>
                  <a:moveTo>
                    <a:pt x="5954" y="6930"/>
                  </a:moveTo>
                  <a:lnTo>
                    <a:pt x="5954" y="10204"/>
                  </a:lnTo>
                  <a:lnTo>
                    <a:pt x="4192" y="11180"/>
                  </a:lnTo>
                  <a:lnTo>
                    <a:pt x="3644" y="9168"/>
                  </a:lnTo>
                  <a:lnTo>
                    <a:pt x="5954" y="6930"/>
                  </a:lnTo>
                  <a:close/>
                  <a:moveTo>
                    <a:pt x="8835" y="0"/>
                  </a:moveTo>
                  <a:lnTo>
                    <a:pt x="8216" y="358"/>
                  </a:lnTo>
                  <a:lnTo>
                    <a:pt x="6204" y="1477"/>
                  </a:lnTo>
                  <a:lnTo>
                    <a:pt x="4275" y="393"/>
                  </a:lnTo>
                  <a:lnTo>
                    <a:pt x="3644" y="36"/>
                  </a:lnTo>
                  <a:lnTo>
                    <a:pt x="3453" y="715"/>
                  </a:lnTo>
                  <a:lnTo>
                    <a:pt x="2858" y="2894"/>
                  </a:lnTo>
                  <a:lnTo>
                    <a:pt x="703" y="3453"/>
                  </a:lnTo>
                  <a:lnTo>
                    <a:pt x="1" y="3632"/>
                  </a:lnTo>
                  <a:lnTo>
                    <a:pt x="370" y="4251"/>
                  </a:lnTo>
                  <a:lnTo>
                    <a:pt x="1525" y="6192"/>
                  </a:lnTo>
                  <a:lnTo>
                    <a:pt x="417" y="8073"/>
                  </a:lnTo>
                  <a:lnTo>
                    <a:pt x="36" y="8680"/>
                  </a:lnTo>
                  <a:lnTo>
                    <a:pt x="739" y="8859"/>
                  </a:lnTo>
                  <a:lnTo>
                    <a:pt x="2977" y="9442"/>
                  </a:lnTo>
                  <a:lnTo>
                    <a:pt x="3561" y="11538"/>
                  </a:lnTo>
                  <a:lnTo>
                    <a:pt x="3751" y="12228"/>
                  </a:lnTo>
                  <a:lnTo>
                    <a:pt x="4370" y="11871"/>
                  </a:lnTo>
                  <a:lnTo>
                    <a:pt x="6382" y="10752"/>
                  </a:lnTo>
                  <a:lnTo>
                    <a:pt x="8323" y="11835"/>
                  </a:lnTo>
                  <a:lnTo>
                    <a:pt x="8942" y="12192"/>
                  </a:lnTo>
                  <a:lnTo>
                    <a:pt x="9133" y="11514"/>
                  </a:lnTo>
                  <a:lnTo>
                    <a:pt x="9728" y="9335"/>
                  </a:lnTo>
                  <a:lnTo>
                    <a:pt x="11895" y="8775"/>
                  </a:lnTo>
                  <a:lnTo>
                    <a:pt x="12586" y="8597"/>
                  </a:lnTo>
                  <a:lnTo>
                    <a:pt x="12228" y="7978"/>
                  </a:lnTo>
                  <a:lnTo>
                    <a:pt x="11073" y="6037"/>
                  </a:lnTo>
                  <a:lnTo>
                    <a:pt x="12193" y="4156"/>
                  </a:lnTo>
                  <a:lnTo>
                    <a:pt x="12550" y="3548"/>
                  </a:lnTo>
                  <a:lnTo>
                    <a:pt x="11847" y="3370"/>
                  </a:lnTo>
                  <a:lnTo>
                    <a:pt x="9609" y="2786"/>
                  </a:lnTo>
                  <a:lnTo>
                    <a:pt x="9037" y="691"/>
                  </a:lnTo>
                  <a:lnTo>
                    <a:pt x="883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0" name="Google Shape;1190;p30"/>
            <p:cNvSpPr/>
            <p:nvPr/>
          </p:nvSpPr>
          <p:spPr>
            <a:xfrm>
              <a:off x="6072175" y="-1200025"/>
              <a:ext cx="314950" cy="305425"/>
            </a:xfrm>
            <a:custGeom>
              <a:avLst/>
              <a:gdLst/>
              <a:ahLst/>
              <a:cxnLst/>
              <a:rect l="l" t="t" r="r" b="b"/>
              <a:pathLst>
                <a:path w="12598" h="12217" extrusionOk="0">
                  <a:moveTo>
                    <a:pt x="4084" y="1072"/>
                  </a:moveTo>
                  <a:lnTo>
                    <a:pt x="5942" y="2108"/>
                  </a:lnTo>
                  <a:lnTo>
                    <a:pt x="5942" y="5275"/>
                  </a:lnTo>
                  <a:lnTo>
                    <a:pt x="3560" y="2977"/>
                  </a:lnTo>
                  <a:lnTo>
                    <a:pt x="4084" y="1072"/>
                  </a:lnTo>
                  <a:close/>
                  <a:moveTo>
                    <a:pt x="8394" y="1037"/>
                  </a:moveTo>
                  <a:lnTo>
                    <a:pt x="8942" y="3049"/>
                  </a:lnTo>
                  <a:lnTo>
                    <a:pt x="6644" y="5299"/>
                  </a:lnTo>
                  <a:lnTo>
                    <a:pt x="6644" y="2025"/>
                  </a:lnTo>
                  <a:lnTo>
                    <a:pt x="8394" y="1037"/>
                  </a:lnTo>
                  <a:close/>
                  <a:moveTo>
                    <a:pt x="3132" y="3525"/>
                  </a:moveTo>
                  <a:lnTo>
                    <a:pt x="5430" y="5775"/>
                  </a:lnTo>
                  <a:lnTo>
                    <a:pt x="2072" y="5775"/>
                  </a:lnTo>
                  <a:lnTo>
                    <a:pt x="1060" y="4061"/>
                  </a:lnTo>
                  <a:lnTo>
                    <a:pt x="3132" y="3525"/>
                  </a:lnTo>
                  <a:close/>
                  <a:moveTo>
                    <a:pt x="9514" y="3466"/>
                  </a:moveTo>
                  <a:lnTo>
                    <a:pt x="11478" y="3966"/>
                  </a:lnTo>
                  <a:lnTo>
                    <a:pt x="10407" y="5775"/>
                  </a:lnTo>
                  <a:lnTo>
                    <a:pt x="7132" y="5775"/>
                  </a:lnTo>
                  <a:lnTo>
                    <a:pt x="9514" y="3466"/>
                  </a:lnTo>
                  <a:close/>
                  <a:moveTo>
                    <a:pt x="10514" y="6454"/>
                  </a:moveTo>
                  <a:lnTo>
                    <a:pt x="11526" y="8168"/>
                  </a:lnTo>
                  <a:lnTo>
                    <a:pt x="9454" y="8704"/>
                  </a:lnTo>
                  <a:lnTo>
                    <a:pt x="7144" y="6454"/>
                  </a:lnTo>
                  <a:close/>
                  <a:moveTo>
                    <a:pt x="5430" y="6454"/>
                  </a:moveTo>
                  <a:lnTo>
                    <a:pt x="3049" y="8764"/>
                  </a:lnTo>
                  <a:lnTo>
                    <a:pt x="1084" y="8252"/>
                  </a:lnTo>
                  <a:lnTo>
                    <a:pt x="2156" y="6454"/>
                  </a:lnTo>
                  <a:close/>
                  <a:moveTo>
                    <a:pt x="6644" y="6942"/>
                  </a:moveTo>
                  <a:lnTo>
                    <a:pt x="9025" y="9252"/>
                  </a:lnTo>
                  <a:lnTo>
                    <a:pt x="8502" y="11157"/>
                  </a:lnTo>
                  <a:lnTo>
                    <a:pt x="6644" y="10121"/>
                  </a:lnTo>
                  <a:lnTo>
                    <a:pt x="6644" y="6942"/>
                  </a:lnTo>
                  <a:close/>
                  <a:moveTo>
                    <a:pt x="5942" y="6930"/>
                  </a:moveTo>
                  <a:lnTo>
                    <a:pt x="5942" y="10204"/>
                  </a:lnTo>
                  <a:lnTo>
                    <a:pt x="4180" y="11193"/>
                  </a:lnTo>
                  <a:lnTo>
                    <a:pt x="3632" y="9181"/>
                  </a:lnTo>
                  <a:lnTo>
                    <a:pt x="5942" y="6930"/>
                  </a:lnTo>
                  <a:close/>
                  <a:moveTo>
                    <a:pt x="8847" y="1"/>
                  </a:moveTo>
                  <a:lnTo>
                    <a:pt x="8216" y="358"/>
                  </a:lnTo>
                  <a:lnTo>
                    <a:pt x="6204" y="1465"/>
                  </a:lnTo>
                  <a:lnTo>
                    <a:pt x="4275" y="382"/>
                  </a:lnTo>
                  <a:lnTo>
                    <a:pt x="3644" y="25"/>
                  </a:lnTo>
                  <a:lnTo>
                    <a:pt x="3453" y="715"/>
                  </a:lnTo>
                  <a:lnTo>
                    <a:pt x="2858" y="2882"/>
                  </a:lnTo>
                  <a:lnTo>
                    <a:pt x="703" y="3454"/>
                  </a:lnTo>
                  <a:lnTo>
                    <a:pt x="1" y="3632"/>
                  </a:lnTo>
                  <a:lnTo>
                    <a:pt x="370" y="4239"/>
                  </a:lnTo>
                  <a:lnTo>
                    <a:pt x="1536" y="6192"/>
                  </a:lnTo>
                  <a:lnTo>
                    <a:pt x="417" y="8061"/>
                  </a:lnTo>
                  <a:lnTo>
                    <a:pt x="48" y="8680"/>
                  </a:lnTo>
                  <a:lnTo>
                    <a:pt x="739" y="8859"/>
                  </a:lnTo>
                  <a:lnTo>
                    <a:pt x="2977" y="9431"/>
                  </a:lnTo>
                  <a:lnTo>
                    <a:pt x="3560" y="11538"/>
                  </a:lnTo>
                  <a:lnTo>
                    <a:pt x="3751" y="12217"/>
                  </a:lnTo>
                  <a:lnTo>
                    <a:pt x="4382" y="11859"/>
                  </a:lnTo>
                  <a:lnTo>
                    <a:pt x="6382" y="10740"/>
                  </a:lnTo>
                  <a:lnTo>
                    <a:pt x="8323" y="11836"/>
                  </a:lnTo>
                  <a:lnTo>
                    <a:pt x="8942" y="12193"/>
                  </a:lnTo>
                  <a:lnTo>
                    <a:pt x="9145" y="11502"/>
                  </a:lnTo>
                  <a:lnTo>
                    <a:pt x="9740" y="9335"/>
                  </a:lnTo>
                  <a:lnTo>
                    <a:pt x="11895" y="8764"/>
                  </a:lnTo>
                  <a:lnTo>
                    <a:pt x="12597" y="8585"/>
                  </a:lnTo>
                  <a:lnTo>
                    <a:pt x="12228" y="7978"/>
                  </a:lnTo>
                  <a:lnTo>
                    <a:pt x="11073" y="6025"/>
                  </a:lnTo>
                  <a:lnTo>
                    <a:pt x="12193" y="4156"/>
                  </a:lnTo>
                  <a:lnTo>
                    <a:pt x="12550" y="3537"/>
                  </a:lnTo>
                  <a:lnTo>
                    <a:pt x="11847" y="3358"/>
                  </a:lnTo>
                  <a:lnTo>
                    <a:pt x="9621" y="2775"/>
                  </a:lnTo>
                  <a:lnTo>
                    <a:pt x="9037" y="679"/>
                  </a:lnTo>
                  <a:lnTo>
                    <a:pt x="8847"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1" name="Google Shape;1191;p30"/>
            <p:cNvSpPr/>
            <p:nvPr/>
          </p:nvSpPr>
          <p:spPr>
            <a:xfrm>
              <a:off x="7018425" y="-894325"/>
              <a:ext cx="311675" cy="305725"/>
            </a:xfrm>
            <a:custGeom>
              <a:avLst/>
              <a:gdLst/>
              <a:ahLst/>
              <a:cxnLst/>
              <a:rect l="l" t="t" r="r" b="b"/>
              <a:pathLst>
                <a:path w="12467" h="12229" extrusionOk="0">
                  <a:moveTo>
                    <a:pt x="4072" y="1084"/>
                  </a:moveTo>
                  <a:lnTo>
                    <a:pt x="5942" y="2132"/>
                  </a:lnTo>
                  <a:lnTo>
                    <a:pt x="5942" y="5299"/>
                  </a:lnTo>
                  <a:lnTo>
                    <a:pt x="3560" y="2989"/>
                  </a:lnTo>
                  <a:lnTo>
                    <a:pt x="4072" y="1084"/>
                  </a:lnTo>
                  <a:close/>
                  <a:moveTo>
                    <a:pt x="8394" y="1048"/>
                  </a:moveTo>
                  <a:lnTo>
                    <a:pt x="8942" y="3048"/>
                  </a:lnTo>
                  <a:lnTo>
                    <a:pt x="6632" y="5299"/>
                  </a:lnTo>
                  <a:lnTo>
                    <a:pt x="6632" y="2025"/>
                  </a:lnTo>
                  <a:lnTo>
                    <a:pt x="8394" y="1048"/>
                  </a:lnTo>
                  <a:close/>
                  <a:moveTo>
                    <a:pt x="3120" y="3525"/>
                  </a:moveTo>
                  <a:lnTo>
                    <a:pt x="5430" y="5775"/>
                  </a:lnTo>
                  <a:lnTo>
                    <a:pt x="2072" y="5775"/>
                  </a:lnTo>
                  <a:lnTo>
                    <a:pt x="1060" y="4061"/>
                  </a:lnTo>
                  <a:lnTo>
                    <a:pt x="3120" y="3525"/>
                  </a:lnTo>
                  <a:close/>
                  <a:moveTo>
                    <a:pt x="9514" y="3465"/>
                  </a:moveTo>
                  <a:lnTo>
                    <a:pt x="11478" y="3977"/>
                  </a:lnTo>
                  <a:lnTo>
                    <a:pt x="10407" y="5775"/>
                  </a:lnTo>
                  <a:lnTo>
                    <a:pt x="7132" y="5775"/>
                  </a:lnTo>
                  <a:lnTo>
                    <a:pt x="9514" y="3465"/>
                  </a:lnTo>
                  <a:close/>
                  <a:moveTo>
                    <a:pt x="10502" y="6466"/>
                  </a:moveTo>
                  <a:lnTo>
                    <a:pt x="11514" y="8168"/>
                  </a:lnTo>
                  <a:lnTo>
                    <a:pt x="9454" y="8704"/>
                  </a:lnTo>
                  <a:lnTo>
                    <a:pt x="7144" y="6466"/>
                  </a:lnTo>
                  <a:close/>
                  <a:moveTo>
                    <a:pt x="5430" y="6466"/>
                  </a:moveTo>
                  <a:lnTo>
                    <a:pt x="3048" y="8763"/>
                  </a:lnTo>
                  <a:lnTo>
                    <a:pt x="1084" y="8263"/>
                  </a:lnTo>
                  <a:lnTo>
                    <a:pt x="2156" y="6466"/>
                  </a:lnTo>
                  <a:close/>
                  <a:moveTo>
                    <a:pt x="6632" y="6954"/>
                  </a:moveTo>
                  <a:lnTo>
                    <a:pt x="9014" y="9264"/>
                  </a:lnTo>
                  <a:lnTo>
                    <a:pt x="8502" y="11169"/>
                  </a:lnTo>
                  <a:lnTo>
                    <a:pt x="6632" y="10121"/>
                  </a:lnTo>
                  <a:lnTo>
                    <a:pt x="6632" y="6954"/>
                  </a:lnTo>
                  <a:close/>
                  <a:moveTo>
                    <a:pt x="5942" y="6942"/>
                  </a:moveTo>
                  <a:lnTo>
                    <a:pt x="5942" y="10216"/>
                  </a:lnTo>
                  <a:lnTo>
                    <a:pt x="4180" y="11192"/>
                  </a:lnTo>
                  <a:lnTo>
                    <a:pt x="3632" y="9180"/>
                  </a:lnTo>
                  <a:lnTo>
                    <a:pt x="5942" y="6942"/>
                  </a:lnTo>
                  <a:close/>
                  <a:moveTo>
                    <a:pt x="8835" y="0"/>
                  </a:moveTo>
                  <a:lnTo>
                    <a:pt x="8216" y="358"/>
                  </a:lnTo>
                  <a:lnTo>
                    <a:pt x="6204" y="1477"/>
                  </a:lnTo>
                  <a:lnTo>
                    <a:pt x="4275" y="393"/>
                  </a:lnTo>
                  <a:lnTo>
                    <a:pt x="3644" y="36"/>
                  </a:lnTo>
                  <a:lnTo>
                    <a:pt x="3453" y="715"/>
                  </a:lnTo>
                  <a:lnTo>
                    <a:pt x="2858" y="2894"/>
                  </a:lnTo>
                  <a:lnTo>
                    <a:pt x="703" y="3453"/>
                  </a:lnTo>
                  <a:lnTo>
                    <a:pt x="0" y="3632"/>
                  </a:lnTo>
                  <a:lnTo>
                    <a:pt x="370" y="4251"/>
                  </a:lnTo>
                  <a:lnTo>
                    <a:pt x="1536" y="6192"/>
                  </a:lnTo>
                  <a:lnTo>
                    <a:pt x="417" y="8073"/>
                  </a:lnTo>
                  <a:lnTo>
                    <a:pt x="48" y="8680"/>
                  </a:lnTo>
                  <a:lnTo>
                    <a:pt x="739" y="8859"/>
                  </a:lnTo>
                  <a:lnTo>
                    <a:pt x="2977" y="9442"/>
                  </a:lnTo>
                  <a:lnTo>
                    <a:pt x="3560" y="11538"/>
                  </a:lnTo>
                  <a:lnTo>
                    <a:pt x="3751" y="12228"/>
                  </a:lnTo>
                  <a:lnTo>
                    <a:pt x="4370" y="11871"/>
                  </a:lnTo>
                  <a:lnTo>
                    <a:pt x="6382" y="10752"/>
                  </a:lnTo>
                  <a:lnTo>
                    <a:pt x="8323" y="11835"/>
                  </a:lnTo>
                  <a:lnTo>
                    <a:pt x="8942" y="12192"/>
                  </a:lnTo>
                  <a:lnTo>
                    <a:pt x="9133" y="11514"/>
                  </a:lnTo>
                  <a:lnTo>
                    <a:pt x="9728" y="9335"/>
                  </a:lnTo>
                  <a:lnTo>
                    <a:pt x="11895" y="8775"/>
                  </a:lnTo>
                  <a:lnTo>
                    <a:pt x="12466" y="8621"/>
                  </a:lnTo>
                  <a:lnTo>
                    <a:pt x="12466" y="8371"/>
                  </a:lnTo>
                  <a:lnTo>
                    <a:pt x="12228" y="7978"/>
                  </a:lnTo>
                  <a:lnTo>
                    <a:pt x="11073" y="6037"/>
                  </a:lnTo>
                  <a:lnTo>
                    <a:pt x="12192" y="4156"/>
                  </a:lnTo>
                  <a:lnTo>
                    <a:pt x="12454" y="3691"/>
                  </a:lnTo>
                  <a:lnTo>
                    <a:pt x="12454" y="3513"/>
                  </a:lnTo>
                  <a:lnTo>
                    <a:pt x="11847" y="3346"/>
                  </a:lnTo>
                  <a:lnTo>
                    <a:pt x="9609" y="2787"/>
                  </a:lnTo>
                  <a:lnTo>
                    <a:pt x="9037" y="691"/>
                  </a:lnTo>
                  <a:lnTo>
                    <a:pt x="883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2" name="Google Shape;1192;p30"/>
            <p:cNvSpPr/>
            <p:nvPr/>
          </p:nvSpPr>
          <p:spPr>
            <a:xfrm>
              <a:off x="7018425" y="-1200025"/>
              <a:ext cx="311375" cy="305425"/>
            </a:xfrm>
            <a:custGeom>
              <a:avLst/>
              <a:gdLst/>
              <a:ahLst/>
              <a:cxnLst/>
              <a:rect l="l" t="t" r="r" b="b"/>
              <a:pathLst>
                <a:path w="12455" h="12217" extrusionOk="0">
                  <a:moveTo>
                    <a:pt x="4072" y="1072"/>
                  </a:moveTo>
                  <a:lnTo>
                    <a:pt x="5942" y="2108"/>
                  </a:lnTo>
                  <a:lnTo>
                    <a:pt x="5942" y="5275"/>
                  </a:lnTo>
                  <a:lnTo>
                    <a:pt x="3560" y="2977"/>
                  </a:lnTo>
                  <a:lnTo>
                    <a:pt x="4072" y="1072"/>
                  </a:lnTo>
                  <a:close/>
                  <a:moveTo>
                    <a:pt x="8394" y="1037"/>
                  </a:moveTo>
                  <a:lnTo>
                    <a:pt x="8942" y="3049"/>
                  </a:lnTo>
                  <a:lnTo>
                    <a:pt x="6632" y="5299"/>
                  </a:lnTo>
                  <a:lnTo>
                    <a:pt x="6632" y="2025"/>
                  </a:lnTo>
                  <a:lnTo>
                    <a:pt x="8394" y="1037"/>
                  </a:lnTo>
                  <a:close/>
                  <a:moveTo>
                    <a:pt x="3120" y="3525"/>
                  </a:moveTo>
                  <a:lnTo>
                    <a:pt x="5430" y="5775"/>
                  </a:lnTo>
                  <a:lnTo>
                    <a:pt x="2072" y="5775"/>
                  </a:lnTo>
                  <a:lnTo>
                    <a:pt x="1060" y="4061"/>
                  </a:lnTo>
                  <a:lnTo>
                    <a:pt x="3120" y="3525"/>
                  </a:lnTo>
                  <a:close/>
                  <a:moveTo>
                    <a:pt x="9514" y="3466"/>
                  </a:moveTo>
                  <a:lnTo>
                    <a:pt x="11478" y="3966"/>
                  </a:lnTo>
                  <a:lnTo>
                    <a:pt x="10407" y="5775"/>
                  </a:lnTo>
                  <a:lnTo>
                    <a:pt x="7132" y="5775"/>
                  </a:lnTo>
                  <a:lnTo>
                    <a:pt x="9514" y="3466"/>
                  </a:lnTo>
                  <a:close/>
                  <a:moveTo>
                    <a:pt x="10502" y="6454"/>
                  </a:moveTo>
                  <a:lnTo>
                    <a:pt x="11514" y="8168"/>
                  </a:lnTo>
                  <a:lnTo>
                    <a:pt x="9454" y="8704"/>
                  </a:lnTo>
                  <a:lnTo>
                    <a:pt x="7144" y="6454"/>
                  </a:lnTo>
                  <a:close/>
                  <a:moveTo>
                    <a:pt x="5430" y="6454"/>
                  </a:moveTo>
                  <a:lnTo>
                    <a:pt x="3048" y="8764"/>
                  </a:lnTo>
                  <a:lnTo>
                    <a:pt x="1084" y="8252"/>
                  </a:lnTo>
                  <a:lnTo>
                    <a:pt x="2156" y="6454"/>
                  </a:lnTo>
                  <a:close/>
                  <a:moveTo>
                    <a:pt x="6632" y="6942"/>
                  </a:moveTo>
                  <a:lnTo>
                    <a:pt x="9014" y="9252"/>
                  </a:lnTo>
                  <a:lnTo>
                    <a:pt x="8502" y="11157"/>
                  </a:lnTo>
                  <a:lnTo>
                    <a:pt x="6632" y="10121"/>
                  </a:lnTo>
                  <a:lnTo>
                    <a:pt x="6632" y="6942"/>
                  </a:lnTo>
                  <a:close/>
                  <a:moveTo>
                    <a:pt x="5942" y="6930"/>
                  </a:moveTo>
                  <a:lnTo>
                    <a:pt x="5942" y="10204"/>
                  </a:lnTo>
                  <a:lnTo>
                    <a:pt x="4180" y="11193"/>
                  </a:lnTo>
                  <a:lnTo>
                    <a:pt x="3632" y="9181"/>
                  </a:lnTo>
                  <a:lnTo>
                    <a:pt x="5942" y="6930"/>
                  </a:lnTo>
                  <a:close/>
                  <a:moveTo>
                    <a:pt x="8835" y="1"/>
                  </a:moveTo>
                  <a:lnTo>
                    <a:pt x="8216" y="358"/>
                  </a:lnTo>
                  <a:lnTo>
                    <a:pt x="6204" y="1465"/>
                  </a:lnTo>
                  <a:lnTo>
                    <a:pt x="4275" y="382"/>
                  </a:lnTo>
                  <a:lnTo>
                    <a:pt x="3644" y="25"/>
                  </a:lnTo>
                  <a:lnTo>
                    <a:pt x="3453" y="715"/>
                  </a:lnTo>
                  <a:lnTo>
                    <a:pt x="2858" y="2882"/>
                  </a:lnTo>
                  <a:lnTo>
                    <a:pt x="703" y="3454"/>
                  </a:lnTo>
                  <a:lnTo>
                    <a:pt x="0" y="3632"/>
                  </a:lnTo>
                  <a:lnTo>
                    <a:pt x="358" y="4239"/>
                  </a:lnTo>
                  <a:lnTo>
                    <a:pt x="1513" y="6192"/>
                  </a:lnTo>
                  <a:lnTo>
                    <a:pt x="405" y="8061"/>
                  </a:lnTo>
                  <a:lnTo>
                    <a:pt x="24" y="8680"/>
                  </a:lnTo>
                  <a:lnTo>
                    <a:pt x="727" y="8847"/>
                  </a:lnTo>
                  <a:lnTo>
                    <a:pt x="2965" y="9431"/>
                  </a:lnTo>
                  <a:lnTo>
                    <a:pt x="3537" y="11526"/>
                  </a:lnTo>
                  <a:lnTo>
                    <a:pt x="3739" y="12217"/>
                  </a:lnTo>
                  <a:lnTo>
                    <a:pt x="4358" y="11859"/>
                  </a:lnTo>
                  <a:lnTo>
                    <a:pt x="6370" y="10740"/>
                  </a:lnTo>
                  <a:lnTo>
                    <a:pt x="8299" y="11836"/>
                  </a:lnTo>
                  <a:lnTo>
                    <a:pt x="8930" y="12193"/>
                  </a:lnTo>
                  <a:lnTo>
                    <a:pt x="9121" y="11502"/>
                  </a:lnTo>
                  <a:lnTo>
                    <a:pt x="9716" y="9323"/>
                  </a:lnTo>
                  <a:lnTo>
                    <a:pt x="11871" y="8764"/>
                  </a:lnTo>
                  <a:lnTo>
                    <a:pt x="12454" y="8609"/>
                  </a:lnTo>
                  <a:lnTo>
                    <a:pt x="12454" y="8359"/>
                  </a:lnTo>
                  <a:lnTo>
                    <a:pt x="12216" y="7978"/>
                  </a:lnTo>
                  <a:lnTo>
                    <a:pt x="11061" y="6025"/>
                  </a:lnTo>
                  <a:lnTo>
                    <a:pt x="12169" y="4144"/>
                  </a:lnTo>
                  <a:lnTo>
                    <a:pt x="12454" y="3704"/>
                  </a:lnTo>
                  <a:lnTo>
                    <a:pt x="12454" y="3525"/>
                  </a:lnTo>
                  <a:lnTo>
                    <a:pt x="11847" y="3358"/>
                  </a:lnTo>
                  <a:lnTo>
                    <a:pt x="9609" y="2775"/>
                  </a:lnTo>
                  <a:lnTo>
                    <a:pt x="9037" y="679"/>
                  </a:lnTo>
                  <a:lnTo>
                    <a:pt x="883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3" name="Google Shape;1193;p30"/>
            <p:cNvSpPr/>
            <p:nvPr/>
          </p:nvSpPr>
          <p:spPr>
            <a:xfrm>
              <a:off x="6700525" y="-894025"/>
              <a:ext cx="314950" cy="305725"/>
            </a:xfrm>
            <a:custGeom>
              <a:avLst/>
              <a:gdLst/>
              <a:ahLst/>
              <a:cxnLst/>
              <a:rect l="l" t="t" r="r" b="b"/>
              <a:pathLst>
                <a:path w="12598" h="12229" extrusionOk="0">
                  <a:moveTo>
                    <a:pt x="4096" y="1072"/>
                  </a:moveTo>
                  <a:lnTo>
                    <a:pt x="5954" y="2120"/>
                  </a:lnTo>
                  <a:lnTo>
                    <a:pt x="5954" y="5287"/>
                  </a:lnTo>
                  <a:lnTo>
                    <a:pt x="3572" y="2977"/>
                  </a:lnTo>
                  <a:lnTo>
                    <a:pt x="4096" y="1072"/>
                  </a:lnTo>
                  <a:close/>
                  <a:moveTo>
                    <a:pt x="8418" y="1036"/>
                  </a:moveTo>
                  <a:lnTo>
                    <a:pt x="8966" y="3036"/>
                  </a:lnTo>
                  <a:lnTo>
                    <a:pt x="6656" y="5287"/>
                  </a:lnTo>
                  <a:lnTo>
                    <a:pt x="6656" y="2013"/>
                  </a:lnTo>
                  <a:lnTo>
                    <a:pt x="8418" y="1036"/>
                  </a:lnTo>
                  <a:close/>
                  <a:moveTo>
                    <a:pt x="3144" y="3513"/>
                  </a:moveTo>
                  <a:lnTo>
                    <a:pt x="5454" y="5763"/>
                  </a:lnTo>
                  <a:lnTo>
                    <a:pt x="2084" y="5763"/>
                  </a:lnTo>
                  <a:lnTo>
                    <a:pt x="1072" y="4049"/>
                  </a:lnTo>
                  <a:lnTo>
                    <a:pt x="3144" y="3513"/>
                  </a:lnTo>
                  <a:close/>
                  <a:moveTo>
                    <a:pt x="9526" y="3453"/>
                  </a:moveTo>
                  <a:lnTo>
                    <a:pt x="11490" y="3965"/>
                  </a:lnTo>
                  <a:lnTo>
                    <a:pt x="10419" y="5763"/>
                  </a:lnTo>
                  <a:lnTo>
                    <a:pt x="7144" y="5763"/>
                  </a:lnTo>
                  <a:lnTo>
                    <a:pt x="9526" y="3453"/>
                  </a:lnTo>
                  <a:close/>
                  <a:moveTo>
                    <a:pt x="10526" y="6454"/>
                  </a:moveTo>
                  <a:lnTo>
                    <a:pt x="11538" y="8156"/>
                  </a:lnTo>
                  <a:lnTo>
                    <a:pt x="9466" y="8692"/>
                  </a:lnTo>
                  <a:lnTo>
                    <a:pt x="7168" y="6454"/>
                  </a:lnTo>
                  <a:close/>
                  <a:moveTo>
                    <a:pt x="5454" y="6454"/>
                  </a:moveTo>
                  <a:lnTo>
                    <a:pt x="3072" y="8751"/>
                  </a:lnTo>
                  <a:lnTo>
                    <a:pt x="1108" y="8251"/>
                  </a:lnTo>
                  <a:lnTo>
                    <a:pt x="2179" y="6454"/>
                  </a:lnTo>
                  <a:close/>
                  <a:moveTo>
                    <a:pt x="6656" y="6942"/>
                  </a:moveTo>
                  <a:lnTo>
                    <a:pt x="9037" y="9252"/>
                  </a:lnTo>
                  <a:lnTo>
                    <a:pt x="8514" y="11157"/>
                  </a:lnTo>
                  <a:lnTo>
                    <a:pt x="6656" y="10109"/>
                  </a:lnTo>
                  <a:lnTo>
                    <a:pt x="6656" y="6942"/>
                  </a:lnTo>
                  <a:close/>
                  <a:moveTo>
                    <a:pt x="5954" y="6930"/>
                  </a:moveTo>
                  <a:lnTo>
                    <a:pt x="5954" y="10204"/>
                  </a:lnTo>
                  <a:lnTo>
                    <a:pt x="4204" y="11180"/>
                  </a:lnTo>
                  <a:lnTo>
                    <a:pt x="3656" y="9168"/>
                  </a:lnTo>
                  <a:lnTo>
                    <a:pt x="5954" y="6930"/>
                  </a:lnTo>
                  <a:close/>
                  <a:moveTo>
                    <a:pt x="8847" y="0"/>
                  </a:moveTo>
                  <a:lnTo>
                    <a:pt x="8216" y="358"/>
                  </a:lnTo>
                  <a:lnTo>
                    <a:pt x="6216" y="1477"/>
                  </a:lnTo>
                  <a:lnTo>
                    <a:pt x="4275" y="393"/>
                  </a:lnTo>
                  <a:lnTo>
                    <a:pt x="3656" y="36"/>
                  </a:lnTo>
                  <a:lnTo>
                    <a:pt x="3453" y="715"/>
                  </a:lnTo>
                  <a:lnTo>
                    <a:pt x="2858" y="2894"/>
                  </a:lnTo>
                  <a:lnTo>
                    <a:pt x="703" y="3453"/>
                  </a:lnTo>
                  <a:lnTo>
                    <a:pt x="1" y="3632"/>
                  </a:lnTo>
                  <a:lnTo>
                    <a:pt x="382" y="4251"/>
                  </a:lnTo>
                  <a:lnTo>
                    <a:pt x="1537" y="6192"/>
                  </a:lnTo>
                  <a:lnTo>
                    <a:pt x="417" y="8073"/>
                  </a:lnTo>
                  <a:lnTo>
                    <a:pt x="48" y="8680"/>
                  </a:lnTo>
                  <a:lnTo>
                    <a:pt x="751" y="8859"/>
                  </a:lnTo>
                  <a:lnTo>
                    <a:pt x="2977" y="9442"/>
                  </a:lnTo>
                  <a:lnTo>
                    <a:pt x="3561" y="11538"/>
                  </a:lnTo>
                  <a:lnTo>
                    <a:pt x="3751" y="12228"/>
                  </a:lnTo>
                  <a:lnTo>
                    <a:pt x="4382" y="11871"/>
                  </a:lnTo>
                  <a:lnTo>
                    <a:pt x="6394" y="10752"/>
                  </a:lnTo>
                  <a:lnTo>
                    <a:pt x="8323" y="11835"/>
                  </a:lnTo>
                  <a:lnTo>
                    <a:pt x="8954" y="12192"/>
                  </a:lnTo>
                  <a:lnTo>
                    <a:pt x="9145" y="11514"/>
                  </a:lnTo>
                  <a:lnTo>
                    <a:pt x="9740" y="9335"/>
                  </a:lnTo>
                  <a:lnTo>
                    <a:pt x="11895" y="8775"/>
                  </a:lnTo>
                  <a:lnTo>
                    <a:pt x="12597" y="8597"/>
                  </a:lnTo>
                  <a:lnTo>
                    <a:pt x="12240" y="7978"/>
                  </a:lnTo>
                  <a:lnTo>
                    <a:pt x="11073" y="6037"/>
                  </a:lnTo>
                  <a:lnTo>
                    <a:pt x="12193" y="4156"/>
                  </a:lnTo>
                  <a:lnTo>
                    <a:pt x="12550" y="3548"/>
                  </a:lnTo>
                  <a:lnTo>
                    <a:pt x="11847" y="3370"/>
                  </a:lnTo>
                  <a:lnTo>
                    <a:pt x="9621" y="2786"/>
                  </a:lnTo>
                  <a:lnTo>
                    <a:pt x="9037" y="691"/>
                  </a:lnTo>
                  <a:lnTo>
                    <a:pt x="8847"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4" name="Google Shape;1194;p30"/>
            <p:cNvSpPr/>
            <p:nvPr/>
          </p:nvSpPr>
          <p:spPr>
            <a:xfrm>
              <a:off x="6700825" y="-1200025"/>
              <a:ext cx="314950" cy="305425"/>
            </a:xfrm>
            <a:custGeom>
              <a:avLst/>
              <a:gdLst/>
              <a:ahLst/>
              <a:cxnLst/>
              <a:rect l="l" t="t" r="r" b="b"/>
              <a:pathLst>
                <a:path w="12598" h="12217" extrusionOk="0">
                  <a:moveTo>
                    <a:pt x="4084" y="1072"/>
                  </a:moveTo>
                  <a:lnTo>
                    <a:pt x="5942" y="2108"/>
                  </a:lnTo>
                  <a:lnTo>
                    <a:pt x="5942" y="5275"/>
                  </a:lnTo>
                  <a:lnTo>
                    <a:pt x="3560" y="2977"/>
                  </a:lnTo>
                  <a:lnTo>
                    <a:pt x="4084" y="1072"/>
                  </a:lnTo>
                  <a:close/>
                  <a:moveTo>
                    <a:pt x="8406" y="1037"/>
                  </a:moveTo>
                  <a:lnTo>
                    <a:pt x="8954" y="3049"/>
                  </a:lnTo>
                  <a:lnTo>
                    <a:pt x="6644" y="5299"/>
                  </a:lnTo>
                  <a:lnTo>
                    <a:pt x="6644" y="2025"/>
                  </a:lnTo>
                  <a:lnTo>
                    <a:pt x="8406" y="1037"/>
                  </a:lnTo>
                  <a:close/>
                  <a:moveTo>
                    <a:pt x="3132" y="3525"/>
                  </a:moveTo>
                  <a:lnTo>
                    <a:pt x="5442" y="5775"/>
                  </a:lnTo>
                  <a:lnTo>
                    <a:pt x="2072" y="5775"/>
                  </a:lnTo>
                  <a:lnTo>
                    <a:pt x="1060" y="4061"/>
                  </a:lnTo>
                  <a:lnTo>
                    <a:pt x="3132" y="3525"/>
                  </a:lnTo>
                  <a:close/>
                  <a:moveTo>
                    <a:pt x="9514" y="3466"/>
                  </a:moveTo>
                  <a:lnTo>
                    <a:pt x="11478" y="3966"/>
                  </a:lnTo>
                  <a:lnTo>
                    <a:pt x="10407" y="5775"/>
                  </a:lnTo>
                  <a:lnTo>
                    <a:pt x="7132" y="5775"/>
                  </a:lnTo>
                  <a:lnTo>
                    <a:pt x="9514" y="3466"/>
                  </a:lnTo>
                  <a:close/>
                  <a:moveTo>
                    <a:pt x="10514" y="6454"/>
                  </a:moveTo>
                  <a:lnTo>
                    <a:pt x="11526" y="8168"/>
                  </a:lnTo>
                  <a:lnTo>
                    <a:pt x="9454" y="8704"/>
                  </a:lnTo>
                  <a:lnTo>
                    <a:pt x="7156" y="6454"/>
                  </a:lnTo>
                  <a:close/>
                  <a:moveTo>
                    <a:pt x="5442" y="6454"/>
                  </a:moveTo>
                  <a:lnTo>
                    <a:pt x="3060" y="8764"/>
                  </a:lnTo>
                  <a:lnTo>
                    <a:pt x="1096" y="8252"/>
                  </a:lnTo>
                  <a:lnTo>
                    <a:pt x="2167" y="6454"/>
                  </a:lnTo>
                  <a:close/>
                  <a:moveTo>
                    <a:pt x="6644" y="6942"/>
                  </a:moveTo>
                  <a:lnTo>
                    <a:pt x="9025" y="9252"/>
                  </a:lnTo>
                  <a:lnTo>
                    <a:pt x="8502" y="11157"/>
                  </a:lnTo>
                  <a:lnTo>
                    <a:pt x="6644" y="10121"/>
                  </a:lnTo>
                  <a:lnTo>
                    <a:pt x="6644" y="6942"/>
                  </a:lnTo>
                  <a:close/>
                  <a:moveTo>
                    <a:pt x="5942" y="6930"/>
                  </a:moveTo>
                  <a:lnTo>
                    <a:pt x="5942" y="10204"/>
                  </a:lnTo>
                  <a:lnTo>
                    <a:pt x="4192" y="11193"/>
                  </a:lnTo>
                  <a:lnTo>
                    <a:pt x="3644" y="9181"/>
                  </a:lnTo>
                  <a:lnTo>
                    <a:pt x="5942" y="6930"/>
                  </a:lnTo>
                  <a:close/>
                  <a:moveTo>
                    <a:pt x="8847" y="1"/>
                  </a:moveTo>
                  <a:lnTo>
                    <a:pt x="8216" y="358"/>
                  </a:lnTo>
                  <a:lnTo>
                    <a:pt x="6216" y="1465"/>
                  </a:lnTo>
                  <a:lnTo>
                    <a:pt x="4275" y="382"/>
                  </a:lnTo>
                  <a:lnTo>
                    <a:pt x="3656" y="25"/>
                  </a:lnTo>
                  <a:lnTo>
                    <a:pt x="3453" y="715"/>
                  </a:lnTo>
                  <a:lnTo>
                    <a:pt x="2858" y="2882"/>
                  </a:lnTo>
                  <a:lnTo>
                    <a:pt x="703" y="3454"/>
                  </a:lnTo>
                  <a:lnTo>
                    <a:pt x="1" y="3632"/>
                  </a:lnTo>
                  <a:lnTo>
                    <a:pt x="382" y="4239"/>
                  </a:lnTo>
                  <a:lnTo>
                    <a:pt x="1536" y="6192"/>
                  </a:lnTo>
                  <a:lnTo>
                    <a:pt x="417" y="8061"/>
                  </a:lnTo>
                  <a:lnTo>
                    <a:pt x="48" y="8680"/>
                  </a:lnTo>
                  <a:lnTo>
                    <a:pt x="751" y="8859"/>
                  </a:lnTo>
                  <a:lnTo>
                    <a:pt x="2977" y="9431"/>
                  </a:lnTo>
                  <a:lnTo>
                    <a:pt x="3560" y="11538"/>
                  </a:lnTo>
                  <a:lnTo>
                    <a:pt x="3751" y="12217"/>
                  </a:lnTo>
                  <a:lnTo>
                    <a:pt x="4382" y="11859"/>
                  </a:lnTo>
                  <a:lnTo>
                    <a:pt x="6394" y="10740"/>
                  </a:lnTo>
                  <a:lnTo>
                    <a:pt x="8323" y="11836"/>
                  </a:lnTo>
                  <a:lnTo>
                    <a:pt x="8954" y="12193"/>
                  </a:lnTo>
                  <a:lnTo>
                    <a:pt x="9145" y="11502"/>
                  </a:lnTo>
                  <a:lnTo>
                    <a:pt x="9740" y="9335"/>
                  </a:lnTo>
                  <a:lnTo>
                    <a:pt x="11895" y="8764"/>
                  </a:lnTo>
                  <a:lnTo>
                    <a:pt x="12597" y="8585"/>
                  </a:lnTo>
                  <a:lnTo>
                    <a:pt x="12240" y="7978"/>
                  </a:lnTo>
                  <a:lnTo>
                    <a:pt x="11085" y="6025"/>
                  </a:lnTo>
                  <a:lnTo>
                    <a:pt x="12193" y="4156"/>
                  </a:lnTo>
                  <a:lnTo>
                    <a:pt x="12550" y="3537"/>
                  </a:lnTo>
                  <a:lnTo>
                    <a:pt x="11859" y="3358"/>
                  </a:lnTo>
                  <a:lnTo>
                    <a:pt x="9621" y="2775"/>
                  </a:lnTo>
                  <a:lnTo>
                    <a:pt x="9037" y="679"/>
                  </a:lnTo>
                  <a:lnTo>
                    <a:pt x="8847"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5" name="Google Shape;1195;p30"/>
            <p:cNvSpPr/>
            <p:nvPr/>
          </p:nvSpPr>
          <p:spPr>
            <a:xfrm>
              <a:off x="7647075" y="-894325"/>
              <a:ext cx="311975" cy="305725"/>
            </a:xfrm>
            <a:custGeom>
              <a:avLst/>
              <a:gdLst/>
              <a:ahLst/>
              <a:cxnLst/>
              <a:rect l="l" t="t" r="r" b="b"/>
              <a:pathLst>
                <a:path w="12479" h="12229" extrusionOk="0">
                  <a:moveTo>
                    <a:pt x="4084" y="1084"/>
                  </a:moveTo>
                  <a:lnTo>
                    <a:pt x="5942" y="2132"/>
                  </a:lnTo>
                  <a:lnTo>
                    <a:pt x="5942" y="5299"/>
                  </a:lnTo>
                  <a:lnTo>
                    <a:pt x="3560" y="2989"/>
                  </a:lnTo>
                  <a:lnTo>
                    <a:pt x="4084" y="1084"/>
                  </a:lnTo>
                  <a:close/>
                  <a:moveTo>
                    <a:pt x="8394" y="1048"/>
                  </a:moveTo>
                  <a:lnTo>
                    <a:pt x="8954" y="3048"/>
                  </a:lnTo>
                  <a:lnTo>
                    <a:pt x="6644" y="5299"/>
                  </a:lnTo>
                  <a:lnTo>
                    <a:pt x="6644" y="2025"/>
                  </a:lnTo>
                  <a:lnTo>
                    <a:pt x="8394" y="1048"/>
                  </a:lnTo>
                  <a:close/>
                  <a:moveTo>
                    <a:pt x="3132" y="3525"/>
                  </a:moveTo>
                  <a:lnTo>
                    <a:pt x="5442" y="5775"/>
                  </a:lnTo>
                  <a:lnTo>
                    <a:pt x="2072" y="5775"/>
                  </a:lnTo>
                  <a:lnTo>
                    <a:pt x="1060" y="4061"/>
                  </a:lnTo>
                  <a:lnTo>
                    <a:pt x="3132" y="3525"/>
                  </a:lnTo>
                  <a:close/>
                  <a:moveTo>
                    <a:pt x="9514" y="3465"/>
                  </a:moveTo>
                  <a:lnTo>
                    <a:pt x="11478" y="3977"/>
                  </a:lnTo>
                  <a:lnTo>
                    <a:pt x="10407" y="5775"/>
                  </a:lnTo>
                  <a:lnTo>
                    <a:pt x="7132" y="5775"/>
                  </a:lnTo>
                  <a:lnTo>
                    <a:pt x="9514" y="3465"/>
                  </a:lnTo>
                  <a:close/>
                  <a:moveTo>
                    <a:pt x="10514" y="6466"/>
                  </a:moveTo>
                  <a:lnTo>
                    <a:pt x="11526" y="8168"/>
                  </a:lnTo>
                  <a:lnTo>
                    <a:pt x="9454" y="8704"/>
                  </a:lnTo>
                  <a:lnTo>
                    <a:pt x="7144" y="6466"/>
                  </a:lnTo>
                  <a:close/>
                  <a:moveTo>
                    <a:pt x="5442" y="6466"/>
                  </a:moveTo>
                  <a:lnTo>
                    <a:pt x="3060" y="8763"/>
                  </a:lnTo>
                  <a:lnTo>
                    <a:pt x="1096" y="8263"/>
                  </a:lnTo>
                  <a:lnTo>
                    <a:pt x="2167" y="6466"/>
                  </a:lnTo>
                  <a:close/>
                  <a:moveTo>
                    <a:pt x="6644" y="6954"/>
                  </a:moveTo>
                  <a:lnTo>
                    <a:pt x="9025" y="9264"/>
                  </a:lnTo>
                  <a:lnTo>
                    <a:pt x="8502" y="11169"/>
                  </a:lnTo>
                  <a:lnTo>
                    <a:pt x="6644" y="10121"/>
                  </a:lnTo>
                  <a:lnTo>
                    <a:pt x="6644" y="6954"/>
                  </a:lnTo>
                  <a:close/>
                  <a:moveTo>
                    <a:pt x="5942" y="6942"/>
                  </a:moveTo>
                  <a:lnTo>
                    <a:pt x="5942" y="10216"/>
                  </a:lnTo>
                  <a:lnTo>
                    <a:pt x="4191" y="11192"/>
                  </a:lnTo>
                  <a:lnTo>
                    <a:pt x="3632" y="9180"/>
                  </a:lnTo>
                  <a:lnTo>
                    <a:pt x="5942" y="6942"/>
                  </a:lnTo>
                  <a:close/>
                  <a:moveTo>
                    <a:pt x="8847" y="0"/>
                  </a:moveTo>
                  <a:lnTo>
                    <a:pt x="8216" y="358"/>
                  </a:lnTo>
                  <a:lnTo>
                    <a:pt x="6216" y="1477"/>
                  </a:lnTo>
                  <a:lnTo>
                    <a:pt x="4275" y="393"/>
                  </a:lnTo>
                  <a:lnTo>
                    <a:pt x="3656" y="36"/>
                  </a:lnTo>
                  <a:lnTo>
                    <a:pt x="3453" y="715"/>
                  </a:lnTo>
                  <a:lnTo>
                    <a:pt x="2858" y="2894"/>
                  </a:lnTo>
                  <a:lnTo>
                    <a:pt x="703" y="3453"/>
                  </a:lnTo>
                  <a:lnTo>
                    <a:pt x="0" y="3632"/>
                  </a:lnTo>
                  <a:lnTo>
                    <a:pt x="381" y="4251"/>
                  </a:lnTo>
                  <a:lnTo>
                    <a:pt x="1536" y="6192"/>
                  </a:lnTo>
                  <a:lnTo>
                    <a:pt x="417" y="8073"/>
                  </a:lnTo>
                  <a:lnTo>
                    <a:pt x="48" y="8680"/>
                  </a:lnTo>
                  <a:lnTo>
                    <a:pt x="751" y="8859"/>
                  </a:lnTo>
                  <a:lnTo>
                    <a:pt x="2977" y="9442"/>
                  </a:lnTo>
                  <a:lnTo>
                    <a:pt x="3560" y="11538"/>
                  </a:lnTo>
                  <a:lnTo>
                    <a:pt x="3751" y="12228"/>
                  </a:lnTo>
                  <a:lnTo>
                    <a:pt x="4382" y="11871"/>
                  </a:lnTo>
                  <a:lnTo>
                    <a:pt x="6394" y="10752"/>
                  </a:lnTo>
                  <a:lnTo>
                    <a:pt x="8323" y="11835"/>
                  </a:lnTo>
                  <a:lnTo>
                    <a:pt x="8954" y="12192"/>
                  </a:lnTo>
                  <a:lnTo>
                    <a:pt x="9144" y="11514"/>
                  </a:lnTo>
                  <a:lnTo>
                    <a:pt x="9740" y="9335"/>
                  </a:lnTo>
                  <a:lnTo>
                    <a:pt x="11895" y="8775"/>
                  </a:lnTo>
                  <a:lnTo>
                    <a:pt x="12478" y="8621"/>
                  </a:lnTo>
                  <a:lnTo>
                    <a:pt x="12478" y="8371"/>
                  </a:lnTo>
                  <a:lnTo>
                    <a:pt x="12240" y="7978"/>
                  </a:lnTo>
                  <a:lnTo>
                    <a:pt x="11073" y="6037"/>
                  </a:lnTo>
                  <a:lnTo>
                    <a:pt x="12192" y="4156"/>
                  </a:lnTo>
                  <a:lnTo>
                    <a:pt x="12466" y="3691"/>
                  </a:lnTo>
                  <a:lnTo>
                    <a:pt x="12466" y="3513"/>
                  </a:lnTo>
                  <a:lnTo>
                    <a:pt x="11847" y="3346"/>
                  </a:lnTo>
                  <a:lnTo>
                    <a:pt x="9621" y="2787"/>
                  </a:lnTo>
                  <a:lnTo>
                    <a:pt x="9037" y="691"/>
                  </a:lnTo>
                  <a:lnTo>
                    <a:pt x="8847"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6" name="Google Shape;1196;p30"/>
            <p:cNvSpPr/>
            <p:nvPr/>
          </p:nvSpPr>
          <p:spPr>
            <a:xfrm>
              <a:off x="7647075" y="-1200025"/>
              <a:ext cx="311675" cy="305425"/>
            </a:xfrm>
            <a:custGeom>
              <a:avLst/>
              <a:gdLst/>
              <a:ahLst/>
              <a:cxnLst/>
              <a:rect l="l" t="t" r="r" b="b"/>
              <a:pathLst>
                <a:path w="12467" h="12217" extrusionOk="0">
                  <a:moveTo>
                    <a:pt x="4084" y="1072"/>
                  </a:moveTo>
                  <a:lnTo>
                    <a:pt x="5942" y="2108"/>
                  </a:lnTo>
                  <a:lnTo>
                    <a:pt x="5942" y="5275"/>
                  </a:lnTo>
                  <a:lnTo>
                    <a:pt x="3560" y="2977"/>
                  </a:lnTo>
                  <a:lnTo>
                    <a:pt x="4084" y="1072"/>
                  </a:lnTo>
                  <a:close/>
                  <a:moveTo>
                    <a:pt x="8394" y="1037"/>
                  </a:moveTo>
                  <a:lnTo>
                    <a:pt x="8954" y="3049"/>
                  </a:lnTo>
                  <a:lnTo>
                    <a:pt x="6644" y="5299"/>
                  </a:lnTo>
                  <a:lnTo>
                    <a:pt x="6644" y="2025"/>
                  </a:lnTo>
                  <a:lnTo>
                    <a:pt x="8394" y="1037"/>
                  </a:lnTo>
                  <a:close/>
                  <a:moveTo>
                    <a:pt x="3132" y="3525"/>
                  </a:moveTo>
                  <a:lnTo>
                    <a:pt x="5442" y="5775"/>
                  </a:lnTo>
                  <a:lnTo>
                    <a:pt x="2072" y="5775"/>
                  </a:lnTo>
                  <a:lnTo>
                    <a:pt x="1060" y="4061"/>
                  </a:lnTo>
                  <a:lnTo>
                    <a:pt x="3132" y="3525"/>
                  </a:lnTo>
                  <a:close/>
                  <a:moveTo>
                    <a:pt x="9514" y="3466"/>
                  </a:moveTo>
                  <a:lnTo>
                    <a:pt x="11478" y="3966"/>
                  </a:lnTo>
                  <a:lnTo>
                    <a:pt x="10407" y="5775"/>
                  </a:lnTo>
                  <a:lnTo>
                    <a:pt x="7132" y="5775"/>
                  </a:lnTo>
                  <a:lnTo>
                    <a:pt x="9514" y="3466"/>
                  </a:lnTo>
                  <a:close/>
                  <a:moveTo>
                    <a:pt x="10514" y="6454"/>
                  </a:moveTo>
                  <a:lnTo>
                    <a:pt x="11526" y="8168"/>
                  </a:lnTo>
                  <a:lnTo>
                    <a:pt x="9454" y="8704"/>
                  </a:lnTo>
                  <a:lnTo>
                    <a:pt x="7144" y="6454"/>
                  </a:lnTo>
                  <a:close/>
                  <a:moveTo>
                    <a:pt x="5442" y="6454"/>
                  </a:moveTo>
                  <a:lnTo>
                    <a:pt x="3060" y="8764"/>
                  </a:lnTo>
                  <a:lnTo>
                    <a:pt x="1096" y="8252"/>
                  </a:lnTo>
                  <a:lnTo>
                    <a:pt x="2167" y="6454"/>
                  </a:lnTo>
                  <a:close/>
                  <a:moveTo>
                    <a:pt x="6644" y="6942"/>
                  </a:moveTo>
                  <a:lnTo>
                    <a:pt x="9025" y="9252"/>
                  </a:lnTo>
                  <a:lnTo>
                    <a:pt x="8502" y="11157"/>
                  </a:lnTo>
                  <a:lnTo>
                    <a:pt x="6644" y="10121"/>
                  </a:lnTo>
                  <a:lnTo>
                    <a:pt x="6644" y="6942"/>
                  </a:lnTo>
                  <a:close/>
                  <a:moveTo>
                    <a:pt x="5942" y="6930"/>
                  </a:moveTo>
                  <a:lnTo>
                    <a:pt x="5942" y="10204"/>
                  </a:lnTo>
                  <a:lnTo>
                    <a:pt x="4191" y="11193"/>
                  </a:lnTo>
                  <a:lnTo>
                    <a:pt x="3632" y="9181"/>
                  </a:lnTo>
                  <a:lnTo>
                    <a:pt x="5942" y="6930"/>
                  </a:lnTo>
                  <a:close/>
                  <a:moveTo>
                    <a:pt x="8847" y="1"/>
                  </a:moveTo>
                  <a:lnTo>
                    <a:pt x="8216" y="358"/>
                  </a:lnTo>
                  <a:lnTo>
                    <a:pt x="6204" y="1465"/>
                  </a:lnTo>
                  <a:lnTo>
                    <a:pt x="4275" y="382"/>
                  </a:lnTo>
                  <a:lnTo>
                    <a:pt x="3644" y="25"/>
                  </a:lnTo>
                  <a:lnTo>
                    <a:pt x="3453" y="715"/>
                  </a:lnTo>
                  <a:lnTo>
                    <a:pt x="2858" y="2882"/>
                  </a:lnTo>
                  <a:lnTo>
                    <a:pt x="703" y="3454"/>
                  </a:lnTo>
                  <a:lnTo>
                    <a:pt x="0" y="3632"/>
                  </a:lnTo>
                  <a:lnTo>
                    <a:pt x="358" y="4239"/>
                  </a:lnTo>
                  <a:lnTo>
                    <a:pt x="1524" y="6192"/>
                  </a:lnTo>
                  <a:lnTo>
                    <a:pt x="405" y="8061"/>
                  </a:lnTo>
                  <a:lnTo>
                    <a:pt x="36" y="8680"/>
                  </a:lnTo>
                  <a:lnTo>
                    <a:pt x="727" y="8847"/>
                  </a:lnTo>
                  <a:lnTo>
                    <a:pt x="2965" y="9431"/>
                  </a:lnTo>
                  <a:lnTo>
                    <a:pt x="3549" y="11526"/>
                  </a:lnTo>
                  <a:lnTo>
                    <a:pt x="3739" y="12217"/>
                  </a:lnTo>
                  <a:lnTo>
                    <a:pt x="4370" y="11859"/>
                  </a:lnTo>
                  <a:lnTo>
                    <a:pt x="6370" y="10740"/>
                  </a:lnTo>
                  <a:lnTo>
                    <a:pt x="8311" y="11836"/>
                  </a:lnTo>
                  <a:lnTo>
                    <a:pt x="8930" y="12193"/>
                  </a:lnTo>
                  <a:lnTo>
                    <a:pt x="9133" y="11502"/>
                  </a:lnTo>
                  <a:lnTo>
                    <a:pt x="9728" y="9323"/>
                  </a:lnTo>
                  <a:lnTo>
                    <a:pt x="11883" y="8764"/>
                  </a:lnTo>
                  <a:lnTo>
                    <a:pt x="12466" y="8609"/>
                  </a:lnTo>
                  <a:lnTo>
                    <a:pt x="12466" y="8359"/>
                  </a:lnTo>
                  <a:lnTo>
                    <a:pt x="12228" y="7978"/>
                  </a:lnTo>
                  <a:lnTo>
                    <a:pt x="11061" y="6025"/>
                  </a:lnTo>
                  <a:lnTo>
                    <a:pt x="12181" y="4144"/>
                  </a:lnTo>
                  <a:lnTo>
                    <a:pt x="12466" y="3704"/>
                  </a:lnTo>
                  <a:lnTo>
                    <a:pt x="12466" y="3525"/>
                  </a:lnTo>
                  <a:lnTo>
                    <a:pt x="11847" y="3358"/>
                  </a:lnTo>
                  <a:lnTo>
                    <a:pt x="9621" y="2775"/>
                  </a:lnTo>
                  <a:lnTo>
                    <a:pt x="9037" y="679"/>
                  </a:lnTo>
                  <a:lnTo>
                    <a:pt x="8847"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7" name="Google Shape;1197;p30"/>
            <p:cNvSpPr/>
            <p:nvPr/>
          </p:nvSpPr>
          <p:spPr>
            <a:xfrm>
              <a:off x="7329475" y="-894025"/>
              <a:ext cx="314650" cy="305725"/>
            </a:xfrm>
            <a:custGeom>
              <a:avLst/>
              <a:gdLst/>
              <a:ahLst/>
              <a:cxnLst/>
              <a:rect l="l" t="t" r="r" b="b"/>
              <a:pathLst>
                <a:path w="12586" h="12229" extrusionOk="0">
                  <a:moveTo>
                    <a:pt x="4096" y="1072"/>
                  </a:moveTo>
                  <a:lnTo>
                    <a:pt x="5954" y="2120"/>
                  </a:lnTo>
                  <a:lnTo>
                    <a:pt x="5954" y="5287"/>
                  </a:lnTo>
                  <a:lnTo>
                    <a:pt x="3572" y="2977"/>
                  </a:lnTo>
                  <a:lnTo>
                    <a:pt x="4096" y="1072"/>
                  </a:lnTo>
                  <a:close/>
                  <a:moveTo>
                    <a:pt x="8406" y="1036"/>
                  </a:moveTo>
                  <a:lnTo>
                    <a:pt x="8954" y="3036"/>
                  </a:lnTo>
                  <a:lnTo>
                    <a:pt x="6656" y="5287"/>
                  </a:lnTo>
                  <a:lnTo>
                    <a:pt x="6656" y="2013"/>
                  </a:lnTo>
                  <a:lnTo>
                    <a:pt x="8406" y="1036"/>
                  </a:lnTo>
                  <a:close/>
                  <a:moveTo>
                    <a:pt x="3144" y="3513"/>
                  </a:moveTo>
                  <a:lnTo>
                    <a:pt x="5442" y="5763"/>
                  </a:lnTo>
                  <a:lnTo>
                    <a:pt x="2084" y="5763"/>
                  </a:lnTo>
                  <a:lnTo>
                    <a:pt x="1072" y="4049"/>
                  </a:lnTo>
                  <a:lnTo>
                    <a:pt x="3144" y="3513"/>
                  </a:lnTo>
                  <a:close/>
                  <a:moveTo>
                    <a:pt x="9526" y="3453"/>
                  </a:moveTo>
                  <a:lnTo>
                    <a:pt x="11490" y="3965"/>
                  </a:lnTo>
                  <a:lnTo>
                    <a:pt x="10418" y="5763"/>
                  </a:lnTo>
                  <a:lnTo>
                    <a:pt x="7144" y="5763"/>
                  </a:lnTo>
                  <a:lnTo>
                    <a:pt x="9526" y="3453"/>
                  </a:lnTo>
                  <a:close/>
                  <a:moveTo>
                    <a:pt x="10526" y="6454"/>
                  </a:moveTo>
                  <a:lnTo>
                    <a:pt x="11538" y="8156"/>
                  </a:lnTo>
                  <a:lnTo>
                    <a:pt x="9466" y="8692"/>
                  </a:lnTo>
                  <a:lnTo>
                    <a:pt x="7156" y="6454"/>
                  </a:lnTo>
                  <a:close/>
                  <a:moveTo>
                    <a:pt x="5442" y="6454"/>
                  </a:moveTo>
                  <a:lnTo>
                    <a:pt x="3060" y="8751"/>
                  </a:lnTo>
                  <a:lnTo>
                    <a:pt x="1096" y="8251"/>
                  </a:lnTo>
                  <a:lnTo>
                    <a:pt x="2167" y="6454"/>
                  </a:lnTo>
                  <a:close/>
                  <a:moveTo>
                    <a:pt x="6656" y="6942"/>
                  </a:moveTo>
                  <a:lnTo>
                    <a:pt x="9037" y="9252"/>
                  </a:lnTo>
                  <a:lnTo>
                    <a:pt x="8513" y="11157"/>
                  </a:lnTo>
                  <a:lnTo>
                    <a:pt x="6656" y="10109"/>
                  </a:lnTo>
                  <a:lnTo>
                    <a:pt x="6656" y="6942"/>
                  </a:lnTo>
                  <a:close/>
                  <a:moveTo>
                    <a:pt x="5954" y="6930"/>
                  </a:moveTo>
                  <a:lnTo>
                    <a:pt x="5954" y="10204"/>
                  </a:lnTo>
                  <a:lnTo>
                    <a:pt x="4192" y="11180"/>
                  </a:lnTo>
                  <a:lnTo>
                    <a:pt x="3644" y="9168"/>
                  </a:lnTo>
                  <a:lnTo>
                    <a:pt x="5954" y="6930"/>
                  </a:lnTo>
                  <a:close/>
                  <a:moveTo>
                    <a:pt x="8835" y="0"/>
                  </a:moveTo>
                  <a:lnTo>
                    <a:pt x="8216" y="358"/>
                  </a:lnTo>
                  <a:lnTo>
                    <a:pt x="6204" y="1477"/>
                  </a:lnTo>
                  <a:lnTo>
                    <a:pt x="4275" y="393"/>
                  </a:lnTo>
                  <a:lnTo>
                    <a:pt x="3644" y="36"/>
                  </a:lnTo>
                  <a:lnTo>
                    <a:pt x="3453" y="715"/>
                  </a:lnTo>
                  <a:lnTo>
                    <a:pt x="2858" y="2894"/>
                  </a:lnTo>
                  <a:lnTo>
                    <a:pt x="703" y="3453"/>
                  </a:lnTo>
                  <a:lnTo>
                    <a:pt x="1" y="3632"/>
                  </a:lnTo>
                  <a:lnTo>
                    <a:pt x="370" y="4251"/>
                  </a:lnTo>
                  <a:lnTo>
                    <a:pt x="1525" y="6192"/>
                  </a:lnTo>
                  <a:lnTo>
                    <a:pt x="417" y="8073"/>
                  </a:lnTo>
                  <a:lnTo>
                    <a:pt x="36" y="8680"/>
                  </a:lnTo>
                  <a:lnTo>
                    <a:pt x="739" y="8859"/>
                  </a:lnTo>
                  <a:lnTo>
                    <a:pt x="2977" y="9442"/>
                  </a:lnTo>
                  <a:lnTo>
                    <a:pt x="3560" y="11538"/>
                  </a:lnTo>
                  <a:lnTo>
                    <a:pt x="3751" y="12228"/>
                  </a:lnTo>
                  <a:lnTo>
                    <a:pt x="4370" y="11871"/>
                  </a:lnTo>
                  <a:lnTo>
                    <a:pt x="6382" y="10752"/>
                  </a:lnTo>
                  <a:lnTo>
                    <a:pt x="8323" y="11835"/>
                  </a:lnTo>
                  <a:lnTo>
                    <a:pt x="8942" y="12192"/>
                  </a:lnTo>
                  <a:lnTo>
                    <a:pt x="9133" y="11514"/>
                  </a:lnTo>
                  <a:lnTo>
                    <a:pt x="9728" y="9335"/>
                  </a:lnTo>
                  <a:lnTo>
                    <a:pt x="11895" y="8775"/>
                  </a:lnTo>
                  <a:lnTo>
                    <a:pt x="12585" y="8597"/>
                  </a:lnTo>
                  <a:lnTo>
                    <a:pt x="12228" y="7978"/>
                  </a:lnTo>
                  <a:lnTo>
                    <a:pt x="11073" y="6037"/>
                  </a:lnTo>
                  <a:lnTo>
                    <a:pt x="12193" y="4156"/>
                  </a:lnTo>
                  <a:lnTo>
                    <a:pt x="12550" y="3548"/>
                  </a:lnTo>
                  <a:lnTo>
                    <a:pt x="11847" y="3370"/>
                  </a:lnTo>
                  <a:lnTo>
                    <a:pt x="9609" y="2786"/>
                  </a:lnTo>
                  <a:lnTo>
                    <a:pt x="9037" y="691"/>
                  </a:lnTo>
                  <a:lnTo>
                    <a:pt x="883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8" name="Google Shape;1198;p30"/>
            <p:cNvSpPr/>
            <p:nvPr/>
          </p:nvSpPr>
          <p:spPr>
            <a:xfrm>
              <a:off x="7329775" y="-1200025"/>
              <a:ext cx="314950" cy="305425"/>
            </a:xfrm>
            <a:custGeom>
              <a:avLst/>
              <a:gdLst/>
              <a:ahLst/>
              <a:cxnLst/>
              <a:rect l="l" t="t" r="r" b="b"/>
              <a:pathLst>
                <a:path w="12598" h="12217" extrusionOk="0">
                  <a:moveTo>
                    <a:pt x="4084" y="1072"/>
                  </a:moveTo>
                  <a:lnTo>
                    <a:pt x="5942" y="2108"/>
                  </a:lnTo>
                  <a:lnTo>
                    <a:pt x="5942" y="5275"/>
                  </a:lnTo>
                  <a:lnTo>
                    <a:pt x="3560" y="2977"/>
                  </a:lnTo>
                  <a:lnTo>
                    <a:pt x="4084" y="1072"/>
                  </a:lnTo>
                  <a:close/>
                  <a:moveTo>
                    <a:pt x="8394" y="1037"/>
                  </a:moveTo>
                  <a:lnTo>
                    <a:pt x="8942" y="3049"/>
                  </a:lnTo>
                  <a:lnTo>
                    <a:pt x="6644" y="5299"/>
                  </a:lnTo>
                  <a:lnTo>
                    <a:pt x="6644" y="2025"/>
                  </a:lnTo>
                  <a:lnTo>
                    <a:pt x="8394" y="1037"/>
                  </a:lnTo>
                  <a:close/>
                  <a:moveTo>
                    <a:pt x="3132" y="3525"/>
                  </a:moveTo>
                  <a:lnTo>
                    <a:pt x="5430" y="5775"/>
                  </a:lnTo>
                  <a:lnTo>
                    <a:pt x="2072" y="5775"/>
                  </a:lnTo>
                  <a:lnTo>
                    <a:pt x="1060" y="4061"/>
                  </a:lnTo>
                  <a:lnTo>
                    <a:pt x="3132" y="3525"/>
                  </a:lnTo>
                  <a:close/>
                  <a:moveTo>
                    <a:pt x="9514" y="3466"/>
                  </a:moveTo>
                  <a:lnTo>
                    <a:pt x="11478" y="3966"/>
                  </a:lnTo>
                  <a:lnTo>
                    <a:pt x="10406" y="5775"/>
                  </a:lnTo>
                  <a:lnTo>
                    <a:pt x="7132" y="5775"/>
                  </a:lnTo>
                  <a:lnTo>
                    <a:pt x="9514" y="3466"/>
                  </a:lnTo>
                  <a:close/>
                  <a:moveTo>
                    <a:pt x="10514" y="6454"/>
                  </a:moveTo>
                  <a:lnTo>
                    <a:pt x="11526" y="8168"/>
                  </a:lnTo>
                  <a:lnTo>
                    <a:pt x="9454" y="8704"/>
                  </a:lnTo>
                  <a:lnTo>
                    <a:pt x="7144" y="6454"/>
                  </a:lnTo>
                  <a:close/>
                  <a:moveTo>
                    <a:pt x="5430" y="6454"/>
                  </a:moveTo>
                  <a:lnTo>
                    <a:pt x="3048" y="8764"/>
                  </a:lnTo>
                  <a:lnTo>
                    <a:pt x="1084" y="8252"/>
                  </a:lnTo>
                  <a:lnTo>
                    <a:pt x="2155" y="6454"/>
                  </a:lnTo>
                  <a:close/>
                  <a:moveTo>
                    <a:pt x="6644" y="6942"/>
                  </a:moveTo>
                  <a:lnTo>
                    <a:pt x="9025" y="9252"/>
                  </a:lnTo>
                  <a:lnTo>
                    <a:pt x="8501" y="11157"/>
                  </a:lnTo>
                  <a:lnTo>
                    <a:pt x="6644" y="10121"/>
                  </a:lnTo>
                  <a:lnTo>
                    <a:pt x="6644" y="6942"/>
                  </a:lnTo>
                  <a:close/>
                  <a:moveTo>
                    <a:pt x="5942" y="6930"/>
                  </a:moveTo>
                  <a:lnTo>
                    <a:pt x="5942" y="10204"/>
                  </a:lnTo>
                  <a:lnTo>
                    <a:pt x="4180" y="11193"/>
                  </a:lnTo>
                  <a:lnTo>
                    <a:pt x="3632" y="9181"/>
                  </a:lnTo>
                  <a:lnTo>
                    <a:pt x="5942" y="6930"/>
                  </a:lnTo>
                  <a:close/>
                  <a:moveTo>
                    <a:pt x="8847" y="1"/>
                  </a:moveTo>
                  <a:lnTo>
                    <a:pt x="8216" y="358"/>
                  </a:lnTo>
                  <a:lnTo>
                    <a:pt x="6204" y="1465"/>
                  </a:lnTo>
                  <a:lnTo>
                    <a:pt x="4275" y="382"/>
                  </a:lnTo>
                  <a:lnTo>
                    <a:pt x="3644" y="25"/>
                  </a:lnTo>
                  <a:lnTo>
                    <a:pt x="3453" y="715"/>
                  </a:lnTo>
                  <a:lnTo>
                    <a:pt x="2858" y="2882"/>
                  </a:lnTo>
                  <a:lnTo>
                    <a:pt x="703" y="3454"/>
                  </a:lnTo>
                  <a:lnTo>
                    <a:pt x="0" y="3632"/>
                  </a:lnTo>
                  <a:lnTo>
                    <a:pt x="370" y="4239"/>
                  </a:lnTo>
                  <a:lnTo>
                    <a:pt x="1536" y="6192"/>
                  </a:lnTo>
                  <a:lnTo>
                    <a:pt x="417" y="8061"/>
                  </a:lnTo>
                  <a:lnTo>
                    <a:pt x="48" y="8680"/>
                  </a:lnTo>
                  <a:lnTo>
                    <a:pt x="739" y="8859"/>
                  </a:lnTo>
                  <a:lnTo>
                    <a:pt x="2977" y="9431"/>
                  </a:lnTo>
                  <a:lnTo>
                    <a:pt x="3560" y="11538"/>
                  </a:lnTo>
                  <a:lnTo>
                    <a:pt x="3751" y="12217"/>
                  </a:lnTo>
                  <a:lnTo>
                    <a:pt x="4382" y="11859"/>
                  </a:lnTo>
                  <a:lnTo>
                    <a:pt x="6382" y="10740"/>
                  </a:lnTo>
                  <a:lnTo>
                    <a:pt x="8323" y="11836"/>
                  </a:lnTo>
                  <a:lnTo>
                    <a:pt x="8942" y="12193"/>
                  </a:lnTo>
                  <a:lnTo>
                    <a:pt x="9144" y="11502"/>
                  </a:lnTo>
                  <a:lnTo>
                    <a:pt x="9740" y="9335"/>
                  </a:lnTo>
                  <a:lnTo>
                    <a:pt x="11895" y="8764"/>
                  </a:lnTo>
                  <a:lnTo>
                    <a:pt x="12597" y="8585"/>
                  </a:lnTo>
                  <a:lnTo>
                    <a:pt x="12228" y="7978"/>
                  </a:lnTo>
                  <a:lnTo>
                    <a:pt x="11073" y="6025"/>
                  </a:lnTo>
                  <a:lnTo>
                    <a:pt x="12192" y="4156"/>
                  </a:lnTo>
                  <a:lnTo>
                    <a:pt x="12550" y="3537"/>
                  </a:lnTo>
                  <a:lnTo>
                    <a:pt x="11847" y="3358"/>
                  </a:lnTo>
                  <a:lnTo>
                    <a:pt x="9621" y="2775"/>
                  </a:lnTo>
                  <a:lnTo>
                    <a:pt x="9037" y="679"/>
                  </a:lnTo>
                  <a:lnTo>
                    <a:pt x="8847"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9" name="Google Shape;1199;p30"/>
            <p:cNvSpPr/>
            <p:nvPr/>
          </p:nvSpPr>
          <p:spPr>
            <a:xfrm>
              <a:off x="8276025" y="-894325"/>
              <a:ext cx="311675" cy="305725"/>
            </a:xfrm>
            <a:custGeom>
              <a:avLst/>
              <a:gdLst/>
              <a:ahLst/>
              <a:cxnLst/>
              <a:rect l="l" t="t" r="r" b="b"/>
              <a:pathLst>
                <a:path w="12467" h="12229" extrusionOk="0">
                  <a:moveTo>
                    <a:pt x="4072" y="1084"/>
                  </a:moveTo>
                  <a:lnTo>
                    <a:pt x="5930" y="2132"/>
                  </a:lnTo>
                  <a:lnTo>
                    <a:pt x="5930" y="5299"/>
                  </a:lnTo>
                  <a:lnTo>
                    <a:pt x="3548" y="2989"/>
                  </a:lnTo>
                  <a:lnTo>
                    <a:pt x="4072" y="1084"/>
                  </a:lnTo>
                  <a:close/>
                  <a:moveTo>
                    <a:pt x="8394" y="1048"/>
                  </a:moveTo>
                  <a:lnTo>
                    <a:pt x="8942" y="3048"/>
                  </a:lnTo>
                  <a:lnTo>
                    <a:pt x="6632" y="5299"/>
                  </a:lnTo>
                  <a:lnTo>
                    <a:pt x="6632" y="2025"/>
                  </a:lnTo>
                  <a:lnTo>
                    <a:pt x="8394" y="1048"/>
                  </a:lnTo>
                  <a:close/>
                  <a:moveTo>
                    <a:pt x="3120" y="3525"/>
                  </a:moveTo>
                  <a:lnTo>
                    <a:pt x="5430" y="5775"/>
                  </a:lnTo>
                  <a:lnTo>
                    <a:pt x="2072" y="5775"/>
                  </a:lnTo>
                  <a:lnTo>
                    <a:pt x="1060" y="4061"/>
                  </a:lnTo>
                  <a:lnTo>
                    <a:pt x="3120" y="3525"/>
                  </a:lnTo>
                  <a:close/>
                  <a:moveTo>
                    <a:pt x="9502" y="3465"/>
                  </a:moveTo>
                  <a:lnTo>
                    <a:pt x="11466" y="3977"/>
                  </a:lnTo>
                  <a:lnTo>
                    <a:pt x="10395" y="5775"/>
                  </a:lnTo>
                  <a:lnTo>
                    <a:pt x="7120" y="5775"/>
                  </a:lnTo>
                  <a:lnTo>
                    <a:pt x="9502" y="3465"/>
                  </a:lnTo>
                  <a:close/>
                  <a:moveTo>
                    <a:pt x="10502" y="6466"/>
                  </a:moveTo>
                  <a:lnTo>
                    <a:pt x="11514" y="8168"/>
                  </a:lnTo>
                  <a:lnTo>
                    <a:pt x="9442" y="8704"/>
                  </a:lnTo>
                  <a:lnTo>
                    <a:pt x="7144" y="6466"/>
                  </a:lnTo>
                  <a:close/>
                  <a:moveTo>
                    <a:pt x="5430" y="6466"/>
                  </a:moveTo>
                  <a:lnTo>
                    <a:pt x="3048" y="8763"/>
                  </a:lnTo>
                  <a:lnTo>
                    <a:pt x="1084" y="8263"/>
                  </a:lnTo>
                  <a:lnTo>
                    <a:pt x="2155" y="6466"/>
                  </a:lnTo>
                  <a:close/>
                  <a:moveTo>
                    <a:pt x="6632" y="6954"/>
                  </a:moveTo>
                  <a:lnTo>
                    <a:pt x="9013" y="9264"/>
                  </a:lnTo>
                  <a:lnTo>
                    <a:pt x="8501" y="11169"/>
                  </a:lnTo>
                  <a:lnTo>
                    <a:pt x="6632" y="10121"/>
                  </a:lnTo>
                  <a:lnTo>
                    <a:pt x="6632" y="6954"/>
                  </a:lnTo>
                  <a:close/>
                  <a:moveTo>
                    <a:pt x="5930" y="6942"/>
                  </a:moveTo>
                  <a:lnTo>
                    <a:pt x="5930" y="10216"/>
                  </a:lnTo>
                  <a:lnTo>
                    <a:pt x="4179" y="11192"/>
                  </a:lnTo>
                  <a:lnTo>
                    <a:pt x="3632" y="9180"/>
                  </a:lnTo>
                  <a:lnTo>
                    <a:pt x="5930" y="6942"/>
                  </a:lnTo>
                  <a:close/>
                  <a:moveTo>
                    <a:pt x="8835" y="0"/>
                  </a:moveTo>
                  <a:lnTo>
                    <a:pt x="8216" y="358"/>
                  </a:lnTo>
                  <a:lnTo>
                    <a:pt x="6204" y="1477"/>
                  </a:lnTo>
                  <a:lnTo>
                    <a:pt x="4275" y="393"/>
                  </a:lnTo>
                  <a:lnTo>
                    <a:pt x="3644" y="36"/>
                  </a:lnTo>
                  <a:lnTo>
                    <a:pt x="3453" y="715"/>
                  </a:lnTo>
                  <a:lnTo>
                    <a:pt x="2858" y="2894"/>
                  </a:lnTo>
                  <a:lnTo>
                    <a:pt x="703" y="3453"/>
                  </a:lnTo>
                  <a:lnTo>
                    <a:pt x="0" y="3632"/>
                  </a:lnTo>
                  <a:lnTo>
                    <a:pt x="369" y="4251"/>
                  </a:lnTo>
                  <a:lnTo>
                    <a:pt x="1536" y="6192"/>
                  </a:lnTo>
                  <a:lnTo>
                    <a:pt x="417" y="8073"/>
                  </a:lnTo>
                  <a:lnTo>
                    <a:pt x="48" y="8680"/>
                  </a:lnTo>
                  <a:lnTo>
                    <a:pt x="739" y="8859"/>
                  </a:lnTo>
                  <a:lnTo>
                    <a:pt x="2977" y="9442"/>
                  </a:lnTo>
                  <a:lnTo>
                    <a:pt x="3560" y="11538"/>
                  </a:lnTo>
                  <a:lnTo>
                    <a:pt x="3751" y="12228"/>
                  </a:lnTo>
                  <a:lnTo>
                    <a:pt x="4370" y="11871"/>
                  </a:lnTo>
                  <a:lnTo>
                    <a:pt x="6382" y="10752"/>
                  </a:lnTo>
                  <a:lnTo>
                    <a:pt x="8180" y="11764"/>
                  </a:lnTo>
                  <a:cubicBezTo>
                    <a:pt x="8525" y="11692"/>
                    <a:pt x="8859" y="11550"/>
                    <a:pt x="9180" y="11395"/>
                  </a:cubicBezTo>
                  <a:lnTo>
                    <a:pt x="9752" y="9335"/>
                  </a:lnTo>
                  <a:lnTo>
                    <a:pt x="11907" y="8775"/>
                  </a:lnTo>
                  <a:lnTo>
                    <a:pt x="12133" y="8716"/>
                  </a:lnTo>
                  <a:cubicBezTo>
                    <a:pt x="12228" y="8573"/>
                    <a:pt x="12335" y="8430"/>
                    <a:pt x="12431" y="8275"/>
                  </a:cubicBezTo>
                  <a:lnTo>
                    <a:pt x="12252" y="7966"/>
                  </a:lnTo>
                  <a:lnTo>
                    <a:pt x="11085" y="6013"/>
                  </a:lnTo>
                  <a:lnTo>
                    <a:pt x="12204" y="4144"/>
                  </a:lnTo>
                  <a:lnTo>
                    <a:pt x="12466" y="3680"/>
                  </a:lnTo>
                  <a:lnTo>
                    <a:pt x="12466" y="3501"/>
                  </a:lnTo>
                  <a:lnTo>
                    <a:pt x="11859" y="3334"/>
                  </a:lnTo>
                  <a:lnTo>
                    <a:pt x="9609" y="2787"/>
                  </a:lnTo>
                  <a:lnTo>
                    <a:pt x="9037" y="691"/>
                  </a:lnTo>
                  <a:lnTo>
                    <a:pt x="883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0" name="Google Shape;1200;p30"/>
            <p:cNvSpPr/>
            <p:nvPr/>
          </p:nvSpPr>
          <p:spPr>
            <a:xfrm>
              <a:off x="8276625" y="-1199425"/>
              <a:ext cx="311950" cy="304825"/>
            </a:xfrm>
            <a:custGeom>
              <a:avLst/>
              <a:gdLst/>
              <a:ahLst/>
              <a:cxnLst/>
              <a:rect l="l" t="t" r="r" b="b"/>
              <a:pathLst>
                <a:path w="12478" h="12193" extrusionOk="0">
                  <a:moveTo>
                    <a:pt x="4048" y="1048"/>
                  </a:moveTo>
                  <a:lnTo>
                    <a:pt x="5906" y="2084"/>
                  </a:lnTo>
                  <a:lnTo>
                    <a:pt x="5906" y="5251"/>
                  </a:lnTo>
                  <a:lnTo>
                    <a:pt x="3524" y="2953"/>
                  </a:lnTo>
                  <a:lnTo>
                    <a:pt x="4048" y="1048"/>
                  </a:lnTo>
                  <a:close/>
                  <a:moveTo>
                    <a:pt x="8370" y="1013"/>
                  </a:moveTo>
                  <a:lnTo>
                    <a:pt x="8918" y="3025"/>
                  </a:lnTo>
                  <a:lnTo>
                    <a:pt x="6608" y="5275"/>
                  </a:lnTo>
                  <a:lnTo>
                    <a:pt x="6608" y="2001"/>
                  </a:lnTo>
                  <a:lnTo>
                    <a:pt x="8370" y="1013"/>
                  </a:lnTo>
                  <a:close/>
                  <a:moveTo>
                    <a:pt x="3096" y="3501"/>
                  </a:moveTo>
                  <a:lnTo>
                    <a:pt x="5406" y="5751"/>
                  </a:lnTo>
                  <a:lnTo>
                    <a:pt x="2048" y="5751"/>
                  </a:lnTo>
                  <a:lnTo>
                    <a:pt x="1036" y="4037"/>
                  </a:lnTo>
                  <a:lnTo>
                    <a:pt x="3096" y="3501"/>
                  </a:lnTo>
                  <a:close/>
                  <a:moveTo>
                    <a:pt x="9478" y="3442"/>
                  </a:moveTo>
                  <a:lnTo>
                    <a:pt x="11442" y="3942"/>
                  </a:lnTo>
                  <a:lnTo>
                    <a:pt x="10371" y="5751"/>
                  </a:lnTo>
                  <a:lnTo>
                    <a:pt x="7096" y="5751"/>
                  </a:lnTo>
                  <a:lnTo>
                    <a:pt x="9478" y="3442"/>
                  </a:lnTo>
                  <a:close/>
                  <a:moveTo>
                    <a:pt x="10478" y="6430"/>
                  </a:moveTo>
                  <a:lnTo>
                    <a:pt x="11490" y="8144"/>
                  </a:lnTo>
                  <a:lnTo>
                    <a:pt x="9418" y="8680"/>
                  </a:lnTo>
                  <a:lnTo>
                    <a:pt x="7120" y="6430"/>
                  </a:lnTo>
                  <a:close/>
                  <a:moveTo>
                    <a:pt x="5406" y="6430"/>
                  </a:moveTo>
                  <a:lnTo>
                    <a:pt x="3024" y="8740"/>
                  </a:lnTo>
                  <a:lnTo>
                    <a:pt x="1060" y="8228"/>
                  </a:lnTo>
                  <a:lnTo>
                    <a:pt x="2131" y="6430"/>
                  </a:lnTo>
                  <a:close/>
                  <a:moveTo>
                    <a:pt x="6608" y="6918"/>
                  </a:moveTo>
                  <a:lnTo>
                    <a:pt x="8989" y="9228"/>
                  </a:lnTo>
                  <a:lnTo>
                    <a:pt x="8477" y="11133"/>
                  </a:lnTo>
                  <a:lnTo>
                    <a:pt x="6608" y="10097"/>
                  </a:lnTo>
                  <a:lnTo>
                    <a:pt x="6608" y="6918"/>
                  </a:lnTo>
                  <a:close/>
                  <a:moveTo>
                    <a:pt x="5906" y="6906"/>
                  </a:moveTo>
                  <a:lnTo>
                    <a:pt x="5906" y="10180"/>
                  </a:lnTo>
                  <a:lnTo>
                    <a:pt x="4155" y="11169"/>
                  </a:lnTo>
                  <a:lnTo>
                    <a:pt x="3608" y="9157"/>
                  </a:lnTo>
                  <a:lnTo>
                    <a:pt x="5906" y="6906"/>
                  </a:lnTo>
                  <a:close/>
                  <a:moveTo>
                    <a:pt x="3655" y="1"/>
                  </a:moveTo>
                  <a:lnTo>
                    <a:pt x="3453" y="691"/>
                  </a:lnTo>
                  <a:lnTo>
                    <a:pt x="2858" y="2858"/>
                  </a:lnTo>
                  <a:lnTo>
                    <a:pt x="703" y="3430"/>
                  </a:lnTo>
                  <a:lnTo>
                    <a:pt x="0" y="3608"/>
                  </a:lnTo>
                  <a:lnTo>
                    <a:pt x="381" y="4215"/>
                  </a:lnTo>
                  <a:lnTo>
                    <a:pt x="1536" y="6168"/>
                  </a:lnTo>
                  <a:lnTo>
                    <a:pt x="417" y="8037"/>
                  </a:lnTo>
                  <a:lnTo>
                    <a:pt x="48" y="8656"/>
                  </a:lnTo>
                  <a:lnTo>
                    <a:pt x="750" y="8835"/>
                  </a:lnTo>
                  <a:lnTo>
                    <a:pt x="2977" y="9407"/>
                  </a:lnTo>
                  <a:lnTo>
                    <a:pt x="3560" y="11514"/>
                  </a:lnTo>
                  <a:lnTo>
                    <a:pt x="3751" y="12193"/>
                  </a:lnTo>
                  <a:lnTo>
                    <a:pt x="4382" y="11835"/>
                  </a:lnTo>
                  <a:lnTo>
                    <a:pt x="6394" y="10716"/>
                  </a:lnTo>
                  <a:lnTo>
                    <a:pt x="8323" y="11812"/>
                  </a:lnTo>
                  <a:lnTo>
                    <a:pt x="8954" y="12169"/>
                  </a:lnTo>
                  <a:lnTo>
                    <a:pt x="9144" y="11478"/>
                  </a:lnTo>
                  <a:lnTo>
                    <a:pt x="9740" y="9311"/>
                  </a:lnTo>
                  <a:lnTo>
                    <a:pt x="11895" y="8740"/>
                  </a:lnTo>
                  <a:lnTo>
                    <a:pt x="12478" y="8597"/>
                  </a:lnTo>
                  <a:lnTo>
                    <a:pt x="12478" y="8335"/>
                  </a:lnTo>
                  <a:lnTo>
                    <a:pt x="12240" y="7954"/>
                  </a:lnTo>
                  <a:lnTo>
                    <a:pt x="11073" y="6001"/>
                  </a:lnTo>
                  <a:lnTo>
                    <a:pt x="12192" y="4132"/>
                  </a:lnTo>
                  <a:lnTo>
                    <a:pt x="12323" y="3858"/>
                  </a:lnTo>
                  <a:cubicBezTo>
                    <a:pt x="12204" y="3692"/>
                    <a:pt x="12109" y="3525"/>
                    <a:pt x="11990" y="3382"/>
                  </a:cubicBezTo>
                  <a:lnTo>
                    <a:pt x="11835" y="3334"/>
                  </a:lnTo>
                  <a:lnTo>
                    <a:pt x="9609" y="2751"/>
                  </a:lnTo>
                  <a:lnTo>
                    <a:pt x="9073" y="786"/>
                  </a:lnTo>
                  <a:cubicBezTo>
                    <a:pt x="8727" y="632"/>
                    <a:pt x="8370" y="513"/>
                    <a:pt x="8013" y="429"/>
                  </a:cubicBezTo>
                  <a:lnTo>
                    <a:pt x="6215" y="1441"/>
                  </a:lnTo>
                  <a:lnTo>
                    <a:pt x="4275" y="358"/>
                  </a:lnTo>
                  <a:lnTo>
                    <a:pt x="365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1" name="Google Shape;1201;p30"/>
            <p:cNvSpPr/>
            <p:nvPr/>
          </p:nvSpPr>
          <p:spPr>
            <a:xfrm>
              <a:off x="7958125" y="-894025"/>
              <a:ext cx="314950" cy="305725"/>
            </a:xfrm>
            <a:custGeom>
              <a:avLst/>
              <a:gdLst/>
              <a:ahLst/>
              <a:cxnLst/>
              <a:rect l="l" t="t" r="r" b="b"/>
              <a:pathLst>
                <a:path w="12598" h="12229" extrusionOk="0">
                  <a:moveTo>
                    <a:pt x="4096" y="1072"/>
                  </a:moveTo>
                  <a:lnTo>
                    <a:pt x="5954" y="2120"/>
                  </a:lnTo>
                  <a:lnTo>
                    <a:pt x="5954" y="5287"/>
                  </a:lnTo>
                  <a:lnTo>
                    <a:pt x="3572" y="2977"/>
                  </a:lnTo>
                  <a:lnTo>
                    <a:pt x="4096" y="1072"/>
                  </a:lnTo>
                  <a:close/>
                  <a:moveTo>
                    <a:pt x="8418" y="1036"/>
                  </a:moveTo>
                  <a:lnTo>
                    <a:pt x="8966" y="3036"/>
                  </a:lnTo>
                  <a:lnTo>
                    <a:pt x="6656" y="5287"/>
                  </a:lnTo>
                  <a:lnTo>
                    <a:pt x="6656" y="2013"/>
                  </a:lnTo>
                  <a:lnTo>
                    <a:pt x="8418" y="1036"/>
                  </a:lnTo>
                  <a:close/>
                  <a:moveTo>
                    <a:pt x="3144" y="3513"/>
                  </a:moveTo>
                  <a:lnTo>
                    <a:pt x="5454" y="5763"/>
                  </a:lnTo>
                  <a:lnTo>
                    <a:pt x="2084" y="5763"/>
                  </a:lnTo>
                  <a:lnTo>
                    <a:pt x="1072" y="4049"/>
                  </a:lnTo>
                  <a:lnTo>
                    <a:pt x="3144" y="3513"/>
                  </a:lnTo>
                  <a:close/>
                  <a:moveTo>
                    <a:pt x="9526" y="3453"/>
                  </a:moveTo>
                  <a:lnTo>
                    <a:pt x="11490" y="3965"/>
                  </a:lnTo>
                  <a:lnTo>
                    <a:pt x="10418" y="5763"/>
                  </a:lnTo>
                  <a:lnTo>
                    <a:pt x="7144" y="5763"/>
                  </a:lnTo>
                  <a:lnTo>
                    <a:pt x="9526" y="3453"/>
                  </a:lnTo>
                  <a:close/>
                  <a:moveTo>
                    <a:pt x="10526" y="6454"/>
                  </a:moveTo>
                  <a:lnTo>
                    <a:pt x="11538" y="8156"/>
                  </a:lnTo>
                  <a:lnTo>
                    <a:pt x="9466" y="8692"/>
                  </a:lnTo>
                  <a:lnTo>
                    <a:pt x="7168" y="6454"/>
                  </a:lnTo>
                  <a:close/>
                  <a:moveTo>
                    <a:pt x="5454" y="6454"/>
                  </a:moveTo>
                  <a:lnTo>
                    <a:pt x="3072" y="8751"/>
                  </a:lnTo>
                  <a:lnTo>
                    <a:pt x="1108" y="8251"/>
                  </a:lnTo>
                  <a:lnTo>
                    <a:pt x="2179" y="6454"/>
                  </a:lnTo>
                  <a:close/>
                  <a:moveTo>
                    <a:pt x="6656" y="6942"/>
                  </a:moveTo>
                  <a:lnTo>
                    <a:pt x="9037" y="9252"/>
                  </a:lnTo>
                  <a:lnTo>
                    <a:pt x="8513" y="11157"/>
                  </a:lnTo>
                  <a:lnTo>
                    <a:pt x="6656" y="10109"/>
                  </a:lnTo>
                  <a:lnTo>
                    <a:pt x="6656" y="6942"/>
                  </a:lnTo>
                  <a:close/>
                  <a:moveTo>
                    <a:pt x="5954" y="6930"/>
                  </a:moveTo>
                  <a:lnTo>
                    <a:pt x="5954" y="10204"/>
                  </a:lnTo>
                  <a:lnTo>
                    <a:pt x="4203" y="11180"/>
                  </a:lnTo>
                  <a:lnTo>
                    <a:pt x="3656" y="9168"/>
                  </a:lnTo>
                  <a:lnTo>
                    <a:pt x="5954" y="6930"/>
                  </a:lnTo>
                  <a:close/>
                  <a:moveTo>
                    <a:pt x="8847" y="0"/>
                  </a:moveTo>
                  <a:lnTo>
                    <a:pt x="8216" y="358"/>
                  </a:lnTo>
                  <a:lnTo>
                    <a:pt x="6216" y="1477"/>
                  </a:lnTo>
                  <a:lnTo>
                    <a:pt x="4275" y="393"/>
                  </a:lnTo>
                  <a:lnTo>
                    <a:pt x="3656" y="36"/>
                  </a:lnTo>
                  <a:lnTo>
                    <a:pt x="3453" y="715"/>
                  </a:lnTo>
                  <a:lnTo>
                    <a:pt x="2858" y="2894"/>
                  </a:lnTo>
                  <a:lnTo>
                    <a:pt x="703" y="3453"/>
                  </a:lnTo>
                  <a:lnTo>
                    <a:pt x="1" y="3632"/>
                  </a:lnTo>
                  <a:lnTo>
                    <a:pt x="382" y="4251"/>
                  </a:lnTo>
                  <a:lnTo>
                    <a:pt x="1536" y="6192"/>
                  </a:lnTo>
                  <a:lnTo>
                    <a:pt x="417" y="8073"/>
                  </a:lnTo>
                  <a:lnTo>
                    <a:pt x="48" y="8680"/>
                  </a:lnTo>
                  <a:lnTo>
                    <a:pt x="751" y="8859"/>
                  </a:lnTo>
                  <a:lnTo>
                    <a:pt x="2977" y="9442"/>
                  </a:lnTo>
                  <a:lnTo>
                    <a:pt x="3560" y="11538"/>
                  </a:lnTo>
                  <a:lnTo>
                    <a:pt x="3751" y="12228"/>
                  </a:lnTo>
                  <a:lnTo>
                    <a:pt x="4382" y="11871"/>
                  </a:lnTo>
                  <a:lnTo>
                    <a:pt x="6394" y="10752"/>
                  </a:lnTo>
                  <a:lnTo>
                    <a:pt x="8323" y="11835"/>
                  </a:lnTo>
                  <a:lnTo>
                    <a:pt x="8954" y="12192"/>
                  </a:lnTo>
                  <a:lnTo>
                    <a:pt x="9145" y="11514"/>
                  </a:lnTo>
                  <a:lnTo>
                    <a:pt x="9740" y="9335"/>
                  </a:lnTo>
                  <a:lnTo>
                    <a:pt x="11895" y="8775"/>
                  </a:lnTo>
                  <a:lnTo>
                    <a:pt x="12597" y="8597"/>
                  </a:lnTo>
                  <a:lnTo>
                    <a:pt x="12240" y="7978"/>
                  </a:lnTo>
                  <a:lnTo>
                    <a:pt x="11073" y="6037"/>
                  </a:lnTo>
                  <a:lnTo>
                    <a:pt x="12193" y="4156"/>
                  </a:lnTo>
                  <a:lnTo>
                    <a:pt x="12550" y="3548"/>
                  </a:lnTo>
                  <a:lnTo>
                    <a:pt x="11847" y="3370"/>
                  </a:lnTo>
                  <a:lnTo>
                    <a:pt x="9621" y="2786"/>
                  </a:lnTo>
                  <a:lnTo>
                    <a:pt x="9037" y="691"/>
                  </a:lnTo>
                  <a:lnTo>
                    <a:pt x="8847"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2" name="Google Shape;1202;p30"/>
            <p:cNvSpPr/>
            <p:nvPr/>
          </p:nvSpPr>
          <p:spPr>
            <a:xfrm>
              <a:off x="7958725" y="-1200025"/>
              <a:ext cx="314350" cy="305425"/>
            </a:xfrm>
            <a:custGeom>
              <a:avLst/>
              <a:gdLst/>
              <a:ahLst/>
              <a:cxnLst/>
              <a:rect l="l" t="t" r="r" b="b"/>
              <a:pathLst>
                <a:path w="12574" h="12217" extrusionOk="0">
                  <a:moveTo>
                    <a:pt x="4072" y="1072"/>
                  </a:moveTo>
                  <a:lnTo>
                    <a:pt x="5930" y="2108"/>
                  </a:lnTo>
                  <a:lnTo>
                    <a:pt x="5930" y="5275"/>
                  </a:lnTo>
                  <a:lnTo>
                    <a:pt x="3548" y="2977"/>
                  </a:lnTo>
                  <a:lnTo>
                    <a:pt x="4072" y="1072"/>
                  </a:lnTo>
                  <a:close/>
                  <a:moveTo>
                    <a:pt x="8394" y="1037"/>
                  </a:moveTo>
                  <a:lnTo>
                    <a:pt x="8942" y="3049"/>
                  </a:lnTo>
                  <a:lnTo>
                    <a:pt x="6632" y="5299"/>
                  </a:lnTo>
                  <a:lnTo>
                    <a:pt x="6632" y="2025"/>
                  </a:lnTo>
                  <a:lnTo>
                    <a:pt x="8394" y="1037"/>
                  </a:lnTo>
                  <a:close/>
                  <a:moveTo>
                    <a:pt x="3120" y="3525"/>
                  </a:moveTo>
                  <a:lnTo>
                    <a:pt x="5430" y="5775"/>
                  </a:lnTo>
                  <a:lnTo>
                    <a:pt x="2060" y="5775"/>
                  </a:lnTo>
                  <a:lnTo>
                    <a:pt x="1048" y="4061"/>
                  </a:lnTo>
                  <a:lnTo>
                    <a:pt x="3120" y="3525"/>
                  </a:lnTo>
                  <a:close/>
                  <a:moveTo>
                    <a:pt x="9502" y="3466"/>
                  </a:moveTo>
                  <a:lnTo>
                    <a:pt x="11466" y="3966"/>
                  </a:lnTo>
                  <a:lnTo>
                    <a:pt x="10394" y="5775"/>
                  </a:lnTo>
                  <a:lnTo>
                    <a:pt x="7120" y="5775"/>
                  </a:lnTo>
                  <a:lnTo>
                    <a:pt x="9502" y="3466"/>
                  </a:lnTo>
                  <a:close/>
                  <a:moveTo>
                    <a:pt x="10502" y="6454"/>
                  </a:moveTo>
                  <a:lnTo>
                    <a:pt x="11514" y="8168"/>
                  </a:lnTo>
                  <a:lnTo>
                    <a:pt x="9442" y="8704"/>
                  </a:lnTo>
                  <a:lnTo>
                    <a:pt x="7144" y="6454"/>
                  </a:lnTo>
                  <a:close/>
                  <a:moveTo>
                    <a:pt x="5430" y="6454"/>
                  </a:moveTo>
                  <a:lnTo>
                    <a:pt x="3048" y="8764"/>
                  </a:lnTo>
                  <a:lnTo>
                    <a:pt x="1084" y="8252"/>
                  </a:lnTo>
                  <a:lnTo>
                    <a:pt x="2155" y="6454"/>
                  </a:lnTo>
                  <a:close/>
                  <a:moveTo>
                    <a:pt x="6632" y="6942"/>
                  </a:moveTo>
                  <a:lnTo>
                    <a:pt x="9013" y="9252"/>
                  </a:lnTo>
                  <a:lnTo>
                    <a:pt x="8489" y="11157"/>
                  </a:lnTo>
                  <a:lnTo>
                    <a:pt x="6632" y="10121"/>
                  </a:lnTo>
                  <a:lnTo>
                    <a:pt x="6632" y="6942"/>
                  </a:lnTo>
                  <a:close/>
                  <a:moveTo>
                    <a:pt x="5930" y="6930"/>
                  </a:moveTo>
                  <a:lnTo>
                    <a:pt x="5930" y="10204"/>
                  </a:lnTo>
                  <a:lnTo>
                    <a:pt x="4179" y="11193"/>
                  </a:lnTo>
                  <a:lnTo>
                    <a:pt x="3632" y="9181"/>
                  </a:lnTo>
                  <a:lnTo>
                    <a:pt x="5930" y="6930"/>
                  </a:lnTo>
                  <a:close/>
                  <a:moveTo>
                    <a:pt x="8835" y="1"/>
                  </a:moveTo>
                  <a:lnTo>
                    <a:pt x="8216" y="358"/>
                  </a:lnTo>
                  <a:lnTo>
                    <a:pt x="6203" y="1465"/>
                  </a:lnTo>
                  <a:lnTo>
                    <a:pt x="4263" y="382"/>
                  </a:lnTo>
                  <a:lnTo>
                    <a:pt x="3644" y="25"/>
                  </a:lnTo>
                  <a:lnTo>
                    <a:pt x="3453" y="715"/>
                  </a:lnTo>
                  <a:lnTo>
                    <a:pt x="2858" y="2882"/>
                  </a:lnTo>
                  <a:lnTo>
                    <a:pt x="691" y="3454"/>
                  </a:lnTo>
                  <a:lnTo>
                    <a:pt x="0" y="3632"/>
                  </a:lnTo>
                  <a:lnTo>
                    <a:pt x="358" y="4239"/>
                  </a:lnTo>
                  <a:lnTo>
                    <a:pt x="1512" y="6192"/>
                  </a:lnTo>
                  <a:lnTo>
                    <a:pt x="393" y="8061"/>
                  </a:lnTo>
                  <a:lnTo>
                    <a:pt x="24" y="8680"/>
                  </a:lnTo>
                  <a:lnTo>
                    <a:pt x="727" y="8859"/>
                  </a:lnTo>
                  <a:lnTo>
                    <a:pt x="2953" y="9431"/>
                  </a:lnTo>
                  <a:lnTo>
                    <a:pt x="3536" y="11538"/>
                  </a:lnTo>
                  <a:lnTo>
                    <a:pt x="3727" y="12217"/>
                  </a:lnTo>
                  <a:lnTo>
                    <a:pt x="4358" y="11859"/>
                  </a:lnTo>
                  <a:lnTo>
                    <a:pt x="6370" y="10740"/>
                  </a:lnTo>
                  <a:lnTo>
                    <a:pt x="8299" y="11836"/>
                  </a:lnTo>
                  <a:lnTo>
                    <a:pt x="8930" y="12193"/>
                  </a:lnTo>
                  <a:lnTo>
                    <a:pt x="9121" y="11502"/>
                  </a:lnTo>
                  <a:lnTo>
                    <a:pt x="9716" y="9335"/>
                  </a:lnTo>
                  <a:lnTo>
                    <a:pt x="11871" y="8764"/>
                  </a:lnTo>
                  <a:lnTo>
                    <a:pt x="12573" y="8585"/>
                  </a:lnTo>
                  <a:lnTo>
                    <a:pt x="12216" y="7978"/>
                  </a:lnTo>
                  <a:lnTo>
                    <a:pt x="11049" y="6025"/>
                  </a:lnTo>
                  <a:lnTo>
                    <a:pt x="12169" y="4156"/>
                  </a:lnTo>
                  <a:lnTo>
                    <a:pt x="12538" y="3537"/>
                  </a:lnTo>
                  <a:lnTo>
                    <a:pt x="11847" y="3358"/>
                  </a:lnTo>
                  <a:lnTo>
                    <a:pt x="9609" y="2775"/>
                  </a:lnTo>
                  <a:lnTo>
                    <a:pt x="9025" y="679"/>
                  </a:lnTo>
                  <a:lnTo>
                    <a:pt x="883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3" name="Google Shape;1203;p30"/>
            <p:cNvSpPr/>
            <p:nvPr/>
          </p:nvSpPr>
          <p:spPr>
            <a:xfrm>
              <a:off x="8664750" y="-893425"/>
              <a:ext cx="32475" cy="47650"/>
            </a:xfrm>
            <a:custGeom>
              <a:avLst/>
              <a:gdLst/>
              <a:ahLst/>
              <a:cxnLst/>
              <a:rect l="l" t="t" r="r" b="b"/>
              <a:pathLst>
                <a:path w="1299" h="1906" extrusionOk="0">
                  <a:moveTo>
                    <a:pt x="537" y="0"/>
                  </a:moveTo>
                  <a:lnTo>
                    <a:pt x="346" y="679"/>
                  </a:lnTo>
                  <a:lnTo>
                    <a:pt x="1" y="1905"/>
                  </a:lnTo>
                  <a:cubicBezTo>
                    <a:pt x="453" y="1250"/>
                    <a:pt x="894" y="774"/>
                    <a:pt x="1299" y="429"/>
                  </a:cubicBezTo>
                  <a:lnTo>
                    <a:pt x="1168" y="357"/>
                  </a:lnTo>
                  <a:lnTo>
                    <a:pt x="537"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4" name="Google Shape;1204;p30"/>
            <p:cNvSpPr/>
            <p:nvPr/>
          </p:nvSpPr>
          <p:spPr>
            <a:xfrm>
              <a:off x="8587075" y="-819900"/>
              <a:ext cx="64025" cy="72650"/>
            </a:xfrm>
            <a:custGeom>
              <a:avLst/>
              <a:gdLst/>
              <a:ahLst/>
              <a:cxnLst/>
              <a:rect l="l" t="t" r="r" b="b"/>
              <a:pathLst>
                <a:path w="2561" h="2906" extrusionOk="0">
                  <a:moveTo>
                    <a:pt x="2560" y="0"/>
                  </a:moveTo>
                  <a:lnTo>
                    <a:pt x="703" y="476"/>
                  </a:lnTo>
                  <a:lnTo>
                    <a:pt x="0" y="655"/>
                  </a:lnTo>
                  <a:lnTo>
                    <a:pt x="370" y="1262"/>
                  </a:lnTo>
                  <a:lnTo>
                    <a:pt x="1334" y="2905"/>
                  </a:lnTo>
                  <a:cubicBezTo>
                    <a:pt x="1453" y="2655"/>
                    <a:pt x="1572" y="2381"/>
                    <a:pt x="1691" y="2131"/>
                  </a:cubicBezTo>
                  <a:lnTo>
                    <a:pt x="1072" y="1084"/>
                  </a:lnTo>
                  <a:lnTo>
                    <a:pt x="2227" y="786"/>
                  </a:lnTo>
                  <a:cubicBezTo>
                    <a:pt x="2334" y="512"/>
                    <a:pt x="2441" y="238"/>
                    <a:pt x="2560" y="0"/>
                  </a:cubicBez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5" name="Google Shape;1205;p30"/>
            <p:cNvSpPr/>
            <p:nvPr/>
          </p:nvSpPr>
          <p:spPr>
            <a:xfrm>
              <a:off x="8668925" y="-936300"/>
              <a:ext cx="29500" cy="42000"/>
            </a:xfrm>
            <a:custGeom>
              <a:avLst/>
              <a:gdLst/>
              <a:ahLst/>
              <a:cxnLst/>
              <a:rect l="l" t="t" r="r" b="b"/>
              <a:pathLst>
                <a:path w="1180" h="1680" extrusionOk="0">
                  <a:moveTo>
                    <a:pt x="1" y="1"/>
                  </a:moveTo>
                  <a:lnTo>
                    <a:pt x="286" y="1001"/>
                  </a:lnTo>
                  <a:lnTo>
                    <a:pt x="477" y="1679"/>
                  </a:lnTo>
                  <a:lnTo>
                    <a:pt x="1096" y="1322"/>
                  </a:lnTo>
                  <a:lnTo>
                    <a:pt x="1179" y="1275"/>
                  </a:lnTo>
                  <a:cubicBezTo>
                    <a:pt x="822" y="977"/>
                    <a:pt x="405" y="560"/>
                    <a:pt x="1" y="1"/>
                  </a:cubicBez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6" name="Google Shape;1206;p30"/>
            <p:cNvSpPr/>
            <p:nvPr/>
          </p:nvSpPr>
          <p:spPr>
            <a:xfrm>
              <a:off x="8587375" y="-1038975"/>
              <a:ext cx="63725" cy="72650"/>
            </a:xfrm>
            <a:custGeom>
              <a:avLst/>
              <a:gdLst/>
              <a:ahLst/>
              <a:cxnLst/>
              <a:rect l="l" t="t" r="r" b="b"/>
              <a:pathLst>
                <a:path w="2549" h="2906" extrusionOk="0">
                  <a:moveTo>
                    <a:pt x="1346" y="0"/>
                  </a:moveTo>
                  <a:lnTo>
                    <a:pt x="369" y="1631"/>
                  </a:lnTo>
                  <a:lnTo>
                    <a:pt x="0" y="2250"/>
                  </a:lnTo>
                  <a:lnTo>
                    <a:pt x="703" y="2429"/>
                  </a:lnTo>
                  <a:lnTo>
                    <a:pt x="2548" y="2905"/>
                  </a:lnTo>
                  <a:cubicBezTo>
                    <a:pt x="2453" y="2667"/>
                    <a:pt x="2334" y="2393"/>
                    <a:pt x="2239" y="2107"/>
                  </a:cubicBezTo>
                  <a:lnTo>
                    <a:pt x="1084" y="1810"/>
                  </a:lnTo>
                  <a:lnTo>
                    <a:pt x="1703" y="774"/>
                  </a:lnTo>
                  <a:cubicBezTo>
                    <a:pt x="1584" y="524"/>
                    <a:pt x="1477" y="250"/>
                    <a:pt x="1346" y="0"/>
                  </a:cubicBez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7" name="Google Shape;1207;p30"/>
            <p:cNvSpPr/>
            <p:nvPr/>
          </p:nvSpPr>
          <p:spPr>
            <a:xfrm>
              <a:off x="6467750" y="-287700"/>
              <a:ext cx="233400" cy="217300"/>
            </a:xfrm>
            <a:custGeom>
              <a:avLst/>
              <a:gdLst/>
              <a:ahLst/>
              <a:cxnLst/>
              <a:rect l="l" t="t" r="r" b="b"/>
              <a:pathLst>
                <a:path w="9336" h="8692" extrusionOk="0">
                  <a:moveTo>
                    <a:pt x="5716" y="0"/>
                  </a:moveTo>
                  <a:lnTo>
                    <a:pt x="5085" y="358"/>
                  </a:lnTo>
                  <a:lnTo>
                    <a:pt x="3085" y="1465"/>
                  </a:lnTo>
                  <a:lnTo>
                    <a:pt x="1144" y="381"/>
                  </a:lnTo>
                  <a:lnTo>
                    <a:pt x="525" y="24"/>
                  </a:lnTo>
                  <a:lnTo>
                    <a:pt x="322" y="715"/>
                  </a:lnTo>
                  <a:lnTo>
                    <a:pt x="1" y="1917"/>
                  </a:lnTo>
                  <a:cubicBezTo>
                    <a:pt x="227" y="1977"/>
                    <a:pt x="441" y="2036"/>
                    <a:pt x="680" y="2084"/>
                  </a:cubicBezTo>
                  <a:lnTo>
                    <a:pt x="965" y="1060"/>
                  </a:lnTo>
                  <a:lnTo>
                    <a:pt x="2823" y="2096"/>
                  </a:lnTo>
                  <a:lnTo>
                    <a:pt x="2823" y="2786"/>
                  </a:lnTo>
                  <a:cubicBezTo>
                    <a:pt x="2930" y="3156"/>
                    <a:pt x="3144" y="3870"/>
                    <a:pt x="3525" y="4656"/>
                  </a:cubicBezTo>
                  <a:lnTo>
                    <a:pt x="3525" y="2013"/>
                  </a:lnTo>
                  <a:lnTo>
                    <a:pt x="5287" y="1024"/>
                  </a:lnTo>
                  <a:lnTo>
                    <a:pt x="5835" y="3036"/>
                  </a:lnTo>
                  <a:lnTo>
                    <a:pt x="3739" y="5072"/>
                  </a:lnTo>
                  <a:cubicBezTo>
                    <a:pt x="3835" y="5263"/>
                    <a:pt x="3954" y="5442"/>
                    <a:pt x="4073" y="5644"/>
                  </a:cubicBezTo>
                  <a:cubicBezTo>
                    <a:pt x="4097" y="5656"/>
                    <a:pt x="4097" y="5668"/>
                    <a:pt x="4109" y="5680"/>
                  </a:cubicBezTo>
                  <a:lnTo>
                    <a:pt x="6395" y="3465"/>
                  </a:lnTo>
                  <a:lnTo>
                    <a:pt x="8359" y="3977"/>
                  </a:lnTo>
                  <a:lnTo>
                    <a:pt x="7288" y="5775"/>
                  </a:lnTo>
                  <a:lnTo>
                    <a:pt x="4180" y="5775"/>
                  </a:lnTo>
                  <a:cubicBezTo>
                    <a:pt x="4347" y="6013"/>
                    <a:pt x="4525" y="6251"/>
                    <a:pt x="4716" y="6454"/>
                  </a:cubicBezTo>
                  <a:lnTo>
                    <a:pt x="7383" y="6454"/>
                  </a:lnTo>
                  <a:lnTo>
                    <a:pt x="8395" y="8168"/>
                  </a:lnTo>
                  <a:lnTo>
                    <a:pt x="7585" y="8382"/>
                  </a:lnTo>
                  <a:cubicBezTo>
                    <a:pt x="8061" y="8525"/>
                    <a:pt x="8573" y="8644"/>
                    <a:pt x="9109" y="8692"/>
                  </a:cubicBezTo>
                  <a:lnTo>
                    <a:pt x="9335" y="8632"/>
                  </a:lnTo>
                  <a:lnTo>
                    <a:pt x="9335" y="8382"/>
                  </a:lnTo>
                  <a:lnTo>
                    <a:pt x="9097" y="7989"/>
                  </a:lnTo>
                  <a:lnTo>
                    <a:pt x="7930" y="6037"/>
                  </a:lnTo>
                  <a:lnTo>
                    <a:pt x="9050" y="4168"/>
                  </a:lnTo>
                  <a:lnTo>
                    <a:pt x="9312" y="3703"/>
                  </a:lnTo>
                  <a:lnTo>
                    <a:pt x="9312" y="3525"/>
                  </a:lnTo>
                  <a:lnTo>
                    <a:pt x="8704" y="3358"/>
                  </a:lnTo>
                  <a:lnTo>
                    <a:pt x="6490" y="2775"/>
                  </a:lnTo>
                  <a:lnTo>
                    <a:pt x="5906" y="679"/>
                  </a:lnTo>
                  <a:lnTo>
                    <a:pt x="5716"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8" name="Google Shape;1208;p30"/>
            <p:cNvSpPr/>
            <p:nvPr/>
          </p:nvSpPr>
          <p:spPr>
            <a:xfrm>
              <a:off x="6389475" y="-593700"/>
              <a:ext cx="311675" cy="305725"/>
            </a:xfrm>
            <a:custGeom>
              <a:avLst/>
              <a:gdLst/>
              <a:ahLst/>
              <a:cxnLst/>
              <a:rect l="l" t="t" r="r" b="b"/>
              <a:pathLst>
                <a:path w="12467" h="12229" extrusionOk="0">
                  <a:moveTo>
                    <a:pt x="4084" y="1072"/>
                  </a:moveTo>
                  <a:lnTo>
                    <a:pt x="5942" y="2120"/>
                  </a:lnTo>
                  <a:lnTo>
                    <a:pt x="5942" y="5287"/>
                  </a:lnTo>
                  <a:lnTo>
                    <a:pt x="3561" y="2977"/>
                  </a:lnTo>
                  <a:lnTo>
                    <a:pt x="4084" y="1072"/>
                  </a:lnTo>
                  <a:close/>
                  <a:moveTo>
                    <a:pt x="8394" y="1049"/>
                  </a:moveTo>
                  <a:lnTo>
                    <a:pt x="8954" y="3049"/>
                  </a:lnTo>
                  <a:lnTo>
                    <a:pt x="6644" y="5299"/>
                  </a:lnTo>
                  <a:lnTo>
                    <a:pt x="6644" y="2025"/>
                  </a:lnTo>
                  <a:lnTo>
                    <a:pt x="8394" y="1049"/>
                  </a:lnTo>
                  <a:close/>
                  <a:moveTo>
                    <a:pt x="3132" y="3525"/>
                  </a:moveTo>
                  <a:lnTo>
                    <a:pt x="5442" y="5775"/>
                  </a:lnTo>
                  <a:lnTo>
                    <a:pt x="2072" y="5775"/>
                  </a:lnTo>
                  <a:lnTo>
                    <a:pt x="1060" y="4061"/>
                  </a:lnTo>
                  <a:lnTo>
                    <a:pt x="3132" y="3525"/>
                  </a:lnTo>
                  <a:close/>
                  <a:moveTo>
                    <a:pt x="9514" y="3465"/>
                  </a:moveTo>
                  <a:lnTo>
                    <a:pt x="11478" y="3977"/>
                  </a:lnTo>
                  <a:lnTo>
                    <a:pt x="10407" y="5775"/>
                  </a:lnTo>
                  <a:lnTo>
                    <a:pt x="7132" y="5775"/>
                  </a:lnTo>
                  <a:lnTo>
                    <a:pt x="9514" y="3465"/>
                  </a:lnTo>
                  <a:close/>
                  <a:moveTo>
                    <a:pt x="10514" y="6466"/>
                  </a:moveTo>
                  <a:lnTo>
                    <a:pt x="11526" y="8168"/>
                  </a:lnTo>
                  <a:lnTo>
                    <a:pt x="9454" y="8704"/>
                  </a:lnTo>
                  <a:lnTo>
                    <a:pt x="7144" y="6466"/>
                  </a:lnTo>
                  <a:close/>
                  <a:moveTo>
                    <a:pt x="5442" y="6466"/>
                  </a:moveTo>
                  <a:lnTo>
                    <a:pt x="3060" y="8764"/>
                  </a:lnTo>
                  <a:lnTo>
                    <a:pt x="1096" y="8264"/>
                  </a:lnTo>
                  <a:lnTo>
                    <a:pt x="2168" y="6466"/>
                  </a:lnTo>
                  <a:close/>
                  <a:moveTo>
                    <a:pt x="6644" y="6954"/>
                  </a:moveTo>
                  <a:lnTo>
                    <a:pt x="9026" y="9264"/>
                  </a:lnTo>
                  <a:lnTo>
                    <a:pt x="8502" y="11169"/>
                  </a:lnTo>
                  <a:lnTo>
                    <a:pt x="6644" y="10121"/>
                  </a:lnTo>
                  <a:lnTo>
                    <a:pt x="6644" y="6954"/>
                  </a:lnTo>
                  <a:close/>
                  <a:moveTo>
                    <a:pt x="5942" y="6942"/>
                  </a:moveTo>
                  <a:lnTo>
                    <a:pt x="5942" y="10216"/>
                  </a:lnTo>
                  <a:lnTo>
                    <a:pt x="4192" y="11193"/>
                  </a:lnTo>
                  <a:lnTo>
                    <a:pt x="3632" y="9192"/>
                  </a:lnTo>
                  <a:lnTo>
                    <a:pt x="5942" y="6942"/>
                  </a:lnTo>
                  <a:close/>
                  <a:moveTo>
                    <a:pt x="8847" y="1"/>
                  </a:moveTo>
                  <a:lnTo>
                    <a:pt x="8216" y="358"/>
                  </a:lnTo>
                  <a:lnTo>
                    <a:pt x="6216" y="1477"/>
                  </a:lnTo>
                  <a:lnTo>
                    <a:pt x="4275" y="394"/>
                  </a:lnTo>
                  <a:lnTo>
                    <a:pt x="3656" y="36"/>
                  </a:lnTo>
                  <a:lnTo>
                    <a:pt x="3453" y="715"/>
                  </a:lnTo>
                  <a:lnTo>
                    <a:pt x="2858" y="2894"/>
                  </a:lnTo>
                  <a:lnTo>
                    <a:pt x="703" y="3454"/>
                  </a:lnTo>
                  <a:lnTo>
                    <a:pt x="1" y="3632"/>
                  </a:lnTo>
                  <a:lnTo>
                    <a:pt x="358" y="4239"/>
                  </a:lnTo>
                  <a:lnTo>
                    <a:pt x="1525" y="6192"/>
                  </a:lnTo>
                  <a:lnTo>
                    <a:pt x="405" y="8073"/>
                  </a:lnTo>
                  <a:lnTo>
                    <a:pt x="36" y="8680"/>
                  </a:lnTo>
                  <a:lnTo>
                    <a:pt x="739" y="8859"/>
                  </a:lnTo>
                  <a:lnTo>
                    <a:pt x="2965" y="9442"/>
                  </a:lnTo>
                  <a:lnTo>
                    <a:pt x="3549" y="11538"/>
                  </a:lnTo>
                  <a:lnTo>
                    <a:pt x="3739" y="12228"/>
                  </a:lnTo>
                  <a:lnTo>
                    <a:pt x="4370" y="11871"/>
                  </a:lnTo>
                  <a:lnTo>
                    <a:pt x="6370" y="10752"/>
                  </a:lnTo>
                  <a:lnTo>
                    <a:pt x="8311" y="11836"/>
                  </a:lnTo>
                  <a:lnTo>
                    <a:pt x="8930" y="12193"/>
                  </a:lnTo>
                  <a:lnTo>
                    <a:pt x="9133" y="11514"/>
                  </a:lnTo>
                  <a:lnTo>
                    <a:pt x="9728" y="9335"/>
                  </a:lnTo>
                  <a:lnTo>
                    <a:pt x="11883" y="8776"/>
                  </a:lnTo>
                  <a:lnTo>
                    <a:pt x="12466" y="8621"/>
                  </a:lnTo>
                  <a:lnTo>
                    <a:pt x="12466" y="8371"/>
                  </a:lnTo>
                  <a:lnTo>
                    <a:pt x="12228" y="7978"/>
                  </a:lnTo>
                  <a:lnTo>
                    <a:pt x="11061" y="6025"/>
                  </a:lnTo>
                  <a:lnTo>
                    <a:pt x="12181" y="4156"/>
                  </a:lnTo>
                  <a:lnTo>
                    <a:pt x="12466" y="3704"/>
                  </a:lnTo>
                  <a:lnTo>
                    <a:pt x="12466" y="3525"/>
                  </a:lnTo>
                  <a:lnTo>
                    <a:pt x="11847" y="3370"/>
                  </a:lnTo>
                  <a:lnTo>
                    <a:pt x="9621" y="2787"/>
                  </a:lnTo>
                  <a:lnTo>
                    <a:pt x="9037" y="691"/>
                  </a:lnTo>
                  <a:lnTo>
                    <a:pt x="8847"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9" name="Google Shape;1209;p30"/>
            <p:cNvSpPr/>
            <p:nvPr/>
          </p:nvSpPr>
          <p:spPr>
            <a:xfrm>
              <a:off x="6160875" y="-593400"/>
              <a:ext cx="225650" cy="219700"/>
            </a:xfrm>
            <a:custGeom>
              <a:avLst/>
              <a:gdLst/>
              <a:ahLst/>
              <a:cxnLst/>
              <a:rect l="l" t="t" r="r" b="b"/>
              <a:pathLst>
                <a:path w="9026" h="8788" extrusionOk="0">
                  <a:moveTo>
                    <a:pt x="4846" y="1013"/>
                  </a:moveTo>
                  <a:lnTo>
                    <a:pt x="5394" y="3025"/>
                  </a:lnTo>
                  <a:lnTo>
                    <a:pt x="3096" y="5275"/>
                  </a:lnTo>
                  <a:lnTo>
                    <a:pt x="3096" y="2001"/>
                  </a:lnTo>
                  <a:lnTo>
                    <a:pt x="4846" y="1013"/>
                  </a:lnTo>
                  <a:close/>
                  <a:moveTo>
                    <a:pt x="5966" y="3453"/>
                  </a:moveTo>
                  <a:lnTo>
                    <a:pt x="7930" y="3965"/>
                  </a:lnTo>
                  <a:lnTo>
                    <a:pt x="6859" y="5763"/>
                  </a:lnTo>
                  <a:lnTo>
                    <a:pt x="3584" y="5763"/>
                  </a:lnTo>
                  <a:lnTo>
                    <a:pt x="5966" y="3453"/>
                  </a:lnTo>
                  <a:close/>
                  <a:moveTo>
                    <a:pt x="5275" y="1"/>
                  </a:moveTo>
                  <a:lnTo>
                    <a:pt x="4656" y="358"/>
                  </a:lnTo>
                  <a:lnTo>
                    <a:pt x="2644" y="1477"/>
                  </a:lnTo>
                  <a:lnTo>
                    <a:pt x="715" y="394"/>
                  </a:lnTo>
                  <a:lnTo>
                    <a:pt x="84" y="36"/>
                  </a:lnTo>
                  <a:lnTo>
                    <a:pt x="12" y="298"/>
                  </a:lnTo>
                  <a:cubicBezTo>
                    <a:pt x="12" y="405"/>
                    <a:pt x="1" y="584"/>
                    <a:pt x="1" y="810"/>
                  </a:cubicBezTo>
                  <a:cubicBezTo>
                    <a:pt x="1" y="1239"/>
                    <a:pt x="24" y="1822"/>
                    <a:pt x="132" y="2489"/>
                  </a:cubicBezTo>
                  <a:lnTo>
                    <a:pt x="513" y="1060"/>
                  </a:lnTo>
                  <a:lnTo>
                    <a:pt x="2382" y="2108"/>
                  </a:lnTo>
                  <a:lnTo>
                    <a:pt x="2382" y="5275"/>
                  </a:lnTo>
                  <a:lnTo>
                    <a:pt x="274" y="3239"/>
                  </a:lnTo>
                  <a:lnTo>
                    <a:pt x="274" y="3239"/>
                  </a:lnTo>
                  <a:cubicBezTo>
                    <a:pt x="393" y="3715"/>
                    <a:pt x="560" y="4204"/>
                    <a:pt x="786" y="4692"/>
                  </a:cubicBezTo>
                  <a:lnTo>
                    <a:pt x="1870" y="5751"/>
                  </a:lnTo>
                  <a:lnTo>
                    <a:pt x="1382" y="5751"/>
                  </a:lnTo>
                  <a:cubicBezTo>
                    <a:pt x="1846" y="6430"/>
                    <a:pt x="2406" y="7002"/>
                    <a:pt x="3072" y="7442"/>
                  </a:cubicBezTo>
                  <a:lnTo>
                    <a:pt x="3072" y="6906"/>
                  </a:lnTo>
                  <a:lnTo>
                    <a:pt x="4311" y="8097"/>
                  </a:lnTo>
                  <a:cubicBezTo>
                    <a:pt x="4763" y="8299"/>
                    <a:pt x="5251" y="8442"/>
                    <a:pt x="5775" y="8549"/>
                  </a:cubicBezTo>
                  <a:lnTo>
                    <a:pt x="3584" y="6418"/>
                  </a:lnTo>
                  <a:lnTo>
                    <a:pt x="6942" y="6418"/>
                  </a:lnTo>
                  <a:lnTo>
                    <a:pt x="7954" y="8133"/>
                  </a:lnTo>
                  <a:lnTo>
                    <a:pt x="6097" y="8609"/>
                  </a:lnTo>
                  <a:cubicBezTo>
                    <a:pt x="6740" y="8728"/>
                    <a:pt x="7418" y="8787"/>
                    <a:pt x="8156" y="8787"/>
                  </a:cubicBezTo>
                  <a:lnTo>
                    <a:pt x="8335" y="8740"/>
                  </a:lnTo>
                  <a:lnTo>
                    <a:pt x="9026" y="8561"/>
                  </a:lnTo>
                  <a:lnTo>
                    <a:pt x="8668" y="7954"/>
                  </a:lnTo>
                  <a:lnTo>
                    <a:pt x="7513" y="6037"/>
                  </a:lnTo>
                  <a:lnTo>
                    <a:pt x="8633" y="4156"/>
                  </a:lnTo>
                  <a:lnTo>
                    <a:pt x="8990" y="3549"/>
                  </a:lnTo>
                  <a:lnTo>
                    <a:pt x="8287" y="3370"/>
                  </a:lnTo>
                  <a:lnTo>
                    <a:pt x="6049" y="2787"/>
                  </a:lnTo>
                  <a:lnTo>
                    <a:pt x="5477" y="691"/>
                  </a:lnTo>
                  <a:lnTo>
                    <a:pt x="527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0" name="Google Shape;1210;p30"/>
            <p:cNvSpPr/>
            <p:nvPr/>
          </p:nvSpPr>
          <p:spPr>
            <a:xfrm>
              <a:off x="7018425" y="-287700"/>
              <a:ext cx="311975" cy="217900"/>
            </a:xfrm>
            <a:custGeom>
              <a:avLst/>
              <a:gdLst/>
              <a:ahLst/>
              <a:cxnLst/>
              <a:rect l="l" t="t" r="r" b="b"/>
              <a:pathLst>
                <a:path w="12479" h="8716" extrusionOk="0">
                  <a:moveTo>
                    <a:pt x="4072" y="1084"/>
                  </a:moveTo>
                  <a:lnTo>
                    <a:pt x="5942" y="2120"/>
                  </a:lnTo>
                  <a:lnTo>
                    <a:pt x="5942" y="5299"/>
                  </a:lnTo>
                  <a:lnTo>
                    <a:pt x="3560" y="2989"/>
                  </a:lnTo>
                  <a:lnTo>
                    <a:pt x="4072" y="1084"/>
                  </a:lnTo>
                  <a:close/>
                  <a:moveTo>
                    <a:pt x="8394" y="1036"/>
                  </a:moveTo>
                  <a:lnTo>
                    <a:pt x="8942" y="3048"/>
                  </a:lnTo>
                  <a:lnTo>
                    <a:pt x="6632" y="5299"/>
                  </a:lnTo>
                  <a:lnTo>
                    <a:pt x="6632" y="2024"/>
                  </a:lnTo>
                  <a:lnTo>
                    <a:pt x="8394" y="1036"/>
                  </a:lnTo>
                  <a:close/>
                  <a:moveTo>
                    <a:pt x="3120" y="3525"/>
                  </a:moveTo>
                  <a:lnTo>
                    <a:pt x="5430" y="5775"/>
                  </a:lnTo>
                  <a:lnTo>
                    <a:pt x="2072" y="5775"/>
                  </a:lnTo>
                  <a:lnTo>
                    <a:pt x="1060" y="4060"/>
                  </a:lnTo>
                  <a:lnTo>
                    <a:pt x="3120" y="3525"/>
                  </a:lnTo>
                  <a:close/>
                  <a:moveTo>
                    <a:pt x="9514" y="3465"/>
                  </a:moveTo>
                  <a:lnTo>
                    <a:pt x="11478" y="3965"/>
                  </a:lnTo>
                  <a:lnTo>
                    <a:pt x="10407" y="5775"/>
                  </a:lnTo>
                  <a:lnTo>
                    <a:pt x="7132" y="5775"/>
                  </a:lnTo>
                  <a:lnTo>
                    <a:pt x="9514" y="3465"/>
                  </a:lnTo>
                  <a:close/>
                  <a:moveTo>
                    <a:pt x="10502" y="6454"/>
                  </a:moveTo>
                  <a:lnTo>
                    <a:pt x="11514" y="8168"/>
                  </a:lnTo>
                  <a:lnTo>
                    <a:pt x="9454" y="8704"/>
                  </a:lnTo>
                  <a:lnTo>
                    <a:pt x="7144" y="6454"/>
                  </a:lnTo>
                  <a:close/>
                  <a:moveTo>
                    <a:pt x="8835" y="0"/>
                  </a:moveTo>
                  <a:lnTo>
                    <a:pt x="8216" y="358"/>
                  </a:lnTo>
                  <a:lnTo>
                    <a:pt x="6204" y="1465"/>
                  </a:lnTo>
                  <a:lnTo>
                    <a:pt x="4275" y="381"/>
                  </a:lnTo>
                  <a:lnTo>
                    <a:pt x="3644" y="24"/>
                  </a:lnTo>
                  <a:lnTo>
                    <a:pt x="3453" y="715"/>
                  </a:lnTo>
                  <a:lnTo>
                    <a:pt x="2858" y="2882"/>
                  </a:lnTo>
                  <a:lnTo>
                    <a:pt x="703" y="3453"/>
                  </a:lnTo>
                  <a:lnTo>
                    <a:pt x="0" y="3632"/>
                  </a:lnTo>
                  <a:lnTo>
                    <a:pt x="370" y="4239"/>
                  </a:lnTo>
                  <a:lnTo>
                    <a:pt x="1536" y="6192"/>
                  </a:lnTo>
                  <a:lnTo>
                    <a:pt x="417" y="8061"/>
                  </a:lnTo>
                  <a:lnTo>
                    <a:pt x="48" y="8680"/>
                  </a:lnTo>
                  <a:lnTo>
                    <a:pt x="203" y="8716"/>
                  </a:lnTo>
                  <a:lnTo>
                    <a:pt x="2929" y="8716"/>
                  </a:lnTo>
                  <a:lnTo>
                    <a:pt x="1108" y="8239"/>
                  </a:lnTo>
                  <a:lnTo>
                    <a:pt x="2179" y="6442"/>
                  </a:lnTo>
                  <a:lnTo>
                    <a:pt x="5454" y="6442"/>
                  </a:lnTo>
                  <a:lnTo>
                    <a:pt x="3120" y="8716"/>
                  </a:lnTo>
                  <a:lnTo>
                    <a:pt x="4120" y="8716"/>
                  </a:lnTo>
                  <a:lnTo>
                    <a:pt x="5966" y="6930"/>
                  </a:lnTo>
                  <a:lnTo>
                    <a:pt x="5966" y="8716"/>
                  </a:lnTo>
                  <a:lnTo>
                    <a:pt x="6668" y="8716"/>
                  </a:lnTo>
                  <a:lnTo>
                    <a:pt x="6668" y="6930"/>
                  </a:lnTo>
                  <a:lnTo>
                    <a:pt x="8513" y="8716"/>
                  </a:lnTo>
                  <a:lnTo>
                    <a:pt x="12097" y="8716"/>
                  </a:lnTo>
                  <a:lnTo>
                    <a:pt x="12478" y="8620"/>
                  </a:lnTo>
                  <a:lnTo>
                    <a:pt x="12478" y="8359"/>
                  </a:lnTo>
                  <a:lnTo>
                    <a:pt x="12252" y="7978"/>
                  </a:lnTo>
                  <a:lnTo>
                    <a:pt x="11085" y="6025"/>
                  </a:lnTo>
                  <a:lnTo>
                    <a:pt x="12204" y="4156"/>
                  </a:lnTo>
                  <a:lnTo>
                    <a:pt x="12466" y="3691"/>
                  </a:lnTo>
                  <a:lnTo>
                    <a:pt x="12466" y="3513"/>
                  </a:lnTo>
                  <a:lnTo>
                    <a:pt x="11859" y="3346"/>
                  </a:lnTo>
                  <a:lnTo>
                    <a:pt x="9609" y="2775"/>
                  </a:lnTo>
                  <a:lnTo>
                    <a:pt x="9037" y="679"/>
                  </a:lnTo>
                  <a:lnTo>
                    <a:pt x="883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1" name="Google Shape;1211;p30"/>
            <p:cNvSpPr/>
            <p:nvPr/>
          </p:nvSpPr>
          <p:spPr>
            <a:xfrm>
              <a:off x="7018425" y="-593700"/>
              <a:ext cx="311375" cy="305725"/>
            </a:xfrm>
            <a:custGeom>
              <a:avLst/>
              <a:gdLst/>
              <a:ahLst/>
              <a:cxnLst/>
              <a:rect l="l" t="t" r="r" b="b"/>
              <a:pathLst>
                <a:path w="12455" h="12229" extrusionOk="0">
                  <a:moveTo>
                    <a:pt x="4072" y="1072"/>
                  </a:moveTo>
                  <a:lnTo>
                    <a:pt x="5942" y="2120"/>
                  </a:lnTo>
                  <a:lnTo>
                    <a:pt x="5942" y="5287"/>
                  </a:lnTo>
                  <a:lnTo>
                    <a:pt x="3560" y="2977"/>
                  </a:lnTo>
                  <a:lnTo>
                    <a:pt x="4072" y="1072"/>
                  </a:lnTo>
                  <a:close/>
                  <a:moveTo>
                    <a:pt x="8394" y="1049"/>
                  </a:moveTo>
                  <a:lnTo>
                    <a:pt x="8942" y="3049"/>
                  </a:lnTo>
                  <a:lnTo>
                    <a:pt x="6632" y="5299"/>
                  </a:lnTo>
                  <a:lnTo>
                    <a:pt x="6632" y="2025"/>
                  </a:lnTo>
                  <a:lnTo>
                    <a:pt x="8394" y="1049"/>
                  </a:lnTo>
                  <a:close/>
                  <a:moveTo>
                    <a:pt x="3120" y="3525"/>
                  </a:moveTo>
                  <a:lnTo>
                    <a:pt x="5430" y="5775"/>
                  </a:lnTo>
                  <a:lnTo>
                    <a:pt x="2072" y="5775"/>
                  </a:lnTo>
                  <a:lnTo>
                    <a:pt x="1060" y="4061"/>
                  </a:lnTo>
                  <a:lnTo>
                    <a:pt x="3120" y="3525"/>
                  </a:lnTo>
                  <a:close/>
                  <a:moveTo>
                    <a:pt x="9514" y="3465"/>
                  </a:moveTo>
                  <a:lnTo>
                    <a:pt x="11478" y="3977"/>
                  </a:lnTo>
                  <a:lnTo>
                    <a:pt x="10407" y="5775"/>
                  </a:lnTo>
                  <a:lnTo>
                    <a:pt x="7132" y="5775"/>
                  </a:lnTo>
                  <a:lnTo>
                    <a:pt x="9514" y="3465"/>
                  </a:lnTo>
                  <a:close/>
                  <a:moveTo>
                    <a:pt x="10502" y="6466"/>
                  </a:moveTo>
                  <a:lnTo>
                    <a:pt x="11514" y="8168"/>
                  </a:lnTo>
                  <a:lnTo>
                    <a:pt x="9454" y="8704"/>
                  </a:lnTo>
                  <a:lnTo>
                    <a:pt x="7144" y="6466"/>
                  </a:lnTo>
                  <a:close/>
                  <a:moveTo>
                    <a:pt x="5430" y="6466"/>
                  </a:moveTo>
                  <a:lnTo>
                    <a:pt x="3048" y="8764"/>
                  </a:lnTo>
                  <a:lnTo>
                    <a:pt x="1084" y="8264"/>
                  </a:lnTo>
                  <a:lnTo>
                    <a:pt x="2156" y="6466"/>
                  </a:lnTo>
                  <a:close/>
                  <a:moveTo>
                    <a:pt x="6632" y="6954"/>
                  </a:moveTo>
                  <a:lnTo>
                    <a:pt x="9014" y="9264"/>
                  </a:lnTo>
                  <a:lnTo>
                    <a:pt x="8502" y="11169"/>
                  </a:lnTo>
                  <a:lnTo>
                    <a:pt x="6632" y="10121"/>
                  </a:lnTo>
                  <a:lnTo>
                    <a:pt x="6632" y="6954"/>
                  </a:lnTo>
                  <a:close/>
                  <a:moveTo>
                    <a:pt x="5942" y="6942"/>
                  </a:moveTo>
                  <a:lnTo>
                    <a:pt x="5942" y="10216"/>
                  </a:lnTo>
                  <a:lnTo>
                    <a:pt x="4180" y="11193"/>
                  </a:lnTo>
                  <a:lnTo>
                    <a:pt x="3632" y="9192"/>
                  </a:lnTo>
                  <a:lnTo>
                    <a:pt x="5942" y="6942"/>
                  </a:lnTo>
                  <a:close/>
                  <a:moveTo>
                    <a:pt x="8835" y="1"/>
                  </a:moveTo>
                  <a:lnTo>
                    <a:pt x="8216" y="358"/>
                  </a:lnTo>
                  <a:lnTo>
                    <a:pt x="6204" y="1477"/>
                  </a:lnTo>
                  <a:lnTo>
                    <a:pt x="4275" y="394"/>
                  </a:lnTo>
                  <a:lnTo>
                    <a:pt x="3644" y="36"/>
                  </a:lnTo>
                  <a:lnTo>
                    <a:pt x="3453" y="715"/>
                  </a:lnTo>
                  <a:lnTo>
                    <a:pt x="2858" y="2894"/>
                  </a:lnTo>
                  <a:lnTo>
                    <a:pt x="703" y="3454"/>
                  </a:lnTo>
                  <a:lnTo>
                    <a:pt x="0" y="3632"/>
                  </a:lnTo>
                  <a:lnTo>
                    <a:pt x="358" y="4239"/>
                  </a:lnTo>
                  <a:lnTo>
                    <a:pt x="1513" y="6192"/>
                  </a:lnTo>
                  <a:lnTo>
                    <a:pt x="405" y="8073"/>
                  </a:lnTo>
                  <a:lnTo>
                    <a:pt x="24" y="8680"/>
                  </a:lnTo>
                  <a:lnTo>
                    <a:pt x="727" y="8859"/>
                  </a:lnTo>
                  <a:lnTo>
                    <a:pt x="2965" y="9442"/>
                  </a:lnTo>
                  <a:lnTo>
                    <a:pt x="3537" y="11538"/>
                  </a:lnTo>
                  <a:lnTo>
                    <a:pt x="3739" y="12228"/>
                  </a:lnTo>
                  <a:lnTo>
                    <a:pt x="4358" y="11871"/>
                  </a:lnTo>
                  <a:lnTo>
                    <a:pt x="6370" y="10752"/>
                  </a:lnTo>
                  <a:lnTo>
                    <a:pt x="8299" y="11836"/>
                  </a:lnTo>
                  <a:lnTo>
                    <a:pt x="8930" y="12193"/>
                  </a:lnTo>
                  <a:lnTo>
                    <a:pt x="9121" y="11514"/>
                  </a:lnTo>
                  <a:lnTo>
                    <a:pt x="9716" y="9335"/>
                  </a:lnTo>
                  <a:lnTo>
                    <a:pt x="11871" y="8776"/>
                  </a:lnTo>
                  <a:lnTo>
                    <a:pt x="12454" y="8621"/>
                  </a:lnTo>
                  <a:lnTo>
                    <a:pt x="12454" y="8371"/>
                  </a:lnTo>
                  <a:lnTo>
                    <a:pt x="12216" y="7978"/>
                  </a:lnTo>
                  <a:lnTo>
                    <a:pt x="11061" y="6025"/>
                  </a:lnTo>
                  <a:lnTo>
                    <a:pt x="12169" y="4156"/>
                  </a:lnTo>
                  <a:lnTo>
                    <a:pt x="12454" y="3704"/>
                  </a:lnTo>
                  <a:lnTo>
                    <a:pt x="12454" y="3525"/>
                  </a:lnTo>
                  <a:lnTo>
                    <a:pt x="11847" y="3370"/>
                  </a:lnTo>
                  <a:lnTo>
                    <a:pt x="9609" y="2787"/>
                  </a:lnTo>
                  <a:lnTo>
                    <a:pt x="9037" y="691"/>
                  </a:lnTo>
                  <a:lnTo>
                    <a:pt x="883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2" name="Google Shape;1212;p30"/>
            <p:cNvSpPr/>
            <p:nvPr/>
          </p:nvSpPr>
          <p:spPr>
            <a:xfrm>
              <a:off x="6700525" y="-287400"/>
              <a:ext cx="316150" cy="217900"/>
            </a:xfrm>
            <a:custGeom>
              <a:avLst/>
              <a:gdLst/>
              <a:ahLst/>
              <a:cxnLst/>
              <a:rect l="l" t="t" r="r" b="b"/>
              <a:pathLst>
                <a:path w="12646" h="8716" extrusionOk="0">
                  <a:moveTo>
                    <a:pt x="4096" y="1072"/>
                  </a:moveTo>
                  <a:lnTo>
                    <a:pt x="5954" y="2108"/>
                  </a:lnTo>
                  <a:lnTo>
                    <a:pt x="5954" y="5287"/>
                  </a:lnTo>
                  <a:lnTo>
                    <a:pt x="3572" y="2977"/>
                  </a:lnTo>
                  <a:lnTo>
                    <a:pt x="4096" y="1072"/>
                  </a:lnTo>
                  <a:close/>
                  <a:moveTo>
                    <a:pt x="8418" y="1024"/>
                  </a:moveTo>
                  <a:lnTo>
                    <a:pt x="8966" y="3036"/>
                  </a:lnTo>
                  <a:lnTo>
                    <a:pt x="6656" y="5287"/>
                  </a:lnTo>
                  <a:lnTo>
                    <a:pt x="6656" y="2012"/>
                  </a:lnTo>
                  <a:lnTo>
                    <a:pt x="8418" y="1024"/>
                  </a:lnTo>
                  <a:close/>
                  <a:moveTo>
                    <a:pt x="3144" y="3513"/>
                  </a:moveTo>
                  <a:lnTo>
                    <a:pt x="5454" y="5763"/>
                  </a:lnTo>
                  <a:lnTo>
                    <a:pt x="2084" y="5763"/>
                  </a:lnTo>
                  <a:lnTo>
                    <a:pt x="1072" y="4048"/>
                  </a:lnTo>
                  <a:lnTo>
                    <a:pt x="3144" y="3513"/>
                  </a:lnTo>
                  <a:close/>
                  <a:moveTo>
                    <a:pt x="9526" y="3453"/>
                  </a:moveTo>
                  <a:lnTo>
                    <a:pt x="11490" y="3953"/>
                  </a:lnTo>
                  <a:lnTo>
                    <a:pt x="10419" y="5763"/>
                  </a:lnTo>
                  <a:lnTo>
                    <a:pt x="7144" y="5763"/>
                  </a:lnTo>
                  <a:lnTo>
                    <a:pt x="9526" y="3453"/>
                  </a:lnTo>
                  <a:close/>
                  <a:moveTo>
                    <a:pt x="10526" y="6442"/>
                  </a:moveTo>
                  <a:lnTo>
                    <a:pt x="11538" y="8156"/>
                  </a:lnTo>
                  <a:lnTo>
                    <a:pt x="9466" y="8692"/>
                  </a:lnTo>
                  <a:lnTo>
                    <a:pt x="7168" y="6442"/>
                  </a:lnTo>
                  <a:close/>
                  <a:moveTo>
                    <a:pt x="8847" y="0"/>
                  </a:moveTo>
                  <a:lnTo>
                    <a:pt x="8216" y="357"/>
                  </a:lnTo>
                  <a:lnTo>
                    <a:pt x="6216" y="1477"/>
                  </a:lnTo>
                  <a:lnTo>
                    <a:pt x="4275" y="381"/>
                  </a:lnTo>
                  <a:lnTo>
                    <a:pt x="3656" y="24"/>
                  </a:lnTo>
                  <a:lnTo>
                    <a:pt x="3453" y="715"/>
                  </a:lnTo>
                  <a:lnTo>
                    <a:pt x="2858" y="2882"/>
                  </a:lnTo>
                  <a:lnTo>
                    <a:pt x="703" y="3453"/>
                  </a:lnTo>
                  <a:lnTo>
                    <a:pt x="1" y="3632"/>
                  </a:lnTo>
                  <a:lnTo>
                    <a:pt x="382" y="4239"/>
                  </a:lnTo>
                  <a:lnTo>
                    <a:pt x="1537" y="6192"/>
                  </a:lnTo>
                  <a:lnTo>
                    <a:pt x="417" y="8061"/>
                  </a:lnTo>
                  <a:lnTo>
                    <a:pt x="48" y="8680"/>
                  </a:lnTo>
                  <a:lnTo>
                    <a:pt x="167" y="8704"/>
                  </a:lnTo>
                  <a:cubicBezTo>
                    <a:pt x="334" y="8716"/>
                    <a:pt x="489" y="8716"/>
                    <a:pt x="655" y="8716"/>
                  </a:cubicBezTo>
                  <a:lnTo>
                    <a:pt x="2953" y="8716"/>
                  </a:lnTo>
                  <a:lnTo>
                    <a:pt x="1132" y="8239"/>
                  </a:lnTo>
                  <a:lnTo>
                    <a:pt x="2203" y="6442"/>
                  </a:lnTo>
                  <a:lnTo>
                    <a:pt x="5477" y="6442"/>
                  </a:lnTo>
                  <a:lnTo>
                    <a:pt x="3144" y="8716"/>
                  </a:lnTo>
                  <a:lnTo>
                    <a:pt x="4144" y="8716"/>
                  </a:lnTo>
                  <a:lnTo>
                    <a:pt x="5989" y="6930"/>
                  </a:lnTo>
                  <a:lnTo>
                    <a:pt x="5989" y="8716"/>
                  </a:lnTo>
                  <a:lnTo>
                    <a:pt x="6692" y="8716"/>
                  </a:lnTo>
                  <a:lnTo>
                    <a:pt x="6692" y="6930"/>
                  </a:lnTo>
                  <a:lnTo>
                    <a:pt x="8537" y="8716"/>
                  </a:lnTo>
                  <a:lnTo>
                    <a:pt x="12121" y="8716"/>
                  </a:lnTo>
                  <a:lnTo>
                    <a:pt x="12645" y="8585"/>
                  </a:lnTo>
                  <a:lnTo>
                    <a:pt x="12288" y="7977"/>
                  </a:lnTo>
                  <a:lnTo>
                    <a:pt x="11073" y="6025"/>
                  </a:lnTo>
                  <a:lnTo>
                    <a:pt x="12193" y="4156"/>
                  </a:lnTo>
                  <a:lnTo>
                    <a:pt x="12550" y="3536"/>
                  </a:lnTo>
                  <a:lnTo>
                    <a:pt x="11847" y="3358"/>
                  </a:lnTo>
                  <a:lnTo>
                    <a:pt x="9621" y="2786"/>
                  </a:lnTo>
                  <a:lnTo>
                    <a:pt x="9037" y="679"/>
                  </a:lnTo>
                  <a:lnTo>
                    <a:pt x="8847"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3" name="Google Shape;1213;p30"/>
            <p:cNvSpPr/>
            <p:nvPr/>
          </p:nvSpPr>
          <p:spPr>
            <a:xfrm>
              <a:off x="6700825" y="-593700"/>
              <a:ext cx="314950" cy="305725"/>
            </a:xfrm>
            <a:custGeom>
              <a:avLst/>
              <a:gdLst/>
              <a:ahLst/>
              <a:cxnLst/>
              <a:rect l="l" t="t" r="r" b="b"/>
              <a:pathLst>
                <a:path w="12598" h="12229" extrusionOk="0">
                  <a:moveTo>
                    <a:pt x="4084" y="1072"/>
                  </a:moveTo>
                  <a:lnTo>
                    <a:pt x="5942" y="2120"/>
                  </a:lnTo>
                  <a:lnTo>
                    <a:pt x="5942" y="5287"/>
                  </a:lnTo>
                  <a:lnTo>
                    <a:pt x="3560" y="2977"/>
                  </a:lnTo>
                  <a:lnTo>
                    <a:pt x="4084" y="1072"/>
                  </a:lnTo>
                  <a:close/>
                  <a:moveTo>
                    <a:pt x="8406" y="1049"/>
                  </a:moveTo>
                  <a:lnTo>
                    <a:pt x="8954" y="3049"/>
                  </a:lnTo>
                  <a:lnTo>
                    <a:pt x="6644" y="5299"/>
                  </a:lnTo>
                  <a:lnTo>
                    <a:pt x="6644" y="2025"/>
                  </a:lnTo>
                  <a:lnTo>
                    <a:pt x="8406" y="1049"/>
                  </a:lnTo>
                  <a:close/>
                  <a:moveTo>
                    <a:pt x="3132" y="3525"/>
                  </a:moveTo>
                  <a:lnTo>
                    <a:pt x="5442" y="5775"/>
                  </a:lnTo>
                  <a:lnTo>
                    <a:pt x="2072" y="5775"/>
                  </a:lnTo>
                  <a:lnTo>
                    <a:pt x="1060" y="4061"/>
                  </a:lnTo>
                  <a:lnTo>
                    <a:pt x="3132" y="3525"/>
                  </a:lnTo>
                  <a:close/>
                  <a:moveTo>
                    <a:pt x="9514" y="3465"/>
                  </a:moveTo>
                  <a:lnTo>
                    <a:pt x="11478" y="3977"/>
                  </a:lnTo>
                  <a:lnTo>
                    <a:pt x="10407" y="5775"/>
                  </a:lnTo>
                  <a:lnTo>
                    <a:pt x="7132" y="5775"/>
                  </a:lnTo>
                  <a:lnTo>
                    <a:pt x="9514" y="3465"/>
                  </a:lnTo>
                  <a:close/>
                  <a:moveTo>
                    <a:pt x="10514" y="6466"/>
                  </a:moveTo>
                  <a:lnTo>
                    <a:pt x="11526" y="8168"/>
                  </a:lnTo>
                  <a:lnTo>
                    <a:pt x="9454" y="8704"/>
                  </a:lnTo>
                  <a:lnTo>
                    <a:pt x="7156" y="6466"/>
                  </a:lnTo>
                  <a:close/>
                  <a:moveTo>
                    <a:pt x="5442" y="6466"/>
                  </a:moveTo>
                  <a:lnTo>
                    <a:pt x="3060" y="8764"/>
                  </a:lnTo>
                  <a:lnTo>
                    <a:pt x="1096" y="8264"/>
                  </a:lnTo>
                  <a:lnTo>
                    <a:pt x="2167" y="6466"/>
                  </a:lnTo>
                  <a:close/>
                  <a:moveTo>
                    <a:pt x="6644" y="6954"/>
                  </a:moveTo>
                  <a:lnTo>
                    <a:pt x="9025" y="9264"/>
                  </a:lnTo>
                  <a:lnTo>
                    <a:pt x="8502" y="11169"/>
                  </a:lnTo>
                  <a:lnTo>
                    <a:pt x="6644" y="10121"/>
                  </a:lnTo>
                  <a:lnTo>
                    <a:pt x="6644" y="6954"/>
                  </a:lnTo>
                  <a:close/>
                  <a:moveTo>
                    <a:pt x="5942" y="6942"/>
                  </a:moveTo>
                  <a:lnTo>
                    <a:pt x="5942" y="10216"/>
                  </a:lnTo>
                  <a:lnTo>
                    <a:pt x="4192" y="11193"/>
                  </a:lnTo>
                  <a:lnTo>
                    <a:pt x="3644" y="9192"/>
                  </a:lnTo>
                  <a:lnTo>
                    <a:pt x="5942" y="6942"/>
                  </a:lnTo>
                  <a:close/>
                  <a:moveTo>
                    <a:pt x="8847" y="1"/>
                  </a:moveTo>
                  <a:lnTo>
                    <a:pt x="8216" y="358"/>
                  </a:lnTo>
                  <a:lnTo>
                    <a:pt x="6216" y="1477"/>
                  </a:lnTo>
                  <a:lnTo>
                    <a:pt x="4275" y="394"/>
                  </a:lnTo>
                  <a:lnTo>
                    <a:pt x="3656" y="36"/>
                  </a:lnTo>
                  <a:lnTo>
                    <a:pt x="3453" y="715"/>
                  </a:lnTo>
                  <a:lnTo>
                    <a:pt x="2858" y="2894"/>
                  </a:lnTo>
                  <a:lnTo>
                    <a:pt x="703" y="3454"/>
                  </a:lnTo>
                  <a:lnTo>
                    <a:pt x="1" y="3632"/>
                  </a:lnTo>
                  <a:lnTo>
                    <a:pt x="382" y="4239"/>
                  </a:lnTo>
                  <a:lnTo>
                    <a:pt x="1536" y="6192"/>
                  </a:lnTo>
                  <a:lnTo>
                    <a:pt x="417" y="8073"/>
                  </a:lnTo>
                  <a:lnTo>
                    <a:pt x="48" y="8680"/>
                  </a:lnTo>
                  <a:lnTo>
                    <a:pt x="751" y="8859"/>
                  </a:lnTo>
                  <a:lnTo>
                    <a:pt x="2977" y="9442"/>
                  </a:lnTo>
                  <a:lnTo>
                    <a:pt x="3560" y="11538"/>
                  </a:lnTo>
                  <a:lnTo>
                    <a:pt x="3751" y="12228"/>
                  </a:lnTo>
                  <a:lnTo>
                    <a:pt x="4382" y="11871"/>
                  </a:lnTo>
                  <a:lnTo>
                    <a:pt x="6394" y="10752"/>
                  </a:lnTo>
                  <a:lnTo>
                    <a:pt x="8323" y="11836"/>
                  </a:lnTo>
                  <a:lnTo>
                    <a:pt x="8954" y="12193"/>
                  </a:lnTo>
                  <a:lnTo>
                    <a:pt x="9145" y="11514"/>
                  </a:lnTo>
                  <a:lnTo>
                    <a:pt x="9740" y="9335"/>
                  </a:lnTo>
                  <a:lnTo>
                    <a:pt x="11895" y="8776"/>
                  </a:lnTo>
                  <a:lnTo>
                    <a:pt x="12597" y="8597"/>
                  </a:lnTo>
                  <a:lnTo>
                    <a:pt x="12240" y="7978"/>
                  </a:lnTo>
                  <a:lnTo>
                    <a:pt x="11085" y="6025"/>
                  </a:lnTo>
                  <a:lnTo>
                    <a:pt x="12193" y="4156"/>
                  </a:lnTo>
                  <a:lnTo>
                    <a:pt x="12550" y="3549"/>
                  </a:lnTo>
                  <a:lnTo>
                    <a:pt x="11859" y="3370"/>
                  </a:lnTo>
                  <a:lnTo>
                    <a:pt x="9621" y="2787"/>
                  </a:lnTo>
                  <a:lnTo>
                    <a:pt x="9037" y="691"/>
                  </a:lnTo>
                  <a:lnTo>
                    <a:pt x="8847"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4" name="Google Shape;1214;p30"/>
            <p:cNvSpPr/>
            <p:nvPr/>
          </p:nvSpPr>
          <p:spPr>
            <a:xfrm>
              <a:off x="7647075" y="-287700"/>
              <a:ext cx="311975" cy="217900"/>
            </a:xfrm>
            <a:custGeom>
              <a:avLst/>
              <a:gdLst/>
              <a:ahLst/>
              <a:cxnLst/>
              <a:rect l="l" t="t" r="r" b="b"/>
              <a:pathLst>
                <a:path w="12479" h="8716" extrusionOk="0">
                  <a:moveTo>
                    <a:pt x="4084" y="1084"/>
                  </a:moveTo>
                  <a:lnTo>
                    <a:pt x="5942" y="2120"/>
                  </a:lnTo>
                  <a:lnTo>
                    <a:pt x="5942" y="5299"/>
                  </a:lnTo>
                  <a:lnTo>
                    <a:pt x="3560" y="2989"/>
                  </a:lnTo>
                  <a:lnTo>
                    <a:pt x="4084" y="1084"/>
                  </a:lnTo>
                  <a:close/>
                  <a:moveTo>
                    <a:pt x="8394" y="1036"/>
                  </a:moveTo>
                  <a:lnTo>
                    <a:pt x="8954" y="3048"/>
                  </a:lnTo>
                  <a:lnTo>
                    <a:pt x="6644" y="5299"/>
                  </a:lnTo>
                  <a:lnTo>
                    <a:pt x="6644" y="2024"/>
                  </a:lnTo>
                  <a:lnTo>
                    <a:pt x="8394" y="1036"/>
                  </a:lnTo>
                  <a:close/>
                  <a:moveTo>
                    <a:pt x="3132" y="3525"/>
                  </a:moveTo>
                  <a:lnTo>
                    <a:pt x="5442" y="5775"/>
                  </a:lnTo>
                  <a:lnTo>
                    <a:pt x="2072" y="5775"/>
                  </a:lnTo>
                  <a:lnTo>
                    <a:pt x="1060" y="4060"/>
                  </a:lnTo>
                  <a:lnTo>
                    <a:pt x="3132" y="3525"/>
                  </a:lnTo>
                  <a:close/>
                  <a:moveTo>
                    <a:pt x="9514" y="3465"/>
                  </a:moveTo>
                  <a:lnTo>
                    <a:pt x="11478" y="3965"/>
                  </a:lnTo>
                  <a:lnTo>
                    <a:pt x="10407" y="5775"/>
                  </a:lnTo>
                  <a:lnTo>
                    <a:pt x="7132" y="5775"/>
                  </a:lnTo>
                  <a:lnTo>
                    <a:pt x="9514" y="3465"/>
                  </a:lnTo>
                  <a:close/>
                  <a:moveTo>
                    <a:pt x="10514" y="6454"/>
                  </a:moveTo>
                  <a:lnTo>
                    <a:pt x="11526" y="8168"/>
                  </a:lnTo>
                  <a:lnTo>
                    <a:pt x="9454" y="8704"/>
                  </a:lnTo>
                  <a:lnTo>
                    <a:pt x="7144" y="6454"/>
                  </a:lnTo>
                  <a:close/>
                  <a:moveTo>
                    <a:pt x="8847" y="0"/>
                  </a:moveTo>
                  <a:lnTo>
                    <a:pt x="8216" y="358"/>
                  </a:lnTo>
                  <a:lnTo>
                    <a:pt x="6216" y="1465"/>
                  </a:lnTo>
                  <a:lnTo>
                    <a:pt x="4275" y="381"/>
                  </a:lnTo>
                  <a:lnTo>
                    <a:pt x="3656" y="24"/>
                  </a:lnTo>
                  <a:lnTo>
                    <a:pt x="3453" y="715"/>
                  </a:lnTo>
                  <a:lnTo>
                    <a:pt x="2858" y="2882"/>
                  </a:lnTo>
                  <a:lnTo>
                    <a:pt x="703" y="3453"/>
                  </a:lnTo>
                  <a:lnTo>
                    <a:pt x="0" y="3632"/>
                  </a:lnTo>
                  <a:lnTo>
                    <a:pt x="381" y="4239"/>
                  </a:lnTo>
                  <a:lnTo>
                    <a:pt x="1536" y="6192"/>
                  </a:lnTo>
                  <a:lnTo>
                    <a:pt x="417" y="8061"/>
                  </a:lnTo>
                  <a:lnTo>
                    <a:pt x="48" y="8680"/>
                  </a:lnTo>
                  <a:lnTo>
                    <a:pt x="215" y="8716"/>
                  </a:lnTo>
                  <a:lnTo>
                    <a:pt x="2929" y="8716"/>
                  </a:lnTo>
                  <a:lnTo>
                    <a:pt x="1120" y="8239"/>
                  </a:lnTo>
                  <a:lnTo>
                    <a:pt x="2191" y="6442"/>
                  </a:lnTo>
                  <a:lnTo>
                    <a:pt x="5465" y="6442"/>
                  </a:lnTo>
                  <a:lnTo>
                    <a:pt x="3132" y="8716"/>
                  </a:lnTo>
                  <a:lnTo>
                    <a:pt x="4120" y="8716"/>
                  </a:lnTo>
                  <a:lnTo>
                    <a:pt x="5977" y="6930"/>
                  </a:lnTo>
                  <a:lnTo>
                    <a:pt x="5977" y="8716"/>
                  </a:lnTo>
                  <a:lnTo>
                    <a:pt x="6668" y="8716"/>
                  </a:lnTo>
                  <a:lnTo>
                    <a:pt x="6668" y="6930"/>
                  </a:lnTo>
                  <a:lnTo>
                    <a:pt x="8513" y="8716"/>
                  </a:lnTo>
                  <a:lnTo>
                    <a:pt x="9906" y="8716"/>
                  </a:lnTo>
                  <a:cubicBezTo>
                    <a:pt x="10823" y="8716"/>
                    <a:pt x="11669" y="8585"/>
                    <a:pt x="12443" y="8299"/>
                  </a:cubicBezTo>
                  <a:lnTo>
                    <a:pt x="12252" y="7978"/>
                  </a:lnTo>
                  <a:lnTo>
                    <a:pt x="11085" y="6025"/>
                  </a:lnTo>
                  <a:lnTo>
                    <a:pt x="12204" y="4156"/>
                  </a:lnTo>
                  <a:lnTo>
                    <a:pt x="12478" y="3691"/>
                  </a:lnTo>
                  <a:lnTo>
                    <a:pt x="12478" y="3513"/>
                  </a:lnTo>
                  <a:lnTo>
                    <a:pt x="11871" y="3346"/>
                  </a:lnTo>
                  <a:lnTo>
                    <a:pt x="9621" y="2775"/>
                  </a:lnTo>
                  <a:lnTo>
                    <a:pt x="9037" y="679"/>
                  </a:lnTo>
                  <a:lnTo>
                    <a:pt x="8847"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5" name="Google Shape;1215;p30"/>
            <p:cNvSpPr/>
            <p:nvPr/>
          </p:nvSpPr>
          <p:spPr>
            <a:xfrm>
              <a:off x="7647075" y="-593700"/>
              <a:ext cx="311675" cy="305725"/>
            </a:xfrm>
            <a:custGeom>
              <a:avLst/>
              <a:gdLst/>
              <a:ahLst/>
              <a:cxnLst/>
              <a:rect l="l" t="t" r="r" b="b"/>
              <a:pathLst>
                <a:path w="12467" h="12229" extrusionOk="0">
                  <a:moveTo>
                    <a:pt x="4084" y="1072"/>
                  </a:moveTo>
                  <a:lnTo>
                    <a:pt x="5942" y="2120"/>
                  </a:lnTo>
                  <a:lnTo>
                    <a:pt x="5942" y="5287"/>
                  </a:lnTo>
                  <a:lnTo>
                    <a:pt x="3560" y="2977"/>
                  </a:lnTo>
                  <a:lnTo>
                    <a:pt x="4084" y="1072"/>
                  </a:lnTo>
                  <a:close/>
                  <a:moveTo>
                    <a:pt x="8394" y="1049"/>
                  </a:moveTo>
                  <a:lnTo>
                    <a:pt x="8954" y="3049"/>
                  </a:lnTo>
                  <a:lnTo>
                    <a:pt x="6644" y="5299"/>
                  </a:lnTo>
                  <a:lnTo>
                    <a:pt x="6644" y="2025"/>
                  </a:lnTo>
                  <a:lnTo>
                    <a:pt x="8394" y="1049"/>
                  </a:lnTo>
                  <a:close/>
                  <a:moveTo>
                    <a:pt x="3132" y="3525"/>
                  </a:moveTo>
                  <a:lnTo>
                    <a:pt x="5442" y="5775"/>
                  </a:lnTo>
                  <a:lnTo>
                    <a:pt x="2072" y="5775"/>
                  </a:lnTo>
                  <a:lnTo>
                    <a:pt x="1060" y="4061"/>
                  </a:lnTo>
                  <a:lnTo>
                    <a:pt x="3132" y="3525"/>
                  </a:lnTo>
                  <a:close/>
                  <a:moveTo>
                    <a:pt x="9514" y="3465"/>
                  </a:moveTo>
                  <a:lnTo>
                    <a:pt x="11478" y="3977"/>
                  </a:lnTo>
                  <a:lnTo>
                    <a:pt x="10407" y="5775"/>
                  </a:lnTo>
                  <a:lnTo>
                    <a:pt x="7132" y="5775"/>
                  </a:lnTo>
                  <a:lnTo>
                    <a:pt x="9514" y="3465"/>
                  </a:lnTo>
                  <a:close/>
                  <a:moveTo>
                    <a:pt x="10514" y="6466"/>
                  </a:moveTo>
                  <a:lnTo>
                    <a:pt x="11526" y="8168"/>
                  </a:lnTo>
                  <a:lnTo>
                    <a:pt x="9454" y="8704"/>
                  </a:lnTo>
                  <a:lnTo>
                    <a:pt x="7144" y="6466"/>
                  </a:lnTo>
                  <a:close/>
                  <a:moveTo>
                    <a:pt x="5442" y="6466"/>
                  </a:moveTo>
                  <a:lnTo>
                    <a:pt x="3060" y="8764"/>
                  </a:lnTo>
                  <a:lnTo>
                    <a:pt x="1096" y="8264"/>
                  </a:lnTo>
                  <a:lnTo>
                    <a:pt x="2167" y="6466"/>
                  </a:lnTo>
                  <a:close/>
                  <a:moveTo>
                    <a:pt x="6644" y="6954"/>
                  </a:moveTo>
                  <a:lnTo>
                    <a:pt x="9025" y="9264"/>
                  </a:lnTo>
                  <a:lnTo>
                    <a:pt x="8502" y="11169"/>
                  </a:lnTo>
                  <a:lnTo>
                    <a:pt x="6644" y="10121"/>
                  </a:lnTo>
                  <a:lnTo>
                    <a:pt x="6644" y="6954"/>
                  </a:lnTo>
                  <a:close/>
                  <a:moveTo>
                    <a:pt x="5942" y="6942"/>
                  </a:moveTo>
                  <a:lnTo>
                    <a:pt x="5942" y="10216"/>
                  </a:lnTo>
                  <a:lnTo>
                    <a:pt x="4191" y="11193"/>
                  </a:lnTo>
                  <a:lnTo>
                    <a:pt x="3632" y="9192"/>
                  </a:lnTo>
                  <a:lnTo>
                    <a:pt x="5942" y="6942"/>
                  </a:lnTo>
                  <a:close/>
                  <a:moveTo>
                    <a:pt x="8847" y="1"/>
                  </a:moveTo>
                  <a:lnTo>
                    <a:pt x="8216" y="358"/>
                  </a:lnTo>
                  <a:lnTo>
                    <a:pt x="6204" y="1477"/>
                  </a:lnTo>
                  <a:lnTo>
                    <a:pt x="4275" y="394"/>
                  </a:lnTo>
                  <a:lnTo>
                    <a:pt x="3644" y="36"/>
                  </a:lnTo>
                  <a:lnTo>
                    <a:pt x="3453" y="715"/>
                  </a:lnTo>
                  <a:lnTo>
                    <a:pt x="2858" y="2894"/>
                  </a:lnTo>
                  <a:lnTo>
                    <a:pt x="703" y="3454"/>
                  </a:lnTo>
                  <a:lnTo>
                    <a:pt x="0" y="3632"/>
                  </a:lnTo>
                  <a:lnTo>
                    <a:pt x="358" y="4239"/>
                  </a:lnTo>
                  <a:lnTo>
                    <a:pt x="1524" y="6192"/>
                  </a:lnTo>
                  <a:lnTo>
                    <a:pt x="405" y="8073"/>
                  </a:lnTo>
                  <a:lnTo>
                    <a:pt x="36" y="8680"/>
                  </a:lnTo>
                  <a:lnTo>
                    <a:pt x="727" y="8859"/>
                  </a:lnTo>
                  <a:lnTo>
                    <a:pt x="2965" y="9442"/>
                  </a:lnTo>
                  <a:lnTo>
                    <a:pt x="3549" y="11538"/>
                  </a:lnTo>
                  <a:lnTo>
                    <a:pt x="3739" y="12228"/>
                  </a:lnTo>
                  <a:lnTo>
                    <a:pt x="4370" y="11871"/>
                  </a:lnTo>
                  <a:lnTo>
                    <a:pt x="6370" y="10752"/>
                  </a:lnTo>
                  <a:lnTo>
                    <a:pt x="8311" y="11836"/>
                  </a:lnTo>
                  <a:lnTo>
                    <a:pt x="8930" y="12193"/>
                  </a:lnTo>
                  <a:lnTo>
                    <a:pt x="9133" y="11514"/>
                  </a:lnTo>
                  <a:lnTo>
                    <a:pt x="9728" y="9335"/>
                  </a:lnTo>
                  <a:lnTo>
                    <a:pt x="11883" y="8776"/>
                  </a:lnTo>
                  <a:lnTo>
                    <a:pt x="12466" y="8621"/>
                  </a:lnTo>
                  <a:lnTo>
                    <a:pt x="12466" y="8371"/>
                  </a:lnTo>
                  <a:lnTo>
                    <a:pt x="12228" y="7978"/>
                  </a:lnTo>
                  <a:lnTo>
                    <a:pt x="11061" y="6025"/>
                  </a:lnTo>
                  <a:lnTo>
                    <a:pt x="12181" y="4156"/>
                  </a:lnTo>
                  <a:lnTo>
                    <a:pt x="12466" y="3704"/>
                  </a:lnTo>
                  <a:lnTo>
                    <a:pt x="12466" y="3525"/>
                  </a:lnTo>
                  <a:lnTo>
                    <a:pt x="11847" y="3370"/>
                  </a:lnTo>
                  <a:lnTo>
                    <a:pt x="9621" y="2787"/>
                  </a:lnTo>
                  <a:lnTo>
                    <a:pt x="9037" y="691"/>
                  </a:lnTo>
                  <a:lnTo>
                    <a:pt x="8847"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6" name="Google Shape;1216;p30"/>
            <p:cNvSpPr/>
            <p:nvPr/>
          </p:nvSpPr>
          <p:spPr>
            <a:xfrm>
              <a:off x="7329475" y="-287400"/>
              <a:ext cx="315550" cy="217900"/>
            </a:xfrm>
            <a:custGeom>
              <a:avLst/>
              <a:gdLst/>
              <a:ahLst/>
              <a:cxnLst/>
              <a:rect l="l" t="t" r="r" b="b"/>
              <a:pathLst>
                <a:path w="12622" h="8716" extrusionOk="0">
                  <a:moveTo>
                    <a:pt x="4096" y="1072"/>
                  </a:moveTo>
                  <a:lnTo>
                    <a:pt x="5954" y="2108"/>
                  </a:lnTo>
                  <a:lnTo>
                    <a:pt x="5954" y="5287"/>
                  </a:lnTo>
                  <a:lnTo>
                    <a:pt x="3572" y="2977"/>
                  </a:lnTo>
                  <a:lnTo>
                    <a:pt x="4096" y="1072"/>
                  </a:lnTo>
                  <a:close/>
                  <a:moveTo>
                    <a:pt x="8406" y="1024"/>
                  </a:moveTo>
                  <a:lnTo>
                    <a:pt x="8954" y="3036"/>
                  </a:lnTo>
                  <a:lnTo>
                    <a:pt x="6656" y="5287"/>
                  </a:lnTo>
                  <a:lnTo>
                    <a:pt x="6656" y="2012"/>
                  </a:lnTo>
                  <a:lnTo>
                    <a:pt x="8406" y="1024"/>
                  </a:lnTo>
                  <a:close/>
                  <a:moveTo>
                    <a:pt x="3144" y="3513"/>
                  </a:moveTo>
                  <a:lnTo>
                    <a:pt x="5442" y="5763"/>
                  </a:lnTo>
                  <a:lnTo>
                    <a:pt x="2084" y="5763"/>
                  </a:lnTo>
                  <a:lnTo>
                    <a:pt x="1072" y="4048"/>
                  </a:lnTo>
                  <a:lnTo>
                    <a:pt x="3144" y="3513"/>
                  </a:lnTo>
                  <a:close/>
                  <a:moveTo>
                    <a:pt x="9526" y="3453"/>
                  </a:moveTo>
                  <a:lnTo>
                    <a:pt x="11490" y="3953"/>
                  </a:lnTo>
                  <a:lnTo>
                    <a:pt x="10418" y="5763"/>
                  </a:lnTo>
                  <a:lnTo>
                    <a:pt x="7144" y="5763"/>
                  </a:lnTo>
                  <a:lnTo>
                    <a:pt x="9526" y="3453"/>
                  </a:lnTo>
                  <a:close/>
                  <a:moveTo>
                    <a:pt x="10526" y="6442"/>
                  </a:moveTo>
                  <a:lnTo>
                    <a:pt x="11538" y="8156"/>
                  </a:lnTo>
                  <a:lnTo>
                    <a:pt x="9466" y="8692"/>
                  </a:lnTo>
                  <a:lnTo>
                    <a:pt x="7156" y="6442"/>
                  </a:lnTo>
                  <a:close/>
                  <a:moveTo>
                    <a:pt x="8835" y="0"/>
                  </a:moveTo>
                  <a:lnTo>
                    <a:pt x="8216" y="357"/>
                  </a:lnTo>
                  <a:lnTo>
                    <a:pt x="6204" y="1477"/>
                  </a:lnTo>
                  <a:lnTo>
                    <a:pt x="4275" y="381"/>
                  </a:lnTo>
                  <a:lnTo>
                    <a:pt x="3644" y="24"/>
                  </a:lnTo>
                  <a:lnTo>
                    <a:pt x="3453" y="715"/>
                  </a:lnTo>
                  <a:lnTo>
                    <a:pt x="2858" y="2882"/>
                  </a:lnTo>
                  <a:lnTo>
                    <a:pt x="703" y="3453"/>
                  </a:lnTo>
                  <a:lnTo>
                    <a:pt x="1" y="3632"/>
                  </a:lnTo>
                  <a:lnTo>
                    <a:pt x="370" y="4239"/>
                  </a:lnTo>
                  <a:lnTo>
                    <a:pt x="1525" y="6192"/>
                  </a:lnTo>
                  <a:lnTo>
                    <a:pt x="417" y="8061"/>
                  </a:lnTo>
                  <a:lnTo>
                    <a:pt x="36" y="8680"/>
                  </a:lnTo>
                  <a:lnTo>
                    <a:pt x="203" y="8716"/>
                  </a:lnTo>
                  <a:lnTo>
                    <a:pt x="2929" y="8716"/>
                  </a:lnTo>
                  <a:lnTo>
                    <a:pt x="1108" y="8251"/>
                  </a:lnTo>
                  <a:lnTo>
                    <a:pt x="2179" y="6442"/>
                  </a:lnTo>
                  <a:lnTo>
                    <a:pt x="5454" y="6442"/>
                  </a:lnTo>
                  <a:lnTo>
                    <a:pt x="3120" y="8716"/>
                  </a:lnTo>
                  <a:lnTo>
                    <a:pt x="4120" y="8716"/>
                  </a:lnTo>
                  <a:lnTo>
                    <a:pt x="5966" y="6930"/>
                  </a:lnTo>
                  <a:lnTo>
                    <a:pt x="5966" y="8716"/>
                  </a:lnTo>
                  <a:lnTo>
                    <a:pt x="6668" y="8716"/>
                  </a:lnTo>
                  <a:lnTo>
                    <a:pt x="6668" y="6930"/>
                  </a:lnTo>
                  <a:lnTo>
                    <a:pt x="8513" y="8716"/>
                  </a:lnTo>
                  <a:lnTo>
                    <a:pt x="12097" y="8716"/>
                  </a:lnTo>
                  <a:lnTo>
                    <a:pt x="12621" y="8585"/>
                  </a:lnTo>
                  <a:lnTo>
                    <a:pt x="12264" y="7977"/>
                  </a:lnTo>
                  <a:lnTo>
                    <a:pt x="11073" y="6025"/>
                  </a:lnTo>
                  <a:lnTo>
                    <a:pt x="12193" y="4156"/>
                  </a:lnTo>
                  <a:lnTo>
                    <a:pt x="12550" y="3536"/>
                  </a:lnTo>
                  <a:lnTo>
                    <a:pt x="11847" y="3358"/>
                  </a:lnTo>
                  <a:lnTo>
                    <a:pt x="9609" y="2786"/>
                  </a:lnTo>
                  <a:lnTo>
                    <a:pt x="9037" y="679"/>
                  </a:lnTo>
                  <a:lnTo>
                    <a:pt x="883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7" name="Google Shape;1217;p30"/>
            <p:cNvSpPr/>
            <p:nvPr/>
          </p:nvSpPr>
          <p:spPr>
            <a:xfrm>
              <a:off x="7329775" y="-593700"/>
              <a:ext cx="314950" cy="305725"/>
            </a:xfrm>
            <a:custGeom>
              <a:avLst/>
              <a:gdLst/>
              <a:ahLst/>
              <a:cxnLst/>
              <a:rect l="l" t="t" r="r" b="b"/>
              <a:pathLst>
                <a:path w="12598" h="12229" extrusionOk="0">
                  <a:moveTo>
                    <a:pt x="4084" y="1072"/>
                  </a:moveTo>
                  <a:lnTo>
                    <a:pt x="5942" y="2120"/>
                  </a:lnTo>
                  <a:lnTo>
                    <a:pt x="5942" y="5287"/>
                  </a:lnTo>
                  <a:lnTo>
                    <a:pt x="3560" y="2977"/>
                  </a:lnTo>
                  <a:lnTo>
                    <a:pt x="4084" y="1072"/>
                  </a:lnTo>
                  <a:close/>
                  <a:moveTo>
                    <a:pt x="8394" y="1049"/>
                  </a:moveTo>
                  <a:lnTo>
                    <a:pt x="8942" y="3049"/>
                  </a:lnTo>
                  <a:lnTo>
                    <a:pt x="6644" y="5299"/>
                  </a:lnTo>
                  <a:lnTo>
                    <a:pt x="6644" y="2025"/>
                  </a:lnTo>
                  <a:lnTo>
                    <a:pt x="8394" y="1049"/>
                  </a:lnTo>
                  <a:close/>
                  <a:moveTo>
                    <a:pt x="3132" y="3525"/>
                  </a:moveTo>
                  <a:lnTo>
                    <a:pt x="5430" y="5775"/>
                  </a:lnTo>
                  <a:lnTo>
                    <a:pt x="2072" y="5775"/>
                  </a:lnTo>
                  <a:lnTo>
                    <a:pt x="1060" y="4061"/>
                  </a:lnTo>
                  <a:lnTo>
                    <a:pt x="3132" y="3525"/>
                  </a:lnTo>
                  <a:close/>
                  <a:moveTo>
                    <a:pt x="9514" y="3465"/>
                  </a:moveTo>
                  <a:lnTo>
                    <a:pt x="11478" y="3977"/>
                  </a:lnTo>
                  <a:lnTo>
                    <a:pt x="10406" y="5775"/>
                  </a:lnTo>
                  <a:lnTo>
                    <a:pt x="7132" y="5775"/>
                  </a:lnTo>
                  <a:lnTo>
                    <a:pt x="9514" y="3465"/>
                  </a:lnTo>
                  <a:close/>
                  <a:moveTo>
                    <a:pt x="10514" y="6466"/>
                  </a:moveTo>
                  <a:lnTo>
                    <a:pt x="11526" y="8168"/>
                  </a:lnTo>
                  <a:lnTo>
                    <a:pt x="9454" y="8704"/>
                  </a:lnTo>
                  <a:lnTo>
                    <a:pt x="7144" y="6466"/>
                  </a:lnTo>
                  <a:close/>
                  <a:moveTo>
                    <a:pt x="5430" y="6466"/>
                  </a:moveTo>
                  <a:lnTo>
                    <a:pt x="3048" y="8764"/>
                  </a:lnTo>
                  <a:lnTo>
                    <a:pt x="1084" y="8264"/>
                  </a:lnTo>
                  <a:lnTo>
                    <a:pt x="2155" y="6466"/>
                  </a:lnTo>
                  <a:close/>
                  <a:moveTo>
                    <a:pt x="6644" y="6954"/>
                  </a:moveTo>
                  <a:lnTo>
                    <a:pt x="9025" y="9264"/>
                  </a:lnTo>
                  <a:lnTo>
                    <a:pt x="8501" y="11169"/>
                  </a:lnTo>
                  <a:lnTo>
                    <a:pt x="6644" y="10121"/>
                  </a:lnTo>
                  <a:lnTo>
                    <a:pt x="6644" y="6954"/>
                  </a:lnTo>
                  <a:close/>
                  <a:moveTo>
                    <a:pt x="5942" y="6942"/>
                  </a:moveTo>
                  <a:lnTo>
                    <a:pt x="5942" y="10216"/>
                  </a:lnTo>
                  <a:lnTo>
                    <a:pt x="4180" y="11193"/>
                  </a:lnTo>
                  <a:lnTo>
                    <a:pt x="3632" y="9192"/>
                  </a:lnTo>
                  <a:lnTo>
                    <a:pt x="5942" y="6942"/>
                  </a:lnTo>
                  <a:close/>
                  <a:moveTo>
                    <a:pt x="8847" y="1"/>
                  </a:moveTo>
                  <a:lnTo>
                    <a:pt x="8216" y="358"/>
                  </a:lnTo>
                  <a:lnTo>
                    <a:pt x="6204" y="1477"/>
                  </a:lnTo>
                  <a:lnTo>
                    <a:pt x="4275" y="394"/>
                  </a:lnTo>
                  <a:lnTo>
                    <a:pt x="3644" y="36"/>
                  </a:lnTo>
                  <a:lnTo>
                    <a:pt x="3453" y="715"/>
                  </a:lnTo>
                  <a:lnTo>
                    <a:pt x="2858" y="2894"/>
                  </a:lnTo>
                  <a:lnTo>
                    <a:pt x="703" y="3454"/>
                  </a:lnTo>
                  <a:lnTo>
                    <a:pt x="0" y="3632"/>
                  </a:lnTo>
                  <a:lnTo>
                    <a:pt x="370" y="4239"/>
                  </a:lnTo>
                  <a:lnTo>
                    <a:pt x="1536" y="6192"/>
                  </a:lnTo>
                  <a:lnTo>
                    <a:pt x="417" y="8073"/>
                  </a:lnTo>
                  <a:lnTo>
                    <a:pt x="48" y="8680"/>
                  </a:lnTo>
                  <a:lnTo>
                    <a:pt x="739" y="8859"/>
                  </a:lnTo>
                  <a:lnTo>
                    <a:pt x="2977" y="9442"/>
                  </a:lnTo>
                  <a:lnTo>
                    <a:pt x="3560" y="11538"/>
                  </a:lnTo>
                  <a:lnTo>
                    <a:pt x="3751" y="12228"/>
                  </a:lnTo>
                  <a:lnTo>
                    <a:pt x="4382" y="11871"/>
                  </a:lnTo>
                  <a:lnTo>
                    <a:pt x="6382" y="10752"/>
                  </a:lnTo>
                  <a:lnTo>
                    <a:pt x="8323" y="11836"/>
                  </a:lnTo>
                  <a:lnTo>
                    <a:pt x="8942" y="12193"/>
                  </a:lnTo>
                  <a:lnTo>
                    <a:pt x="9144" y="11514"/>
                  </a:lnTo>
                  <a:lnTo>
                    <a:pt x="9740" y="9335"/>
                  </a:lnTo>
                  <a:lnTo>
                    <a:pt x="11895" y="8776"/>
                  </a:lnTo>
                  <a:lnTo>
                    <a:pt x="12597" y="8597"/>
                  </a:lnTo>
                  <a:lnTo>
                    <a:pt x="12228" y="7978"/>
                  </a:lnTo>
                  <a:lnTo>
                    <a:pt x="11073" y="6025"/>
                  </a:lnTo>
                  <a:lnTo>
                    <a:pt x="12192" y="4156"/>
                  </a:lnTo>
                  <a:lnTo>
                    <a:pt x="12550" y="3549"/>
                  </a:lnTo>
                  <a:lnTo>
                    <a:pt x="11847" y="3370"/>
                  </a:lnTo>
                  <a:lnTo>
                    <a:pt x="9621" y="2787"/>
                  </a:lnTo>
                  <a:lnTo>
                    <a:pt x="9037" y="691"/>
                  </a:lnTo>
                  <a:lnTo>
                    <a:pt x="8847"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8" name="Google Shape;1218;p30"/>
            <p:cNvSpPr/>
            <p:nvPr/>
          </p:nvSpPr>
          <p:spPr>
            <a:xfrm>
              <a:off x="8276025" y="-593400"/>
              <a:ext cx="173550" cy="217625"/>
            </a:xfrm>
            <a:custGeom>
              <a:avLst/>
              <a:gdLst/>
              <a:ahLst/>
              <a:cxnLst/>
              <a:rect l="l" t="t" r="r" b="b"/>
              <a:pathLst>
                <a:path w="6942" h="8705" extrusionOk="0">
                  <a:moveTo>
                    <a:pt x="3120" y="3513"/>
                  </a:moveTo>
                  <a:lnTo>
                    <a:pt x="5430" y="5763"/>
                  </a:lnTo>
                  <a:lnTo>
                    <a:pt x="2072" y="5763"/>
                  </a:lnTo>
                  <a:lnTo>
                    <a:pt x="1060" y="4049"/>
                  </a:lnTo>
                  <a:lnTo>
                    <a:pt x="3120" y="3513"/>
                  </a:lnTo>
                  <a:close/>
                  <a:moveTo>
                    <a:pt x="3644" y="1"/>
                  </a:moveTo>
                  <a:lnTo>
                    <a:pt x="3453" y="691"/>
                  </a:lnTo>
                  <a:lnTo>
                    <a:pt x="2858" y="2870"/>
                  </a:lnTo>
                  <a:lnTo>
                    <a:pt x="691" y="3430"/>
                  </a:lnTo>
                  <a:lnTo>
                    <a:pt x="0" y="3608"/>
                  </a:lnTo>
                  <a:lnTo>
                    <a:pt x="369" y="4215"/>
                  </a:lnTo>
                  <a:lnTo>
                    <a:pt x="1536" y="6168"/>
                  </a:lnTo>
                  <a:lnTo>
                    <a:pt x="417" y="8049"/>
                  </a:lnTo>
                  <a:lnTo>
                    <a:pt x="48" y="8657"/>
                  </a:lnTo>
                  <a:lnTo>
                    <a:pt x="239" y="8704"/>
                  </a:lnTo>
                  <a:cubicBezTo>
                    <a:pt x="786" y="8645"/>
                    <a:pt x="1310" y="8537"/>
                    <a:pt x="1786" y="8406"/>
                  </a:cubicBezTo>
                  <a:lnTo>
                    <a:pt x="1120" y="8228"/>
                  </a:lnTo>
                  <a:lnTo>
                    <a:pt x="2191" y="6418"/>
                  </a:lnTo>
                  <a:lnTo>
                    <a:pt x="5037" y="6418"/>
                  </a:lnTo>
                  <a:cubicBezTo>
                    <a:pt x="5275" y="6156"/>
                    <a:pt x="5501" y="5870"/>
                    <a:pt x="5703" y="5561"/>
                  </a:cubicBezTo>
                  <a:cubicBezTo>
                    <a:pt x="5775" y="5442"/>
                    <a:pt x="5834" y="5335"/>
                    <a:pt x="5906" y="5216"/>
                  </a:cubicBezTo>
                  <a:lnTo>
                    <a:pt x="3572" y="2953"/>
                  </a:lnTo>
                  <a:lnTo>
                    <a:pt x="4096" y="1048"/>
                  </a:lnTo>
                  <a:lnTo>
                    <a:pt x="5930" y="2108"/>
                  </a:lnTo>
                  <a:lnTo>
                    <a:pt x="5930" y="5144"/>
                  </a:lnTo>
                  <a:cubicBezTo>
                    <a:pt x="6263" y="4525"/>
                    <a:pt x="6489" y="3906"/>
                    <a:pt x="6632" y="3311"/>
                  </a:cubicBezTo>
                  <a:lnTo>
                    <a:pt x="6632" y="2001"/>
                  </a:lnTo>
                  <a:lnTo>
                    <a:pt x="6882" y="1846"/>
                  </a:lnTo>
                  <a:cubicBezTo>
                    <a:pt x="6918" y="1548"/>
                    <a:pt x="6930" y="1275"/>
                    <a:pt x="6942" y="1037"/>
                  </a:cubicBezTo>
                  <a:lnTo>
                    <a:pt x="6942" y="1037"/>
                  </a:lnTo>
                  <a:lnTo>
                    <a:pt x="6204" y="1453"/>
                  </a:lnTo>
                  <a:lnTo>
                    <a:pt x="4263" y="358"/>
                  </a:lnTo>
                  <a:lnTo>
                    <a:pt x="3644"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9" name="Google Shape;1219;p30"/>
            <p:cNvSpPr/>
            <p:nvPr/>
          </p:nvSpPr>
          <p:spPr>
            <a:xfrm>
              <a:off x="7958725" y="-287700"/>
              <a:ext cx="228325" cy="203925"/>
            </a:xfrm>
            <a:custGeom>
              <a:avLst/>
              <a:gdLst/>
              <a:ahLst/>
              <a:cxnLst/>
              <a:rect l="l" t="t" r="r" b="b"/>
              <a:pathLst>
                <a:path w="9133" h="8157" extrusionOk="0">
                  <a:moveTo>
                    <a:pt x="8835" y="0"/>
                  </a:moveTo>
                  <a:lnTo>
                    <a:pt x="8216" y="358"/>
                  </a:lnTo>
                  <a:lnTo>
                    <a:pt x="6203" y="1465"/>
                  </a:lnTo>
                  <a:lnTo>
                    <a:pt x="4263" y="381"/>
                  </a:lnTo>
                  <a:lnTo>
                    <a:pt x="3644" y="24"/>
                  </a:lnTo>
                  <a:lnTo>
                    <a:pt x="3453" y="715"/>
                  </a:lnTo>
                  <a:lnTo>
                    <a:pt x="2858" y="2882"/>
                  </a:lnTo>
                  <a:lnTo>
                    <a:pt x="691" y="3453"/>
                  </a:lnTo>
                  <a:lnTo>
                    <a:pt x="0" y="3632"/>
                  </a:lnTo>
                  <a:lnTo>
                    <a:pt x="369" y="4239"/>
                  </a:lnTo>
                  <a:lnTo>
                    <a:pt x="1524" y="6192"/>
                  </a:lnTo>
                  <a:lnTo>
                    <a:pt x="417" y="8061"/>
                  </a:lnTo>
                  <a:lnTo>
                    <a:pt x="358" y="8156"/>
                  </a:lnTo>
                  <a:cubicBezTo>
                    <a:pt x="786" y="7966"/>
                    <a:pt x="1203" y="7739"/>
                    <a:pt x="1584" y="7454"/>
                  </a:cubicBezTo>
                  <a:lnTo>
                    <a:pt x="2179" y="6442"/>
                  </a:lnTo>
                  <a:lnTo>
                    <a:pt x="2691" y="6442"/>
                  </a:lnTo>
                  <a:cubicBezTo>
                    <a:pt x="2882" y="6239"/>
                    <a:pt x="3060" y="6001"/>
                    <a:pt x="3227" y="5751"/>
                  </a:cubicBezTo>
                  <a:lnTo>
                    <a:pt x="2096" y="5751"/>
                  </a:lnTo>
                  <a:lnTo>
                    <a:pt x="1084" y="4048"/>
                  </a:lnTo>
                  <a:lnTo>
                    <a:pt x="3155" y="3513"/>
                  </a:lnTo>
                  <a:lnTo>
                    <a:pt x="4025" y="4358"/>
                  </a:lnTo>
                  <a:cubicBezTo>
                    <a:pt x="4144" y="4120"/>
                    <a:pt x="4239" y="3882"/>
                    <a:pt x="4310" y="3667"/>
                  </a:cubicBezTo>
                  <a:lnTo>
                    <a:pt x="3584" y="2953"/>
                  </a:lnTo>
                  <a:lnTo>
                    <a:pt x="4108" y="1048"/>
                  </a:lnTo>
                  <a:lnTo>
                    <a:pt x="5965" y="2096"/>
                  </a:lnTo>
                  <a:lnTo>
                    <a:pt x="5965" y="2179"/>
                  </a:lnTo>
                  <a:cubicBezTo>
                    <a:pt x="6168" y="2179"/>
                    <a:pt x="6406" y="2155"/>
                    <a:pt x="6632" y="2108"/>
                  </a:cubicBezTo>
                  <a:lnTo>
                    <a:pt x="6632" y="2024"/>
                  </a:lnTo>
                  <a:lnTo>
                    <a:pt x="8394" y="1036"/>
                  </a:lnTo>
                  <a:lnTo>
                    <a:pt x="8513" y="1453"/>
                  </a:lnTo>
                  <a:cubicBezTo>
                    <a:pt x="8728" y="1334"/>
                    <a:pt x="8942" y="1203"/>
                    <a:pt x="9132" y="1048"/>
                  </a:cubicBezTo>
                  <a:lnTo>
                    <a:pt x="9025" y="679"/>
                  </a:lnTo>
                  <a:lnTo>
                    <a:pt x="883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0" name="Google Shape;1220;p30"/>
            <p:cNvSpPr/>
            <p:nvPr/>
          </p:nvSpPr>
          <p:spPr>
            <a:xfrm>
              <a:off x="7958725" y="-593700"/>
              <a:ext cx="314350" cy="305725"/>
            </a:xfrm>
            <a:custGeom>
              <a:avLst/>
              <a:gdLst/>
              <a:ahLst/>
              <a:cxnLst/>
              <a:rect l="l" t="t" r="r" b="b"/>
              <a:pathLst>
                <a:path w="12574" h="12229" extrusionOk="0">
                  <a:moveTo>
                    <a:pt x="4072" y="1072"/>
                  </a:moveTo>
                  <a:lnTo>
                    <a:pt x="5930" y="2120"/>
                  </a:lnTo>
                  <a:lnTo>
                    <a:pt x="5930" y="5287"/>
                  </a:lnTo>
                  <a:lnTo>
                    <a:pt x="3548" y="2977"/>
                  </a:lnTo>
                  <a:lnTo>
                    <a:pt x="4072" y="1072"/>
                  </a:lnTo>
                  <a:close/>
                  <a:moveTo>
                    <a:pt x="8394" y="1049"/>
                  </a:moveTo>
                  <a:lnTo>
                    <a:pt x="8942" y="3049"/>
                  </a:lnTo>
                  <a:lnTo>
                    <a:pt x="6632" y="5299"/>
                  </a:lnTo>
                  <a:lnTo>
                    <a:pt x="6632" y="2025"/>
                  </a:lnTo>
                  <a:lnTo>
                    <a:pt x="8394" y="1049"/>
                  </a:lnTo>
                  <a:close/>
                  <a:moveTo>
                    <a:pt x="3120" y="3525"/>
                  </a:moveTo>
                  <a:lnTo>
                    <a:pt x="5430" y="5775"/>
                  </a:lnTo>
                  <a:lnTo>
                    <a:pt x="2060" y="5775"/>
                  </a:lnTo>
                  <a:lnTo>
                    <a:pt x="1048" y="4061"/>
                  </a:lnTo>
                  <a:lnTo>
                    <a:pt x="3120" y="3525"/>
                  </a:lnTo>
                  <a:close/>
                  <a:moveTo>
                    <a:pt x="9502" y="3465"/>
                  </a:moveTo>
                  <a:lnTo>
                    <a:pt x="11466" y="3977"/>
                  </a:lnTo>
                  <a:lnTo>
                    <a:pt x="10394" y="5775"/>
                  </a:lnTo>
                  <a:lnTo>
                    <a:pt x="7120" y="5775"/>
                  </a:lnTo>
                  <a:lnTo>
                    <a:pt x="9502" y="3465"/>
                  </a:lnTo>
                  <a:close/>
                  <a:moveTo>
                    <a:pt x="10502" y="6466"/>
                  </a:moveTo>
                  <a:lnTo>
                    <a:pt x="11514" y="8168"/>
                  </a:lnTo>
                  <a:lnTo>
                    <a:pt x="9442" y="8704"/>
                  </a:lnTo>
                  <a:lnTo>
                    <a:pt x="7144" y="6466"/>
                  </a:lnTo>
                  <a:close/>
                  <a:moveTo>
                    <a:pt x="5430" y="6466"/>
                  </a:moveTo>
                  <a:lnTo>
                    <a:pt x="3048" y="8764"/>
                  </a:lnTo>
                  <a:lnTo>
                    <a:pt x="1084" y="8264"/>
                  </a:lnTo>
                  <a:lnTo>
                    <a:pt x="2155" y="6466"/>
                  </a:lnTo>
                  <a:close/>
                  <a:moveTo>
                    <a:pt x="6632" y="6954"/>
                  </a:moveTo>
                  <a:lnTo>
                    <a:pt x="9013" y="9264"/>
                  </a:lnTo>
                  <a:lnTo>
                    <a:pt x="8489" y="11169"/>
                  </a:lnTo>
                  <a:lnTo>
                    <a:pt x="6632" y="10121"/>
                  </a:lnTo>
                  <a:lnTo>
                    <a:pt x="6632" y="6954"/>
                  </a:lnTo>
                  <a:close/>
                  <a:moveTo>
                    <a:pt x="5930" y="6942"/>
                  </a:moveTo>
                  <a:lnTo>
                    <a:pt x="5930" y="10216"/>
                  </a:lnTo>
                  <a:lnTo>
                    <a:pt x="4179" y="11193"/>
                  </a:lnTo>
                  <a:lnTo>
                    <a:pt x="3632" y="9192"/>
                  </a:lnTo>
                  <a:lnTo>
                    <a:pt x="5930" y="6942"/>
                  </a:lnTo>
                  <a:close/>
                  <a:moveTo>
                    <a:pt x="8835" y="1"/>
                  </a:moveTo>
                  <a:lnTo>
                    <a:pt x="8216" y="358"/>
                  </a:lnTo>
                  <a:lnTo>
                    <a:pt x="6203" y="1477"/>
                  </a:lnTo>
                  <a:lnTo>
                    <a:pt x="4263" y="394"/>
                  </a:lnTo>
                  <a:lnTo>
                    <a:pt x="3644" y="36"/>
                  </a:lnTo>
                  <a:lnTo>
                    <a:pt x="3453" y="715"/>
                  </a:lnTo>
                  <a:lnTo>
                    <a:pt x="2858" y="2894"/>
                  </a:lnTo>
                  <a:lnTo>
                    <a:pt x="691" y="3454"/>
                  </a:lnTo>
                  <a:lnTo>
                    <a:pt x="0" y="3632"/>
                  </a:lnTo>
                  <a:lnTo>
                    <a:pt x="358" y="4239"/>
                  </a:lnTo>
                  <a:lnTo>
                    <a:pt x="1512" y="6192"/>
                  </a:lnTo>
                  <a:lnTo>
                    <a:pt x="393" y="8073"/>
                  </a:lnTo>
                  <a:lnTo>
                    <a:pt x="24" y="8680"/>
                  </a:lnTo>
                  <a:lnTo>
                    <a:pt x="727" y="8859"/>
                  </a:lnTo>
                  <a:lnTo>
                    <a:pt x="2953" y="9442"/>
                  </a:lnTo>
                  <a:lnTo>
                    <a:pt x="3536" y="11538"/>
                  </a:lnTo>
                  <a:lnTo>
                    <a:pt x="3727" y="12228"/>
                  </a:lnTo>
                  <a:lnTo>
                    <a:pt x="4358" y="11871"/>
                  </a:lnTo>
                  <a:lnTo>
                    <a:pt x="6370" y="10752"/>
                  </a:lnTo>
                  <a:lnTo>
                    <a:pt x="8299" y="11836"/>
                  </a:lnTo>
                  <a:lnTo>
                    <a:pt x="8930" y="12193"/>
                  </a:lnTo>
                  <a:lnTo>
                    <a:pt x="9121" y="11514"/>
                  </a:lnTo>
                  <a:lnTo>
                    <a:pt x="9716" y="9335"/>
                  </a:lnTo>
                  <a:lnTo>
                    <a:pt x="11871" y="8776"/>
                  </a:lnTo>
                  <a:lnTo>
                    <a:pt x="12573" y="8597"/>
                  </a:lnTo>
                  <a:lnTo>
                    <a:pt x="12216" y="7978"/>
                  </a:lnTo>
                  <a:lnTo>
                    <a:pt x="11049" y="6025"/>
                  </a:lnTo>
                  <a:lnTo>
                    <a:pt x="12169" y="4156"/>
                  </a:lnTo>
                  <a:lnTo>
                    <a:pt x="12538" y="3549"/>
                  </a:lnTo>
                  <a:lnTo>
                    <a:pt x="11847" y="3370"/>
                  </a:lnTo>
                  <a:lnTo>
                    <a:pt x="9609" y="2787"/>
                  </a:lnTo>
                  <a:lnTo>
                    <a:pt x="9025" y="691"/>
                  </a:lnTo>
                  <a:lnTo>
                    <a:pt x="883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221" name="Google Shape;1221;p30"/>
          <p:cNvSpPr/>
          <p:nvPr/>
        </p:nvSpPr>
        <p:spPr>
          <a:xfrm rot="5400000">
            <a:off x="2483774" y="-1850968"/>
            <a:ext cx="4176452" cy="7149986"/>
          </a:xfrm>
          <a:custGeom>
            <a:avLst/>
            <a:gdLst/>
            <a:ahLst/>
            <a:cxnLst/>
            <a:rect l="l" t="t" r="r" b="b"/>
            <a:pathLst>
              <a:path w="66557" h="113944" extrusionOk="0">
                <a:moveTo>
                  <a:pt x="33290" y="2132"/>
                </a:moveTo>
                <a:cubicBezTo>
                  <a:pt x="33993" y="2870"/>
                  <a:pt x="35076" y="3703"/>
                  <a:pt x="36779" y="4311"/>
                </a:cubicBezTo>
                <a:cubicBezTo>
                  <a:pt x="40231" y="5561"/>
                  <a:pt x="44268" y="8049"/>
                  <a:pt x="44268" y="10907"/>
                </a:cubicBezTo>
                <a:lnTo>
                  <a:pt x="44268" y="12228"/>
                </a:lnTo>
                <a:lnTo>
                  <a:pt x="45577" y="12097"/>
                </a:lnTo>
                <a:cubicBezTo>
                  <a:pt x="45577" y="12097"/>
                  <a:pt x="45780" y="12085"/>
                  <a:pt x="46113" y="12085"/>
                </a:cubicBezTo>
                <a:cubicBezTo>
                  <a:pt x="47042" y="12085"/>
                  <a:pt x="48852" y="12228"/>
                  <a:pt x="50411" y="13216"/>
                </a:cubicBezTo>
                <a:cubicBezTo>
                  <a:pt x="52281" y="14395"/>
                  <a:pt x="53233" y="16491"/>
                  <a:pt x="53233" y="19420"/>
                </a:cubicBezTo>
                <a:lnTo>
                  <a:pt x="53233" y="20658"/>
                </a:lnTo>
                <a:lnTo>
                  <a:pt x="54471" y="20610"/>
                </a:lnTo>
                <a:cubicBezTo>
                  <a:pt x="54602" y="20610"/>
                  <a:pt x="55769" y="20622"/>
                  <a:pt x="56853" y="21313"/>
                </a:cubicBezTo>
                <a:cubicBezTo>
                  <a:pt x="58222" y="22158"/>
                  <a:pt x="58912" y="23706"/>
                  <a:pt x="58912" y="25920"/>
                </a:cubicBezTo>
                <a:lnTo>
                  <a:pt x="58912" y="26920"/>
                </a:lnTo>
                <a:lnTo>
                  <a:pt x="59889" y="27099"/>
                </a:lnTo>
                <a:cubicBezTo>
                  <a:pt x="60115" y="27147"/>
                  <a:pt x="65377" y="28183"/>
                  <a:pt x="65377" y="33445"/>
                </a:cubicBezTo>
                <a:lnTo>
                  <a:pt x="65377" y="80510"/>
                </a:lnTo>
                <a:lnTo>
                  <a:pt x="65366" y="80510"/>
                </a:lnTo>
                <a:cubicBezTo>
                  <a:pt x="65366" y="85773"/>
                  <a:pt x="60103" y="86809"/>
                  <a:pt x="59877" y="86856"/>
                </a:cubicBezTo>
                <a:lnTo>
                  <a:pt x="58912" y="87035"/>
                </a:lnTo>
                <a:lnTo>
                  <a:pt x="58912" y="88035"/>
                </a:lnTo>
                <a:cubicBezTo>
                  <a:pt x="58912" y="90250"/>
                  <a:pt x="58222" y="91797"/>
                  <a:pt x="56853" y="92643"/>
                </a:cubicBezTo>
                <a:cubicBezTo>
                  <a:pt x="55769" y="93310"/>
                  <a:pt x="54602" y="93345"/>
                  <a:pt x="54471" y="93345"/>
                </a:cubicBezTo>
                <a:lnTo>
                  <a:pt x="53245" y="93298"/>
                </a:lnTo>
                <a:lnTo>
                  <a:pt x="53245" y="94536"/>
                </a:lnTo>
                <a:cubicBezTo>
                  <a:pt x="53245" y="97465"/>
                  <a:pt x="52292" y="99560"/>
                  <a:pt x="50423" y="100739"/>
                </a:cubicBezTo>
                <a:cubicBezTo>
                  <a:pt x="48875" y="101727"/>
                  <a:pt x="47054" y="101870"/>
                  <a:pt x="46125" y="101870"/>
                </a:cubicBezTo>
                <a:cubicBezTo>
                  <a:pt x="45780" y="101870"/>
                  <a:pt x="45589" y="101858"/>
                  <a:pt x="45565" y="101858"/>
                </a:cubicBezTo>
                <a:lnTo>
                  <a:pt x="44256" y="101727"/>
                </a:lnTo>
                <a:lnTo>
                  <a:pt x="44256" y="103037"/>
                </a:lnTo>
                <a:cubicBezTo>
                  <a:pt x="44256" y="105894"/>
                  <a:pt x="40231" y="108371"/>
                  <a:pt x="36779" y="109621"/>
                </a:cubicBezTo>
                <a:cubicBezTo>
                  <a:pt x="35076" y="110240"/>
                  <a:pt x="33981" y="111074"/>
                  <a:pt x="33290" y="111812"/>
                </a:cubicBezTo>
                <a:cubicBezTo>
                  <a:pt x="32588" y="111074"/>
                  <a:pt x="31504" y="110240"/>
                  <a:pt x="29813" y="109621"/>
                </a:cubicBezTo>
                <a:cubicBezTo>
                  <a:pt x="26361" y="108371"/>
                  <a:pt x="22324" y="105894"/>
                  <a:pt x="22324" y="103037"/>
                </a:cubicBezTo>
                <a:lnTo>
                  <a:pt x="22324" y="101703"/>
                </a:lnTo>
                <a:lnTo>
                  <a:pt x="21015" y="101846"/>
                </a:lnTo>
                <a:cubicBezTo>
                  <a:pt x="21015" y="101846"/>
                  <a:pt x="20800" y="101858"/>
                  <a:pt x="20479" y="101858"/>
                </a:cubicBezTo>
                <a:cubicBezTo>
                  <a:pt x="19538" y="101858"/>
                  <a:pt x="17741" y="101703"/>
                  <a:pt x="16181" y="100727"/>
                </a:cubicBezTo>
                <a:cubicBezTo>
                  <a:pt x="14300" y="99548"/>
                  <a:pt x="13347" y="97453"/>
                  <a:pt x="13347" y="94524"/>
                </a:cubicBezTo>
                <a:lnTo>
                  <a:pt x="13347" y="93286"/>
                </a:lnTo>
                <a:lnTo>
                  <a:pt x="12109" y="93333"/>
                </a:lnTo>
                <a:cubicBezTo>
                  <a:pt x="11978" y="93333"/>
                  <a:pt x="10823" y="93310"/>
                  <a:pt x="9728" y="92631"/>
                </a:cubicBezTo>
                <a:cubicBezTo>
                  <a:pt x="8358" y="91786"/>
                  <a:pt x="7680" y="90238"/>
                  <a:pt x="7680" y="88011"/>
                </a:cubicBezTo>
                <a:lnTo>
                  <a:pt x="7680" y="87023"/>
                </a:lnTo>
                <a:lnTo>
                  <a:pt x="6692" y="86844"/>
                </a:lnTo>
                <a:cubicBezTo>
                  <a:pt x="6477" y="86797"/>
                  <a:pt x="1203" y="85749"/>
                  <a:pt x="1203" y="80498"/>
                </a:cubicBezTo>
                <a:lnTo>
                  <a:pt x="1203" y="33421"/>
                </a:lnTo>
                <a:cubicBezTo>
                  <a:pt x="1203" y="28171"/>
                  <a:pt x="6477" y="27135"/>
                  <a:pt x="6692" y="27087"/>
                </a:cubicBezTo>
                <a:lnTo>
                  <a:pt x="7668" y="26909"/>
                </a:lnTo>
                <a:lnTo>
                  <a:pt x="7668" y="25908"/>
                </a:lnTo>
                <a:cubicBezTo>
                  <a:pt x="7668" y="23694"/>
                  <a:pt x="8346" y="22146"/>
                  <a:pt x="9716" y="21301"/>
                </a:cubicBezTo>
                <a:cubicBezTo>
                  <a:pt x="10799" y="20622"/>
                  <a:pt x="11966" y="20598"/>
                  <a:pt x="12097" y="20598"/>
                </a:cubicBezTo>
                <a:lnTo>
                  <a:pt x="13335" y="20646"/>
                </a:lnTo>
                <a:lnTo>
                  <a:pt x="13335" y="19408"/>
                </a:lnTo>
                <a:cubicBezTo>
                  <a:pt x="13335" y="16479"/>
                  <a:pt x="14288" y="14371"/>
                  <a:pt x="16157" y="13204"/>
                </a:cubicBezTo>
                <a:cubicBezTo>
                  <a:pt x="17717" y="12216"/>
                  <a:pt x="19526" y="12073"/>
                  <a:pt x="20467" y="12073"/>
                </a:cubicBezTo>
                <a:cubicBezTo>
                  <a:pt x="20812" y="12073"/>
                  <a:pt x="21003" y="12085"/>
                  <a:pt x="21015" y="12085"/>
                </a:cubicBezTo>
                <a:lnTo>
                  <a:pt x="22324" y="12216"/>
                </a:lnTo>
                <a:lnTo>
                  <a:pt x="22324" y="10907"/>
                </a:lnTo>
                <a:cubicBezTo>
                  <a:pt x="22324" y="8049"/>
                  <a:pt x="26361" y="5561"/>
                  <a:pt x="29813" y="4311"/>
                </a:cubicBezTo>
                <a:cubicBezTo>
                  <a:pt x="31504" y="3703"/>
                  <a:pt x="32611" y="2870"/>
                  <a:pt x="33290" y="2132"/>
                </a:cubicBezTo>
                <a:close/>
                <a:moveTo>
                  <a:pt x="33278" y="0"/>
                </a:moveTo>
                <a:cubicBezTo>
                  <a:pt x="33278" y="0"/>
                  <a:pt x="32635" y="2025"/>
                  <a:pt x="29373" y="3215"/>
                </a:cubicBezTo>
                <a:cubicBezTo>
                  <a:pt x="26134" y="4394"/>
                  <a:pt x="21122" y="7085"/>
                  <a:pt x="21122" y="10918"/>
                </a:cubicBezTo>
                <a:cubicBezTo>
                  <a:pt x="21122" y="10918"/>
                  <a:pt x="20879" y="10893"/>
                  <a:pt x="20473" y="10893"/>
                </a:cubicBezTo>
                <a:cubicBezTo>
                  <a:pt x="18410" y="10893"/>
                  <a:pt x="12145" y="11542"/>
                  <a:pt x="12145" y="19420"/>
                </a:cubicBezTo>
                <a:cubicBezTo>
                  <a:pt x="12145" y="19420"/>
                  <a:pt x="12130" y="19419"/>
                  <a:pt x="12102" y="19419"/>
                </a:cubicBezTo>
                <a:cubicBezTo>
                  <a:pt x="11583" y="19419"/>
                  <a:pt x="6477" y="19580"/>
                  <a:pt x="6477" y="25908"/>
                </a:cubicBezTo>
                <a:cubicBezTo>
                  <a:pt x="6477" y="25908"/>
                  <a:pt x="0" y="27075"/>
                  <a:pt x="0" y="33421"/>
                </a:cubicBezTo>
                <a:lnTo>
                  <a:pt x="0" y="80510"/>
                </a:lnTo>
                <a:cubicBezTo>
                  <a:pt x="0" y="86868"/>
                  <a:pt x="6477" y="88035"/>
                  <a:pt x="6477" y="88035"/>
                </a:cubicBezTo>
                <a:cubicBezTo>
                  <a:pt x="6477" y="94364"/>
                  <a:pt x="11583" y="94524"/>
                  <a:pt x="12102" y="94524"/>
                </a:cubicBezTo>
                <a:cubicBezTo>
                  <a:pt x="12130" y="94524"/>
                  <a:pt x="12145" y="94524"/>
                  <a:pt x="12145" y="94524"/>
                </a:cubicBezTo>
                <a:cubicBezTo>
                  <a:pt x="12145" y="102380"/>
                  <a:pt x="18361" y="103040"/>
                  <a:pt x="20448" y="103040"/>
                </a:cubicBezTo>
                <a:cubicBezTo>
                  <a:pt x="20869" y="103040"/>
                  <a:pt x="21122" y="103013"/>
                  <a:pt x="21122" y="103013"/>
                </a:cubicBezTo>
                <a:cubicBezTo>
                  <a:pt x="21122" y="106859"/>
                  <a:pt x="26134" y="109550"/>
                  <a:pt x="29373" y="110728"/>
                </a:cubicBezTo>
                <a:cubicBezTo>
                  <a:pt x="32623" y="111907"/>
                  <a:pt x="33278" y="113943"/>
                  <a:pt x="33278" y="113943"/>
                </a:cubicBezTo>
                <a:cubicBezTo>
                  <a:pt x="33278" y="113943"/>
                  <a:pt x="33933" y="111919"/>
                  <a:pt x="37172" y="110728"/>
                </a:cubicBezTo>
                <a:cubicBezTo>
                  <a:pt x="40422" y="109550"/>
                  <a:pt x="45434" y="106859"/>
                  <a:pt x="45434" y="103013"/>
                </a:cubicBezTo>
                <a:cubicBezTo>
                  <a:pt x="45434" y="103013"/>
                  <a:pt x="45683" y="103039"/>
                  <a:pt x="46097" y="103039"/>
                </a:cubicBezTo>
                <a:cubicBezTo>
                  <a:pt x="48172" y="103039"/>
                  <a:pt x="54412" y="102385"/>
                  <a:pt x="54412" y="94524"/>
                </a:cubicBezTo>
                <a:cubicBezTo>
                  <a:pt x="54412" y="94524"/>
                  <a:pt x="54426" y="94524"/>
                  <a:pt x="54454" y="94524"/>
                </a:cubicBezTo>
                <a:cubicBezTo>
                  <a:pt x="54973" y="94524"/>
                  <a:pt x="60079" y="94364"/>
                  <a:pt x="60079" y="88035"/>
                </a:cubicBezTo>
                <a:cubicBezTo>
                  <a:pt x="60079" y="88035"/>
                  <a:pt x="66556" y="86868"/>
                  <a:pt x="66556" y="80510"/>
                </a:cubicBezTo>
                <a:lnTo>
                  <a:pt x="66556" y="33421"/>
                </a:lnTo>
                <a:cubicBezTo>
                  <a:pt x="66556" y="27075"/>
                  <a:pt x="60079" y="25908"/>
                  <a:pt x="60079" y="25908"/>
                </a:cubicBezTo>
                <a:cubicBezTo>
                  <a:pt x="60079" y="19580"/>
                  <a:pt x="54973" y="19419"/>
                  <a:pt x="54454" y="19419"/>
                </a:cubicBezTo>
                <a:cubicBezTo>
                  <a:pt x="54426" y="19419"/>
                  <a:pt x="54412" y="19420"/>
                  <a:pt x="54412" y="19420"/>
                </a:cubicBezTo>
                <a:cubicBezTo>
                  <a:pt x="54412" y="11551"/>
                  <a:pt x="48193" y="10892"/>
                  <a:pt x="46107" y="10892"/>
                </a:cubicBezTo>
                <a:cubicBezTo>
                  <a:pt x="45687" y="10892"/>
                  <a:pt x="45434" y="10918"/>
                  <a:pt x="45434" y="10918"/>
                </a:cubicBezTo>
                <a:cubicBezTo>
                  <a:pt x="45434" y="7085"/>
                  <a:pt x="40422" y="4394"/>
                  <a:pt x="37183" y="3215"/>
                </a:cubicBezTo>
                <a:cubicBezTo>
                  <a:pt x="33933" y="2036"/>
                  <a:pt x="33278" y="0"/>
                  <a:pt x="33278" y="0"/>
                </a:cubicBezTo>
                <a:close/>
              </a:path>
            </a:pathLst>
          </a:custGeom>
          <a:gradFill>
            <a:gsLst>
              <a:gs pos="0">
                <a:srgbClr val="CC731A"/>
              </a:gs>
              <a:gs pos="50000">
                <a:srgbClr val="FFBC89"/>
              </a:gs>
              <a:gs pos="100000">
                <a:srgbClr val="CC731A"/>
              </a:gs>
            </a:gsLst>
            <a:lin ang="2700006" scaled="0"/>
          </a:gradFill>
          <a:ln>
            <a:solidFill>
              <a:schemeClr val="accent5">
                <a:lumMod val="50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4" name="Google Shape;1224;p30"/>
          <p:cNvSpPr/>
          <p:nvPr/>
        </p:nvSpPr>
        <p:spPr>
          <a:xfrm>
            <a:off x="4192256" y="111631"/>
            <a:ext cx="715836" cy="665716"/>
          </a:xfrm>
          <a:custGeom>
            <a:avLst/>
            <a:gdLst/>
            <a:ahLst/>
            <a:cxnLst/>
            <a:rect l="l" t="t" r="r" b="b"/>
            <a:pathLst>
              <a:path w="4383" h="4076" extrusionOk="0">
                <a:moveTo>
                  <a:pt x="2203" y="0"/>
                </a:moveTo>
                <a:cubicBezTo>
                  <a:pt x="2168" y="0"/>
                  <a:pt x="2126" y="15"/>
                  <a:pt x="2084" y="45"/>
                </a:cubicBezTo>
                <a:lnTo>
                  <a:pt x="1489" y="1247"/>
                </a:lnTo>
                <a:cubicBezTo>
                  <a:pt x="1489" y="1283"/>
                  <a:pt x="1465" y="1295"/>
                  <a:pt x="1429" y="1295"/>
                </a:cubicBezTo>
                <a:lnTo>
                  <a:pt x="96" y="1485"/>
                </a:lnTo>
                <a:cubicBezTo>
                  <a:pt x="13" y="1509"/>
                  <a:pt x="1" y="1593"/>
                  <a:pt x="48" y="1640"/>
                </a:cubicBezTo>
                <a:lnTo>
                  <a:pt x="1013" y="2581"/>
                </a:lnTo>
                <a:cubicBezTo>
                  <a:pt x="1048" y="2593"/>
                  <a:pt x="1048" y="2617"/>
                  <a:pt x="1048" y="2652"/>
                </a:cubicBezTo>
                <a:lnTo>
                  <a:pt x="822" y="3974"/>
                </a:lnTo>
                <a:cubicBezTo>
                  <a:pt x="822" y="4033"/>
                  <a:pt x="871" y="4075"/>
                  <a:pt x="921" y="4075"/>
                </a:cubicBezTo>
                <a:cubicBezTo>
                  <a:pt x="932" y="4075"/>
                  <a:pt x="943" y="4073"/>
                  <a:pt x="953" y="4069"/>
                </a:cubicBezTo>
                <a:lnTo>
                  <a:pt x="2144" y="3438"/>
                </a:lnTo>
                <a:cubicBezTo>
                  <a:pt x="2156" y="3432"/>
                  <a:pt x="2168" y="3429"/>
                  <a:pt x="2181" y="3429"/>
                </a:cubicBezTo>
                <a:cubicBezTo>
                  <a:pt x="2194" y="3429"/>
                  <a:pt x="2209" y="3432"/>
                  <a:pt x="2227" y="3438"/>
                </a:cubicBezTo>
                <a:lnTo>
                  <a:pt x="3418" y="4069"/>
                </a:lnTo>
                <a:cubicBezTo>
                  <a:pt x="3430" y="4073"/>
                  <a:pt x="3443" y="4075"/>
                  <a:pt x="3455" y="4075"/>
                </a:cubicBezTo>
                <a:cubicBezTo>
                  <a:pt x="3512" y="4075"/>
                  <a:pt x="3559" y="4033"/>
                  <a:pt x="3549" y="3974"/>
                </a:cubicBezTo>
                <a:lnTo>
                  <a:pt x="3322" y="2652"/>
                </a:lnTo>
                <a:cubicBezTo>
                  <a:pt x="3322" y="2617"/>
                  <a:pt x="3334" y="2593"/>
                  <a:pt x="3358" y="2581"/>
                </a:cubicBezTo>
                <a:lnTo>
                  <a:pt x="4323" y="1640"/>
                </a:lnTo>
                <a:cubicBezTo>
                  <a:pt x="4382" y="1593"/>
                  <a:pt x="4346" y="1509"/>
                  <a:pt x="4275" y="1485"/>
                </a:cubicBezTo>
                <a:lnTo>
                  <a:pt x="2941" y="1295"/>
                </a:lnTo>
                <a:cubicBezTo>
                  <a:pt x="2918" y="1295"/>
                  <a:pt x="2894" y="1283"/>
                  <a:pt x="2882" y="1247"/>
                </a:cubicBezTo>
                <a:lnTo>
                  <a:pt x="2287" y="45"/>
                </a:lnTo>
                <a:cubicBezTo>
                  <a:pt x="2269" y="15"/>
                  <a:pt x="2239" y="0"/>
                  <a:pt x="2203" y="0"/>
                </a:cubicBezTo>
                <a:close/>
              </a:path>
            </a:pathLst>
          </a:custGeom>
          <a:gradFill>
            <a:gsLst>
              <a:gs pos="0">
                <a:srgbClr val="E69138"/>
              </a:gs>
              <a:gs pos="100000">
                <a:srgbClr val="FFD966"/>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5" name="Google Shape;1225;p30"/>
          <p:cNvSpPr/>
          <p:nvPr/>
        </p:nvSpPr>
        <p:spPr>
          <a:xfrm>
            <a:off x="3792477" y="379500"/>
            <a:ext cx="86100" cy="86100"/>
          </a:xfrm>
          <a:prstGeom prst="star4">
            <a:avLst>
              <a:gd name="adj" fmla="val 22470"/>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6" name="Google Shape;1226;p30"/>
          <p:cNvSpPr/>
          <p:nvPr/>
        </p:nvSpPr>
        <p:spPr>
          <a:xfrm>
            <a:off x="3468525" y="675725"/>
            <a:ext cx="86100" cy="86100"/>
          </a:xfrm>
          <a:prstGeom prst="star4">
            <a:avLst>
              <a:gd name="adj" fmla="val 22470"/>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7" name="Google Shape;1227;p30"/>
          <p:cNvSpPr/>
          <p:nvPr/>
        </p:nvSpPr>
        <p:spPr>
          <a:xfrm>
            <a:off x="5078250" y="593575"/>
            <a:ext cx="86100" cy="86100"/>
          </a:xfrm>
          <a:prstGeom prst="star4">
            <a:avLst>
              <a:gd name="adj" fmla="val 22470"/>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8" name="Google Shape;1228;p30"/>
          <p:cNvSpPr/>
          <p:nvPr/>
        </p:nvSpPr>
        <p:spPr>
          <a:xfrm>
            <a:off x="5411625" y="370550"/>
            <a:ext cx="86100" cy="86100"/>
          </a:xfrm>
          <a:prstGeom prst="star4">
            <a:avLst>
              <a:gd name="adj" fmla="val 22470"/>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9" name="Google Shape;1229;p30"/>
          <p:cNvSpPr/>
          <p:nvPr/>
        </p:nvSpPr>
        <p:spPr>
          <a:xfrm>
            <a:off x="2944650" y="456650"/>
            <a:ext cx="86100" cy="86100"/>
          </a:xfrm>
          <a:prstGeom prst="star4">
            <a:avLst>
              <a:gd name="adj" fmla="val 22470"/>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0" name="Google Shape;1230;p30"/>
          <p:cNvSpPr/>
          <p:nvPr/>
        </p:nvSpPr>
        <p:spPr>
          <a:xfrm>
            <a:off x="6316500" y="675725"/>
            <a:ext cx="86100" cy="86100"/>
          </a:xfrm>
          <a:prstGeom prst="star4">
            <a:avLst>
              <a:gd name="adj" fmla="val 22470"/>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228;p30">
            <a:extLst>
              <a:ext uri="{FF2B5EF4-FFF2-40B4-BE49-F238E27FC236}">
                <a16:creationId xmlns:a16="http://schemas.microsoft.com/office/drawing/2014/main" id="{77777FC0-8CF7-4560-8B88-1BABA7BF35A2}"/>
              </a:ext>
            </a:extLst>
          </p:cNvPr>
          <p:cNvSpPr/>
          <p:nvPr/>
        </p:nvSpPr>
        <p:spPr>
          <a:xfrm>
            <a:off x="3429957" y="189429"/>
            <a:ext cx="86100" cy="86100"/>
          </a:xfrm>
          <a:prstGeom prst="star4">
            <a:avLst>
              <a:gd name="adj" fmla="val 22470"/>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228;p30">
            <a:extLst>
              <a:ext uri="{FF2B5EF4-FFF2-40B4-BE49-F238E27FC236}">
                <a16:creationId xmlns:a16="http://schemas.microsoft.com/office/drawing/2014/main" id="{951FC882-D30E-487F-9AFF-2FED05CE710E}"/>
              </a:ext>
            </a:extLst>
          </p:cNvPr>
          <p:cNvSpPr/>
          <p:nvPr/>
        </p:nvSpPr>
        <p:spPr>
          <a:xfrm>
            <a:off x="5525457" y="104750"/>
            <a:ext cx="86100" cy="86100"/>
          </a:xfrm>
          <a:prstGeom prst="star4">
            <a:avLst>
              <a:gd name="adj" fmla="val 22470"/>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228;p30">
            <a:extLst>
              <a:ext uri="{FF2B5EF4-FFF2-40B4-BE49-F238E27FC236}">
                <a16:creationId xmlns:a16="http://schemas.microsoft.com/office/drawing/2014/main" id="{4B29F13B-1DA9-4CA8-8867-0FB01E5F9DA4}"/>
              </a:ext>
            </a:extLst>
          </p:cNvPr>
          <p:cNvSpPr/>
          <p:nvPr/>
        </p:nvSpPr>
        <p:spPr>
          <a:xfrm>
            <a:off x="6055576" y="207528"/>
            <a:ext cx="86100" cy="86100"/>
          </a:xfrm>
          <a:prstGeom prst="star4">
            <a:avLst>
              <a:gd name="adj" fmla="val 22470"/>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225;p30">
            <a:extLst>
              <a:ext uri="{FF2B5EF4-FFF2-40B4-BE49-F238E27FC236}">
                <a16:creationId xmlns:a16="http://schemas.microsoft.com/office/drawing/2014/main" id="{11031067-CE5F-4A62-8710-5127CF598A39}"/>
              </a:ext>
            </a:extLst>
          </p:cNvPr>
          <p:cNvSpPr/>
          <p:nvPr/>
        </p:nvSpPr>
        <p:spPr>
          <a:xfrm>
            <a:off x="2553622" y="346276"/>
            <a:ext cx="86100" cy="86100"/>
          </a:xfrm>
          <a:prstGeom prst="star4">
            <a:avLst>
              <a:gd name="adj" fmla="val 22470"/>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225;p30">
            <a:extLst>
              <a:ext uri="{FF2B5EF4-FFF2-40B4-BE49-F238E27FC236}">
                <a16:creationId xmlns:a16="http://schemas.microsoft.com/office/drawing/2014/main" id="{ECD16C88-FF90-4E8E-8F07-ADDA6717E54F}"/>
              </a:ext>
            </a:extLst>
          </p:cNvPr>
          <p:cNvSpPr/>
          <p:nvPr/>
        </p:nvSpPr>
        <p:spPr>
          <a:xfrm>
            <a:off x="4017419" y="94740"/>
            <a:ext cx="86100" cy="86100"/>
          </a:xfrm>
          <a:prstGeom prst="star4">
            <a:avLst>
              <a:gd name="adj" fmla="val 22470"/>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225;p30">
            <a:extLst>
              <a:ext uri="{FF2B5EF4-FFF2-40B4-BE49-F238E27FC236}">
                <a16:creationId xmlns:a16="http://schemas.microsoft.com/office/drawing/2014/main" id="{67D3568C-6D89-4284-96D0-D5FF287E86CD}"/>
              </a:ext>
            </a:extLst>
          </p:cNvPr>
          <p:cNvSpPr/>
          <p:nvPr/>
        </p:nvSpPr>
        <p:spPr>
          <a:xfrm>
            <a:off x="4699264" y="72786"/>
            <a:ext cx="86100" cy="86100"/>
          </a:xfrm>
          <a:prstGeom prst="star4">
            <a:avLst>
              <a:gd name="adj" fmla="val 22470"/>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225;p30">
            <a:extLst>
              <a:ext uri="{FF2B5EF4-FFF2-40B4-BE49-F238E27FC236}">
                <a16:creationId xmlns:a16="http://schemas.microsoft.com/office/drawing/2014/main" id="{7F6E492C-7F27-4FB0-8593-DEDCCC074C45}"/>
              </a:ext>
            </a:extLst>
          </p:cNvPr>
          <p:cNvSpPr/>
          <p:nvPr/>
        </p:nvSpPr>
        <p:spPr>
          <a:xfrm>
            <a:off x="2944650" y="110422"/>
            <a:ext cx="86100" cy="86100"/>
          </a:xfrm>
          <a:prstGeom prst="star4">
            <a:avLst>
              <a:gd name="adj" fmla="val 22470"/>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1225;p30">
            <a:extLst>
              <a:ext uri="{FF2B5EF4-FFF2-40B4-BE49-F238E27FC236}">
                <a16:creationId xmlns:a16="http://schemas.microsoft.com/office/drawing/2014/main" id="{725AAD85-8529-4169-8301-24CE09654F63}"/>
              </a:ext>
            </a:extLst>
          </p:cNvPr>
          <p:cNvSpPr/>
          <p:nvPr/>
        </p:nvSpPr>
        <p:spPr>
          <a:xfrm>
            <a:off x="5783450" y="537122"/>
            <a:ext cx="86100" cy="86100"/>
          </a:xfrm>
          <a:prstGeom prst="star4">
            <a:avLst>
              <a:gd name="adj" fmla="val 22470"/>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1225;p30">
            <a:extLst>
              <a:ext uri="{FF2B5EF4-FFF2-40B4-BE49-F238E27FC236}">
                <a16:creationId xmlns:a16="http://schemas.microsoft.com/office/drawing/2014/main" id="{F40F0342-A3C3-4AE2-955C-CB6AADC7D028}"/>
              </a:ext>
            </a:extLst>
          </p:cNvPr>
          <p:cNvSpPr/>
          <p:nvPr/>
        </p:nvSpPr>
        <p:spPr>
          <a:xfrm>
            <a:off x="6570283" y="298547"/>
            <a:ext cx="86100" cy="86100"/>
          </a:xfrm>
          <a:prstGeom prst="star4">
            <a:avLst>
              <a:gd name="adj" fmla="val 22470"/>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77" name="صورة 76" descr="صورة تحتوي على نص&#10;&#10;تم إنشاء الوصف تلقائياً">
            <a:extLst>
              <a:ext uri="{FF2B5EF4-FFF2-40B4-BE49-F238E27FC236}">
                <a16:creationId xmlns:a16="http://schemas.microsoft.com/office/drawing/2014/main" id="{20ED4B04-A51D-479E-88BC-8BB2CE2EA89D}"/>
              </a:ext>
            </a:extLst>
          </p:cNvPr>
          <p:cNvPicPr>
            <a:picLocks noChangeAspect="1"/>
          </p:cNvPicPr>
          <p:nvPr/>
        </p:nvPicPr>
        <p:blipFill>
          <a:blip r:embed="rId3"/>
          <a:stretch>
            <a:fillRect/>
          </a:stretch>
        </p:blipFill>
        <p:spPr>
          <a:xfrm>
            <a:off x="49888" y="71190"/>
            <a:ext cx="1507584" cy="890844"/>
          </a:xfrm>
          <a:prstGeom prst="rect">
            <a:avLst/>
          </a:prstGeom>
          <a:effectLst/>
        </p:spPr>
      </p:pic>
      <p:sp>
        <p:nvSpPr>
          <p:cNvPr id="78" name="Google Shape;126;p26">
            <a:extLst>
              <a:ext uri="{FF2B5EF4-FFF2-40B4-BE49-F238E27FC236}">
                <a16:creationId xmlns:a16="http://schemas.microsoft.com/office/drawing/2014/main" id="{F53FDB7E-479E-448C-A5BE-C2BEA21822FD}"/>
              </a:ext>
            </a:extLst>
          </p:cNvPr>
          <p:cNvSpPr txBox="1">
            <a:spLocks/>
          </p:cNvSpPr>
          <p:nvPr/>
        </p:nvSpPr>
        <p:spPr>
          <a:xfrm>
            <a:off x="1618288" y="4247360"/>
            <a:ext cx="5863772" cy="825286"/>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5200"/>
              <a:buFont typeface="Berkshire Swash"/>
              <a:buNone/>
              <a:defRPr sz="6000" b="0" i="0" u="none" strike="noStrike" cap="none">
                <a:solidFill>
                  <a:srgbClr val="FFFFFF"/>
                </a:solidFill>
                <a:latin typeface="Berkshire Swash"/>
                <a:ea typeface="Berkshire Swash"/>
                <a:cs typeface="Berkshire Swash"/>
                <a:sym typeface="Berkshire Swash"/>
              </a:defRPr>
            </a:lvl1pPr>
            <a:lvl2pPr marR="0" lvl="1"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2pPr>
            <a:lvl3pPr marR="0" lvl="2"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3pPr>
            <a:lvl4pPr marR="0" lvl="3"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4pPr>
            <a:lvl5pPr marR="0" lvl="4"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5pPr>
            <a:lvl6pPr marR="0" lvl="5"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6pPr>
            <a:lvl7pPr marR="0" lvl="6"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7pPr>
            <a:lvl8pPr marR="0" lvl="7"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8pPr>
            <a:lvl9pPr marR="0" lvl="8"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9pPr>
          </a:lstStyle>
          <a:p>
            <a:pPr marL="0" marR="0" lvl="0" indent="0" algn="ctr" defTabSz="914400" rtl="0" eaLnBrk="1" fontAlgn="auto" latinLnBrk="0" hangingPunct="1">
              <a:lnSpc>
                <a:spcPct val="100000"/>
              </a:lnSpc>
              <a:spcBef>
                <a:spcPts val="0"/>
              </a:spcBef>
              <a:spcAft>
                <a:spcPts val="0"/>
              </a:spcAft>
              <a:buClr>
                <a:srgbClr val="FFFFFF"/>
              </a:buClr>
              <a:buSzPts val="5200"/>
              <a:buFont typeface="Berkshire Swash"/>
              <a:buNone/>
              <a:tabLst/>
              <a:defRPr/>
            </a:pPr>
            <a:r>
              <a:rPr kumimoji="0" lang="ar-SA" sz="8000" b="0" i="0" u="none" strike="noStrike" kern="0" cap="none" spc="0" normalizeH="0" baseline="0" noProof="0" dirty="0">
                <a:ln>
                  <a:noFill/>
                </a:ln>
                <a:solidFill>
                  <a:srgbClr val="C44E8F">
                    <a:lumMod val="20000"/>
                    <a:lumOff val="80000"/>
                  </a:srgbClr>
                </a:solidFill>
                <a:effectLst>
                  <a:glow rad="101600">
                    <a:srgbClr val="C44E8F">
                      <a:lumMod val="50000"/>
                    </a:srgbClr>
                  </a:glow>
                </a:effectLst>
                <a:uLnTx/>
                <a:uFillTx/>
                <a:latin typeface="Questv1" panose="01000500000000020006" pitchFamily="50" charset="-78"/>
                <a:cs typeface="Questv1" panose="01000500000000020006" pitchFamily="50" charset="-78"/>
                <a:sym typeface="Berkshire Swash"/>
              </a:rPr>
              <a:t>تمهيد</a:t>
            </a:r>
            <a:endParaRPr kumimoji="0" lang="en-US" sz="8000" b="0" i="0" u="none" strike="noStrike" kern="0" cap="none" spc="0" normalizeH="0" baseline="0" noProof="0" dirty="0">
              <a:ln>
                <a:noFill/>
              </a:ln>
              <a:solidFill>
                <a:srgbClr val="C44E8F">
                  <a:lumMod val="20000"/>
                  <a:lumOff val="80000"/>
                </a:srgbClr>
              </a:solidFill>
              <a:effectLst>
                <a:glow rad="101600">
                  <a:srgbClr val="C44E8F">
                    <a:lumMod val="50000"/>
                  </a:srgbClr>
                </a:glow>
              </a:effectLst>
              <a:uLnTx/>
              <a:uFillTx/>
              <a:latin typeface="Questv1" panose="01000500000000020006" pitchFamily="50" charset="-78"/>
              <a:cs typeface="Questv1" panose="01000500000000020006" pitchFamily="50" charset="-78"/>
              <a:sym typeface="Berkshire Swash"/>
            </a:endParaRPr>
          </a:p>
        </p:txBody>
      </p:sp>
      <p:grpSp>
        <p:nvGrpSpPr>
          <p:cNvPr id="82" name="مجموعة 81">
            <a:extLst>
              <a:ext uri="{FF2B5EF4-FFF2-40B4-BE49-F238E27FC236}">
                <a16:creationId xmlns:a16="http://schemas.microsoft.com/office/drawing/2014/main" id="{DA6EB763-1BB4-475C-922E-CE5289D0CC11}"/>
              </a:ext>
            </a:extLst>
          </p:cNvPr>
          <p:cNvGrpSpPr/>
          <p:nvPr/>
        </p:nvGrpSpPr>
        <p:grpSpPr>
          <a:xfrm>
            <a:off x="49888" y="3953680"/>
            <a:ext cx="1136104" cy="1091268"/>
            <a:chOff x="326729" y="255623"/>
            <a:chExt cx="793319" cy="762013"/>
          </a:xfrm>
        </p:grpSpPr>
        <p:grpSp>
          <p:nvGrpSpPr>
            <p:cNvPr id="83" name="Google Shape;1241;p31">
              <a:extLst>
                <a:ext uri="{FF2B5EF4-FFF2-40B4-BE49-F238E27FC236}">
                  <a16:creationId xmlns:a16="http://schemas.microsoft.com/office/drawing/2014/main" id="{B1078DC3-FE6D-4CB7-895E-C654FCEC41F9}"/>
                </a:ext>
              </a:extLst>
            </p:cNvPr>
            <p:cNvGrpSpPr/>
            <p:nvPr/>
          </p:nvGrpSpPr>
          <p:grpSpPr>
            <a:xfrm>
              <a:off x="326729" y="255623"/>
              <a:ext cx="793319" cy="762013"/>
              <a:chOff x="6535925" y="-2669850"/>
              <a:chExt cx="558125" cy="536100"/>
            </a:xfrm>
          </p:grpSpPr>
          <p:sp>
            <p:nvSpPr>
              <p:cNvPr id="85" name="Google Shape;1242;p31">
                <a:extLst>
                  <a:ext uri="{FF2B5EF4-FFF2-40B4-BE49-F238E27FC236}">
                    <a16:creationId xmlns:a16="http://schemas.microsoft.com/office/drawing/2014/main" id="{80395648-8E09-4735-8F71-08CC79375D95}"/>
                  </a:ext>
                </a:extLst>
              </p:cNvPr>
              <p:cNvSpPr/>
              <p:nvPr/>
            </p:nvSpPr>
            <p:spPr>
              <a:xfrm>
                <a:off x="6572525" y="-2669850"/>
                <a:ext cx="521525" cy="536100"/>
              </a:xfrm>
              <a:custGeom>
                <a:avLst/>
                <a:gdLst/>
                <a:ahLst/>
                <a:cxnLst/>
                <a:rect l="l" t="t" r="r" b="b"/>
                <a:pathLst>
                  <a:path w="20861" h="21444" extrusionOk="0">
                    <a:moveTo>
                      <a:pt x="8204" y="1"/>
                    </a:moveTo>
                    <a:lnTo>
                      <a:pt x="8204" y="1"/>
                    </a:lnTo>
                    <a:cubicBezTo>
                      <a:pt x="3489" y="1191"/>
                      <a:pt x="1" y="5466"/>
                      <a:pt x="1" y="10550"/>
                    </a:cubicBezTo>
                    <a:cubicBezTo>
                      <a:pt x="1" y="16562"/>
                      <a:pt x="4882" y="21444"/>
                      <a:pt x="10895" y="21444"/>
                    </a:cubicBezTo>
                    <a:cubicBezTo>
                      <a:pt x="15336" y="21444"/>
                      <a:pt x="19158" y="18789"/>
                      <a:pt x="20861" y="14979"/>
                    </a:cubicBezTo>
                    <a:lnTo>
                      <a:pt x="20861" y="14979"/>
                    </a:lnTo>
                    <a:cubicBezTo>
                      <a:pt x="19289" y="16027"/>
                      <a:pt x="17146" y="16979"/>
                      <a:pt x="15110" y="16979"/>
                    </a:cubicBezTo>
                    <a:cubicBezTo>
                      <a:pt x="9669" y="16979"/>
                      <a:pt x="4990" y="12455"/>
                      <a:pt x="4990" y="7014"/>
                    </a:cubicBezTo>
                    <a:cubicBezTo>
                      <a:pt x="4990" y="4394"/>
                      <a:pt x="6526" y="1775"/>
                      <a:pt x="8204" y="1"/>
                    </a:cubicBezTo>
                    <a:close/>
                  </a:path>
                </a:pathLst>
              </a:custGeom>
              <a:gradFill>
                <a:gsLst>
                  <a:gs pos="0">
                    <a:schemeClr val="accent3"/>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243;p31">
                <a:extLst>
                  <a:ext uri="{FF2B5EF4-FFF2-40B4-BE49-F238E27FC236}">
                    <a16:creationId xmlns:a16="http://schemas.microsoft.com/office/drawing/2014/main" id="{B377B7B5-4651-414A-A925-C9549769C797}"/>
                  </a:ext>
                </a:extLst>
              </p:cNvPr>
              <p:cNvSpPr/>
              <p:nvPr/>
            </p:nvSpPr>
            <p:spPr>
              <a:xfrm>
                <a:off x="6535925" y="-2669850"/>
                <a:ext cx="558125" cy="469825"/>
              </a:xfrm>
              <a:custGeom>
                <a:avLst/>
                <a:gdLst/>
                <a:ahLst/>
                <a:cxnLst/>
                <a:rect l="l" t="t" r="r" b="b"/>
                <a:pathLst>
                  <a:path w="22325" h="18793" extrusionOk="0">
                    <a:moveTo>
                      <a:pt x="9668" y="1"/>
                    </a:moveTo>
                    <a:lnTo>
                      <a:pt x="9668" y="1"/>
                    </a:lnTo>
                    <a:cubicBezTo>
                      <a:pt x="9667" y="1"/>
                      <a:pt x="1" y="6109"/>
                      <a:pt x="6585" y="15229"/>
                    </a:cubicBezTo>
                    <a:cubicBezTo>
                      <a:pt x="7896" y="17034"/>
                      <a:pt x="11307" y="18793"/>
                      <a:pt x="14854" y="18793"/>
                    </a:cubicBezTo>
                    <a:cubicBezTo>
                      <a:pt x="17554" y="18793"/>
                      <a:pt x="20333" y="17773"/>
                      <a:pt x="22325" y="14979"/>
                    </a:cubicBezTo>
                    <a:lnTo>
                      <a:pt x="22325" y="14979"/>
                    </a:lnTo>
                    <a:cubicBezTo>
                      <a:pt x="20753" y="16027"/>
                      <a:pt x="18872" y="16646"/>
                      <a:pt x="16824" y="16658"/>
                    </a:cubicBezTo>
                    <a:cubicBezTo>
                      <a:pt x="11383" y="16658"/>
                      <a:pt x="6966" y="12240"/>
                      <a:pt x="6966" y="6787"/>
                    </a:cubicBezTo>
                    <a:cubicBezTo>
                      <a:pt x="6966" y="4156"/>
                      <a:pt x="7990" y="1775"/>
                      <a:pt x="9668" y="1"/>
                    </a:cubicBezTo>
                    <a:close/>
                  </a:path>
                </a:pathLst>
              </a:custGeom>
              <a:gradFill>
                <a:gsLst>
                  <a:gs pos="0">
                    <a:schemeClr val="accent3"/>
                  </a:gs>
                  <a:gs pos="84000">
                    <a:srgbClr val="7D386F"/>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84" name="Google Shape;1244;p31">
              <a:extLst>
                <a:ext uri="{FF2B5EF4-FFF2-40B4-BE49-F238E27FC236}">
                  <a16:creationId xmlns:a16="http://schemas.microsoft.com/office/drawing/2014/main" id="{D7D9B315-D785-4C67-A855-DDC7B0365F8B}"/>
                </a:ext>
              </a:extLst>
            </p:cNvPr>
            <p:cNvSpPr/>
            <p:nvPr/>
          </p:nvSpPr>
          <p:spPr>
            <a:xfrm>
              <a:off x="790125" y="361400"/>
              <a:ext cx="247245" cy="229948"/>
            </a:xfrm>
            <a:custGeom>
              <a:avLst/>
              <a:gdLst/>
              <a:ahLst/>
              <a:cxnLst/>
              <a:rect l="l" t="t" r="r" b="b"/>
              <a:pathLst>
                <a:path w="4383" h="4076" extrusionOk="0">
                  <a:moveTo>
                    <a:pt x="2203" y="0"/>
                  </a:moveTo>
                  <a:cubicBezTo>
                    <a:pt x="2168" y="0"/>
                    <a:pt x="2126" y="15"/>
                    <a:pt x="2084" y="45"/>
                  </a:cubicBezTo>
                  <a:lnTo>
                    <a:pt x="1489" y="1247"/>
                  </a:lnTo>
                  <a:cubicBezTo>
                    <a:pt x="1489" y="1283"/>
                    <a:pt x="1465" y="1295"/>
                    <a:pt x="1429" y="1295"/>
                  </a:cubicBezTo>
                  <a:lnTo>
                    <a:pt x="96" y="1485"/>
                  </a:lnTo>
                  <a:cubicBezTo>
                    <a:pt x="13" y="1509"/>
                    <a:pt x="1" y="1593"/>
                    <a:pt x="48" y="1640"/>
                  </a:cubicBezTo>
                  <a:lnTo>
                    <a:pt x="1013" y="2581"/>
                  </a:lnTo>
                  <a:cubicBezTo>
                    <a:pt x="1048" y="2593"/>
                    <a:pt x="1048" y="2617"/>
                    <a:pt x="1048" y="2652"/>
                  </a:cubicBezTo>
                  <a:lnTo>
                    <a:pt x="822" y="3974"/>
                  </a:lnTo>
                  <a:cubicBezTo>
                    <a:pt x="822" y="4033"/>
                    <a:pt x="871" y="4075"/>
                    <a:pt x="921" y="4075"/>
                  </a:cubicBezTo>
                  <a:cubicBezTo>
                    <a:pt x="932" y="4075"/>
                    <a:pt x="943" y="4073"/>
                    <a:pt x="953" y="4069"/>
                  </a:cubicBezTo>
                  <a:lnTo>
                    <a:pt x="2144" y="3438"/>
                  </a:lnTo>
                  <a:cubicBezTo>
                    <a:pt x="2156" y="3432"/>
                    <a:pt x="2168" y="3429"/>
                    <a:pt x="2181" y="3429"/>
                  </a:cubicBezTo>
                  <a:cubicBezTo>
                    <a:pt x="2194" y="3429"/>
                    <a:pt x="2209" y="3432"/>
                    <a:pt x="2227" y="3438"/>
                  </a:cubicBezTo>
                  <a:lnTo>
                    <a:pt x="3418" y="4069"/>
                  </a:lnTo>
                  <a:cubicBezTo>
                    <a:pt x="3430" y="4073"/>
                    <a:pt x="3443" y="4075"/>
                    <a:pt x="3455" y="4075"/>
                  </a:cubicBezTo>
                  <a:cubicBezTo>
                    <a:pt x="3512" y="4075"/>
                    <a:pt x="3559" y="4033"/>
                    <a:pt x="3549" y="3974"/>
                  </a:cubicBezTo>
                  <a:lnTo>
                    <a:pt x="3322" y="2652"/>
                  </a:lnTo>
                  <a:cubicBezTo>
                    <a:pt x="3322" y="2617"/>
                    <a:pt x="3334" y="2593"/>
                    <a:pt x="3358" y="2581"/>
                  </a:cubicBezTo>
                  <a:lnTo>
                    <a:pt x="4323" y="1640"/>
                  </a:lnTo>
                  <a:cubicBezTo>
                    <a:pt x="4382" y="1593"/>
                    <a:pt x="4346" y="1509"/>
                    <a:pt x="4275" y="1485"/>
                  </a:cubicBezTo>
                  <a:lnTo>
                    <a:pt x="2941" y="1295"/>
                  </a:lnTo>
                  <a:cubicBezTo>
                    <a:pt x="2918" y="1295"/>
                    <a:pt x="2894" y="1283"/>
                    <a:pt x="2882" y="1247"/>
                  </a:cubicBezTo>
                  <a:lnTo>
                    <a:pt x="2287" y="45"/>
                  </a:lnTo>
                  <a:cubicBezTo>
                    <a:pt x="2269" y="15"/>
                    <a:pt x="2239" y="0"/>
                    <a:pt x="2203" y="0"/>
                  </a:cubicBezTo>
                  <a:close/>
                </a:path>
              </a:pathLst>
            </a:custGeom>
            <a:gradFill>
              <a:gsLst>
                <a:gs pos="0">
                  <a:schemeClr val="accent3"/>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7" name="مجموعة 86">
            <a:extLst>
              <a:ext uri="{FF2B5EF4-FFF2-40B4-BE49-F238E27FC236}">
                <a16:creationId xmlns:a16="http://schemas.microsoft.com/office/drawing/2014/main" id="{F88295B6-B742-4B47-8119-DADEB5752725}"/>
              </a:ext>
            </a:extLst>
          </p:cNvPr>
          <p:cNvGrpSpPr/>
          <p:nvPr/>
        </p:nvGrpSpPr>
        <p:grpSpPr>
          <a:xfrm>
            <a:off x="7883506" y="3953680"/>
            <a:ext cx="1136104" cy="1091268"/>
            <a:chOff x="326729" y="255623"/>
            <a:chExt cx="793319" cy="762013"/>
          </a:xfrm>
        </p:grpSpPr>
        <p:grpSp>
          <p:nvGrpSpPr>
            <p:cNvPr id="88" name="Google Shape;1241;p31">
              <a:extLst>
                <a:ext uri="{FF2B5EF4-FFF2-40B4-BE49-F238E27FC236}">
                  <a16:creationId xmlns:a16="http://schemas.microsoft.com/office/drawing/2014/main" id="{2D6F9756-10FA-4BBA-8E85-ED54B93912DC}"/>
                </a:ext>
              </a:extLst>
            </p:cNvPr>
            <p:cNvGrpSpPr/>
            <p:nvPr/>
          </p:nvGrpSpPr>
          <p:grpSpPr>
            <a:xfrm>
              <a:off x="326729" y="255623"/>
              <a:ext cx="793319" cy="762013"/>
              <a:chOff x="6535925" y="-2669850"/>
              <a:chExt cx="558125" cy="536100"/>
            </a:xfrm>
          </p:grpSpPr>
          <p:sp>
            <p:nvSpPr>
              <p:cNvPr id="90" name="Google Shape;1242;p31">
                <a:extLst>
                  <a:ext uri="{FF2B5EF4-FFF2-40B4-BE49-F238E27FC236}">
                    <a16:creationId xmlns:a16="http://schemas.microsoft.com/office/drawing/2014/main" id="{04E43FCA-F485-48FC-8F9A-7343333B29ED}"/>
                  </a:ext>
                </a:extLst>
              </p:cNvPr>
              <p:cNvSpPr/>
              <p:nvPr/>
            </p:nvSpPr>
            <p:spPr>
              <a:xfrm>
                <a:off x="6572525" y="-2669850"/>
                <a:ext cx="521525" cy="536100"/>
              </a:xfrm>
              <a:custGeom>
                <a:avLst/>
                <a:gdLst/>
                <a:ahLst/>
                <a:cxnLst/>
                <a:rect l="l" t="t" r="r" b="b"/>
                <a:pathLst>
                  <a:path w="20861" h="21444" extrusionOk="0">
                    <a:moveTo>
                      <a:pt x="8204" y="1"/>
                    </a:moveTo>
                    <a:lnTo>
                      <a:pt x="8204" y="1"/>
                    </a:lnTo>
                    <a:cubicBezTo>
                      <a:pt x="3489" y="1191"/>
                      <a:pt x="1" y="5466"/>
                      <a:pt x="1" y="10550"/>
                    </a:cubicBezTo>
                    <a:cubicBezTo>
                      <a:pt x="1" y="16562"/>
                      <a:pt x="4882" y="21444"/>
                      <a:pt x="10895" y="21444"/>
                    </a:cubicBezTo>
                    <a:cubicBezTo>
                      <a:pt x="15336" y="21444"/>
                      <a:pt x="19158" y="18789"/>
                      <a:pt x="20861" y="14979"/>
                    </a:cubicBezTo>
                    <a:lnTo>
                      <a:pt x="20861" y="14979"/>
                    </a:lnTo>
                    <a:cubicBezTo>
                      <a:pt x="19289" y="16027"/>
                      <a:pt x="17146" y="16979"/>
                      <a:pt x="15110" y="16979"/>
                    </a:cubicBezTo>
                    <a:cubicBezTo>
                      <a:pt x="9669" y="16979"/>
                      <a:pt x="4990" y="12455"/>
                      <a:pt x="4990" y="7014"/>
                    </a:cubicBezTo>
                    <a:cubicBezTo>
                      <a:pt x="4990" y="4394"/>
                      <a:pt x="6526" y="1775"/>
                      <a:pt x="8204" y="1"/>
                    </a:cubicBezTo>
                    <a:close/>
                  </a:path>
                </a:pathLst>
              </a:custGeom>
              <a:gradFill>
                <a:gsLst>
                  <a:gs pos="0">
                    <a:schemeClr val="accent3"/>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243;p31">
                <a:extLst>
                  <a:ext uri="{FF2B5EF4-FFF2-40B4-BE49-F238E27FC236}">
                    <a16:creationId xmlns:a16="http://schemas.microsoft.com/office/drawing/2014/main" id="{FCBDF78B-D93F-47A4-88D9-9E8DA9C98777}"/>
                  </a:ext>
                </a:extLst>
              </p:cNvPr>
              <p:cNvSpPr/>
              <p:nvPr/>
            </p:nvSpPr>
            <p:spPr>
              <a:xfrm>
                <a:off x="6535925" y="-2669850"/>
                <a:ext cx="558125" cy="469825"/>
              </a:xfrm>
              <a:custGeom>
                <a:avLst/>
                <a:gdLst/>
                <a:ahLst/>
                <a:cxnLst/>
                <a:rect l="l" t="t" r="r" b="b"/>
                <a:pathLst>
                  <a:path w="22325" h="18793" extrusionOk="0">
                    <a:moveTo>
                      <a:pt x="9668" y="1"/>
                    </a:moveTo>
                    <a:lnTo>
                      <a:pt x="9668" y="1"/>
                    </a:lnTo>
                    <a:cubicBezTo>
                      <a:pt x="9667" y="1"/>
                      <a:pt x="1" y="6109"/>
                      <a:pt x="6585" y="15229"/>
                    </a:cubicBezTo>
                    <a:cubicBezTo>
                      <a:pt x="7896" y="17034"/>
                      <a:pt x="11307" y="18793"/>
                      <a:pt x="14854" y="18793"/>
                    </a:cubicBezTo>
                    <a:cubicBezTo>
                      <a:pt x="17554" y="18793"/>
                      <a:pt x="20333" y="17773"/>
                      <a:pt x="22325" y="14979"/>
                    </a:cubicBezTo>
                    <a:lnTo>
                      <a:pt x="22325" y="14979"/>
                    </a:lnTo>
                    <a:cubicBezTo>
                      <a:pt x="20753" y="16027"/>
                      <a:pt x="18872" y="16646"/>
                      <a:pt x="16824" y="16658"/>
                    </a:cubicBezTo>
                    <a:cubicBezTo>
                      <a:pt x="11383" y="16658"/>
                      <a:pt x="6966" y="12240"/>
                      <a:pt x="6966" y="6787"/>
                    </a:cubicBezTo>
                    <a:cubicBezTo>
                      <a:pt x="6966" y="4156"/>
                      <a:pt x="7990" y="1775"/>
                      <a:pt x="9668" y="1"/>
                    </a:cubicBezTo>
                    <a:close/>
                  </a:path>
                </a:pathLst>
              </a:custGeom>
              <a:gradFill>
                <a:gsLst>
                  <a:gs pos="0">
                    <a:schemeClr val="accent3"/>
                  </a:gs>
                  <a:gs pos="84000">
                    <a:srgbClr val="7D386F"/>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89" name="Google Shape;1244;p31">
              <a:extLst>
                <a:ext uri="{FF2B5EF4-FFF2-40B4-BE49-F238E27FC236}">
                  <a16:creationId xmlns:a16="http://schemas.microsoft.com/office/drawing/2014/main" id="{56F3C2CA-1E8B-460E-8B15-2CA599E9523C}"/>
                </a:ext>
              </a:extLst>
            </p:cNvPr>
            <p:cNvSpPr/>
            <p:nvPr/>
          </p:nvSpPr>
          <p:spPr>
            <a:xfrm>
              <a:off x="790125" y="361400"/>
              <a:ext cx="247245" cy="229948"/>
            </a:xfrm>
            <a:custGeom>
              <a:avLst/>
              <a:gdLst/>
              <a:ahLst/>
              <a:cxnLst/>
              <a:rect l="l" t="t" r="r" b="b"/>
              <a:pathLst>
                <a:path w="4383" h="4076" extrusionOk="0">
                  <a:moveTo>
                    <a:pt x="2203" y="0"/>
                  </a:moveTo>
                  <a:cubicBezTo>
                    <a:pt x="2168" y="0"/>
                    <a:pt x="2126" y="15"/>
                    <a:pt x="2084" y="45"/>
                  </a:cubicBezTo>
                  <a:lnTo>
                    <a:pt x="1489" y="1247"/>
                  </a:lnTo>
                  <a:cubicBezTo>
                    <a:pt x="1489" y="1283"/>
                    <a:pt x="1465" y="1295"/>
                    <a:pt x="1429" y="1295"/>
                  </a:cubicBezTo>
                  <a:lnTo>
                    <a:pt x="96" y="1485"/>
                  </a:lnTo>
                  <a:cubicBezTo>
                    <a:pt x="13" y="1509"/>
                    <a:pt x="1" y="1593"/>
                    <a:pt x="48" y="1640"/>
                  </a:cubicBezTo>
                  <a:lnTo>
                    <a:pt x="1013" y="2581"/>
                  </a:lnTo>
                  <a:cubicBezTo>
                    <a:pt x="1048" y="2593"/>
                    <a:pt x="1048" y="2617"/>
                    <a:pt x="1048" y="2652"/>
                  </a:cubicBezTo>
                  <a:lnTo>
                    <a:pt x="822" y="3974"/>
                  </a:lnTo>
                  <a:cubicBezTo>
                    <a:pt x="822" y="4033"/>
                    <a:pt x="871" y="4075"/>
                    <a:pt x="921" y="4075"/>
                  </a:cubicBezTo>
                  <a:cubicBezTo>
                    <a:pt x="932" y="4075"/>
                    <a:pt x="943" y="4073"/>
                    <a:pt x="953" y="4069"/>
                  </a:cubicBezTo>
                  <a:lnTo>
                    <a:pt x="2144" y="3438"/>
                  </a:lnTo>
                  <a:cubicBezTo>
                    <a:pt x="2156" y="3432"/>
                    <a:pt x="2168" y="3429"/>
                    <a:pt x="2181" y="3429"/>
                  </a:cubicBezTo>
                  <a:cubicBezTo>
                    <a:pt x="2194" y="3429"/>
                    <a:pt x="2209" y="3432"/>
                    <a:pt x="2227" y="3438"/>
                  </a:cubicBezTo>
                  <a:lnTo>
                    <a:pt x="3418" y="4069"/>
                  </a:lnTo>
                  <a:cubicBezTo>
                    <a:pt x="3430" y="4073"/>
                    <a:pt x="3443" y="4075"/>
                    <a:pt x="3455" y="4075"/>
                  </a:cubicBezTo>
                  <a:cubicBezTo>
                    <a:pt x="3512" y="4075"/>
                    <a:pt x="3559" y="4033"/>
                    <a:pt x="3549" y="3974"/>
                  </a:cubicBezTo>
                  <a:lnTo>
                    <a:pt x="3322" y="2652"/>
                  </a:lnTo>
                  <a:cubicBezTo>
                    <a:pt x="3322" y="2617"/>
                    <a:pt x="3334" y="2593"/>
                    <a:pt x="3358" y="2581"/>
                  </a:cubicBezTo>
                  <a:lnTo>
                    <a:pt x="4323" y="1640"/>
                  </a:lnTo>
                  <a:cubicBezTo>
                    <a:pt x="4382" y="1593"/>
                    <a:pt x="4346" y="1509"/>
                    <a:pt x="4275" y="1485"/>
                  </a:cubicBezTo>
                  <a:lnTo>
                    <a:pt x="2941" y="1295"/>
                  </a:lnTo>
                  <a:cubicBezTo>
                    <a:pt x="2918" y="1295"/>
                    <a:pt x="2894" y="1283"/>
                    <a:pt x="2882" y="1247"/>
                  </a:cubicBezTo>
                  <a:lnTo>
                    <a:pt x="2287" y="45"/>
                  </a:lnTo>
                  <a:cubicBezTo>
                    <a:pt x="2269" y="15"/>
                    <a:pt x="2239" y="0"/>
                    <a:pt x="2203" y="0"/>
                  </a:cubicBezTo>
                  <a:close/>
                </a:path>
              </a:pathLst>
            </a:custGeom>
            <a:gradFill>
              <a:gsLst>
                <a:gs pos="0">
                  <a:schemeClr val="accent3"/>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92" name="صورة 91" descr="صورة تحتوي على نص&#10;&#10;تم إنشاء الوصف تلقائياً">
            <a:extLst>
              <a:ext uri="{FF2B5EF4-FFF2-40B4-BE49-F238E27FC236}">
                <a16:creationId xmlns:a16="http://schemas.microsoft.com/office/drawing/2014/main" id="{5CA4A185-ABC0-46FB-B444-311433E5C943}"/>
              </a:ext>
            </a:extLst>
          </p:cNvPr>
          <p:cNvPicPr>
            <a:picLocks noChangeAspect="1"/>
          </p:cNvPicPr>
          <p:nvPr/>
        </p:nvPicPr>
        <p:blipFill>
          <a:blip r:embed="rId3"/>
          <a:stretch>
            <a:fillRect/>
          </a:stretch>
        </p:blipFill>
        <p:spPr>
          <a:xfrm>
            <a:off x="7565218" y="53951"/>
            <a:ext cx="1507584" cy="890844"/>
          </a:xfrm>
          <a:prstGeom prst="rect">
            <a:avLst/>
          </a:prstGeom>
          <a:effectLst/>
        </p:spPr>
      </p:pic>
      <p:sp>
        <p:nvSpPr>
          <p:cNvPr id="94" name="مربع نص 93">
            <a:extLst>
              <a:ext uri="{FF2B5EF4-FFF2-40B4-BE49-F238E27FC236}">
                <a16:creationId xmlns:a16="http://schemas.microsoft.com/office/drawing/2014/main" id="{7E973E74-3026-493F-BB80-1F8CEEC91D7B}"/>
              </a:ext>
            </a:extLst>
          </p:cNvPr>
          <p:cNvSpPr txBox="1"/>
          <p:nvPr/>
        </p:nvSpPr>
        <p:spPr>
          <a:xfrm>
            <a:off x="1596005" y="816192"/>
            <a:ext cx="5911565" cy="2585323"/>
          </a:xfrm>
          <a:prstGeom prst="rect">
            <a:avLst/>
          </a:prstGeom>
          <a:noFill/>
        </p:spPr>
        <p:txBody>
          <a:bodyPr wrap="square">
            <a:spAutoFit/>
          </a:bodyPr>
          <a:lstStyle/>
          <a:p>
            <a:pPr lvl="0" algn="ctr" rtl="1">
              <a:lnSpc>
                <a:spcPct val="120000"/>
              </a:lnSpc>
              <a:spcAft>
                <a:spcPts val="800"/>
              </a:spcAft>
            </a:pPr>
            <a:r>
              <a:rPr lang="ar-SA" sz="2700" dirty="0">
                <a:solidFill>
                  <a:srgbClr val="FFF7F1">
                    <a:lumMod val="90000"/>
                  </a:srgbClr>
                </a:solidFill>
                <a:effectLst>
                  <a:glow rad="88900">
                    <a:srgbClr val="602900"/>
                  </a:glow>
                  <a:outerShdw blurRad="38100" dist="38100" dir="2700000" algn="tl">
                    <a:srgbClr val="000000">
                      <a:alpha val="43137"/>
                    </a:srgbClr>
                  </a:outerShdw>
                </a:effectLst>
                <a:latin typeface="Hayah" panose="020B0800040000020004" pitchFamily="34" charset="-78"/>
                <a:ea typeface="Hayah" panose="020B0800040000020004" pitchFamily="34" charset="-78"/>
                <a:cs typeface="Hayah" panose="020B0800040000020004" pitchFamily="34" charset="-78"/>
              </a:rPr>
              <a:t>من نعمة الله تعالى على عباده أن يسر لهم في العصر الحديث من وسائل نقل المعلومات وحفظها ما يمكنهم من الإحاطة بكم كبير جداً من المعلومات في يسر وسهولة في حين كان أسلافهم يمضون في طلبها أوقاتاً كبيرة ويبذلون لتحصيلها جهوداً مضنية.</a:t>
            </a:r>
            <a:endParaRPr kumimoji="0" lang="en-US" sz="2700" b="0" i="0" u="none" strike="noStrike" kern="0" cap="none" spc="0" normalizeH="0" baseline="0" noProof="0" dirty="0">
              <a:ln>
                <a:noFill/>
              </a:ln>
              <a:solidFill>
                <a:srgbClr val="FFF7F1">
                  <a:lumMod val="90000"/>
                </a:srgbClr>
              </a:solidFill>
              <a:effectLst>
                <a:glow rad="88900">
                  <a:srgbClr val="602900"/>
                </a:glow>
                <a:outerShdw blurRad="38100" dist="38100" dir="2700000" algn="tl">
                  <a:srgbClr val="000000">
                    <a:alpha val="43137"/>
                  </a:srgbClr>
                </a:outerShdw>
              </a:effectLst>
              <a:uLnTx/>
              <a:uFillTx/>
              <a:latin typeface="Hayah" panose="020B0800040000020004" pitchFamily="34" charset="-78"/>
              <a:ea typeface="Hayah" panose="020B0800040000020004" pitchFamily="34" charset="-78"/>
              <a:cs typeface="Hayah" panose="020B0800040000020004" pitchFamily="34" charset="-78"/>
              <a:sym typeface="Arial"/>
            </a:endParaRPr>
          </a:p>
        </p:txBody>
      </p:sp>
      <p:sp>
        <p:nvSpPr>
          <p:cNvPr id="95" name="Google Shape;126;p26">
            <a:extLst>
              <a:ext uri="{FF2B5EF4-FFF2-40B4-BE49-F238E27FC236}">
                <a16:creationId xmlns:a16="http://schemas.microsoft.com/office/drawing/2014/main" id="{445B3F9F-4F10-48D5-A220-6D5BBB0CF990}"/>
              </a:ext>
            </a:extLst>
          </p:cNvPr>
          <p:cNvSpPr txBox="1">
            <a:spLocks/>
          </p:cNvSpPr>
          <p:nvPr/>
        </p:nvSpPr>
        <p:spPr>
          <a:xfrm>
            <a:off x="3872289" y="384647"/>
            <a:ext cx="1353203" cy="43777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5200"/>
              <a:buFont typeface="Berkshire Swash"/>
              <a:buNone/>
              <a:defRPr sz="6000" b="0" i="0" u="none" strike="noStrike" cap="none">
                <a:solidFill>
                  <a:srgbClr val="FFFFFF"/>
                </a:solidFill>
                <a:latin typeface="Berkshire Swash"/>
                <a:ea typeface="Berkshire Swash"/>
                <a:cs typeface="Berkshire Swash"/>
                <a:sym typeface="Berkshire Swash"/>
              </a:defRPr>
            </a:lvl1pPr>
            <a:lvl2pPr marR="0" lvl="1"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2pPr>
            <a:lvl3pPr marR="0" lvl="2"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3pPr>
            <a:lvl4pPr marR="0" lvl="3"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4pPr>
            <a:lvl5pPr marR="0" lvl="4"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5pPr>
            <a:lvl6pPr marR="0" lvl="5"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6pPr>
            <a:lvl7pPr marR="0" lvl="6"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7pPr>
            <a:lvl8pPr marR="0" lvl="7"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8pPr>
            <a:lvl9pPr marR="0" lvl="8"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9pPr>
          </a:lstStyle>
          <a:p>
            <a:pPr marL="0" marR="0" lvl="0" indent="0" algn="ctr" defTabSz="914400" rtl="0" eaLnBrk="1" fontAlgn="auto" latinLnBrk="0" hangingPunct="1">
              <a:lnSpc>
                <a:spcPct val="100000"/>
              </a:lnSpc>
              <a:spcBef>
                <a:spcPts val="0"/>
              </a:spcBef>
              <a:spcAft>
                <a:spcPts val="0"/>
              </a:spcAft>
              <a:buClr>
                <a:srgbClr val="FFFFFF"/>
              </a:buClr>
              <a:buSzPts val="5200"/>
              <a:buFont typeface="Berkshire Swash"/>
              <a:buNone/>
              <a:tabLst/>
              <a:defRPr/>
            </a:pPr>
            <a:r>
              <a:rPr kumimoji="0" lang="ar-SA" sz="3600" b="0" i="0" u="none" strike="noStrike" kern="0" cap="none" spc="0" normalizeH="0" baseline="0" noProof="0" dirty="0">
                <a:ln>
                  <a:noFill/>
                </a:ln>
                <a:solidFill>
                  <a:srgbClr val="FFF7F1">
                    <a:lumMod val="90000"/>
                  </a:srgbClr>
                </a:solidFill>
                <a:effectLst>
                  <a:glow rad="88900">
                    <a:srgbClr val="7A3400"/>
                  </a:glow>
                  <a:reflection blurRad="6350" stA="55000" endA="300" endPos="45500" dir="5400000" sy="-100000" algn="bl" rotWithShape="0"/>
                </a:effectLst>
                <a:uLnTx/>
                <a:uFillTx/>
                <a:latin typeface="Questv1" panose="01000500000000020006" pitchFamily="50" charset="-78"/>
                <a:cs typeface="SKR HEAD1" pitchFamily="2" charset="-78"/>
                <a:sym typeface="Berkshire Swash"/>
              </a:rPr>
              <a:t>1</a:t>
            </a:r>
            <a:endParaRPr kumimoji="0" lang="en-US" sz="3600" b="0" i="0" u="none" strike="noStrike" kern="0" cap="none" spc="0" normalizeH="0" baseline="0" noProof="0" dirty="0">
              <a:ln>
                <a:noFill/>
              </a:ln>
              <a:solidFill>
                <a:srgbClr val="FFF7F1">
                  <a:lumMod val="90000"/>
                </a:srgbClr>
              </a:solidFill>
              <a:effectLst>
                <a:glow rad="88900">
                  <a:srgbClr val="7A3400"/>
                </a:glow>
                <a:reflection blurRad="6350" stA="55000" endA="300" endPos="45500" dir="5400000" sy="-100000" algn="bl" rotWithShape="0"/>
              </a:effectLst>
              <a:uLnTx/>
              <a:uFillTx/>
              <a:latin typeface="Questv1" panose="01000500000000020006" pitchFamily="50" charset="-78"/>
              <a:cs typeface="SKR HEAD1" pitchFamily="2" charset="-78"/>
              <a:sym typeface="Berkshire Swash"/>
            </a:endParaRPr>
          </a:p>
        </p:txBody>
      </p:sp>
    </p:spTree>
    <p:extLst>
      <p:ext uri="{BB962C8B-B14F-4D97-AF65-F5344CB8AC3E}">
        <p14:creationId xmlns:p14="http://schemas.microsoft.com/office/powerpoint/2010/main" val="2436437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500"/>
                                        <p:tgtEl>
                                          <p:spTgt spid="9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iterate type="wd">
                                    <p:tmPct val="10000"/>
                                  </p:iterate>
                                  <p:childTnLst>
                                    <p:set>
                                      <p:cBhvr>
                                        <p:cTn id="11" dur="1" fill="hold">
                                          <p:stCondLst>
                                            <p:cond delay="0"/>
                                          </p:stCondLst>
                                        </p:cTn>
                                        <p:tgtEl>
                                          <p:spTgt spid="94"/>
                                        </p:tgtEl>
                                        <p:attrNameLst>
                                          <p:attrName>style.visibility</p:attrName>
                                        </p:attrNameLst>
                                      </p:cBhvr>
                                      <p:to>
                                        <p:strVal val="visible"/>
                                      </p:to>
                                    </p:set>
                                    <p:anim calcmode="lin" valueType="num">
                                      <p:cBhvr additive="base">
                                        <p:cTn id="12" dur="750"/>
                                        <p:tgtEl>
                                          <p:spTgt spid="94"/>
                                        </p:tgtEl>
                                        <p:attrNameLst>
                                          <p:attrName>ppt_x</p:attrName>
                                        </p:attrNameLst>
                                      </p:cBhvr>
                                      <p:tavLst>
                                        <p:tav tm="0">
                                          <p:val>
                                            <p:strVal val="#ppt_x-#ppt_w*1.125000"/>
                                          </p:val>
                                        </p:tav>
                                        <p:tav tm="100000">
                                          <p:val>
                                            <p:strVal val="#ppt_x"/>
                                          </p:val>
                                        </p:tav>
                                      </p:tavLst>
                                    </p:anim>
                                    <p:animEffect transition="in" filter="wipe(right)">
                                      <p:cBhvr>
                                        <p:cTn id="13" dur="75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8"/>
        <p:cNvGrpSpPr/>
        <p:nvPr/>
      </p:nvGrpSpPr>
      <p:grpSpPr>
        <a:xfrm>
          <a:off x="0" y="0"/>
          <a:ext cx="0" cy="0"/>
          <a:chOff x="0" y="0"/>
          <a:chExt cx="0" cy="0"/>
        </a:xfrm>
      </p:grpSpPr>
      <p:sp>
        <p:nvSpPr>
          <p:cNvPr id="1169" name="Google Shape;1169;p30"/>
          <p:cNvSpPr/>
          <p:nvPr/>
        </p:nvSpPr>
        <p:spPr>
          <a:xfrm>
            <a:off x="1103283" y="-306239"/>
            <a:ext cx="6937434" cy="4061206"/>
          </a:xfrm>
          <a:custGeom>
            <a:avLst/>
            <a:gdLst/>
            <a:ahLst/>
            <a:cxnLst/>
            <a:rect l="l" t="t" r="r" b="b"/>
            <a:pathLst>
              <a:path w="112575" h="65926" extrusionOk="0">
                <a:moveTo>
                  <a:pt x="32743" y="1"/>
                </a:moveTo>
                <a:cubicBezTo>
                  <a:pt x="30219" y="1"/>
                  <a:pt x="28242" y="1025"/>
                  <a:pt x="26861" y="3073"/>
                </a:cubicBezTo>
                <a:cubicBezTo>
                  <a:pt x="25825" y="4621"/>
                  <a:pt x="25527" y="6204"/>
                  <a:pt x="25527" y="6216"/>
                </a:cubicBezTo>
                <a:lnTo>
                  <a:pt x="25480" y="6454"/>
                </a:lnTo>
                <a:lnTo>
                  <a:pt x="25230" y="6454"/>
                </a:lnTo>
                <a:cubicBezTo>
                  <a:pt x="19217" y="6454"/>
                  <a:pt x="19039" y="11229"/>
                  <a:pt x="19039" y="11788"/>
                </a:cubicBezTo>
                <a:lnTo>
                  <a:pt x="19039" y="11812"/>
                </a:lnTo>
                <a:lnTo>
                  <a:pt x="19050" y="12122"/>
                </a:lnTo>
                <a:lnTo>
                  <a:pt x="18741" y="12122"/>
                </a:lnTo>
                <a:cubicBezTo>
                  <a:pt x="15479" y="12122"/>
                  <a:pt x="13121" y="13217"/>
                  <a:pt x="11776" y="15360"/>
                </a:cubicBezTo>
                <a:cubicBezTo>
                  <a:pt x="10668" y="17098"/>
                  <a:pt x="10502" y="19087"/>
                  <a:pt x="10502" y="20134"/>
                </a:cubicBezTo>
                <a:cubicBezTo>
                  <a:pt x="10502" y="20539"/>
                  <a:pt x="10537" y="20777"/>
                  <a:pt x="10537" y="20777"/>
                </a:cubicBezTo>
                <a:lnTo>
                  <a:pt x="10561" y="21099"/>
                </a:lnTo>
                <a:lnTo>
                  <a:pt x="10240" y="21099"/>
                </a:lnTo>
                <a:cubicBezTo>
                  <a:pt x="6930" y="21099"/>
                  <a:pt x="4227" y="25266"/>
                  <a:pt x="2810" y="29171"/>
                </a:cubicBezTo>
                <a:cubicBezTo>
                  <a:pt x="1977" y="31469"/>
                  <a:pt x="727" y="32517"/>
                  <a:pt x="0" y="32957"/>
                </a:cubicBezTo>
                <a:cubicBezTo>
                  <a:pt x="727" y="33410"/>
                  <a:pt x="1977" y="34446"/>
                  <a:pt x="2798" y="36755"/>
                </a:cubicBezTo>
                <a:cubicBezTo>
                  <a:pt x="4215" y="40661"/>
                  <a:pt x="6906" y="44828"/>
                  <a:pt x="10228" y="44828"/>
                </a:cubicBezTo>
                <a:lnTo>
                  <a:pt x="10549" y="44828"/>
                </a:lnTo>
                <a:lnTo>
                  <a:pt x="10526" y="45149"/>
                </a:lnTo>
                <a:cubicBezTo>
                  <a:pt x="10526" y="45161"/>
                  <a:pt x="10490" y="45399"/>
                  <a:pt x="10490" y="45792"/>
                </a:cubicBezTo>
                <a:cubicBezTo>
                  <a:pt x="10490" y="46828"/>
                  <a:pt x="10657" y="48828"/>
                  <a:pt x="11752" y="50567"/>
                </a:cubicBezTo>
                <a:cubicBezTo>
                  <a:pt x="13109" y="52710"/>
                  <a:pt x="15467" y="53793"/>
                  <a:pt x="18717" y="53793"/>
                </a:cubicBezTo>
                <a:lnTo>
                  <a:pt x="19039" y="53793"/>
                </a:lnTo>
                <a:lnTo>
                  <a:pt x="19015" y="54115"/>
                </a:lnTo>
                <a:lnTo>
                  <a:pt x="19015" y="54139"/>
                </a:lnTo>
                <a:cubicBezTo>
                  <a:pt x="19015" y="54401"/>
                  <a:pt x="19062" y="55722"/>
                  <a:pt x="19848" y="56984"/>
                </a:cubicBezTo>
                <a:cubicBezTo>
                  <a:pt x="20884" y="58639"/>
                  <a:pt x="22682" y="59473"/>
                  <a:pt x="25230" y="59473"/>
                </a:cubicBezTo>
                <a:lnTo>
                  <a:pt x="25480" y="59473"/>
                </a:lnTo>
                <a:lnTo>
                  <a:pt x="25527" y="59711"/>
                </a:lnTo>
                <a:cubicBezTo>
                  <a:pt x="25527" y="59723"/>
                  <a:pt x="25825" y="61306"/>
                  <a:pt x="26861" y="62854"/>
                </a:cubicBezTo>
                <a:cubicBezTo>
                  <a:pt x="28242" y="64890"/>
                  <a:pt x="30219" y="65926"/>
                  <a:pt x="32743" y="65926"/>
                </a:cubicBezTo>
                <a:lnTo>
                  <a:pt x="79832" y="65926"/>
                </a:lnTo>
                <a:cubicBezTo>
                  <a:pt x="82344" y="65926"/>
                  <a:pt x="84321" y="64902"/>
                  <a:pt x="85714" y="62854"/>
                </a:cubicBezTo>
                <a:cubicBezTo>
                  <a:pt x="86749" y="61306"/>
                  <a:pt x="87047" y="59723"/>
                  <a:pt x="87047" y="59711"/>
                </a:cubicBezTo>
                <a:lnTo>
                  <a:pt x="87095" y="59473"/>
                </a:lnTo>
                <a:lnTo>
                  <a:pt x="87345" y="59473"/>
                </a:lnTo>
                <a:cubicBezTo>
                  <a:pt x="93357" y="59473"/>
                  <a:pt x="93536" y="54686"/>
                  <a:pt x="93536" y="54139"/>
                </a:cubicBezTo>
                <a:lnTo>
                  <a:pt x="93536" y="54115"/>
                </a:lnTo>
                <a:lnTo>
                  <a:pt x="93524" y="53793"/>
                </a:lnTo>
                <a:lnTo>
                  <a:pt x="93834" y="53793"/>
                </a:lnTo>
                <a:cubicBezTo>
                  <a:pt x="97096" y="53793"/>
                  <a:pt x="99441" y="52710"/>
                  <a:pt x="100799" y="50567"/>
                </a:cubicBezTo>
                <a:cubicBezTo>
                  <a:pt x="101906" y="48828"/>
                  <a:pt x="102061" y="46828"/>
                  <a:pt x="102061" y="45792"/>
                </a:cubicBezTo>
                <a:cubicBezTo>
                  <a:pt x="102061" y="45388"/>
                  <a:pt x="102037" y="45149"/>
                  <a:pt x="102037" y="45149"/>
                </a:cubicBezTo>
                <a:lnTo>
                  <a:pt x="102001" y="44828"/>
                </a:lnTo>
                <a:lnTo>
                  <a:pt x="102335" y="44828"/>
                </a:lnTo>
                <a:cubicBezTo>
                  <a:pt x="105633" y="44828"/>
                  <a:pt x="108347" y="40661"/>
                  <a:pt x="109764" y="36755"/>
                </a:cubicBezTo>
                <a:cubicBezTo>
                  <a:pt x="110598" y="34446"/>
                  <a:pt x="111848" y="33410"/>
                  <a:pt x="112574" y="32957"/>
                </a:cubicBezTo>
                <a:cubicBezTo>
                  <a:pt x="111848" y="32517"/>
                  <a:pt x="110598" y="31469"/>
                  <a:pt x="109764" y="29171"/>
                </a:cubicBezTo>
                <a:cubicBezTo>
                  <a:pt x="108347" y="25266"/>
                  <a:pt x="105657" y="21099"/>
                  <a:pt x="102335" y="21099"/>
                </a:cubicBezTo>
                <a:lnTo>
                  <a:pt x="102001" y="21099"/>
                </a:lnTo>
                <a:lnTo>
                  <a:pt x="102037" y="20777"/>
                </a:lnTo>
                <a:cubicBezTo>
                  <a:pt x="102037" y="20765"/>
                  <a:pt x="102061" y="20515"/>
                  <a:pt x="102061" y="20134"/>
                </a:cubicBezTo>
                <a:cubicBezTo>
                  <a:pt x="102061" y="19087"/>
                  <a:pt x="101906" y="17098"/>
                  <a:pt x="100799" y="15360"/>
                </a:cubicBezTo>
                <a:cubicBezTo>
                  <a:pt x="99441" y="13217"/>
                  <a:pt x="97096" y="12122"/>
                  <a:pt x="93834" y="12122"/>
                </a:cubicBezTo>
                <a:lnTo>
                  <a:pt x="93524" y="12122"/>
                </a:lnTo>
                <a:lnTo>
                  <a:pt x="93536" y="11812"/>
                </a:lnTo>
                <a:lnTo>
                  <a:pt x="93536" y="11788"/>
                </a:lnTo>
                <a:cubicBezTo>
                  <a:pt x="93536" y="11229"/>
                  <a:pt x="93369" y="6454"/>
                  <a:pt x="87345" y="6454"/>
                </a:cubicBezTo>
                <a:lnTo>
                  <a:pt x="87095" y="6454"/>
                </a:lnTo>
                <a:lnTo>
                  <a:pt x="87047" y="6216"/>
                </a:lnTo>
                <a:cubicBezTo>
                  <a:pt x="87047" y="6204"/>
                  <a:pt x="86749" y="4621"/>
                  <a:pt x="85714" y="3073"/>
                </a:cubicBezTo>
                <a:cubicBezTo>
                  <a:pt x="84321" y="1037"/>
                  <a:pt x="82344" y="1"/>
                  <a:pt x="79832" y="1"/>
                </a:cubicBezTo>
                <a:close/>
              </a:path>
            </a:pathLst>
          </a:custGeom>
          <a:gradFill>
            <a:gsLst>
              <a:gs pos="0">
                <a:schemeClr val="accent3"/>
              </a:gs>
              <a:gs pos="100000">
                <a:schemeClr val="accent4"/>
              </a:gs>
            </a:gsLst>
            <a:lin ang="5400012" scaled="0"/>
          </a:gradFill>
          <a:ln>
            <a:noFill/>
          </a:ln>
          <a:effectLst>
            <a:outerShdw blurRad="257175" dist="171450" dir="5520000" algn="bl" rotWithShape="0">
              <a:srgbClr val="CEA37C">
                <a:alpha val="45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170" name="Google Shape;1170;p30"/>
          <p:cNvGrpSpPr/>
          <p:nvPr/>
        </p:nvGrpSpPr>
        <p:grpSpPr>
          <a:xfrm>
            <a:off x="1184751" y="-307656"/>
            <a:ext cx="6822196" cy="4063363"/>
            <a:chOff x="5930800" y="-1718525"/>
            <a:chExt cx="2767625" cy="1649025"/>
          </a:xfrm>
        </p:grpSpPr>
        <p:sp>
          <p:nvSpPr>
            <p:cNvPr id="1171" name="Google Shape;1171;p30"/>
            <p:cNvSpPr/>
            <p:nvPr/>
          </p:nvSpPr>
          <p:spPr>
            <a:xfrm>
              <a:off x="6389475" y="-1500650"/>
              <a:ext cx="311975" cy="305425"/>
            </a:xfrm>
            <a:custGeom>
              <a:avLst/>
              <a:gdLst/>
              <a:ahLst/>
              <a:cxnLst/>
              <a:rect l="l" t="t" r="r" b="b"/>
              <a:pathLst>
                <a:path w="12479" h="12217" extrusionOk="0">
                  <a:moveTo>
                    <a:pt x="4084" y="1084"/>
                  </a:moveTo>
                  <a:lnTo>
                    <a:pt x="5942" y="2132"/>
                  </a:lnTo>
                  <a:lnTo>
                    <a:pt x="5942" y="5299"/>
                  </a:lnTo>
                  <a:lnTo>
                    <a:pt x="3561" y="2989"/>
                  </a:lnTo>
                  <a:lnTo>
                    <a:pt x="4084" y="1084"/>
                  </a:lnTo>
                  <a:close/>
                  <a:moveTo>
                    <a:pt x="8394" y="1036"/>
                  </a:moveTo>
                  <a:lnTo>
                    <a:pt x="8954" y="3049"/>
                  </a:lnTo>
                  <a:lnTo>
                    <a:pt x="6644" y="5299"/>
                  </a:lnTo>
                  <a:lnTo>
                    <a:pt x="6644" y="2025"/>
                  </a:lnTo>
                  <a:lnTo>
                    <a:pt x="8394" y="1036"/>
                  </a:lnTo>
                  <a:close/>
                  <a:moveTo>
                    <a:pt x="3132" y="3525"/>
                  </a:moveTo>
                  <a:lnTo>
                    <a:pt x="5442" y="5775"/>
                  </a:lnTo>
                  <a:lnTo>
                    <a:pt x="2072" y="5775"/>
                  </a:lnTo>
                  <a:lnTo>
                    <a:pt x="1060" y="4061"/>
                  </a:lnTo>
                  <a:lnTo>
                    <a:pt x="3132" y="3525"/>
                  </a:lnTo>
                  <a:close/>
                  <a:moveTo>
                    <a:pt x="9514" y="3465"/>
                  </a:moveTo>
                  <a:lnTo>
                    <a:pt x="11478" y="3965"/>
                  </a:lnTo>
                  <a:lnTo>
                    <a:pt x="10407" y="5775"/>
                  </a:lnTo>
                  <a:lnTo>
                    <a:pt x="7132" y="5775"/>
                  </a:lnTo>
                  <a:lnTo>
                    <a:pt x="9514" y="3465"/>
                  </a:lnTo>
                  <a:close/>
                  <a:moveTo>
                    <a:pt x="10514" y="6454"/>
                  </a:moveTo>
                  <a:lnTo>
                    <a:pt x="11526" y="8168"/>
                  </a:lnTo>
                  <a:lnTo>
                    <a:pt x="9454" y="8704"/>
                  </a:lnTo>
                  <a:lnTo>
                    <a:pt x="7144" y="6454"/>
                  </a:lnTo>
                  <a:close/>
                  <a:moveTo>
                    <a:pt x="5442" y="6454"/>
                  </a:moveTo>
                  <a:lnTo>
                    <a:pt x="3060" y="8763"/>
                  </a:lnTo>
                  <a:lnTo>
                    <a:pt x="1096" y="8252"/>
                  </a:lnTo>
                  <a:lnTo>
                    <a:pt x="2168" y="6454"/>
                  </a:lnTo>
                  <a:close/>
                  <a:moveTo>
                    <a:pt x="6644" y="6954"/>
                  </a:moveTo>
                  <a:lnTo>
                    <a:pt x="9026" y="9252"/>
                  </a:lnTo>
                  <a:lnTo>
                    <a:pt x="8502" y="11157"/>
                  </a:lnTo>
                  <a:lnTo>
                    <a:pt x="6644" y="10121"/>
                  </a:lnTo>
                  <a:lnTo>
                    <a:pt x="6644" y="6954"/>
                  </a:lnTo>
                  <a:close/>
                  <a:moveTo>
                    <a:pt x="5942" y="6930"/>
                  </a:moveTo>
                  <a:lnTo>
                    <a:pt x="5942" y="10204"/>
                  </a:lnTo>
                  <a:lnTo>
                    <a:pt x="4192" y="11192"/>
                  </a:lnTo>
                  <a:lnTo>
                    <a:pt x="3632" y="9180"/>
                  </a:lnTo>
                  <a:lnTo>
                    <a:pt x="5942" y="6930"/>
                  </a:lnTo>
                  <a:close/>
                  <a:moveTo>
                    <a:pt x="8847" y="1"/>
                  </a:moveTo>
                  <a:lnTo>
                    <a:pt x="8216" y="358"/>
                  </a:lnTo>
                  <a:lnTo>
                    <a:pt x="6216" y="1465"/>
                  </a:lnTo>
                  <a:lnTo>
                    <a:pt x="4275" y="382"/>
                  </a:lnTo>
                  <a:lnTo>
                    <a:pt x="3656" y="24"/>
                  </a:lnTo>
                  <a:lnTo>
                    <a:pt x="3453" y="715"/>
                  </a:lnTo>
                  <a:lnTo>
                    <a:pt x="2858" y="2882"/>
                  </a:lnTo>
                  <a:lnTo>
                    <a:pt x="703" y="3453"/>
                  </a:lnTo>
                  <a:lnTo>
                    <a:pt x="1" y="3632"/>
                  </a:lnTo>
                  <a:lnTo>
                    <a:pt x="382" y="4239"/>
                  </a:lnTo>
                  <a:lnTo>
                    <a:pt x="1536" y="6192"/>
                  </a:lnTo>
                  <a:lnTo>
                    <a:pt x="417" y="8061"/>
                  </a:lnTo>
                  <a:lnTo>
                    <a:pt x="48" y="8680"/>
                  </a:lnTo>
                  <a:lnTo>
                    <a:pt x="751" y="8859"/>
                  </a:lnTo>
                  <a:lnTo>
                    <a:pt x="2977" y="9430"/>
                  </a:lnTo>
                  <a:lnTo>
                    <a:pt x="3561" y="11538"/>
                  </a:lnTo>
                  <a:lnTo>
                    <a:pt x="3751" y="12216"/>
                  </a:lnTo>
                  <a:lnTo>
                    <a:pt x="4382" y="11859"/>
                  </a:lnTo>
                  <a:lnTo>
                    <a:pt x="6394" y="10740"/>
                  </a:lnTo>
                  <a:lnTo>
                    <a:pt x="8323" y="11835"/>
                  </a:lnTo>
                  <a:lnTo>
                    <a:pt x="8954" y="12192"/>
                  </a:lnTo>
                  <a:lnTo>
                    <a:pt x="9145" y="11502"/>
                  </a:lnTo>
                  <a:lnTo>
                    <a:pt x="9740" y="9335"/>
                  </a:lnTo>
                  <a:lnTo>
                    <a:pt x="11895" y="8763"/>
                  </a:lnTo>
                  <a:lnTo>
                    <a:pt x="12478" y="8621"/>
                  </a:lnTo>
                  <a:lnTo>
                    <a:pt x="12478" y="8359"/>
                  </a:lnTo>
                  <a:lnTo>
                    <a:pt x="12240" y="7978"/>
                  </a:lnTo>
                  <a:lnTo>
                    <a:pt x="11073" y="6025"/>
                  </a:lnTo>
                  <a:lnTo>
                    <a:pt x="12193" y="4156"/>
                  </a:lnTo>
                  <a:lnTo>
                    <a:pt x="12466" y="3691"/>
                  </a:lnTo>
                  <a:lnTo>
                    <a:pt x="12466" y="3513"/>
                  </a:lnTo>
                  <a:lnTo>
                    <a:pt x="11847" y="3346"/>
                  </a:lnTo>
                  <a:lnTo>
                    <a:pt x="9621" y="2775"/>
                  </a:lnTo>
                  <a:lnTo>
                    <a:pt x="9037" y="679"/>
                  </a:lnTo>
                  <a:lnTo>
                    <a:pt x="8847"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2" name="Google Shape;1172;p30"/>
            <p:cNvSpPr/>
            <p:nvPr/>
          </p:nvSpPr>
          <p:spPr>
            <a:xfrm>
              <a:off x="6469850" y="-1717650"/>
              <a:ext cx="231600" cy="217325"/>
            </a:xfrm>
            <a:custGeom>
              <a:avLst/>
              <a:gdLst/>
              <a:ahLst/>
              <a:cxnLst/>
              <a:rect l="l" t="t" r="r" b="b"/>
              <a:pathLst>
                <a:path w="9264" h="8693" extrusionOk="0">
                  <a:moveTo>
                    <a:pt x="9251" y="1"/>
                  </a:moveTo>
                  <a:cubicBezTo>
                    <a:pt x="8692" y="49"/>
                    <a:pt x="8192" y="132"/>
                    <a:pt x="7704" y="263"/>
                  </a:cubicBezTo>
                  <a:lnTo>
                    <a:pt x="8263" y="418"/>
                  </a:lnTo>
                  <a:lnTo>
                    <a:pt x="7192" y="2215"/>
                  </a:lnTo>
                  <a:lnTo>
                    <a:pt x="4644" y="2215"/>
                  </a:lnTo>
                  <a:cubicBezTo>
                    <a:pt x="4453" y="2430"/>
                    <a:pt x="4275" y="2668"/>
                    <a:pt x="4108" y="2906"/>
                  </a:cubicBezTo>
                  <a:lnTo>
                    <a:pt x="7299" y="2906"/>
                  </a:lnTo>
                  <a:lnTo>
                    <a:pt x="8311" y="4609"/>
                  </a:lnTo>
                  <a:lnTo>
                    <a:pt x="6239" y="5144"/>
                  </a:lnTo>
                  <a:lnTo>
                    <a:pt x="4036" y="3001"/>
                  </a:lnTo>
                  <a:cubicBezTo>
                    <a:pt x="4025" y="3025"/>
                    <a:pt x="4013" y="3037"/>
                    <a:pt x="3989" y="3061"/>
                  </a:cubicBezTo>
                  <a:cubicBezTo>
                    <a:pt x="3870" y="3239"/>
                    <a:pt x="3751" y="3442"/>
                    <a:pt x="3655" y="3620"/>
                  </a:cubicBezTo>
                  <a:lnTo>
                    <a:pt x="5811" y="5704"/>
                  </a:lnTo>
                  <a:lnTo>
                    <a:pt x="5287" y="7609"/>
                  </a:lnTo>
                  <a:lnTo>
                    <a:pt x="3429" y="6561"/>
                  </a:lnTo>
                  <a:lnTo>
                    <a:pt x="3429" y="4037"/>
                  </a:lnTo>
                  <a:cubicBezTo>
                    <a:pt x="3024" y="4823"/>
                    <a:pt x="2822" y="5525"/>
                    <a:pt x="2727" y="5906"/>
                  </a:cubicBezTo>
                  <a:lnTo>
                    <a:pt x="2727" y="6656"/>
                  </a:lnTo>
                  <a:lnTo>
                    <a:pt x="977" y="7633"/>
                  </a:lnTo>
                  <a:lnTo>
                    <a:pt x="691" y="6597"/>
                  </a:lnTo>
                  <a:cubicBezTo>
                    <a:pt x="453" y="6633"/>
                    <a:pt x="215" y="6704"/>
                    <a:pt x="0" y="6764"/>
                  </a:cubicBezTo>
                  <a:lnTo>
                    <a:pt x="346" y="8002"/>
                  </a:lnTo>
                  <a:lnTo>
                    <a:pt x="536" y="8692"/>
                  </a:lnTo>
                  <a:lnTo>
                    <a:pt x="1167" y="8335"/>
                  </a:lnTo>
                  <a:lnTo>
                    <a:pt x="3179" y="7216"/>
                  </a:lnTo>
                  <a:lnTo>
                    <a:pt x="5108" y="8300"/>
                  </a:lnTo>
                  <a:lnTo>
                    <a:pt x="5739" y="8657"/>
                  </a:lnTo>
                  <a:lnTo>
                    <a:pt x="5930" y="7978"/>
                  </a:lnTo>
                  <a:lnTo>
                    <a:pt x="6525" y="5799"/>
                  </a:lnTo>
                  <a:lnTo>
                    <a:pt x="8680" y="5240"/>
                  </a:lnTo>
                  <a:lnTo>
                    <a:pt x="9263" y="5085"/>
                  </a:lnTo>
                  <a:lnTo>
                    <a:pt x="9263" y="4835"/>
                  </a:lnTo>
                  <a:lnTo>
                    <a:pt x="9025" y="4454"/>
                  </a:lnTo>
                  <a:lnTo>
                    <a:pt x="7858" y="2501"/>
                  </a:lnTo>
                  <a:lnTo>
                    <a:pt x="8978" y="620"/>
                  </a:lnTo>
                  <a:lnTo>
                    <a:pt x="9251" y="144"/>
                  </a:lnTo>
                  <a:lnTo>
                    <a:pt x="9251"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3" name="Google Shape;1173;p30"/>
            <p:cNvSpPr/>
            <p:nvPr/>
          </p:nvSpPr>
          <p:spPr>
            <a:xfrm>
              <a:off x="6160275" y="-1414625"/>
              <a:ext cx="225650" cy="220875"/>
            </a:xfrm>
            <a:custGeom>
              <a:avLst/>
              <a:gdLst/>
              <a:ahLst/>
              <a:cxnLst/>
              <a:rect l="l" t="t" r="r" b="b"/>
              <a:pathLst>
                <a:path w="9026" h="8835" extrusionOk="0">
                  <a:moveTo>
                    <a:pt x="6990" y="3013"/>
                  </a:moveTo>
                  <a:lnTo>
                    <a:pt x="8002" y="4727"/>
                  </a:lnTo>
                  <a:lnTo>
                    <a:pt x="5930" y="5263"/>
                  </a:lnTo>
                  <a:lnTo>
                    <a:pt x="3620" y="3013"/>
                  </a:lnTo>
                  <a:close/>
                  <a:moveTo>
                    <a:pt x="3120" y="3513"/>
                  </a:moveTo>
                  <a:lnTo>
                    <a:pt x="5501" y="5811"/>
                  </a:lnTo>
                  <a:lnTo>
                    <a:pt x="4978" y="7716"/>
                  </a:lnTo>
                  <a:lnTo>
                    <a:pt x="3120" y="6680"/>
                  </a:lnTo>
                  <a:lnTo>
                    <a:pt x="3120" y="3513"/>
                  </a:lnTo>
                  <a:close/>
                  <a:moveTo>
                    <a:pt x="8549" y="0"/>
                  </a:moveTo>
                  <a:lnTo>
                    <a:pt x="8549" y="12"/>
                  </a:lnTo>
                  <a:lnTo>
                    <a:pt x="8240" y="12"/>
                  </a:lnTo>
                  <a:cubicBezTo>
                    <a:pt x="7585" y="12"/>
                    <a:pt x="6966" y="48"/>
                    <a:pt x="6394" y="143"/>
                  </a:cubicBezTo>
                  <a:lnTo>
                    <a:pt x="7954" y="548"/>
                  </a:lnTo>
                  <a:lnTo>
                    <a:pt x="6883" y="2346"/>
                  </a:lnTo>
                  <a:lnTo>
                    <a:pt x="3608" y="2346"/>
                  </a:lnTo>
                  <a:lnTo>
                    <a:pt x="5751" y="262"/>
                  </a:lnTo>
                  <a:lnTo>
                    <a:pt x="5751" y="262"/>
                  </a:lnTo>
                  <a:cubicBezTo>
                    <a:pt x="5228" y="381"/>
                    <a:pt x="4739" y="536"/>
                    <a:pt x="4275" y="727"/>
                  </a:cubicBezTo>
                  <a:lnTo>
                    <a:pt x="3096" y="1870"/>
                  </a:lnTo>
                  <a:lnTo>
                    <a:pt x="3096" y="1370"/>
                  </a:lnTo>
                  <a:cubicBezTo>
                    <a:pt x="2442" y="1810"/>
                    <a:pt x="1882" y="2382"/>
                    <a:pt x="1418" y="3048"/>
                  </a:cubicBezTo>
                  <a:lnTo>
                    <a:pt x="1894" y="3048"/>
                  </a:lnTo>
                  <a:lnTo>
                    <a:pt x="822" y="4084"/>
                  </a:lnTo>
                  <a:cubicBezTo>
                    <a:pt x="596" y="4584"/>
                    <a:pt x="417" y="5084"/>
                    <a:pt x="298" y="5561"/>
                  </a:cubicBezTo>
                  <a:lnTo>
                    <a:pt x="2382" y="3537"/>
                  </a:lnTo>
                  <a:lnTo>
                    <a:pt x="2382" y="6811"/>
                  </a:lnTo>
                  <a:lnTo>
                    <a:pt x="632" y="7799"/>
                  </a:lnTo>
                  <a:lnTo>
                    <a:pt x="179" y="6156"/>
                  </a:lnTo>
                  <a:cubicBezTo>
                    <a:pt x="48" y="6918"/>
                    <a:pt x="1" y="7573"/>
                    <a:pt x="1" y="8049"/>
                  </a:cubicBezTo>
                  <a:lnTo>
                    <a:pt x="1" y="8168"/>
                  </a:lnTo>
                  <a:lnTo>
                    <a:pt x="179" y="8835"/>
                  </a:lnTo>
                  <a:lnTo>
                    <a:pt x="810" y="8478"/>
                  </a:lnTo>
                  <a:lnTo>
                    <a:pt x="2823" y="7358"/>
                  </a:lnTo>
                  <a:lnTo>
                    <a:pt x="4751" y="8454"/>
                  </a:lnTo>
                  <a:lnTo>
                    <a:pt x="5382" y="8811"/>
                  </a:lnTo>
                  <a:lnTo>
                    <a:pt x="5573" y="8120"/>
                  </a:lnTo>
                  <a:lnTo>
                    <a:pt x="6168" y="5954"/>
                  </a:lnTo>
                  <a:lnTo>
                    <a:pt x="8323" y="5382"/>
                  </a:lnTo>
                  <a:lnTo>
                    <a:pt x="9026" y="5203"/>
                  </a:lnTo>
                  <a:lnTo>
                    <a:pt x="8669" y="4596"/>
                  </a:lnTo>
                  <a:lnTo>
                    <a:pt x="7537" y="2596"/>
                  </a:lnTo>
                  <a:lnTo>
                    <a:pt x="8657" y="727"/>
                  </a:lnTo>
                  <a:lnTo>
                    <a:pt x="9014" y="108"/>
                  </a:lnTo>
                  <a:lnTo>
                    <a:pt x="8549"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4" name="Google Shape;1174;p30"/>
            <p:cNvSpPr/>
            <p:nvPr/>
          </p:nvSpPr>
          <p:spPr>
            <a:xfrm>
              <a:off x="7018425" y="-1500650"/>
              <a:ext cx="311675" cy="305425"/>
            </a:xfrm>
            <a:custGeom>
              <a:avLst/>
              <a:gdLst/>
              <a:ahLst/>
              <a:cxnLst/>
              <a:rect l="l" t="t" r="r" b="b"/>
              <a:pathLst>
                <a:path w="12467" h="12217" extrusionOk="0">
                  <a:moveTo>
                    <a:pt x="4072" y="1084"/>
                  </a:moveTo>
                  <a:lnTo>
                    <a:pt x="5942" y="2132"/>
                  </a:lnTo>
                  <a:lnTo>
                    <a:pt x="5942" y="5299"/>
                  </a:lnTo>
                  <a:lnTo>
                    <a:pt x="3560" y="2989"/>
                  </a:lnTo>
                  <a:lnTo>
                    <a:pt x="4072" y="1084"/>
                  </a:lnTo>
                  <a:close/>
                  <a:moveTo>
                    <a:pt x="8394" y="1036"/>
                  </a:moveTo>
                  <a:lnTo>
                    <a:pt x="8942" y="3049"/>
                  </a:lnTo>
                  <a:lnTo>
                    <a:pt x="6632" y="5299"/>
                  </a:lnTo>
                  <a:lnTo>
                    <a:pt x="6632" y="2025"/>
                  </a:lnTo>
                  <a:lnTo>
                    <a:pt x="8394" y="1036"/>
                  </a:lnTo>
                  <a:close/>
                  <a:moveTo>
                    <a:pt x="3120" y="3525"/>
                  </a:moveTo>
                  <a:lnTo>
                    <a:pt x="5430" y="5775"/>
                  </a:lnTo>
                  <a:lnTo>
                    <a:pt x="2072" y="5775"/>
                  </a:lnTo>
                  <a:lnTo>
                    <a:pt x="1060" y="4061"/>
                  </a:lnTo>
                  <a:lnTo>
                    <a:pt x="3120" y="3525"/>
                  </a:lnTo>
                  <a:close/>
                  <a:moveTo>
                    <a:pt x="9514" y="3465"/>
                  </a:moveTo>
                  <a:lnTo>
                    <a:pt x="11478" y="3965"/>
                  </a:lnTo>
                  <a:lnTo>
                    <a:pt x="10407" y="5775"/>
                  </a:lnTo>
                  <a:lnTo>
                    <a:pt x="7132" y="5775"/>
                  </a:lnTo>
                  <a:lnTo>
                    <a:pt x="9514" y="3465"/>
                  </a:lnTo>
                  <a:close/>
                  <a:moveTo>
                    <a:pt x="10502" y="6454"/>
                  </a:moveTo>
                  <a:lnTo>
                    <a:pt x="11514" y="8168"/>
                  </a:lnTo>
                  <a:lnTo>
                    <a:pt x="9454" y="8704"/>
                  </a:lnTo>
                  <a:lnTo>
                    <a:pt x="7144" y="6454"/>
                  </a:lnTo>
                  <a:close/>
                  <a:moveTo>
                    <a:pt x="5430" y="6454"/>
                  </a:moveTo>
                  <a:lnTo>
                    <a:pt x="3048" y="8763"/>
                  </a:lnTo>
                  <a:lnTo>
                    <a:pt x="1084" y="8252"/>
                  </a:lnTo>
                  <a:lnTo>
                    <a:pt x="2156" y="6454"/>
                  </a:lnTo>
                  <a:close/>
                  <a:moveTo>
                    <a:pt x="6632" y="6954"/>
                  </a:moveTo>
                  <a:lnTo>
                    <a:pt x="9014" y="9252"/>
                  </a:lnTo>
                  <a:lnTo>
                    <a:pt x="8502" y="11157"/>
                  </a:lnTo>
                  <a:lnTo>
                    <a:pt x="6632" y="10121"/>
                  </a:lnTo>
                  <a:lnTo>
                    <a:pt x="6632" y="6954"/>
                  </a:lnTo>
                  <a:close/>
                  <a:moveTo>
                    <a:pt x="5942" y="6930"/>
                  </a:moveTo>
                  <a:lnTo>
                    <a:pt x="5942" y="10204"/>
                  </a:lnTo>
                  <a:lnTo>
                    <a:pt x="4180" y="11192"/>
                  </a:lnTo>
                  <a:lnTo>
                    <a:pt x="3632" y="9180"/>
                  </a:lnTo>
                  <a:lnTo>
                    <a:pt x="5942" y="6930"/>
                  </a:lnTo>
                  <a:close/>
                  <a:moveTo>
                    <a:pt x="8835" y="1"/>
                  </a:moveTo>
                  <a:lnTo>
                    <a:pt x="8216" y="358"/>
                  </a:lnTo>
                  <a:lnTo>
                    <a:pt x="6204" y="1465"/>
                  </a:lnTo>
                  <a:lnTo>
                    <a:pt x="4275" y="382"/>
                  </a:lnTo>
                  <a:lnTo>
                    <a:pt x="3644" y="24"/>
                  </a:lnTo>
                  <a:lnTo>
                    <a:pt x="3453" y="715"/>
                  </a:lnTo>
                  <a:lnTo>
                    <a:pt x="2858" y="2882"/>
                  </a:lnTo>
                  <a:lnTo>
                    <a:pt x="703" y="3453"/>
                  </a:lnTo>
                  <a:lnTo>
                    <a:pt x="0" y="3632"/>
                  </a:lnTo>
                  <a:lnTo>
                    <a:pt x="370" y="4239"/>
                  </a:lnTo>
                  <a:lnTo>
                    <a:pt x="1536" y="6192"/>
                  </a:lnTo>
                  <a:lnTo>
                    <a:pt x="417" y="8061"/>
                  </a:lnTo>
                  <a:lnTo>
                    <a:pt x="48" y="8680"/>
                  </a:lnTo>
                  <a:lnTo>
                    <a:pt x="739" y="8859"/>
                  </a:lnTo>
                  <a:lnTo>
                    <a:pt x="2977" y="9430"/>
                  </a:lnTo>
                  <a:lnTo>
                    <a:pt x="3560" y="11538"/>
                  </a:lnTo>
                  <a:lnTo>
                    <a:pt x="3751" y="12216"/>
                  </a:lnTo>
                  <a:lnTo>
                    <a:pt x="4370" y="11859"/>
                  </a:lnTo>
                  <a:lnTo>
                    <a:pt x="6382" y="10740"/>
                  </a:lnTo>
                  <a:lnTo>
                    <a:pt x="8323" y="11835"/>
                  </a:lnTo>
                  <a:lnTo>
                    <a:pt x="8942" y="12192"/>
                  </a:lnTo>
                  <a:lnTo>
                    <a:pt x="9133" y="11502"/>
                  </a:lnTo>
                  <a:lnTo>
                    <a:pt x="9728" y="9335"/>
                  </a:lnTo>
                  <a:lnTo>
                    <a:pt x="11895" y="8763"/>
                  </a:lnTo>
                  <a:lnTo>
                    <a:pt x="12466" y="8621"/>
                  </a:lnTo>
                  <a:lnTo>
                    <a:pt x="12466" y="8359"/>
                  </a:lnTo>
                  <a:lnTo>
                    <a:pt x="12228" y="7978"/>
                  </a:lnTo>
                  <a:lnTo>
                    <a:pt x="11073" y="6025"/>
                  </a:lnTo>
                  <a:lnTo>
                    <a:pt x="12192" y="4156"/>
                  </a:lnTo>
                  <a:lnTo>
                    <a:pt x="12454" y="3691"/>
                  </a:lnTo>
                  <a:lnTo>
                    <a:pt x="12454" y="3513"/>
                  </a:lnTo>
                  <a:lnTo>
                    <a:pt x="11847" y="3346"/>
                  </a:lnTo>
                  <a:lnTo>
                    <a:pt x="9609" y="2775"/>
                  </a:lnTo>
                  <a:lnTo>
                    <a:pt x="9037" y="679"/>
                  </a:lnTo>
                  <a:lnTo>
                    <a:pt x="883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5" name="Google Shape;1175;p30"/>
            <p:cNvSpPr/>
            <p:nvPr/>
          </p:nvSpPr>
          <p:spPr>
            <a:xfrm>
              <a:off x="7018125" y="-1717950"/>
              <a:ext cx="311675" cy="217325"/>
            </a:xfrm>
            <a:custGeom>
              <a:avLst/>
              <a:gdLst/>
              <a:ahLst/>
              <a:cxnLst/>
              <a:rect l="l" t="t" r="r" b="b"/>
              <a:pathLst>
                <a:path w="12467" h="8693" extrusionOk="0">
                  <a:moveTo>
                    <a:pt x="10514" y="2918"/>
                  </a:moveTo>
                  <a:lnTo>
                    <a:pt x="11526" y="4621"/>
                  </a:lnTo>
                  <a:lnTo>
                    <a:pt x="9466" y="5156"/>
                  </a:lnTo>
                  <a:lnTo>
                    <a:pt x="7156" y="2918"/>
                  </a:lnTo>
                  <a:close/>
                  <a:moveTo>
                    <a:pt x="5442" y="2918"/>
                  </a:moveTo>
                  <a:lnTo>
                    <a:pt x="3060" y="5216"/>
                  </a:lnTo>
                  <a:lnTo>
                    <a:pt x="1096" y="4716"/>
                  </a:lnTo>
                  <a:lnTo>
                    <a:pt x="2168" y="2918"/>
                  </a:lnTo>
                  <a:close/>
                  <a:moveTo>
                    <a:pt x="6644" y="3406"/>
                  </a:moveTo>
                  <a:lnTo>
                    <a:pt x="9026" y="5716"/>
                  </a:lnTo>
                  <a:lnTo>
                    <a:pt x="8514" y="7621"/>
                  </a:lnTo>
                  <a:lnTo>
                    <a:pt x="6644" y="6573"/>
                  </a:lnTo>
                  <a:lnTo>
                    <a:pt x="6644" y="3406"/>
                  </a:lnTo>
                  <a:close/>
                  <a:moveTo>
                    <a:pt x="5954" y="3394"/>
                  </a:moveTo>
                  <a:lnTo>
                    <a:pt x="5954" y="6668"/>
                  </a:lnTo>
                  <a:lnTo>
                    <a:pt x="4192" y="7645"/>
                  </a:lnTo>
                  <a:lnTo>
                    <a:pt x="3644" y="5633"/>
                  </a:lnTo>
                  <a:lnTo>
                    <a:pt x="5954" y="3394"/>
                  </a:lnTo>
                  <a:close/>
                  <a:moveTo>
                    <a:pt x="417" y="1"/>
                  </a:moveTo>
                  <a:lnTo>
                    <a:pt x="1" y="96"/>
                  </a:lnTo>
                  <a:lnTo>
                    <a:pt x="370" y="715"/>
                  </a:lnTo>
                  <a:lnTo>
                    <a:pt x="1525" y="2656"/>
                  </a:lnTo>
                  <a:lnTo>
                    <a:pt x="417" y="4537"/>
                  </a:lnTo>
                  <a:lnTo>
                    <a:pt x="36" y="5144"/>
                  </a:lnTo>
                  <a:lnTo>
                    <a:pt x="739" y="5323"/>
                  </a:lnTo>
                  <a:lnTo>
                    <a:pt x="2977" y="5906"/>
                  </a:lnTo>
                  <a:lnTo>
                    <a:pt x="3549" y="8002"/>
                  </a:lnTo>
                  <a:lnTo>
                    <a:pt x="3751" y="8693"/>
                  </a:lnTo>
                  <a:lnTo>
                    <a:pt x="4370" y="8335"/>
                  </a:lnTo>
                  <a:lnTo>
                    <a:pt x="6382" y="7216"/>
                  </a:lnTo>
                  <a:lnTo>
                    <a:pt x="8311" y="8300"/>
                  </a:lnTo>
                  <a:lnTo>
                    <a:pt x="8942" y="8657"/>
                  </a:lnTo>
                  <a:lnTo>
                    <a:pt x="9133" y="7978"/>
                  </a:lnTo>
                  <a:lnTo>
                    <a:pt x="9728" y="5799"/>
                  </a:lnTo>
                  <a:lnTo>
                    <a:pt x="11883" y="5240"/>
                  </a:lnTo>
                  <a:lnTo>
                    <a:pt x="12466" y="5085"/>
                  </a:lnTo>
                  <a:lnTo>
                    <a:pt x="12466" y="4835"/>
                  </a:lnTo>
                  <a:lnTo>
                    <a:pt x="12228" y="4442"/>
                  </a:lnTo>
                  <a:lnTo>
                    <a:pt x="11073" y="2501"/>
                  </a:lnTo>
                  <a:lnTo>
                    <a:pt x="12181" y="620"/>
                  </a:lnTo>
                  <a:lnTo>
                    <a:pt x="12466" y="156"/>
                  </a:lnTo>
                  <a:lnTo>
                    <a:pt x="12466" y="1"/>
                  </a:lnTo>
                  <a:lnTo>
                    <a:pt x="9776" y="1"/>
                  </a:lnTo>
                  <a:lnTo>
                    <a:pt x="11490" y="442"/>
                  </a:lnTo>
                  <a:lnTo>
                    <a:pt x="10419" y="2239"/>
                  </a:lnTo>
                  <a:lnTo>
                    <a:pt x="7144" y="2239"/>
                  </a:lnTo>
                  <a:lnTo>
                    <a:pt x="9442" y="1"/>
                  </a:lnTo>
                  <a:lnTo>
                    <a:pt x="8454" y="1"/>
                  </a:lnTo>
                  <a:lnTo>
                    <a:pt x="6632" y="1751"/>
                  </a:lnTo>
                  <a:lnTo>
                    <a:pt x="6632" y="1"/>
                  </a:lnTo>
                  <a:lnTo>
                    <a:pt x="5930" y="1"/>
                  </a:lnTo>
                  <a:lnTo>
                    <a:pt x="5930" y="1751"/>
                  </a:lnTo>
                  <a:lnTo>
                    <a:pt x="4120" y="1"/>
                  </a:lnTo>
                  <a:lnTo>
                    <a:pt x="3120" y="1"/>
                  </a:lnTo>
                  <a:lnTo>
                    <a:pt x="5430" y="2239"/>
                  </a:lnTo>
                  <a:lnTo>
                    <a:pt x="2060" y="2239"/>
                  </a:lnTo>
                  <a:lnTo>
                    <a:pt x="1048" y="537"/>
                  </a:lnTo>
                  <a:lnTo>
                    <a:pt x="3120"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6" name="Google Shape;1176;p30"/>
            <p:cNvSpPr/>
            <p:nvPr/>
          </p:nvSpPr>
          <p:spPr>
            <a:xfrm>
              <a:off x="6700525" y="-1500350"/>
              <a:ext cx="314950" cy="305425"/>
            </a:xfrm>
            <a:custGeom>
              <a:avLst/>
              <a:gdLst/>
              <a:ahLst/>
              <a:cxnLst/>
              <a:rect l="l" t="t" r="r" b="b"/>
              <a:pathLst>
                <a:path w="12598" h="12217" extrusionOk="0">
                  <a:moveTo>
                    <a:pt x="4096" y="1072"/>
                  </a:moveTo>
                  <a:lnTo>
                    <a:pt x="5954" y="2120"/>
                  </a:lnTo>
                  <a:lnTo>
                    <a:pt x="5954" y="5287"/>
                  </a:lnTo>
                  <a:lnTo>
                    <a:pt x="3572" y="2977"/>
                  </a:lnTo>
                  <a:lnTo>
                    <a:pt x="4096" y="1072"/>
                  </a:lnTo>
                  <a:close/>
                  <a:moveTo>
                    <a:pt x="8418" y="1024"/>
                  </a:moveTo>
                  <a:lnTo>
                    <a:pt x="8966" y="3037"/>
                  </a:lnTo>
                  <a:lnTo>
                    <a:pt x="6656" y="5287"/>
                  </a:lnTo>
                  <a:lnTo>
                    <a:pt x="6656" y="2013"/>
                  </a:lnTo>
                  <a:lnTo>
                    <a:pt x="8418" y="1024"/>
                  </a:lnTo>
                  <a:close/>
                  <a:moveTo>
                    <a:pt x="3144" y="3513"/>
                  </a:moveTo>
                  <a:lnTo>
                    <a:pt x="5454" y="5763"/>
                  </a:lnTo>
                  <a:lnTo>
                    <a:pt x="2084" y="5763"/>
                  </a:lnTo>
                  <a:lnTo>
                    <a:pt x="1072" y="4049"/>
                  </a:lnTo>
                  <a:lnTo>
                    <a:pt x="3144" y="3513"/>
                  </a:lnTo>
                  <a:close/>
                  <a:moveTo>
                    <a:pt x="9526" y="3453"/>
                  </a:moveTo>
                  <a:lnTo>
                    <a:pt x="11490" y="3953"/>
                  </a:lnTo>
                  <a:lnTo>
                    <a:pt x="10419" y="5763"/>
                  </a:lnTo>
                  <a:lnTo>
                    <a:pt x="7144" y="5763"/>
                  </a:lnTo>
                  <a:lnTo>
                    <a:pt x="9526" y="3453"/>
                  </a:lnTo>
                  <a:close/>
                  <a:moveTo>
                    <a:pt x="10526" y="6442"/>
                  </a:moveTo>
                  <a:lnTo>
                    <a:pt x="11538" y="8156"/>
                  </a:lnTo>
                  <a:lnTo>
                    <a:pt x="9466" y="8692"/>
                  </a:lnTo>
                  <a:lnTo>
                    <a:pt x="7168" y="6442"/>
                  </a:lnTo>
                  <a:close/>
                  <a:moveTo>
                    <a:pt x="5454" y="6442"/>
                  </a:moveTo>
                  <a:lnTo>
                    <a:pt x="3072" y="8751"/>
                  </a:lnTo>
                  <a:lnTo>
                    <a:pt x="1108" y="8240"/>
                  </a:lnTo>
                  <a:lnTo>
                    <a:pt x="2179" y="6442"/>
                  </a:lnTo>
                  <a:close/>
                  <a:moveTo>
                    <a:pt x="6656" y="6942"/>
                  </a:moveTo>
                  <a:lnTo>
                    <a:pt x="9037" y="9240"/>
                  </a:lnTo>
                  <a:lnTo>
                    <a:pt x="8514" y="11145"/>
                  </a:lnTo>
                  <a:lnTo>
                    <a:pt x="6656" y="10109"/>
                  </a:lnTo>
                  <a:lnTo>
                    <a:pt x="6656" y="6942"/>
                  </a:lnTo>
                  <a:close/>
                  <a:moveTo>
                    <a:pt x="5954" y="6918"/>
                  </a:moveTo>
                  <a:lnTo>
                    <a:pt x="5954" y="10192"/>
                  </a:lnTo>
                  <a:lnTo>
                    <a:pt x="4204" y="11180"/>
                  </a:lnTo>
                  <a:lnTo>
                    <a:pt x="3656" y="9168"/>
                  </a:lnTo>
                  <a:lnTo>
                    <a:pt x="5954" y="6918"/>
                  </a:lnTo>
                  <a:close/>
                  <a:moveTo>
                    <a:pt x="8847" y="0"/>
                  </a:moveTo>
                  <a:lnTo>
                    <a:pt x="8216" y="358"/>
                  </a:lnTo>
                  <a:lnTo>
                    <a:pt x="6216" y="1477"/>
                  </a:lnTo>
                  <a:lnTo>
                    <a:pt x="4275" y="381"/>
                  </a:lnTo>
                  <a:lnTo>
                    <a:pt x="3656" y="24"/>
                  </a:lnTo>
                  <a:lnTo>
                    <a:pt x="3453" y="715"/>
                  </a:lnTo>
                  <a:lnTo>
                    <a:pt x="2858" y="2882"/>
                  </a:lnTo>
                  <a:lnTo>
                    <a:pt x="703" y="3453"/>
                  </a:lnTo>
                  <a:lnTo>
                    <a:pt x="1" y="3632"/>
                  </a:lnTo>
                  <a:lnTo>
                    <a:pt x="382" y="4239"/>
                  </a:lnTo>
                  <a:lnTo>
                    <a:pt x="1537" y="6192"/>
                  </a:lnTo>
                  <a:lnTo>
                    <a:pt x="417" y="8073"/>
                  </a:lnTo>
                  <a:lnTo>
                    <a:pt x="48" y="8680"/>
                  </a:lnTo>
                  <a:lnTo>
                    <a:pt x="751" y="8859"/>
                  </a:lnTo>
                  <a:lnTo>
                    <a:pt x="2977" y="9442"/>
                  </a:lnTo>
                  <a:lnTo>
                    <a:pt x="3561" y="11538"/>
                  </a:lnTo>
                  <a:lnTo>
                    <a:pt x="3751" y="12216"/>
                  </a:lnTo>
                  <a:lnTo>
                    <a:pt x="4382" y="11859"/>
                  </a:lnTo>
                  <a:lnTo>
                    <a:pt x="6394" y="10752"/>
                  </a:lnTo>
                  <a:lnTo>
                    <a:pt x="8323" y="11835"/>
                  </a:lnTo>
                  <a:lnTo>
                    <a:pt x="8954" y="12192"/>
                  </a:lnTo>
                  <a:lnTo>
                    <a:pt x="9145" y="11502"/>
                  </a:lnTo>
                  <a:lnTo>
                    <a:pt x="9740" y="9335"/>
                  </a:lnTo>
                  <a:lnTo>
                    <a:pt x="11895" y="8763"/>
                  </a:lnTo>
                  <a:lnTo>
                    <a:pt x="12597" y="8585"/>
                  </a:lnTo>
                  <a:lnTo>
                    <a:pt x="12240" y="7978"/>
                  </a:lnTo>
                  <a:lnTo>
                    <a:pt x="11073" y="6025"/>
                  </a:lnTo>
                  <a:lnTo>
                    <a:pt x="12193" y="4156"/>
                  </a:lnTo>
                  <a:lnTo>
                    <a:pt x="12550" y="3537"/>
                  </a:lnTo>
                  <a:lnTo>
                    <a:pt x="11847" y="3358"/>
                  </a:lnTo>
                  <a:lnTo>
                    <a:pt x="9621" y="2786"/>
                  </a:lnTo>
                  <a:lnTo>
                    <a:pt x="9037" y="679"/>
                  </a:lnTo>
                  <a:lnTo>
                    <a:pt x="8847"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7" name="Google Shape;1177;p30"/>
            <p:cNvSpPr/>
            <p:nvPr/>
          </p:nvSpPr>
          <p:spPr>
            <a:xfrm>
              <a:off x="6700525" y="-1718525"/>
              <a:ext cx="314650" cy="217600"/>
            </a:xfrm>
            <a:custGeom>
              <a:avLst/>
              <a:gdLst/>
              <a:ahLst/>
              <a:cxnLst/>
              <a:rect l="l" t="t" r="r" b="b"/>
              <a:pathLst>
                <a:path w="12586" h="8704" extrusionOk="0">
                  <a:moveTo>
                    <a:pt x="10526" y="2941"/>
                  </a:moveTo>
                  <a:lnTo>
                    <a:pt x="11538" y="4644"/>
                  </a:lnTo>
                  <a:lnTo>
                    <a:pt x="9466" y="5179"/>
                  </a:lnTo>
                  <a:lnTo>
                    <a:pt x="7168" y="2941"/>
                  </a:lnTo>
                  <a:close/>
                  <a:moveTo>
                    <a:pt x="5454" y="2941"/>
                  </a:moveTo>
                  <a:lnTo>
                    <a:pt x="3072" y="5239"/>
                  </a:lnTo>
                  <a:lnTo>
                    <a:pt x="1108" y="4739"/>
                  </a:lnTo>
                  <a:lnTo>
                    <a:pt x="2179" y="2941"/>
                  </a:lnTo>
                  <a:close/>
                  <a:moveTo>
                    <a:pt x="6656" y="3429"/>
                  </a:moveTo>
                  <a:lnTo>
                    <a:pt x="9037" y="5739"/>
                  </a:lnTo>
                  <a:lnTo>
                    <a:pt x="8514" y="7644"/>
                  </a:lnTo>
                  <a:lnTo>
                    <a:pt x="6656" y="6596"/>
                  </a:lnTo>
                  <a:lnTo>
                    <a:pt x="6656" y="3429"/>
                  </a:lnTo>
                  <a:close/>
                  <a:moveTo>
                    <a:pt x="5954" y="3417"/>
                  </a:moveTo>
                  <a:lnTo>
                    <a:pt x="5954" y="6691"/>
                  </a:lnTo>
                  <a:lnTo>
                    <a:pt x="4204" y="7668"/>
                  </a:lnTo>
                  <a:lnTo>
                    <a:pt x="3656" y="5656"/>
                  </a:lnTo>
                  <a:lnTo>
                    <a:pt x="5954" y="3417"/>
                  </a:lnTo>
                  <a:close/>
                  <a:moveTo>
                    <a:pt x="394" y="0"/>
                  </a:moveTo>
                  <a:lnTo>
                    <a:pt x="1" y="107"/>
                  </a:lnTo>
                  <a:lnTo>
                    <a:pt x="358" y="726"/>
                  </a:lnTo>
                  <a:lnTo>
                    <a:pt x="1525" y="2667"/>
                  </a:lnTo>
                  <a:lnTo>
                    <a:pt x="405" y="4548"/>
                  </a:lnTo>
                  <a:lnTo>
                    <a:pt x="36" y="5156"/>
                  </a:lnTo>
                  <a:lnTo>
                    <a:pt x="739" y="5334"/>
                  </a:lnTo>
                  <a:lnTo>
                    <a:pt x="2965" y="5918"/>
                  </a:lnTo>
                  <a:lnTo>
                    <a:pt x="3549" y="8013"/>
                  </a:lnTo>
                  <a:lnTo>
                    <a:pt x="3739" y="8704"/>
                  </a:lnTo>
                  <a:lnTo>
                    <a:pt x="4370" y="8346"/>
                  </a:lnTo>
                  <a:lnTo>
                    <a:pt x="6370" y="7227"/>
                  </a:lnTo>
                  <a:lnTo>
                    <a:pt x="8311" y="8311"/>
                  </a:lnTo>
                  <a:lnTo>
                    <a:pt x="8930" y="8668"/>
                  </a:lnTo>
                  <a:lnTo>
                    <a:pt x="9133" y="7989"/>
                  </a:lnTo>
                  <a:lnTo>
                    <a:pt x="9728" y="5810"/>
                  </a:lnTo>
                  <a:lnTo>
                    <a:pt x="11883" y="5251"/>
                  </a:lnTo>
                  <a:lnTo>
                    <a:pt x="12586" y="5072"/>
                  </a:lnTo>
                  <a:lnTo>
                    <a:pt x="12228" y="4453"/>
                  </a:lnTo>
                  <a:lnTo>
                    <a:pt x="11062" y="2512"/>
                  </a:lnTo>
                  <a:lnTo>
                    <a:pt x="12181" y="631"/>
                  </a:lnTo>
                  <a:lnTo>
                    <a:pt x="12538" y="24"/>
                  </a:lnTo>
                  <a:lnTo>
                    <a:pt x="12478" y="0"/>
                  </a:lnTo>
                  <a:lnTo>
                    <a:pt x="9752" y="0"/>
                  </a:lnTo>
                  <a:lnTo>
                    <a:pt x="11490" y="453"/>
                  </a:lnTo>
                  <a:lnTo>
                    <a:pt x="10419" y="2250"/>
                  </a:lnTo>
                  <a:lnTo>
                    <a:pt x="7144" y="2250"/>
                  </a:lnTo>
                  <a:lnTo>
                    <a:pt x="9454" y="0"/>
                  </a:lnTo>
                  <a:lnTo>
                    <a:pt x="8454" y="0"/>
                  </a:lnTo>
                  <a:lnTo>
                    <a:pt x="6644" y="1762"/>
                  </a:lnTo>
                  <a:lnTo>
                    <a:pt x="6644" y="0"/>
                  </a:lnTo>
                  <a:lnTo>
                    <a:pt x="5942" y="0"/>
                  </a:lnTo>
                  <a:lnTo>
                    <a:pt x="5942" y="1762"/>
                  </a:lnTo>
                  <a:lnTo>
                    <a:pt x="4120" y="0"/>
                  </a:lnTo>
                  <a:lnTo>
                    <a:pt x="3132" y="0"/>
                  </a:lnTo>
                  <a:lnTo>
                    <a:pt x="5430" y="2250"/>
                  </a:lnTo>
                  <a:lnTo>
                    <a:pt x="2072" y="2250"/>
                  </a:lnTo>
                  <a:lnTo>
                    <a:pt x="1060" y="536"/>
                  </a:lnTo>
                  <a:lnTo>
                    <a:pt x="3132"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8" name="Google Shape;1178;p30"/>
            <p:cNvSpPr/>
            <p:nvPr/>
          </p:nvSpPr>
          <p:spPr>
            <a:xfrm>
              <a:off x="7647075" y="-1500650"/>
              <a:ext cx="311975" cy="305425"/>
            </a:xfrm>
            <a:custGeom>
              <a:avLst/>
              <a:gdLst/>
              <a:ahLst/>
              <a:cxnLst/>
              <a:rect l="l" t="t" r="r" b="b"/>
              <a:pathLst>
                <a:path w="12479" h="12217" extrusionOk="0">
                  <a:moveTo>
                    <a:pt x="4084" y="1084"/>
                  </a:moveTo>
                  <a:lnTo>
                    <a:pt x="5942" y="2132"/>
                  </a:lnTo>
                  <a:lnTo>
                    <a:pt x="5942" y="5299"/>
                  </a:lnTo>
                  <a:lnTo>
                    <a:pt x="3560" y="2989"/>
                  </a:lnTo>
                  <a:lnTo>
                    <a:pt x="4084" y="1084"/>
                  </a:lnTo>
                  <a:close/>
                  <a:moveTo>
                    <a:pt x="8394" y="1036"/>
                  </a:moveTo>
                  <a:lnTo>
                    <a:pt x="8954" y="3049"/>
                  </a:lnTo>
                  <a:lnTo>
                    <a:pt x="6644" y="5299"/>
                  </a:lnTo>
                  <a:lnTo>
                    <a:pt x="6644" y="2025"/>
                  </a:lnTo>
                  <a:lnTo>
                    <a:pt x="8394" y="1036"/>
                  </a:lnTo>
                  <a:close/>
                  <a:moveTo>
                    <a:pt x="3132" y="3525"/>
                  </a:moveTo>
                  <a:lnTo>
                    <a:pt x="5442" y="5775"/>
                  </a:lnTo>
                  <a:lnTo>
                    <a:pt x="2072" y="5775"/>
                  </a:lnTo>
                  <a:lnTo>
                    <a:pt x="1060" y="4061"/>
                  </a:lnTo>
                  <a:lnTo>
                    <a:pt x="3132" y="3525"/>
                  </a:lnTo>
                  <a:close/>
                  <a:moveTo>
                    <a:pt x="9514" y="3465"/>
                  </a:moveTo>
                  <a:lnTo>
                    <a:pt x="11478" y="3965"/>
                  </a:lnTo>
                  <a:lnTo>
                    <a:pt x="10407" y="5775"/>
                  </a:lnTo>
                  <a:lnTo>
                    <a:pt x="7132" y="5775"/>
                  </a:lnTo>
                  <a:lnTo>
                    <a:pt x="9514" y="3465"/>
                  </a:lnTo>
                  <a:close/>
                  <a:moveTo>
                    <a:pt x="10514" y="6454"/>
                  </a:moveTo>
                  <a:lnTo>
                    <a:pt x="11526" y="8168"/>
                  </a:lnTo>
                  <a:lnTo>
                    <a:pt x="9454" y="8704"/>
                  </a:lnTo>
                  <a:lnTo>
                    <a:pt x="7144" y="6454"/>
                  </a:lnTo>
                  <a:close/>
                  <a:moveTo>
                    <a:pt x="5442" y="6454"/>
                  </a:moveTo>
                  <a:lnTo>
                    <a:pt x="3060" y="8763"/>
                  </a:lnTo>
                  <a:lnTo>
                    <a:pt x="1096" y="8252"/>
                  </a:lnTo>
                  <a:lnTo>
                    <a:pt x="2167" y="6454"/>
                  </a:lnTo>
                  <a:close/>
                  <a:moveTo>
                    <a:pt x="6644" y="6954"/>
                  </a:moveTo>
                  <a:lnTo>
                    <a:pt x="9025" y="9252"/>
                  </a:lnTo>
                  <a:lnTo>
                    <a:pt x="8502" y="11157"/>
                  </a:lnTo>
                  <a:lnTo>
                    <a:pt x="6644" y="10121"/>
                  </a:lnTo>
                  <a:lnTo>
                    <a:pt x="6644" y="6954"/>
                  </a:lnTo>
                  <a:close/>
                  <a:moveTo>
                    <a:pt x="5942" y="6930"/>
                  </a:moveTo>
                  <a:lnTo>
                    <a:pt x="5942" y="10204"/>
                  </a:lnTo>
                  <a:lnTo>
                    <a:pt x="4191" y="11192"/>
                  </a:lnTo>
                  <a:lnTo>
                    <a:pt x="3632" y="9180"/>
                  </a:lnTo>
                  <a:lnTo>
                    <a:pt x="5942" y="6930"/>
                  </a:lnTo>
                  <a:close/>
                  <a:moveTo>
                    <a:pt x="8847" y="1"/>
                  </a:moveTo>
                  <a:lnTo>
                    <a:pt x="8216" y="358"/>
                  </a:lnTo>
                  <a:lnTo>
                    <a:pt x="6216" y="1465"/>
                  </a:lnTo>
                  <a:lnTo>
                    <a:pt x="4275" y="382"/>
                  </a:lnTo>
                  <a:lnTo>
                    <a:pt x="3656" y="24"/>
                  </a:lnTo>
                  <a:lnTo>
                    <a:pt x="3453" y="715"/>
                  </a:lnTo>
                  <a:lnTo>
                    <a:pt x="2858" y="2882"/>
                  </a:lnTo>
                  <a:lnTo>
                    <a:pt x="703" y="3453"/>
                  </a:lnTo>
                  <a:lnTo>
                    <a:pt x="0" y="3632"/>
                  </a:lnTo>
                  <a:lnTo>
                    <a:pt x="381" y="4239"/>
                  </a:lnTo>
                  <a:lnTo>
                    <a:pt x="1536" y="6192"/>
                  </a:lnTo>
                  <a:lnTo>
                    <a:pt x="417" y="8061"/>
                  </a:lnTo>
                  <a:lnTo>
                    <a:pt x="48" y="8680"/>
                  </a:lnTo>
                  <a:lnTo>
                    <a:pt x="751" y="8859"/>
                  </a:lnTo>
                  <a:lnTo>
                    <a:pt x="2977" y="9430"/>
                  </a:lnTo>
                  <a:lnTo>
                    <a:pt x="3560" y="11538"/>
                  </a:lnTo>
                  <a:lnTo>
                    <a:pt x="3751" y="12216"/>
                  </a:lnTo>
                  <a:lnTo>
                    <a:pt x="4382" y="11859"/>
                  </a:lnTo>
                  <a:lnTo>
                    <a:pt x="6394" y="10740"/>
                  </a:lnTo>
                  <a:lnTo>
                    <a:pt x="8323" y="11835"/>
                  </a:lnTo>
                  <a:lnTo>
                    <a:pt x="8954" y="12192"/>
                  </a:lnTo>
                  <a:lnTo>
                    <a:pt x="9144" y="11502"/>
                  </a:lnTo>
                  <a:lnTo>
                    <a:pt x="9740" y="9335"/>
                  </a:lnTo>
                  <a:lnTo>
                    <a:pt x="11895" y="8763"/>
                  </a:lnTo>
                  <a:lnTo>
                    <a:pt x="12478" y="8621"/>
                  </a:lnTo>
                  <a:lnTo>
                    <a:pt x="12478" y="8359"/>
                  </a:lnTo>
                  <a:lnTo>
                    <a:pt x="12240" y="7978"/>
                  </a:lnTo>
                  <a:lnTo>
                    <a:pt x="11073" y="6025"/>
                  </a:lnTo>
                  <a:lnTo>
                    <a:pt x="12192" y="4156"/>
                  </a:lnTo>
                  <a:lnTo>
                    <a:pt x="12466" y="3691"/>
                  </a:lnTo>
                  <a:lnTo>
                    <a:pt x="12466" y="3513"/>
                  </a:lnTo>
                  <a:lnTo>
                    <a:pt x="11847" y="3346"/>
                  </a:lnTo>
                  <a:lnTo>
                    <a:pt x="9621" y="2775"/>
                  </a:lnTo>
                  <a:lnTo>
                    <a:pt x="9037" y="679"/>
                  </a:lnTo>
                  <a:lnTo>
                    <a:pt x="8847"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9" name="Google Shape;1179;p30"/>
            <p:cNvSpPr/>
            <p:nvPr/>
          </p:nvSpPr>
          <p:spPr>
            <a:xfrm>
              <a:off x="7646775" y="-1718525"/>
              <a:ext cx="311975" cy="217600"/>
            </a:xfrm>
            <a:custGeom>
              <a:avLst/>
              <a:gdLst/>
              <a:ahLst/>
              <a:cxnLst/>
              <a:rect l="l" t="t" r="r" b="b"/>
              <a:pathLst>
                <a:path w="12479" h="8704" extrusionOk="0">
                  <a:moveTo>
                    <a:pt x="10526" y="2941"/>
                  </a:moveTo>
                  <a:lnTo>
                    <a:pt x="11538" y="4644"/>
                  </a:lnTo>
                  <a:lnTo>
                    <a:pt x="9466" y="5179"/>
                  </a:lnTo>
                  <a:lnTo>
                    <a:pt x="7156" y="2941"/>
                  </a:lnTo>
                  <a:close/>
                  <a:moveTo>
                    <a:pt x="5454" y="2941"/>
                  </a:moveTo>
                  <a:lnTo>
                    <a:pt x="3072" y="5239"/>
                  </a:lnTo>
                  <a:lnTo>
                    <a:pt x="1108" y="4739"/>
                  </a:lnTo>
                  <a:lnTo>
                    <a:pt x="2179" y="2941"/>
                  </a:lnTo>
                  <a:close/>
                  <a:moveTo>
                    <a:pt x="6656" y="3429"/>
                  </a:moveTo>
                  <a:lnTo>
                    <a:pt x="9037" y="5739"/>
                  </a:lnTo>
                  <a:lnTo>
                    <a:pt x="8514" y="7644"/>
                  </a:lnTo>
                  <a:lnTo>
                    <a:pt x="6656" y="6596"/>
                  </a:lnTo>
                  <a:lnTo>
                    <a:pt x="6656" y="3429"/>
                  </a:lnTo>
                  <a:close/>
                  <a:moveTo>
                    <a:pt x="5954" y="3417"/>
                  </a:moveTo>
                  <a:lnTo>
                    <a:pt x="5954" y="6691"/>
                  </a:lnTo>
                  <a:lnTo>
                    <a:pt x="4203" y="7668"/>
                  </a:lnTo>
                  <a:lnTo>
                    <a:pt x="3644" y="5656"/>
                  </a:lnTo>
                  <a:lnTo>
                    <a:pt x="5954" y="3417"/>
                  </a:lnTo>
                  <a:close/>
                  <a:moveTo>
                    <a:pt x="417" y="0"/>
                  </a:moveTo>
                  <a:lnTo>
                    <a:pt x="1" y="107"/>
                  </a:lnTo>
                  <a:lnTo>
                    <a:pt x="370" y="726"/>
                  </a:lnTo>
                  <a:lnTo>
                    <a:pt x="1536" y="2667"/>
                  </a:lnTo>
                  <a:lnTo>
                    <a:pt x="417" y="4548"/>
                  </a:lnTo>
                  <a:lnTo>
                    <a:pt x="48" y="5156"/>
                  </a:lnTo>
                  <a:lnTo>
                    <a:pt x="751" y="5334"/>
                  </a:lnTo>
                  <a:lnTo>
                    <a:pt x="2977" y="5918"/>
                  </a:lnTo>
                  <a:lnTo>
                    <a:pt x="3561" y="8013"/>
                  </a:lnTo>
                  <a:lnTo>
                    <a:pt x="3751" y="8704"/>
                  </a:lnTo>
                  <a:lnTo>
                    <a:pt x="4382" y="8346"/>
                  </a:lnTo>
                  <a:lnTo>
                    <a:pt x="6382" y="7227"/>
                  </a:lnTo>
                  <a:lnTo>
                    <a:pt x="8323" y="8311"/>
                  </a:lnTo>
                  <a:lnTo>
                    <a:pt x="8942" y="8668"/>
                  </a:lnTo>
                  <a:lnTo>
                    <a:pt x="9145" y="7989"/>
                  </a:lnTo>
                  <a:lnTo>
                    <a:pt x="9740" y="5810"/>
                  </a:lnTo>
                  <a:lnTo>
                    <a:pt x="11895" y="5251"/>
                  </a:lnTo>
                  <a:lnTo>
                    <a:pt x="12478" y="5096"/>
                  </a:lnTo>
                  <a:lnTo>
                    <a:pt x="12478" y="4846"/>
                  </a:lnTo>
                  <a:lnTo>
                    <a:pt x="12240" y="4453"/>
                  </a:lnTo>
                  <a:lnTo>
                    <a:pt x="11073" y="2512"/>
                  </a:lnTo>
                  <a:lnTo>
                    <a:pt x="12193" y="631"/>
                  </a:lnTo>
                  <a:lnTo>
                    <a:pt x="12335" y="393"/>
                  </a:lnTo>
                  <a:cubicBezTo>
                    <a:pt x="11597" y="143"/>
                    <a:pt x="10764" y="0"/>
                    <a:pt x="9883" y="0"/>
                  </a:cubicBezTo>
                  <a:lnTo>
                    <a:pt x="9776" y="0"/>
                  </a:lnTo>
                  <a:lnTo>
                    <a:pt x="11490" y="453"/>
                  </a:lnTo>
                  <a:lnTo>
                    <a:pt x="10419" y="2250"/>
                  </a:lnTo>
                  <a:lnTo>
                    <a:pt x="7144" y="2250"/>
                  </a:lnTo>
                  <a:lnTo>
                    <a:pt x="9454" y="0"/>
                  </a:lnTo>
                  <a:lnTo>
                    <a:pt x="8454" y="0"/>
                  </a:lnTo>
                  <a:lnTo>
                    <a:pt x="6644" y="1762"/>
                  </a:lnTo>
                  <a:lnTo>
                    <a:pt x="6644" y="0"/>
                  </a:lnTo>
                  <a:lnTo>
                    <a:pt x="5942" y="0"/>
                  </a:lnTo>
                  <a:lnTo>
                    <a:pt x="5942" y="1762"/>
                  </a:lnTo>
                  <a:lnTo>
                    <a:pt x="4120" y="0"/>
                  </a:lnTo>
                  <a:lnTo>
                    <a:pt x="3132" y="0"/>
                  </a:lnTo>
                  <a:lnTo>
                    <a:pt x="5430" y="2250"/>
                  </a:lnTo>
                  <a:lnTo>
                    <a:pt x="2072" y="2250"/>
                  </a:lnTo>
                  <a:lnTo>
                    <a:pt x="1060" y="536"/>
                  </a:lnTo>
                  <a:lnTo>
                    <a:pt x="3132"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0" name="Google Shape;1180;p30"/>
            <p:cNvSpPr/>
            <p:nvPr/>
          </p:nvSpPr>
          <p:spPr>
            <a:xfrm>
              <a:off x="7329475" y="-1500350"/>
              <a:ext cx="314650" cy="305425"/>
            </a:xfrm>
            <a:custGeom>
              <a:avLst/>
              <a:gdLst/>
              <a:ahLst/>
              <a:cxnLst/>
              <a:rect l="l" t="t" r="r" b="b"/>
              <a:pathLst>
                <a:path w="12586" h="12217" extrusionOk="0">
                  <a:moveTo>
                    <a:pt x="4096" y="1072"/>
                  </a:moveTo>
                  <a:lnTo>
                    <a:pt x="5954" y="2120"/>
                  </a:lnTo>
                  <a:lnTo>
                    <a:pt x="5954" y="5287"/>
                  </a:lnTo>
                  <a:lnTo>
                    <a:pt x="3572" y="2977"/>
                  </a:lnTo>
                  <a:lnTo>
                    <a:pt x="4096" y="1072"/>
                  </a:lnTo>
                  <a:close/>
                  <a:moveTo>
                    <a:pt x="8406" y="1024"/>
                  </a:moveTo>
                  <a:lnTo>
                    <a:pt x="8954" y="3037"/>
                  </a:lnTo>
                  <a:lnTo>
                    <a:pt x="6656" y="5287"/>
                  </a:lnTo>
                  <a:lnTo>
                    <a:pt x="6656" y="2013"/>
                  </a:lnTo>
                  <a:lnTo>
                    <a:pt x="8406" y="1024"/>
                  </a:lnTo>
                  <a:close/>
                  <a:moveTo>
                    <a:pt x="3144" y="3513"/>
                  </a:moveTo>
                  <a:lnTo>
                    <a:pt x="5442" y="5763"/>
                  </a:lnTo>
                  <a:lnTo>
                    <a:pt x="2084" y="5763"/>
                  </a:lnTo>
                  <a:lnTo>
                    <a:pt x="1072" y="4049"/>
                  </a:lnTo>
                  <a:lnTo>
                    <a:pt x="3144" y="3513"/>
                  </a:lnTo>
                  <a:close/>
                  <a:moveTo>
                    <a:pt x="9526" y="3453"/>
                  </a:moveTo>
                  <a:lnTo>
                    <a:pt x="11490" y="3953"/>
                  </a:lnTo>
                  <a:lnTo>
                    <a:pt x="10418" y="5763"/>
                  </a:lnTo>
                  <a:lnTo>
                    <a:pt x="7144" y="5763"/>
                  </a:lnTo>
                  <a:lnTo>
                    <a:pt x="9526" y="3453"/>
                  </a:lnTo>
                  <a:close/>
                  <a:moveTo>
                    <a:pt x="10526" y="6442"/>
                  </a:moveTo>
                  <a:lnTo>
                    <a:pt x="11538" y="8156"/>
                  </a:lnTo>
                  <a:lnTo>
                    <a:pt x="9466" y="8692"/>
                  </a:lnTo>
                  <a:lnTo>
                    <a:pt x="7156" y="6442"/>
                  </a:lnTo>
                  <a:close/>
                  <a:moveTo>
                    <a:pt x="5442" y="6442"/>
                  </a:moveTo>
                  <a:lnTo>
                    <a:pt x="3060" y="8751"/>
                  </a:lnTo>
                  <a:lnTo>
                    <a:pt x="1096" y="8240"/>
                  </a:lnTo>
                  <a:lnTo>
                    <a:pt x="2167" y="6442"/>
                  </a:lnTo>
                  <a:close/>
                  <a:moveTo>
                    <a:pt x="6656" y="6942"/>
                  </a:moveTo>
                  <a:lnTo>
                    <a:pt x="9037" y="9240"/>
                  </a:lnTo>
                  <a:lnTo>
                    <a:pt x="8513" y="11145"/>
                  </a:lnTo>
                  <a:lnTo>
                    <a:pt x="6656" y="10109"/>
                  </a:lnTo>
                  <a:lnTo>
                    <a:pt x="6656" y="6942"/>
                  </a:lnTo>
                  <a:close/>
                  <a:moveTo>
                    <a:pt x="5954" y="6918"/>
                  </a:moveTo>
                  <a:lnTo>
                    <a:pt x="5954" y="10192"/>
                  </a:lnTo>
                  <a:lnTo>
                    <a:pt x="4192" y="11180"/>
                  </a:lnTo>
                  <a:lnTo>
                    <a:pt x="3644" y="9168"/>
                  </a:lnTo>
                  <a:lnTo>
                    <a:pt x="5954" y="6918"/>
                  </a:lnTo>
                  <a:close/>
                  <a:moveTo>
                    <a:pt x="8835" y="0"/>
                  </a:moveTo>
                  <a:lnTo>
                    <a:pt x="8216" y="358"/>
                  </a:lnTo>
                  <a:lnTo>
                    <a:pt x="6204" y="1477"/>
                  </a:lnTo>
                  <a:lnTo>
                    <a:pt x="4275" y="381"/>
                  </a:lnTo>
                  <a:lnTo>
                    <a:pt x="3644" y="24"/>
                  </a:lnTo>
                  <a:lnTo>
                    <a:pt x="3453" y="715"/>
                  </a:lnTo>
                  <a:lnTo>
                    <a:pt x="2858" y="2882"/>
                  </a:lnTo>
                  <a:lnTo>
                    <a:pt x="703" y="3453"/>
                  </a:lnTo>
                  <a:lnTo>
                    <a:pt x="1" y="3632"/>
                  </a:lnTo>
                  <a:lnTo>
                    <a:pt x="370" y="4239"/>
                  </a:lnTo>
                  <a:lnTo>
                    <a:pt x="1525" y="6192"/>
                  </a:lnTo>
                  <a:lnTo>
                    <a:pt x="417" y="8073"/>
                  </a:lnTo>
                  <a:lnTo>
                    <a:pt x="36" y="8680"/>
                  </a:lnTo>
                  <a:lnTo>
                    <a:pt x="739" y="8859"/>
                  </a:lnTo>
                  <a:lnTo>
                    <a:pt x="2977" y="9442"/>
                  </a:lnTo>
                  <a:lnTo>
                    <a:pt x="3560" y="11538"/>
                  </a:lnTo>
                  <a:lnTo>
                    <a:pt x="3751" y="12216"/>
                  </a:lnTo>
                  <a:lnTo>
                    <a:pt x="4370" y="11859"/>
                  </a:lnTo>
                  <a:lnTo>
                    <a:pt x="6382" y="10752"/>
                  </a:lnTo>
                  <a:lnTo>
                    <a:pt x="8323" y="11835"/>
                  </a:lnTo>
                  <a:lnTo>
                    <a:pt x="8942" y="12192"/>
                  </a:lnTo>
                  <a:lnTo>
                    <a:pt x="9133" y="11502"/>
                  </a:lnTo>
                  <a:lnTo>
                    <a:pt x="9728" y="9335"/>
                  </a:lnTo>
                  <a:lnTo>
                    <a:pt x="11895" y="8763"/>
                  </a:lnTo>
                  <a:lnTo>
                    <a:pt x="12585" y="8585"/>
                  </a:lnTo>
                  <a:lnTo>
                    <a:pt x="12228" y="7978"/>
                  </a:lnTo>
                  <a:lnTo>
                    <a:pt x="11073" y="6025"/>
                  </a:lnTo>
                  <a:lnTo>
                    <a:pt x="12193" y="4156"/>
                  </a:lnTo>
                  <a:lnTo>
                    <a:pt x="12550" y="3537"/>
                  </a:lnTo>
                  <a:lnTo>
                    <a:pt x="11847" y="3358"/>
                  </a:lnTo>
                  <a:lnTo>
                    <a:pt x="9609" y="2786"/>
                  </a:lnTo>
                  <a:lnTo>
                    <a:pt x="9037" y="679"/>
                  </a:lnTo>
                  <a:lnTo>
                    <a:pt x="883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1" name="Google Shape;1181;p30"/>
            <p:cNvSpPr/>
            <p:nvPr/>
          </p:nvSpPr>
          <p:spPr>
            <a:xfrm>
              <a:off x="7329175" y="-1718525"/>
              <a:ext cx="314350" cy="217600"/>
            </a:xfrm>
            <a:custGeom>
              <a:avLst/>
              <a:gdLst/>
              <a:ahLst/>
              <a:cxnLst/>
              <a:rect l="l" t="t" r="r" b="b"/>
              <a:pathLst>
                <a:path w="12574" h="8704" extrusionOk="0">
                  <a:moveTo>
                    <a:pt x="10538" y="2941"/>
                  </a:moveTo>
                  <a:lnTo>
                    <a:pt x="11550" y="4644"/>
                  </a:lnTo>
                  <a:lnTo>
                    <a:pt x="9478" y="5179"/>
                  </a:lnTo>
                  <a:lnTo>
                    <a:pt x="7168" y="2941"/>
                  </a:lnTo>
                  <a:close/>
                  <a:moveTo>
                    <a:pt x="5454" y="2941"/>
                  </a:moveTo>
                  <a:lnTo>
                    <a:pt x="3072" y="5239"/>
                  </a:lnTo>
                  <a:lnTo>
                    <a:pt x="1108" y="4739"/>
                  </a:lnTo>
                  <a:lnTo>
                    <a:pt x="2179" y="2941"/>
                  </a:lnTo>
                  <a:close/>
                  <a:moveTo>
                    <a:pt x="6668" y="3429"/>
                  </a:moveTo>
                  <a:lnTo>
                    <a:pt x="9049" y="5739"/>
                  </a:lnTo>
                  <a:lnTo>
                    <a:pt x="8525" y="7644"/>
                  </a:lnTo>
                  <a:lnTo>
                    <a:pt x="6668" y="6596"/>
                  </a:lnTo>
                  <a:lnTo>
                    <a:pt x="6668" y="3429"/>
                  </a:lnTo>
                  <a:close/>
                  <a:moveTo>
                    <a:pt x="5966" y="3417"/>
                  </a:moveTo>
                  <a:lnTo>
                    <a:pt x="5966" y="6691"/>
                  </a:lnTo>
                  <a:lnTo>
                    <a:pt x="4204" y="7668"/>
                  </a:lnTo>
                  <a:lnTo>
                    <a:pt x="3656" y="5656"/>
                  </a:lnTo>
                  <a:lnTo>
                    <a:pt x="5966" y="3417"/>
                  </a:lnTo>
                  <a:close/>
                  <a:moveTo>
                    <a:pt x="417" y="0"/>
                  </a:moveTo>
                  <a:lnTo>
                    <a:pt x="1" y="107"/>
                  </a:lnTo>
                  <a:lnTo>
                    <a:pt x="358" y="726"/>
                  </a:lnTo>
                  <a:lnTo>
                    <a:pt x="1513" y="2667"/>
                  </a:lnTo>
                  <a:lnTo>
                    <a:pt x="394" y="4548"/>
                  </a:lnTo>
                  <a:lnTo>
                    <a:pt x="24" y="5156"/>
                  </a:lnTo>
                  <a:lnTo>
                    <a:pt x="727" y="5334"/>
                  </a:lnTo>
                  <a:lnTo>
                    <a:pt x="2953" y="5918"/>
                  </a:lnTo>
                  <a:lnTo>
                    <a:pt x="3537" y="8013"/>
                  </a:lnTo>
                  <a:lnTo>
                    <a:pt x="3727" y="8704"/>
                  </a:lnTo>
                  <a:lnTo>
                    <a:pt x="4358" y="8346"/>
                  </a:lnTo>
                  <a:lnTo>
                    <a:pt x="6370" y="7227"/>
                  </a:lnTo>
                  <a:lnTo>
                    <a:pt x="8299" y="8311"/>
                  </a:lnTo>
                  <a:lnTo>
                    <a:pt x="8930" y="8668"/>
                  </a:lnTo>
                  <a:lnTo>
                    <a:pt x="9121" y="7989"/>
                  </a:lnTo>
                  <a:lnTo>
                    <a:pt x="9716" y="5810"/>
                  </a:lnTo>
                  <a:lnTo>
                    <a:pt x="11871" y="5251"/>
                  </a:lnTo>
                  <a:lnTo>
                    <a:pt x="12574" y="5072"/>
                  </a:lnTo>
                  <a:lnTo>
                    <a:pt x="12216" y="4453"/>
                  </a:lnTo>
                  <a:lnTo>
                    <a:pt x="11050" y="2512"/>
                  </a:lnTo>
                  <a:lnTo>
                    <a:pt x="12169" y="631"/>
                  </a:lnTo>
                  <a:lnTo>
                    <a:pt x="12526" y="24"/>
                  </a:lnTo>
                  <a:lnTo>
                    <a:pt x="12466" y="0"/>
                  </a:lnTo>
                  <a:lnTo>
                    <a:pt x="9740" y="0"/>
                  </a:lnTo>
                  <a:lnTo>
                    <a:pt x="11502" y="453"/>
                  </a:lnTo>
                  <a:lnTo>
                    <a:pt x="10430" y="2250"/>
                  </a:lnTo>
                  <a:lnTo>
                    <a:pt x="7156" y="2250"/>
                  </a:lnTo>
                  <a:lnTo>
                    <a:pt x="9466" y="0"/>
                  </a:lnTo>
                  <a:lnTo>
                    <a:pt x="8466" y="0"/>
                  </a:lnTo>
                  <a:lnTo>
                    <a:pt x="6644" y="1762"/>
                  </a:lnTo>
                  <a:lnTo>
                    <a:pt x="6644" y="0"/>
                  </a:lnTo>
                  <a:lnTo>
                    <a:pt x="5942" y="0"/>
                  </a:lnTo>
                  <a:lnTo>
                    <a:pt x="5942" y="1762"/>
                  </a:lnTo>
                  <a:lnTo>
                    <a:pt x="4132" y="0"/>
                  </a:lnTo>
                  <a:lnTo>
                    <a:pt x="3132" y="0"/>
                  </a:lnTo>
                  <a:lnTo>
                    <a:pt x="5442" y="2250"/>
                  </a:lnTo>
                  <a:lnTo>
                    <a:pt x="2072" y="2250"/>
                  </a:lnTo>
                  <a:lnTo>
                    <a:pt x="1060" y="536"/>
                  </a:lnTo>
                  <a:lnTo>
                    <a:pt x="3132"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2" name="Google Shape;1182;p30"/>
            <p:cNvSpPr/>
            <p:nvPr/>
          </p:nvSpPr>
          <p:spPr>
            <a:xfrm>
              <a:off x="8276625" y="-1411950"/>
              <a:ext cx="173250" cy="217625"/>
            </a:xfrm>
            <a:custGeom>
              <a:avLst/>
              <a:gdLst/>
              <a:ahLst/>
              <a:cxnLst/>
              <a:rect l="l" t="t" r="r" b="b"/>
              <a:pathLst>
                <a:path w="6930" h="8705" extrusionOk="0">
                  <a:moveTo>
                    <a:pt x="5406" y="2906"/>
                  </a:moveTo>
                  <a:lnTo>
                    <a:pt x="3024" y="5215"/>
                  </a:lnTo>
                  <a:lnTo>
                    <a:pt x="1060" y="4704"/>
                  </a:lnTo>
                  <a:lnTo>
                    <a:pt x="2131" y="2906"/>
                  </a:lnTo>
                  <a:close/>
                  <a:moveTo>
                    <a:pt x="381" y="1"/>
                  </a:moveTo>
                  <a:lnTo>
                    <a:pt x="0" y="108"/>
                  </a:lnTo>
                  <a:lnTo>
                    <a:pt x="381" y="727"/>
                  </a:lnTo>
                  <a:lnTo>
                    <a:pt x="1536" y="2668"/>
                  </a:lnTo>
                  <a:lnTo>
                    <a:pt x="417" y="4549"/>
                  </a:lnTo>
                  <a:lnTo>
                    <a:pt x="48" y="5156"/>
                  </a:lnTo>
                  <a:lnTo>
                    <a:pt x="750" y="5335"/>
                  </a:lnTo>
                  <a:lnTo>
                    <a:pt x="2977" y="5918"/>
                  </a:lnTo>
                  <a:lnTo>
                    <a:pt x="3560" y="8013"/>
                  </a:lnTo>
                  <a:lnTo>
                    <a:pt x="3751" y="8704"/>
                  </a:lnTo>
                  <a:lnTo>
                    <a:pt x="4382" y="8347"/>
                  </a:lnTo>
                  <a:lnTo>
                    <a:pt x="6394" y="7228"/>
                  </a:lnTo>
                  <a:lnTo>
                    <a:pt x="6930" y="7525"/>
                  </a:lnTo>
                  <a:cubicBezTo>
                    <a:pt x="6906" y="7287"/>
                    <a:pt x="6894" y="7001"/>
                    <a:pt x="6870" y="6704"/>
                  </a:cubicBezTo>
                  <a:lnTo>
                    <a:pt x="6632" y="6573"/>
                  </a:lnTo>
                  <a:lnTo>
                    <a:pt x="6632" y="5394"/>
                  </a:lnTo>
                  <a:cubicBezTo>
                    <a:pt x="6477" y="4799"/>
                    <a:pt x="6251" y="4168"/>
                    <a:pt x="5930" y="3561"/>
                  </a:cubicBezTo>
                  <a:lnTo>
                    <a:pt x="5930" y="6680"/>
                  </a:lnTo>
                  <a:lnTo>
                    <a:pt x="4167" y="7656"/>
                  </a:lnTo>
                  <a:lnTo>
                    <a:pt x="3620" y="5644"/>
                  </a:lnTo>
                  <a:lnTo>
                    <a:pt x="5882" y="3465"/>
                  </a:lnTo>
                  <a:cubicBezTo>
                    <a:pt x="5822" y="3358"/>
                    <a:pt x="5763" y="3239"/>
                    <a:pt x="5691" y="3132"/>
                  </a:cubicBezTo>
                  <a:cubicBezTo>
                    <a:pt x="5477" y="2799"/>
                    <a:pt x="5251" y="2501"/>
                    <a:pt x="5001" y="2239"/>
                  </a:cubicBezTo>
                  <a:lnTo>
                    <a:pt x="2072" y="2239"/>
                  </a:lnTo>
                  <a:lnTo>
                    <a:pt x="1060" y="524"/>
                  </a:lnTo>
                  <a:lnTo>
                    <a:pt x="1881" y="322"/>
                  </a:lnTo>
                  <a:cubicBezTo>
                    <a:pt x="1405" y="191"/>
                    <a:pt x="917" y="60"/>
                    <a:pt x="381" y="1"/>
                  </a:cubicBez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3" name="Google Shape;1183;p30"/>
            <p:cNvSpPr/>
            <p:nvPr/>
          </p:nvSpPr>
          <p:spPr>
            <a:xfrm>
              <a:off x="7958125" y="-1500350"/>
              <a:ext cx="314950" cy="305425"/>
            </a:xfrm>
            <a:custGeom>
              <a:avLst/>
              <a:gdLst/>
              <a:ahLst/>
              <a:cxnLst/>
              <a:rect l="l" t="t" r="r" b="b"/>
              <a:pathLst>
                <a:path w="12598" h="12217" extrusionOk="0">
                  <a:moveTo>
                    <a:pt x="4096" y="1072"/>
                  </a:moveTo>
                  <a:lnTo>
                    <a:pt x="5954" y="2120"/>
                  </a:lnTo>
                  <a:lnTo>
                    <a:pt x="5954" y="5287"/>
                  </a:lnTo>
                  <a:lnTo>
                    <a:pt x="3572" y="2977"/>
                  </a:lnTo>
                  <a:lnTo>
                    <a:pt x="4096" y="1072"/>
                  </a:lnTo>
                  <a:close/>
                  <a:moveTo>
                    <a:pt x="8418" y="1024"/>
                  </a:moveTo>
                  <a:lnTo>
                    <a:pt x="8966" y="3037"/>
                  </a:lnTo>
                  <a:lnTo>
                    <a:pt x="6656" y="5287"/>
                  </a:lnTo>
                  <a:lnTo>
                    <a:pt x="6656" y="2013"/>
                  </a:lnTo>
                  <a:lnTo>
                    <a:pt x="8418" y="1024"/>
                  </a:lnTo>
                  <a:close/>
                  <a:moveTo>
                    <a:pt x="3144" y="3513"/>
                  </a:moveTo>
                  <a:lnTo>
                    <a:pt x="5454" y="5763"/>
                  </a:lnTo>
                  <a:lnTo>
                    <a:pt x="2084" y="5763"/>
                  </a:lnTo>
                  <a:lnTo>
                    <a:pt x="1072" y="4049"/>
                  </a:lnTo>
                  <a:lnTo>
                    <a:pt x="3144" y="3513"/>
                  </a:lnTo>
                  <a:close/>
                  <a:moveTo>
                    <a:pt x="9526" y="3453"/>
                  </a:moveTo>
                  <a:lnTo>
                    <a:pt x="11490" y="3953"/>
                  </a:lnTo>
                  <a:lnTo>
                    <a:pt x="10418" y="5763"/>
                  </a:lnTo>
                  <a:lnTo>
                    <a:pt x="7144" y="5763"/>
                  </a:lnTo>
                  <a:lnTo>
                    <a:pt x="9526" y="3453"/>
                  </a:lnTo>
                  <a:close/>
                  <a:moveTo>
                    <a:pt x="10526" y="6442"/>
                  </a:moveTo>
                  <a:lnTo>
                    <a:pt x="11538" y="8156"/>
                  </a:lnTo>
                  <a:lnTo>
                    <a:pt x="9466" y="8692"/>
                  </a:lnTo>
                  <a:lnTo>
                    <a:pt x="7168" y="6442"/>
                  </a:lnTo>
                  <a:close/>
                  <a:moveTo>
                    <a:pt x="5454" y="6442"/>
                  </a:moveTo>
                  <a:lnTo>
                    <a:pt x="3072" y="8751"/>
                  </a:lnTo>
                  <a:lnTo>
                    <a:pt x="1108" y="8240"/>
                  </a:lnTo>
                  <a:lnTo>
                    <a:pt x="2179" y="6442"/>
                  </a:lnTo>
                  <a:close/>
                  <a:moveTo>
                    <a:pt x="6656" y="6942"/>
                  </a:moveTo>
                  <a:lnTo>
                    <a:pt x="9037" y="9240"/>
                  </a:lnTo>
                  <a:lnTo>
                    <a:pt x="8513" y="11145"/>
                  </a:lnTo>
                  <a:lnTo>
                    <a:pt x="6656" y="10109"/>
                  </a:lnTo>
                  <a:lnTo>
                    <a:pt x="6656" y="6942"/>
                  </a:lnTo>
                  <a:close/>
                  <a:moveTo>
                    <a:pt x="5954" y="6918"/>
                  </a:moveTo>
                  <a:lnTo>
                    <a:pt x="5954" y="10192"/>
                  </a:lnTo>
                  <a:lnTo>
                    <a:pt x="4203" y="11180"/>
                  </a:lnTo>
                  <a:lnTo>
                    <a:pt x="3656" y="9168"/>
                  </a:lnTo>
                  <a:lnTo>
                    <a:pt x="5954" y="6918"/>
                  </a:lnTo>
                  <a:close/>
                  <a:moveTo>
                    <a:pt x="8847" y="0"/>
                  </a:moveTo>
                  <a:lnTo>
                    <a:pt x="8216" y="358"/>
                  </a:lnTo>
                  <a:lnTo>
                    <a:pt x="6216" y="1477"/>
                  </a:lnTo>
                  <a:lnTo>
                    <a:pt x="4275" y="381"/>
                  </a:lnTo>
                  <a:lnTo>
                    <a:pt x="3656" y="24"/>
                  </a:lnTo>
                  <a:lnTo>
                    <a:pt x="3453" y="715"/>
                  </a:lnTo>
                  <a:lnTo>
                    <a:pt x="2858" y="2882"/>
                  </a:lnTo>
                  <a:lnTo>
                    <a:pt x="703" y="3453"/>
                  </a:lnTo>
                  <a:lnTo>
                    <a:pt x="1" y="3632"/>
                  </a:lnTo>
                  <a:lnTo>
                    <a:pt x="382" y="4239"/>
                  </a:lnTo>
                  <a:lnTo>
                    <a:pt x="1536" y="6192"/>
                  </a:lnTo>
                  <a:lnTo>
                    <a:pt x="417" y="8073"/>
                  </a:lnTo>
                  <a:lnTo>
                    <a:pt x="48" y="8680"/>
                  </a:lnTo>
                  <a:lnTo>
                    <a:pt x="751" y="8859"/>
                  </a:lnTo>
                  <a:lnTo>
                    <a:pt x="2977" y="9442"/>
                  </a:lnTo>
                  <a:lnTo>
                    <a:pt x="3560" y="11538"/>
                  </a:lnTo>
                  <a:lnTo>
                    <a:pt x="3751" y="12216"/>
                  </a:lnTo>
                  <a:lnTo>
                    <a:pt x="4382" y="11859"/>
                  </a:lnTo>
                  <a:lnTo>
                    <a:pt x="6394" y="10752"/>
                  </a:lnTo>
                  <a:lnTo>
                    <a:pt x="8323" y="11835"/>
                  </a:lnTo>
                  <a:lnTo>
                    <a:pt x="8954" y="12192"/>
                  </a:lnTo>
                  <a:lnTo>
                    <a:pt x="9145" y="11502"/>
                  </a:lnTo>
                  <a:lnTo>
                    <a:pt x="9740" y="9335"/>
                  </a:lnTo>
                  <a:lnTo>
                    <a:pt x="11895" y="8763"/>
                  </a:lnTo>
                  <a:lnTo>
                    <a:pt x="12597" y="8585"/>
                  </a:lnTo>
                  <a:lnTo>
                    <a:pt x="12240" y="7978"/>
                  </a:lnTo>
                  <a:lnTo>
                    <a:pt x="11073" y="6025"/>
                  </a:lnTo>
                  <a:lnTo>
                    <a:pt x="12193" y="4156"/>
                  </a:lnTo>
                  <a:lnTo>
                    <a:pt x="12550" y="3537"/>
                  </a:lnTo>
                  <a:lnTo>
                    <a:pt x="11847" y="3358"/>
                  </a:lnTo>
                  <a:lnTo>
                    <a:pt x="9621" y="2786"/>
                  </a:lnTo>
                  <a:lnTo>
                    <a:pt x="9037" y="679"/>
                  </a:lnTo>
                  <a:lnTo>
                    <a:pt x="8847"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4" name="Google Shape;1184;p30"/>
            <p:cNvSpPr/>
            <p:nvPr/>
          </p:nvSpPr>
          <p:spPr>
            <a:xfrm>
              <a:off x="7959025" y="-1704850"/>
              <a:ext cx="229225" cy="204225"/>
            </a:xfrm>
            <a:custGeom>
              <a:avLst/>
              <a:gdLst/>
              <a:ahLst/>
              <a:cxnLst/>
              <a:rect l="l" t="t" r="r" b="b"/>
              <a:pathLst>
                <a:path w="9169" h="8169" extrusionOk="0">
                  <a:moveTo>
                    <a:pt x="203" y="1"/>
                  </a:moveTo>
                  <a:lnTo>
                    <a:pt x="322" y="191"/>
                  </a:lnTo>
                  <a:lnTo>
                    <a:pt x="1489" y="2144"/>
                  </a:lnTo>
                  <a:lnTo>
                    <a:pt x="369" y="4013"/>
                  </a:lnTo>
                  <a:lnTo>
                    <a:pt x="0" y="4620"/>
                  </a:lnTo>
                  <a:lnTo>
                    <a:pt x="691" y="4799"/>
                  </a:lnTo>
                  <a:lnTo>
                    <a:pt x="2929" y="5382"/>
                  </a:lnTo>
                  <a:lnTo>
                    <a:pt x="3513" y="7478"/>
                  </a:lnTo>
                  <a:lnTo>
                    <a:pt x="3703" y="8169"/>
                  </a:lnTo>
                  <a:lnTo>
                    <a:pt x="4322" y="7811"/>
                  </a:lnTo>
                  <a:lnTo>
                    <a:pt x="6334" y="6692"/>
                  </a:lnTo>
                  <a:lnTo>
                    <a:pt x="8275" y="7776"/>
                  </a:lnTo>
                  <a:lnTo>
                    <a:pt x="8894" y="8133"/>
                  </a:lnTo>
                  <a:lnTo>
                    <a:pt x="9085" y="7454"/>
                  </a:lnTo>
                  <a:lnTo>
                    <a:pt x="9168" y="7204"/>
                  </a:lnTo>
                  <a:cubicBezTo>
                    <a:pt x="8989" y="7037"/>
                    <a:pt x="8775" y="6895"/>
                    <a:pt x="8561" y="6764"/>
                  </a:cubicBezTo>
                  <a:lnTo>
                    <a:pt x="8466" y="7085"/>
                  </a:lnTo>
                  <a:lnTo>
                    <a:pt x="6703" y="6097"/>
                  </a:lnTo>
                  <a:cubicBezTo>
                    <a:pt x="6453" y="6049"/>
                    <a:pt x="6191" y="6002"/>
                    <a:pt x="5906" y="5978"/>
                  </a:cubicBezTo>
                  <a:lnTo>
                    <a:pt x="5906" y="6144"/>
                  </a:lnTo>
                  <a:lnTo>
                    <a:pt x="4144" y="7121"/>
                  </a:lnTo>
                  <a:lnTo>
                    <a:pt x="3596" y="5121"/>
                  </a:lnTo>
                  <a:lnTo>
                    <a:pt x="4251" y="4478"/>
                  </a:lnTo>
                  <a:cubicBezTo>
                    <a:pt x="4179" y="4263"/>
                    <a:pt x="4072" y="4025"/>
                    <a:pt x="3965" y="3787"/>
                  </a:cubicBezTo>
                  <a:lnTo>
                    <a:pt x="3036" y="4704"/>
                  </a:lnTo>
                  <a:lnTo>
                    <a:pt x="1072" y="4192"/>
                  </a:lnTo>
                  <a:lnTo>
                    <a:pt x="2143" y="2394"/>
                  </a:lnTo>
                  <a:lnTo>
                    <a:pt x="3155" y="2394"/>
                  </a:lnTo>
                  <a:cubicBezTo>
                    <a:pt x="2977" y="2156"/>
                    <a:pt x="2798" y="1918"/>
                    <a:pt x="2620" y="1703"/>
                  </a:cubicBezTo>
                  <a:lnTo>
                    <a:pt x="2048" y="1703"/>
                  </a:lnTo>
                  <a:lnTo>
                    <a:pt x="1405" y="632"/>
                  </a:lnTo>
                  <a:cubicBezTo>
                    <a:pt x="1036" y="382"/>
                    <a:pt x="631" y="156"/>
                    <a:pt x="203" y="1"/>
                  </a:cubicBez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5" name="Google Shape;1185;p30"/>
            <p:cNvSpPr/>
            <p:nvPr/>
          </p:nvSpPr>
          <p:spPr>
            <a:xfrm>
              <a:off x="5930800" y="-894325"/>
              <a:ext cx="141700" cy="225350"/>
            </a:xfrm>
            <a:custGeom>
              <a:avLst/>
              <a:gdLst/>
              <a:ahLst/>
              <a:cxnLst/>
              <a:rect l="l" t="t" r="r" b="b"/>
              <a:pathLst>
                <a:path w="5668" h="9014" extrusionOk="0">
                  <a:moveTo>
                    <a:pt x="2036" y="0"/>
                  </a:moveTo>
                  <a:lnTo>
                    <a:pt x="1417" y="358"/>
                  </a:lnTo>
                  <a:lnTo>
                    <a:pt x="0" y="1143"/>
                  </a:lnTo>
                  <a:cubicBezTo>
                    <a:pt x="155" y="1310"/>
                    <a:pt x="286" y="1489"/>
                    <a:pt x="429" y="1703"/>
                  </a:cubicBezTo>
                  <a:lnTo>
                    <a:pt x="1607" y="1048"/>
                  </a:lnTo>
                  <a:lnTo>
                    <a:pt x="2155" y="3048"/>
                  </a:lnTo>
                  <a:lnTo>
                    <a:pt x="1476" y="3727"/>
                  </a:lnTo>
                  <a:cubicBezTo>
                    <a:pt x="1488" y="3751"/>
                    <a:pt x="1500" y="3787"/>
                    <a:pt x="1500" y="3810"/>
                  </a:cubicBezTo>
                  <a:cubicBezTo>
                    <a:pt x="1584" y="4025"/>
                    <a:pt x="1655" y="4215"/>
                    <a:pt x="1738" y="4418"/>
                  </a:cubicBezTo>
                  <a:lnTo>
                    <a:pt x="2727" y="3465"/>
                  </a:lnTo>
                  <a:lnTo>
                    <a:pt x="4691" y="3977"/>
                  </a:lnTo>
                  <a:lnTo>
                    <a:pt x="3620" y="5775"/>
                  </a:lnTo>
                  <a:lnTo>
                    <a:pt x="2322" y="5775"/>
                  </a:lnTo>
                  <a:cubicBezTo>
                    <a:pt x="2429" y="6001"/>
                    <a:pt x="2548" y="6239"/>
                    <a:pt x="2667" y="6466"/>
                  </a:cubicBezTo>
                  <a:lnTo>
                    <a:pt x="3703" y="6466"/>
                  </a:lnTo>
                  <a:lnTo>
                    <a:pt x="4715" y="8180"/>
                  </a:lnTo>
                  <a:lnTo>
                    <a:pt x="3822" y="8418"/>
                  </a:lnTo>
                  <a:cubicBezTo>
                    <a:pt x="3977" y="8621"/>
                    <a:pt x="4108" y="8811"/>
                    <a:pt x="4262" y="9014"/>
                  </a:cubicBezTo>
                  <a:lnTo>
                    <a:pt x="5096" y="8799"/>
                  </a:lnTo>
                  <a:lnTo>
                    <a:pt x="5667" y="8656"/>
                  </a:lnTo>
                  <a:lnTo>
                    <a:pt x="5667" y="8394"/>
                  </a:lnTo>
                  <a:lnTo>
                    <a:pt x="5429" y="8013"/>
                  </a:lnTo>
                  <a:lnTo>
                    <a:pt x="4274" y="6061"/>
                  </a:lnTo>
                  <a:lnTo>
                    <a:pt x="5394" y="4191"/>
                  </a:lnTo>
                  <a:lnTo>
                    <a:pt x="5656" y="3727"/>
                  </a:lnTo>
                  <a:lnTo>
                    <a:pt x="5656" y="3549"/>
                  </a:lnTo>
                  <a:lnTo>
                    <a:pt x="5048" y="3382"/>
                  </a:lnTo>
                  <a:lnTo>
                    <a:pt x="2810" y="2787"/>
                  </a:lnTo>
                  <a:lnTo>
                    <a:pt x="2238" y="691"/>
                  </a:lnTo>
                  <a:lnTo>
                    <a:pt x="2036"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6" name="Google Shape;1186;p30"/>
            <p:cNvSpPr/>
            <p:nvPr/>
          </p:nvSpPr>
          <p:spPr>
            <a:xfrm>
              <a:off x="5932275" y="-1120850"/>
              <a:ext cx="139925" cy="225350"/>
            </a:xfrm>
            <a:custGeom>
              <a:avLst/>
              <a:gdLst/>
              <a:ahLst/>
              <a:cxnLst/>
              <a:rect l="l" t="t" r="r" b="b"/>
              <a:pathLst>
                <a:path w="5597" h="9014" extrusionOk="0">
                  <a:moveTo>
                    <a:pt x="4275" y="1"/>
                  </a:moveTo>
                  <a:cubicBezTo>
                    <a:pt x="4120" y="191"/>
                    <a:pt x="3977" y="394"/>
                    <a:pt x="3822" y="596"/>
                  </a:cubicBezTo>
                  <a:lnTo>
                    <a:pt x="4620" y="799"/>
                  </a:lnTo>
                  <a:lnTo>
                    <a:pt x="3537" y="2608"/>
                  </a:lnTo>
                  <a:lnTo>
                    <a:pt x="2608" y="2608"/>
                  </a:lnTo>
                  <a:cubicBezTo>
                    <a:pt x="2489" y="2835"/>
                    <a:pt x="2382" y="3049"/>
                    <a:pt x="2263" y="3287"/>
                  </a:cubicBezTo>
                  <a:lnTo>
                    <a:pt x="3632" y="3287"/>
                  </a:lnTo>
                  <a:lnTo>
                    <a:pt x="4644" y="5001"/>
                  </a:lnTo>
                  <a:lnTo>
                    <a:pt x="2572" y="5537"/>
                  </a:lnTo>
                  <a:lnTo>
                    <a:pt x="1667" y="4656"/>
                  </a:lnTo>
                  <a:cubicBezTo>
                    <a:pt x="1584" y="4871"/>
                    <a:pt x="1501" y="5073"/>
                    <a:pt x="1429" y="5287"/>
                  </a:cubicBezTo>
                  <a:cubicBezTo>
                    <a:pt x="1417" y="5311"/>
                    <a:pt x="1417" y="5335"/>
                    <a:pt x="1406" y="5359"/>
                  </a:cubicBezTo>
                  <a:lnTo>
                    <a:pt x="2144" y="6085"/>
                  </a:lnTo>
                  <a:lnTo>
                    <a:pt x="1620" y="7990"/>
                  </a:lnTo>
                  <a:lnTo>
                    <a:pt x="417" y="7311"/>
                  </a:lnTo>
                  <a:cubicBezTo>
                    <a:pt x="286" y="7514"/>
                    <a:pt x="132" y="7692"/>
                    <a:pt x="1" y="7859"/>
                  </a:cubicBezTo>
                  <a:lnTo>
                    <a:pt x="1441" y="8657"/>
                  </a:lnTo>
                  <a:lnTo>
                    <a:pt x="2072" y="9014"/>
                  </a:lnTo>
                  <a:lnTo>
                    <a:pt x="2263" y="8335"/>
                  </a:lnTo>
                  <a:lnTo>
                    <a:pt x="2858" y="6156"/>
                  </a:lnTo>
                  <a:lnTo>
                    <a:pt x="5013" y="5597"/>
                  </a:lnTo>
                  <a:lnTo>
                    <a:pt x="5597" y="5442"/>
                  </a:lnTo>
                  <a:lnTo>
                    <a:pt x="5597" y="5192"/>
                  </a:lnTo>
                  <a:lnTo>
                    <a:pt x="5358" y="4811"/>
                  </a:lnTo>
                  <a:lnTo>
                    <a:pt x="4203" y="2858"/>
                  </a:lnTo>
                  <a:lnTo>
                    <a:pt x="5311" y="977"/>
                  </a:lnTo>
                  <a:lnTo>
                    <a:pt x="5585" y="525"/>
                  </a:lnTo>
                  <a:lnTo>
                    <a:pt x="5585" y="346"/>
                  </a:lnTo>
                  <a:lnTo>
                    <a:pt x="4977" y="179"/>
                  </a:lnTo>
                  <a:lnTo>
                    <a:pt x="427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7" name="Google Shape;1187;p30"/>
            <p:cNvSpPr/>
            <p:nvPr/>
          </p:nvSpPr>
          <p:spPr>
            <a:xfrm>
              <a:off x="6389475" y="-894325"/>
              <a:ext cx="311975" cy="305725"/>
            </a:xfrm>
            <a:custGeom>
              <a:avLst/>
              <a:gdLst/>
              <a:ahLst/>
              <a:cxnLst/>
              <a:rect l="l" t="t" r="r" b="b"/>
              <a:pathLst>
                <a:path w="12479" h="12229" extrusionOk="0">
                  <a:moveTo>
                    <a:pt x="4084" y="1084"/>
                  </a:moveTo>
                  <a:lnTo>
                    <a:pt x="5942" y="2132"/>
                  </a:lnTo>
                  <a:lnTo>
                    <a:pt x="5942" y="5299"/>
                  </a:lnTo>
                  <a:lnTo>
                    <a:pt x="3561" y="2989"/>
                  </a:lnTo>
                  <a:lnTo>
                    <a:pt x="4084" y="1084"/>
                  </a:lnTo>
                  <a:close/>
                  <a:moveTo>
                    <a:pt x="8394" y="1048"/>
                  </a:moveTo>
                  <a:lnTo>
                    <a:pt x="8954" y="3048"/>
                  </a:lnTo>
                  <a:lnTo>
                    <a:pt x="6644" y="5299"/>
                  </a:lnTo>
                  <a:lnTo>
                    <a:pt x="6644" y="2025"/>
                  </a:lnTo>
                  <a:lnTo>
                    <a:pt x="8394" y="1048"/>
                  </a:lnTo>
                  <a:close/>
                  <a:moveTo>
                    <a:pt x="3132" y="3525"/>
                  </a:moveTo>
                  <a:lnTo>
                    <a:pt x="5442" y="5775"/>
                  </a:lnTo>
                  <a:lnTo>
                    <a:pt x="2072" y="5775"/>
                  </a:lnTo>
                  <a:lnTo>
                    <a:pt x="1060" y="4061"/>
                  </a:lnTo>
                  <a:lnTo>
                    <a:pt x="3132" y="3525"/>
                  </a:lnTo>
                  <a:close/>
                  <a:moveTo>
                    <a:pt x="9514" y="3465"/>
                  </a:moveTo>
                  <a:lnTo>
                    <a:pt x="11478" y="3977"/>
                  </a:lnTo>
                  <a:lnTo>
                    <a:pt x="10407" y="5775"/>
                  </a:lnTo>
                  <a:lnTo>
                    <a:pt x="7132" y="5775"/>
                  </a:lnTo>
                  <a:lnTo>
                    <a:pt x="9514" y="3465"/>
                  </a:lnTo>
                  <a:close/>
                  <a:moveTo>
                    <a:pt x="10514" y="6466"/>
                  </a:moveTo>
                  <a:lnTo>
                    <a:pt x="11526" y="8168"/>
                  </a:lnTo>
                  <a:lnTo>
                    <a:pt x="9454" y="8704"/>
                  </a:lnTo>
                  <a:lnTo>
                    <a:pt x="7144" y="6466"/>
                  </a:lnTo>
                  <a:close/>
                  <a:moveTo>
                    <a:pt x="5442" y="6466"/>
                  </a:moveTo>
                  <a:lnTo>
                    <a:pt x="3060" y="8763"/>
                  </a:lnTo>
                  <a:lnTo>
                    <a:pt x="1096" y="8263"/>
                  </a:lnTo>
                  <a:lnTo>
                    <a:pt x="2168" y="6466"/>
                  </a:lnTo>
                  <a:close/>
                  <a:moveTo>
                    <a:pt x="6644" y="6954"/>
                  </a:moveTo>
                  <a:lnTo>
                    <a:pt x="9026" y="9264"/>
                  </a:lnTo>
                  <a:lnTo>
                    <a:pt x="8502" y="11169"/>
                  </a:lnTo>
                  <a:lnTo>
                    <a:pt x="6644" y="10121"/>
                  </a:lnTo>
                  <a:lnTo>
                    <a:pt x="6644" y="6954"/>
                  </a:lnTo>
                  <a:close/>
                  <a:moveTo>
                    <a:pt x="5942" y="6942"/>
                  </a:moveTo>
                  <a:lnTo>
                    <a:pt x="5942" y="10216"/>
                  </a:lnTo>
                  <a:lnTo>
                    <a:pt x="4192" y="11192"/>
                  </a:lnTo>
                  <a:lnTo>
                    <a:pt x="3632" y="9180"/>
                  </a:lnTo>
                  <a:lnTo>
                    <a:pt x="5942" y="6942"/>
                  </a:lnTo>
                  <a:close/>
                  <a:moveTo>
                    <a:pt x="8847" y="0"/>
                  </a:moveTo>
                  <a:lnTo>
                    <a:pt x="8216" y="358"/>
                  </a:lnTo>
                  <a:lnTo>
                    <a:pt x="6216" y="1477"/>
                  </a:lnTo>
                  <a:lnTo>
                    <a:pt x="4275" y="393"/>
                  </a:lnTo>
                  <a:lnTo>
                    <a:pt x="3656" y="36"/>
                  </a:lnTo>
                  <a:lnTo>
                    <a:pt x="3453" y="715"/>
                  </a:lnTo>
                  <a:lnTo>
                    <a:pt x="2858" y="2894"/>
                  </a:lnTo>
                  <a:lnTo>
                    <a:pt x="703" y="3453"/>
                  </a:lnTo>
                  <a:lnTo>
                    <a:pt x="1" y="3632"/>
                  </a:lnTo>
                  <a:lnTo>
                    <a:pt x="382" y="4251"/>
                  </a:lnTo>
                  <a:lnTo>
                    <a:pt x="1536" y="6192"/>
                  </a:lnTo>
                  <a:lnTo>
                    <a:pt x="417" y="8073"/>
                  </a:lnTo>
                  <a:lnTo>
                    <a:pt x="48" y="8680"/>
                  </a:lnTo>
                  <a:lnTo>
                    <a:pt x="751" y="8859"/>
                  </a:lnTo>
                  <a:lnTo>
                    <a:pt x="2977" y="9442"/>
                  </a:lnTo>
                  <a:lnTo>
                    <a:pt x="3561" y="11538"/>
                  </a:lnTo>
                  <a:lnTo>
                    <a:pt x="3751" y="12228"/>
                  </a:lnTo>
                  <a:lnTo>
                    <a:pt x="4382" y="11871"/>
                  </a:lnTo>
                  <a:lnTo>
                    <a:pt x="6394" y="10752"/>
                  </a:lnTo>
                  <a:lnTo>
                    <a:pt x="8323" y="11835"/>
                  </a:lnTo>
                  <a:lnTo>
                    <a:pt x="8954" y="12192"/>
                  </a:lnTo>
                  <a:lnTo>
                    <a:pt x="9145" y="11514"/>
                  </a:lnTo>
                  <a:lnTo>
                    <a:pt x="9740" y="9335"/>
                  </a:lnTo>
                  <a:lnTo>
                    <a:pt x="11895" y="8775"/>
                  </a:lnTo>
                  <a:lnTo>
                    <a:pt x="12478" y="8621"/>
                  </a:lnTo>
                  <a:lnTo>
                    <a:pt x="12478" y="8371"/>
                  </a:lnTo>
                  <a:lnTo>
                    <a:pt x="12240" y="7978"/>
                  </a:lnTo>
                  <a:lnTo>
                    <a:pt x="11073" y="6037"/>
                  </a:lnTo>
                  <a:lnTo>
                    <a:pt x="12193" y="4156"/>
                  </a:lnTo>
                  <a:lnTo>
                    <a:pt x="12466" y="3691"/>
                  </a:lnTo>
                  <a:lnTo>
                    <a:pt x="12466" y="3513"/>
                  </a:lnTo>
                  <a:lnTo>
                    <a:pt x="11847" y="3346"/>
                  </a:lnTo>
                  <a:lnTo>
                    <a:pt x="9621" y="2787"/>
                  </a:lnTo>
                  <a:lnTo>
                    <a:pt x="9037" y="691"/>
                  </a:lnTo>
                  <a:lnTo>
                    <a:pt x="8847"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8" name="Google Shape;1188;p30"/>
            <p:cNvSpPr/>
            <p:nvPr/>
          </p:nvSpPr>
          <p:spPr>
            <a:xfrm>
              <a:off x="6389475" y="-1200025"/>
              <a:ext cx="311675" cy="305425"/>
            </a:xfrm>
            <a:custGeom>
              <a:avLst/>
              <a:gdLst/>
              <a:ahLst/>
              <a:cxnLst/>
              <a:rect l="l" t="t" r="r" b="b"/>
              <a:pathLst>
                <a:path w="12467" h="12217" extrusionOk="0">
                  <a:moveTo>
                    <a:pt x="4084" y="1072"/>
                  </a:moveTo>
                  <a:lnTo>
                    <a:pt x="5942" y="2108"/>
                  </a:lnTo>
                  <a:lnTo>
                    <a:pt x="5942" y="5275"/>
                  </a:lnTo>
                  <a:lnTo>
                    <a:pt x="3561" y="2977"/>
                  </a:lnTo>
                  <a:lnTo>
                    <a:pt x="4084" y="1072"/>
                  </a:lnTo>
                  <a:close/>
                  <a:moveTo>
                    <a:pt x="8394" y="1037"/>
                  </a:moveTo>
                  <a:lnTo>
                    <a:pt x="8954" y="3049"/>
                  </a:lnTo>
                  <a:lnTo>
                    <a:pt x="6644" y="5299"/>
                  </a:lnTo>
                  <a:lnTo>
                    <a:pt x="6644" y="2025"/>
                  </a:lnTo>
                  <a:lnTo>
                    <a:pt x="8394" y="1037"/>
                  </a:lnTo>
                  <a:close/>
                  <a:moveTo>
                    <a:pt x="3132" y="3525"/>
                  </a:moveTo>
                  <a:lnTo>
                    <a:pt x="5442" y="5775"/>
                  </a:lnTo>
                  <a:lnTo>
                    <a:pt x="2072" y="5775"/>
                  </a:lnTo>
                  <a:lnTo>
                    <a:pt x="1060" y="4061"/>
                  </a:lnTo>
                  <a:lnTo>
                    <a:pt x="3132" y="3525"/>
                  </a:lnTo>
                  <a:close/>
                  <a:moveTo>
                    <a:pt x="9514" y="3466"/>
                  </a:moveTo>
                  <a:lnTo>
                    <a:pt x="11478" y="3966"/>
                  </a:lnTo>
                  <a:lnTo>
                    <a:pt x="10407" y="5775"/>
                  </a:lnTo>
                  <a:lnTo>
                    <a:pt x="7132" y="5775"/>
                  </a:lnTo>
                  <a:lnTo>
                    <a:pt x="9514" y="3466"/>
                  </a:lnTo>
                  <a:close/>
                  <a:moveTo>
                    <a:pt x="10514" y="6454"/>
                  </a:moveTo>
                  <a:lnTo>
                    <a:pt x="11526" y="8168"/>
                  </a:lnTo>
                  <a:lnTo>
                    <a:pt x="9454" y="8704"/>
                  </a:lnTo>
                  <a:lnTo>
                    <a:pt x="7144" y="6454"/>
                  </a:lnTo>
                  <a:close/>
                  <a:moveTo>
                    <a:pt x="5442" y="6454"/>
                  </a:moveTo>
                  <a:lnTo>
                    <a:pt x="3060" y="8764"/>
                  </a:lnTo>
                  <a:lnTo>
                    <a:pt x="1096" y="8252"/>
                  </a:lnTo>
                  <a:lnTo>
                    <a:pt x="2168" y="6454"/>
                  </a:lnTo>
                  <a:close/>
                  <a:moveTo>
                    <a:pt x="6644" y="6942"/>
                  </a:moveTo>
                  <a:lnTo>
                    <a:pt x="9026" y="9252"/>
                  </a:lnTo>
                  <a:lnTo>
                    <a:pt x="8502" y="11157"/>
                  </a:lnTo>
                  <a:lnTo>
                    <a:pt x="6644" y="10121"/>
                  </a:lnTo>
                  <a:lnTo>
                    <a:pt x="6644" y="6942"/>
                  </a:lnTo>
                  <a:close/>
                  <a:moveTo>
                    <a:pt x="5942" y="6930"/>
                  </a:moveTo>
                  <a:lnTo>
                    <a:pt x="5942" y="10204"/>
                  </a:lnTo>
                  <a:lnTo>
                    <a:pt x="4192" y="11193"/>
                  </a:lnTo>
                  <a:lnTo>
                    <a:pt x="3632" y="9181"/>
                  </a:lnTo>
                  <a:lnTo>
                    <a:pt x="5942" y="6930"/>
                  </a:lnTo>
                  <a:close/>
                  <a:moveTo>
                    <a:pt x="8847" y="1"/>
                  </a:moveTo>
                  <a:lnTo>
                    <a:pt x="8216" y="358"/>
                  </a:lnTo>
                  <a:lnTo>
                    <a:pt x="6216" y="1465"/>
                  </a:lnTo>
                  <a:lnTo>
                    <a:pt x="4275" y="382"/>
                  </a:lnTo>
                  <a:lnTo>
                    <a:pt x="3656" y="25"/>
                  </a:lnTo>
                  <a:lnTo>
                    <a:pt x="3453" y="715"/>
                  </a:lnTo>
                  <a:lnTo>
                    <a:pt x="2858" y="2882"/>
                  </a:lnTo>
                  <a:lnTo>
                    <a:pt x="703" y="3454"/>
                  </a:lnTo>
                  <a:lnTo>
                    <a:pt x="1" y="3632"/>
                  </a:lnTo>
                  <a:lnTo>
                    <a:pt x="358" y="4239"/>
                  </a:lnTo>
                  <a:lnTo>
                    <a:pt x="1525" y="6192"/>
                  </a:lnTo>
                  <a:lnTo>
                    <a:pt x="405" y="8061"/>
                  </a:lnTo>
                  <a:lnTo>
                    <a:pt x="36" y="8680"/>
                  </a:lnTo>
                  <a:lnTo>
                    <a:pt x="739" y="8847"/>
                  </a:lnTo>
                  <a:lnTo>
                    <a:pt x="2965" y="9431"/>
                  </a:lnTo>
                  <a:lnTo>
                    <a:pt x="3549" y="11526"/>
                  </a:lnTo>
                  <a:lnTo>
                    <a:pt x="3739" y="12217"/>
                  </a:lnTo>
                  <a:lnTo>
                    <a:pt x="4370" y="11859"/>
                  </a:lnTo>
                  <a:lnTo>
                    <a:pt x="6370" y="10740"/>
                  </a:lnTo>
                  <a:lnTo>
                    <a:pt x="8311" y="11836"/>
                  </a:lnTo>
                  <a:lnTo>
                    <a:pt x="8930" y="12193"/>
                  </a:lnTo>
                  <a:lnTo>
                    <a:pt x="9133" y="11502"/>
                  </a:lnTo>
                  <a:lnTo>
                    <a:pt x="9728" y="9323"/>
                  </a:lnTo>
                  <a:lnTo>
                    <a:pt x="11883" y="8764"/>
                  </a:lnTo>
                  <a:lnTo>
                    <a:pt x="12466" y="8609"/>
                  </a:lnTo>
                  <a:lnTo>
                    <a:pt x="12466" y="8359"/>
                  </a:lnTo>
                  <a:lnTo>
                    <a:pt x="12228" y="7978"/>
                  </a:lnTo>
                  <a:lnTo>
                    <a:pt x="11061" y="6025"/>
                  </a:lnTo>
                  <a:lnTo>
                    <a:pt x="12181" y="4144"/>
                  </a:lnTo>
                  <a:lnTo>
                    <a:pt x="12466" y="3704"/>
                  </a:lnTo>
                  <a:lnTo>
                    <a:pt x="12466" y="3525"/>
                  </a:lnTo>
                  <a:lnTo>
                    <a:pt x="11847" y="3358"/>
                  </a:lnTo>
                  <a:lnTo>
                    <a:pt x="9621" y="2775"/>
                  </a:lnTo>
                  <a:lnTo>
                    <a:pt x="9037" y="679"/>
                  </a:lnTo>
                  <a:lnTo>
                    <a:pt x="8847"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9" name="Google Shape;1189;p30"/>
            <p:cNvSpPr/>
            <p:nvPr/>
          </p:nvSpPr>
          <p:spPr>
            <a:xfrm>
              <a:off x="6071875" y="-894025"/>
              <a:ext cx="314650" cy="305725"/>
            </a:xfrm>
            <a:custGeom>
              <a:avLst/>
              <a:gdLst/>
              <a:ahLst/>
              <a:cxnLst/>
              <a:rect l="l" t="t" r="r" b="b"/>
              <a:pathLst>
                <a:path w="12586" h="12229" extrusionOk="0">
                  <a:moveTo>
                    <a:pt x="4096" y="1072"/>
                  </a:moveTo>
                  <a:lnTo>
                    <a:pt x="5954" y="2120"/>
                  </a:lnTo>
                  <a:lnTo>
                    <a:pt x="5954" y="5287"/>
                  </a:lnTo>
                  <a:lnTo>
                    <a:pt x="3572" y="2977"/>
                  </a:lnTo>
                  <a:lnTo>
                    <a:pt x="4096" y="1072"/>
                  </a:lnTo>
                  <a:close/>
                  <a:moveTo>
                    <a:pt x="8406" y="1036"/>
                  </a:moveTo>
                  <a:lnTo>
                    <a:pt x="8954" y="3036"/>
                  </a:lnTo>
                  <a:lnTo>
                    <a:pt x="6656" y="5287"/>
                  </a:lnTo>
                  <a:lnTo>
                    <a:pt x="6656" y="2013"/>
                  </a:lnTo>
                  <a:lnTo>
                    <a:pt x="8406" y="1036"/>
                  </a:lnTo>
                  <a:close/>
                  <a:moveTo>
                    <a:pt x="3144" y="3513"/>
                  </a:moveTo>
                  <a:lnTo>
                    <a:pt x="5442" y="5763"/>
                  </a:lnTo>
                  <a:lnTo>
                    <a:pt x="2084" y="5763"/>
                  </a:lnTo>
                  <a:lnTo>
                    <a:pt x="1072" y="4049"/>
                  </a:lnTo>
                  <a:lnTo>
                    <a:pt x="3144" y="3513"/>
                  </a:lnTo>
                  <a:close/>
                  <a:moveTo>
                    <a:pt x="9526" y="3453"/>
                  </a:moveTo>
                  <a:lnTo>
                    <a:pt x="11490" y="3965"/>
                  </a:lnTo>
                  <a:lnTo>
                    <a:pt x="10419" y="5763"/>
                  </a:lnTo>
                  <a:lnTo>
                    <a:pt x="7144" y="5763"/>
                  </a:lnTo>
                  <a:lnTo>
                    <a:pt x="9526" y="3453"/>
                  </a:lnTo>
                  <a:close/>
                  <a:moveTo>
                    <a:pt x="10526" y="6454"/>
                  </a:moveTo>
                  <a:lnTo>
                    <a:pt x="11538" y="8156"/>
                  </a:lnTo>
                  <a:lnTo>
                    <a:pt x="9466" y="8692"/>
                  </a:lnTo>
                  <a:lnTo>
                    <a:pt x="7156" y="6454"/>
                  </a:lnTo>
                  <a:close/>
                  <a:moveTo>
                    <a:pt x="5442" y="6454"/>
                  </a:moveTo>
                  <a:lnTo>
                    <a:pt x="3061" y="8751"/>
                  </a:lnTo>
                  <a:lnTo>
                    <a:pt x="1096" y="8251"/>
                  </a:lnTo>
                  <a:lnTo>
                    <a:pt x="2168" y="6454"/>
                  </a:lnTo>
                  <a:close/>
                  <a:moveTo>
                    <a:pt x="6656" y="6942"/>
                  </a:moveTo>
                  <a:lnTo>
                    <a:pt x="9037" y="9252"/>
                  </a:lnTo>
                  <a:lnTo>
                    <a:pt x="8514" y="11157"/>
                  </a:lnTo>
                  <a:lnTo>
                    <a:pt x="6656" y="10109"/>
                  </a:lnTo>
                  <a:lnTo>
                    <a:pt x="6656" y="6942"/>
                  </a:lnTo>
                  <a:close/>
                  <a:moveTo>
                    <a:pt x="5954" y="6930"/>
                  </a:moveTo>
                  <a:lnTo>
                    <a:pt x="5954" y="10204"/>
                  </a:lnTo>
                  <a:lnTo>
                    <a:pt x="4192" y="11180"/>
                  </a:lnTo>
                  <a:lnTo>
                    <a:pt x="3644" y="9168"/>
                  </a:lnTo>
                  <a:lnTo>
                    <a:pt x="5954" y="6930"/>
                  </a:lnTo>
                  <a:close/>
                  <a:moveTo>
                    <a:pt x="8835" y="0"/>
                  </a:moveTo>
                  <a:lnTo>
                    <a:pt x="8216" y="358"/>
                  </a:lnTo>
                  <a:lnTo>
                    <a:pt x="6204" y="1477"/>
                  </a:lnTo>
                  <a:lnTo>
                    <a:pt x="4275" y="393"/>
                  </a:lnTo>
                  <a:lnTo>
                    <a:pt x="3644" y="36"/>
                  </a:lnTo>
                  <a:lnTo>
                    <a:pt x="3453" y="715"/>
                  </a:lnTo>
                  <a:lnTo>
                    <a:pt x="2858" y="2894"/>
                  </a:lnTo>
                  <a:lnTo>
                    <a:pt x="703" y="3453"/>
                  </a:lnTo>
                  <a:lnTo>
                    <a:pt x="1" y="3632"/>
                  </a:lnTo>
                  <a:lnTo>
                    <a:pt x="370" y="4251"/>
                  </a:lnTo>
                  <a:lnTo>
                    <a:pt x="1525" y="6192"/>
                  </a:lnTo>
                  <a:lnTo>
                    <a:pt x="417" y="8073"/>
                  </a:lnTo>
                  <a:lnTo>
                    <a:pt x="36" y="8680"/>
                  </a:lnTo>
                  <a:lnTo>
                    <a:pt x="739" y="8859"/>
                  </a:lnTo>
                  <a:lnTo>
                    <a:pt x="2977" y="9442"/>
                  </a:lnTo>
                  <a:lnTo>
                    <a:pt x="3561" y="11538"/>
                  </a:lnTo>
                  <a:lnTo>
                    <a:pt x="3751" y="12228"/>
                  </a:lnTo>
                  <a:lnTo>
                    <a:pt x="4370" y="11871"/>
                  </a:lnTo>
                  <a:lnTo>
                    <a:pt x="6382" y="10752"/>
                  </a:lnTo>
                  <a:lnTo>
                    <a:pt x="8323" y="11835"/>
                  </a:lnTo>
                  <a:lnTo>
                    <a:pt x="8942" y="12192"/>
                  </a:lnTo>
                  <a:lnTo>
                    <a:pt x="9133" y="11514"/>
                  </a:lnTo>
                  <a:lnTo>
                    <a:pt x="9728" y="9335"/>
                  </a:lnTo>
                  <a:lnTo>
                    <a:pt x="11895" y="8775"/>
                  </a:lnTo>
                  <a:lnTo>
                    <a:pt x="12586" y="8597"/>
                  </a:lnTo>
                  <a:lnTo>
                    <a:pt x="12228" y="7978"/>
                  </a:lnTo>
                  <a:lnTo>
                    <a:pt x="11073" y="6037"/>
                  </a:lnTo>
                  <a:lnTo>
                    <a:pt x="12193" y="4156"/>
                  </a:lnTo>
                  <a:lnTo>
                    <a:pt x="12550" y="3548"/>
                  </a:lnTo>
                  <a:lnTo>
                    <a:pt x="11847" y="3370"/>
                  </a:lnTo>
                  <a:lnTo>
                    <a:pt x="9609" y="2786"/>
                  </a:lnTo>
                  <a:lnTo>
                    <a:pt x="9037" y="691"/>
                  </a:lnTo>
                  <a:lnTo>
                    <a:pt x="883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0" name="Google Shape;1190;p30"/>
            <p:cNvSpPr/>
            <p:nvPr/>
          </p:nvSpPr>
          <p:spPr>
            <a:xfrm>
              <a:off x="6072175" y="-1200025"/>
              <a:ext cx="314950" cy="305425"/>
            </a:xfrm>
            <a:custGeom>
              <a:avLst/>
              <a:gdLst/>
              <a:ahLst/>
              <a:cxnLst/>
              <a:rect l="l" t="t" r="r" b="b"/>
              <a:pathLst>
                <a:path w="12598" h="12217" extrusionOk="0">
                  <a:moveTo>
                    <a:pt x="4084" y="1072"/>
                  </a:moveTo>
                  <a:lnTo>
                    <a:pt x="5942" y="2108"/>
                  </a:lnTo>
                  <a:lnTo>
                    <a:pt x="5942" y="5275"/>
                  </a:lnTo>
                  <a:lnTo>
                    <a:pt x="3560" y="2977"/>
                  </a:lnTo>
                  <a:lnTo>
                    <a:pt x="4084" y="1072"/>
                  </a:lnTo>
                  <a:close/>
                  <a:moveTo>
                    <a:pt x="8394" y="1037"/>
                  </a:moveTo>
                  <a:lnTo>
                    <a:pt x="8942" y="3049"/>
                  </a:lnTo>
                  <a:lnTo>
                    <a:pt x="6644" y="5299"/>
                  </a:lnTo>
                  <a:lnTo>
                    <a:pt x="6644" y="2025"/>
                  </a:lnTo>
                  <a:lnTo>
                    <a:pt x="8394" y="1037"/>
                  </a:lnTo>
                  <a:close/>
                  <a:moveTo>
                    <a:pt x="3132" y="3525"/>
                  </a:moveTo>
                  <a:lnTo>
                    <a:pt x="5430" y="5775"/>
                  </a:lnTo>
                  <a:lnTo>
                    <a:pt x="2072" y="5775"/>
                  </a:lnTo>
                  <a:lnTo>
                    <a:pt x="1060" y="4061"/>
                  </a:lnTo>
                  <a:lnTo>
                    <a:pt x="3132" y="3525"/>
                  </a:lnTo>
                  <a:close/>
                  <a:moveTo>
                    <a:pt x="9514" y="3466"/>
                  </a:moveTo>
                  <a:lnTo>
                    <a:pt x="11478" y="3966"/>
                  </a:lnTo>
                  <a:lnTo>
                    <a:pt x="10407" y="5775"/>
                  </a:lnTo>
                  <a:lnTo>
                    <a:pt x="7132" y="5775"/>
                  </a:lnTo>
                  <a:lnTo>
                    <a:pt x="9514" y="3466"/>
                  </a:lnTo>
                  <a:close/>
                  <a:moveTo>
                    <a:pt x="10514" y="6454"/>
                  </a:moveTo>
                  <a:lnTo>
                    <a:pt x="11526" y="8168"/>
                  </a:lnTo>
                  <a:lnTo>
                    <a:pt x="9454" y="8704"/>
                  </a:lnTo>
                  <a:lnTo>
                    <a:pt x="7144" y="6454"/>
                  </a:lnTo>
                  <a:close/>
                  <a:moveTo>
                    <a:pt x="5430" y="6454"/>
                  </a:moveTo>
                  <a:lnTo>
                    <a:pt x="3049" y="8764"/>
                  </a:lnTo>
                  <a:lnTo>
                    <a:pt x="1084" y="8252"/>
                  </a:lnTo>
                  <a:lnTo>
                    <a:pt x="2156" y="6454"/>
                  </a:lnTo>
                  <a:close/>
                  <a:moveTo>
                    <a:pt x="6644" y="6942"/>
                  </a:moveTo>
                  <a:lnTo>
                    <a:pt x="9025" y="9252"/>
                  </a:lnTo>
                  <a:lnTo>
                    <a:pt x="8502" y="11157"/>
                  </a:lnTo>
                  <a:lnTo>
                    <a:pt x="6644" y="10121"/>
                  </a:lnTo>
                  <a:lnTo>
                    <a:pt x="6644" y="6942"/>
                  </a:lnTo>
                  <a:close/>
                  <a:moveTo>
                    <a:pt x="5942" y="6930"/>
                  </a:moveTo>
                  <a:lnTo>
                    <a:pt x="5942" y="10204"/>
                  </a:lnTo>
                  <a:lnTo>
                    <a:pt x="4180" y="11193"/>
                  </a:lnTo>
                  <a:lnTo>
                    <a:pt x="3632" y="9181"/>
                  </a:lnTo>
                  <a:lnTo>
                    <a:pt x="5942" y="6930"/>
                  </a:lnTo>
                  <a:close/>
                  <a:moveTo>
                    <a:pt x="8847" y="1"/>
                  </a:moveTo>
                  <a:lnTo>
                    <a:pt x="8216" y="358"/>
                  </a:lnTo>
                  <a:lnTo>
                    <a:pt x="6204" y="1465"/>
                  </a:lnTo>
                  <a:lnTo>
                    <a:pt x="4275" y="382"/>
                  </a:lnTo>
                  <a:lnTo>
                    <a:pt x="3644" y="25"/>
                  </a:lnTo>
                  <a:lnTo>
                    <a:pt x="3453" y="715"/>
                  </a:lnTo>
                  <a:lnTo>
                    <a:pt x="2858" y="2882"/>
                  </a:lnTo>
                  <a:lnTo>
                    <a:pt x="703" y="3454"/>
                  </a:lnTo>
                  <a:lnTo>
                    <a:pt x="1" y="3632"/>
                  </a:lnTo>
                  <a:lnTo>
                    <a:pt x="370" y="4239"/>
                  </a:lnTo>
                  <a:lnTo>
                    <a:pt x="1536" y="6192"/>
                  </a:lnTo>
                  <a:lnTo>
                    <a:pt x="417" y="8061"/>
                  </a:lnTo>
                  <a:lnTo>
                    <a:pt x="48" y="8680"/>
                  </a:lnTo>
                  <a:lnTo>
                    <a:pt x="739" y="8859"/>
                  </a:lnTo>
                  <a:lnTo>
                    <a:pt x="2977" y="9431"/>
                  </a:lnTo>
                  <a:lnTo>
                    <a:pt x="3560" y="11538"/>
                  </a:lnTo>
                  <a:lnTo>
                    <a:pt x="3751" y="12217"/>
                  </a:lnTo>
                  <a:lnTo>
                    <a:pt x="4382" y="11859"/>
                  </a:lnTo>
                  <a:lnTo>
                    <a:pt x="6382" y="10740"/>
                  </a:lnTo>
                  <a:lnTo>
                    <a:pt x="8323" y="11836"/>
                  </a:lnTo>
                  <a:lnTo>
                    <a:pt x="8942" y="12193"/>
                  </a:lnTo>
                  <a:lnTo>
                    <a:pt x="9145" y="11502"/>
                  </a:lnTo>
                  <a:lnTo>
                    <a:pt x="9740" y="9335"/>
                  </a:lnTo>
                  <a:lnTo>
                    <a:pt x="11895" y="8764"/>
                  </a:lnTo>
                  <a:lnTo>
                    <a:pt x="12597" y="8585"/>
                  </a:lnTo>
                  <a:lnTo>
                    <a:pt x="12228" y="7978"/>
                  </a:lnTo>
                  <a:lnTo>
                    <a:pt x="11073" y="6025"/>
                  </a:lnTo>
                  <a:lnTo>
                    <a:pt x="12193" y="4156"/>
                  </a:lnTo>
                  <a:lnTo>
                    <a:pt x="12550" y="3537"/>
                  </a:lnTo>
                  <a:lnTo>
                    <a:pt x="11847" y="3358"/>
                  </a:lnTo>
                  <a:lnTo>
                    <a:pt x="9621" y="2775"/>
                  </a:lnTo>
                  <a:lnTo>
                    <a:pt x="9037" y="679"/>
                  </a:lnTo>
                  <a:lnTo>
                    <a:pt x="8847"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1" name="Google Shape;1191;p30"/>
            <p:cNvSpPr/>
            <p:nvPr/>
          </p:nvSpPr>
          <p:spPr>
            <a:xfrm>
              <a:off x="7018425" y="-894325"/>
              <a:ext cx="311675" cy="305725"/>
            </a:xfrm>
            <a:custGeom>
              <a:avLst/>
              <a:gdLst/>
              <a:ahLst/>
              <a:cxnLst/>
              <a:rect l="l" t="t" r="r" b="b"/>
              <a:pathLst>
                <a:path w="12467" h="12229" extrusionOk="0">
                  <a:moveTo>
                    <a:pt x="4072" y="1084"/>
                  </a:moveTo>
                  <a:lnTo>
                    <a:pt x="5942" y="2132"/>
                  </a:lnTo>
                  <a:lnTo>
                    <a:pt x="5942" y="5299"/>
                  </a:lnTo>
                  <a:lnTo>
                    <a:pt x="3560" y="2989"/>
                  </a:lnTo>
                  <a:lnTo>
                    <a:pt x="4072" y="1084"/>
                  </a:lnTo>
                  <a:close/>
                  <a:moveTo>
                    <a:pt x="8394" y="1048"/>
                  </a:moveTo>
                  <a:lnTo>
                    <a:pt x="8942" y="3048"/>
                  </a:lnTo>
                  <a:lnTo>
                    <a:pt x="6632" y="5299"/>
                  </a:lnTo>
                  <a:lnTo>
                    <a:pt x="6632" y="2025"/>
                  </a:lnTo>
                  <a:lnTo>
                    <a:pt x="8394" y="1048"/>
                  </a:lnTo>
                  <a:close/>
                  <a:moveTo>
                    <a:pt x="3120" y="3525"/>
                  </a:moveTo>
                  <a:lnTo>
                    <a:pt x="5430" y="5775"/>
                  </a:lnTo>
                  <a:lnTo>
                    <a:pt x="2072" y="5775"/>
                  </a:lnTo>
                  <a:lnTo>
                    <a:pt x="1060" y="4061"/>
                  </a:lnTo>
                  <a:lnTo>
                    <a:pt x="3120" y="3525"/>
                  </a:lnTo>
                  <a:close/>
                  <a:moveTo>
                    <a:pt x="9514" y="3465"/>
                  </a:moveTo>
                  <a:lnTo>
                    <a:pt x="11478" y="3977"/>
                  </a:lnTo>
                  <a:lnTo>
                    <a:pt x="10407" y="5775"/>
                  </a:lnTo>
                  <a:lnTo>
                    <a:pt x="7132" y="5775"/>
                  </a:lnTo>
                  <a:lnTo>
                    <a:pt x="9514" y="3465"/>
                  </a:lnTo>
                  <a:close/>
                  <a:moveTo>
                    <a:pt x="10502" y="6466"/>
                  </a:moveTo>
                  <a:lnTo>
                    <a:pt x="11514" y="8168"/>
                  </a:lnTo>
                  <a:lnTo>
                    <a:pt x="9454" y="8704"/>
                  </a:lnTo>
                  <a:lnTo>
                    <a:pt x="7144" y="6466"/>
                  </a:lnTo>
                  <a:close/>
                  <a:moveTo>
                    <a:pt x="5430" y="6466"/>
                  </a:moveTo>
                  <a:lnTo>
                    <a:pt x="3048" y="8763"/>
                  </a:lnTo>
                  <a:lnTo>
                    <a:pt x="1084" y="8263"/>
                  </a:lnTo>
                  <a:lnTo>
                    <a:pt x="2156" y="6466"/>
                  </a:lnTo>
                  <a:close/>
                  <a:moveTo>
                    <a:pt x="6632" y="6954"/>
                  </a:moveTo>
                  <a:lnTo>
                    <a:pt x="9014" y="9264"/>
                  </a:lnTo>
                  <a:lnTo>
                    <a:pt x="8502" y="11169"/>
                  </a:lnTo>
                  <a:lnTo>
                    <a:pt x="6632" y="10121"/>
                  </a:lnTo>
                  <a:lnTo>
                    <a:pt x="6632" y="6954"/>
                  </a:lnTo>
                  <a:close/>
                  <a:moveTo>
                    <a:pt x="5942" y="6942"/>
                  </a:moveTo>
                  <a:lnTo>
                    <a:pt x="5942" y="10216"/>
                  </a:lnTo>
                  <a:lnTo>
                    <a:pt x="4180" y="11192"/>
                  </a:lnTo>
                  <a:lnTo>
                    <a:pt x="3632" y="9180"/>
                  </a:lnTo>
                  <a:lnTo>
                    <a:pt x="5942" y="6942"/>
                  </a:lnTo>
                  <a:close/>
                  <a:moveTo>
                    <a:pt x="8835" y="0"/>
                  </a:moveTo>
                  <a:lnTo>
                    <a:pt x="8216" y="358"/>
                  </a:lnTo>
                  <a:lnTo>
                    <a:pt x="6204" y="1477"/>
                  </a:lnTo>
                  <a:lnTo>
                    <a:pt x="4275" y="393"/>
                  </a:lnTo>
                  <a:lnTo>
                    <a:pt x="3644" y="36"/>
                  </a:lnTo>
                  <a:lnTo>
                    <a:pt x="3453" y="715"/>
                  </a:lnTo>
                  <a:lnTo>
                    <a:pt x="2858" y="2894"/>
                  </a:lnTo>
                  <a:lnTo>
                    <a:pt x="703" y="3453"/>
                  </a:lnTo>
                  <a:lnTo>
                    <a:pt x="0" y="3632"/>
                  </a:lnTo>
                  <a:lnTo>
                    <a:pt x="370" y="4251"/>
                  </a:lnTo>
                  <a:lnTo>
                    <a:pt x="1536" y="6192"/>
                  </a:lnTo>
                  <a:lnTo>
                    <a:pt x="417" y="8073"/>
                  </a:lnTo>
                  <a:lnTo>
                    <a:pt x="48" y="8680"/>
                  </a:lnTo>
                  <a:lnTo>
                    <a:pt x="739" y="8859"/>
                  </a:lnTo>
                  <a:lnTo>
                    <a:pt x="2977" y="9442"/>
                  </a:lnTo>
                  <a:lnTo>
                    <a:pt x="3560" y="11538"/>
                  </a:lnTo>
                  <a:lnTo>
                    <a:pt x="3751" y="12228"/>
                  </a:lnTo>
                  <a:lnTo>
                    <a:pt x="4370" y="11871"/>
                  </a:lnTo>
                  <a:lnTo>
                    <a:pt x="6382" y="10752"/>
                  </a:lnTo>
                  <a:lnTo>
                    <a:pt x="8323" y="11835"/>
                  </a:lnTo>
                  <a:lnTo>
                    <a:pt x="8942" y="12192"/>
                  </a:lnTo>
                  <a:lnTo>
                    <a:pt x="9133" y="11514"/>
                  </a:lnTo>
                  <a:lnTo>
                    <a:pt x="9728" y="9335"/>
                  </a:lnTo>
                  <a:lnTo>
                    <a:pt x="11895" y="8775"/>
                  </a:lnTo>
                  <a:lnTo>
                    <a:pt x="12466" y="8621"/>
                  </a:lnTo>
                  <a:lnTo>
                    <a:pt x="12466" y="8371"/>
                  </a:lnTo>
                  <a:lnTo>
                    <a:pt x="12228" y="7978"/>
                  </a:lnTo>
                  <a:lnTo>
                    <a:pt x="11073" y="6037"/>
                  </a:lnTo>
                  <a:lnTo>
                    <a:pt x="12192" y="4156"/>
                  </a:lnTo>
                  <a:lnTo>
                    <a:pt x="12454" y="3691"/>
                  </a:lnTo>
                  <a:lnTo>
                    <a:pt x="12454" y="3513"/>
                  </a:lnTo>
                  <a:lnTo>
                    <a:pt x="11847" y="3346"/>
                  </a:lnTo>
                  <a:lnTo>
                    <a:pt x="9609" y="2787"/>
                  </a:lnTo>
                  <a:lnTo>
                    <a:pt x="9037" y="691"/>
                  </a:lnTo>
                  <a:lnTo>
                    <a:pt x="883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2" name="Google Shape;1192;p30"/>
            <p:cNvSpPr/>
            <p:nvPr/>
          </p:nvSpPr>
          <p:spPr>
            <a:xfrm>
              <a:off x="7018425" y="-1200025"/>
              <a:ext cx="311375" cy="305425"/>
            </a:xfrm>
            <a:custGeom>
              <a:avLst/>
              <a:gdLst/>
              <a:ahLst/>
              <a:cxnLst/>
              <a:rect l="l" t="t" r="r" b="b"/>
              <a:pathLst>
                <a:path w="12455" h="12217" extrusionOk="0">
                  <a:moveTo>
                    <a:pt x="4072" y="1072"/>
                  </a:moveTo>
                  <a:lnTo>
                    <a:pt x="5942" y="2108"/>
                  </a:lnTo>
                  <a:lnTo>
                    <a:pt x="5942" y="5275"/>
                  </a:lnTo>
                  <a:lnTo>
                    <a:pt x="3560" y="2977"/>
                  </a:lnTo>
                  <a:lnTo>
                    <a:pt x="4072" y="1072"/>
                  </a:lnTo>
                  <a:close/>
                  <a:moveTo>
                    <a:pt x="8394" y="1037"/>
                  </a:moveTo>
                  <a:lnTo>
                    <a:pt x="8942" y="3049"/>
                  </a:lnTo>
                  <a:lnTo>
                    <a:pt x="6632" y="5299"/>
                  </a:lnTo>
                  <a:lnTo>
                    <a:pt x="6632" y="2025"/>
                  </a:lnTo>
                  <a:lnTo>
                    <a:pt x="8394" y="1037"/>
                  </a:lnTo>
                  <a:close/>
                  <a:moveTo>
                    <a:pt x="3120" y="3525"/>
                  </a:moveTo>
                  <a:lnTo>
                    <a:pt x="5430" y="5775"/>
                  </a:lnTo>
                  <a:lnTo>
                    <a:pt x="2072" y="5775"/>
                  </a:lnTo>
                  <a:lnTo>
                    <a:pt x="1060" y="4061"/>
                  </a:lnTo>
                  <a:lnTo>
                    <a:pt x="3120" y="3525"/>
                  </a:lnTo>
                  <a:close/>
                  <a:moveTo>
                    <a:pt x="9514" y="3466"/>
                  </a:moveTo>
                  <a:lnTo>
                    <a:pt x="11478" y="3966"/>
                  </a:lnTo>
                  <a:lnTo>
                    <a:pt x="10407" y="5775"/>
                  </a:lnTo>
                  <a:lnTo>
                    <a:pt x="7132" y="5775"/>
                  </a:lnTo>
                  <a:lnTo>
                    <a:pt x="9514" y="3466"/>
                  </a:lnTo>
                  <a:close/>
                  <a:moveTo>
                    <a:pt x="10502" y="6454"/>
                  </a:moveTo>
                  <a:lnTo>
                    <a:pt x="11514" y="8168"/>
                  </a:lnTo>
                  <a:lnTo>
                    <a:pt x="9454" y="8704"/>
                  </a:lnTo>
                  <a:lnTo>
                    <a:pt x="7144" y="6454"/>
                  </a:lnTo>
                  <a:close/>
                  <a:moveTo>
                    <a:pt x="5430" y="6454"/>
                  </a:moveTo>
                  <a:lnTo>
                    <a:pt x="3048" y="8764"/>
                  </a:lnTo>
                  <a:lnTo>
                    <a:pt x="1084" y="8252"/>
                  </a:lnTo>
                  <a:lnTo>
                    <a:pt x="2156" y="6454"/>
                  </a:lnTo>
                  <a:close/>
                  <a:moveTo>
                    <a:pt x="6632" y="6942"/>
                  </a:moveTo>
                  <a:lnTo>
                    <a:pt x="9014" y="9252"/>
                  </a:lnTo>
                  <a:lnTo>
                    <a:pt x="8502" y="11157"/>
                  </a:lnTo>
                  <a:lnTo>
                    <a:pt x="6632" y="10121"/>
                  </a:lnTo>
                  <a:lnTo>
                    <a:pt x="6632" y="6942"/>
                  </a:lnTo>
                  <a:close/>
                  <a:moveTo>
                    <a:pt x="5942" y="6930"/>
                  </a:moveTo>
                  <a:lnTo>
                    <a:pt x="5942" y="10204"/>
                  </a:lnTo>
                  <a:lnTo>
                    <a:pt x="4180" y="11193"/>
                  </a:lnTo>
                  <a:lnTo>
                    <a:pt x="3632" y="9181"/>
                  </a:lnTo>
                  <a:lnTo>
                    <a:pt x="5942" y="6930"/>
                  </a:lnTo>
                  <a:close/>
                  <a:moveTo>
                    <a:pt x="8835" y="1"/>
                  </a:moveTo>
                  <a:lnTo>
                    <a:pt x="8216" y="358"/>
                  </a:lnTo>
                  <a:lnTo>
                    <a:pt x="6204" y="1465"/>
                  </a:lnTo>
                  <a:lnTo>
                    <a:pt x="4275" y="382"/>
                  </a:lnTo>
                  <a:lnTo>
                    <a:pt x="3644" y="25"/>
                  </a:lnTo>
                  <a:lnTo>
                    <a:pt x="3453" y="715"/>
                  </a:lnTo>
                  <a:lnTo>
                    <a:pt x="2858" y="2882"/>
                  </a:lnTo>
                  <a:lnTo>
                    <a:pt x="703" y="3454"/>
                  </a:lnTo>
                  <a:lnTo>
                    <a:pt x="0" y="3632"/>
                  </a:lnTo>
                  <a:lnTo>
                    <a:pt x="358" y="4239"/>
                  </a:lnTo>
                  <a:lnTo>
                    <a:pt x="1513" y="6192"/>
                  </a:lnTo>
                  <a:lnTo>
                    <a:pt x="405" y="8061"/>
                  </a:lnTo>
                  <a:lnTo>
                    <a:pt x="24" y="8680"/>
                  </a:lnTo>
                  <a:lnTo>
                    <a:pt x="727" y="8847"/>
                  </a:lnTo>
                  <a:lnTo>
                    <a:pt x="2965" y="9431"/>
                  </a:lnTo>
                  <a:lnTo>
                    <a:pt x="3537" y="11526"/>
                  </a:lnTo>
                  <a:lnTo>
                    <a:pt x="3739" y="12217"/>
                  </a:lnTo>
                  <a:lnTo>
                    <a:pt x="4358" y="11859"/>
                  </a:lnTo>
                  <a:lnTo>
                    <a:pt x="6370" y="10740"/>
                  </a:lnTo>
                  <a:lnTo>
                    <a:pt x="8299" y="11836"/>
                  </a:lnTo>
                  <a:lnTo>
                    <a:pt x="8930" y="12193"/>
                  </a:lnTo>
                  <a:lnTo>
                    <a:pt x="9121" y="11502"/>
                  </a:lnTo>
                  <a:lnTo>
                    <a:pt x="9716" y="9323"/>
                  </a:lnTo>
                  <a:lnTo>
                    <a:pt x="11871" y="8764"/>
                  </a:lnTo>
                  <a:lnTo>
                    <a:pt x="12454" y="8609"/>
                  </a:lnTo>
                  <a:lnTo>
                    <a:pt x="12454" y="8359"/>
                  </a:lnTo>
                  <a:lnTo>
                    <a:pt x="12216" y="7978"/>
                  </a:lnTo>
                  <a:lnTo>
                    <a:pt x="11061" y="6025"/>
                  </a:lnTo>
                  <a:lnTo>
                    <a:pt x="12169" y="4144"/>
                  </a:lnTo>
                  <a:lnTo>
                    <a:pt x="12454" y="3704"/>
                  </a:lnTo>
                  <a:lnTo>
                    <a:pt x="12454" y="3525"/>
                  </a:lnTo>
                  <a:lnTo>
                    <a:pt x="11847" y="3358"/>
                  </a:lnTo>
                  <a:lnTo>
                    <a:pt x="9609" y="2775"/>
                  </a:lnTo>
                  <a:lnTo>
                    <a:pt x="9037" y="679"/>
                  </a:lnTo>
                  <a:lnTo>
                    <a:pt x="883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3" name="Google Shape;1193;p30"/>
            <p:cNvSpPr/>
            <p:nvPr/>
          </p:nvSpPr>
          <p:spPr>
            <a:xfrm>
              <a:off x="6700525" y="-894025"/>
              <a:ext cx="314950" cy="305725"/>
            </a:xfrm>
            <a:custGeom>
              <a:avLst/>
              <a:gdLst/>
              <a:ahLst/>
              <a:cxnLst/>
              <a:rect l="l" t="t" r="r" b="b"/>
              <a:pathLst>
                <a:path w="12598" h="12229" extrusionOk="0">
                  <a:moveTo>
                    <a:pt x="4096" y="1072"/>
                  </a:moveTo>
                  <a:lnTo>
                    <a:pt x="5954" y="2120"/>
                  </a:lnTo>
                  <a:lnTo>
                    <a:pt x="5954" y="5287"/>
                  </a:lnTo>
                  <a:lnTo>
                    <a:pt x="3572" y="2977"/>
                  </a:lnTo>
                  <a:lnTo>
                    <a:pt x="4096" y="1072"/>
                  </a:lnTo>
                  <a:close/>
                  <a:moveTo>
                    <a:pt x="8418" y="1036"/>
                  </a:moveTo>
                  <a:lnTo>
                    <a:pt x="8966" y="3036"/>
                  </a:lnTo>
                  <a:lnTo>
                    <a:pt x="6656" y="5287"/>
                  </a:lnTo>
                  <a:lnTo>
                    <a:pt x="6656" y="2013"/>
                  </a:lnTo>
                  <a:lnTo>
                    <a:pt x="8418" y="1036"/>
                  </a:lnTo>
                  <a:close/>
                  <a:moveTo>
                    <a:pt x="3144" y="3513"/>
                  </a:moveTo>
                  <a:lnTo>
                    <a:pt x="5454" y="5763"/>
                  </a:lnTo>
                  <a:lnTo>
                    <a:pt x="2084" y="5763"/>
                  </a:lnTo>
                  <a:lnTo>
                    <a:pt x="1072" y="4049"/>
                  </a:lnTo>
                  <a:lnTo>
                    <a:pt x="3144" y="3513"/>
                  </a:lnTo>
                  <a:close/>
                  <a:moveTo>
                    <a:pt x="9526" y="3453"/>
                  </a:moveTo>
                  <a:lnTo>
                    <a:pt x="11490" y="3965"/>
                  </a:lnTo>
                  <a:lnTo>
                    <a:pt x="10419" y="5763"/>
                  </a:lnTo>
                  <a:lnTo>
                    <a:pt x="7144" y="5763"/>
                  </a:lnTo>
                  <a:lnTo>
                    <a:pt x="9526" y="3453"/>
                  </a:lnTo>
                  <a:close/>
                  <a:moveTo>
                    <a:pt x="10526" y="6454"/>
                  </a:moveTo>
                  <a:lnTo>
                    <a:pt x="11538" y="8156"/>
                  </a:lnTo>
                  <a:lnTo>
                    <a:pt x="9466" y="8692"/>
                  </a:lnTo>
                  <a:lnTo>
                    <a:pt x="7168" y="6454"/>
                  </a:lnTo>
                  <a:close/>
                  <a:moveTo>
                    <a:pt x="5454" y="6454"/>
                  </a:moveTo>
                  <a:lnTo>
                    <a:pt x="3072" y="8751"/>
                  </a:lnTo>
                  <a:lnTo>
                    <a:pt x="1108" y="8251"/>
                  </a:lnTo>
                  <a:lnTo>
                    <a:pt x="2179" y="6454"/>
                  </a:lnTo>
                  <a:close/>
                  <a:moveTo>
                    <a:pt x="6656" y="6942"/>
                  </a:moveTo>
                  <a:lnTo>
                    <a:pt x="9037" y="9252"/>
                  </a:lnTo>
                  <a:lnTo>
                    <a:pt x="8514" y="11157"/>
                  </a:lnTo>
                  <a:lnTo>
                    <a:pt x="6656" y="10109"/>
                  </a:lnTo>
                  <a:lnTo>
                    <a:pt x="6656" y="6942"/>
                  </a:lnTo>
                  <a:close/>
                  <a:moveTo>
                    <a:pt x="5954" y="6930"/>
                  </a:moveTo>
                  <a:lnTo>
                    <a:pt x="5954" y="10204"/>
                  </a:lnTo>
                  <a:lnTo>
                    <a:pt x="4204" y="11180"/>
                  </a:lnTo>
                  <a:lnTo>
                    <a:pt x="3656" y="9168"/>
                  </a:lnTo>
                  <a:lnTo>
                    <a:pt x="5954" y="6930"/>
                  </a:lnTo>
                  <a:close/>
                  <a:moveTo>
                    <a:pt x="8847" y="0"/>
                  </a:moveTo>
                  <a:lnTo>
                    <a:pt x="8216" y="358"/>
                  </a:lnTo>
                  <a:lnTo>
                    <a:pt x="6216" y="1477"/>
                  </a:lnTo>
                  <a:lnTo>
                    <a:pt x="4275" y="393"/>
                  </a:lnTo>
                  <a:lnTo>
                    <a:pt x="3656" y="36"/>
                  </a:lnTo>
                  <a:lnTo>
                    <a:pt x="3453" y="715"/>
                  </a:lnTo>
                  <a:lnTo>
                    <a:pt x="2858" y="2894"/>
                  </a:lnTo>
                  <a:lnTo>
                    <a:pt x="703" y="3453"/>
                  </a:lnTo>
                  <a:lnTo>
                    <a:pt x="1" y="3632"/>
                  </a:lnTo>
                  <a:lnTo>
                    <a:pt x="382" y="4251"/>
                  </a:lnTo>
                  <a:lnTo>
                    <a:pt x="1537" y="6192"/>
                  </a:lnTo>
                  <a:lnTo>
                    <a:pt x="417" y="8073"/>
                  </a:lnTo>
                  <a:lnTo>
                    <a:pt x="48" y="8680"/>
                  </a:lnTo>
                  <a:lnTo>
                    <a:pt x="751" y="8859"/>
                  </a:lnTo>
                  <a:lnTo>
                    <a:pt x="2977" y="9442"/>
                  </a:lnTo>
                  <a:lnTo>
                    <a:pt x="3561" y="11538"/>
                  </a:lnTo>
                  <a:lnTo>
                    <a:pt x="3751" y="12228"/>
                  </a:lnTo>
                  <a:lnTo>
                    <a:pt x="4382" y="11871"/>
                  </a:lnTo>
                  <a:lnTo>
                    <a:pt x="6394" y="10752"/>
                  </a:lnTo>
                  <a:lnTo>
                    <a:pt x="8323" y="11835"/>
                  </a:lnTo>
                  <a:lnTo>
                    <a:pt x="8954" y="12192"/>
                  </a:lnTo>
                  <a:lnTo>
                    <a:pt x="9145" y="11514"/>
                  </a:lnTo>
                  <a:lnTo>
                    <a:pt x="9740" y="9335"/>
                  </a:lnTo>
                  <a:lnTo>
                    <a:pt x="11895" y="8775"/>
                  </a:lnTo>
                  <a:lnTo>
                    <a:pt x="12597" y="8597"/>
                  </a:lnTo>
                  <a:lnTo>
                    <a:pt x="12240" y="7978"/>
                  </a:lnTo>
                  <a:lnTo>
                    <a:pt x="11073" y="6037"/>
                  </a:lnTo>
                  <a:lnTo>
                    <a:pt x="12193" y="4156"/>
                  </a:lnTo>
                  <a:lnTo>
                    <a:pt x="12550" y="3548"/>
                  </a:lnTo>
                  <a:lnTo>
                    <a:pt x="11847" y="3370"/>
                  </a:lnTo>
                  <a:lnTo>
                    <a:pt x="9621" y="2786"/>
                  </a:lnTo>
                  <a:lnTo>
                    <a:pt x="9037" y="691"/>
                  </a:lnTo>
                  <a:lnTo>
                    <a:pt x="8847"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4" name="Google Shape;1194;p30"/>
            <p:cNvSpPr/>
            <p:nvPr/>
          </p:nvSpPr>
          <p:spPr>
            <a:xfrm>
              <a:off x="6700825" y="-1200025"/>
              <a:ext cx="314950" cy="305425"/>
            </a:xfrm>
            <a:custGeom>
              <a:avLst/>
              <a:gdLst/>
              <a:ahLst/>
              <a:cxnLst/>
              <a:rect l="l" t="t" r="r" b="b"/>
              <a:pathLst>
                <a:path w="12598" h="12217" extrusionOk="0">
                  <a:moveTo>
                    <a:pt x="4084" y="1072"/>
                  </a:moveTo>
                  <a:lnTo>
                    <a:pt x="5942" y="2108"/>
                  </a:lnTo>
                  <a:lnTo>
                    <a:pt x="5942" y="5275"/>
                  </a:lnTo>
                  <a:lnTo>
                    <a:pt x="3560" y="2977"/>
                  </a:lnTo>
                  <a:lnTo>
                    <a:pt x="4084" y="1072"/>
                  </a:lnTo>
                  <a:close/>
                  <a:moveTo>
                    <a:pt x="8406" y="1037"/>
                  </a:moveTo>
                  <a:lnTo>
                    <a:pt x="8954" y="3049"/>
                  </a:lnTo>
                  <a:lnTo>
                    <a:pt x="6644" y="5299"/>
                  </a:lnTo>
                  <a:lnTo>
                    <a:pt x="6644" y="2025"/>
                  </a:lnTo>
                  <a:lnTo>
                    <a:pt x="8406" y="1037"/>
                  </a:lnTo>
                  <a:close/>
                  <a:moveTo>
                    <a:pt x="3132" y="3525"/>
                  </a:moveTo>
                  <a:lnTo>
                    <a:pt x="5442" y="5775"/>
                  </a:lnTo>
                  <a:lnTo>
                    <a:pt x="2072" y="5775"/>
                  </a:lnTo>
                  <a:lnTo>
                    <a:pt x="1060" y="4061"/>
                  </a:lnTo>
                  <a:lnTo>
                    <a:pt x="3132" y="3525"/>
                  </a:lnTo>
                  <a:close/>
                  <a:moveTo>
                    <a:pt x="9514" y="3466"/>
                  </a:moveTo>
                  <a:lnTo>
                    <a:pt x="11478" y="3966"/>
                  </a:lnTo>
                  <a:lnTo>
                    <a:pt x="10407" y="5775"/>
                  </a:lnTo>
                  <a:lnTo>
                    <a:pt x="7132" y="5775"/>
                  </a:lnTo>
                  <a:lnTo>
                    <a:pt x="9514" y="3466"/>
                  </a:lnTo>
                  <a:close/>
                  <a:moveTo>
                    <a:pt x="10514" y="6454"/>
                  </a:moveTo>
                  <a:lnTo>
                    <a:pt x="11526" y="8168"/>
                  </a:lnTo>
                  <a:lnTo>
                    <a:pt x="9454" y="8704"/>
                  </a:lnTo>
                  <a:lnTo>
                    <a:pt x="7156" y="6454"/>
                  </a:lnTo>
                  <a:close/>
                  <a:moveTo>
                    <a:pt x="5442" y="6454"/>
                  </a:moveTo>
                  <a:lnTo>
                    <a:pt x="3060" y="8764"/>
                  </a:lnTo>
                  <a:lnTo>
                    <a:pt x="1096" y="8252"/>
                  </a:lnTo>
                  <a:lnTo>
                    <a:pt x="2167" y="6454"/>
                  </a:lnTo>
                  <a:close/>
                  <a:moveTo>
                    <a:pt x="6644" y="6942"/>
                  </a:moveTo>
                  <a:lnTo>
                    <a:pt x="9025" y="9252"/>
                  </a:lnTo>
                  <a:lnTo>
                    <a:pt x="8502" y="11157"/>
                  </a:lnTo>
                  <a:lnTo>
                    <a:pt x="6644" y="10121"/>
                  </a:lnTo>
                  <a:lnTo>
                    <a:pt x="6644" y="6942"/>
                  </a:lnTo>
                  <a:close/>
                  <a:moveTo>
                    <a:pt x="5942" y="6930"/>
                  </a:moveTo>
                  <a:lnTo>
                    <a:pt x="5942" y="10204"/>
                  </a:lnTo>
                  <a:lnTo>
                    <a:pt x="4192" y="11193"/>
                  </a:lnTo>
                  <a:lnTo>
                    <a:pt x="3644" y="9181"/>
                  </a:lnTo>
                  <a:lnTo>
                    <a:pt x="5942" y="6930"/>
                  </a:lnTo>
                  <a:close/>
                  <a:moveTo>
                    <a:pt x="8847" y="1"/>
                  </a:moveTo>
                  <a:lnTo>
                    <a:pt x="8216" y="358"/>
                  </a:lnTo>
                  <a:lnTo>
                    <a:pt x="6216" y="1465"/>
                  </a:lnTo>
                  <a:lnTo>
                    <a:pt x="4275" y="382"/>
                  </a:lnTo>
                  <a:lnTo>
                    <a:pt x="3656" y="25"/>
                  </a:lnTo>
                  <a:lnTo>
                    <a:pt x="3453" y="715"/>
                  </a:lnTo>
                  <a:lnTo>
                    <a:pt x="2858" y="2882"/>
                  </a:lnTo>
                  <a:lnTo>
                    <a:pt x="703" y="3454"/>
                  </a:lnTo>
                  <a:lnTo>
                    <a:pt x="1" y="3632"/>
                  </a:lnTo>
                  <a:lnTo>
                    <a:pt x="382" y="4239"/>
                  </a:lnTo>
                  <a:lnTo>
                    <a:pt x="1536" y="6192"/>
                  </a:lnTo>
                  <a:lnTo>
                    <a:pt x="417" y="8061"/>
                  </a:lnTo>
                  <a:lnTo>
                    <a:pt x="48" y="8680"/>
                  </a:lnTo>
                  <a:lnTo>
                    <a:pt x="751" y="8859"/>
                  </a:lnTo>
                  <a:lnTo>
                    <a:pt x="2977" y="9431"/>
                  </a:lnTo>
                  <a:lnTo>
                    <a:pt x="3560" y="11538"/>
                  </a:lnTo>
                  <a:lnTo>
                    <a:pt x="3751" y="12217"/>
                  </a:lnTo>
                  <a:lnTo>
                    <a:pt x="4382" y="11859"/>
                  </a:lnTo>
                  <a:lnTo>
                    <a:pt x="6394" y="10740"/>
                  </a:lnTo>
                  <a:lnTo>
                    <a:pt x="8323" y="11836"/>
                  </a:lnTo>
                  <a:lnTo>
                    <a:pt x="8954" y="12193"/>
                  </a:lnTo>
                  <a:lnTo>
                    <a:pt x="9145" y="11502"/>
                  </a:lnTo>
                  <a:lnTo>
                    <a:pt x="9740" y="9335"/>
                  </a:lnTo>
                  <a:lnTo>
                    <a:pt x="11895" y="8764"/>
                  </a:lnTo>
                  <a:lnTo>
                    <a:pt x="12597" y="8585"/>
                  </a:lnTo>
                  <a:lnTo>
                    <a:pt x="12240" y="7978"/>
                  </a:lnTo>
                  <a:lnTo>
                    <a:pt x="11085" y="6025"/>
                  </a:lnTo>
                  <a:lnTo>
                    <a:pt x="12193" y="4156"/>
                  </a:lnTo>
                  <a:lnTo>
                    <a:pt x="12550" y="3537"/>
                  </a:lnTo>
                  <a:lnTo>
                    <a:pt x="11859" y="3358"/>
                  </a:lnTo>
                  <a:lnTo>
                    <a:pt x="9621" y="2775"/>
                  </a:lnTo>
                  <a:lnTo>
                    <a:pt x="9037" y="679"/>
                  </a:lnTo>
                  <a:lnTo>
                    <a:pt x="8847"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5" name="Google Shape;1195;p30"/>
            <p:cNvSpPr/>
            <p:nvPr/>
          </p:nvSpPr>
          <p:spPr>
            <a:xfrm>
              <a:off x="7647075" y="-894325"/>
              <a:ext cx="311975" cy="305725"/>
            </a:xfrm>
            <a:custGeom>
              <a:avLst/>
              <a:gdLst/>
              <a:ahLst/>
              <a:cxnLst/>
              <a:rect l="l" t="t" r="r" b="b"/>
              <a:pathLst>
                <a:path w="12479" h="12229" extrusionOk="0">
                  <a:moveTo>
                    <a:pt x="4084" y="1084"/>
                  </a:moveTo>
                  <a:lnTo>
                    <a:pt x="5942" y="2132"/>
                  </a:lnTo>
                  <a:lnTo>
                    <a:pt x="5942" y="5299"/>
                  </a:lnTo>
                  <a:lnTo>
                    <a:pt x="3560" y="2989"/>
                  </a:lnTo>
                  <a:lnTo>
                    <a:pt x="4084" y="1084"/>
                  </a:lnTo>
                  <a:close/>
                  <a:moveTo>
                    <a:pt x="8394" y="1048"/>
                  </a:moveTo>
                  <a:lnTo>
                    <a:pt x="8954" y="3048"/>
                  </a:lnTo>
                  <a:lnTo>
                    <a:pt x="6644" y="5299"/>
                  </a:lnTo>
                  <a:lnTo>
                    <a:pt x="6644" y="2025"/>
                  </a:lnTo>
                  <a:lnTo>
                    <a:pt x="8394" y="1048"/>
                  </a:lnTo>
                  <a:close/>
                  <a:moveTo>
                    <a:pt x="3132" y="3525"/>
                  </a:moveTo>
                  <a:lnTo>
                    <a:pt x="5442" y="5775"/>
                  </a:lnTo>
                  <a:lnTo>
                    <a:pt x="2072" y="5775"/>
                  </a:lnTo>
                  <a:lnTo>
                    <a:pt x="1060" y="4061"/>
                  </a:lnTo>
                  <a:lnTo>
                    <a:pt x="3132" y="3525"/>
                  </a:lnTo>
                  <a:close/>
                  <a:moveTo>
                    <a:pt x="9514" y="3465"/>
                  </a:moveTo>
                  <a:lnTo>
                    <a:pt x="11478" y="3977"/>
                  </a:lnTo>
                  <a:lnTo>
                    <a:pt x="10407" y="5775"/>
                  </a:lnTo>
                  <a:lnTo>
                    <a:pt x="7132" y="5775"/>
                  </a:lnTo>
                  <a:lnTo>
                    <a:pt x="9514" y="3465"/>
                  </a:lnTo>
                  <a:close/>
                  <a:moveTo>
                    <a:pt x="10514" y="6466"/>
                  </a:moveTo>
                  <a:lnTo>
                    <a:pt x="11526" y="8168"/>
                  </a:lnTo>
                  <a:lnTo>
                    <a:pt x="9454" y="8704"/>
                  </a:lnTo>
                  <a:lnTo>
                    <a:pt x="7144" y="6466"/>
                  </a:lnTo>
                  <a:close/>
                  <a:moveTo>
                    <a:pt x="5442" y="6466"/>
                  </a:moveTo>
                  <a:lnTo>
                    <a:pt x="3060" y="8763"/>
                  </a:lnTo>
                  <a:lnTo>
                    <a:pt x="1096" y="8263"/>
                  </a:lnTo>
                  <a:lnTo>
                    <a:pt x="2167" y="6466"/>
                  </a:lnTo>
                  <a:close/>
                  <a:moveTo>
                    <a:pt x="6644" y="6954"/>
                  </a:moveTo>
                  <a:lnTo>
                    <a:pt x="9025" y="9264"/>
                  </a:lnTo>
                  <a:lnTo>
                    <a:pt x="8502" y="11169"/>
                  </a:lnTo>
                  <a:lnTo>
                    <a:pt x="6644" y="10121"/>
                  </a:lnTo>
                  <a:lnTo>
                    <a:pt x="6644" y="6954"/>
                  </a:lnTo>
                  <a:close/>
                  <a:moveTo>
                    <a:pt x="5942" y="6942"/>
                  </a:moveTo>
                  <a:lnTo>
                    <a:pt x="5942" y="10216"/>
                  </a:lnTo>
                  <a:lnTo>
                    <a:pt x="4191" y="11192"/>
                  </a:lnTo>
                  <a:lnTo>
                    <a:pt x="3632" y="9180"/>
                  </a:lnTo>
                  <a:lnTo>
                    <a:pt x="5942" y="6942"/>
                  </a:lnTo>
                  <a:close/>
                  <a:moveTo>
                    <a:pt x="8847" y="0"/>
                  </a:moveTo>
                  <a:lnTo>
                    <a:pt x="8216" y="358"/>
                  </a:lnTo>
                  <a:lnTo>
                    <a:pt x="6216" y="1477"/>
                  </a:lnTo>
                  <a:lnTo>
                    <a:pt x="4275" y="393"/>
                  </a:lnTo>
                  <a:lnTo>
                    <a:pt x="3656" y="36"/>
                  </a:lnTo>
                  <a:lnTo>
                    <a:pt x="3453" y="715"/>
                  </a:lnTo>
                  <a:lnTo>
                    <a:pt x="2858" y="2894"/>
                  </a:lnTo>
                  <a:lnTo>
                    <a:pt x="703" y="3453"/>
                  </a:lnTo>
                  <a:lnTo>
                    <a:pt x="0" y="3632"/>
                  </a:lnTo>
                  <a:lnTo>
                    <a:pt x="381" y="4251"/>
                  </a:lnTo>
                  <a:lnTo>
                    <a:pt x="1536" y="6192"/>
                  </a:lnTo>
                  <a:lnTo>
                    <a:pt x="417" y="8073"/>
                  </a:lnTo>
                  <a:lnTo>
                    <a:pt x="48" y="8680"/>
                  </a:lnTo>
                  <a:lnTo>
                    <a:pt x="751" y="8859"/>
                  </a:lnTo>
                  <a:lnTo>
                    <a:pt x="2977" y="9442"/>
                  </a:lnTo>
                  <a:lnTo>
                    <a:pt x="3560" y="11538"/>
                  </a:lnTo>
                  <a:lnTo>
                    <a:pt x="3751" y="12228"/>
                  </a:lnTo>
                  <a:lnTo>
                    <a:pt x="4382" y="11871"/>
                  </a:lnTo>
                  <a:lnTo>
                    <a:pt x="6394" y="10752"/>
                  </a:lnTo>
                  <a:lnTo>
                    <a:pt x="8323" y="11835"/>
                  </a:lnTo>
                  <a:lnTo>
                    <a:pt x="8954" y="12192"/>
                  </a:lnTo>
                  <a:lnTo>
                    <a:pt x="9144" y="11514"/>
                  </a:lnTo>
                  <a:lnTo>
                    <a:pt x="9740" y="9335"/>
                  </a:lnTo>
                  <a:lnTo>
                    <a:pt x="11895" y="8775"/>
                  </a:lnTo>
                  <a:lnTo>
                    <a:pt x="12478" y="8621"/>
                  </a:lnTo>
                  <a:lnTo>
                    <a:pt x="12478" y="8371"/>
                  </a:lnTo>
                  <a:lnTo>
                    <a:pt x="12240" y="7978"/>
                  </a:lnTo>
                  <a:lnTo>
                    <a:pt x="11073" y="6037"/>
                  </a:lnTo>
                  <a:lnTo>
                    <a:pt x="12192" y="4156"/>
                  </a:lnTo>
                  <a:lnTo>
                    <a:pt x="12466" y="3691"/>
                  </a:lnTo>
                  <a:lnTo>
                    <a:pt x="12466" y="3513"/>
                  </a:lnTo>
                  <a:lnTo>
                    <a:pt x="11847" y="3346"/>
                  </a:lnTo>
                  <a:lnTo>
                    <a:pt x="9621" y="2787"/>
                  </a:lnTo>
                  <a:lnTo>
                    <a:pt x="9037" y="691"/>
                  </a:lnTo>
                  <a:lnTo>
                    <a:pt x="8847"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6" name="Google Shape;1196;p30"/>
            <p:cNvSpPr/>
            <p:nvPr/>
          </p:nvSpPr>
          <p:spPr>
            <a:xfrm>
              <a:off x="7647075" y="-1200025"/>
              <a:ext cx="311675" cy="305425"/>
            </a:xfrm>
            <a:custGeom>
              <a:avLst/>
              <a:gdLst/>
              <a:ahLst/>
              <a:cxnLst/>
              <a:rect l="l" t="t" r="r" b="b"/>
              <a:pathLst>
                <a:path w="12467" h="12217" extrusionOk="0">
                  <a:moveTo>
                    <a:pt x="4084" y="1072"/>
                  </a:moveTo>
                  <a:lnTo>
                    <a:pt x="5942" y="2108"/>
                  </a:lnTo>
                  <a:lnTo>
                    <a:pt x="5942" y="5275"/>
                  </a:lnTo>
                  <a:lnTo>
                    <a:pt x="3560" y="2977"/>
                  </a:lnTo>
                  <a:lnTo>
                    <a:pt x="4084" y="1072"/>
                  </a:lnTo>
                  <a:close/>
                  <a:moveTo>
                    <a:pt x="8394" y="1037"/>
                  </a:moveTo>
                  <a:lnTo>
                    <a:pt x="8954" y="3049"/>
                  </a:lnTo>
                  <a:lnTo>
                    <a:pt x="6644" y="5299"/>
                  </a:lnTo>
                  <a:lnTo>
                    <a:pt x="6644" y="2025"/>
                  </a:lnTo>
                  <a:lnTo>
                    <a:pt x="8394" y="1037"/>
                  </a:lnTo>
                  <a:close/>
                  <a:moveTo>
                    <a:pt x="3132" y="3525"/>
                  </a:moveTo>
                  <a:lnTo>
                    <a:pt x="5442" y="5775"/>
                  </a:lnTo>
                  <a:lnTo>
                    <a:pt x="2072" y="5775"/>
                  </a:lnTo>
                  <a:lnTo>
                    <a:pt x="1060" y="4061"/>
                  </a:lnTo>
                  <a:lnTo>
                    <a:pt x="3132" y="3525"/>
                  </a:lnTo>
                  <a:close/>
                  <a:moveTo>
                    <a:pt x="9514" y="3466"/>
                  </a:moveTo>
                  <a:lnTo>
                    <a:pt x="11478" y="3966"/>
                  </a:lnTo>
                  <a:lnTo>
                    <a:pt x="10407" y="5775"/>
                  </a:lnTo>
                  <a:lnTo>
                    <a:pt x="7132" y="5775"/>
                  </a:lnTo>
                  <a:lnTo>
                    <a:pt x="9514" y="3466"/>
                  </a:lnTo>
                  <a:close/>
                  <a:moveTo>
                    <a:pt x="10514" y="6454"/>
                  </a:moveTo>
                  <a:lnTo>
                    <a:pt x="11526" y="8168"/>
                  </a:lnTo>
                  <a:lnTo>
                    <a:pt x="9454" y="8704"/>
                  </a:lnTo>
                  <a:lnTo>
                    <a:pt x="7144" y="6454"/>
                  </a:lnTo>
                  <a:close/>
                  <a:moveTo>
                    <a:pt x="5442" y="6454"/>
                  </a:moveTo>
                  <a:lnTo>
                    <a:pt x="3060" y="8764"/>
                  </a:lnTo>
                  <a:lnTo>
                    <a:pt x="1096" y="8252"/>
                  </a:lnTo>
                  <a:lnTo>
                    <a:pt x="2167" y="6454"/>
                  </a:lnTo>
                  <a:close/>
                  <a:moveTo>
                    <a:pt x="6644" y="6942"/>
                  </a:moveTo>
                  <a:lnTo>
                    <a:pt x="9025" y="9252"/>
                  </a:lnTo>
                  <a:lnTo>
                    <a:pt x="8502" y="11157"/>
                  </a:lnTo>
                  <a:lnTo>
                    <a:pt x="6644" y="10121"/>
                  </a:lnTo>
                  <a:lnTo>
                    <a:pt x="6644" y="6942"/>
                  </a:lnTo>
                  <a:close/>
                  <a:moveTo>
                    <a:pt x="5942" y="6930"/>
                  </a:moveTo>
                  <a:lnTo>
                    <a:pt x="5942" y="10204"/>
                  </a:lnTo>
                  <a:lnTo>
                    <a:pt x="4191" y="11193"/>
                  </a:lnTo>
                  <a:lnTo>
                    <a:pt x="3632" y="9181"/>
                  </a:lnTo>
                  <a:lnTo>
                    <a:pt x="5942" y="6930"/>
                  </a:lnTo>
                  <a:close/>
                  <a:moveTo>
                    <a:pt x="8847" y="1"/>
                  </a:moveTo>
                  <a:lnTo>
                    <a:pt x="8216" y="358"/>
                  </a:lnTo>
                  <a:lnTo>
                    <a:pt x="6204" y="1465"/>
                  </a:lnTo>
                  <a:lnTo>
                    <a:pt x="4275" y="382"/>
                  </a:lnTo>
                  <a:lnTo>
                    <a:pt x="3644" y="25"/>
                  </a:lnTo>
                  <a:lnTo>
                    <a:pt x="3453" y="715"/>
                  </a:lnTo>
                  <a:lnTo>
                    <a:pt x="2858" y="2882"/>
                  </a:lnTo>
                  <a:lnTo>
                    <a:pt x="703" y="3454"/>
                  </a:lnTo>
                  <a:lnTo>
                    <a:pt x="0" y="3632"/>
                  </a:lnTo>
                  <a:lnTo>
                    <a:pt x="358" y="4239"/>
                  </a:lnTo>
                  <a:lnTo>
                    <a:pt x="1524" y="6192"/>
                  </a:lnTo>
                  <a:lnTo>
                    <a:pt x="405" y="8061"/>
                  </a:lnTo>
                  <a:lnTo>
                    <a:pt x="36" y="8680"/>
                  </a:lnTo>
                  <a:lnTo>
                    <a:pt x="727" y="8847"/>
                  </a:lnTo>
                  <a:lnTo>
                    <a:pt x="2965" y="9431"/>
                  </a:lnTo>
                  <a:lnTo>
                    <a:pt x="3549" y="11526"/>
                  </a:lnTo>
                  <a:lnTo>
                    <a:pt x="3739" y="12217"/>
                  </a:lnTo>
                  <a:lnTo>
                    <a:pt x="4370" y="11859"/>
                  </a:lnTo>
                  <a:lnTo>
                    <a:pt x="6370" y="10740"/>
                  </a:lnTo>
                  <a:lnTo>
                    <a:pt x="8311" y="11836"/>
                  </a:lnTo>
                  <a:lnTo>
                    <a:pt x="8930" y="12193"/>
                  </a:lnTo>
                  <a:lnTo>
                    <a:pt x="9133" y="11502"/>
                  </a:lnTo>
                  <a:lnTo>
                    <a:pt x="9728" y="9323"/>
                  </a:lnTo>
                  <a:lnTo>
                    <a:pt x="11883" y="8764"/>
                  </a:lnTo>
                  <a:lnTo>
                    <a:pt x="12466" y="8609"/>
                  </a:lnTo>
                  <a:lnTo>
                    <a:pt x="12466" y="8359"/>
                  </a:lnTo>
                  <a:lnTo>
                    <a:pt x="12228" y="7978"/>
                  </a:lnTo>
                  <a:lnTo>
                    <a:pt x="11061" y="6025"/>
                  </a:lnTo>
                  <a:lnTo>
                    <a:pt x="12181" y="4144"/>
                  </a:lnTo>
                  <a:lnTo>
                    <a:pt x="12466" y="3704"/>
                  </a:lnTo>
                  <a:lnTo>
                    <a:pt x="12466" y="3525"/>
                  </a:lnTo>
                  <a:lnTo>
                    <a:pt x="11847" y="3358"/>
                  </a:lnTo>
                  <a:lnTo>
                    <a:pt x="9621" y="2775"/>
                  </a:lnTo>
                  <a:lnTo>
                    <a:pt x="9037" y="679"/>
                  </a:lnTo>
                  <a:lnTo>
                    <a:pt x="8847"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7" name="Google Shape;1197;p30"/>
            <p:cNvSpPr/>
            <p:nvPr/>
          </p:nvSpPr>
          <p:spPr>
            <a:xfrm>
              <a:off x="7329475" y="-894025"/>
              <a:ext cx="314650" cy="305725"/>
            </a:xfrm>
            <a:custGeom>
              <a:avLst/>
              <a:gdLst/>
              <a:ahLst/>
              <a:cxnLst/>
              <a:rect l="l" t="t" r="r" b="b"/>
              <a:pathLst>
                <a:path w="12586" h="12229" extrusionOk="0">
                  <a:moveTo>
                    <a:pt x="4096" y="1072"/>
                  </a:moveTo>
                  <a:lnTo>
                    <a:pt x="5954" y="2120"/>
                  </a:lnTo>
                  <a:lnTo>
                    <a:pt x="5954" y="5287"/>
                  </a:lnTo>
                  <a:lnTo>
                    <a:pt x="3572" y="2977"/>
                  </a:lnTo>
                  <a:lnTo>
                    <a:pt x="4096" y="1072"/>
                  </a:lnTo>
                  <a:close/>
                  <a:moveTo>
                    <a:pt x="8406" y="1036"/>
                  </a:moveTo>
                  <a:lnTo>
                    <a:pt x="8954" y="3036"/>
                  </a:lnTo>
                  <a:lnTo>
                    <a:pt x="6656" y="5287"/>
                  </a:lnTo>
                  <a:lnTo>
                    <a:pt x="6656" y="2013"/>
                  </a:lnTo>
                  <a:lnTo>
                    <a:pt x="8406" y="1036"/>
                  </a:lnTo>
                  <a:close/>
                  <a:moveTo>
                    <a:pt x="3144" y="3513"/>
                  </a:moveTo>
                  <a:lnTo>
                    <a:pt x="5442" y="5763"/>
                  </a:lnTo>
                  <a:lnTo>
                    <a:pt x="2084" y="5763"/>
                  </a:lnTo>
                  <a:lnTo>
                    <a:pt x="1072" y="4049"/>
                  </a:lnTo>
                  <a:lnTo>
                    <a:pt x="3144" y="3513"/>
                  </a:lnTo>
                  <a:close/>
                  <a:moveTo>
                    <a:pt x="9526" y="3453"/>
                  </a:moveTo>
                  <a:lnTo>
                    <a:pt x="11490" y="3965"/>
                  </a:lnTo>
                  <a:lnTo>
                    <a:pt x="10418" y="5763"/>
                  </a:lnTo>
                  <a:lnTo>
                    <a:pt x="7144" y="5763"/>
                  </a:lnTo>
                  <a:lnTo>
                    <a:pt x="9526" y="3453"/>
                  </a:lnTo>
                  <a:close/>
                  <a:moveTo>
                    <a:pt x="10526" y="6454"/>
                  </a:moveTo>
                  <a:lnTo>
                    <a:pt x="11538" y="8156"/>
                  </a:lnTo>
                  <a:lnTo>
                    <a:pt x="9466" y="8692"/>
                  </a:lnTo>
                  <a:lnTo>
                    <a:pt x="7156" y="6454"/>
                  </a:lnTo>
                  <a:close/>
                  <a:moveTo>
                    <a:pt x="5442" y="6454"/>
                  </a:moveTo>
                  <a:lnTo>
                    <a:pt x="3060" y="8751"/>
                  </a:lnTo>
                  <a:lnTo>
                    <a:pt x="1096" y="8251"/>
                  </a:lnTo>
                  <a:lnTo>
                    <a:pt x="2167" y="6454"/>
                  </a:lnTo>
                  <a:close/>
                  <a:moveTo>
                    <a:pt x="6656" y="6942"/>
                  </a:moveTo>
                  <a:lnTo>
                    <a:pt x="9037" y="9252"/>
                  </a:lnTo>
                  <a:lnTo>
                    <a:pt x="8513" y="11157"/>
                  </a:lnTo>
                  <a:lnTo>
                    <a:pt x="6656" y="10109"/>
                  </a:lnTo>
                  <a:lnTo>
                    <a:pt x="6656" y="6942"/>
                  </a:lnTo>
                  <a:close/>
                  <a:moveTo>
                    <a:pt x="5954" y="6930"/>
                  </a:moveTo>
                  <a:lnTo>
                    <a:pt x="5954" y="10204"/>
                  </a:lnTo>
                  <a:lnTo>
                    <a:pt x="4192" y="11180"/>
                  </a:lnTo>
                  <a:lnTo>
                    <a:pt x="3644" y="9168"/>
                  </a:lnTo>
                  <a:lnTo>
                    <a:pt x="5954" y="6930"/>
                  </a:lnTo>
                  <a:close/>
                  <a:moveTo>
                    <a:pt x="8835" y="0"/>
                  </a:moveTo>
                  <a:lnTo>
                    <a:pt x="8216" y="358"/>
                  </a:lnTo>
                  <a:lnTo>
                    <a:pt x="6204" y="1477"/>
                  </a:lnTo>
                  <a:lnTo>
                    <a:pt x="4275" y="393"/>
                  </a:lnTo>
                  <a:lnTo>
                    <a:pt x="3644" y="36"/>
                  </a:lnTo>
                  <a:lnTo>
                    <a:pt x="3453" y="715"/>
                  </a:lnTo>
                  <a:lnTo>
                    <a:pt x="2858" y="2894"/>
                  </a:lnTo>
                  <a:lnTo>
                    <a:pt x="703" y="3453"/>
                  </a:lnTo>
                  <a:lnTo>
                    <a:pt x="1" y="3632"/>
                  </a:lnTo>
                  <a:lnTo>
                    <a:pt x="370" y="4251"/>
                  </a:lnTo>
                  <a:lnTo>
                    <a:pt x="1525" y="6192"/>
                  </a:lnTo>
                  <a:lnTo>
                    <a:pt x="417" y="8073"/>
                  </a:lnTo>
                  <a:lnTo>
                    <a:pt x="36" y="8680"/>
                  </a:lnTo>
                  <a:lnTo>
                    <a:pt x="739" y="8859"/>
                  </a:lnTo>
                  <a:lnTo>
                    <a:pt x="2977" y="9442"/>
                  </a:lnTo>
                  <a:lnTo>
                    <a:pt x="3560" y="11538"/>
                  </a:lnTo>
                  <a:lnTo>
                    <a:pt x="3751" y="12228"/>
                  </a:lnTo>
                  <a:lnTo>
                    <a:pt x="4370" y="11871"/>
                  </a:lnTo>
                  <a:lnTo>
                    <a:pt x="6382" y="10752"/>
                  </a:lnTo>
                  <a:lnTo>
                    <a:pt x="8323" y="11835"/>
                  </a:lnTo>
                  <a:lnTo>
                    <a:pt x="8942" y="12192"/>
                  </a:lnTo>
                  <a:lnTo>
                    <a:pt x="9133" y="11514"/>
                  </a:lnTo>
                  <a:lnTo>
                    <a:pt x="9728" y="9335"/>
                  </a:lnTo>
                  <a:lnTo>
                    <a:pt x="11895" y="8775"/>
                  </a:lnTo>
                  <a:lnTo>
                    <a:pt x="12585" y="8597"/>
                  </a:lnTo>
                  <a:lnTo>
                    <a:pt x="12228" y="7978"/>
                  </a:lnTo>
                  <a:lnTo>
                    <a:pt x="11073" y="6037"/>
                  </a:lnTo>
                  <a:lnTo>
                    <a:pt x="12193" y="4156"/>
                  </a:lnTo>
                  <a:lnTo>
                    <a:pt x="12550" y="3548"/>
                  </a:lnTo>
                  <a:lnTo>
                    <a:pt x="11847" y="3370"/>
                  </a:lnTo>
                  <a:lnTo>
                    <a:pt x="9609" y="2786"/>
                  </a:lnTo>
                  <a:lnTo>
                    <a:pt x="9037" y="691"/>
                  </a:lnTo>
                  <a:lnTo>
                    <a:pt x="883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8" name="Google Shape;1198;p30"/>
            <p:cNvSpPr/>
            <p:nvPr/>
          </p:nvSpPr>
          <p:spPr>
            <a:xfrm>
              <a:off x="7329775" y="-1200025"/>
              <a:ext cx="314950" cy="305425"/>
            </a:xfrm>
            <a:custGeom>
              <a:avLst/>
              <a:gdLst/>
              <a:ahLst/>
              <a:cxnLst/>
              <a:rect l="l" t="t" r="r" b="b"/>
              <a:pathLst>
                <a:path w="12598" h="12217" extrusionOk="0">
                  <a:moveTo>
                    <a:pt x="4084" y="1072"/>
                  </a:moveTo>
                  <a:lnTo>
                    <a:pt x="5942" y="2108"/>
                  </a:lnTo>
                  <a:lnTo>
                    <a:pt x="5942" y="5275"/>
                  </a:lnTo>
                  <a:lnTo>
                    <a:pt x="3560" y="2977"/>
                  </a:lnTo>
                  <a:lnTo>
                    <a:pt x="4084" y="1072"/>
                  </a:lnTo>
                  <a:close/>
                  <a:moveTo>
                    <a:pt x="8394" y="1037"/>
                  </a:moveTo>
                  <a:lnTo>
                    <a:pt x="8942" y="3049"/>
                  </a:lnTo>
                  <a:lnTo>
                    <a:pt x="6644" y="5299"/>
                  </a:lnTo>
                  <a:lnTo>
                    <a:pt x="6644" y="2025"/>
                  </a:lnTo>
                  <a:lnTo>
                    <a:pt x="8394" y="1037"/>
                  </a:lnTo>
                  <a:close/>
                  <a:moveTo>
                    <a:pt x="3132" y="3525"/>
                  </a:moveTo>
                  <a:lnTo>
                    <a:pt x="5430" y="5775"/>
                  </a:lnTo>
                  <a:lnTo>
                    <a:pt x="2072" y="5775"/>
                  </a:lnTo>
                  <a:lnTo>
                    <a:pt x="1060" y="4061"/>
                  </a:lnTo>
                  <a:lnTo>
                    <a:pt x="3132" y="3525"/>
                  </a:lnTo>
                  <a:close/>
                  <a:moveTo>
                    <a:pt x="9514" y="3466"/>
                  </a:moveTo>
                  <a:lnTo>
                    <a:pt x="11478" y="3966"/>
                  </a:lnTo>
                  <a:lnTo>
                    <a:pt x="10406" y="5775"/>
                  </a:lnTo>
                  <a:lnTo>
                    <a:pt x="7132" y="5775"/>
                  </a:lnTo>
                  <a:lnTo>
                    <a:pt x="9514" y="3466"/>
                  </a:lnTo>
                  <a:close/>
                  <a:moveTo>
                    <a:pt x="10514" y="6454"/>
                  </a:moveTo>
                  <a:lnTo>
                    <a:pt x="11526" y="8168"/>
                  </a:lnTo>
                  <a:lnTo>
                    <a:pt x="9454" y="8704"/>
                  </a:lnTo>
                  <a:lnTo>
                    <a:pt x="7144" y="6454"/>
                  </a:lnTo>
                  <a:close/>
                  <a:moveTo>
                    <a:pt x="5430" y="6454"/>
                  </a:moveTo>
                  <a:lnTo>
                    <a:pt x="3048" y="8764"/>
                  </a:lnTo>
                  <a:lnTo>
                    <a:pt x="1084" y="8252"/>
                  </a:lnTo>
                  <a:lnTo>
                    <a:pt x="2155" y="6454"/>
                  </a:lnTo>
                  <a:close/>
                  <a:moveTo>
                    <a:pt x="6644" y="6942"/>
                  </a:moveTo>
                  <a:lnTo>
                    <a:pt x="9025" y="9252"/>
                  </a:lnTo>
                  <a:lnTo>
                    <a:pt x="8501" y="11157"/>
                  </a:lnTo>
                  <a:lnTo>
                    <a:pt x="6644" y="10121"/>
                  </a:lnTo>
                  <a:lnTo>
                    <a:pt x="6644" y="6942"/>
                  </a:lnTo>
                  <a:close/>
                  <a:moveTo>
                    <a:pt x="5942" y="6930"/>
                  </a:moveTo>
                  <a:lnTo>
                    <a:pt x="5942" y="10204"/>
                  </a:lnTo>
                  <a:lnTo>
                    <a:pt x="4180" y="11193"/>
                  </a:lnTo>
                  <a:lnTo>
                    <a:pt x="3632" y="9181"/>
                  </a:lnTo>
                  <a:lnTo>
                    <a:pt x="5942" y="6930"/>
                  </a:lnTo>
                  <a:close/>
                  <a:moveTo>
                    <a:pt x="8847" y="1"/>
                  </a:moveTo>
                  <a:lnTo>
                    <a:pt x="8216" y="358"/>
                  </a:lnTo>
                  <a:lnTo>
                    <a:pt x="6204" y="1465"/>
                  </a:lnTo>
                  <a:lnTo>
                    <a:pt x="4275" y="382"/>
                  </a:lnTo>
                  <a:lnTo>
                    <a:pt x="3644" y="25"/>
                  </a:lnTo>
                  <a:lnTo>
                    <a:pt x="3453" y="715"/>
                  </a:lnTo>
                  <a:lnTo>
                    <a:pt x="2858" y="2882"/>
                  </a:lnTo>
                  <a:lnTo>
                    <a:pt x="703" y="3454"/>
                  </a:lnTo>
                  <a:lnTo>
                    <a:pt x="0" y="3632"/>
                  </a:lnTo>
                  <a:lnTo>
                    <a:pt x="370" y="4239"/>
                  </a:lnTo>
                  <a:lnTo>
                    <a:pt x="1536" y="6192"/>
                  </a:lnTo>
                  <a:lnTo>
                    <a:pt x="417" y="8061"/>
                  </a:lnTo>
                  <a:lnTo>
                    <a:pt x="48" y="8680"/>
                  </a:lnTo>
                  <a:lnTo>
                    <a:pt x="739" y="8859"/>
                  </a:lnTo>
                  <a:lnTo>
                    <a:pt x="2977" y="9431"/>
                  </a:lnTo>
                  <a:lnTo>
                    <a:pt x="3560" y="11538"/>
                  </a:lnTo>
                  <a:lnTo>
                    <a:pt x="3751" y="12217"/>
                  </a:lnTo>
                  <a:lnTo>
                    <a:pt x="4382" y="11859"/>
                  </a:lnTo>
                  <a:lnTo>
                    <a:pt x="6382" y="10740"/>
                  </a:lnTo>
                  <a:lnTo>
                    <a:pt x="8323" y="11836"/>
                  </a:lnTo>
                  <a:lnTo>
                    <a:pt x="8942" y="12193"/>
                  </a:lnTo>
                  <a:lnTo>
                    <a:pt x="9144" y="11502"/>
                  </a:lnTo>
                  <a:lnTo>
                    <a:pt x="9740" y="9335"/>
                  </a:lnTo>
                  <a:lnTo>
                    <a:pt x="11895" y="8764"/>
                  </a:lnTo>
                  <a:lnTo>
                    <a:pt x="12597" y="8585"/>
                  </a:lnTo>
                  <a:lnTo>
                    <a:pt x="12228" y="7978"/>
                  </a:lnTo>
                  <a:lnTo>
                    <a:pt x="11073" y="6025"/>
                  </a:lnTo>
                  <a:lnTo>
                    <a:pt x="12192" y="4156"/>
                  </a:lnTo>
                  <a:lnTo>
                    <a:pt x="12550" y="3537"/>
                  </a:lnTo>
                  <a:lnTo>
                    <a:pt x="11847" y="3358"/>
                  </a:lnTo>
                  <a:lnTo>
                    <a:pt x="9621" y="2775"/>
                  </a:lnTo>
                  <a:lnTo>
                    <a:pt x="9037" y="679"/>
                  </a:lnTo>
                  <a:lnTo>
                    <a:pt x="8847"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9" name="Google Shape;1199;p30"/>
            <p:cNvSpPr/>
            <p:nvPr/>
          </p:nvSpPr>
          <p:spPr>
            <a:xfrm>
              <a:off x="8276025" y="-894325"/>
              <a:ext cx="311675" cy="305725"/>
            </a:xfrm>
            <a:custGeom>
              <a:avLst/>
              <a:gdLst/>
              <a:ahLst/>
              <a:cxnLst/>
              <a:rect l="l" t="t" r="r" b="b"/>
              <a:pathLst>
                <a:path w="12467" h="12229" extrusionOk="0">
                  <a:moveTo>
                    <a:pt x="4072" y="1084"/>
                  </a:moveTo>
                  <a:lnTo>
                    <a:pt x="5930" y="2132"/>
                  </a:lnTo>
                  <a:lnTo>
                    <a:pt x="5930" y="5299"/>
                  </a:lnTo>
                  <a:lnTo>
                    <a:pt x="3548" y="2989"/>
                  </a:lnTo>
                  <a:lnTo>
                    <a:pt x="4072" y="1084"/>
                  </a:lnTo>
                  <a:close/>
                  <a:moveTo>
                    <a:pt x="8394" y="1048"/>
                  </a:moveTo>
                  <a:lnTo>
                    <a:pt x="8942" y="3048"/>
                  </a:lnTo>
                  <a:lnTo>
                    <a:pt x="6632" y="5299"/>
                  </a:lnTo>
                  <a:lnTo>
                    <a:pt x="6632" y="2025"/>
                  </a:lnTo>
                  <a:lnTo>
                    <a:pt x="8394" y="1048"/>
                  </a:lnTo>
                  <a:close/>
                  <a:moveTo>
                    <a:pt x="3120" y="3525"/>
                  </a:moveTo>
                  <a:lnTo>
                    <a:pt x="5430" y="5775"/>
                  </a:lnTo>
                  <a:lnTo>
                    <a:pt x="2072" y="5775"/>
                  </a:lnTo>
                  <a:lnTo>
                    <a:pt x="1060" y="4061"/>
                  </a:lnTo>
                  <a:lnTo>
                    <a:pt x="3120" y="3525"/>
                  </a:lnTo>
                  <a:close/>
                  <a:moveTo>
                    <a:pt x="9502" y="3465"/>
                  </a:moveTo>
                  <a:lnTo>
                    <a:pt x="11466" y="3977"/>
                  </a:lnTo>
                  <a:lnTo>
                    <a:pt x="10395" y="5775"/>
                  </a:lnTo>
                  <a:lnTo>
                    <a:pt x="7120" y="5775"/>
                  </a:lnTo>
                  <a:lnTo>
                    <a:pt x="9502" y="3465"/>
                  </a:lnTo>
                  <a:close/>
                  <a:moveTo>
                    <a:pt x="10502" y="6466"/>
                  </a:moveTo>
                  <a:lnTo>
                    <a:pt x="11514" y="8168"/>
                  </a:lnTo>
                  <a:lnTo>
                    <a:pt x="9442" y="8704"/>
                  </a:lnTo>
                  <a:lnTo>
                    <a:pt x="7144" y="6466"/>
                  </a:lnTo>
                  <a:close/>
                  <a:moveTo>
                    <a:pt x="5430" y="6466"/>
                  </a:moveTo>
                  <a:lnTo>
                    <a:pt x="3048" y="8763"/>
                  </a:lnTo>
                  <a:lnTo>
                    <a:pt x="1084" y="8263"/>
                  </a:lnTo>
                  <a:lnTo>
                    <a:pt x="2155" y="6466"/>
                  </a:lnTo>
                  <a:close/>
                  <a:moveTo>
                    <a:pt x="6632" y="6954"/>
                  </a:moveTo>
                  <a:lnTo>
                    <a:pt x="9013" y="9264"/>
                  </a:lnTo>
                  <a:lnTo>
                    <a:pt x="8501" y="11169"/>
                  </a:lnTo>
                  <a:lnTo>
                    <a:pt x="6632" y="10121"/>
                  </a:lnTo>
                  <a:lnTo>
                    <a:pt x="6632" y="6954"/>
                  </a:lnTo>
                  <a:close/>
                  <a:moveTo>
                    <a:pt x="5930" y="6942"/>
                  </a:moveTo>
                  <a:lnTo>
                    <a:pt x="5930" y="10216"/>
                  </a:lnTo>
                  <a:lnTo>
                    <a:pt x="4179" y="11192"/>
                  </a:lnTo>
                  <a:lnTo>
                    <a:pt x="3632" y="9180"/>
                  </a:lnTo>
                  <a:lnTo>
                    <a:pt x="5930" y="6942"/>
                  </a:lnTo>
                  <a:close/>
                  <a:moveTo>
                    <a:pt x="8835" y="0"/>
                  </a:moveTo>
                  <a:lnTo>
                    <a:pt x="8216" y="358"/>
                  </a:lnTo>
                  <a:lnTo>
                    <a:pt x="6204" y="1477"/>
                  </a:lnTo>
                  <a:lnTo>
                    <a:pt x="4275" y="393"/>
                  </a:lnTo>
                  <a:lnTo>
                    <a:pt x="3644" y="36"/>
                  </a:lnTo>
                  <a:lnTo>
                    <a:pt x="3453" y="715"/>
                  </a:lnTo>
                  <a:lnTo>
                    <a:pt x="2858" y="2894"/>
                  </a:lnTo>
                  <a:lnTo>
                    <a:pt x="703" y="3453"/>
                  </a:lnTo>
                  <a:lnTo>
                    <a:pt x="0" y="3632"/>
                  </a:lnTo>
                  <a:lnTo>
                    <a:pt x="369" y="4251"/>
                  </a:lnTo>
                  <a:lnTo>
                    <a:pt x="1536" y="6192"/>
                  </a:lnTo>
                  <a:lnTo>
                    <a:pt x="417" y="8073"/>
                  </a:lnTo>
                  <a:lnTo>
                    <a:pt x="48" y="8680"/>
                  </a:lnTo>
                  <a:lnTo>
                    <a:pt x="739" y="8859"/>
                  </a:lnTo>
                  <a:lnTo>
                    <a:pt x="2977" y="9442"/>
                  </a:lnTo>
                  <a:lnTo>
                    <a:pt x="3560" y="11538"/>
                  </a:lnTo>
                  <a:lnTo>
                    <a:pt x="3751" y="12228"/>
                  </a:lnTo>
                  <a:lnTo>
                    <a:pt x="4370" y="11871"/>
                  </a:lnTo>
                  <a:lnTo>
                    <a:pt x="6382" y="10752"/>
                  </a:lnTo>
                  <a:lnTo>
                    <a:pt x="8180" y="11764"/>
                  </a:lnTo>
                  <a:cubicBezTo>
                    <a:pt x="8525" y="11692"/>
                    <a:pt x="8859" y="11550"/>
                    <a:pt x="9180" y="11395"/>
                  </a:cubicBezTo>
                  <a:lnTo>
                    <a:pt x="9752" y="9335"/>
                  </a:lnTo>
                  <a:lnTo>
                    <a:pt x="11907" y="8775"/>
                  </a:lnTo>
                  <a:lnTo>
                    <a:pt x="12133" y="8716"/>
                  </a:lnTo>
                  <a:cubicBezTo>
                    <a:pt x="12228" y="8573"/>
                    <a:pt x="12335" y="8430"/>
                    <a:pt x="12431" y="8275"/>
                  </a:cubicBezTo>
                  <a:lnTo>
                    <a:pt x="12252" y="7966"/>
                  </a:lnTo>
                  <a:lnTo>
                    <a:pt x="11085" y="6013"/>
                  </a:lnTo>
                  <a:lnTo>
                    <a:pt x="12204" y="4144"/>
                  </a:lnTo>
                  <a:lnTo>
                    <a:pt x="12466" y="3680"/>
                  </a:lnTo>
                  <a:lnTo>
                    <a:pt x="12466" y="3501"/>
                  </a:lnTo>
                  <a:lnTo>
                    <a:pt x="11859" y="3334"/>
                  </a:lnTo>
                  <a:lnTo>
                    <a:pt x="9609" y="2787"/>
                  </a:lnTo>
                  <a:lnTo>
                    <a:pt x="9037" y="691"/>
                  </a:lnTo>
                  <a:lnTo>
                    <a:pt x="883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0" name="Google Shape;1200;p30"/>
            <p:cNvSpPr/>
            <p:nvPr/>
          </p:nvSpPr>
          <p:spPr>
            <a:xfrm>
              <a:off x="8276625" y="-1199425"/>
              <a:ext cx="311950" cy="304825"/>
            </a:xfrm>
            <a:custGeom>
              <a:avLst/>
              <a:gdLst/>
              <a:ahLst/>
              <a:cxnLst/>
              <a:rect l="l" t="t" r="r" b="b"/>
              <a:pathLst>
                <a:path w="12478" h="12193" extrusionOk="0">
                  <a:moveTo>
                    <a:pt x="4048" y="1048"/>
                  </a:moveTo>
                  <a:lnTo>
                    <a:pt x="5906" y="2084"/>
                  </a:lnTo>
                  <a:lnTo>
                    <a:pt x="5906" y="5251"/>
                  </a:lnTo>
                  <a:lnTo>
                    <a:pt x="3524" y="2953"/>
                  </a:lnTo>
                  <a:lnTo>
                    <a:pt x="4048" y="1048"/>
                  </a:lnTo>
                  <a:close/>
                  <a:moveTo>
                    <a:pt x="8370" y="1013"/>
                  </a:moveTo>
                  <a:lnTo>
                    <a:pt x="8918" y="3025"/>
                  </a:lnTo>
                  <a:lnTo>
                    <a:pt x="6608" y="5275"/>
                  </a:lnTo>
                  <a:lnTo>
                    <a:pt x="6608" y="2001"/>
                  </a:lnTo>
                  <a:lnTo>
                    <a:pt x="8370" y="1013"/>
                  </a:lnTo>
                  <a:close/>
                  <a:moveTo>
                    <a:pt x="3096" y="3501"/>
                  </a:moveTo>
                  <a:lnTo>
                    <a:pt x="5406" y="5751"/>
                  </a:lnTo>
                  <a:lnTo>
                    <a:pt x="2048" y="5751"/>
                  </a:lnTo>
                  <a:lnTo>
                    <a:pt x="1036" y="4037"/>
                  </a:lnTo>
                  <a:lnTo>
                    <a:pt x="3096" y="3501"/>
                  </a:lnTo>
                  <a:close/>
                  <a:moveTo>
                    <a:pt x="9478" y="3442"/>
                  </a:moveTo>
                  <a:lnTo>
                    <a:pt x="11442" y="3942"/>
                  </a:lnTo>
                  <a:lnTo>
                    <a:pt x="10371" y="5751"/>
                  </a:lnTo>
                  <a:lnTo>
                    <a:pt x="7096" y="5751"/>
                  </a:lnTo>
                  <a:lnTo>
                    <a:pt x="9478" y="3442"/>
                  </a:lnTo>
                  <a:close/>
                  <a:moveTo>
                    <a:pt x="10478" y="6430"/>
                  </a:moveTo>
                  <a:lnTo>
                    <a:pt x="11490" y="8144"/>
                  </a:lnTo>
                  <a:lnTo>
                    <a:pt x="9418" y="8680"/>
                  </a:lnTo>
                  <a:lnTo>
                    <a:pt x="7120" y="6430"/>
                  </a:lnTo>
                  <a:close/>
                  <a:moveTo>
                    <a:pt x="5406" y="6430"/>
                  </a:moveTo>
                  <a:lnTo>
                    <a:pt x="3024" y="8740"/>
                  </a:lnTo>
                  <a:lnTo>
                    <a:pt x="1060" y="8228"/>
                  </a:lnTo>
                  <a:lnTo>
                    <a:pt x="2131" y="6430"/>
                  </a:lnTo>
                  <a:close/>
                  <a:moveTo>
                    <a:pt x="6608" y="6918"/>
                  </a:moveTo>
                  <a:lnTo>
                    <a:pt x="8989" y="9228"/>
                  </a:lnTo>
                  <a:lnTo>
                    <a:pt x="8477" y="11133"/>
                  </a:lnTo>
                  <a:lnTo>
                    <a:pt x="6608" y="10097"/>
                  </a:lnTo>
                  <a:lnTo>
                    <a:pt x="6608" y="6918"/>
                  </a:lnTo>
                  <a:close/>
                  <a:moveTo>
                    <a:pt x="5906" y="6906"/>
                  </a:moveTo>
                  <a:lnTo>
                    <a:pt x="5906" y="10180"/>
                  </a:lnTo>
                  <a:lnTo>
                    <a:pt x="4155" y="11169"/>
                  </a:lnTo>
                  <a:lnTo>
                    <a:pt x="3608" y="9157"/>
                  </a:lnTo>
                  <a:lnTo>
                    <a:pt x="5906" y="6906"/>
                  </a:lnTo>
                  <a:close/>
                  <a:moveTo>
                    <a:pt x="3655" y="1"/>
                  </a:moveTo>
                  <a:lnTo>
                    <a:pt x="3453" y="691"/>
                  </a:lnTo>
                  <a:lnTo>
                    <a:pt x="2858" y="2858"/>
                  </a:lnTo>
                  <a:lnTo>
                    <a:pt x="703" y="3430"/>
                  </a:lnTo>
                  <a:lnTo>
                    <a:pt x="0" y="3608"/>
                  </a:lnTo>
                  <a:lnTo>
                    <a:pt x="381" y="4215"/>
                  </a:lnTo>
                  <a:lnTo>
                    <a:pt x="1536" y="6168"/>
                  </a:lnTo>
                  <a:lnTo>
                    <a:pt x="417" y="8037"/>
                  </a:lnTo>
                  <a:lnTo>
                    <a:pt x="48" y="8656"/>
                  </a:lnTo>
                  <a:lnTo>
                    <a:pt x="750" y="8835"/>
                  </a:lnTo>
                  <a:lnTo>
                    <a:pt x="2977" y="9407"/>
                  </a:lnTo>
                  <a:lnTo>
                    <a:pt x="3560" y="11514"/>
                  </a:lnTo>
                  <a:lnTo>
                    <a:pt x="3751" y="12193"/>
                  </a:lnTo>
                  <a:lnTo>
                    <a:pt x="4382" y="11835"/>
                  </a:lnTo>
                  <a:lnTo>
                    <a:pt x="6394" y="10716"/>
                  </a:lnTo>
                  <a:lnTo>
                    <a:pt x="8323" y="11812"/>
                  </a:lnTo>
                  <a:lnTo>
                    <a:pt x="8954" y="12169"/>
                  </a:lnTo>
                  <a:lnTo>
                    <a:pt x="9144" y="11478"/>
                  </a:lnTo>
                  <a:lnTo>
                    <a:pt x="9740" y="9311"/>
                  </a:lnTo>
                  <a:lnTo>
                    <a:pt x="11895" y="8740"/>
                  </a:lnTo>
                  <a:lnTo>
                    <a:pt x="12478" y="8597"/>
                  </a:lnTo>
                  <a:lnTo>
                    <a:pt x="12478" y="8335"/>
                  </a:lnTo>
                  <a:lnTo>
                    <a:pt x="12240" y="7954"/>
                  </a:lnTo>
                  <a:lnTo>
                    <a:pt x="11073" y="6001"/>
                  </a:lnTo>
                  <a:lnTo>
                    <a:pt x="12192" y="4132"/>
                  </a:lnTo>
                  <a:lnTo>
                    <a:pt x="12323" y="3858"/>
                  </a:lnTo>
                  <a:cubicBezTo>
                    <a:pt x="12204" y="3692"/>
                    <a:pt x="12109" y="3525"/>
                    <a:pt x="11990" y="3382"/>
                  </a:cubicBezTo>
                  <a:lnTo>
                    <a:pt x="11835" y="3334"/>
                  </a:lnTo>
                  <a:lnTo>
                    <a:pt x="9609" y="2751"/>
                  </a:lnTo>
                  <a:lnTo>
                    <a:pt x="9073" y="786"/>
                  </a:lnTo>
                  <a:cubicBezTo>
                    <a:pt x="8727" y="632"/>
                    <a:pt x="8370" y="513"/>
                    <a:pt x="8013" y="429"/>
                  </a:cubicBezTo>
                  <a:lnTo>
                    <a:pt x="6215" y="1441"/>
                  </a:lnTo>
                  <a:lnTo>
                    <a:pt x="4275" y="358"/>
                  </a:lnTo>
                  <a:lnTo>
                    <a:pt x="365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1" name="Google Shape;1201;p30"/>
            <p:cNvSpPr/>
            <p:nvPr/>
          </p:nvSpPr>
          <p:spPr>
            <a:xfrm>
              <a:off x="7958125" y="-894025"/>
              <a:ext cx="314950" cy="305725"/>
            </a:xfrm>
            <a:custGeom>
              <a:avLst/>
              <a:gdLst/>
              <a:ahLst/>
              <a:cxnLst/>
              <a:rect l="l" t="t" r="r" b="b"/>
              <a:pathLst>
                <a:path w="12598" h="12229" extrusionOk="0">
                  <a:moveTo>
                    <a:pt x="4096" y="1072"/>
                  </a:moveTo>
                  <a:lnTo>
                    <a:pt x="5954" y="2120"/>
                  </a:lnTo>
                  <a:lnTo>
                    <a:pt x="5954" y="5287"/>
                  </a:lnTo>
                  <a:lnTo>
                    <a:pt x="3572" y="2977"/>
                  </a:lnTo>
                  <a:lnTo>
                    <a:pt x="4096" y="1072"/>
                  </a:lnTo>
                  <a:close/>
                  <a:moveTo>
                    <a:pt x="8418" y="1036"/>
                  </a:moveTo>
                  <a:lnTo>
                    <a:pt x="8966" y="3036"/>
                  </a:lnTo>
                  <a:lnTo>
                    <a:pt x="6656" y="5287"/>
                  </a:lnTo>
                  <a:lnTo>
                    <a:pt x="6656" y="2013"/>
                  </a:lnTo>
                  <a:lnTo>
                    <a:pt x="8418" y="1036"/>
                  </a:lnTo>
                  <a:close/>
                  <a:moveTo>
                    <a:pt x="3144" y="3513"/>
                  </a:moveTo>
                  <a:lnTo>
                    <a:pt x="5454" y="5763"/>
                  </a:lnTo>
                  <a:lnTo>
                    <a:pt x="2084" y="5763"/>
                  </a:lnTo>
                  <a:lnTo>
                    <a:pt x="1072" y="4049"/>
                  </a:lnTo>
                  <a:lnTo>
                    <a:pt x="3144" y="3513"/>
                  </a:lnTo>
                  <a:close/>
                  <a:moveTo>
                    <a:pt x="9526" y="3453"/>
                  </a:moveTo>
                  <a:lnTo>
                    <a:pt x="11490" y="3965"/>
                  </a:lnTo>
                  <a:lnTo>
                    <a:pt x="10418" y="5763"/>
                  </a:lnTo>
                  <a:lnTo>
                    <a:pt x="7144" y="5763"/>
                  </a:lnTo>
                  <a:lnTo>
                    <a:pt x="9526" y="3453"/>
                  </a:lnTo>
                  <a:close/>
                  <a:moveTo>
                    <a:pt x="10526" y="6454"/>
                  </a:moveTo>
                  <a:lnTo>
                    <a:pt x="11538" y="8156"/>
                  </a:lnTo>
                  <a:lnTo>
                    <a:pt x="9466" y="8692"/>
                  </a:lnTo>
                  <a:lnTo>
                    <a:pt x="7168" y="6454"/>
                  </a:lnTo>
                  <a:close/>
                  <a:moveTo>
                    <a:pt x="5454" y="6454"/>
                  </a:moveTo>
                  <a:lnTo>
                    <a:pt x="3072" y="8751"/>
                  </a:lnTo>
                  <a:lnTo>
                    <a:pt x="1108" y="8251"/>
                  </a:lnTo>
                  <a:lnTo>
                    <a:pt x="2179" y="6454"/>
                  </a:lnTo>
                  <a:close/>
                  <a:moveTo>
                    <a:pt x="6656" y="6942"/>
                  </a:moveTo>
                  <a:lnTo>
                    <a:pt x="9037" y="9252"/>
                  </a:lnTo>
                  <a:lnTo>
                    <a:pt x="8513" y="11157"/>
                  </a:lnTo>
                  <a:lnTo>
                    <a:pt x="6656" y="10109"/>
                  </a:lnTo>
                  <a:lnTo>
                    <a:pt x="6656" y="6942"/>
                  </a:lnTo>
                  <a:close/>
                  <a:moveTo>
                    <a:pt x="5954" y="6930"/>
                  </a:moveTo>
                  <a:lnTo>
                    <a:pt x="5954" y="10204"/>
                  </a:lnTo>
                  <a:lnTo>
                    <a:pt x="4203" y="11180"/>
                  </a:lnTo>
                  <a:lnTo>
                    <a:pt x="3656" y="9168"/>
                  </a:lnTo>
                  <a:lnTo>
                    <a:pt x="5954" y="6930"/>
                  </a:lnTo>
                  <a:close/>
                  <a:moveTo>
                    <a:pt x="8847" y="0"/>
                  </a:moveTo>
                  <a:lnTo>
                    <a:pt x="8216" y="358"/>
                  </a:lnTo>
                  <a:lnTo>
                    <a:pt x="6216" y="1477"/>
                  </a:lnTo>
                  <a:lnTo>
                    <a:pt x="4275" y="393"/>
                  </a:lnTo>
                  <a:lnTo>
                    <a:pt x="3656" y="36"/>
                  </a:lnTo>
                  <a:lnTo>
                    <a:pt x="3453" y="715"/>
                  </a:lnTo>
                  <a:lnTo>
                    <a:pt x="2858" y="2894"/>
                  </a:lnTo>
                  <a:lnTo>
                    <a:pt x="703" y="3453"/>
                  </a:lnTo>
                  <a:lnTo>
                    <a:pt x="1" y="3632"/>
                  </a:lnTo>
                  <a:lnTo>
                    <a:pt x="382" y="4251"/>
                  </a:lnTo>
                  <a:lnTo>
                    <a:pt x="1536" y="6192"/>
                  </a:lnTo>
                  <a:lnTo>
                    <a:pt x="417" y="8073"/>
                  </a:lnTo>
                  <a:lnTo>
                    <a:pt x="48" y="8680"/>
                  </a:lnTo>
                  <a:lnTo>
                    <a:pt x="751" y="8859"/>
                  </a:lnTo>
                  <a:lnTo>
                    <a:pt x="2977" y="9442"/>
                  </a:lnTo>
                  <a:lnTo>
                    <a:pt x="3560" y="11538"/>
                  </a:lnTo>
                  <a:lnTo>
                    <a:pt x="3751" y="12228"/>
                  </a:lnTo>
                  <a:lnTo>
                    <a:pt x="4382" y="11871"/>
                  </a:lnTo>
                  <a:lnTo>
                    <a:pt x="6394" y="10752"/>
                  </a:lnTo>
                  <a:lnTo>
                    <a:pt x="8323" y="11835"/>
                  </a:lnTo>
                  <a:lnTo>
                    <a:pt x="8954" y="12192"/>
                  </a:lnTo>
                  <a:lnTo>
                    <a:pt x="9145" y="11514"/>
                  </a:lnTo>
                  <a:lnTo>
                    <a:pt x="9740" y="9335"/>
                  </a:lnTo>
                  <a:lnTo>
                    <a:pt x="11895" y="8775"/>
                  </a:lnTo>
                  <a:lnTo>
                    <a:pt x="12597" y="8597"/>
                  </a:lnTo>
                  <a:lnTo>
                    <a:pt x="12240" y="7978"/>
                  </a:lnTo>
                  <a:lnTo>
                    <a:pt x="11073" y="6037"/>
                  </a:lnTo>
                  <a:lnTo>
                    <a:pt x="12193" y="4156"/>
                  </a:lnTo>
                  <a:lnTo>
                    <a:pt x="12550" y="3548"/>
                  </a:lnTo>
                  <a:lnTo>
                    <a:pt x="11847" y="3370"/>
                  </a:lnTo>
                  <a:lnTo>
                    <a:pt x="9621" y="2786"/>
                  </a:lnTo>
                  <a:lnTo>
                    <a:pt x="9037" y="691"/>
                  </a:lnTo>
                  <a:lnTo>
                    <a:pt x="8847"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2" name="Google Shape;1202;p30"/>
            <p:cNvSpPr/>
            <p:nvPr/>
          </p:nvSpPr>
          <p:spPr>
            <a:xfrm>
              <a:off x="7958725" y="-1200025"/>
              <a:ext cx="314350" cy="305425"/>
            </a:xfrm>
            <a:custGeom>
              <a:avLst/>
              <a:gdLst/>
              <a:ahLst/>
              <a:cxnLst/>
              <a:rect l="l" t="t" r="r" b="b"/>
              <a:pathLst>
                <a:path w="12574" h="12217" extrusionOk="0">
                  <a:moveTo>
                    <a:pt x="4072" y="1072"/>
                  </a:moveTo>
                  <a:lnTo>
                    <a:pt x="5930" y="2108"/>
                  </a:lnTo>
                  <a:lnTo>
                    <a:pt x="5930" y="5275"/>
                  </a:lnTo>
                  <a:lnTo>
                    <a:pt x="3548" y="2977"/>
                  </a:lnTo>
                  <a:lnTo>
                    <a:pt x="4072" y="1072"/>
                  </a:lnTo>
                  <a:close/>
                  <a:moveTo>
                    <a:pt x="8394" y="1037"/>
                  </a:moveTo>
                  <a:lnTo>
                    <a:pt x="8942" y="3049"/>
                  </a:lnTo>
                  <a:lnTo>
                    <a:pt x="6632" y="5299"/>
                  </a:lnTo>
                  <a:lnTo>
                    <a:pt x="6632" y="2025"/>
                  </a:lnTo>
                  <a:lnTo>
                    <a:pt x="8394" y="1037"/>
                  </a:lnTo>
                  <a:close/>
                  <a:moveTo>
                    <a:pt x="3120" y="3525"/>
                  </a:moveTo>
                  <a:lnTo>
                    <a:pt x="5430" y="5775"/>
                  </a:lnTo>
                  <a:lnTo>
                    <a:pt x="2060" y="5775"/>
                  </a:lnTo>
                  <a:lnTo>
                    <a:pt x="1048" y="4061"/>
                  </a:lnTo>
                  <a:lnTo>
                    <a:pt x="3120" y="3525"/>
                  </a:lnTo>
                  <a:close/>
                  <a:moveTo>
                    <a:pt x="9502" y="3466"/>
                  </a:moveTo>
                  <a:lnTo>
                    <a:pt x="11466" y="3966"/>
                  </a:lnTo>
                  <a:lnTo>
                    <a:pt x="10394" y="5775"/>
                  </a:lnTo>
                  <a:lnTo>
                    <a:pt x="7120" y="5775"/>
                  </a:lnTo>
                  <a:lnTo>
                    <a:pt x="9502" y="3466"/>
                  </a:lnTo>
                  <a:close/>
                  <a:moveTo>
                    <a:pt x="10502" y="6454"/>
                  </a:moveTo>
                  <a:lnTo>
                    <a:pt x="11514" y="8168"/>
                  </a:lnTo>
                  <a:lnTo>
                    <a:pt x="9442" y="8704"/>
                  </a:lnTo>
                  <a:lnTo>
                    <a:pt x="7144" y="6454"/>
                  </a:lnTo>
                  <a:close/>
                  <a:moveTo>
                    <a:pt x="5430" y="6454"/>
                  </a:moveTo>
                  <a:lnTo>
                    <a:pt x="3048" y="8764"/>
                  </a:lnTo>
                  <a:lnTo>
                    <a:pt x="1084" y="8252"/>
                  </a:lnTo>
                  <a:lnTo>
                    <a:pt x="2155" y="6454"/>
                  </a:lnTo>
                  <a:close/>
                  <a:moveTo>
                    <a:pt x="6632" y="6942"/>
                  </a:moveTo>
                  <a:lnTo>
                    <a:pt x="9013" y="9252"/>
                  </a:lnTo>
                  <a:lnTo>
                    <a:pt x="8489" y="11157"/>
                  </a:lnTo>
                  <a:lnTo>
                    <a:pt x="6632" y="10121"/>
                  </a:lnTo>
                  <a:lnTo>
                    <a:pt x="6632" y="6942"/>
                  </a:lnTo>
                  <a:close/>
                  <a:moveTo>
                    <a:pt x="5930" y="6930"/>
                  </a:moveTo>
                  <a:lnTo>
                    <a:pt x="5930" y="10204"/>
                  </a:lnTo>
                  <a:lnTo>
                    <a:pt x="4179" y="11193"/>
                  </a:lnTo>
                  <a:lnTo>
                    <a:pt x="3632" y="9181"/>
                  </a:lnTo>
                  <a:lnTo>
                    <a:pt x="5930" y="6930"/>
                  </a:lnTo>
                  <a:close/>
                  <a:moveTo>
                    <a:pt x="8835" y="1"/>
                  </a:moveTo>
                  <a:lnTo>
                    <a:pt x="8216" y="358"/>
                  </a:lnTo>
                  <a:lnTo>
                    <a:pt x="6203" y="1465"/>
                  </a:lnTo>
                  <a:lnTo>
                    <a:pt x="4263" y="382"/>
                  </a:lnTo>
                  <a:lnTo>
                    <a:pt x="3644" y="25"/>
                  </a:lnTo>
                  <a:lnTo>
                    <a:pt x="3453" y="715"/>
                  </a:lnTo>
                  <a:lnTo>
                    <a:pt x="2858" y="2882"/>
                  </a:lnTo>
                  <a:lnTo>
                    <a:pt x="691" y="3454"/>
                  </a:lnTo>
                  <a:lnTo>
                    <a:pt x="0" y="3632"/>
                  </a:lnTo>
                  <a:lnTo>
                    <a:pt x="358" y="4239"/>
                  </a:lnTo>
                  <a:lnTo>
                    <a:pt x="1512" y="6192"/>
                  </a:lnTo>
                  <a:lnTo>
                    <a:pt x="393" y="8061"/>
                  </a:lnTo>
                  <a:lnTo>
                    <a:pt x="24" y="8680"/>
                  </a:lnTo>
                  <a:lnTo>
                    <a:pt x="727" y="8859"/>
                  </a:lnTo>
                  <a:lnTo>
                    <a:pt x="2953" y="9431"/>
                  </a:lnTo>
                  <a:lnTo>
                    <a:pt x="3536" y="11538"/>
                  </a:lnTo>
                  <a:lnTo>
                    <a:pt x="3727" y="12217"/>
                  </a:lnTo>
                  <a:lnTo>
                    <a:pt x="4358" y="11859"/>
                  </a:lnTo>
                  <a:lnTo>
                    <a:pt x="6370" y="10740"/>
                  </a:lnTo>
                  <a:lnTo>
                    <a:pt x="8299" y="11836"/>
                  </a:lnTo>
                  <a:lnTo>
                    <a:pt x="8930" y="12193"/>
                  </a:lnTo>
                  <a:lnTo>
                    <a:pt x="9121" y="11502"/>
                  </a:lnTo>
                  <a:lnTo>
                    <a:pt x="9716" y="9335"/>
                  </a:lnTo>
                  <a:lnTo>
                    <a:pt x="11871" y="8764"/>
                  </a:lnTo>
                  <a:lnTo>
                    <a:pt x="12573" y="8585"/>
                  </a:lnTo>
                  <a:lnTo>
                    <a:pt x="12216" y="7978"/>
                  </a:lnTo>
                  <a:lnTo>
                    <a:pt x="11049" y="6025"/>
                  </a:lnTo>
                  <a:lnTo>
                    <a:pt x="12169" y="4156"/>
                  </a:lnTo>
                  <a:lnTo>
                    <a:pt x="12538" y="3537"/>
                  </a:lnTo>
                  <a:lnTo>
                    <a:pt x="11847" y="3358"/>
                  </a:lnTo>
                  <a:lnTo>
                    <a:pt x="9609" y="2775"/>
                  </a:lnTo>
                  <a:lnTo>
                    <a:pt x="9025" y="679"/>
                  </a:lnTo>
                  <a:lnTo>
                    <a:pt x="883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3" name="Google Shape;1203;p30"/>
            <p:cNvSpPr/>
            <p:nvPr/>
          </p:nvSpPr>
          <p:spPr>
            <a:xfrm>
              <a:off x="8664750" y="-893425"/>
              <a:ext cx="32475" cy="47650"/>
            </a:xfrm>
            <a:custGeom>
              <a:avLst/>
              <a:gdLst/>
              <a:ahLst/>
              <a:cxnLst/>
              <a:rect l="l" t="t" r="r" b="b"/>
              <a:pathLst>
                <a:path w="1299" h="1906" extrusionOk="0">
                  <a:moveTo>
                    <a:pt x="537" y="0"/>
                  </a:moveTo>
                  <a:lnTo>
                    <a:pt x="346" y="679"/>
                  </a:lnTo>
                  <a:lnTo>
                    <a:pt x="1" y="1905"/>
                  </a:lnTo>
                  <a:cubicBezTo>
                    <a:pt x="453" y="1250"/>
                    <a:pt x="894" y="774"/>
                    <a:pt x="1299" y="429"/>
                  </a:cubicBezTo>
                  <a:lnTo>
                    <a:pt x="1168" y="357"/>
                  </a:lnTo>
                  <a:lnTo>
                    <a:pt x="537"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4" name="Google Shape;1204;p30"/>
            <p:cNvSpPr/>
            <p:nvPr/>
          </p:nvSpPr>
          <p:spPr>
            <a:xfrm>
              <a:off x="8587075" y="-819900"/>
              <a:ext cx="64025" cy="72650"/>
            </a:xfrm>
            <a:custGeom>
              <a:avLst/>
              <a:gdLst/>
              <a:ahLst/>
              <a:cxnLst/>
              <a:rect l="l" t="t" r="r" b="b"/>
              <a:pathLst>
                <a:path w="2561" h="2906" extrusionOk="0">
                  <a:moveTo>
                    <a:pt x="2560" y="0"/>
                  </a:moveTo>
                  <a:lnTo>
                    <a:pt x="703" y="476"/>
                  </a:lnTo>
                  <a:lnTo>
                    <a:pt x="0" y="655"/>
                  </a:lnTo>
                  <a:lnTo>
                    <a:pt x="370" y="1262"/>
                  </a:lnTo>
                  <a:lnTo>
                    <a:pt x="1334" y="2905"/>
                  </a:lnTo>
                  <a:cubicBezTo>
                    <a:pt x="1453" y="2655"/>
                    <a:pt x="1572" y="2381"/>
                    <a:pt x="1691" y="2131"/>
                  </a:cubicBezTo>
                  <a:lnTo>
                    <a:pt x="1072" y="1084"/>
                  </a:lnTo>
                  <a:lnTo>
                    <a:pt x="2227" y="786"/>
                  </a:lnTo>
                  <a:cubicBezTo>
                    <a:pt x="2334" y="512"/>
                    <a:pt x="2441" y="238"/>
                    <a:pt x="2560" y="0"/>
                  </a:cubicBez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5" name="Google Shape;1205;p30"/>
            <p:cNvSpPr/>
            <p:nvPr/>
          </p:nvSpPr>
          <p:spPr>
            <a:xfrm>
              <a:off x="8668925" y="-936300"/>
              <a:ext cx="29500" cy="42000"/>
            </a:xfrm>
            <a:custGeom>
              <a:avLst/>
              <a:gdLst/>
              <a:ahLst/>
              <a:cxnLst/>
              <a:rect l="l" t="t" r="r" b="b"/>
              <a:pathLst>
                <a:path w="1180" h="1680" extrusionOk="0">
                  <a:moveTo>
                    <a:pt x="1" y="1"/>
                  </a:moveTo>
                  <a:lnTo>
                    <a:pt x="286" y="1001"/>
                  </a:lnTo>
                  <a:lnTo>
                    <a:pt x="477" y="1679"/>
                  </a:lnTo>
                  <a:lnTo>
                    <a:pt x="1096" y="1322"/>
                  </a:lnTo>
                  <a:lnTo>
                    <a:pt x="1179" y="1275"/>
                  </a:lnTo>
                  <a:cubicBezTo>
                    <a:pt x="822" y="977"/>
                    <a:pt x="405" y="560"/>
                    <a:pt x="1" y="1"/>
                  </a:cubicBez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6" name="Google Shape;1206;p30"/>
            <p:cNvSpPr/>
            <p:nvPr/>
          </p:nvSpPr>
          <p:spPr>
            <a:xfrm>
              <a:off x="8587375" y="-1038975"/>
              <a:ext cx="63725" cy="72650"/>
            </a:xfrm>
            <a:custGeom>
              <a:avLst/>
              <a:gdLst/>
              <a:ahLst/>
              <a:cxnLst/>
              <a:rect l="l" t="t" r="r" b="b"/>
              <a:pathLst>
                <a:path w="2549" h="2906" extrusionOk="0">
                  <a:moveTo>
                    <a:pt x="1346" y="0"/>
                  </a:moveTo>
                  <a:lnTo>
                    <a:pt x="369" y="1631"/>
                  </a:lnTo>
                  <a:lnTo>
                    <a:pt x="0" y="2250"/>
                  </a:lnTo>
                  <a:lnTo>
                    <a:pt x="703" y="2429"/>
                  </a:lnTo>
                  <a:lnTo>
                    <a:pt x="2548" y="2905"/>
                  </a:lnTo>
                  <a:cubicBezTo>
                    <a:pt x="2453" y="2667"/>
                    <a:pt x="2334" y="2393"/>
                    <a:pt x="2239" y="2107"/>
                  </a:cubicBezTo>
                  <a:lnTo>
                    <a:pt x="1084" y="1810"/>
                  </a:lnTo>
                  <a:lnTo>
                    <a:pt x="1703" y="774"/>
                  </a:lnTo>
                  <a:cubicBezTo>
                    <a:pt x="1584" y="524"/>
                    <a:pt x="1477" y="250"/>
                    <a:pt x="1346" y="0"/>
                  </a:cubicBez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7" name="Google Shape;1207;p30"/>
            <p:cNvSpPr/>
            <p:nvPr/>
          </p:nvSpPr>
          <p:spPr>
            <a:xfrm>
              <a:off x="6467750" y="-287700"/>
              <a:ext cx="233400" cy="217300"/>
            </a:xfrm>
            <a:custGeom>
              <a:avLst/>
              <a:gdLst/>
              <a:ahLst/>
              <a:cxnLst/>
              <a:rect l="l" t="t" r="r" b="b"/>
              <a:pathLst>
                <a:path w="9336" h="8692" extrusionOk="0">
                  <a:moveTo>
                    <a:pt x="5716" y="0"/>
                  </a:moveTo>
                  <a:lnTo>
                    <a:pt x="5085" y="358"/>
                  </a:lnTo>
                  <a:lnTo>
                    <a:pt x="3085" y="1465"/>
                  </a:lnTo>
                  <a:lnTo>
                    <a:pt x="1144" y="381"/>
                  </a:lnTo>
                  <a:lnTo>
                    <a:pt x="525" y="24"/>
                  </a:lnTo>
                  <a:lnTo>
                    <a:pt x="322" y="715"/>
                  </a:lnTo>
                  <a:lnTo>
                    <a:pt x="1" y="1917"/>
                  </a:lnTo>
                  <a:cubicBezTo>
                    <a:pt x="227" y="1977"/>
                    <a:pt x="441" y="2036"/>
                    <a:pt x="680" y="2084"/>
                  </a:cubicBezTo>
                  <a:lnTo>
                    <a:pt x="965" y="1060"/>
                  </a:lnTo>
                  <a:lnTo>
                    <a:pt x="2823" y="2096"/>
                  </a:lnTo>
                  <a:lnTo>
                    <a:pt x="2823" y="2786"/>
                  </a:lnTo>
                  <a:cubicBezTo>
                    <a:pt x="2930" y="3156"/>
                    <a:pt x="3144" y="3870"/>
                    <a:pt x="3525" y="4656"/>
                  </a:cubicBezTo>
                  <a:lnTo>
                    <a:pt x="3525" y="2013"/>
                  </a:lnTo>
                  <a:lnTo>
                    <a:pt x="5287" y="1024"/>
                  </a:lnTo>
                  <a:lnTo>
                    <a:pt x="5835" y="3036"/>
                  </a:lnTo>
                  <a:lnTo>
                    <a:pt x="3739" y="5072"/>
                  </a:lnTo>
                  <a:cubicBezTo>
                    <a:pt x="3835" y="5263"/>
                    <a:pt x="3954" y="5442"/>
                    <a:pt x="4073" y="5644"/>
                  </a:cubicBezTo>
                  <a:cubicBezTo>
                    <a:pt x="4097" y="5656"/>
                    <a:pt x="4097" y="5668"/>
                    <a:pt x="4109" y="5680"/>
                  </a:cubicBezTo>
                  <a:lnTo>
                    <a:pt x="6395" y="3465"/>
                  </a:lnTo>
                  <a:lnTo>
                    <a:pt x="8359" y="3977"/>
                  </a:lnTo>
                  <a:lnTo>
                    <a:pt x="7288" y="5775"/>
                  </a:lnTo>
                  <a:lnTo>
                    <a:pt x="4180" y="5775"/>
                  </a:lnTo>
                  <a:cubicBezTo>
                    <a:pt x="4347" y="6013"/>
                    <a:pt x="4525" y="6251"/>
                    <a:pt x="4716" y="6454"/>
                  </a:cubicBezTo>
                  <a:lnTo>
                    <a:pt x="7383" y="6454"/>
                  </a:lnTo>
                  <a:lnTo>
                    <a:pt x="8395" y="8168"/>
                  </a:lnTo>
                  <a:lnTo>
                    <a:pt x="7585" y="8382"/>
                  </a:lnTo>
                  <a:cubicBezTo>
                    <a:pt x="8061" y="8525"/>
                    <a:pt x="8573" y="8644"/>
                    <a:pt x="9109" y="8692"/>
                  </a:cubicBezTo>
                  <a:lnTo>
                    <a:pt x="9335" y="8632"/>
                  </a:lnTo>
                  <a:lnTo>
                    <a:pt x="9335" y="8382"/>
                  </a:lnTo>
                  <a:lnTo>
                    <a:pt x="9097" y="7989"/>
                  </a:lnTo>
                  <a:lnTo>
                    <a:pt x="7930" y="6037"/>
                  </a:lnTo>
                  <a:lnTo>
                    <a:pt x="9050" y="4168"/>
                  </a:lnTo>
                  <a:lnTo>
                    <a:pt x="9312" y="3703"/>
                  </a:lnTo>
                  <a:lnTo>
                    <a:pt x="9312" y="3525"/>
                  </a:lnTo>
                  <a:lnTo>
                    <a:pt x="8704" y="3358"/>
                  </a:lnTo>
                  <a:lnTo>
                    <a:pt x="6490" y="2775"/>
                  </a:lnTo>
                  <a:lnTo>
                    <a:pt x="5906" y="679"/>
                  </a:lnTo>
                  <a:lnTo>
                    <a:pt x="5716"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8" name="Google Shape;1208;p30"/>
            <p:cNvSpPr/>
            <p:nvPr/>
          </p:nvSpPr>
          <p:spPr>
            <a:xfrm>
              <a:off x="6389475" y="-593700"/>
              <a:ext cx="311675" cy="305725"/>
            </a:xfrm>
            <a:custGeom>
              <a:avLst/>
              <a:gdLst/>
              <a:ahLst/>
              <a:cxnLst/>
              <a:rect l="l" t="t" r="r" b="b"/>
              <a:pathLst>
                <a:path w="12467" h="12229" extrusionOk="0">
                  <a:moveTo>
                    <a:pt x="4084" y="1072"/>
                  </a:moveTo>
                  <a:lnTo>
                    <a:pt x="5942" y="2120"/>
                  </a:lnTo>
                  <a:lnTo>
                    <a:pt x="5942" y="5287"/>
                  </a:lnTo>
                  <a:lnTo>
                    <a:pt x="3561" y="2977"/>
                  </a:lnTo>
                  <a:lnTo>
                    <a:pt x="4084" y="1072"/>
                  </a:lnTo>
                  <a:close/>
                  <a:moveTo>
                    <a:pt x="8394" y="1049"/>
                  </a:moveTo>
                  <a:lnTo>
                    <a:pt x="8954" y="3049"/>
                  </a:lnTo>
                  <a:lnTo>
                    <a:pt x="6644" y="5299"/>
                  </a:lnTo>
                  <a:lnTo>
                    <a:pt x="6644" y="2025"/>
                  </a:lnTo>
                  <a:lnTo>
                    <a:pt x="8394" y="1049"/>
                  </a:lnTo>
                  <a:close/>
                  <a:moveTo>
                    <a:pt x="3132" y="3525"/>
                  </a:moveTo>
                  <a:lnTo>
                    <a:pt x="5442" y="5775"/>
                  </a:lnTo>
                  <a:lnTo>
                    <a:pt x="2072" y="5775"/>
                  </a:lnTo>
                  <a:lnTo>
                    <a:pt x="1060" y="4061"/>
                  </a:lnTo>
                  <a:lnTo>
                    <a:pt x="3132" y="3525"/>
                  </a:lnTo>
                  <a:close/>
                  <a:moveTo>
                    <a:pt x="9514" y="3465"/>
                  </a:moveTo>
                  <a:lnTo>
                    <a:pt x="11478" y="3977"/>
                  </a:lnTo>
                  <a:lnTo>
                    <a:pt x="10407" y="5775"/>
                  </a:lnTo>
                  <a:lnTo>
                    <a:pt x="7132" y="5775"/>
                  </a:lnTo>
                  <a:lnTo>
                    <a:pt x="9514" y="3465"/>
                  </a:lnTo>
                  <a:close/>
                  <a:moveTo>
                    <a:pt x="10514" y="6466"/>
                  </a:moveTo>
                  <a:lnTo>
                    <a:pt x="11526" y="8168"/>
                  </a:lnTo>
                  <a:lnTo>
                    <a:pt x="9454" y="8704"/>
                  </a:lnTo>
                  <a:lnTo>
                    <a:pt x="7144" y="6466"/>
                  </a:lnTo>
                  <a:close/>
                  <a:moveTo>
                    <a:pt x="5442" y="6466"/>
                  </a:moveTo>
                  <a:lnTo>
                    <a:pt x="3060" y="8764"/>
                  </a:lnTo>
                  <a:lnTo>
                    <a:pt x="1096" y="8264"/>
                  </a:lnTo>
                  <a:lnTo>
                    <a:pt x="2168" y="6466"/>
                  </a:lnTo>
                  <a:close/>
                  <a:moveTo>
                    <a:pt x="6644" y="6954"/>
                  </a:moveTo>
                  <a:lnTo>
                    <a:pt x="9026" y="9264"/>
                  </a:lnTo>
                  <a:lnTo>
                    <a:pt x="8502" y="11169"/>
                  </a:lnTo>
                  <a:lnTo>
                    <a:pt x="6644" y="10121"/>
                  </a:lnTo>
                  <a:lnTo>
                    <a:pt x="6644" y="6954"/>
                  </a:lnTo>
                  <a:close/>
                  <a:moveTo>
                    <a:pt x="5942" y="6942"/>
                  </a:moveTo>
                  <a:lnTo>
                    <a:pt x="5942" y="10216"/>
                  </a:lnTo>
                  <a:lnTo>
                    <a:pt x="4192" y="11193"/>
                  </a:lnTo>
                  <a:lnTo>
                    <a:pt x="3632" y="9192"/>
                  </a:lnTo>
                  <a:lnTo>
                    <a:pt x="5942" y="6942"/>
                  </a:lnTo>
                  <a:close/>
                  <a:moveTo>
                    <a:pt x="8847" y="1"/>
                  </a:moveTo>
                  <a:lnTo>
                    <a:pt x="8216" y="358"/>
                  </a:lnTo>
                  <a:lnTo>
                    <a:pt x="6216" y="1477"/>
                  </a:lnTo>
                  <a:lnTo>
                    <a:pt x="4275" y="394"/>
                  </a:lnTo>
                  <a:lnTo>
                    <a:pt x="3656" y="36"/>
                  </a:lnTo>
                  <a:lnTo>
                    <a:pt x="3453" y="715"/>
                  </a:lnTo>
                  <a:lnTo>
                    <a:pt x="2858" y="2894"/>
                  </a:lnTo>
                  <a:lnTo>
                    <a:pt x="703" y="3454"/>
                  </a:lnTo>
                  <a:lnTo>
                    <a:pt x="1" y="3632"/>
                  </a:lnTo>
                  <a:lnTo>
                    <a:pt x="358" y="4239"/>
                  </a:lnTo>
                  <a:lnTo>
                    <a:pt x="1525" y="6192"/>
                  </a:lnTo>
                  <a:lnTo>
                    <a:pt x="405" y="8073"/>
                  </a:lnTo>
                  <a:lnTo>
                    <a:pt x="36" y="8680"/>
                  </a:lnTo>
                  <a:lnTo>
                    <a:pt x="739" y="8859"/>
                  </a:lnTo>
                  <a:lnTo>
                    <a:pt x="2965" y="9442"/>
                  </a:lnTo>
                  <a:lnTo>
                    <a:pt x="3549" y="11538"/>
                  </a:lnTo>
                  <a:lnTo>
                    <a:pt x="3739" y="12228"/>
                  </a:lnTo>
                  <a:lnTo>
                    <a:pt x="4370" y="11871"/>
                  </a:lnTo>
                  <a:lnTo>
                    <a:pt x="6370" y="10752"/>
                  </a:lnTo>
                  <a:lnTo>
                    <a:pt x="8311" y="11836"/>
                  </a:lnTo>
                  <a:lnTo>
                    <a:pt x="8930" y="12193"/>
                  </a:lnTo>
                  <a:lnTo>
                    <a:pt x="9133" y="11514"/>
                  </a:lnTo>
                  <a:lnTo>
                    <a:pt x="9728" y="9335"/>
                  </a:lnTo>
                  <a:lnTo>
                    <a:pt x="11883" y="8776"/>
                  </a:lnTo>
                  <a:lnTo>
                    <a:pt x="12466" y="8621"/>
                  </a:lnTo>
                  <a:lnTo>
                    <a:pt x="12466" y="8371"/>
                  </a:lnTo>
                  <a:lnTo>
                    <a:pt x="12228" y="7978"/>
                  </a:lnTo>
                  <a:lnTo>
                    <a:pt x="11061" y="6025"/>
                  </a:lnTo>
                  <a:lnTo>
                    <a:pt x="12181" y="4156"/>
                  </a:lnTo>
                  <a:lnTo>
                    <a:pt x="12466" y="3704"/>
                  </a:lnTo>
                  <a:lnTo>
                    <a:pt x="12466" y="3525"/>
                  </a:lnTo>
                  <a:lnTo>
                    <a:pt x="11847" y="3370"/>
                  </a:lnTo>
                  <a:lnTo>
                    <a:pt x="9621" y="2787"/>
                  </a:lnTo>
                  <a:lnTo>
                    <a:pt x="9037" y="691"/>
                  </a:lnTo>
                  <a:lnTo>
                    <a:pt x="8847"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9" name="Google Shape;1209;p30"/>
            <p:cNvSpPr/>
            <p:nvPr/>
          </p:nvSpPr>
          <p:spPr>
            <a:xfrm>
              <a:off x="6160875" y="-593400"/>
              <a:ext cx="225650" cy="219700"/>
            </a:xfrm>
            <a:custGeom>
              <a:avLst/>
              <a:gdLst/>
              <a:ahLst/>
              <a:cxnLst/>
              <a:rect l="l" t="t" r="r" b="b"/>
              <a:pathLst>
                <a:path w="9026" h="8788" extrusionOk="0">
                  <a:moveTo>
                    <a:pt x="4846" y="1013"/>
                  </a:moveTo>
                  <a:lnTo>
                    <a:pt x="5394" y="3025"/>
                  </a:lnTo>
                  <a:lnTo>
                    <a:pt x="3096" y="5275"/>
                  </a:lnTo>
                  <a:lnTo>
                    <a:pt x="3096" y="2001"/>
                  </a:lnTo>
                  <a:lnTo>
                    <a:pt x="4846" y="1013"/>
                  </a:lnTo>
                  <a:close/>
                  <a:moveTo>
                    <a:pt x="5966" y="3453"/>
                  </a:moveTo>
                  <a:lnTo>
                    <a:pt x="7930" y="3965"/>
                  </a:lnTo>
                  <a:lnTo>
                    <a:pt x="6859" y="5763"/>
                  </a:lnTo>
                  <a:lnTo>
                    <a:pt x="3584" y="5763"/>
                  </a:lnTo>
                  <a:lnTo>
                    <a:pt x="5966" y="3453"/>
                  </a:lnTo>
                  <a:close/>
                  <a:moveTo>
                    <a:pt x="5275" y="1"/>
                  </a:moveTo>
                  <a:lnTo>
                    <a:pt x="4656" y="358"/>
                  </a:lnTo>
                  <a:lnTo>
                    <a:pt x="2644" y="1477"/>
                  </a:lnTo>
                  <a:lnTo>
                    <a:pt x="715" y="394"/>
                  </a:lnTo>
                  <a:lnTo>
                    <a:pt x="84" y="36"/>
                  </a:lnTo>
                  <a:lnTo>
                    <a:pt x="12" y="298"/>
                  </a:lnTo>
                  <a:cubicBezTo>
                    <a:pt x="12" y="405"/>
                    <a:pt x="1" y="584"/>
                    <a:pt x="1" y="810"/>
                  </a:cubicBezTo>
                  <a:cubicBezTo>
                    <a:pt x="1" y="1239"/>
                    <a:pt x="24" y="1822"/>
                    <a:pt x="132" y="2489"/>
                  </a:cubicBezTo>
                  <a:lnTo>
                    <a:pt x="513" y="1060"/>
                  </a:lnTo>
                  <a:lnTo>
                    <a:pt x="2382" y="2108"/>
                  </a:lnTo>
                  <a:lnTo>
                    <a:pt x="2382" y="5275"/>
                  </a:lnTo>
                  <a:lnTo>
                    <a:pt x="274" y="3239"/>
                  </a:lnTo>
                  <a:lnTo>
                    <a:pt x="274" y="3239"/>
                  </a:lnTo>
                  <a:cubicBezTo>
                    <a:pt x="393" y="3715"/>
                    <a:pt x="560" y="4204"/>
                    <a:pt x="786" y="4692"/>
                  </a:cubicBezTo>
                  <a:lnTo>
                    <a:pt x="1870" y="5751"/>
                  </a:lnTo>
                  <a:lnTo>
                    <a:pt x="1382" y="5751"/>
                  </a:lnTo>
                  <a:cubicBezTo>
                    <a:pt x="1846" y="6430"/>
                    <a:pt x="2406" y="7002"/>
                    <a:pt x="3072" y="7442"/>
                  </a:cubicBezTo>
                  <a:lnTo>
                    <a:pt x="3072" y="6906"/>
                  </a:lnTo>
                  <a:lnTo>
                    <a:pt x="4311" y="8097"/>
                  </a:lnTo>
                  <a:cubicBezTo>
                    <a:pt x="4763" y="8299"/>
                    <a:pt x="5251" y="8442"/>
                    <a:pt x="5775" y="8549"/>
                  </a:cubicBezTo>
                  <a:lnTo>
                    <a:pt x="3584" y="6418"/>
                  </a:lnTo>
                  <a:lnTo>
                    <a:pt x="6942" y="6418"/>
                  </a:lnTo>
                  <a:lnTo>
                    <a:pt x="7954" y="8133"/>
                  </a:lnTo>
                  <a:lnTo>
                    <a:pt x="6097" y="8609"/>
                  </a:lnTo>
                  <a:cubicBezTo>
                    <a:pt x="6740" y="8728"/>
                    <a:pt x="7418" y="8787"/>
                    <a:pt x="8156" y="8787"/>
                  </a:cubicBezTo>
                  <a:lnTo>
                    <a:pt x="8335" y="8740"/>
                  </a:lnTo>
                  <a:lnTo>
                    <a:pt x="9026" y="8561"/>
                  </a:lnTo>
                  <a:lnTo>
                    <a:pt x="8668" y="7954"/>
                  </a:lnTo>
                  <a:lnTo>
                    <a:pt x="7513" y="6037"/>
                  </a:lnTo>
                  <a:lnTo>
                    <a:pt x="8633" y="4156"/>
                  </a:lnTo>
                  <a:lnTo>
                    <a:pt x="8990" y="3549"/>
                  </a:lnTo>
                  <a:lnTo>
                    <a:pt x="8287" y="3370"/>
                  </a:lnTo>
                  <a:lnTo>
                    <a:pt x="6049" y="2787"/>
                  </a:lnTo>
                  <a:lnTo>
                    <a:pt x="5477" y="691"/>
                  </a:lnTo>
                  <a:lnTo>
                    <a:pt x="527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0" name="Google Shape;1210;p30"/>
            <p:cNvSpPr/>
            <p:nvPr/>
          </p:nvSpPr>
          <p:spPr>
            <a:xfrm>
              <a:off x="7018425" y="-287700"/>
              <a:ext cx="311975" cy="217900"/>
            </a:xfrm>
            <a:custGeom>
              <a:avLst/>
              <a:gdLst/>
              <a:ahLst/>
              <a:cxnLst/>
              <a:rect l="l" t="t" r="r" b="b"/>
              <a:pathLst>
                <a:path w="12479" h="8716" extrusionOk="0">
                  <a:moveTo>
                    <a:pt x="4072" y="1084"/>
                  </a:moveTo>
                  <a:lnTo>
                    <a:pt x="5942" y="2120"/>
                  </a:lnTo>
                  <a:lnTo>
                    <a:pt x="5942" y="5299"/>
                  </a:lnTo>
                  <a:lnTo>
                    <a:pt x="3560" y="2989"/>
                  </a:lnTo>
                  <a:lnTo>
                    <a:pt x="4072" y="1084"/>
                  </a:lnTo>
                  <a:close/>
                  <a:moveTo>
                    <a:pt x="8394" y="1036"/>
                  </a:moveTo>
                  <a:lnTo>
                    <a:pt x="8942" y="3048"/>
                  </a:lnTo>
                  <a:lnTo>
                    <a:pt x="6632" y="5299"/>
                  </a:lnTo>
                  <a:lnTo>
                    <a:pt x="6632" y="2024"/>
                  </a:lnTo>
                  <a:lnTo>
                    <a:pt x="8394" y="1036"/>
                  </a:lnTo>
                  <a:close/>
                  <a:moveTo>
                    <a:pt x="3120" y="3525"/>
                  </a:moveTo>
                  <a:lnTo>
                    <a:pt x="5430" y="5775"/>
                  </a:lnTo>
                  <a:lnTo>
                    <a:pt x="2072" y="5775"/>
                  </a:lnTo>
                  <a:lnTo>
                    <a:pt x="1060" y="4060"/>
                  </a:lnTo>
                  <a:lnTo>
                    <a:pt x="3120" y="3525"/>
                  </a:lnTo>
                  <a:close/>
                  <a:moveTo>
                    <a:pt x="9514" y="3465"/>
                  </a:moveTo>
                  <a:lnTo>
                    <a:pt x="11478" y="3965"/>
                  </a:lnTo>
                  <a:lnTo>
                    <a:pt x="10407" y="5775"/>
                  </a:lnTo>
                  <a:lnTo>
                    <a:pt x="7132" y="5775"/>
                  </a:lnTo>
                  <a:lnTo>
                    <a:pt x="9514" y="3465"/>
                  </a:lnTo>
                  <a:close/>
                  <a:moveTo>
                    <a:pt x="10502" y="6454"/>
                  </a:moveTo>
                  <a:lnTo>
                    <a:pt x="11514" y="8168"/>
                  </a:lnTo>
                  <a:lnTo>
                    <a:pt x="9454" y="8704"/>
                  </a:lnTo>
                  <a:lnTo>
                    <a:pt x="7144" y="6454"/>
                  </a:lnTo>
                  <a:close/>
                  <a:moveTo>
                    <a:pt x="8835" y="0"/>
                  </a:moveTo>
                  <a:lnTo>
                    <a:pt x="8216" y="358"/>
                  </a:lnTo>
                  <a:lnTo>
                    <a:pt x="6204" y="1465"/>
                  </a:lnTo>
                  <a:lnTo>
                    <a:pt x="4275" y="381"/>
                  </a:lnTo>
                  <a:lnTo>
                    <a:pt x="3644" y="24"/>
                  </a:lnTo>
                  <a:lnTo>
                    <a:pt x="3453" y="715"/>
                  </a:lnTo>
                  <a:lnTo>
                    <a:pt x="2858" y="2882"/>
                  </a:lnTo>
                  <a:lnTo>
                    <a:pt x="703" y="3453"/>
                  </a:lnTo>
                  <a:lnTo>
                    <a:pt x="0" y="3632"/>
                  </a:lnTo>
                  <a:lnTo>
                    <a:pt x="370" y="4239"/>
                  </a:lnTo>
                  <a:lnTo>
                    <a:pt x="1536" y="6192"/>
                  </a:lnTo>
                  <a:lnTo>
                    <a:pt x="417" y="8061"/>
                  </a:lnTo>
                  <a:lnTo>
                    <a:pt x="48" y="8680"/>
                  </a:lnTo>
                  <a:lnTo>
                    <a:pt x="203" y="8716"/>
                  </a:lnTo>
                  <a:lnTo>
                    <a:pt x="2929" y="8716"/>
                  </a:lnTo>
                  <a:lnTo>
                    <a:pt x="1108" y="8239"/>
                  </a:lnTo>
                  <a:lnTo>
                    <a:pt x="2179" y="6442"/>
                  </a:lnTo>
                  <a:lnTo>
                    <a:pt x="5454" y="6442"/>
                  </a:lnTo>
                  <a:lnTo>
                    <a:pt x="3120" y="8716"/>
                  </a:lnTo>
                  <a:lnTo>
                    <a:pt x="4120" y="8716"/>
                  </a:lnTo>
                  <a:lnTo>
                    <a:pt x="5966" y="6930"/>
                  </a:lnTo>
                  <a:lnTo>
                    <a:pt x="5966" y="8716"/>
                  </a:lnTo>
                  <a:lnTo>
                    <a:pt x="6668" y="8716"/>
                  </a:lnTo>
                  <a:lnTo>
                    <a:pt x="6668" y="6930"/>
                  </a:lnTo>
                  <a:lnTo>
                    <a:pt x="8513" y="8716"/>
                  </a:lnTo>
                  <a:lnTo>
                    <a:pt x="12097" y="8716"/>
                  </a:lnTo>
                  <a:lnTo>
                    <a:pt x="12478" y="8620"/>
                  </a:lnTo>
                  <a:lnTo>
                    <a:pt x="12478" y="8359"/>
                  </a:lnTo>
                  <a:lnTo>
                    <a:pt x="12252" y="7978"/>
                  </a:lnTo>
                  <a:lnTo>
                    <a:pt x="11085" y="6025"/>
                  </a:lnTo>
                  <a:lnTo>
                    <a:pt x="12204" y="4156"/>
                  </a:lnTo>
                  <a:lnTo>
                    <a:pt x="12466" y="3691"/>
                  </a:lnTo>
                  <a:lnTo>
                    <a:pt x="12466" y="3513"/>
                  </a:lnTo>
                  <a:lnTo>
                    <a:pt x="11859" y="3346"/>
                  </a:lnTo>
                  <a:lnTo>
                    <a:pt x="9609" y="2775"/>
                  </a:lnTo>
                  <a:lnTo>
                    <a:pt x="9037" y="679"/>
                  </a:lnTo>
                  <a:lnTo>
                    <a:pt x="883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1" name="Google Shape;1211;p30"/>
            <p:cNvSpPr/>
            <p:nvPr/>
          </p:nvSpPr>
          <p:spPr>
            <a:xfrm>
              <a:off x="7018425" y="-593700"/>
              <a:ext cx="311375" cy="305725"/>
            </a:xfrm>
            <a:custGeom>
              <a:avLst/>
              <a:gdLst/>
              <a:ahLst/>
              <a:cxnLst/>
              <a:rect l="l" t="t" r="r" b="b"/>
              <a:pathLst>
                <a:path w="12455" h="12229" extrusionOk="0">
                  <a:moveTo>
                    <a:pt x="4072" y="1072"/>
                  </a:moveTo>
                  <a:lnTo>
                    <a:pt x="5942" y="2120"/>
                  </a:lnTo>
                  <a:lnTo>
                    <a:pt x="5942" y="5287"/>
                  </a:lnTo>
                  <a:lnTo>
                    <a:pt x="3560" y="2977"/>
                  </a:lnTo>
                  <a:lnTo>
                    <a:pt x="4072" y="1072"/>
                  </a:lnTo>
                  <a:close/>
                  <a:moveTo>
                    <a:pt x="8394" y="1049"/>
                  </a:moveTo>
                  <a:lnTo>
                    <a:pt x="8942" y="3049"/>
                  </a:lnTo>
                  <a:lnTo>
                    <a:pt x="6632" y="5299"/>
                  </a:lnTo>
                  <a:lnTo>
                    <a:pt x="6632" y="2025"/>
                  </a:lnTo>
                  <a:lnTo>
                    <a:pt x="8394" y="1049"/>
                  </a:lnTo>
                  <a:close/>
                  <a:moveTo>
                    <a:pt x="3120" y="3525"/>
                  </a:moveTo>
                  <a:lnTo>
                    <a:pt x="5430" y="5775"/>
                  </a:lnTo>
                  <a:lnTo>
                    <a:pt x="2072" y="5775"/>
                  </a:lnTo>
                  <a:lnTo>
                    <a:pt x="1060" y="4061"/>
                  </a:lnTo>
                  <a:lnTo>
                    <a:pt x="3120" y="3525"/>
                  </a:lnTo>
                  <a:close/>
                  <a:moveTo>
                    <a:pt x="9514" y="3465"/>
                  </a:moveTo>
                  <a:lnTo>
                    <a:pt x="11478" y="3977"/>
                  </a:lnTo>
                  <a:lnTo>
                    <a:pt x="10407" y="5775"/>
                  </a:lnTo>
                  <a:lnTo>
                    <a:pt x="7132" y="5775"/>
                  </a:lnTo>
                  <a:lnTo>
                    <a:pt x="9514" y="3465"/>
                  </a:lnTo>
                  <a:close/>
                  <a:moveTo>
                    <a:pt x="10502" y="6466"/>
                  </a:moveTo>
                  <a:lnTo>
                    <a:pt x="11514" y="8168"/>
                  </a:lnTo>
                  <a:lnTo>
                    <a:pt x="9454" y="8704"/>
                  </a:lnTo>
                  <a:lnTo>
                    <a:pt x="7144" y="6466"/>
                  </a:lnTo>
                  <a:close/>
                  <a:moveTo>
                    <a:pt x="5430" y="6466"/>
                  </a:moveTo>
                  <a:lnTo>
                    <a:pt x="3048" y="8764"/>
                  </a:lnTo>
                  <a:lnTo>
                    <a:pt x="1084" y="8264"/>
                  </a:lnTo>
                  <a:lnTo>
                    <a:pt x="2156" y="6466"/>
                  </a:lnTo>
                  <a:close/>
                  <a:moveTo>
                    <a:pt x="6632" y="6954"/>
                  </a:moveTo>
                  <a:lnTo>
                    <a:pt x="9014" y="9264"/>
                  </a:lnTo>
                  <a:lnTo>
                    <a:pt x="8502" y="11169"/>
                  </a:lnTo>
                  <a:lnTo>
                    <a:pt x="6632" y="10121"/>
                  </a:lnTo>
                  <a:lnTo>
                    <a:pt x="6632" y="6954"/>
                  </a:lnTo>
                  <a:close/>
                  <a:moveTo>
                    <a:pt x="5942" y="6942"/>
                  </a:moveTo>
                  <a:lnTo>
                    <a:pt x="5942" y="10216"/>
                  </a:lnTo>
                  <a:lnTo>
                    <a:pt x="4180" y="11193"/>
                  </a:lnTo>
                  <a:lnTo>
                    <a:pt x="3632" y="9192"/>
                  </a:lnTo>
                  <a:lnTo>
                    <a:pt x="5942" y="6942"/>
                  </a:lnTo>
                  <a:close/>
                  <a:moveTo>
                    <a:pt x="8835" y="1"/>
                  </a:moveTo>
                  <a:lnTo>
                    <a:pt x="8216" y="358"/>
                  </a:lnTo>
                  <a:lnTo>
                    <a:pt x="6204" y="1477"/>
                  </a:lnTo>
                  <a:lnTo>
                    <a:pt x="4275" y="394"/>
                  </a:lnTo>
                  <a:lnTo>
                    <a:pt x="3644" y="36"/>
                  </a:lnTo>
                  <a:lnTo>
                    <a:pt x="3453" y="715"/>
                  </a:lnTo>
                  <a:lnTo>
                    <a:pt x="2858" y="2894"/>
                  </a:lnTo>
                  <a:lnTo>
                    <a:pt x="703" y="3454"/>
                  </a:lnTo>
                  <a:lnTo>
                    <a:pt x="0" y="3632"/>
                  </a:lnTo>
                  <a:lnTo>
                    <a:pt x="358" y="4239"/>
                  </a:lnTo>
                  <a:lnTo>
                    <a:pt x="1513" y="6192"/>
                  </a:lnTo>
                  <a:lnTo>
                    <a:pt x="405" y="8073"/>
                  </a:lnTo>
                  <a:lnTo>
                    <a:pt x="24" y="8680"/>
                  </a:lnTo>
                  <a:lnTo>
                    <a:pt x="727" y="8859"/>
                  </a:lnTo>
                  <a:lnTo>
                    <a:pt x="2965" y="9442"/>
                  </a:lnTo>
                  <a:lnTo>
                    <a:pt x="3537" y="11538"/>
                  </a:lnTo>
                  <a:lnTo>
                    <a:pt x="3739" y="12228"/>
                  </a:lnTo>
                  <a:lnTo>
                    <a:pt x="4358" y="11871"/>
                  </a:lnTo>
                  <a:lnTo>
                    <a:pt x="6370" y="10752"/>
                  </a:lnTo>
                  <a:lnTo>
                    <a:pt x="8299" y="11836"/>
                  </a:lnTo>
                  <a:lnTo>
                    <a:pt x="8930" y="12193"/>
                  </a:lnTo>
                  <a:lnTo>
                    <a:pt x="9121" y="11514"/>
                  </a:lnTo>
                  <a:lnTo>
                    <a:pt x="9716" y="9335"/>
                  </a:lnTo>
                  <a:lnTo>
                    <a:pt x="11871" y="8776"/>
                  </a:lnTo>
                  <a:lnTo>
                    <a:pt x="12454" y="8621"/>
                  </a:lnTo>
                  <a:lnTo>
                    <a:pt x="12454" y="8371"/>
                  </a:lnTo>
                  <a:lnTo>
                    <a:pt x="12216" y="7978"/>
                  </a:lnTo>
                  <a:lnTo>
                    <a:pt x="11061" y="6025"/>
                  </a:lnTo>
                  <a:lnTo>
                    <a:pt x="12169" y="4156"/>
                  </a:lnTo>
                  <a:lnTo>
                    <a:pt x="12454" y="3704"/>
                  </a:lnTo>
                  <a:lnTo>
                    <a:pt x="12454" y="3525"/>
                  </a:lnTo>
                  <a:lnTo>
                    <a:pt x="11847" y="3370"/>
                  </a:lnTo>
                  <a:lnTo>
                    <a:pt x="9609" y="2787"/>
                  </a:lnTo>
                  <a:lnTo>
                    <a:pt x="9037" y="691"/>
                  </a:lnTo>
                  <a:lnTo>
                    <a:pt x="883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2" name="Google Shape;1212;p30"/>
            <p:cNvSpPr/>
            <p:nvPr/>
          </p:nvSpPr>
          <p:spPr>
            <a:xfrm>
              <a:off x="6700525" y="-287400"/>
              <a:ext cx="316150" cy="217900"/>
            </a:xfrm>
            <a:custGeom>
              <a:avLst/>
              <a:gdLst/>
              <a:ahLst/>
              <a:cxnLst/>
              <a:rect l="l" t="t" r="r" b="b"/>
              <a:pathLst>
                <a:path w="12646" h="8716" extrusionOk="0">
                  <a:moveTo>
                    <a:pt x="4096" y="1072"/>
                  </a:moveTo>
                  <a:lnTo>
                    <a:pt x="5954" y="2108"/>
                  </a:lnTo>
                  <a:lnTo>
                    <a:pt x="5954" y="5287"/>
                  </a:lnTo>
                  <a:lnTo>
                    <a:pt x="3572" y="2977"/>
                  </a:lnTo>
                  <a:lnTo>
                    <a:pt x="4096" y="1072"/>
                  </a:lnTo>
                  <a:close/>
                  <a:moveTo>
                    <a:pt x="8418" y="1024"/>
                  </a:moveTo>
                  <a:lnTo>
                    <a:pt x="8966" y="3036"/>
                  </a:lnTo>
                  <a:lnTo>
                    <a:pt x="6656" y="5287"/>
                  </a:lnTo>
                  <a:lnTo>
                    <a:pt x="6656" y="2012"/>
                  </a:lnTo>
                  <a:lnTo>
                    <a:pt x="8418" y="1024"/>
                  </a:lnTo>
                  <a:close/>
                  <a:moveTo>
                    <a:pt x="3144" y="3513"/>
                  </a:moveTo>
                  <a:lnTo>
                    <a:pt x="5454" y="5763"/>
                  </a:lnTo>
                  <a:lnTo>
                    <a:pt x="2084" y="5763"/>
                  </a:lnTo>
                  <a:lnTo>
                    <a:pt x="1072" y="4048"/>
                  </a:lnTo>
                  <a:lnTo>
                    <a:pt x="3144" y="3513"/>
                  </a:lnTo>
                  <a:close/>
                  <a:moveTo>
                    <a:pt x="9526" y="3453"/>
                  </a:moveTo>
                  <a:lnTo>
                    <a:pt x="11490" y="3953"/>
                  </a:lnTo>
                  <a:lnTo>
                    <a:pt x="10419" y="5763"/>
                  </a:lnTo>
                  <a:lnTo>
                    <a:pt x="7144" y="5763"/>
                  </a:lnTo>
                  <a:lnTo>
                    <a:pt x="9526" y="3453"/>
                  </a:lnTo>
                  <a:close/>
                  <a:moveTo>
                    <a:pt x="10526" y="6442"/>
                  </a:moveTo>
                  <a:lnTo>
                    <a:pt x="11538" y="8156"/>
                  </a:lnTo>
                  <a:lnTo>
                    <a:pt x="9466" y="8692"/>
                  </a:lnTo>
                  <a:lnTo>
                    <a:pt x="7168" y="6442"/>
                  </a:lnTo>
                  <a:close/>
                  <a:moveTo>
                    <a:pt x="8847" y="0"/>
                  </a:moveTo>
                  <a:lnTo>
                    <a:pt x="8216" y="357"/>
                  </a:lnTo>
                  <a:lnTo>
                    <a:pt x="6216" y="1477"/>
                  </a:lnTo>
                  <a:lnTo>
                    <a:pt x="4275" y="381"/>
                  </a:lnTo>
                  <a:lnTo>
                    <a:pt x="3656" y="24"/>
                  </a:lnTo>
                  <a:lnTo>
                    <a:pt x="3453" y="715"/>
                  </a:lnTo>
                  <a:lnTo>
                    <a:pt x="2858" y="2882"/>
                  </a:lnTo>
                  <a:lnTo>
                    <a:pt x="703" y="3453"/>
                  </a:lnTo>
                  <a:lnTo>
                    <a:pt x="1" y="3632"/>
                  </a:lnTo>
                  <a:lnTo>
                    <a:pt x="382" y="4239"/>
                  </a:lnTo>
                  <a:lnTo>
                    <a:pt x="1537" y="6192"/>
                  </a:lnTo>
                  <a:lnTo>
                    <a:pt x="417" y="8061"/>
                  </a:lnTo>
                  <a:lnTo>
                    <a:pt x="48" y="8680"/>
                  </a:lnTo>
                  <a:lnTo>
                    <a:pt x="167" y="8704"/>
                  </a:lnTo>
                  <a:cubicBezTo>
                    <a:pt x="334" y="8716"/>
                    <a:pt x="489" y="8716"/>
                    <a:pt x="655" y="8716"/>
                  </a:cubicBezTo>
                  <a:lnTo>
                    <a:pt x="2953" y="8716"/>
                  </a:lnTo>
                  <a:lnTo>
                    <a:pt x="1132" y="8239"/>
                  </a:lnTo>
                  <a:lnTo>
                    <a:pt x="2203" y="6442"/>
                  </a:lnTo>
                  <a:lnTo>
                    <a:pt x="5477" y="6442"/>
                  </a:lnTo>
                  <a:lnTo>
                    <a:pt x="3144" y="8716"/>
                  </a:lnTo>
                  <a:lnTo>
                    <a:pt x="4144" y="8716"/>
                  </a:lnTo>
                  <a:lnTo>
                    <a:pt x="5989" y="6930"/>
                  </a:lnTo>
                  <a:lnTo>
                    <a:pt x="5989" y="8716"/>
                  </a:lnTo>
                  <a:lnTo>
                    <a:pt x="6692" y="8716"/>
                  </a:lnTo>
                  <a:lnTo>
                    <a:pt x="6692" y="6930"/>
                  </a:lnTo>
                  <a:lnTo>
                    <a:pt x="8537" y="8716"/>
                  </a:lnTo>
                  <a:lnTo>
                    <a:pt x="12121" y="8716"/>
                  </a:lnTo>
                  <a:lnTo>
                    <a:pt x="12645" y="8585"/>
                  </a:lnTo>
                  <a:lnTo>
                    <a:pt x="12288" y="7977"/>
                  </a:lnTo>
                  <a:lnTo>
                    <a:pt x="11073" y="6025"/>
                  </a:lnTo>
                  <a:lnTo>
                    <a:pt x="12193" y="4156"/>
                  </a:lnTo>
                  <a:lnTo>
                    <a:pt x="12550" y="3536"/>
                  </a:lnTo>
                  <a:lnTo>
                    <a:pt x="11847" y="3358"/>
                  </a:lnTo>
                  <a:lnTo>
                    <a:pt x="9621" y="2786"/>
                  </a:lnTo>
                  <a:lnTo>
                    <a:pt x="9037" y="679"/>
                  </a:lnTo>
                  <a:lnTo>
                    <a:pt x="8847"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3" name="Google Shape;1213;p30"/>
            <p:cNvSpPr/>
            <p:nvPr/>
          </p:nvSpPr>
          <p:spPr>
            <a:xfrm>
              <a:off x="6700825" y="-593700"/>
              <a:ext cx="314950" cy="305725"/>
            </a:xfrm>
            <a:custGeom>
              <a:avLst/>
              <a:gdLst/>
              <a:ahLst/>
              <a:cxnLst/>
              <a:rect l="l" t="t" r="r" b="b"/>
              <a:pathLst>
                <a:path w="12598" h="12229" extrusionOk="0">
                  <a:moveTo>
                    <a:pt x="4084" y="1072"/>
                  </a:moveTo>
                  <a:lnTo>
                    <a:pt x="5942" y="2120"/>
                  </a:lnTo>
                  <a:lnTo>
                    <a:pt x="5942" y="5287"/>
                  </a:lnTo>
                  <a:lnTo>
                    <a:pt x="3560" y="2977"/>
                  </a:lnTo>
                  <a:lnTo>
                    <a:pt x="4084" y="1072"/>
                  </a:lnTo>
                  <a:close/>
                  <a:moveTo>
                    <a:pt x="8406" y="1049"/>
                  </a:moveTo>
                  <a:lnTo>
                    <a:pt x="8954" y="3049"/>
                  </a:lnTo>
                  <a:lnTo>
                    <a:pt x="6644" y="5299"/>
                  </a:lnTo>
                  <a:lnTo>
                    <a:pt x="6644" y="2025"/>
                  </a:lnTo>
                  <a:lnTo>
                    <a:pt x="8406" y="1049"/>
                  </a:lnTo>
                  <a:close/>
                  <a:moveTo>
                    <a:pt x="3132" y="3525"/>
                  </a:moveTo>
                  <a:lnTo>
                    <a:pt x="5442" y="5775"/>
                  </a:lnTo>
                  <a:lnTo>
                    <a:pt x="2072" y="5775"/>
                  </a:lnTo>
                  <a:lnTo>
                    <a:pt x="1060" y="4061"/>
                  </a:lnTo>
                  <a:lnTo>
                    <a:pt x="3132" y="3525"/>
                  </a:lnTo>
                  <a:close/>
                  <a:moveTo>
                    <a:pt x="9514" y="3465"/>
                  </a:moveTo>
                  <a:lnTo>
                    <a:pt x="11478" y="3977"/>
                  </a:lnTo>
                  <a:lnTo>
                    <a:pt x="10407" y="5775"/>
                  </a:lnTo>
                  <a:lnTo>
                    <a:pt x="7132" y="5775"/>
                  </a:lnTo>
                  <a:lnTo>
                    <a:pt x="9514" y="3465"/>
                  </a:lnTo>
                  <a:close/>
                  <a:moveTo>
                    <a:pt x="10514" y="6466"/>
                  </a:moveTo>
                  <a:lnTo>
                    <a:pt x="11526" y="8168"/>
                  </a:lnTo>
                  <a:lnTo>
                    <a:pt x="9454" y="8704"/>
                  </a:lnTo>
                  <a:lnTo>
                    <a:pt x="7156" y="6466"/>
                  </a:lnTo>
                  <a:close/>
                  <a:moveTo>
                    <a:pt x="5442" y="6466"/>
                  </a:moveTo>
                  <a:lnTo>
                    <a:pt x="3060" y="8764"/>
                  </a:lnTo>
                  <a:lnTo>
                    <a:pt x="1096" y="8264"/>
                  </a:lnTo>
                  <a:lnTo>
                    <a:pt x="2167" y="6466"/>
                  </a:lnTo>
                  <a:close/>
                  <a:moveTo>
                    <a:pt x="6644" y="6954"/>
                  </a:moveTo>
                  <a:lnTo>
                    <a:pt x="9025" y="9264"/>
                  </a:lnTo>
                  <a:lnTo>
                    <a:pt x="8502" y="11169"/>
                  </a:lnTo>
                  <a:lnTo>
                    <a:pt x="6644" y="10121"/>
                  </a:lnTo>
                  <a:lnTo>
                    <a:pt x="6644" y="6954"/>
                  </a:lnTo>
                  <a:close/>
                  <a:moveTo>
                    <a:pt x="5942" y="6942"/>
                  </a:moveTo>
                  <a:lnTo>
                    <a:pt x="5942" y="10216"/>
                  </a:lnTo>
                  <a:lnTo>
                    <a:pt x="4192" y="11193"/>
                  </a:lnTo>
                  <a:lnTo>
                    <a:pt x="3644" y="9192"/>
                  </a:lnTo>
                  <a:lnTo>
                    <a:pt x="5942" y="6942"/>
                  </a:lnTo>
                  <a:close/>
                  <a:moveTo>
                    <a:pt x="8847" y="1"/>
                  </a:moveTo>
                  <a:lnTo>
                    <a:pt x="8216" y="358"/>
                  </a:lnTo>
                  <a:lnTo>
                    <a:pt x="6216" y="1477"/>
                  </a:lnTo>
                  <a:lnTo>
                    <a:pt x="4275" y="394"/>
                  </a:lnTo>
                  <a:lnTo>
                    <a:pt x="3656" y="36"/>
                  </a:lnTo>
                  <a:lnTo>
                    <a:pt x="3453" y="715"/>
                  </a:lnTo>
                  <a:lnTo>
                    <a:pt x="2858" y="2894"/>
                  </a:lnTo>
                  <a:lnTo>
                    <a:pt x="703" y="3454"/>
                  </a:lnTo>
                  <a:lnTo>
                    <a:pt x="1" y="3632"/>
                  </a:lnTo>
                  <a:lnTo>
                    <a:pt x="382" y="4239"/>
                  </a:lnTo>
                  <a:lnTo>
                    <a:pt x="1536" y="6192"/>
                  </a:lnTo>
                  <a:lnTo>
                    <a:pt x="417" y="8073"/>
                  </a:lnTo>
                  <a:lnTo>
                    <a:pt x="48" y="8680"/>
                  </a:lnTo>
                  <a:lnTo>
                    <a:pt x="751" y="8859"/>
                  </a:lnTo>
                  <a:lnTo>
                    <a:pt x="2977" y="9442"/>
                  </a:lnTo>
                  <a:lnTo>
                    <a:pt x="3560" y="11538"/>
                  </a:lnTo>
                  <a:lnTo>
                    <a:pt x="3751" y="12228"/>
                  </a:lnTo>
                  <a:lnTo>
                    <a:pt x="4382" y="11871"/>
                  </a:lnTo>
                  <a:lnTo>
                    <a:pt x="6394" y="10752"/>
                  </a:lnTo>
                  <a:lnTo>
                    <a:pt x="8323" y="11836"/>
                  </a:lnTo>
                  <a:lnTo>
                    <a:pt x="8954" y="12193"/>
                  </a:lnTo>
                  <a:lnTo>
                    <a:pt x="9145" y="11514"/>
                  </a:lnTo>
                  <a:lnTo>
                    <a:pt x="9740" y="9335"/>
                  </a:lnTo>
                  <a:lnTo>
                    <a:pt x="11895" y="8776"/>
                  </a:lnTo>
                  <a:lnTo>
                    <a:pt x="12597" y="8597"/>
                  </a:lnTo>
                  <a:lnTo>
                    <a:pt x="12240" y="7978"/>
                  </a:lnTo>
                  <a:lnTo>
                    <a:pt x="11085" y="6025"/>
                  </a:lnTo>
                  <a:lnTo>
                    <a:pt x="12193" y="4156"/>
                  </a:lnTo>
                  <a:lnTo>
                    <a:pt x="12550" y="3549"/>
                  </a:lnTo>
                  <a:lnTo>
                    <a:pt x="11859" y="3370"/>
                  </a:lnTo>
                  <a:lnTo>
                    <a:pt x="9621" y="2787"/>
                  </a:lnTo>
                  <a:lnTo>
                    <a:pt x="9037" y="691"/>
                  </a:lnTo>
                  <a:lnTo>
                    <a:pt x="8847"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4" name="Google Shape;1214;p30"/>
            <p:cNvSpPr/>
            <p:nvPr/>
          </p:nvSpPr>
          <p:spPr>
            <a:xfrm>
              <a:off x="7647075" y="-287700"/>
              <a:ext cx="311975" cy="217900"/>
            </a:xfrm>
            <a:custGeom>
              <a:avLst/>
              <a:gdLst/>
              <a:ahLst/>
              <a:cxnLst/>
              <a:rect l="l" t="t" r="r" b="b"/>
              <a:pathLst>
                <a:path w="12479" h="8716" extrusionOk="0">
                  <a:moveTo>
                    <a:pt x="4084" y="1084"/>
                  </a:moveTo>
                  <a:lnTo>
                    <a:pt x="5942" y="2120"/>
                  </a:lnTo>
                  <a:lnTo>
                    <a:pt x="5942" y="5299"/>
                  </a:lnTo>
                  <a:lnTo>
                    <a:pt x="3560" y="2989"/>
                  </a:lnTo>
                  <a:lnTo>
                    <a:pt x="4084" y="1084"/>
                  </a:lnTo>
                  <a:close/>
                  <a:moveTo>
                    <a:pt x="8394" y="1036"/>
                  </a:moveTo>
                  <a:lnTo>
                    <a:pt x="8954" y="3048"/>
                  </a:lnTo>
                  <a:lnTo>
                    <a:pt x="6644" y="5299"/>
                  </a:lnTo>
                  <a:lnTo>
                    <a:pt x="6644" y="2024"/>
                  </a:lnTo>
                  <a:lnTo>
                    <a:pt x="8394" y="1036"/>
                  </a:lnTo>
                  <a:close/>
                  <a:moveTo>
                    <a:pt x="3132" y="3525"/>
                  </a:moveTo>
                  <a:lnTo>
                    <a:pt x="5442" y="5775"/>
                  </a:lnTo>
                  <a:lnTo>
                    <a:pt x="2072" y="5775"/>
                  </a:lnTo>
                  <a:lnTo>
                    <a:pt x="1060" y="4060"/>
                  </a:lnTo>
                  <a:lnTo>
                    <a:pt x="3132" y="3525"/>
                  </a:lnTo>
                  <a:close/>
                  <a:moveTo>
                    <a:pt x="9514" y="3465"/>
                  </a:moveTo>
                  <a:lnTo>
                    <a:pt x="11478" y="3965"/>
                  </a:lnTo>
                  <a:lnTo>
                    <a:pt x="10407" y="5775"/>
                  </a:lnTo>
                  <a:lnTo>
                    <a:pt x="7132" y="5775"/>
                  </a:lnTo>
                  <a:lnTo>
                    <a:pt x="9514" y="3465"/>
                  </a:lnTo>
                  <a:close/>
                  <a:moveTo>
                    <a:pt x="10514" y="6454"/>
                  </a:moveTo>
                  <a:lnTo>
                    <a:pt x="11526" y="8168"/>
                  </a:lnTo>
                  <a:lnTo>
                    <a:pt x="9454" y="8704"/>
                  </a:lnTo>
                  <a:lnTo>
                    <a:pt x="7144" y="6454"/>
                  </a:lnTo>
                  <a:close/>
                  <a:moveTo>
                    <a:pt x="8847" y="0"/>
                  </a:moveTo>
                  <a:lnTo>
                    <a:pt x="8216" y="358"/>
                  </a:lnTo>
                  <a:lnTo>
                    <a:pt x="6216" y="1465"/>
                  </a:lnTo>
                  <a:lnTo>
                    <a:pt x="4275" y="381"/>
                  </a:lnTo>
                  <a:lnTo>
                    <a:pt x="3656" y="24"/>
                  </a:lnTo>
                  <a:lnTo>
                    <a:pt x="3453" y="715"/>
                  </a:lnTo>
                  <a:lnTo>
                    <a:pt x="2858" y="2882"/>
                  </a:lnTo>
                  <a:lnTo>
                    <a:pt x="703" y="3453"/>
                  </a:lnTo>
                  <a:lnTo>
                    <a:pt x="0" y="3632"/>
                  </a:lnTo>
                  <a:lnTo>
                    <a:pt x="381" y="4239"/>
                  </a:lnTo>
                  <a:lnTo>
                    <a:pt x="1536" y="6192"/>
                  </a:lnTo>
                  <a:lnTo>
                    <a:pt x="417" y="8061"/>
                  </a:lnTo>
                  <a:lnTo>
                    <a:pt x="48" y="8680"/>
                  </a:lnTo>
                  <a:lnTo>
                    <a:pt x="215" y="8716"/>
                  </a:lnTo>
                  <a:lnTo>
                    <a:pt x="2929" y="8716"/>
                  </a:lnTo>
                  <a:lnTo>
                    <a:pt x="1120" y="8239"/>
                  </a:lnTo>
                  <a:lnTo>
                    <a:pt x="2191" y="6442"/>
                  </a:lnTo>
                  <a:lnTo>
                    <a:pt x="5465" y="6442"/>
                  </a:lnTo>
                  <a:lnTo>
                    <a:pt x="3132" y="8716"/>
                  </a:lnTo>
                  <a:lnTo>
                    <a:pt x="4120" y="8716"/>
                  </a:lnTo>
                  <a:lnTo>
                    <a:pt x="5977" y="6930"/>
                  </a:lnTo>
                  <a:lnTo>
                    <a:pt x="5977" y="8716"/>
                  </a:lnTo>
                  <a:lnTo>
                    <a:pt x="6668" y="8716"/>
                  </a:lnTo>
                  <a:lnTo>
                    <a:pt x="6668" y="6930"/>
                  </a:lnTo>
                  <a:lnTo>
                    <a:pt x="8513" y="8716"/>
                  </a:lnTo>
                  <a:lnTo>
                    <a:pt x="9906" y="8716"/>
                  </a:lnTo>
                  <a:cubicBezTo>
                    <a:pt x="10823" y="8716"/>
                    <a:pt x="11669" y="8585"/>
                    <a:pt x="12443" y="8299"/>
                  </a:cubicBezTo>
                  <a:lnTo>
                    <a:pt x="12252" y="7978"/>
                  </a:lnTo>
                  <a:lnTo>
                    <a:pt x="11085" y="6025"/>
                  </a:lnTo>
                  <a:lnTo>
                    <a:pt x="12204" y="4156"/>
                  </a:lnTo>
                  <a:lnTo>
                    <a:pt x="12478" y="3691"/>
                  </a:lnTo>
                  <a:lnTo>
                    <a:pt x="12478" y="3513"/>
                  </a:lnTo>
                  <a:lnTo>
                    <a:pt x="11871" y="3346"/>
                  </a:lnTo>
                  <a:lnTo>
                    <a:pt x="9621" y="2775"/>
                  </a:lnTo>
                  <a:lnTo>
                    <a:pt x="9037" y="679"/>
                  </a:lnTo>
                  <a:lnTo>
                    <a:pt x="8847"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5" name="Google Shape;1215;p30"/>
            <p:cNvSpPr/>
            <p:nvPr/>
          </p:nvSpPr>
          <p:spPr>
            <a:xfrm>
              <a:off x="7647075" y="-593700"/>
              <a:ext cx="311675" cy="305725"/>
            </a:xfrm>
            <a:custGeom>
              <a:avLst/>
              <a:gdLst/>
              <a:ahLst/>
              <a:cxnLst/>
              <a:rect l="l" t="t" r="r" b="b"/>
              <a:pathLst>
                <a:path w="12467" h="12229" extrusionOk="0">
                  <a:moveTo>
                    <a:pt x="4084" y="1072"/>
                  </a:moveTo>
                  <a:lnTo>
                    <a:pt x="5942" y="2120"/>
                  </a:lnTo>
                  <a:lnTo>
                    <a:pt x="5942" y="5287"/>
                  </a:lnTo>
                  <a:lnTo>
                    <a:pt x="3560" y="2977"/>
                  </a:lnTo>
                  <a:lnTo>
                    <a:pt x="4084" y="1072"/>
                  </a:lnTo>
                  <a:close/>
                  <a:moveTo>
                    <a:pt x="8394" y="1049"/>
                  </a:moveTo>
                  <a:lnTo>
                    <a:pt x="8954" y="3049"/>
                  </a:lnTo>
                  <a:lnTo>
                    <a:pt x="6644" y="5299"/>
                  </a:lnTo>
                  <a:lnTo>
                    <a:pt x="6644" y="2025"/>
                  </a:lnTo>
                  <a:lnTo>
                    <a:pt x="8394" y="1049"/>
                  </a:lnTo>
                  <a:close/>
                  <a:moveTo>
                    <a:pt x="3132" y="3525"/>
                  </a:moveTo>
                  <a:lnTo>
                    <a:pt x="5442" y="5775"/>
                  </a:lnTo>
                  <a:lnTo>
                    <a:pt x="2072" y="5775"/>
                  </a:lnTo>
                  <a:lnTo>
                    <a:pt x="1060" y="4061"/>
                  </a:lnTo>
                  <a:lnTo>
                    <a:pt x="3132" y="3525"/>
                  </a:lnTo>
                  <a:close/>
                  <a:moveTo>
                    <a:pt x="9514" y="3465"/>
                  </a:moveTo>
                  <a:lnTo>
                    <a:pt x="11478" y="3977"/>
                  </a:lnTo>
                  <a:lnTo>
                    <a:pt x="10407" y="5775"/>
                  </a:lnTo>
                  <a:lnTo>
                    <a:pt x="7132" y="5775"/>
                  </a:lnTo>
                  <a:lnTo>
                    <a:pt x="9514" y="3465"/>
                  </a:lnTo>
                  <a:close/>
                  <a:moveTo>
                    <a:pt x="10514" y="6466"/>
                  </a:moveTo>
                  <a:lnTo>
                    <a:pt x="11526" y="8168"/>
                  </a:lnTo>
                  <a:lnTo>
                    <a:pt x="9454" y="8704"/>
                  </a:lnTo>
                  <a:lnTo>
                    <a:pt x="7144" y="6466"/>
                  </a:lnTo>
                  <a:close/>
                  <a:moveTo>
                    <a:pt x="5442" y="6466"/>
                  </a:moveTo>
                  <a:lnTo>
                    <a:pt x="3060" y="8764"/>
                  </a:lnTo>
                  <a:lnTo>
                    <a:pt x="1096" y="8264"/>
                  </a:lnTo>
                  <a:lnTo>
                    <a:pt x="2167" y="6466"/>
                  </a:lnTo>
                  <a:close/>
                  <a:moveTo>
                    <a:pt x="6644" y="6954"/>
                  </a:moveTo>
                  <a:lnTo>
                    <a:pt x="9025" y="9264"/>
                  </a:lnTo>
                  <a:lnTo>
                    <a:pt x="8502" y="11169"/>
                  </a:lnTo>
                  <a:lnTo>
                    <a:pt x="6644" y="10121"/>
                  </a:lnTo>
                  <a:lnTo>
                    <a:pt x="6644" y="6954"/>
                  </a:lnTo>
                  <a:close/>
                  <a:moveTo>
                    <a:pt x="5942" y="6942"/>
                  </a:moveTo>
                  <a:lnTo>
                    <a:pt x="5942" y="10216"/>
                  </a:lnTo>
                  <a:lnTo>
                    <a:pt x="4191" y="11193"/>
                  </a:lnTo>
                  <a:lnTo>
                    <a:pt x="3632" y="9192"/>
                  </a:lnTo>
                  <a:lnTo>
                    <a:pt x="5942" y="6942"/>
                  </a:lnTo>
                  <a:close/>
                  <a:moveTo>
                    <a:pt x="8847" y="1"/>
                  </a:moveTo>
                  <a:lnTo>
                    <a:pt x="8216" y="358"/>
                  </a:lnTo>
                  <a:lnTo>
                    <a:pt x="6204" y="1477"/>
                  </a:lnTo>
                  <a:lnTo>
                    <a:pt x="4275" y="394"/>
                  </a:lnTo>
                  <a:lnTo>
                    <a:pt x="3644" y="36"/>
                  </a:lnTo>
                  <a:lnTo>
                    <a:pt x="3453" y="715"/>
                  </a:lnTo>
                  <a:lnTo>
                    <a:pt x="2858" y="2894"/>
                  </a:lnTo>
                  <a:lnTo>
                    <a:pt x="703" y="3454"/>
                  </a:lnTo>
                  <a:lnTo>
                    <a:pt x="0" y="3632"/>
                  </a:lnTo>
                  <a:lnTo>
                    <a:pt x="358" y="4239"/>
                  </a:lnTo>
                  <a:lnTo>
                    <a:pt x="1524" y="6192"/>
                  </a:lnTo>
                  <a:lnTo>
                    <a:pt x="405" y="8073"/>
                  </a:lnTo>
                  <a:lnTo>
                    <a:pt x="36" y="8680"/>
                  </a:lnTo>
                  <a:lnTo>
                    <a:pt x="727" y="8859"/>
                  </a:lnTo>
                  <a:lnTo>
                    <a:pt x="2965" y="9442"/>
                  </a:lnTo>
                  <a:lnTo>
                    <a:pt x="3549" y="11538"/>
                  </a:lnTo>
                  <a:lnTo>
                    <a:pt x="3739" y="12228"/>
                  </a:lnTo>
                  <a:lnTo>
                    <a:pt x="4370" y="11871"/>
                  </a:lnTo>
                  <a:lnTo>
                    <a:pt x="6370" y="10752"/>
                  </a:lnTo>
                  <a:lnTo>
                    <a:pt x="8311" y="11836"/>
                  </a:lnTo>
                  <a:lnTo>
                    <a:pt x="8930" y="12193"/>
                  </a:lnTo>
                  <a:lnTo>
                    <a:pt x="9133" y="11514"/>
                  </a:lnTo>
                  <a:lnTo>
                    <a:pt x="9728" y="9335"/>
                  </a:lnTo>
                  <a:lnTo>
                    <a:pt x="11883" y="8776"/>
                  </a:lnTo>
                  <a:lnTo>
                    <a:pt x="12466" y="8621"/>
                  </a:lnTo>
                  <a:lnTo>
                    <a:pt x="12466" y="8371"/>
                  </a:lnTo>
                  <a:lnTo>
                    <a:pt x="12228" y="7978"/>
                  </a:lnTo>
                  <a:lnTo>
                    <a:pt x="11061" y="6025"/>
                  </a:lnTo>
                  <a:lnTo>
                    <a:pt x="12181" y="4156"/>
                  </a:lnTo>
                  <a:lnTo>
                    <a:pt x="12466" y="3704"/>
                  </a:lnTo>
                  <a:lnTo>
                    <a:pt x="12466" y="3525"/>
                  </a:lnTo>
                  <a:lnTo>
                    <a:pt x="11847" y="3370"/>
                  </a:lnTo>
                  <a:lnTo>
                    <a:pt x="9621" y="2787"/>
                  </a:lnTo>
                  <a:lnTo>
                    <a:pt x="9037" y="691"/>
                  </a:lnTo>
                  <a:lnTo>
                    <a:pt x="8847"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6" name="Google Shape;1216;p30"/>
            <p:cNvSpPr/>
            <p:nvPr/>
          </p:nvSpPr>
          <p:spPr>
            <a:xfrm>
              <a:off x="7329475" y="-287400"/>
              <a:ext cx="315550" cy="217900"/>
            </a:xfrm>
            <a:custGeom>
              <a:avLst/>
              <a:gdLst/>
              <a:ahLst/>
              <a:cxnLst/>
              <a:rect l="l" t="t" r="r" b="b"/>
              <a:pathLst>
                <a:path w="12622" h="8716" extrusionOk="0">
                  <a:moveTo>
                    <a:pt x="4096" y="1072"/>
                  </a:moveTo>
                  <a:lnTo>
                    <a:pt x="5954" y="2108"/>
                  </a:lnTo>
                  <a:lnTo>
                    <a:pt x="5954" y="5287"/>
                  </a:lnTo>
                  <a:lnTo>
                    <a:pt x="3572" y="2977"/>
                  </a:lnTo>
                  <a:lnTo>
                    <a:pt x="4096" y="1072"/>
                  </a:lnTo>
                  <a:close/>
                  <a:moveTo>
                    <a:pt x="8406" y="1024"/>
                  </a:moveTo>
                  <a:lnTo>
                    <a:pt x="8954" y="3036"/>
                  </a:lnTo>
                  <a:lnTo>
                    <a:pt x="6656" y="5287"/>
                  </a:lnTo>
                  <a:lnTo>
                    <a:pt x="6656" y="2012"/>
                  </a:lnTo>
                  <a:lnTo>
                    <a:pt x="8406" y="1024"/>
                  </a:lnTo>
                  <a:close/>
                  <a:moveTo>
                    <a:pt x="3144" y="3513"/>
                  </a:moveTo>
                  <a:lnTo>
                    <a:pt x="5442" y="5763"/>
                  </a:lnTo>
                  <a:lnTo>
                    <a:pt x="2084" y="5763"/>
                  </a:lnTo>
                  <a:lnTo>
                    <a:pt x="1072" y="4048"/>
                  </a:lnTo>
                  <a:lnTo>
                    <a:pt x="3144" y="3513"/>
                  </a:lnTo>
                  <a:close/>
                  <a:moveTo>
                    <a:pt x="9526" y="3453"/>
                  </a:moveTo>
                  <a:lnTo>
                    <a:pt x="11490" y="3953"/>
                  </a:lnTo>
                  <a:lnTo>
                    <a:pt x="10418" y="5763"/>
                  </a:lnTo>
                  <a:lnTo>
                    <a:pt x="7144" y="5763"/>
                  </a:lnTo>
                  <a:lnTo>
                    <a:pt x="9526" y="3453"/>
                  </a:lnTo>
                  <a:close/>
                  <a:moveTo>
                    <a:pt x="10526" y="6442"/>
                  </a:moveTo>
                  <a:lnTo>
                    <a:pt x="11538" y="8156"/>
                  </a:lnTo>
                  <a:lnTo>
                    <a:pt x="9466" y="8692"/>
                  </a:lnTo>
                  <a:lnTo>
                    <a:pt x="7156" y="6442"/>
                  </a:lnTo>
                  <a:close/>
                  <a:moveTo>
                    <a:pt x="8835" y="0"/>
                  </a:moveTo>
                  <a:lnTo>
                    <a:pt x="8216" y="357"/>
                  </a:lnTo>
                  <a:lnTo>
                    <a:pt x="6204" y="1477"/>
                  </a:lnTo>
                  <a:lnTo>
                    <a:pt x="4275" y="381"/>
                  </a:lnTo>
                  <a:lnTo>
                    <a:pt x="3644" y="24"/>
                  </a:lnTo>
                  <a:lnTo>
                    <a:pt x="3453" y="715"/>
                  </a:lnTo>
                  <a:lnTo>
                    <a:pt x="2858" y="2882"/>
                  </a:lnTo>
                  <a:lnTo>
                    <a:pt x="703" y="3453"/>
                  </a:lnTo>
                  <a:lnTo>
                    <a:pt x="1" y="3632"/>
                  </a:lnTo>
                  <a:lnTo>
                    <a:pt x="370" y="4239"/>
                  </a:lnTo>
                  <a:lnTo>
                    <a:pt x="1525" y="6192"/>
                  </a:lnTo>
                  <a:lnTo>
                    <a:pt x="417" y="8061"/>
                  </a:lnTo>
                  <a:lnTo>
                    <a:pt x="36" y="8680"/>
                  </a:lnTo>
                  <a:lnTo>
                    <a:pt x="203" y="8716"/>
                  </a:lnTo>
                  <a:lnTo>
                    <a:pt x="2929" y="8716"/>
                  </a:lnTo>
                  <a:lnTo>
                    <a:pt x="1108" y="8251"/>
                  </a:lnTo>
                  <a:lnTo>
                    <a:pt x="2179" y="6442"/>
                  </a:lnTo>
                  <a:lnTo>
                    <a:pt x="5454" y="6442"/>
                  </a:lnTo>
                  <a:lnTo>
                    <a:pt x="3120" y="8716"/>
                  </a:lnTo>
                  <a:lnTo>
                    <a:pt x="4120" y="8716"/>
                  </a:lnTo>
                  <a:lnTo>
                    <a:pt x="5966" y="6930"/>
                  </a:lnTo>
                  <a:lnTo>
                    <a:pt x="5966" y="8716"/>
                  </a:lnTo>
                  <a:lnTo>
                    <a:pt x="6668" y="8716"/>
                  </a:lnTo>
                  <a:lnTo>
                    <a:pt x="6668" y="6930"/>
                  </a:lnTo>
                  <a:lnTo>
                    <a:pt x="8513" y="8716"/>
                  </a:lnTo>
                  <a:lnTo>
                    <a:pt x="12097" y="8716"/>
                  </a:lnTo>
                  <a:lnTo>
                    <a:pt x="12621" y="8585"/>
                  </a:lnTo>
                  <a:lnTo>
                    <a:pt x="12264" y="7977"/>
                  </a:lnTo>
                  <a:lnTo>
                    <a:pt x="11073" y="6025"/>
                  </a:lnTo>
                  <a:lnTo>
                    <a:pt x="12193" y="4156"/>
                  </a:lnTo>
                  <a:lnTo>
                    <a:pt x="12550" y="3536"/>
                  </a:lnTo>
                  <a:lnTo>
                    <a:pt x="11847" y="3358"/>
                  </a:lnTo>
                  <a:lnTo>
                    <a:pt x="9609" y="2786"/>
                  </a:lnTo>
                  <a:lnTo>
                    <a:pt x="9037" y="679"/>
                  </a:lnTo>
                  <a:lnTo>
                    <a:pt x="883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7" name="Google Shape;1217;p30"/>
            <p:cNvSpPr/>
            <p:nvPr/>
          </p:nvSpPr>
          <p:spPr>
            <a:xfrm>
              <a:off x="7329775" y="-593700"/>
              <a:ext cx="314950" cy="305725"/>
            </a:xfrm>
            <a:custGeom>
              <a:avLst/>
              <a:gdLst/>
              <a:ahLst/>
              <a:cxnLst/>
              <a:rect l="l" t="t" r="r" b="b"/>
              <a:pathLst>
                <a:path w="12598" h="12229" extrusionOk="0">
                  <a:moveTo>
                    <a:pt x="4084" y="1072"/>
                  </a:moveTo>
                  <a:lnTo>
                    <a:pt x="5942" y="2120"/>
                  </a:lnTo>
                  <a:lnTo>
                    <a:pt x="5942" y="5287"/>
                  </a:lnTo>
                  <a:lnTo>
                    <a:pt x="3560" y="2977"/>
                  </a:lnTo>
                  <a:lnTo>
                    <a:pt x="4084" y="1072"/>
                  </a:lnTo>
                  <a:close/>
                  <a:moveTo>
                    <a:pt x="8394" y="1049"/>
                  </a:moveTo>
                  <a:lnTo>
                    <a:pt x="8942" y="3049"/>
                  </a:lnTo>
                  <a:lnTo>
                    <a:pt x="6644" y="5299"/>
                  </a:lnTo>
                  <a:lnTo>
                    <a:pt x="6644" y="2025"/>
                  </a:lnTo>
                  <a:lnTo>
                    <a:pt x="8394" y="1049"/>
                  </a:lnTo>
                  <a:close/>
                  <a:moveTo>
                    <a:pt x="3132" y="3525"/>
                  </a:moveTo>
                  <a:lnTo>
                    <a:pt x="5430" y="5775"/>
                  </a:lnTo>
                  <a:lnTo>
                    <a:pt x="2072" y="5775"/>
                  </a:lnTo>
                  <a:lnTo>
                    <a:pt x="1060" y="4061"/>
                  </a:lnTo>
                  <a:lnTo>
                    <a:pt x="3132" y="3525"/>
                  </a:lnTo>
                  <a:close/>
                  <a:moveTo>
                    <a:pt x="9514" y="3465"/>
                  </a:moveTo>
                  <a:lnTo>
                    <a:pt x="11478" y="3977"/>
                  </a:lnTo>
                  <a:lnTo>
                    <a:pt x="10406" y="5775"/>
                  </a:lnTo>
                  <a:lnTo>
                    <a:pt x="7132" y="5775"/>
                  </a:lnTo>
                  <a:lnTo>
                    <a:pt x="9514" y="3465"/>
                  </a:lnTo>
                  <a:close/>
                  <a:moveTo>
                    <a:pt x="10514" y="6466"/>
                  </a:moveTo>
                  <a:lnTo>
                    <a:pt x="11526" y="8168"/>
                  </a:lnTo>
                  <a:lnTo>
                    <a:pt x="9454" y="8704"/>
                  </a:lnTo>
                  <a:lnTo>
                    <a:pt x="7144" y="6466"/>
                  </a:lnTo>
                  <a:close/>
                  <a:moveTo>
                    <a:pt x="5430" y="6466"/>
                  </a:moveTo>
                  <a:lnTo>
                    <a:pt x="3048" y="8764"/>
                  </a:lnTo>
                  <a:lnTo>
                    <a:pt x="1084" y="8264"/>
                  </a:lnTo>
                  <a:lnTo>
                    <a:pt x="2155" y="6466"/>
                  </a:lnTo>
                  <a:close/>
                  <a:moveTo>
                    <a:pt x="6644" y="6954"/>
                  </a:moveTo>
                  <a:lnTo>
                    <a:pt x="9025" y="9264"/>
                  </a:lnTo>
                  <a:lnTo>
                    <a:pt x="8501" y="11169"/>
                  </a:lnTo>
                  <a:lnTo>
                    <a:pt x="6644" y="10121"/>
                  </a:lnTo>
                  <a:lnTo>
                    <a:pt x="6644" y="6954"/>
                  </a:lnTo>
                  <a:close/>
                  <a:moveTo>
                    <a:pt x="5942" y="6942"/>
                  </a:moveTo>
                  <a:lnTo>
                    <a:pt x="5942" y="10216"/>
                  </a:lnTo>
                  <a:lnTo>
                    <a:pt x="4180" y="11193"/>
                  </a:lnTo>
                  <a:lnTo>
                    <a:pt x="3632" y="9192"/>
                  </a:lnTo>
                  <a:lnTo>
                    <a:pt x="5942" y="6942"/>
                  </a:lnTo>
                  <a:close/>
                  <a:moveTo>
                    <a:pt x="8847" y="1"/>
                  </a:moveTo>
                  <a:lnTo>
                    <a:pt x="8216" y="358"/>
                  </a:lnTo>
                  <a:lnTo>
                    <a:pt x="6204" y="1477"/>
                  </a:lnTo>
                  <a:lnTo>
                    <a:pt x="4275" y="394"/>
                  </a:lnTo>
                  <a:lnTo>
                    <a:pt x="3644" y="36"/>
                  </a:lnTo>
                  <a:lnTo>
                    <a:pt x="3453" y="715"/>
                  </a:lnTo>
                  <a:lnTo>
                    <a:pt x="2858" y="2894"/>
                  </a:lnTo>
                  <a:lnTo>
                    <a:pt x="703" y="3454"/>
                  </a:lnTo>
                  <a:lnTo>
                    <a:pt x="0" y="3632"/>
                  </a:lnTo>
                  <a:lnTo>
                    <a:pt x="370" y="4239"/>
                  </a:lnTo>
                  <a:lnTo>
                    <a:pt x="1536" y="6192"/>
                  </a:lnTo>
                  <a:lnTo>
                    <a:pt x="417" y="8073"/>
                  </a:lnTo>
                  <a:lnTo>
                    <a:pt x="48" y="8680"/>
                  </a:lnTo>
                  <a:lnTo>
                    <a:pt x="739" y="8859"/>
                  </a:lnTo>
                  <a:lnTo>
                    <a:pt x="2977" y="9442"/>
                  </a:lnTo>
                  <a:lnTo>
                    <a:pt x="3560" y="11538"/>
                  </a:lnTo>
                  <a:lnTo>
                    <a:pt x="3751" y="12228"/>
                  </a:lnTo>
                  <a:lnTo>
                    <a:pt x="4382" y="11871"/>
                  </a:lnTo>
                  <a:lnTo>
                    <a:pt x="6382" y="10752"/>
                  </a:lnTo>
                  <a:lnTo>
                    <a:pt x="8323" y="11836"/>
                  </a:lnTo>
                  <a:lnTo>
                    <a:pt x="8942" y="12193"/>
                  </a:lnTo>
                  <a:lnTo>
                    <a:pt x="9144" y="11514"/>
                  </a:lnTo>
                  <a:lnTo>
                    <a:pt x="9740" y="9335"/>
                  </a:lnTo>
                  <a:lnTo>
                    <a:pt x="11895" y="8776"/>
                  </a:lnTo>
                  <a:lnTo>
                    <a:pt x="12597" y="8597"/>
                  </a:lnTo>
                  <a:lnTo>
                    <a:pt x="12228" y="7978"/>
                  </a:lnTo>
                  <a:lnTo>
                    <a:pt x="11073" y="6025"/>
                  </a:lnTo>
                  <a:lnTo>
                    <a:pt x="12192" y="4156"/>
                  </a:lnTo>
                  <a:lnTo>
                    <a:pt x="12550" y="3549"/>
                  </a:lnTo>
                  <a:lnTo>
                    <a:pt x="11847" y="3370"/>
                  </a:lnTo>
                  <a:lnTo>
                    <a:pt x="9621" y="2787"/>
                  </a:lnTo>
                  <a:lnTo>
                    <a:pt x="9037" y="691"/>
                  </a:lnTo>
                  <a:lnTo>
                    <a:pt x="8847"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8" name="Google Shape;1218;p30"/>
            <p:cNvSpPr/>
            <p:nvPr/>
          </p:nvSpPr>
          <p:spPr>
            <a:xfrm>
              <a:off x="8276025" y="-593400"/>
              <a:ext cx="173550" cy="217625"/>
            </a:xfrm>
            <a:custGeom>
              <a:avLst/>
              <a:gdLst/>
              <a:ahLst/>
              <a:cxnLst/>
              <a:rect l="l" t="t" r="r" b="b"/>
              <a:pathLst>
                <a:path w="6942" h="8705" extrusionOk="0">
                  <a:moveTo>
                    <a:pt x="3120" y="3513"/>
                  </a:moveTo>
                  <a:lnTo>
                    <a:pt x="5430" y="5763"/>
                  </a:lnTo>
                  <a:lnTo>
                    <a:pt x="2072" y="5763"/>
                  </a:lnTo>
                  <a:lnTo>
                    <a:pt x="1060" y="4049"/>
                  </a:lnTo>
                  <a:lnTo>
                    <a:pt x="3120" y="3513"/>
                  </a:lnTo>
                  <a:close/>
                  <a:moveTo>
                    <a:pt x="3644" y="1"/>
                  </a:moveTo>
                  <a:lnTo>
                    <a:pt x="3453" y="691"/>
                  </a:lnTo>
                  <a:lnTo>
                    <a:pt x="2858" y="2870"/>
                  </a:lnTo>
                  <a:lnTo>
                    <a:pt x="691" y="3430"/>
                  </a:lnTo>
                  <a:lnTo>
                    <a:pt x="0" y="3608"/>
                  </a:lnTo>
                  <a:lnTo>
                    <a:pt x="369" y="4215"/>
                  </a:lnTo>
                  <a:lnTo>
                    <a:pt x="1536" y="6168"/>
                  </a:lnTo>
                  <a:lnTo>
                    <a:pt x="417" y="8049"/>
                  </a:lnTo>
                  <a:lnTo>
                    <a:pt x="48" y="8657"/>
                  </a:lnTo>
                  <a:lnTo>
                    <a:pt x="239" y="8704"/>
                  </a:lnTo>
                  <a:cubicBezTo>
                    <a:pt x="786" y="8645"/>
                    <a:pt x="1310" y="8537"/>
                    <a:pt x="1786" y="8406"/>
                  </a:cubicBezTo>
                  <a:lnTo>
                    <a:pt x="1120" y="8228"/>
                  </a:lnTo>
                  <a:lnTo>
                    <a:pt x="2191" y="6418"/>
                  </a:lnTo>
                  <a:lnTo>
                    <a:pt x="5037" y="6418"/>
                  </a:lnTo>
                  <a:cubicBezTo>
                    <a:pt x="5275" y="6156"/>
                    <a:pt x="5501" y="5870"/>
                    <a:pt x="5703" y="5561"/>
                  </a:cubicBezTo>
                  <a:cubicBezTo>
                    <a:pt x="5775" y="5442"/>
                    <a:pt x="5834" y="5335"/>
                    <a:pt x="5906" y="5216"/>
                  </a:cubicBezTo>
                  <a:lnTo>
                    <a:pt x="3572" y="2953"/>
                  </a:lnTo>
                  <a:lnTo>
                    <a:pt x="4096" y="1048"/>
                  </a:lnTo>
                  <a:lnTo>
                    <a:pt x="5930" y="2108"/>
                  </a:lnTo>
                  <a:lnTo>
                    <a:pt x="5930" y="5144"/>
                  </a:lnTo>
                  <a:cubicBezTo>
                    <a:pt x="6263" y="4525"/>
                    <a:pt x="6489" y="3906"/>
                    <a:pt x="6632" y="3311"/>
                  </a:cubicBezTo>
                  <a:lnTo>
                    <a:pt x="6632" y="2001"/>
                  </a:lnTo>
                  <a:lnTo>
                    <a:pt x="6882" y="1846"/>
                  </a:lnTo>
                  <a:cubicBezTo>
                    <a:pt x="6918" y="1548"/>
                    <a:pt x="6930" y="1275"/>
                    <a:pt x="6942" y="1037"/>
                  </a:cubicBezTo>
                  <a:lnTo>
                    <a:pt x="6942" y="1037"/>
                  </a:lnTo>
                  <a:lnTo>
                    <a:pt x="6204" y="1453"/>
                  </a:lnTo>
                  <a:lnTo>
                    <a:pt x="4263" y="358"/>
                  </a:lnTo>
                  <a:lnTo>
                    <a:pt x="3644"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9" name="Google Shape;1219;p30"/>
            <p:cNvSpPr/>
            <p:nvPr/>
          </p:nvSpPr>
          <p:spPr>
            <a:xfrm>
              <a:off x="7958725" y="-287700"/>
              <a:ext cx="228325" cy="203925"/>
            </a:xfrm>
            <a:custGeom>
              <a:avLst/>
              <a:gdLst/>
              <a:ahLst/>
              <a:cxnLst/>
              <a:rect l="l" t="t" r="r" b="b"/>
              <a:pathLst>
                <a:path w="9133" h="8157" extrusionOk="0">
                  <a:moveTo>
                    <a:pt x="8835" y="0"/>
                  </a:moveTo>
                  <a:lnTo>
                    <a:pt x="8216" y="358"/>
                  </a:lnTo>
                  <a:lnTo>
                    <a:pt x="6203" y="1465"/>
                  </a:lnTo>
                  <a:lnTo>
                    <a:pt x="4263" y="381"/>
                  </a:lnTo>
                  <a:lnTo>
                    <a:pt x="3644" y="24"/>
                  </a:lnTo>
                  <a:lnTo>
                    <a:pt x="3453" y="715"/>
                  </a:lnTo>
                  <a:lnTo>
                    <a:pt x="2858" y="2882"/>
                  </a:lnTo>
                  <a:lnTo>
                    <a:pt x="691" y="3453"/>
                  </a:lnTo>
                  <a:lnTo>
                    <a:pt x="0" y="3632"/>
                  </a:lnTo>
                  <a:lnTo>
                    <a:pt x="369" y="4239"/>
                  </a:lnTo>
                  <a:lnTo>
                    <a:pt x="1524" y="6192"/>
                  </a:lnTo>
                  <a:lnTo>
                    <a:pt x="417" y="8061"/>
                  </a:lnTo>
                  <a:lnTo>
                    <a:pt x="358" y="8156"/>
                  </a:lnTo>
                  <a:cubicBezTo>
                    <a:pt x="786" y="7966"/>
                    <a:pt x="1203" y="7739"/>
                    <a:pt x="1584" y="7454"/>
                  </a:cubicBezTo>
                  <a:lnTo>
                    <a:pt x="2179" y="6442"/>
                  </a:lnTo>
                  <a:lnTo>
                    <a:pt x="2691" y="6442"/>
                  </a:lnTo>
                  <a:cubicBezTo>
                    <a:pt x="2882" y="6239"/>
                    <a:pt x="3060" y="6001"/>
                    <a:pt x="3227" y="5751"/>
                  </a:cubicBezTo>
                  <a:lnTo>
                    <a:pt x="2096" y="5751"/>
                  </a:lnTo>
                  <a:lnTo>
                    <a:pt x="1084" y="4048"/>
                  </a:lnTo>
                  <a:lnTo>
                    <a:pt x="3155" y="3513"/>
                  </a:lnTo>
                  <a:lnTo>
                    <a:pt x="4025" y="4358"/>
                  </a:lnTo>
                  <a:cubicBezTo>
                    <a:pt x="4144" y="4120"/>
                    <a:pt x="4239" y="3882"/>
                    <a:pt x="4310" y="3667"/>
                  </a:cubicBezTo>
                  <a:lnTo>
                    <a:pt x="3584" y="2953"/>
                  </a:lnTo>
                  <a:lnTo>
                    <a:pt x="4108" y="1048"/>
                  </a:lnTo>
                  <a:lnTo>
                    <a:pt x="5965" y="2096"/>
                  </a:lnTo>
                  <a:lnTo>
                    <a:pt x="5965" y="2179"/>
                  </a:lnTo>
                  <a:cubicBezTo>
                    <a:pt x="6168" y="2179"/>
                    <a:pt x="6406" y="2155"/>
                    <a:pt x="6632" y="2108"/>
                  </a:cubicBezTo>
                  <a:lnTo>
                    <a:pt x="6632" y="2024"/>
                  </a:lnTo>
                  <a:lnTo>
                    <a:pt x="8394" y="1036"/>
                  </a:lnTo>
                  <a:lnTo>
                    <a:pt x="8513" y="1453"/>
                  </a:lnTo>
                  <a:cubicBezTo>
                    <a:pt x="8728" y="1334"/>
                    <a:pt x="8942" y="1203"/>
                    <a:pt x="9132" y="1048"/>
                  </a:cubicBezTo>
                  <a:lnTo>
                    <a:pt x="9025" y="679"/>
                  </a:lnTo>
                  <a:lnTo>
                    <a:pt x="8835" y="0"/>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0" name="Google Shape;1220;p30"/>
            <p:cNvSpPr/>
            <p:nvPr/>
          </p:nvSpPr>
          <p:spPr>
            <a:xfrm>
              <a:off x="7958725" y="-593700"/>
              <a:ext cx="314350" cy="305725"/>
            </a:xfrm>
            <a:custGeom>
              <a:avLst/>
              <a:gdLst/>
              <a:ahLst/>
              <a:cxnLst/>
              <a:rect l="l" t="t" r="r" b="b"/>
              <a:pathLst>
                <a:path w="12574" h="12229" extrusionOk="0">
                  <a:moveTo>
                    <a:pt x="4072" y="1072"/>
                  </a:moveTo>
                  <a:lnTo>
                    <a:pt x="5930" y="2120"/>
                  </a:lnTo>
                  <a:lnTo>
                    <a:pt x="5930" y="5287"/>
                  </a:lnTo>
                  <a:lnTo>
                    <a:pt x="3548" y="2977"/>
                  </a:lnTo>
                  <a:lnTo>
                    <a:pt x="4072" y="1072"/>
                  </a:lnTo>
                  <a:close/>
                  <a:moveTo>
                    <a:pt x="8394" y="1049"/>
                  </a:moveTo>
                  <a:lnTo>
                    <a:pt x="8942" y="3049"/>
                  </a:lnTo>
                  <a:lnTo>
                    <a:pt x="6632" y="5299"/>
                  </a:lnTo>
                  <a:lnTo>
                    <a:pt x="6632" y="2025"/>
                  </a:lnTo>
                  <a:lnTo>
                    <a:pt x="8394" y="1049"/>
                  </a:lnTo>
                  <a:close/>
                  <a:moveTo>
                    <a:pt x="3120" y="3525"/>
                  </a:moveTo>
                  <a:lnTo>
                    <a:pt x="5430" y="5775"/>
                  </a:lnTo>
                  <a:lnTo>
                    <a:pt x="2060" y="5775"/>
                  </a:lnTo>
                  <a:lnTo>
                    <a:pt x="1048" y="4061"/>
                  </a:lnTo>
                  <a:lnTo>
                    <a:pt x="3120" y="3525"/>
                  </a:lnTo>
                  <a:close/>
                  <a:moveTo>
                    <a:pt x="9502" y="3465"/>
                  </a:moveTo>
                  <a:lnTo>
                    <a:pt x="11466" y="3977"/>
                  </a:lnTo>
                  <a:lnTo>
                    <a:pt x="10394" y="5775"/>
                  </a:lnTo>
                  <a:lnTo>
                    <a:pt x="7120" y="5775"/>
                  </a:lnTo>
                  <a:lnTo>
                    <a:pt x="9502" y="3465"/>
                  </a:lnTo>
                  <a:close/>
                  <a:moveTo>
                    <a:pt x="10502" y="6466"/>
                  </a:moveTo>
                  <a:lnTo>
                    <a:pt x="11514" y="8168"/>
                  </a:lnTo>
                  <a:lnTo>
                    <a:pt x="9442" y="8704"/>
                  </a:lnTo>
                  <a:lnTo>
                    <a:pt x="7144" y="6466"/>
                  </a:lnTo>
                  <a:close/>
                  <a:moveTo>
                    <a:pt x="5430" y="6466"/>
                  </a:moveTo>
                  <a:lnTo>
                    <a:pt x="3048" y="8764"/>
                  </a:lnTo>
                  <a:lnTo>
                    <a:pt x="1084" y="8264"/>
                  </a:lnTo>
                  <a:lnTo>
                    <a:pt x="2155" y="6466"/>
                  </a:lnTo>
                  <a:close/>
                  <a:moveTo>
                    <a:pt x="6632" y="6954"/>
                  </a:moveTo>
                  <a:lnTo>
                    <a:pt x="9013" y="9264"/>
                  </a:lnTo>
                  <a:lnTo>
                    <a:pt x="8489" y="11169"/>
                  </a:lnTo>
                  <a:lnTo>
                    <a:pt x="6632" y="10121"/>
                  </a:lnTo>
                  <a:lnTo>
                    <a:pt x="6632" y="6954"/>
                  </a:lnTo>
                  <a:close/>
                  <a:moveTo>
                    <a:pt x="5930" y="6942"/>
                  </a:moveTo>
                  <a:lnTo>
                    <a:pt x="5930" y="10216"/>
                  </a:lnTo>
                  <a:lnTo>
                    <a:pt x="4179" y="11193"/>
                  </a:lnTo>
                  <a:lnTo>
                    <a:pt x="3632" y="9192"/>
                  </a:lnTo>
                  <a:lnTo>
                    <a:pt x="5930" y="6942"/>
                  </a:lnTo>
                  <a:close/>
                  <a:moveTo>
                    <a:pt x="8835" y="1"/>
                  </a:moveTo>
                  <a:lnTo>
                    <a:pt x="8216" y="358"/>
                  </a:lnTo>
                  <a:lnTo>
                    <a:pt x="6203" y="1477"/>
                  </a:lnTo>
                  <a:lnTo>
                    <a:pt x="4263" y="394"/>
                  </a:lnTo>
                  <a:lnTo>
                    <a:pt x="3644" y="36"/>
                  </a:lnTo>
                  <a:lnTo>
                    <a:pt x="3453" y="715"/>
                  </a:lnTo>
                  <a:lnTo>
                    <a:pt x="2858" y="2894"/>
                  </a:lnTo>
                  <a:lnTo>
                    <a:pt x="691" y="3454"/>
                  </a:lnTo>
                  <a:lnTo>
                    <a:pt x="0" y="3632"/>
                  </a:lnTo>
                  <a:lnTo>
                    <a:pt x="358" y="4239"/>
                  </a:lnTo>
                  <a:lnTo>
                    <a:pt x="1512" y="6192"/>
                  </a:lnTo>
                  <a:lnTo>
                    <a:pt x="393" y="8073"/>
                  </a:lnTo>
                  <a:lnTo>
                    <a:pt x="24" y="8680"/>
                  </a:lnTo>
                  <a:lnTo>
                    <a:pt x="727" y="8859"/>
                  </a:lnTo>
                  <a:lnTo>
                    <a:pt x="2953" y="9442"/>
                  </a:lnTo>
                  <a:lnTo>
                    <a:pt x="3536" y="11538"/>
                  </a:lnTo>
                  <a:lnTo>
                    <a:pt x="3727" y="12228"/>
                  </a:lnTo>
                  <a:lnTo>
                    <a:pt x="4358" y="11871"/>
                  </a:lnTo>
                  <a:lnTo>
                    <a:pt x="6370" y="10752"/>
                  </a:lnTo>
                  <a:lnTo>
                    <a:pt x="8299" y="11836"/>
                  </a:lnTo>
                  <a:lnTo>
                    <a:pt x="8930" y="12193"/>
                  </a:lnTo>
                  <a:lnTo>
                    <a:pt x="9121" y="11514"/>
                  </a:lnTo>
                  <a:lnTo>
                    <a:pt x="9716" y="9335"/>
                  </a:lnTo>
                  <a:lnTo>
                    <a:pt x="11871" y="8776"/>
                  </a:lnTo>
                  <a:lnTo>
                    <a:pt x="12573" y="8597"/>
                  </a:lnTo>
                  <a:lnTo>
                    <a:pt x="12216" y="7978"/>
                  </a:lnTo>
                  <a:lnTo>
                    <a:pt x="11049" y="6025"/>
                  </a:lnTo>
                  <a:lnTo>
                    <a:pt x="12169" y="4156"/>
                  </a:lnTo>
                  <a:lnTo>
                    <a:pt x="12538" y="3549"/>
                  </a:lnTo>
                  <a:lnTo>
                    <a:pt x="11847" y="3370"/>
                  </a:lnTo>
                  <a:lnTo>
                    <a:pt x="9609" y="2787"/>
                  </a:lnTo>
                  <a:lnTo>
                    <a:pt x="9025" y="691"/>
                  </a:lnTo>
                  <a:lnTo>
                    <a:pt x="8835" y="1"/>
                  </a:lnTo>
                  <a:close/>
                </a:path>
              </a:pathLst>
            </a:custGeom>
            <a:solidFill>
              <a:srgbClr val="000000">
                <a:alpha val="39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221" name="Google Shape;1221;p30"/>
          <p:cNvSpPr/>
          <p:nvPr/>
        </p:nvSpPr>
        <p:spPr>
          <a:xfrm rot="5400000">
            <a:off x="2483774" y="-1850968"/>
            <a:ext cx="4176452" cy="7149986"/>
          </a:xfrm>
          <a:custGeom>
            <a:avLst/>
            <a:gdLst/>
            <a:ahLst/>
            <a:cxnLst/>
            <a:rect l="l" t="t" r="r" b="b"/>
            <a:pathLst>
              <a:path w="66557" h="113944" extrusionOk="0">
                <a:moveTo>
                  <a:pt x="33290" y="2132"/>
                </a:moveTo>
                <a:cubicBezTo>
                  <a:pt x="33993" y="2870"/>
                  <a:pt x="35076" y="3703"/>
                  <a:pt x="36779" y="4311"/>
                </a:cubicBezTo>
                <a:cubicBezTo>
                  <a:pt x="40231" y="5561"/>
                  <a:pt x="44268" y="8049"/>
                  <a:pt x="44268" y="10907"/>
                </a:cubicBezTo>
                <a:lnTo>
                  <a:pt x="44268" y="12228"/>
                </a:lnTo>
                <a:lnTo>
                  <a:pt x="45577" y="12097"/>
                </a:lnTo>
                <a:cubicBezTo>
                  <a:pt x="45577" y="12097"/>
                  <a:pt x="45780" y="12085"/>
                  <a:pt x="46113" y="12085"/>
                </a:cubicBezTo>
                <a:cubicBezTo>
                  <a:pt x="47042" y="12085"/>
                  <a:pt x="48852" y="12228"/>
                  <a:pt x="50411" y="13216"/>
                </a:cubicBezTo>
                <a:cubicBezTo>
                  <a:pt x="52281" y="14395"/>
                  <a:pt x="53233" y="16491"/>
                  <a:pt x="53233" y="19420"/>
                </a:cubicBezTo>
                <a:lnTo>
                  <a:pt x="53233" y="20658"/>
                </a:lnTo>
                <a:lnTo>
                  <a:pt x="54471" y="20610"/>
                </a:lnTo>
                <a:cubicBezTo>
                  <a:pt x="54602" y="20610"/>
                  <a:pt x="55769" y="20622"/>
                  <a:pt x="56853" y="21313"/>
                </a:cubicBezTo>
                <a:cubicBezTo>
                  <a:pt x="58222" y="22158"/>
                  <a:pt x="58912" y="23706"/>
                  <a:pt x="58912" y="25920"/>
                </a:cubicBezTo>
                <a:lnTo>
                  <a:pt x="58912" y="26920"/>
                </a:lnTo>
                <a:lnTo>
                  <a:pt x="59889" y="27099"/>
                </a:lnTo>
                <a:cubicBezTo>
                  <a:pt x="60115" y="27147"/>
                  <a:pt x="65377" y="28183"/>
                  <a:pt x="65377" y="33445"/>
                </a:cubicBezTo>
                <a:lnTo>
                  <a:pt x="65377" y="80510"/>
                </a:lnTo>
                <a:lnTo>
                  <a:pt x="65366" y="80510"/>
                </a:lnTo>
                <a:cubicBezTo>
                  <a:pt x="65366" y="85773"/>
                  <a:pt x="60103" y="86809"/>
                  <a:pt x="59877" y="86856"/>
                </a:cubicBezTo>
                <a:lnTo>
                  <a:pt x="58912" y="87035"/>
                </a:lnTo>
                <a:lnTo>
                  <a:pt x="58912" y="88035"/>
                </a:lnTo>
                <a:cubicBezTo>
                  <a:pt x="58912" y="90250"/>
                  <a:pt x="58222" y="91797"/>
                  <a:pt x="56853" y="92643"/>
                </a:cubicBezTo>
                <a:cubicBezTo>
                  <a:pt x="55769" y="93310"/>
                  <a:pt x="54602" y="93345"/>
                  <a:pt x="54471" y="93345"/>
                </a:cubicBezTo>
                <a:lnTo>
                  <a:pt x="53245" y="93298"/>
                </a:lnTo>
                <a:lnTo>
                  <a:pt x="53245" y="94536"/>
                </a:lnTo>
                <a:cubicBezTo>
                  <a:pt x="53245" y="97465"/>
                  <a:pt x="52292" y="99560"/>
                  <a:pt x="50423" y="100739"/>
                </a:cubicBezTo>
                <a:cubicBezTo>
                  <a:pt x="48875" y="101727"/>
                  <a:pt x="47054" y="101870"/>
                  <a:pt x="46125" y="101870"/>
                </a:cubicBezTo>
                <a:cubicBezTo>
                  <a:pt x="45780" y="101870"/>
                  <a:pt x="45589" y="101858"/>
                  <a:pt x="45565" y="101858"/>
                </a:cubicBezTo>
                <a:lnTo>
                  <a:pt x="44256" y="101727"/>
                </a:lnTo>
                <a:lnTo>
                  <a:pt x="44256" y="103037"/>
                </a:lnTo>
                <a:cubicBezTo>
                  <a:pt x="44256" y="105894"/>
                  <a:pt x="40231" y="108371"/>
                  <a:pt x="36779" y="109621"/>
                </a:cubicBezTo>
                <a:cubicBezTo>
                  <a:pt x="35076" y="110240"/>
                  <a:pt x="33981" y="111074"/>
                  <a:pt x="33290" y="111812"/>
                </a:cubicBezTo>
                <a:cubicBezTo>
                  <a:pt x="32588" y="111074"/>
                  <a:pt x="31504" y="110240"/>
                  <a:pt x="29813" y="109621"/>
                </a:cubicBezTo>
                <a:cubicBezTo>
                  <a:pt x="26361" y="108371"/>
                  <a:pt x="22324" y="105894"/>
                  <a:pt x="22324" y="103037"/>
                </a:cubicBezTo>
                <a:lnTo>
                  <a:pt x="22324" y="101703"/>
                </a:lnTo>
                <a:lnTo>
                  <a:pt x="21015" y="101846"/>
                </a:lnTo>
                <a:cubicBezTo>
                  <a:pt x="21015" y="101846"/>
                  <a:pt x="20800" y="101858"/>
                  <a:pt x="20479" y="101858"/>
                </a:cubicBezTo>
                <a:cubicBezTo>
                  <a:pt x="19538" y="101858"/>
                  <a:pt x="17741" y="101703"/>
                  <a:pt x="16181" y="100727"/>
                </a:cubicBezTo>
                <a:cubicBezTo>
                  <a:pt x="14300" y="99548"/>
                  <a:pt x="13347" y="97453"/>
                  <a:pt x="13347" y="94524"/>
                </a:cubicBezTo>
                <a:lnTo>
                  <a:pt x="13347" y="93286"/>
                </a:lnTo>
                <a:lnTo>
                  <a:pt x="12109" y="93333"/>
                </a:lnTo>
                <a:cubicBezTo>
                  <a:pt x="11978" y="93333"/>
                  <a:pt x="10823" y="93310"/>
                  <a:pt x="9728" y="92631"/>
                </a:cubicBezTo>
                <a:cubicBezTo>
                  <a:pt x="8358" y="91786"/>
                  <a:pt x="7680" y="90238"/>
                  <a:pt x="7680" y="88011"/>
                </a:cubicBezTo>
                <a:lnTo>
                  <a:pt x="7680" y="87023"/>
                </a:lnTo>
                <a:lnTo>
                  <a:pt x="6692" y="86844"/>
                </a:lnTo>
                <a:cubicBezTo>
                  <a:pt x="6477" y="86797"/>
                  <a:pt x="1203" y="85749"/>
                  <a:pt x="1203" y="80498"/>
                </a:cubicBezTo>
                <a:lnTo>
                  <a:pt x="1203" y="33421"/>
                </a:lnTo>
                <a:cubicBezTo>
                  <a:pt x="1203" y="28171"/>
                  <a:pt x="6477" y="27135"/>
                  <a:pt x="6692" y="27087"/>
                </a:cubicBezTo>
                <a:lnTo>
                  <a:pt x="7668" y="26909"/>
                </a:lnTo>
                <a:lnTo>
                  <a:pt x="7668" y="25908"/>
                </a:lnTo>
                <a:cubicBezTo>
                  <a:pt x="7668" y="23694"/>
                  <a:pt x="8346" y="22146"/>
                  <a:pt x="9716" y="21301"/>
                </a:cubicBezTo>
                <a:cubicBezTo>
                  <a:pt x="10799" y="20622"/>
                  <a:pt x="11966" y="20598"/>
                  <a:pt x="12097" y="20598"/>
                </a:cubicBezTo>
                <a:lnTo>
                  <a:pt x="13335" y="20646"/>
                </a:lnTo>
                <a:lnTo>
                  <a:pt x="13335" y="19408"/>
                </a:lnTo>
                <a:cubicBezTo>
                  <a:pt x="13335" y="16479"/>
                  <a:pt x="14288" y="14371"/>
                  <a:pt x="16157" y="13204"/>
                </a:cubicBezTo>
                <a:cubicBezTo>
                  <a:pt x="17717" y="12216"/>
                  <a:pt x="19526" y="12073"/>
                  <a:pt x="20467" y="12073"/>
                </a:cubicBezTo>
                <a:cubicBezTo>
                  <a:pt x="20812" y="12073"/>
                  <a:pt x="21003" y="12085"/>
                  <a:pt x="21015" y="12085"/>
                </a:cubicBezTo>
                <a:lnTo>
                  <a:pt x="22324" y="12216"/>
                </a:lnTo>
                <a:lnTo>
                  <a:pt x="22324" y="10907"/>
                </a:lnTo>
                <a:cubicBezTo>
                  <a:pt x="22324" y="8049"/>
                  <a:pt x="26361" y="5561"/>
                  <a:pt x="29813" y="4311"/>
                </a:cubicBezTo>
                <a:cubicBezTo>
                  <a:pt x="31504" y="3703"/>
                  <a:pt x="32611" y="2870"/>
                  <a:pt x="33290" y="2132"/>
                </a:cubicBezTo>
                <a:close/>
                <a:moveTo>
                  <a:pt x="33278" y="0"/>
                </a:moveTo>
                <a:cubicBezTo>
                  <a:pt x="33278" y="0"/>
                  <a:pt x="32635" y="2025"/>
                  <a:pt x="29373" y="3215"/>
                </a:cubicBezTo>
                <a:cubicBezTo>
                  <a:pt x="26134" y="4394"/>
                  <a:pt x="21122" y="7085"/>
                  <a:pt x="21122" y="10918"/>
                </a:cubicBezTo>
                <a:cubicBezTo>
                  <a:pt x="21122" y="10918"/>
                  <a:pt x="20879" y="10893"/>
                  <a:pt x="20473" y="10893"/>
                </a:cubicBezTo>
                <a:cubicBezTo>
                  <a:pt x="18410" y="10893"/>
                  <a:pt x="12145" y="11542"/>
                  <a:pt x="12145" y="19420"/>
                </a:cubicBezTo>
                <a:cubicBezTo>
                  <a:pt x="12145" y="19420"/>
                  <a:pt x="12130" y="19419"/>
                  <a:pt x="12102" y="19419"/>
                </a:cubicBezTo>
                <a:cubicBezTo>
                  <a:pt x="11583" y="19419"/>
                  <a:pt x="6477" y="19580"/>
                  <a:pt x="6477" y="25908"/>
                </a:cubicBezTo>
                <a:cubicBezTo>
                  <a:pt x="6477" y="25908"/>
                  <a:pt x="0" y="27075"/>
                  <a:pt x="0" y="33421"/>
                </a:cubicBezTo>
                <a:lnTo>
                  <a:pt x="0" y="80510"/>
                </a:lnTo>
                <a:cubicBezTo>
                  <a:pt x="0" y="86868"/>
                  <a:pt x="6477" y="88035"/>
                  <a:pt x="6477" y="88035"/>
                </a:cubicBezTo>
                <a:cubicBezTo>
                  <a:pt x="6477" y="94364"/>
                  <a:pt x="11583" y="94524"/>
                  <a:pt x="12102" y="94524"/>
                </a:cubicBezTo>
                <a:cubicBezTo>
                  <a:pt x="12130" y="94524"/>
                  <a:pt x="12145" y="94524"/>
                  <a:pt x="12145" y="94524"/>
                </a:cubicBezTo>
                <a:cubicBezTo>
                  <a:pt x="12145" y="102380"/>
                  <a:pt x="18361" y="103040"/>
                  <a:pt x="20448" y="103040"/>
                </a:cubicBezTo>
                <a:cubicBezTo>
                  <a:pt x="20869" y="103040"/>
                  <a:pt x="21122" y="103013"/>
                  <a:pt x="21122" y="103013"/>
                </a:cubicBezTo>
                <a:cubicBezTo>
                  <a:pt x="21122" y="106859"/>
                  <a:pt x="26134" y="109550"/>
                  <a:pt x="29373" y="110728"/>
                </a:cubicBezTo>
                <a:cubicBezTo>
                  <a:pt x="32623" y="111907"/>
                  <a:pt x="33278" y="113943"/>
                  <a:pt x="33278" y="113943"/>
                </a:cubicBezTo>
                <a:cubicBezTo>
                  <a:pt x="33278" y="113943"/>
                  <a:pt x="33933" y="111919"/>
                  <a:pt x="37172" y="110728"/>
                </a:cubicBezTo>
                <a:cubicBezTo>
                  <a:pt x="40422" y="109550"/>
                  <a:pt x="45434" y="106859"/>
                  <a:pt x="45434" y="103013"/>
                </a:cubicBezTo>
                <a:cubicBezTo>
                  <a:pt x="45434" y="103013"/>
                  <a:pt x="45683" y="103039"/>
                  <a:pt x="46097" y="103039"/>
                </a:cubicBezTo>
                <a:cubicBezTo>
                  <a:pt x="48172" y="103039"/>
                  <a:pt x="54412" y="102385"/>
                  <a:pt x="54412" y="94524"/>
                </a:cubicBezTo>
                <a:cubicBezTo>
                  <a:pt x="54412" y="94524"/>
                  <a:pt x="54426" y="94524"/>
                  <a:pt x="54454" y="94524"/>
                </a:cubicBezTo>
                <a:cubicBezTo>
                  <a:pt x="54973" y="94524"/>
                  <a:pt x="60079" y="94364"/>
                  <a:pt x="60079" y="88035"/>
                </a:cubicBezTo>
                <a:cubicBezTo>
                  <a:pt x="60079" y="88035"/>
                  <a:pt x="66556" y="86868"/>
                  <a:pt x="66556" y="80510"/>
                </a:cubicBezTo>
                <a:lnTo>
                  <a:pt x="66556" y="33421"/>
                </a:lnTo>
                <a:cubicBezTo>
                  <a:pt x="66556" y="27075"/>
                  <a:pt x="60079" y="25908"/>
                  <a:pt x="60079" y="25908"/>
                </a:cubicBezTo>
                <a:cubicBezTo>
                  <a:pt x="60079" y="19580"/>
                  <a:pt x="54973" y="19419"/>
                  <a:pt x="54454" y="19419"/>
                </a:cubicBezTo>
                <a:cubicBezTo>
                  <a:pt x="54426" y="19419"/>
                  <a:pt x="54412" y="19420"/>
                  <a:pt x="54412" y="19420"/>
                </a:cubicBezTo>
                <a:cubicBezTo>
                  <a:pt x="54412" y="11551"/>
                  <a:pt x="48193" y="10892"/>
                  <a:pt x="46107" y="10892"/>
                </a:cubicBezTo>
                <a:cubicBezTo>
                  <a:pt x="45687" y="10892"/>
                  <a:pt x="45434" y="10918"/>
                  <a:pt x="45434" y="10918"/>
                </a:cubicBezTo>
                <a:cubicBezTo>
                  <a:pt x="45434" y="7085"/>
                  <a:pt x="40422" y="4394"/>
                  <a:pt x="37183" y="3215"/>
                </a:cubicBezTo>
                <a:cubicBezTo>
                  <a:pt x="33933" y="2036"/>
                  <a:pt x="33278" y="0"/>
                  <a:pt x="33278" y="0"/>
                </a:cubicBezTo>
                <a:close/>
              </a:path>
            </a:pathLst>
          </a:custGeom>
          <a:gradFill>
            <a:gsLst>
              <a:gs pos="0">
                <a:srgbClr val="CC731A"/>
              </a:gs>
              <a:gs pos="50000">
                <a:srgbClr val="FFBC89"/>
              </a:gs>
              <a:gs pos="100000">
                <a:srgbClr val="CC731A"/>
              </a:gs>
            </a:gsLst>
            <a:lin ang="2700006" scaled="0"/>
          </a:gradFill>
          <a:ln>
            <a:solidFill>
              <a:schemeClr val="accent5">
                <a:lumMod val="50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4" name="Google Shape;1224;p30"/>
          <p:cNvSpPr/>
          <p:nvPr/>
        </p:nvSpPr>
        <p:spPr>
          <a:xfrm>
            <a:off x="4192256" y="111631"/>
            <a:ext cx="715836" cy="665716"/>
          </a:xfrm>
          <a:custGeom>
            <a:avLst/>
            <a:gdLst/>
            <a:ahLst/>
            <a:cxnLst/>
            <a:rect l="l" t="t" r="r" b="b"/>
            <a:pathLst>
              <a:path w="4383" h="4076" extrusionOk="0">
                <a:moveTo>
                  <a:pt x="2203" y="0"/>
                </a:moveTo>
                <a:cubicBezTo>
                  <a:pt x="2168" y="0"/>
                  <a:pt x="2126" y="15"/>
                  <a:pt x="2084" y="45"/>
                </a:cubicBezTo>
                <a:lnTo>
                  <a:pt x="1489" y="1247"/>
                </a:lnTo>
                <a:cubicBezTo>
                  <a:pt x="1489" y="1283"/>
                  <a:pt x="1465" y="1295"/>
                  <a:pt x="1429" y="1295"/>
                </a:cubicBezTo>
                <a:lnTo>
                  <a:pt x="96" y="1485"/>
                </a:lnTo>
                <a:cubicBezTo>
                  <a:pt x="13" y="1509"/>
                  <a:pt x="1" y="1593"/>
                  <a:pt x="48" y="1640"/>
                </a:cubicBezTo>
                <a:lnTo>
                  <a:pt x="1013" y="2581"/>
                </a:lnTo>
                <a:cubicBezTo>
                  <a:pt x="1048" y="2593"/>
                  <a:pt x="1048" y="2617"/>
                  <a:pt x="1048" y="2652"/>
                </a:cubicBezTo>
                <a:lnTo>
                  <a:pt x="822" y="3974"/>
                </a:lnTo>
                <a:cubicBezTo>
                  <a:pt x="822" y="4033"/>
                  <a:pt x="871" y="4075"/>
                  <a:pt x="921" y="4075"/>
                </a:cubicBezTo>
                <a:cubicBezTo>
                  <a:pt x="932" y="4075"/>
                  <a:pt x="943" y="4073"/>
                  <a:pt x="953" y="4069"/>
                </a:cubicBezTo>
                <a:lnTo>
                  <a:pt x="2144" y="3438"/>
                </a:lnTo>
                <a:cubicBezTo>
                  <a:pt x="2156" y="3432"/>
                  <a:pt x="2168" y="3429"/>
                  <a:pt x="2181" y="3429"/>
                </a:cubicBezTo>
                <a:cubicBezTo>
                  <a:pt x="2194" y="3429"/>
                  <a:pt x="2209" y="3432"/>
                  <a:pt x="2227" y="3438"/>
                </a:cubicBezTo>
                <a:lnTo>
                  <a:pt x="3418" y="4069"/>
                </a:lnTo>
                <a:cubicBezTo>
                  <a:pt x="3430" y="4073"/>
                  <a:pt x="3443" y="4075"/>
                  <a:pt x="3455" y="4075"/>
                </a:cubicBezTo>
                <a:cubicBezTo>
                  <a:pt x="3512" y="4075"/>
                  <a:pt x="3559" y="4033"/>
                  <a:pt x="3549" y="3974"/>
                </a:cubicBezTo>
                <a:lnTo>
                  <a:pt x="3322" y="2652"/>
                </a:lnTo>
                <a:cubicBezTo>
                  <a:pt x="3322" y="2617"/>
                  <a:pt x="3334" y="2593"/>
                  <a:pt x="3358" y="2581"/>
                </a:cubicBezTo>
                <a:lnTo>
                  <a:pt x="4323" y="1640"/>
                </a:lnTo>
                <a:cubicBezTo>
                  <a:pt x="4382" y="1593"/>
                  <a:pt x="4346" y="1509"/>
                  <a:pt x="4275" y="1485"/>
                </a:cubicBezTo>
                <a:lnTo>
                  <a:pt x="2941" y="1295"/>
                </a:lnTo>
                <a:cubicBezTo>
                  <a:pt x="2918" y="1295"/>
                  <a:pt x="2894" y="1283"/>
                  <a:pt x="2882" y="1247"/>
                </a:cubicBezTo>
                <a:lnTo>
                  <a:pt x="2287" y="45"/>
                </a:lnTo>
                <a:cubicBezTo>
                  <a:pt x="2269" y="15"/>
                  <a:pt x="2239" y="0"/>
                  <a:pt x="2203" y="0"/>
                </a:cubicBezTo>
                <a:close/>
              </a:path>
            </a:pathLst>
          </a:custGeom>
          <a:gradFill>
            <a:gsLst>
              <a:gs pos="0">
                <a:srgbClr val="E69138"/>
              </a:gs>
              <a:gs pos="100000">
                <a:srgbClr val="FFD966"/>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5" name="Google Shape;1225;p30"/>
          <p:cNvSpPr/>
          <p:nvPr/>
        </p:nvSpPr>
        <p:spPr>
          <a:xfrm>
            <a:off x="3792477" y="379500"/>
            <a:ext cx="86100" cy="86100"/>
          </a:xfrm>
          <a:prstGeom prst="star4">
            <a:avLst>
              <a:gd name="adj" fmla="val 22470"/>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6" name="Google Shape;1226;p30"/>
          <p:cNvSpPr/>
          <p:nvPr/>
        </p:nvSpPr>
        <p:spPr>
          <a:xfrm>
            <a:off x="3468525" y="675725"/>
            <a:ext cx="86100" cy="86100"/>
          </a:xfrm>
          <a:prstGeom prst="star4">
            <a:avLst>
              <a:gd name="adj" fmla="val 22470"/>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7" name="Google Shape;1227;p30"/>
          <p:cNvSpPr/>
          <p:nvPr/>
        </p:nvSpPr>
        <p:spPr>
          <a:xfrm>
            <a:off x="5078250" y="593575"/>
            <a:ext cx="86100" cy="86100"/>
          </a:xfrm>
          <a:prstGeom prst="star4">
            <a:avLst>
              <a:gd name="adj" fmla="val 22470"/>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8" name="Google Shape;1228;p30"/>
          <p:cNvSpPr/>
          <p:nvPr/>
        </p:nvSpPr>
        <p:spPr>
          <a:xfrm>
            <a:off x="5411625" y="370550"/>
            <a:ext cx="86100" cy="86100"/>
          </a:xfrm>
          <a:prstGeom prst="star4">
            <a:avLst>
              <a:gd name="adj" fmla="val 22470"/>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9" name="Google Shape;1229;p30"/>
          <p:cNvSpPr/>
          <p:nvPr/>
        </p:nvSpPr>
        <p:spPr>
          <a:xfrm>
            <a:off x="2944650" y="456650"/>
            <a:ext cx="86100" cy="86100"/>
          </a:xfrm>
          <a:prstGeom prst="star4">
            <a:avLst>
              <a:gd name="adj" fmla="val 22470"/>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0" name="Google Shape;1230;p30"/>
          <p:cNvSpPr/>
          <p:nvPr/>
        </p:nvSpPr>
        <p:spPr>
          <a:xfrm>
            <a:off x="6316500" y="675725"/>
            <a:ext cx="86100" cy="86100"/>
          </a:xfrm>
          <a:prstGeom prst="star4">
            <a:avLst>
              <a:gd name="adj" fmla="val 22470"/>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228;p30">
            <a:extLst>
              <a:ext uri="{FF2B5EF4-FFF2-40B4-BE49-F238E27FC236}">
                <a16:creationId xmlns:a16="http://schemas.microsoft.com/office/drawing/2014/main" id="{77777FC0-8CF7-4560-8B88-1BABA7BF35A2}"/>
              </a:ext>
            </a:extLst>
          </p:cNvPr>
          <p:cNvSpPr/>
          <p:nvPr/>
        </p:nvSpPr>
        <p:spPr>
          <a:xfrm>
            <a:off x="3429957" y="189429"/>
            <a:ext cx="86100" cy="86100"/>
          </a:xfrm>
          <a:prstGeom prst="star4">
            <a:avLst>
              <a:gd name="adj" fmla="val 22470"/>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228;p30">
            <a:extLst>
              <a:ext uri="{FF2B5EF4-FFF2-40B4-BE49-F238E27FC236}">
                <a16:creationId xmlns:a16="http://schemas.microsoft.com/office/drawing/2014/main" id="{951FC882-D30E-487F-9AFF-2FED05CE710E}"/>
              </a:ext>
            </a:extLst>
          </p:cNvPr>
          <p:cNvSpPr/>
          <p:nvPr/>
        </p:nvSpPr>
        <p:spPr>
          <a:xfrm>
            <a:off x="5525457" y="104750"/>
            <a:ext cx="86100" cy="86100"/>
          </a:xfrm>
          <a:prstGeom prst="star4">
            <a:avLst>
              <a:gd name="adj" fmla="val 22470"/>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228;p30">
            <a:extLst>
              <a:ext uri="{FF2B5EF4-FFF2-40B4-BE49-F238E27FC236}">
                <a16:creationId xmlns:a16="http://schemas.microsoft.com/office/drawing/2014/main" id="{4B29F13B-1DA9-4CA8-8867-0FB01E5F9DA4}"/>
              </a:ext>
            </a:extLst>
          </p:cNvPr>
          <p:cNvSpPr/>
          <p:nvPr/>
        </p:nvSpPr>
        <p:spPr>
          <a:xfrm>
            <a:off x="6055576" y="207528"/>
            <a:ext cx="86100" cy="86100"/>
          </a:xfrm>
          <a:prstGeom prst="star4">
            <a:avLst>
              <a:gd name="adj" fmla="val 22470"/>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225;p30">
            <a:extLst>
              <a:ext uri="{FF2B5EF4-FFF2-40B4-BE49-F238E27FC236}">
                <a16:creationId xmlns:a16="http://schemas.microsoft.com/office/drawing/2014/main" id="{11031067-CE5F-4A62-8710-5127CF598A39}"/>
              </a:ext>
            </a:extLst>
          </p:cNvPr>
          <p:cNvSpPr/>
          <p:nvPr/>
        </p:nvSpPr>
        <p:spPr>
          <a:xfrm>
            <a:off x="2553622" y="346276"/>
            <a:ext cx="86100" cy="86100"/>
          </a:xfrm>
          <a:prstGeom prst="star4">
            <a:avLst>
              <a:gd name="adj" fmla="val 22470"/>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225;p30">
            <a:extLst>
              <a:ext uri="{FF2B5EF4-FFF2-40B4-BE49-F238E27FC236}">
                <a16:creationId xmlns:a16="http://schemas.microsoft.com/office/drawing/2014/main" id="{ECD16C88-FF90-4E8E-8F07-ADDA6717E54F}"/>
              </a:ext>
            </a:extLst>
          </p:cNvPr>
          <p:cNvSpPr/>
          <p:nvPr/>
        </p:nvSpPr>
        <p:spPr>
          <a:xfrm>
            <a:off x="4017419" y="94740"/>
            <a:ext cx="86100" cy="86100"/>
          </a:xfrm>
          <a:prstGeom prst="star4">
            <a:avLst>
              <a:gd name="adj" fmla="val 22470"/>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225;p30">
            <a:extLst>
              <a:ext uri="{FF2B5EF4-FFF2-40B4-BE49-F238E27FC236}">
                <a16:creationId xmlns:a16="http://schemas.microsoft.com/office/drawing/2014/main" id="{67D3568C-6D89-4284-96D0-D5FF287E86CD}"/>
              </a:ext>
            </a:extLst>
          </p:cNvPr>
          <p:cNvSpPr/>
          <p:nvPr/>
        </p:nvSpPr>
        <p:spPr>
          <a:xfrm>
            <a:off x="4699264" y="72786"/>
            <a:ext cx="86100" cy="86100"/>
          </a:xfrm>
          <a:prstGeom prst="star4">
            <a:avLst>
              <a:gd name="adj" fmla="val 22470"/>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225;p30">
            <a:extLst>
              <a:ext uri="{FF2B5EF4-FFF2-40B4-BE49-F238E27FC236}">
                <a16:creationId xmlns:a16="http://schemas.microsoft.com/office/drawing/2014/main" id="{7F6E492C-7F27-4FB0-8593-DEDCCC074C45}"/>
              </a:ext>
            </a:extLst>
          </p:cNvPr>
          <p:cNvSpPr/>
          <p:nvPr/>
        </p:nvSpPr>
        <p:spPr>
          <a:xfrm>
            <a:off x="2944650" y="110422"/>
            <a:ext cx="86100" cy="86100"/>
          </a:xfrm>
          <a:prstGeom prst="star4">
            <a:avLst>
              <a:gd name="adj" fmla="val 22470"/>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1225;p30">
            <a:extLst>
              <a:ext uri="{FF2B5EF4-FFF2-40B4-BE49-F238E27FC236}">
                <a16:creationId xmlns:a16="http://schemas.microsoft.com/office/drawing/2014/main" id="{725AAD85-8529-4169-8301-24CE09654F63}"/>
              </a:ext>
            </a:extLst>
          </p:cNvPr>
          <p:cNvSpPr/>
          <p:nvPr/>
        </p:nvSpPr>
        <p:spPr>
          <a:xfrm>
            <a:off x="5783450" y="537122"/>
            <a:ext cx="86100" cy="86100"/>
          </a:xfrm>
          <a:prstGeom prst="star4">
            <a:avLst>
              <a:gd name="adj" fmla="val 22470"/>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1225;p30">
            <a:extLst>
              <a:ext uri="{FF2B5EF4-FFF2-40B4-BE49-F238E27FC236}">
                <a16:creationId xmlns:a16="http://schemas.microsoft.com/office/drawing/2014/main" id="{F40F0342-A3C3-4AE2-955C-CB6AADC7D028}"/>
              </a:ext>
            </a:extLst>
          </p:cNvPr>
          <p:cNvSpPr/>
          <p:nvPr/>
        </p:nvSpPr>
        <p:spPr>
          <a:xfrm>
            <a:off x="6570283" y="298547"/>
            <a:ext cx="86100" cy="86100"/>
          </a:xfrm>
          <a:prstGeom prst="star4">
            <a:avLst>
              <a:gd name="adj" fmla="val 22470"/>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77" name="صورة 76" descr="صورة تحتوي على نص&#10;&#10;تم إنشاء الوصف تلقائياً">
            <a:extLst>
              <a:ext uri="{FF2B5EF4-FFF2-40B4-BE49-F238E27FC236}">
                <a16:creationId xmlns:a16="http://schemas.microsoft.com/office/drawing/2014/main" id="{20ED4B04-A51D-479E-88BC-8BB2CE2EA89D}"/>
              </a:ext>
            </a:extLst>
          </p:cNvPr>
          <p:cNvPicPr>
            <a:picLocks noChangeAspect="1"/>
          </p:cNvPicPr>
          <p:nvPr/>
        </p:nvPicPr>
        <p:blipFill>
          <a:blip r:embed="rId3"/>
          <a:stretch>
            <a:fillRect/>
          </a:stretch>
        </p:blipFill>
        <p:spPr>
          <a:xfrm>
            <a:off x="49888" y="71190"/>
            <a:ext cx="1507584" cy="890844"/>
          </a:xfrm>
          <a:prstGeom prst="rect">
            <a:avLst/>
          </a:prstGeom>
          <a:effectLst/>
        </p:spPr>
      </p:pic>
      <p:grpSp>
        <p:nvGrpSpPr>
          <p:cNvPr id="82" name="مجموعة 81">
            <a:extLst>
              <a:ext uri="{FF2B5EF4-FFF2-40B4-BE49-F238E27FC236}">
                <a16:creationId xmlns:a16="http://schemas.microsoft.com/office/drawing/2014/main" id="{DA6EB763-1BB4-475C-922E-CE5289D0CC11}"/>
              </a:ext>
            </a:extLst>
          </p:cNvPr>
          <p:cNvGrpSpPr/>
          <p:nvPr/>
        </p:nvGrpSpPr>
        <p:grpSpPr>
          <a:xfrm>
            <a:off x="49888" y="3953680"/>
            <a:ext cx="1136104" cy="1091268"/>
            <a:chOff x="326729" y="255623"/>
            <a:chExt cx="793319" cy="762013"/>
          </a:xfrm>
        </p:grpSpPr>
        <p:grpSp>
          <p:nvGrpSpPr>
            <p:cNvPr id="83" name="Google Shape;1241;p31">
              <a:extLst>
                <a:ext uri="{FF2B5EF4-FFF2-40B4-BE49-F238E27FC236}">
                  <a16:creationId xmlns:a16="http://schemas.microsoft.com/office/drawing/2014/main" id="{B1078DC3-FE6D-4CB7-895E-C654FCEC41F9}"/>
                </a:ext>
              </a:extLst>
            </p:cNvPr>
            <p:cNvGrpSpPr/>
            <p:nvPr/>
          </p:nvGrpSpPr>
          <p:grpSpPr>
            <a:xfrm>
              <a:off x="326729" y="255623"/>
              <a:ext cx="793319" cy="762013"/>
              <a:chOff x="6535925" y="-2669850"/>
              <a:chExt cx="558125" cy="536100"/>
            </a:xfrm>
          </p:grpSpPr>
          <p:sp>
            <p:nvSpPr>
              <p:cNvPr id="85" name="Google Shape;1242;p31">
                <a:extLst>
                  <a:ext uri="{FF2B5EF4-FFF2-40B4-BE49-F238E27FC236}">
                    <a16:creationId xmlns:a16="http://schemas.microsoft.com/office/drawing/2014/main" id="{80395648-8E09-4735-8F71-08CC79375D95}"/>
                  </a:ext>
                </a:extLst>
              </p:cNvPr>
              <p:cNvSpPr/>
              <p:nvPr/>
            </p:nvSpPr>
            <p:spPr>
              <a:xfrm>
                <a:off x="6572525" y="-2669850"/>
                <a:ext cx="521525" cy="536100"/>
              </a:xfrm>
              <a:custGeom>
                <a:avLst/>
                <a:gdLst/>
                <a:ahLst/>
                <a:cxnLst/>
                <a:rect l="l" t="t" r="r" b="b"/>
                <a:pathLst>
                  <a:path w="20861" h="21444" extrusionOk="0">
                    <a:moveTo>
                      <a:pt x="8204" y="1"/>
                    </a:moveTo>
                    <a:lnTo>
                      <a:pt x="8204" y="1"/>
                    </a:lnTo>
                    <a:cubicBezTo>
                      <a:pt x="3489" y="1191"/>
                      <a:pt x="1" y="5466"/>
                      <a:pt x="1" y="10550"/>
                    </a:cubicBezTo>
                    <a:cubicBezTo>
                      <a:pt x="1" y="16562"/>
                      <a:pt x="4882" y="21444"/>
                      <a:pt x="10895" y="21444"/>
                    </a:cubicBezTo>
                    <a:cubicBezTo>
                      <a:pt x="15336" y="21444"/>
                      <a:pt x="19158" y="18789"/>
                      <a:pt x="20861" y="14979"/>
                    </a:cubicBezTo>
                    <a:lnTo>
                      <a:pt x="20861" y="14979"/>
                    </a:lnTo>
                    <a:cubicBezTo>
                      <a:pt x="19289" y="16027"/>
                      <a:pt x="17146" y="16979"/>
                      <a:pt x="15110" y="16979"/>
                    </a:cubicBezTo>
                    <a:cubicBezTo>
                      <a:pt x="9669" y="16979"/>
                      <a:pt x="4990" y="12455"/>
                      <a:pt x="4990" y="7014"/>
                    </a:cubicBezTo>
                    <a:cubicBezTo>
                      <a:pt x="4990" y="4394"/>
                      <a:pt x="6526" y="1775"/>
                      <a:pt x="8204" y="1"/>
                    </a:cubicBezTo>
                    <a:close/>
                  </a:path>
                </a:pathLst>
              </a:custGeom>
              <a:gradFill>
                <a:gsLst>
                  <a:gs pos="0">
                    <a:schemeClr val="accent3"/>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243;p31">
                <a:extLst>
                  <a:ext uri="{FF2B5EF4-FFF2-40B4-BE49-F238E27FC236}">
                    <a16:creationId xmlns:a16="http://schemas.microsoft.com/office/drawing/2014/main" id="{B377B7B5-4651-414A-A925-C9549769C797}"/>
                  </a:ext>
                </a:extLst>
              </p:cNvPr>
              <p:cNvSpPr/>
              <p:nvPr/>
            </p:nvSpPr>
            <p:spPr>
              <a:xfrm>
                <a:off x="6535925" y="-2669850"/>
                <a:ext cx="558125" cy="469825"/>
              </a:xfrm>
              <a:custGeom>
                <a:avLst/>
                <a:gdLst/>
                <a:ahLst/>
                <a:cxnLst/>
                <a:rect l="l" t="t" r="r" b="b"/>
                <a:pathLst>
                  <a:path w="22325" h="18793" extrusionOk="0">
                    <a:moveTo>
                      <a:pt x="9668" y="1"/>
                    </a:moveTo>
                    <a:lnTo>
                      <a:pt x="9668" y="1"/>
                    </a:lnTo>
                    <a:cubicBezTo>
                      <a:pt x="9667" y="1"/>
                      <a:pt x="1" y="6109"/>
                      <a:pt x="6585" y="15229"/>
                    </a:cubicBezTo>
                    <a:cubicBezTo>
                      <a:pt x="7896" y="17034"/>
                      <a:pt x="11307" y="18793"/>
                      <a:pt x="14854" y="18793"/>
                    </a:cubicBezTo>
                    <a:cubicBezTo>
                      <a:pt x="17554" y="18793"/>
                      <a:pt x="20333" y="17773"/>
                      <a:pt x="22325" y="14979"/>
                    </a:cubicBezTo>
                    <a:lnTo>
                      <a:pt x="22325" y="14979"/>
                    </a:lnTo>
                    <a:cubicBezTo>
                      <a:pt x="20753" y="16027"/>
                      <a:pt x="18872" y="16646"/>
                      <a:pt x="16824" y="16658"/>
                    </a:cubicBezTo>
                    <a:cubicBezTo>
                      <a:pt x="11383" y="16658"/>
                      <a:pt x="6966" y="12240"/>
                      <a:pt x="6966" y="6787"/>
                    </a:cubicBezTo>
                    <a:cubicBezTo>
                      <a:pt x="6966" y="4156"/>
                      <a:pt x="7990" y="1775"/>
                      <a:pt x="9668" y="1"/>
                    </a:cubicBezTo>
                    <a:close/>
                  </a:path>
                </a:pathLst>
              </a:custGeom>
              <a:gradFill>
                <a:gsLst>
                  <a:gs pos="0">
                    <a:schemeClr val="accent3"/>
                  </a:gs>
                  <a:gs pos="84000">
                    <a:srgbClr val="7D386F"/>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84" name="Google Shape;1244;p31">
              <a:extLst>
                <a:ext uri="{FF2B5EF4-FFF2-40B4-BE49-F238E27FC236}">
                  <a16:creationId xmlns:a16="http://schemas.microsoft.com/office/drawing/2014/main" id="{D7D9B315-D785-4C67-A855-DDC7B0365F8B}"/>
                </a:ext>
              </a:extLst>
            </p:cNvPr>
            <p:cNvSpPr/>
            <p:nvPr/>
          </p:nvSpPr>
          <p:spPr>
            <a:xfrm>
              <a:off x="790125" y="361400"/>
              <a:ext cx="247245" cy="229948"/>
            </a:xfrm>
            <a:custGeom>
              <a:avLst/>
              <a:gdLst/>
              <a:ahLst/>
              <a:cxnLst/>
              <a:rect l="l" t="t" r="r" b="b"/>
              <a:pathLst>
                <a:path w="4383" h="4076" extrusionOk="0">
                  <a:moveTo>
                    <a:pt x="2203" y="0"/>
                  </a:moveTo>
                  <a:cubicBezTo>
                    <a:pt x="2168" y="0"/>
                    <a:pt x="2126" y="15"/>
                    <a:pt x="2084" y="45"/>
                  </a:cubicBezTo>
                  <a:lnTo>
                    <a:pt x="1489" y="1247"/>
                  </a:lnTo>
                  <a:cubicBezTo>
                    <a:pt x="1489" y="1283"/>
                    <a:pt x="1465" y="1295"/>
                    <a:pt x="1429" y="1295"/>
                  </a:cubicBezTo>
                  <a:lnTo>
                    <a:pt x="96" y="1485"/>
                  </a:lnTo>
                  <a:cubicBezTo>
                    <a:pt x="13" y="1509"/>
                    <a:pt x="1" y="1593"/>
                    <a:pt x="48" y="1640"/>
                  </a:cubicBezTo>
                  <a:lnTo>
                    <a:pt x="1013" y="2581"/>
                  </a:lnTo>
                  <a:cubicBezTo>
                    <a:pt x="1048" y="2593"/>
                    <a:pt x="1048" y="2617"/>
                    <a:pt x="1048" y="2652"/>
                  </a:cubicBezTo>
                  <a:lnTo>
                    <a:pt x="822" y="3974"/>
                  </a:lnTo>
                  <a:cubicBezTo>
                    <a:pt x="822" y="4033"/>
                    <a:pt x="871" y="4075"/>
                    <a:pt x="921" y="4075"/>
                  </a:cubicBezTo>
                  <a:cubicBezTo>
                    <a:pt x="932" y="4075"/>
                    <a:pt x="943" y="4073"/>
                    <a:pt x="953" y="4069"/>
                  </a:cubicBezTo>
                  <a:lnTo>
                    <a:pt x="2144" y="3438"/>
                  </a:lnTo>
                  <a:cubicBezTo>
                    <a:pt x="2156" y="3432"/>
                    <a:pt x="2168" y="3429"/>
                    <a:pt x="2181" y="3429"/>
                  </a:cubicBezTo>
                  <a:cubicBezTo>
                    <a:pt x="2194" y="3429"/>
                    <a:pt x="2209" y="3432"/>
                    <a:pt x="2227" y="3438"/>
                  </a:cubicBezTo>
                  <a:lnTo>
                    <a:pt x="3418" y="4069"/>
                  </a:lnTo>
                  <a:cubicBezTo>
                    <a:pt x="3430" y="4073"/>
                    <a:pt x="3443" y="4075"/>
                    <a:pt x="3455" y="4075"/>
                  </a:cubicBezTo>
                  <a:cubicBezTo>
                    <a:pt x="3512" y="4075"/>
                    <a:pt x="3559" y="4033"/>
                    <a:pt x="3549" y="3974"/>
                  </a:cubicBezTo>
                  <a:lnTo>
                    <a:pt x="3322" y="2652"/>
                  </a:lnTo>
                  <a:cubicBezTo>
                    <a:pt x="3322" y="2617"/>
                    <a:pt x="3334" y="2593"/>
                    <a:pt x="3358" y="2581"/>
                  </a:cubicBezTo>
                  <a:lnTo>
                    <a:pt x="4323" y="1640"/>
                  </a:lnTo>
                  <a:cubicBezTo>
                    <a:pt x="4382" y="1593"/>
                    <a:pt x="4346" y="1509"/>
                    <a:pt x="4275" y="1485"/>
                  </a:cubicBezTo>
                  <a:lnTo>
                    <a:pt x="2941" y="1295"/>
                  </a:lnTo>
                  <a:cubicBezTo>
                    <a:pt x="2918" y="1295"/>
                    <a:pt x="2894" y="1283"/>
                    <a:pt x="2882" y="1247"/>
                  </a:cubicBezTo>
                  <a:lnTo>
                    <a:pt x="2287" y="45"/>
                  </a:lnTo>
                  <a:cubicBezTo>
                    <a:pt x="2269" y="15"/>
                    <a:pt x="2239" y="0"/>
                    <a:pt x="2203" y="0"/>
                  </a:cubicBezTo>
                  <a:close/>
                </a:path>
              </a:pathLst>
            </a:custGeom>
            <a:gradFill>
              <a:gsLst>
                <a:gs pos="0">
                  <a:schemeClr val="accent3"/>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7" name="مجموعة 86">
            <a:extLst>
              <a:ext uri="{FF2B5EF4-FFF2-40B4-BE49-F238E27FC236}">
                <a16:creationId xmlns:a16="http://schemas.microsoft.com/office/drawing/2014/main" id="{F88295B6-B742-4B47-8119-DADEB5752725}"/>
              </a:ext>
            </a:extLst>
          </p:cNvPr>
          <p:cNvGrpSpPr/>
          <p:nvPr/>
        </p:nvGrpSpPr>
        <p:grpSpPr>
          <a:xfrm>
            <a:off x="7883506" y="3953680"/>
            <a:ext cx="1136104" cy="1091268"/>
            <a:chOff x="326729" y="255623"/>
            <a:chExt cx="793319" cy="762013"/>
          </a:xfrm>
        </p:grpSpPr>
        <p:grpSp>
          <p:nvGrpSpPr>
            <p:cNvPr id="88" name="Google Shape;1241;p31">
              <a:extLst>
                <a:ext uri="{FF2B5EF4-FFF2-40B4-BE49-F238E27FC236}">
                  <a16:creationId xmlns:a16="http://schemas.microsoft.com/office/drawing/2014/main" id="{2D6F9756-10FA-4BBA-8E85-ED54B93912DC}"/>
                </a:ext>
              </a:extLst>
            </p:cNvPr>
            <p:cNvGrpSpPr/>
            <p:nvPr/>
          </p:nvGrpSpPr>
          <p:grpSpPr>
            <a:xfrm>
              <a:off x="326729" y="255623"/>
              <a:ext cx="793319" cy="762013"/>
              <a:chOff x="6535925" y="-2669850"/>
              <a:chExt cx="558125" cy="536100"/>
            </a:xfrm>
          </p:grpSpPr>
          <p:sp>
            <p:nvSpPr>
              <p:cNvPr id="90" name="Google Shape;1242;p31">
                <a:extLst>
                  <a:ext uri="{FF2B5EF4-FFF2-40B4-BE49-F238E27FC236}">
                    <a16:creationId xmlns:a16="http://schemas.microsoft.com/office/drawing/2014/main" id="{04E43FCA-F485-48FC-8F9A-7343333B29ED}"/>
                  </a:ext>
                </a:extLst>
              </p:cNvPr>
              <p:cNvSpPr/>
              <p:nvPr/>
            </p:nvSpPr>
            <p:spPr>
              <a:xfrm>
                <a:off x="6572525" y="-2669850"/>
                <a:ext cx="521525" cy="536100"/>
              </a:xfrm>
              <a:custGeom>
                <a:avLst/>
                <a:gdLst/>
                <a:ahLst/>
                <a:cxnLst/>
                <a:rect l="l" t="t" r="r" b="b"/>
                <a:pathLst>
                  <a:path w="20861" h="21444" extrusionOk="0">
                    <a:moveTo>
                      <a:pt x="8204" y="1"/>
                    </a:moveTo>
                    <a:lnTo>
                      <a:pt x="8204" y="1"/>
                    </a:lnTo>
                    <a:cubicBezTo>
                      <a:pt x="3489" y="1191"/>
                      <a:pt x="1" y="5466"/>
                      <a:pt x="1" y="10550"/>
                    </a:cubicBezTo>
                    <a:cubicBezTo>
                      <a:pt x="1" y="16562"/>
                      <a:pt x="4882" y="21444"/>
                      <a:pt x="10895" y="21444"/>
                    </a:cubicBezTo>
                    <a:cubicBezTo>
                      <a:pt x="15336" y="21444"/>
                      <a:pt x="19158" y="18789"/>
                      <a:pt x="20861" y="14979"/>
                    </a:cubicBezTo>
                    <a:lnTo>
                      <a:pt x="20861" y="14979"/>
                    </a:lnTo>
                    <a:cubicBezTo>
                      <a:pt x="19289" y="16027"/>
                      <a:pt x="17146" y="16979"/>
                      <a:pt x="15110" y="16979"/>
                    </a:cubicBezTo>
                    <a:cubicBezTo>
                      <a:pt x="9669" y="16979"/>
                      <a:pt x="4990" y="12455"/>
                      <a:pt x="4990" y="7014"/>
                    </a:cubicBezTo>
                    <a:cubicBezTo>
                      <a:pt x="4990" y="4394"/>
                      <a:pt x="6526" y="1775"/>
                      <a:pt x="8204" y="1"/>
                    </a:cubicBezTo>
                    <a:close/>
                  </a:path>
                </a:pathLst>
              </a:custGeom>
              <a:gradFill>
                <a:gsLst>
                  <a:gs pos="0">
                    <a:schemeClr val="accent3"/>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243;p31">
                <a:extLst>
                  <a:ext uri="{FF2B5EF4-FFF2-40B4-BE49-F238E27FC236}">
                    <a16:creationId xmlns:a16="http://schemas.microsoft.com/office/drawing/2014/main" id="{FCBDF78B-D93F-47A4-88D9-9E8DA9C98777}"/>
                  </a:ext>
                </a:extLst>
              </p:cNvPr>
              <p:cNvSpPr/>
              <p:nvPr/>
            </p:nvSpPr>
            <p:spPr>
              <a:xfrm>
                <a:off x="6535925" y="-2669850"/>
                <a:ext cx="558125" cy="469825"/>
              </a:xfrm>
              <a:custGeom>
                <a:avLst/>
                <a:gdLst/>
                <a:ahLst/>
                <a:cxnLst/>
                <a:rect l="l" t="t" r="r" b="b"/>
                <a:pathLst>
                  <a:path w="22325" h="18793" extrusionOk="0">
                    <a:moveTo>
                      <a:pt x="9668" y="1"/>
                    </a:moveTo>
                    <a:lnTo>
                      <a:pt x="9668" y="1"/>
                    </a:lnTo>
                    <a:cubicBezTo>
                      <a:pt x="9667" y="1"/>
                      <a:pt x="1" y="6109"/>
                      <a:pt x="6585" y="15229"/>
                    </a:cubicBezTo>
                    <a:cubicBezTo>
                      <a:pt x="7896" y="17034"/>
                      <a:pt x="11307" y="18793"/>
                      <a:pt x="14854" y="18793"/>
                    </a:cubicBezTo>
                    <a:cubicBezTo>
                      <a:pt x="17554" y="18793"/>
                      <a:pt x="20333" y="17773"/>
                      <a:pt x="22325" y="14979"/>
                    </a:cubicBezTo>
                    <a:lnTo>
                      <a:pt x="22325" y="14979"/>
                    </a:lnTo>
                    <a:cubicBezTo>
                      <a:pt x="20753" y="16027"/>
                      <a:pt x="18872" y="16646"/>
                      <a:pt x="16824" y="16658"/>
                    </a:cubicBezTo>
                    <a:cubicBezTo>
                      <a:pt x="11383" y="16658"/>
                      <a:pt x="6966" y="12240"/>
                      <a:pt x="6966" y="6787"/>
                    </a:cubicBezTo>
                    <a:cubicBezTo>
                      <a:pt x="6966" y="4156"/>
                      <a:pt x="7990" y="1775"/>
                      <a:pt x="9668" y="1"/>
                    </a:cubicBezTo>
                    <a:close/>
                  </a:path>
                </a:pathLst>
              </a:custGeom>
              <a:gradFill>
                <a:gsLst>
                  <a:gs pos="0">
                    <a:schemeClr val="accent3"/>
                  </a:gs>
                  <a:gs pos="84000">
                    <a:srgbClr val="7D386F"/>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89" name="Google Shape;1244;p31">
              <a:extLst>
                <a:ext uri="{FF2B5EF4-FFF2-40B4-BE49-F238E27FC236}">
                  <a16:creationId xmlns:a16="http://schemas.microsoft.com/office/drawing/2014/main" id="{56F3C2CA-1E8B-460E-8B15-2CA599E9523C}"/>
                </a:ext>
              </a:extLst>
            </p:cNvPr>
            <p:cNvSpPr/>
            <p:nvPr/>
          </p:nvSpPr>
          <p:spPr>
            <a:xfrm>
              <a:off x="790125" y="361400"/>
              <a:ext cx="247245" cy="229948"/>
            </a:xfrm>
            <a:custGeom>
              <a:avLst/>
              <a:gdLst/>
              <a:ahLst/>
              <a:cxnLst/>
              <a:rect l="l" t="t" r="r" b="b"/>
              <a:pathLst>
                <a:path w="4383" h="4076" extrusionOk="0">
                  <a:moveTo>
                    <a:pt x="2203" y="0"/>
                  </a:moveTo>
                  <a:cubicBezTo>
                    <a:pt x="2168" y="0"/>
                    <a:pt x="2126" y="15"/>
                    <a:pt x="2084" y="45"/>
                  </a:cubicBezTo>
                  <a:lnTo>
                    <a:pt x="1489" y="1247"/>
                  </a:lnTo>
                  <a:cubicBezTo>
                    <a:pt x="1489" y="1283"/>
                    <a:pt x="1465" y="1295"/>
                    <a:pt x="1429" y="1295"/>
                  </a:cubicBezTo>
                  <a:lnTo>
                    <a:pt x="96" y="1485"/>
                  </a:lnTo>
                  <a:cubicBezTo>
                    <a:pt x="13" y="1509"/>
                    <a:pt x="1" y="1593"/>
                    <a:pt x="48" y="1640"/>
                  </a:cubicBezTo>
                  <a:lnTo>
                    <a:pt x="1013" y="2581"/>
                  </a:lnTo>
                  <a:cubicBezTo>
                    <a:pt x="1048" y="2593"/>
                    <a:pt x="1048" y="2617"/>
                    <a:pt x="1048" y="2652"/>
                  </a:cubicBezTo>
                  <a:lnTo>
                    <a:pt x="822" y="3974"/>
                  </a:lnTo>
                  <a:cubicBezTo>
                    <a:pt x="822" y="4033"/>
                    <a:pt x="871" y="4075"/>
                    <a:pt x="921" y="4075"/>
                  </a:cubicBezTo>
                  <a:cubicBezTo>
                    <a:pt x="932" y="4075"/>
                    <a:pt x="943" y="4073"/>
                    <a:pt x="953" y="4069"/>
                  </a:cubicBezTo>
                  <a:lnTo>
                    <a:pt x="2144" y="3438"/>
                  </a:lnTo>
                  <a:cubicBezTo>
                    <a:pt x="2156" y="3432"/>
                    <a:pt x="2168" y="3429"/>
                    <a:pt x="2181" y="3429"/>
                  </a:cubicBezTo>
                  <a:cubicBezTo>
                    <a:pt x="2194" y="3429"/>
                    <a:pt x="2209" y="3432"/>
                    <a:pt x="2227" y="3438"/>
                  </a:cubicBezTo>
                  <a:lnTo>
                    <a:pt x="3418" y="4069"/>
                  </a:lnTo>
                  <a:cubicBezTo>
                    <a:pt x="3430" y="4073"/>
                    <a:pt x="3443" y="4075"/>
                    <a:pt x="3455" y="4075"/>
                  </a:cubicBezTo>
                  <a:cubicBezTo>
                    <a:pt x="3512" y="4075"/>
                    <a:pt x="3559" y="4033"/>
                    <a:pt x="3549" y="3974"/>
                  </a:cubicBezTo>
                  <a:lnTo>
                    <a:pt x="3322" y="2652"/>
                  </a:lnTo>
                  <a:cubicBezTo>
                    <a:pt x="3322" y="2617"/>
                    <a:pt x="3334" y="2593"/>
                    <a:pt x="3358" y="2581"/>
                  </a:cubicBezTo>
                  <a:lnTo>
                    <a:pt x="4323" y="1640"/>
                  </a:lnTo>
                  <a:cubicBezTo>
                    <a:pt x="4382" y="1593"/>
                    <a:pt x="4346" y="1509"/>
                    <a:pt x="4275" y="1485"/>
                  </a:cubicBezTo>
                  <a:lnTo>
                    <a:pt x="2941" y="1295"/>
                  </a:lnTo>
                  <a:cubicBezTo>
                    <a:pt x="2918" y="1295"/>
                    <a:pt x="2894" y="1283"/>
                    <a:pt x="2882" y="1247"/>
                  </a:cubicBezTo>
                  <a:lnTo>
                    <a:pt x="2287" y="45"/>
                  </a:lnTo>
                  <a:cubicBezTo>
                    <a:pt x="2269" y="15"/>
                    <a:pt x="2239" y="0"/>
                    <a:pt x="2203" y="0"/>
                  </a:cubicBezTo>
                  <a:close/>
                </a:path>
              </a:pathLst>
            </a:custGeom>
            <a:gradFill>
              <a:gsLst>
                <a:gs pos="0">
                  <a:schemeClr val="accent3"/>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92" name="صورة 91" descr="صورة تحتوي على نص&#10;&#10;تم إنشاء الوصف تلقائياً">
            <a:extLst>
              <a:ext uri="{FF2B5EF4-FFF2-40B4-BE49-F238E27FC236}">
                <a16:creationId xmlns:a16="http://schemas.microsoft.com/office/drawing/2014/main" id="{5CA4A185-ABC0-46FB-B444-311433E5C943}"/>
              </a:ext>
            </a:extLst>
          </p:cNvPr>
          <p:cNvPicPr>
            <a:picLocks noChangeAspect="1"/>
          </p:cNvPicPr>
          <p:nvPr/>
        </p:nvPicPr>
        <p:blipFill>
          <a:blip r:embed="rId3"/>
          <a:stretch>
            <a:fillRect/>
          </a:stretch>
        </p:blipFill>
        <p:spPr>
          <a:xfrm>
            <a:off x="7565218" y="53951"/>
            <a:ext cx="1507584" cy="890844"/>
          </a:xfrm>
          <a:prstGeom prst="rect">
            <a:avLst/>
          </a:prstGeom>
          <a:effectLst/>
        </p:spPr>
      </p:pic>
      <p:sp>
        <p:nvSpPr>
          <p:cNvPr id="93" name="Google Shape;126;p26">
            <a:extLst>
              <a:ext uri="{FF2B5EF4-FFF2-40B4-BE49-F238E27FC236}">
                <a16:creationId xmlns:a16="http://schemas.microsoft.com/office/drawing/2014/main" id="{AA3C71FE-0787-4728-A411-66401E1A97AE}"/>
              </a:ext>
            </a:extLst>
          </p:cNvPr>
          <p:cNvSpPr txBox="1">
            <a:spLocks/>
          </p:cNvSpPr>
          <p:nvPr/>
        </p:nvSpPr>
        <p:spPr>
          <a:xfrm>
            <a:off x="3872289" y="384647"/>
            <a:ext cx="1353203" cy="43777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5200"/>
              <a:buFont typeface="Berkshire Swash"/>
              <a:buNone/>
              <a:defRPr sz="6000" b="0" i="0" u="none" strike="noStrike" cap="none">
                <a:solidFill>
                  <a:srgbClr val="FFFFFF"/>
                </a:solidFill>
                <a:latin typeface="Berkshire Swash"/>
                <a:ea typeface="Berkshire Swash"/>
                <a:cs typeface="Berkshire Swash"/>
                <a:sym typeface="Berkshire Swash"/>
              </a:defRPr>
            </a:lvl1pPr>
            <a:lvl2pPr marR="0" lvl="1"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2pPr>
            <a:lvl3pPr marR="0" lvl="2"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3pPr>
            <a:lvl4pPr marR="0" lvl="3"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4pPr>
            <a:lvl5pPr marR="0" lvl="4"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5pPr>
            <a:lvl6pPr marR="0" lvl="5"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6pPr>
            <a:lvl7pPr marR="0" lvl="6"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7pPr>
            <a:lvl8pPr marR="0" lvl="7"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8pPr>
            <a:lvl9pPr marR="0" lvl="8"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9pPr>
          </a:lstStyle>
          <a:p>
            <a:pPr marL="0" marR="0" lvl="0" indent="0" algn="ctr" defTabSz="914400" rtl="0" eaLnBrk="1" fontAlgn="auto" latinLnBrk="0" hangingPunct="1">
              <a:lnSpc>
                <a:spcPct val="100000"/>
              </a:lnSpc>
              <a:spcBef>
                <a:spcPts val="0"/>
              </a:spcBef>
              <a:spcAft>
                <a:spcPts val="0"/>
              </a:spcAft>
              <a:buClr>
                <a:srgbClr val="FFFFFF"/>
              </a:buClr>
              <a:buSzPts val="5200"/>
              <a:buFont typeface="Berkshire Swash"/>
              <a:buNone/>
              <a:tabLst/>
              <a:defRPr/>
            </a:pPr>
            <a:r>
              <a:rPr kumimoji="0" lang="ar-SA" sz="3600" b="0" i="0" u="none" strike="noStrike" kern="0" cap="none" spc="0" normalizeH="0" baseline="0" noProof="0" dirty="0">
                <a:ln>
                  <a:noFill/>
                </a:ln>
                <a:solidFill>
                  <a:srgbClr val="FFF7F1">
                    <a:lumMod val="90000"/>
                  </a:srgbClr>
                </a:solidFill>
                <a:effectLst>
                  <a:glow rad="88900">
                    <a:srgbClr val="7A3400"/>
                  </a:glow>
                  <a:reflection blurRad="6350" stA="55000" endA="300" endPos="45500" dir="5400000" sy="-100000" algn="bl" rotWithShape="0"/>
                </a:effectLst>
                <a:uLnTx/>
                <a:uFillTx/>
                <a:latin typeface="Questv1" panose="01000500000000020006" pitchFamily="50" charset="-78"/>
                <a:cs typeface="SKR HEAD1" pitchFamily="2" charset="-78"/>
                <a:sym typeface="Berkshire Swash"/>
              </a:rPr>
              <a:t>2</a:t>
            </a:r>
            <a:endParaRPr kumimoji="0" lang="en-US" sz="3600" b="0" i="0" u="none" strike="noStrike" kern="0" cap="none" spc="0" normalizeH="0" baseline="0" noProof="0" dirty="0">
              <a:ln>
                <a:noFill/>
              </a:ln>
              <a:solidFill>
                <a:srgbClr val="FFF7F1">
                  <a:lumMod val="90000"/>
                </a:srgbClr>
              </a:solidFill>
              <a:effectLst>
                <a:glow rad="88900">
                  <a:srgbClr val="7A3400"/>
                </a:glow>
                <a:reflection blurRad="6350" stA="55000" endA="300" endPos="45500" dir="5400000" sy="-100000" algn="bl" rotWithShape="0"/>
              </a:effectLst>
              <a:uLnTx/>
              <a:uFillTx/>
              <a:latin typeface="Questv1" panose="01000500000000020006" pitchFamily="50" charset="-78"/>
              <a:cs typeface="SKR HEAD1" pitchFamily="2" charset="-78"/>
              <a:sym typeface="Berkshire Swash"/>
            </a:endParaRPr>
          </a:p>
        </p:txBody>
      </p:sp>
      <p:sp>
        <p:nvSpPr>
          <p:cNvPr id="94" name="مربع نص 93">
            <a:extLst>
              <a:ext uri="{FF2B5EF4-FFF2-40B4-BE49-F238E27FC236}">
                <a16:creationId xmlns:a16="http://schemas.microsoft.com/office/drawing/2014/main" id="{7E973E74-3026-493F-BB80-1F8CEEC91D7B}"/>
              </a:ext>
            </a:extLst>
          </p:cNvPr>
          <p:cNvSpPr txBox="1"/>
          <p:nvPr/>
        </p:nvSpPr>
        <p:spPr>
          <a:xfrm>
            <a:off x="1595703" y="928263"/>
            <a:ext cx="5911565" cy="2533386"/>
          </a:xfrm>
          <a:prstGeom prst="rect">
            <a:avLst/>
          </a:prstGeom>
          <a:noFill/>
        </p:spPr>
        <p:txBody>
          <a:bodyPr wrap="square">
            <a:spAutoFit/>
          </a:bodyPr>
          <a:lstStyle/>
          <a:p>
            <a:pPr lvl="0" algn="ctr" rtl="1">
              <a:lnSpc>
                <a:spcPct val="150000"/>
              </a:lnSpc>
              <a:spcAft>
                <a:spcPts val="800"/>
              </a:spcAft>
            </a:pPr>
            <a:r>
              <a:rPr lang="ar-SA" sz="2700" dirty="0">
                <a:solidFill>
                  <a:srgbClr val="FFF7F1">
                    <a:lumMod val="90000"/>
                  </a:srgbClr>
                </a:solidFill>
                <a:effectLst>
                  <a:glow rad="88900">
                    <a:srgbClr val="602900"/>
                  </a:glow>
                  <a:outerShdw blurRad="38100" dist="38100" dir="2700000" algn="tl">
                    <a:srgbClr val="000000">
                      <a:alpha val="43137"/>
                    </a:srgbClr>
                  </a:outerShdw>
                </a:effectLst>
                <a:latin typeface="Hayah" panose="020B0800040000020004" pitchFamily="34" charset="-78"/>
                <a:ea typeface="Hayah" panose="020B0800040000020004" pitchFamily="34" charset="-78"/>
                <a:cs typeface="Hayah" panose="020B0800040000020004" pitchFamily="34" charset="-78"/>
              </a:rPr>
              <a:t>ومن أبرز الوسائل الحديثة المستخدمة في حفظ المعلومات وعرضها التطبيقات التقنية التي يجب التأكد من موثوقيتها حتى يستطيع الباحث من خلالها حيازة ومعالجة كم كبير ومئات المجلدات.</a:t>
            </a:r>
            <a:endParaRPr kumimoji="0" lang="en-US" sz="2700" b="0" i="0" u="none" strike="noStrike" kern="0" cap="none" spc="0" normalizeH="0" baseline="0" noProof="0" dirty="0">
              <a:ln>
                <a:noFill/>
              </a:ln>
              <a:solidFill>
                <a:srgbClr val="FFF7F1">
                  <a:lumMod val="90000"/>
                </a:srgbClr>
              </a:solidFill>
              <a:effectLst>
                <a:glow rad="88900">
                  <a:srgbClr val="602900"/>
                </a:glow>
                <a:outerShdw blurRad="38100" dist="38100" dir="2700000" algn="tl">
                  <a:srgbClr val="000000">
                    <a:alpha val="43137"/>
                  </a:srgbClr>
                </a:outerShdw>
              </a:effectLst>
              <a:uLnTx/>
              <a:uFillTx/>
              <a:latin typeface="Hayah" panose="020B0800040000020004" pitchFamily="34" charset="-78"/>
              <a:ea typeface="Hayah" panose="020B0800040000020004" pitchFamily="34" charset="-78"/>
              <a:cs typeface="Hayah" panose="020B0800040000020004" pitchFamily="34" charset="-78"/>
              <a:sym typeface="Arial"/>
            </a:endParaRPr>
          </a:p>
        </p:txBody>
      </p:sp>
      <p:sp>
        <p:nvSpPr>
          <p:cNvPr id="95" name="Google Shape;126;p26">
            <a:extLst>
              <a:ext uri="{FF2B5EF4-FFF2-40B4-BE49-F238E27FC236}">
                <a16:creationId xmlns:a16="http://schemas.microsoft.com/office/drawing/2014/main" id="{63DC9F72-41E0-4955-BD36-37395083AE71}"/>
              </a:ext>
            </a:extLst>
          </p:cNvPr>
          <p:cNvSpPr txBox="1">
            <a:spLocks/>
          </p:cNvSpPr>
          <p:nvPr/>
        </p:nvSpPr>
        <p:spPr>
          <a:xfrm>
            <a:off x="1618288" y="4247360"/>
            <a:ext cx="5863772" cy="825286"/>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5200"/>
              <a:buFont typeface="Berkshire Swash"/>
              <a:buNone/>
              <a:defRPr sz="6000" b="0" i="0" u="none" strike="noStrike" cap="none">
                <a:solidFill>
                  <a:srgbClr val="FFFFFF"/>
                </a:solidFill>
                <a:latin typeface="Berkshire Swash"/>
                <a:ea typeface="Berkshire Swash"/>
                <a:cs typeface="Berkshire Swash"/>
                <a:sym typeface="Berkshire Swash"/>
              </a:defRPr>
            </a:lvl1pPr>
            <a:lvl2pPr marR="0" lvl="1"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2pPr>
            <a:lvl3pPr marR="0" lvl="2"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3pPr>
            <a:lvl4pPr marR="0" lvl="3"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4pPr>
            <a:lvl5pPr marR="0" lvl="4"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5pPr>
            <a:lvl6pPr marR="0" lvl="5"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6pPr>
            <a:lvl7pPr marR="0" lvl="6"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7pPr>
            <a:lvl8pPr marR="0" lvl="7"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8pPr>
            <a:lvl9pPr marR="0" lvl="8"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9pPr>
          </a:lstStyle>
          <a:p>
            <a:pPr marL="0" marR="0" lvl="0" indent="0" algn="ctr" defTabSz="914400" rtl="0" eaLnBrk="1" fontAlgn="auto" latinLnBrk="0" hangingPunct="1">
              <a:lnSpc>
                <a:spcPct val="100000"/>
              </a:lnSpc>
              <a:spcBef>
                <a:spcPts val="0"/>
              </a:spcBef>
              <a:spcAft>
                <a:spcPts val="0"/>
              </a:spcAft>
              <a:buClr>
                <a:srgbClr val="FFFFFF"/>
              </a:buClr>
              <a:buSzPts val="5200"/>
              <a:buFont typeface="Berkshire Swash"/>
              <a:buNone/>
              <a:tabLst/>
              <a:defRPr/>
            </a:pPr>
            <a:r>
              <a:rPr kumimoji="0" lang="ar-SA" sz="8000" b="0" i="0" u="none" strike="noStrike" kern="0" cap="none" spc="0" normalizeH="0" baseline="0" noProof="0" dirty="0">
                <a:ln>
                  <a:noFill/>
                </a:ln>
                <a:solidFill>
                  <a:srgbClr val="C44E8F">
                    <a:lumMod val="20000"/>
                    <a:lumOff val="80000"/>
                  </a:srgbClr>
                </a:solidFill>
                <a:effectLst>
                  <a:glow rad="101600">
                    <a:srgbClr val="C44E8F">
                      <a:lumMod val="50000"/>
                    </a:srgbClr>
                  </a:glow>
                </a:effectLst>
                <a:uLnTx/>
                <a:uFillTx/>
                <a:latin typeface="Questv1" panose="01000500000000020006" pitchFamily="50" charset="-78"/>
                <a:cs typeface="Questv1" panose="01000500000000020006" pitchFamily="50" charset="-78"/>
                <a:sym typeface="Berkshire Swash"/>
              </a:rPr>
              <a:t>تمهيد</a:t>
            </a:r>
            <a:endParaRPr kumimoji="0" lang="en-US" sz="8000" b="0" i="0" u="none" strike="noStrike" kern="0" cap="none" spc="0" normalizeH="0" baseline="0" noProof="0" dirty="0">
              <a:ln>
                <a:noFill/>
              </a:ln>
              <a:solidFill>
                <a:srgbClr val="C44E8F">
                  <a:lumMod val="20000"/>
                  <a:lumOff val="80000"/>
                </a:srgbClr>
              </a:solidFill>
              <a:effectLst>
                <a:glow rad="101600">
                  <a:srgbClr val="C44E8F">
                    <a:lumMod val="50000"/>
                  </a:srgbClr>
                </a:glow>
              </a:effectLst>
              <a:uLnTx/>
              <a:uFillTx/>
              <a:latin typeface="Questv1" panose="01000500000000020006" pitchFamily="50" charset="-78"/>
              <a:cs typeface="Questv1" panose="01000500000000020006" pitchFamily="50" charset="-78"/>
              <a:sym typeface="Berkshire Swash"/>
            </a:endParaRPr>
          </a:p>
        </p:txBody>
      </p:sp>
    </p:spTree>
    <p:extLst>
      <p:ext uri="{BB962C8B-B14F-4D97-AF65-F5344CB8AC3E}">
        <p14:creationId xmlns:p14="http://schemas.microsoft.com/office/powerpoint/2010/main" val="2303491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fade">
                                      <p:cBhvr>
                                        <p:cTn id="7" dur="500"/>
                                        <p:tgtEl>
                                          <p:spTgt spid="9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iterate type="wd">
                                    <p:tmPct val="10000"/>
                                  </p:iterate>
                                  <p:childTnLst>
                                    <p:set>
                                      <p:cBhvr>
                                        <p:cTn id="11" dur="1" fill="hold">
                                          <p:stCondLst>
                                            <p:cond delay="0"/>
                                          </p:stCondLst>
                                        </p:cTn>
                                        <p:tgtEl>
                                          <p:spTgt spid="94"/>
                                        </p:tgtEl>
                                        <p:attrNameLst>
                                          <p:attrName>style.visibility</p:attrName>
                                        </p:attrNameLst>
                                      </p:cBhvr>
                                      <p:to>
                                        <p:strVal val="visible"/>
                                      </p:to>
                                    </p:set>
                                    <p:anim calcmode="lin" valueType="num">
                                      <p:cBhvr additive="base">
                                        <p:cTn id="12" dur="750"/>
                                        <p:tgtEl>
                                          <p:spTgt spid="94"/>
                                        </p:tgtEl>
                                        <p:attrNameLst>
                                          <p:attrName>ppt_x</p:attrName>
                                        </p:attrNameLst>
                                      </p:cBhvr>
                                      <p:tavLst>
                                        <p:tav tm="0">
                                          <p:val>
                                            <p:strVal val="#ppt_x-#ppt_w*1.125000"/>
                                          </p:val>
                                        </p:tav>
                                        <p:tav tm="100000">
                                          <p:val>
                                            <p:strVal val="#ppt_x"/>
                                          </p:val>
                                        </p:tav>
                                      </p:tavLst>
                                    </p:anim>
                                    <p:animEffect transition="in" filter="wipe(right)">
                                      <p:cBhvr>
                                        <p:cTn id="13" dur="75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40"/>
        <p:cNvGrpSpPr/>
        <p:nvPr/>
      </p:nvGrpSpPr>
      <p:grpSpPr>
        <a:xfrm>
          <a:off x="0" y="0"/>
          <a:ext cx="0" cy="0"/>
          <a:chOff x="0" y="0"/>
          <a:chExt cx="0" cy="0"/>
        </a:xfrm>
      </p:grpSpPr>
      <p:grpSp>
        <p:nvGrpSpPr>
          <p:cNvPr id="1641" name="Google Shape;1641;p40"/>
          <p:cNvGrpSpPr/>
          <p:nvPr/>
        </p:nvGrpSpPr>
        <p:grpSpPr>
          <a:xfrm>
            <a:off x="986970" y="843621"/>
            <a:ext cx="7170058" cy="3456288"/>
            <a:chOff x="-47508" y="1472421"/>
            <a:chExt cx="9240751" cy="3283008"/>
          </a:xfrm>
          <a:solidFill>
            <a:schemeClr val="accent4">
              <a:lumMod val="40000"/>
              <a:lumOff val="60000"/>
            </a:schemeClr>
          </a:solidFill>
          <a:effectLst>
            <a:glow rad="127000">
              <a:schemeClr val="accent4">
                <a:lumMod val="50000"/>
                <a:alpha val="93000"/>
              </a:schemeClr>
            </a:glow>
          </a:effectLst>
        </p:grpSpPr>
        <p:sp>
          <p:nvSpPr>
            <p:cNvPr id="1642" name="Google Shape;1642;p40"/>
            <p:cNvSpPr/>
            <p:nvPr/>
          </p:nvSpPr>
          <p:spPr>
            <a:xfrm rot="5400000">
              <a:off x="5868201" y="1430386"/>
              <a:ext cx="3283008" cy="3367077"/>
            </a:xfrm>
            <a:custGeom>
              <a:avLst/>
              <a:gdLst/>
              <a:ahLst/>
              <a:cxnLst/>
              <a:rect l="l" t="t" r="r" b="b"/>
              <a:pathLst>
                <a:path w="56163" h="46483" extrusionOk="0">
                  <a:moveTo>
                    <a:pt x="28088" y="1"/>
                  </a:moveTo>
                  <a:cubicBezTo>
                    <a:pt x="27683" y="644"/>
                    <a:pt x="26766" y="1668"/>
                    <a:pt x="24861" y="2370"/>
                  </a:cubicBezTo>
                  <a:cubicBezTo>
                    <a:pt x="21551" y="3573"/>
                    <a:pt x="18015" y="5847"/>
                    <a:pt x="18015" y="8668"/>
                  </a:cubicBezTo>
                  <a:lnTo>
                    <a:pt x="18015" y="8990"/>
                  </a:lnTo>
                  <a:lnTo>
                    <a:pt x="17682" y="8966"/>
                  </a:lnTo>
                  <a:cubicBezTo>
                    <a:pt x="17682" y="8966"/>
                    <a:pt x="17479" y="8942"/>
                    <a:pt x="17158" y="8942"/>
                  </a:cubicBezTo>
                  <a:cubicBezTo>
                    <a:pt x="16277" y="8942"/>
                    <a:pt x="14574" y="9073"/>
                    <a:pt x="13098" y="10014"/>
                  </a:cubicBezTo>
                  <a:cubicBezTo>
                    <a:pt x="11288" y="11181"/>
                    <a:pt x="10359" y="13157"/>
                    <a:pt x="10359" y="15919"/>
                  </a:cubicBezTo>
                  <a:lnTo>
                    <a:pt x="10359" y="16241"/>
                  </a:lnTo>
                  <a:lnTo>
                    <a:pt x="10050" y="16217"/>
                  </a:lnTo>
                  <a:lnTo>
                    <a:pt x="10026" y="16217"/>
                  </a:lnTo>
                  <a:cubicBezTo>
                    <a:pt x="9562" y="16217"/>
                    <a:pt x="5525" y="16372"/>
                    <a:pt x="5525" y="21456"/>
                  </a:cubicBezTo>
                  <a:lnTo>
                    <a:pt x="5525" y="21718"/>
                  </a:lnTo>
                  <a:lnTo>
                    <a:pt x="5287" y="21753"/>
                  </a:lnTo>
                  <a:cubicBezTo>
                    <a:pt x="5061" y="21801"/>
                    <a:pt x="1" y="22765"/>
                    <a:pt x="1" y="27873"/>
                  </a:cubicBezTo>
                  <a:lnTo>
                    <a:pt x="1" y="46483"/>
                  </a:lnTo>
                  <a:lnTo>
                    <a:pt x="56163" y="46483"/>
                  </a:lnTo>
                  <a:lnTo>
                    <a:pt x="56163" y="27873"/>
                  </a:lnTo>
                  <a:cubicBezTo>
                    <a:pt x="56163" y="22777"/>
                    <a:pt x="51091" y="21801"/>
                    <a:pt x="50876" y="21765"/>
                  </a:cubicBezTo>
                  <a:lnTo>
                    <a:pt x="50638" y="21718"/>
                  </a:lnTo>
                  <a:lnTo>
                    <a:pt x="50638" y="21468"/>
                  </a:lnTo>
                  <a:cubicBezTo>
                    <a:pt x="50638" y="16372"/>
                    <a:pt x="46602" y="16229"/>
                    <a:pt x="46150" y="16229"/>
                  </a:cubicBezTo>
                  <a:lnTo>
                    <a:pt x="46114" y="16229"/>
                  </a:lnTo>
                  <a:lnTo>
                    <a:pt x="45804" y="16241"/>
                  </a:lnTo>
                  <a:lnTo>
                    <a:pt x="45804" y="15931"/>
                  </a:lnTo>
                  <a:cubicBezTo>
                    <a:pt x="45804" y="13157"/>
                    <a:pt x="44876" y="11169"/>
                    <a:pt x="43066" y="10014"/>
                  </a:cubicBezTo>
                  <a:cubicBezTo>
                    <a:pt x="41589" y="9085"/>
                    <a:pt x="39899" y="8942"/>
                    <a:pt x="39018" y="8942"/>
                  </a:cubicBezTo>
                  <a:cubicBezTo>
                    <a:pt x="38684" y="8942"/>
                    <a:pt x="38482" y="8966"/>
                    <a:pt x="38482" y="8966"/>
                  </a:cubicBezTo>
                  <a:lnTo>
                    <a:pt x="38149" y="8990"/>
                  </a:lnTo>
                  <a:lnTo>
                    <a:pt x="38149" y="8668"/>
                  </a:lnTo>
                  <a:cubicBezTo>
                    <a:pt x="38149" y="5847"/>
                    <a:pt x="34624" y="3573"/>
                    <a:pt x="31302" y="2370"/>
                  </a:cubicBezTo>
                  <a:cubicBezTo>
                    <a:pt x="29397" y="1668"/>
                    <a:pt x="28493" y="644"/>
                    <a:pt x="28088"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3" name="Google Shape;1643;p40"/>
            <p:cNvSpPr/>
            <p:nvPr/>
          </p:nvSpPr>
          <p:spPr>
            <a:xfrm rot="16200000">
              <a:off x="-5473" y="1430386"/>
              <a:ext cx="3283008" cy="3367077"/>
            </a:xfrm>
            <a:custGeom>
              <a:avLst/>
              <a:gdLst/>
              <a:ahLst/>
              <a:cxnLst/>
              <a:rect l="l" t="t" r="r" b="b"/>
              <a:pathLst>
                <a:path w="56163" h="46483" extrusionOk="0">
                  <a:moveTo>
                    <a:pt x="28088" y="1"/>
                  </a:moveTo>
                  <a:cubicBezTo>
                    <a:pt x="27683" y="644"/>
                    <a:pt x="26766" y="1668"/>
                    <a:pt x="24861" y="2370"/>
                  </a:cubicBezTo>
                  <a:cubicBezTo>
                    <a:pt x="21551" y="3573"/>
                    <a:pt x="18015" y="5847"/>
                    <a:pt x="18015" y="8668"/>
                  </a:cubicBezTo>
                  <a:lnTo>
                    <a:pt x="18015" y="8990"/>
                  </a:lnTo>
                  <a:lnTo>
                    <a:pt x="17682" y="8966"/>
                  </a:lnTo>
                  <a:cubicBezTo>
                    <a:pt x="17682" y="8966"/>
                    <a:pt x="17479" y="8942"/>
                    <a:pt x="17158" y="8942"/>
                  </a:cubicBezTo>
                  <a:cubicBezTo>
                    <a:pt x="16277" y="8942"/>
                    <a:pt x="14574" y="9073"/>
                    <a:pt x="13098" y="10014"/>
                  </a:cubicBezTo>
                  <a:cubicBezTo>
                    <a:pt x="11288" y="11181"/>
                    <a:pt x="10359" y="13157"/>
                    <a:pt x="10359" y="15919"/>
                  </a:cubicBezTo>
                  <a:lnTo>
                    <a:pt x="10359" y="16241"/>
                  </a:lnTo>
                  <a:lnTo>
                    <a:pt x="10050" y="16217"/>
                  </a:lnTo>
                  <a:lnTo>
                    <a:pt x="10026" y="16217"/>
                  </a:lnTo>
                  <a:cubicBezTo>
                    <a:pt x="9562" y="16217"/>
                    <a:pt x="5525" y="16372"/>
                    <a:pt x="5525" y="21456"/>
                  </a:cubicBezTo>
                  <a:lnTo>
                    <a:pt x="5525" y="21718"/>
                  </a:lnTo>
                  <a:lnTo>
                    <a:pt x="5287" y="21753"/>
                  </a:lnTo>
                  <a:cubicBezTo>
                    <a:pt x="5061" y="21801"/>
                    <a:pt x="1" y="22765"/>
                    <a:pt x="1" y="27873"/>
                  </a:cubicBezTo>
                  <a:lnTo>
                    <a:pt x="1" y="46483"/>
                  </a:lnTo>
                  <a:lnTo>
                    <a:pt x="56163" y="46483"/>
                  </a:lnTo>
                  <a:lnTo>
                    <a:pt x="56163" y="27873"/>
                  </a:lnTo>
                  <a:cubicBezTo>
                    <a:pt x="56163" y="22777"/>
                    <a:pt x="51091" y="21801"/>
                    <a:pt x="50876" y="21765"/>
                  </a:cubicBezTo>
                  <a:lnTo>
                    <a:pt x="50638" y="21718"/>
                  </a:lnTo>
                  <a:lnTo>
                    <a:pt x="50638" y="21468"/>
                  </a:lnTo>
                  <a:cubicBezTo>
                    <a:pt x="50638" y="16372"/>
                    <a:pt x="46602" y="16229"/>
                    <a:pt x="46150" y="16229"/>
                  </a:cubicBezTo>
                  <a:lnTo>
                    <a:pt x="46114" y="16229"/>
                  </a:lnTo>
                  <a:lnTo>
                    <a:pt x="45804" y="16241"/>
                  </a:lnTo>
                  <a:lnTo>
                    <a:pt x="45804" y="15931"/>
                  </a:lnTo>
                  <a:cubicBezTo>
                    <a:pt x="45804" y="13157"/>
                    <a:pt x="44876" y="11169"/>
                    <a:pt x="43066" y="10014"/>
                  </a:cubicBezTo>
                  <a:cubicBezTo>
                    <a:pt x="41589" y="9085"/>
                    <a:pt x="39899" y="8942"/>
                    <a:pt x="39018" y="8942"/>
                  </a:cubicBezTo>
                  <a:cubicBezTo>
                    <a:pt x="38684" y="8942"/>
                    <a:pt x="38482" y="8966"/>
                    <a:pt x="38482" y="8966"/>
                  </a:cubicBezTo>
                  <a:lnTo>
                    <a:pt x="38149" y="8990"/>
                  </a:lnTo>
                  <a:lnTo>
                    <a:pt x="38149" y="8668"/>
                  </a:lnTo>
                  <a:cubicBezTo>
                    <a:pt x="38149" y="5847"/>
                    <a:pt x="34624" y="3573"/>
                    <a:pt x="31302" y="2370"/>
                  </a:cubicBezTo>
                  <a:cubicBezTo>
                    <a:pt x="29397" y="1668"/>
                    <a:pt x="28493" y="644"/>
                    <a:pt x="28088"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4" name="Google Shape;1644;p40"/>
            <p:cNvSpPr/>
            <p:nvPr/>
          </p:nvSpPr>
          <p:spPr>
            <a:xfrm>
              <a:off x="1990016" y="1472425"/>
              <a:ext cx="5165700" cy="3282600"/>
            </a:xfrm>
            <a:prstGeom prst="rect">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 name="مجموعة 5">
            <a:extLst>
              <a:ext uri="{FF2B5EF4-FFF2-40B4-BE49-F238E27FC236}">
                <a16:creationId xmlns:a16="http://schemas.microsoft.com/office/drawing/2014/main" id="{A7A3C90A-BE05-4178-8833-DCC24ECAEE12}"/>
              </a:ext>
            </a:extLst>
          </p:cNvPr>
          <p:cNvGrpSpPr/>
          <p:nvPr/>
        </p:nvGrpSpPr>
        <p:grpSpPr>
          <a:xfrm>
            <a:off x="7287727" y="265420"/>
            <a:ext cx="1666505" cy="1754237"/>
            <a:chOff x="7287727" y="265420"/>
            <a:chExt cx="1666505" cy="1754237"/>
          </a:xfrm>
        </p:grpSpPr>
        <p:sp>
          <p:nvSpPr>
            <p:cNvPr id="18" name="Google Shape;1249;p31">
              <a:extLst>
                <a:ext uri="{FF2B5EF4-FFF2-40B4-BE49-F238E27FC236}">
                  <a16:creationId xmlns:a16="http://schemas.microsoft.com/office/drawing/2014/main" id="{D9BF93D2-FC1F-437A-8904-6DE4211A833D}"/>
                </a:ext>
              </a:extLst>
            </p:cNvPr>
            <p:cNvSpPr/>
            <p:nvPr/>
          </p:nvSpPr>
          <p:spPr>
            <a:xfrm>
              <a:off x="8157027" y="1782507"/>
              <a:ext cx="158100" cy="158100"/>
            </a:xfrm>
            <a:prstGeom prst="star4">
              <a:avLst>
                <a:gd name="adj" fmla="val 22470"/>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1249;p31">
              <a:extLst>
                <a:ext uri="{FF2B5EF4-FFF2-40B4-BE49-F238E27FC236}">
                  <a16:creationId xmlns:a16="http://schemas.microsoft.com/office/drawing/2014/main" id="{84FBFCBC-BAB4-4AEB-961E-1001F39283C6}"/>
                </a:ext>
              </a:extLst>
            </p:cNvPr>
            <p:cNvSpPr/>
            <p:nvPr/>
          </p:nvSpPr>
          <p:spPr>
            <a:xfrm>
              <a:off x="8757148" y="1204733"/>
              <a:ext cx="158100" cy="158100"/>
            </a:xfrm>
            <a:prstGeom prst="star4">
              <a:avLst>
                <a:gd name="adj" fmla="val 22470"/>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1249;p31">
              <a:extLst>
                <a:ext uri="{FF2B5EF4-FFF2-40B4-BE49-F238E27FC236}">
                  <a16:creationId xmlns:a16="http://schemas.microsoft.com/office/drawing/2014/main" id="{CCDC66A1-D797-4DDF-9E7D-938769BDA722}"/>
                </a:ext>
              </a:extLst>
            </p:cNvPr>
            <p:cNvSpPr/>
            <p:nvPr/>
          </p:nvSpPr>
          <p:spPr>
            <a:xfrm>
              <a:off x="7991410" y="516909"/>
              <a:ext cx="158100" cy="158100"/>
            </a:xfrm>
            <a:prstGeom prst="star4">
              <a:avLst>
                <a:gd name="adj" fmla="val 22470"/>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1249;p31">
              <a:extLst>
                <a:ext uri="{FF2B5EF4-FFF2-40B4-BE49-F238E27FC236}">
                  <a16:creationId xmlns:a16="http://schemas.microsoft.com/office/drawing/2014/main" id="{65304AC9-542E-458D-B9A0-B403BADD083D}"/>
                </a:ext>
              </a:extLst>
            </p:cNvPr>
            <p:cNvSpPr/>
            <p:nvPr/>
          </p:nvSpPr>
          <p:spPr>
            <a:xfrm>
              <a:off x="7287727" y="389347"/>
              <a:ext cx="158100" cy="158100"/>
            </a:xfrm>
            <a:prstGeom prst="star4">
              <a:avLst>
                <a:gd name="adj" fmla="val 22470"/>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1249;p31">
              <a:extLst>
                <a:ext uri="{FF2B5EF4-FFF2-40B4-BE49-F238E27FC236}">
                  <a16:creationId xmlns:a16="http://schemas.microsoft.com/office/drawing/2014/main" id="{0F4E7112-28D0-4A11-8E02-DF64BE061371}"/>
                </a:ext>
              </a:extLst>
            </p:cNvPr>
            <p:cNvSpPr/>
            <p:nvPr/>
          </p:nvSpPr>
          <p:spPr>
            <a:xfrm>
              <a:off x="8117504" y="1125683"/>
              <a:ext cx="158100" cy="158100"/>
            </a:xfrm>
            <a:prstGeom prst="star4">
              <a:avLst>
                <a:gd name="adj" fmla="val 22470"/>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1249;p31">
              <a:extLst>
                <a:ext uri="{FF2B5EF4-FFF2-40B4-BE49-F238E27FC236}">
                  <a16:creationId xmlns:a16="http://schemas.microsoft.com/office/drawing/2014/main" id="{3089543A-2821-46FA-A2D0-A3E7552E25BD}"/>
                </a:ext>
              </a:extLst>
            </p:cNvPr>
            <p:cNvSpPr/>
            <p:nvPr/>
          </p:nvSpPr>
          <p:spPr>
            <a:xfrm>
              <a:off x="8599048" y="265420"/>
              <a:ext cx="158100" cy="158100"/>
            </a:xfrm>
            <a:prstGeom prst="star4">
              <a:avLst>
                <a:gd name="adj" fmla="val 22470"/>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249;p31">
              <a:extLst>
                <a:ext uri="{FF2B5EF4-FFF2-40B4-BE49-F238E27FC236}">
                  <a16:creationId xmlns:a16="http://schemas.microsoft.com/office/drawing/2014/main" id="{23B0466D-E029-4FD7-9E7B-9536BE63EE5A}"/>
                </a:ext>
              </a:extLst>
            </p:cNvPr>
            <p:cNvSpPr/>
            <p:nvPr/>
          </p:nvSpPr>
          <p:spPr>
            <a:xfrm>
              <a:off x="8796132" y="1861557"/>
              <a:ext cx="158100" cy="158100"/>
            </a:xfrm>
            <a:prstGeom prst="star4">
              <a:avLst>
                <a:gd name="adj" fmla="val 22470"/>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9" name="مجموعة 38">
            <a:extLst>
              <a:ext uri="{FF2B5EF4-FFF2-40B4-BE49-F238E27FC236}">
                <a16:creationId xmlns:a16="http://schemas.microsoft.com/office/drawing/2014/main" id="{1D8AA2B2-7C2B-4029-AD9B-A64C20843660}"/>
              </a:ext>
            </a:extLst>
          </p:cNvPr>
          <p:cNvGrpSpPr/>
          <p:nvPr/>
        </p:nvGrpSpPr>
        <p:grpSpPr>
          <a:xfrm flipH="1">
            <a:off x="262314" y="265420"/>
            <a:ext cx="1666505" cy="1754237"/>
            <a:chOff x="7287727" y="265420"/>
            <a:chExt cx="1666505" cy="1754237"/>
          </a:xfrm>
        </p:grpSpPr>
        <p:sp>
          <p:nvSpPr>
            <p:cNvPr id="40" name="Google Shape;1249;p31">
              <a:extLst>
                <a:ext uri="{FF2B5EF4-FFF2-40B4-BE49-F238E27FC236}">
                  <a16:creationId xmlns:a16="http://schemas.microsoft.com/office/drawing/2014/main" id="{73D7BF70-98F9-4C8B-AD39-65DD712DCBA7}"/>
                </a:ext>
              </a:extLst>
            </p:cNvPr>
            <p:cNvSpPr/>
            <p:nvPr/>
          </p:nvSpPr>
          <p:spPr>
            <a:xfrm>
              <a:off x="8157027" y="1782507"/>
              <a:ext cx="158100" cy="158100"/>
            </a:xfrm>
            <a:prstGeom prst="star4">
              <a:avLst>
                <a:gd name="adj" fmla="val 22470"/>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249;p31">
              <a:extLst>
                <a:ext uri="{FF2B5EF4-FFF2-40B4-BE49-F238E27FC236}">
                  <a16:creationId xmlns:a16="http://schemas.microsoft.com/office/drawing/2014/main" id="{B296355C-498B-44C3-9D1D-3AEAD99E8FF3}"/>
                </a:ext>
              </a:extLst>
            </p:cNvPr>
            <p:cNvSpPr/>
            <p:nvPr/>
          </p:nvSpPr>
          <p:spPr>
            <a:xfrm>
              <a:off x="8757148" y="1204733"/>
              <a:ext cx="158100" cy="158100"/>
            </a:xfrm>
            <a:prstGeom prst="star4">
              <a:avLst>
                <a:gd name="adj" fmla="val 22470"/>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249;p31">
              <a:extLst>
                <a:ext uri="{FF2B5EF4-FFF2-40B4-BE49-F238E27FC236}">
                  <a16:creationId xmlns:a16="http://schemas.microsoft.com/office/drawing/2014/main" id="{8F0D252C-4291-445B-95D8-90CCE366CF74}"/>
                </a:ext>
              </a:extLst>
            </p:cNvPr>
            <p:cNvSpPr/>
            <p:nvPr/>
          </p:nvSpPr>
          <p:spPr>
            <a:xfrm>
              <a:off x="7991410" y="516909"/>
              <a:ext cx="158100" cy="158100"/>
            </a:xfrm>
            <a:prstGeom prst="star4">
              <a:avLst>
                <a:gd name="adj" fmla="val 22470"/>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249;p31">
              <a:extLst>
                <a:ext uri="{FF2B5EF4-FFF2-40B4-BE49-F238E27FC236}">
                  <a16:creationId xmlns:a16="http://schemas.microsoft.com/office/drawing/2014/main" id="{6747B871-DFCD-4919-8567-D5CD2CF6DA8F}"/>
                </a:ext>
              </a:extLst>
            </p:cNvPr>
            <p:cNvSpPr/>
            <p:nvPr/>
          </p:nvSpPr>
          <p:spPr>
            <a:xfrm>
              <a:off x="7287727" y="389347"/>
              <a:ext cx="158100" cy="158100"/>
            </a:xfrm>
            <a:prstGeom prst="star4">
              <a:avLst>
                <a:gd name="adj" fmla="val 22470"/>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249;p31">
              <a:extLst>
                <a:ext uri="{FF2B5EF4-FFF2-40B4-BE49-F238E27FC236}">
                  <a16:creationId xmlns:a16="http://schemas.microsoft.com/office/drawing/2014/main" id="{9CD24E31-647B-410D-B3D1-8DF15F2D9301}"/>
                </a:ext>
              </a:extLst>
            </p:cNvPr>
            <p:cNvSpPr/>
            <p:nvPr/>
          </p:nvSpPr>
          <p:spPr>
            <a:xfrm>
              <a:off x="8117504" y="1125683"/>
              <a:ext cx="158100" cy="158100"/>
            </a:xfrm>
            <a:prstGeom prst="star4">
              <a:avLst>
                <a:gd name="adj" fmla="val 22470"/>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249;p31">
              <a:extLst>
                <a:ext uri="{FF2B5EF4-FFF2-40B4-BE49-F238E27FC236}">
                  <a16:creationId xmlns:a16="http://schemas.microsoft.com/office/drawing/2014/main" id="{94235D95-FA2E-4FB6-B451-5FE4468B9292}"/>
                </a:ext>
              </a:extLst>
            </p:cNvPr>
            <p:cNvSpPr/>
            <p:nvPr/>
          </p:nvSpPr>
          <p:spPr>
            <a:xfrm>
              <a:off x="8599048" y="265420"/>
              <a:ext cx="158100" cy="158100"/>
            </a:xfrm>
            <a:prstGeom prst="star4">
              <a:avLst>
                <a:gd name="adj" fmla="val 22470"/>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249;p31">
              <a:extLst>
                <a:ext uri="{FF2B5EF4-FFF2-40B4-BE49-F238E27FC236}">
                  <a16:creationId xmlns:a16="http://schemas.microsoft.com/office/drawing/2014/main" id="{92F205AD-8615-4CBE-8309-436D9A764240}"/>
                </a:ext>
              </a:extLst>
            </p:cNvPr>
            <p:cNvSpPr/>
            <p:nvPr/>
          </p:nvSpPr>
          <p:spPr>
            <a:xfrm>
              <a:off x="8796132" y="1861557"/>
              <a:ext cx="158100" cy="158100"/>
            </a:xfrm>
            <a:prstGeom prst="star4">
              <a:avLst>
                <a:gd name="adj" fmla="val 22470"/>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7" name="مجموعة 46">
            <a:extLst>
              <a:ext uri="{FF2B5EF4-FFF2-40B4-BE49-F238E27FC236}">
                <a16:creationId xmlns:a16="http://schemas.microsoft.com/office/drawing/2014/main" id="{FEF525B8-1FB5-412C-AF61-1B3704F768B8}"/>
              </a:ext>
            </a:extLst>
          </p:cNvPr>
          <p:cNvGrpSpPr/>
          <p:nvPr/>
        </p:nvGrpSpPr>
        <p:grpSpPr>
          <a:xfrm rot="4521722">
            <a:off x="7237207" y="3195433"/>
            <a:ext cx="1666505" cy="1630310"/>
            <a:chOff x="7287727" y="389347"/>
            <a:chExt cx="1666505" cy="1630310"/>
          </a:xfrm>
          <a:solidFill>
            <a:srgbClr val="F5C08F"/>
          </a:solidFill>
        </p:grpSpPr>
        <p:sp>
          <p:nvSpPr>
            <p:cNvPr id="48" name="Google Shape;1249;p31">
              <a:extLst>
                <a:ext uri="{FF2B5EF4-FFF2-40B4-BE49-F238E27FC236}">
                  <a16:creationId xmlns:a16="http://schemas.microsoft.com/office/drawing/2014/main" id="{33DF9488-D660-4E90-B920-6F582B5FB987}"/>
                </a:ext>
              </a:extLst>
            </p:cNvPr>
            <p:cNvSpPr/>
            <p:nvPr/>
          </p:nvSpPr>
          <p:spPr>
            <a:xfrm>
              <a:off x="8249766" y="1630926"/>
              <a:ext cx="158100" cy="158100"/>
            </a:xfrm>
            <a:prstGeom prst="star4">
              <a:avLst>
                <a:gd name="adj" fmla="val 22470"/>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249;p31">
              <a:extLst>
                <a:ext uri="{FF2B5EF4-FFF2-40B4-BE49-F238E27FC236}">
                  <a16:creationId xmlns:a16="http://schemas.microsoft.com/office/drawing/2014/main" id="{B35581AA-E233-4145-BAA0-517B16BACA36}"/>
                </a:ext>
              </a:extLst>
            </p:cNvPr>
            <p:cNvSpPr/>
            <p:nvPr/>
          </p:nvSpPr>
          <p:spPr>
            <a:xfrm>
              <a:off x="8757148" y="1204733"/>
              <a:ext cx="158100" cy="158100"/>
            </a:xfrm>
            <a:prstGeom prst="star4">
              <a:avLst>
                <a:gd name="adj" fmla="val 22470"/>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249;p31">
              <a:extLst>
                <a:ext uri="{FF2B5EF4-FFF2-40B4-BE49-F238E27FC236}">
                  <a16:creationId xmlns:a16="http://schemas.microsoft.com/office/drawing/2014/main" id="{D9CA5ACA-B1F0-46BA-8AC8-642DC74F4421}"/>
                </a:ext>
              </a:extLst>
            </p:cNvPr>
            <p:cNvSpPr/>
            <p:nvPr/>
          </p:nvSpPr>
          <p:spPr>
            <a:xfrm>
              <a:off x="7991410" y="516909"/>
              <a:ext cx="158100" cy="158100"/>
            </a:xfrm>
            <a:prstGeom prst="star4">
              <a:avLst>
                <a:gd name="adj" fmla="val 22470"/>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249;p31">
              <a:extLst>
                <a:ext uri="{FF2B5EF4-FFF2-40B4-BE49-F238E27FC236}">
                  <a16:creationId xmlns:a16="http://schemas.microsoft.com/office/drawing/2014/main" id="{66659A10-854C-4144-A8FE-34E7FF9EDCEF}"/>
                </a:ext>
              </a:extLst>
            </p:cNvPr>
            <p:cNvSpPr/>
            <p:nvPr/>
          </p:nvSpPr>
          <p:spPr>
            <a:xfrm>
              <a:off x="7287727" y="389347"/>
              <a:ext cx="158100" cy="158100"/>
            </a:xfrm>
            <a:prstGeom prst="star4">
              <a:avLst>
                <a:gd name="adj" fmla="val 22470"/>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249;p31">
              <a:extLst>
                <a:ext uri="{FF2B5EF4-FFF2-40B4-BE49-F238E27FC236}">
                  <a16:creationId xmlns:a16="http://schemas.microsoft.com/office/drawing/2014/main" id="{89068197-0FF9-4745-854A-B5BE21F7A122}"/>
                </a:ext>
              </a:extLst>
            </p:cNvPr>
            <p:cNvSpPr/>
            <p:nvPr/>
          </p:nvSpPr>
          <p:spPr>
            <a:xfrm>
              <a:off x="7845387" y="1075979"/>
              <a:ext cx="158100" cy="158100"/>
            </a:xfrm>
            <a:prstGeom prst="star4">
              <a:avLst>
                <a:gd name="adj" fmla="val 22470"/>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249;p31">
              <a:extLst>
                <a:ext uri="{FF2B5EF4-FFF2-40B4-BE49-F238E27FC236}">
                  <a16:creationId xmlns:a16="http://schemas.microsoft.com/office/drawing/2014/main" id="{CC7B8F16-8BF6-4D54-9E67-CE7C08963F83}"/>
                </a:ext>
              </a:extLst>
            </p:cNvPr>
            <p:cNvSpPr/>
            <p:nvPr/>
          </p:nvSpPr>
          <p:spPr>
            <a:xfrm>
              <a:off x="8696249" y="481429"/>
              <a:ext cx="158100" cy="158100"/>
            </a:xfrm>
            <a:prstGeom prst="star4">
              <a:avLst>
                <a:gd name="adj" fmla="val 22470"/>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249;p31">
              <a:extLst>
                <a:ext uri="{FF2B5EF4-FFF2-40B4-BE49-F238E27FC236}">
                  <a16:creationId xmlns:a16="http://schemas.microsoft.com/office/drawing/2014/main" id="{73B94DAC-0AD5-41F4-A8DD-E5843D6DB236}"/>
                </a:ext>
              </a:extLst>
            </p:cNvPr>
            <p:cNvSpPr/>
            <p:nvPr/>
          </p:nvSpPr>
          <p:spPr>
            <a:xfrm>
              <a:off x="8796132" y="1861557"/>
              <a:ext cx="158100" cy="158100"/>
            </a:xfrm>
            <a:prstGeom prst="star4">
              <a:avLst>
                <a:gd name="adj" fmla="val 22470"/>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5" name="مجموعة 54">
            <a:extLst>
              <a:ext uri="{FF2B5EF4-FFF2-40B4-BE49-F238E27FC236}">
                <a16:creationId xmlns:a16="http://schemas.microsoft.com/office/drawing/2014/main" id="{817181CC-A5C1-4D54-BDB8-C9082622F4E4}"/>
              </a:ext>
            </a:extLst>
          </p:cNvPr>
          <p:cNvGrpSpPr/>
          <p:nvPr/>
        </p:nvGrpSpPr>
        <p:grpSpPr>
          <a:xfrm rot="17078278" flipH="1">
            <a:off x="338549" y="3195433"/>
            <a:ext cx="1666505" cy="1630310"/>
            <a:chOff x="7287727" y="389347"/>
            <a:chExt cx="1666505" cy="1630310"/>
          </a:xfrm>
          <a:solidFill>
            <a:srgbClr val="F5C08F"/>
          </a:solidFill>
        </p:grpSpPr>
        <p:sp>
          <p:nvSpPr>
            <p:cNvPr id="56" name="Google Shape;1249;p31">
              <a:extLst>
                <a:ext uri="{FF2B5EF4-FFF2-40B4-BE49-F238E27FC236}">
                  <a16:creationId xmlns:a16="http://schemas.microsoft.com/office/drawing/2014/main" id="{64C5A292-8187-44D5-A981-0D03AEDFBCAD}"/>
                </a:ext>
              </a:extLst>
            </p:cNvPr>
            <p:cNvSpPr/>
            <p:nvPr/>
          </p:nvSpPr>
          <p:spPr>
            <a:xfrm>
              <a:off x="8249766" y="1630926"/>
              <a:ext cx="158100" cy="158100"/>
            </a:xfrm>
            <a:prstGeom prst="star4">
              <a:avLst>
                <a:gd name="adj" fmla="val 22470"/>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249;p31">
              <a:extLst>
                <a:ext uri="{FF2B5EF4-FFF2-40B4-BE49-F238E27FC236}">
                  <a16:creationId xmlns:a16="http://schemas.microsoft.com/office/drawing/2014/main" id="{D66E13D0-B04F-4F3F-91D3-1B4AC6AECD1E}"/>
                </a:ext>
              </a:extLst>
            </p:cNvPr>
            <p:cNvSpPr/>
            <p:nvPr/>
          </p:nvSpPr>
          <p:spPr>
            <a:xfrm>
              <a:off x="8757148" y="1204733"/>
              <a:ext cx="158100" cy="158100"/>
            </a:xfrm>
            <a:prstGeom prst="star4">
              <a:avLst>
                <a:gd name="adj" fmla="val 22470"/>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249;p31">
              <a:extLst>
                <a:ext uri="{FF2B5EF4-FFF2-40B4-BE49-F238E27FC236}">
                  <a16:creationId xmlns:a16="http://schemas.microsoft.com/office/drawing/2014/main" id="{B570A3A7-CF8B-4572-9579-6FF554F72070}"/>
                </a:ext>
              </a:extLst>
            </p:cNvPr>
            <p:cNvSpPr/>
            <p:nvPr/>
          </p:nvSpPr>
          <p:spPr>
            <a:xfrm>
              <a:off x="7991410" y="516909"/>
              <a:ext cx="158100" cy="158100"/>
            </a:xfrm>
            <a:prstGeom prst="star4">
              <a:avLst>
                <a:gd name="adj" fmla="val 22470"/>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249;p31">
              <a:extLst>
                <a:ext uri="{FF2B5EF4-FFF2-40B4-BE49-F238E27FC236}">
                  <a16:creationId xmlns:a16="http://schemas.microsoft.com/office/drawing/2014/main" id="{0F15BD25-D7B6-45C3-9BCC-897E2205BC41}"/>
                </a:ext>
              </a:extLst>
            </p:cNvPr>
            <p:cNvSpPr/>
            <p:nvPr/>
          </p:nvSpPr>
          <p:spPr>
            <a:xfrm>
              <a:off x="7287727" y="389347"/>
              <a:ext cx="158100" cy="158100"/>
            </a:xfrm>
            <a:prstGeom prst="star4">
              <a:avLst>
                <a:gd name="adj" fmla="val 22470"/>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249;p31">
              <a:extLst>
                <a:ext uri="{FF2B5EF4-FFF2-40B4-BE49-F238E27FC236}">
                  <a16:creationId xmlns:a16="http://schemas.microsoft.com/office/drawing/2014/main" id="{B1565042-9204-4063-A374-8A58B9B8E750}"/>
                </a:ext>
              </a:extLst>
            </p:cNvPr>
            <p:cNvSpPr/>
            <p:nvPr/>
          </p:nvSpPr>
          <p:spPr>
            <a:xfrm>
              <a:off x="7845387" y="1075979"/>
              <a:ext cx="158100" cy="158100"/>
            </a:xfrm>
            <a:prstGeom prst="star4">
              <a:avLst>
                <a:gd name="adj" fmla="val 22470"/>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249;p31">
              <a:extLst>
                <a:ext uri="{FF2B5EF4-FFF2-40B4-BE49-F238E27FC236}">
                  <a16:creationId xmlns:a16="http://schemas.microsoft.com/office/drawing/2014/main" id="{D456003C-B91E-4162-9EBD-FF3FF9568DB0}"/>
                </a:ext>
              </a:extLst>
            </p:cNvPr>
            <p:cNvSpPr/>
            <p:nvPr/>
          </p:nvSpPr>
          <p:spPr>
            <a:xfrm>
              <a:off x="8696249" y="481429"/>
              <a:ext cx="158100" cy="158100"/>
            </a:xfrm>
            <a:prstGeom prst="star4">
              <a:avLst>
                <a:gd name="adj" fmla="val 22470"/>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249;p31">
              <a:extLst>
                <a:ext uri="{FF2B5EF4-FFF2-40B4-BE49-F238E27FC236}">
                  <a16:creationId xmlns:a16="http://schemas.microsoft.com/office/drawing/2014/main" id="{62305BCD-0CE3-4E02-8DBE-A1872B60D8DB}"/>
                </a:ext>
              </a:extLst>
            </p:cNvPr>
            <p:cNvSpPr/>
            <p:nvPr/>
          </p:nvSpPr>
          <p:spPr>
            <a:xfrm>
              <a:off x="8796132" y="1861557"/>
              <a:ext cx="158100" cy="158100"/>
            </a:xfrm>
            <a:prstGeom prst="star4">
              <a:avLst>
                <a:gd name="adj" fmla="val 22470"/>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3" name="Google Shape;1249;p31">
            <a:extLst>
              <a:ext uri="{FF2B5EF4-FFF2-40B4-BE49-F238E27FC236}">
                <a16:creationId xmlns:a16="http://schemas.microsoft.com/office/drawing/2014/main" id="{2FE5261B-28A1-4617-906D-D0A437C5583C}"/>
              </a:ext>
            </a:extLst>
          </p:cNvPr>
          <p:cNvSpPr/>
          <p:nvPr/>
        </p:nvSpPr>
        <p:spPr>
          <a:xfrm rot="17078278" flipH="1">
            <a:off x="2488871" y="4836499"/>
            <a:ext cx="158100" cy="158100"/>
          </a:xfrm>
          <a:prstGeom prst="star4">
            <a:avLst>
              <a:gd name="adj" fmla="val 22470"/>
            </a:avLst>
          </a:prstGeom>
          <a:solidFill>
            <a:srgbClr val="F5C0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1249;p31">
            <a:extLst>
              <a:ext uri="{FF2B5EF4-FFF2-40B4-BE49-F238E27FC236}">
                <a16:creationId xmlns:a16="http://schemas.microsoft.com/office/drawing/2014/main" id="{59126E6A-A0BC-4A28-933D-0C6C6A3D2821}"/>
              </a:ext>
            </a:extLst>
          </p:cNvPr>
          <p:cNvSpPr/>
          <p:nvPr/>
        </p:nvSpPr>
        <p:spPr>
          <a:xfrm rot="17078278" flipH="1">
            <a:off x="3286254" y="4740037"/>
            <a:ext cx="158100" cy="158100"/>
          </a:xfrm>
          <a:prstGeom prst="star4">
            <a:avLst>
              <a:gd name="adj" fmla="val 22470"/>
            </a:avLst>
          </a:prstGeom>
          <a:solidFill>
            <a:srgbClr val="F5C0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1249;p31">
            <a:extLst>
              <a:ext uri="{FF2B5EF4-FFF2-40B4-BE49-F238E27FC236}">
                <a16:creationId xmlns:a16="http://schemas.microsoft.com/office/drawing/2014/main" id="{AB0E0BE9-1E57-4D0D-AFDC-35A8FD6C9FAB}"/>
              </a:ext>
            </a:extLst>
          </p:cNvPr>
          <p:cNvSpPr/>
          <p:nvPr/>
        </p:nvSpPr>
        <p:spPr>
          <a:xfrm rot="17078278" flipH="1">
            <a:off x="4104828" y="4867238"/>
            <a:ext cx="158100" cy="158100"/>
          </a:xfrm>
          <a:prstGeom prst="star4">
            <a:avLst>
              <a:gd name="adj" fmla="val 22470"/>
            </a:avLst>
          </a:prstGeom>
          <a:solidFill>
            <a:srgbClr val="F5C0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1249;p31">
            <a:extLst>
              <a:ext uri="{FF2B5EF4-FFF2-40B4-BE49-F238E27FC236}">
                <a16:creationId xmlns:a16="http://schemas.microsoft.com/office/drawing/2014/main" id="{D1FA37E0-C3CA-49AF-9301-6859E900E3AF}"/>
              </a:ext>
            </a:extLst>
          </p:cNvPr>
          <p:cNvSpPr/>
          <p:nvPr/>
        </p:nvSpPr>
        <p:spPr>
          <a:xfrm rot="17078278" flipH="1">
            <a:off x="4929224" y="4679759"/>
            <a:ext cx="158100" cy="158100"/>
          </a:xfrm>
          <a:prstGeom prst="star4">
            <a:avLst>
              <a:gd name="adj" fmla="val 22470"/>
            </a:avLst>
          </a:prstGeom>
          <a:solidFill>
            <a:srgbClr val="F5C0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1249;p31">
            <a:extLst>
              <a:ext uri="{FF2B5EF4-FFF2-40B4-BE49-F238E27FC236}">
                <a16:creationId xmlns:a16="http://schemas.microsoft.com/office/drawing/2014/main" id="{4FC7BC94-EE90-4F7F-940A-D86303F9343A}"/>
              </a:ext>
            </a:extLst>
          </p:cNvPr>
          <p:cNvSpPr/>
          <p:nvPr/>
        </p:nvSpPr>
        <p:spPr>
          <a:xfrm rot="17078278" flipH="1">
            <a:off x="5886682" y="4836498"/>
            <a:ext cx="158100" cy="158100"/>
          </a:xfrm>
          <a:prstGeom prst="star4">
            <a:avLst>
              <a:gd name="adj" fmla="val 22470"/>
            </a:avLst>
          </a:prstGeom>
          <a:solidFill>
            <a:srgbClr val="F5C0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249;p31">
            <a:extLst>
              <a:ext uri="{FF2B5EF4-FFF2-40B4-BE49-F238E27FC236}">
                <a16:creationId xmlns:a16="http://schemas.microsoft.com/office/drawing/2014/main" id="{9A7E13BD-A7F6-4EE9-A1EB-7606551BD0C6}"/>
              </a:ext>
            </a:extLst>
          </p:cNvPr>
          <p:cNvSpPr/>
          <p:nvPr/>
        </p:nvSpPr>
        <p:spPr>
          <a:xfrm rot="17078278" flipH="1">
            <a:off x="6678238" y="4679760"/>
            <a:ext cx="158100" cy="158100"/>
          </a:xfrm>
          <a:prstGeom prst="star4">
            <a:avLst>
              <a:gd name="adj" fmla="val 22470"/>
            </a:avLst>
          </a:prstGeom>
          <a:solidFill>
            <a:srgbClr val="F5C0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249;p31">
            <a:extLst>
              <a:ext uri="{FF2B5EF4-FFF2-40B4-BE49-F238E27FC236}">
                <a16:creationId xmlns:a16="http://schemas.microsoft.com/office/drawing/2014/main" id="{5B9FE6BE-C577-46EB-8228-2821B4083787}"/>
              </a:ext>
            </a:extLst>
          </p:cNvPr>
          <p:cNvSpPr/>
          <p:nvPr/>
        </p:nvSpPr>
        <p:spPr>
          <a:xfrm>
            <a:off x="6678238" y="234576"/>
            <a:ext cx="158100" cy="158100"/>
          </a:xfrm>
          <a:prstGeom prst="star4">
            <a:avLst>
              <a:gd name="adj" fmla="val 22470"/>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249;p31">
            <a:extLst>
              <a:ext uri="{FF2B5EF4-FFF2-40B4-BE49-F238E27FC236}">
                <a16:creationId xmlns:a16="http://schemas.microsoft.com/office/drawing/2014/main" id="{673E1514-35D7-4387-8266-166E9B8CF7F6}"/>
              </a:ext>
            </a:extLst>
          </p:cNvPr>
          <p:cNvSpPr/>
          <p:nvPr/>
        </p:nvSpPr>
        <p:spPr>
          <a:xfrm>
            <a:off x="6147799" y="135078"/>
            <a:ext cx="158100" cy="158100"/>
          </a:xfrm>
          <a:prstGeom prst="star4">
            <a:avLst>
              <a:gd name="adj" fmla="val 22470"/>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249;p31">
            <a:extLst>
              <a:ext uri="{FF2B5EF4-FFF2-40B4-BE49-F238E27FC236}">
                <a16:creationId xmlns:a16="http://schemas.microsoft.com/office/drawing/2014/main" id="{0A5BFB82-3C42-4702-B214-C23B35BBC797}"/>
              </a:ext>
            </a:extLst>
          </p:cNvPr>
          <p:cNvSpPr/>
          <p:nvPr/>
        </p:nvSpPr>
        <p:spPr>
          <a:xfrm>
            <a:off x="5602213" y="293178"/>
            <a:ext cx="158100" cy="158100"/>
          </a:xfrm>
          <a:prstGeom prst="star4">
            <a:avLst>
              <a:gd name="adj" fmla="val 22470"/>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249;p31">
            <a:extLst>
              <a:ext uri="{FF2B5EF4-FFF2-40B4-BE49-F238E27FC236}">
                <a16:creationId xmlns:a16="http://schemas.microsoft.com/office/drawing/2014/main" id="{BEB9DC3F-FAE3-44A1-A501-32528F86BDD0}"/>
              </a:ext>
            </a:extLst>
          </p:cNvPr>
          <p:cNvSpPr/>
          <p:nvPr/>
        </p:nvSpPr>
        <p:spPr>
          <a:xfrm>
            <a:off x="5008271" y="124988"/>
            <a:ext cx="158100" cy="158100"/>
          </a:xfrm>
          <a:prstGeom prst="star4">
            <a:avLst>
              <a:gd name="adj" fmla="val 22470"/>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249;p31">
            <a:extLst>
              <a:ext uri="{FF2B5EF4-FFF2-40B4-BE49-F238E27FC236}">
                <a16:creationId xmlns:a16="http://schemas.microsoft.com/office/drawing/2014/main" id="{BC886087-CFE3-447C-AA2A-F64D6D130209}"/>
              </a:ext>
            </a:extLst>
          </p:cNvPr>
          <p:cNvSpPr/>
          <p:nvPr/>
        </p:nvSpPr>
        <p:spPr>
          <a:xfrm>
            <a:off x="4413899" y="293178"/>
            <a:ext cx="158100" cy="158100"/>
          </a:xfrm>
          <a:prstGeom prst="star4">
            <a:avLst>
              <a:gd name="adj" fmla="val 22470"/>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249;p31">
            <a:extLst>
              <a:ext uri="{FF2B5EF4-FFF2-40B4-BE49-F238E27FC236}">
                <a16:creationId xmlns:a16="http://schemas.microsoft.com/office/drawing/2014/main" id="{FAC9A4C3-63B3-4031-8302-FDD2902B4A48}"/>
              </a:ext>
            </a:extLst>
          </p:cNvPr>
          <p:cNvSpPr/>
          <p:nvPr/>
        </p:nvSpPr>
        <p:spPr>
          <a:xfrm>
            <a:off x="3868743" y="58942"/>
            <a:ext cx="158100" cy="158100"/>
          </a:xfrm>
          <a:prstGeom prst="star4">
            <a:avLst>
              <a:gd name="adj" fmla="val 22470"/>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1249;p31">
            <a:extLst>
              <a:ext uri="{FF2B5EF4-FFF2-40B4-BE49-F238E27FC236}">
                <a16:creationId xmlns:a16="http://schemas.microsoft.com/office/drawing/2014/main" id="{107C1CCE-035A-48CD-902C-B0D332088C19}"/>
              </a:ext>
            </a:extLst>
          </p:cNvPr>
          <p:cNvSpPr/>
          <p:nvPr/>
        </p:nvSpPr>
        <p:spPr>
          <a:xfrm>
            <a:off x="3317101" y="293178"/>
            <a:ext cx="158100" cy="158100"/>
          </a:xfrm>
          <a:prstGeom prst="star4">
            <a:avLst>
              <a:gd name="adj" fmla="val 22470"/>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1249;p31">
            <a:extLst>
              <a:ext uri="{FF2B5EF4-FFF2-40B4-BE49-F238E27FC236}">
                <a16:creationId xmlns:a16="http://schemas.microsoft.com/office/drawing/2014/main" id="{3C26E2C7-3015-4CFC-95A6-5CEFC8A77454}"/>
              </a:ext>
            </a:extLst>
          </p:cNvPr>
          <p:cNvSpPr/>
          <p:nvPr/>
        </p:nvSpPr>
        <p:spPr>
          <a:xfrm>
            <a:off x="2765459" y="146028"/>
            <a:ext cx="158100" cy="158100"/>
          </a:xfrm>
          <a:prstGeom prst="star4">
            <a:avLst>
              <a:gd name="adj" fmla="val 22470"/>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249;p31">
            <a:extLst>
              <a:ext uri="{FF2B5EF4-FFF2-40B4-BE49-F238E27FC236}">
                <a16:creationId xmlns:a16="http://schemas.microsoft.com/office/drawing/2014/main" id="{1670F26D-1BCF-455B-9072-422E761CC95F}"/>
              </a:ext>
            </a:extLst>
          </p:cNvPr>
          <p:cNvSpPr/>
          <p:nvPr/>
        </p:nvSpPr>
        <p:spPr>
          <a:xfrm>
            <a:off x="2256623" y="166309"/>
            <a:ext cx="158100" cy="158100"/>
          </a:xfrm>
          <a:prstGeom prst="star4">
            <a:avLst>
              <a:gd name="adj" fmla="val 22470"/>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556;p52">
            <a:extLst>
              <a:ext uri="{FF2B5EF4-FFF2-40B4-BE49-F238E27FC236}">
                <a16:creationId xmlns:a16="http://schemas.microsoft.com/office/drawing/2014/main" id="{5D333CEC-B67A-489E-B450-F06C30B999CC}"/>
              </a:ext>
            </a:extLst>
          </p:cNvPr>
          <p:cNvSpPr txBox="1">
            <a:spLocks/>
          </p:cNvSpPr>
          <p:nvPr/>
        </p:nvSpPr>
        <p:spPr>
          <a:xfrm>
            <a:off x="1233735" y="1225353"/>
            <a:ext cx="6518428" cy="90719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1200"/>
              <a:buFont typeface="Berkshire Swash"/>
              <a:buNone/>
              <a:defRPr sz="1200" b="0" i="0" u="none" strike="noStrike" cap="none">
                <a:solidFill>
                  <a:srgbClr val="FFFFFF"/>
                </a:solidFill>
                <a:latin typeface="Berkshire Swash"/>
                <a:ea typeface="Berkshire Swash"/>
                <a:cs typeface="Berkshire Swash"/>
                <a:sym typeface="Berkshire Swash"/>
              </a:defRPr>
            </a:lvl1pPr>
            <a:lvl2pPr marR="0" lvl="1" algn="l" rtl="0">
              <a:lnSpc>
                <a:spcPct val="100000"/>
              </a:lnSpc>
              <a:spcBef>
                <a:spcPts val="0"/>
              </a:spcBef>
              <a:spcAft>
                <a:spcPts val="0"/>
              </a:spcAft>
              <a:buClr>
                <a:srgbClr val="FFFFFF"/>
              </a:buClr>
              <a:buSzPts val="1300"/>
              <a:buFont typeface="BenchNine"/>
              <a:buNone/>
              <a:defRPr sz="1300" b="0" i="0" u="none" strike="noStrike" cap="none">
                <a:solidFill>
                  <a:srgbClr val="FFFFFF"/>
                </a:solidFill>
                <a:latin typeface="BenchNine"/>
                <a:ea typeface="BenchNine"/>
                <a:cs typeface="BenchNine"/>
                <a:sym typeface="BenchNine"/>
              </a:defRPr>
            </a:lvl2pPr>
            <a:lvl3pPr marR="0" lvl="2" algn="l" rtl="0">
              <a:lnSpc>
                <a:spcPct val="100000"/>
              </a:lnSpc>
              <a:spcBef>
                <a:spcPts val="0"/>
              </a:spcBef>
              <a:spcAft>
                <a:spcPts val="0"/>
              </a:spcAft>
              <a:buClr>
                <a:srgbClr val="FFFFFF"/>
              </a:buClr>
              <a:buSzPts val="1300"/>
              <a:buFont typeface="BenchNine"/>
              <a:buNone/>
              <a:defRPr sz="1300" b="0" i="0" u="none" strike="noStrike" cap="none">
                <a:solidFill>
                  <a:srgbClr val="FFFFFF"/>
                </a:solidFill>
                <a:latin typeface="BenchNine"/>
                <a:ea typeface="BenchNine"/>
                <a:cs typeface="BenchNine"/>
                <a:sym typeface="BenchNine"/>
              </a:defRPr>
            </a:lvl3pPr>
            <a:lvl4pPr marR="0" lvl="3" algn="l" rtl="0">
              <a:lnSpc>
                <a:spcPct val="100000"/>
              </a:lnSpc>
              <a:spcBef>
                <a:spcPts val="0"/>
              </a:spcBef>
              <a:spcAft>
                <a:spcPts val="0"/>
              </a:spcAft>
              <a:buClr>
                <a:srgbClr val="FFFFFF"/>
              </a:buClr>
              <a:buSzPts val="1300"/>
              <a:buFont typeface="BenchNine"/>
              <a:buNone/>
              <a:defRPr sz="1300" b="0" i="0" u="none" strike="noStrike" cap="none">
                <a:solidFill>
                  <a:srgbClr val="FFFFFF"/>
                </a:solidFill>
                <a:latin typeface="BenchNine"/>
                <a:ea typeface="BenchNine"/>
                <a:cs typeface="BenchNine"/>
                <a:sym typeface="BenchNine"/>
              </a:defRPr>
            </a:lvl4pPr>
            <a:lvl5pPr marR="0" lvl="4" algn="l" rtl="0">
              <a:lnSpc>
                <a:spcPct val="100000"/>
              </a:lnSpc>
              <a:spcBef>
                <a:spcPts val="0"/>
              </a:spcBef>
              <a:spcAft>
                <a:spcPts val="0"/>
              </a:spcAft>
              <a:buClr>
                <a:srgbClr val="FFFFFF"/>
              </a:buClr>
              <a:buSzPts val="1300"/>
              <a:buFont typeface="BenchNine"/>
              <a:buNone/>
              <a:defRPr sz="1300" b="0" i="0" u="none" strike="noStrike" cap="none">
                <a:solidFill>
                  <a:srgbClr val="FFFFFF"/>
                </a:solidFill>
                <a:latin typeface="BenchNine"/>
                <a:ea typeface="BenchNine"/>
                <a:cs typeface="BenchNine"/>
                <a:sym typeface="BenchNine"/>
              </a:defRPr>
            </a:lvl5pPr>
            <a:lvl6pPr marR="0" lvl="5" algn="l" rtl="0">
              <a:lnSpc>
                <a:spcPct val="100000"/>
              </a:lnSpc>
              <a:spcBef>
                <a:spcPts val="0"/>
              </a:spcBef>
              <a:spcAft>
                <a:spcPts val="0"/>
              </a:spcAft>
              <a:buClr>
                <a:srgbClr val="FFFFFF"/>
              </a:buClr>
              <a:buSzPts val="1300"/>
              <a:buFont typeface="BenchNine"/>
              <a:buNone/>
              <a:defRPr sz="1300" b="0" i="0" u="none" strike="noStrike" cap="none">
                <a:solidFill>
                  <a:srgbClr val="FFFFFF"/>
                </a:solidFill>
                <a:latin typeface="BenchNine"/>
                <a:ea typeface="BenchNine"/>
                <a:cs typeface="BenchNine"/>
                <a:sym typeface="BenchNine"/>
              </a:defRPr>
            </a:lvl6pPr>
            <a:lvl7pPr marR="0" lvl="6" algn="l" rtl="0">
              <a:lnSpc>
                <a:spcPct val="100000"/>
              </a:lnSpc>
              <a:spcBef>
                <a:spcPts val="0"/>
              </a:spcBef>
              <a:spcAft>
                <a:spcPts val="0"/>
              </a:spcAft>
              <a:buClr>
                <a:srgbClr val="FFFFFF"/>
              </a:buClr>
              <a:buSzPts val="1300"/>
              <a:buFont typeface="BenchNine"/>
              <a:buNone/>
              <a:defRPr sz="1300" b="0" i="0" u="none" strike="noStrike" cap="none">
                <a:solidFill>
                  <a:srgbClr val="FFFFFF"/>
                </a:solidFill>
                <a:latin typeface="BenchNine"/>
                <a:ea typeface="BenchNine"/>
                <a:cs typeface="BenchNine"/>
                <a:sym typeface="BenchNine"/>
              </a:defRPr>
            </a:lvl7pPr>
            <a:lvl8pPr marR="0" lvl="7" algn="l" rtl="0">
              <a:lnSpc>
                <a:spcPct val="100000"/>
              </a:lnSpc>
              <a:spcBef>
                <a:spcPts val="0"/>
              </a:spcBef>
              <a:spcAft>
                <a:spcPts val="0"/>
              </a:spcAft>
              <a:buClr>
                <a:srgbClr val="FFFFFF"/>
              </a:buClr>
              <a:buSzPts val="1300"/>
              <a:buFont typeface="BenchNine"/>
              <a:buNone/>
              <a:defRPr sz="1300" b="0" i="0" u="none" strike="noStrike" cap="none">
                <a:solidFill>
                  <a:srgbClr val="FFFFFF"/>
                </a:solidFill>
                <a:latin typeface="BenchNine"/>
                <a:ea typeface="BenchNine"/>
                <a:cs typeface="BenchNine"/>
                <a:sym typeface="BenchNine"/>
              </a:defRPr>
            </a:lvl8pPr>
            <a:lvl9pPr marR="0" lvl="8" algn="l" rtl="0">
              <a:lnSpc>
                <a:spcPct val="100000"/>
              </a:lnSpc>
              <a:spcBef>
                <a:spcPts val="0"/>
              </a:spcBef>
              <a:spcAft>
                <a:spcPts val="0"/>
              </a:spcAft>
              <a:buClr>
                <a:srgbClr val="FFFFFF"/>
              </a:buClr>
              <a:buSzPts val="1300"/>
              <a:buFont typeface="BenchNine"/>
              <a:buNone/>
              <a:defRPr sz="1300" b="0" i="0" u="none" strike="noStrike" cap="none">
                <a:solidFill>
                  <a:srgbClr val="FFFFFF"/>
                </a:solidFill>
                <a:latin typeface="BenchNine"/>
                <a:ea typeface="BenchNine"/>
                <a:cs typeface="BenchNine"/>
                <a:sym typeface="BenchNine"/>
              </a:defRPr>
            </a:lvl9pPr>
          </a:lstStyle>
          <a:p>
            <a:pPr marL="0" marR="0" lvl="0" indent="0" algn="ctr" defTabSz="914400" rtl="1" eaLnBrk="1" fontAlgn="auto" latinLnBrk="0" hangingPunct="1">
              <a:lnSpc>
                <a:spcPct val="100000"/>
              </a:lnSpc>
              <a:spcBef>
                <a:spcPts val="0"/>
              </a:spcBef>
              <a:spcAft>
                <a:spcPts val="0"/>
              </a:spcAft>
              <a:buClr>
                <a:srgbClr val="FFFFFF"/>
              </a:buClr>
              <a:buSzPts val="1200"/>
              <a:buFont typeface="Berkshire Swash"/>
              <a:buNone/>
              <a:tabLst/>
              <a:defRPr/>
            </a:pPr>
            <a:r>
              <a:rPr kumimoji="0" lang="ar-SA" sz="4000" b="0" i="0" u="none" strike="noStrike" kern="0" cap="none" spc="0" normalizeH="0" baseline="0" noProof="0" dirty="0">
                <a:ln>
                  <a:noFill/>
                </a:ln>
                <a:solidFill>
                  <a:srgbClr val="FFF7F1">
                    <a:lumMod val="90000"/>
                  </a:srgbClr>
                </a:solidFill>
                <a:effectLst>
                  <a:glow rad="88900">
                    <a:srgbClr val="FFF7F1">
                      <a:lumMod val="25000"/>
                    </a:srgbClr>
                  </a:glow>
                </a:effectLst>
                <a:uLnTx/>
                <a:uFillTx/>
                <a:latin typeface="Questv1" panose="01000500000000020006" pitchFamily="50" charset="-78"/>
                <a:cs typeface="Questv1" panose="01000500000000020006" pitchFamily="50" charset="-78"/>
                <a:sym typeface="Taviraj"/>
              </a:rPr>
              <a:t>اولاً:</a:t>
            </a:r>
          </a:p>
        </p:txBody>
      </p:sp>
      <p:sp>
        <p:nvSpPr>
          <p:cNvPr id="79" name="Google Shape;556;p52">
            <a:extLst>
              <a:ext uri="{FF2B5EF4-FFF2-40B4-BE49-F238E27FC236}">
                <a16:creationId xmlns:a16="http://schemas.microsoft.com/office/drawing/2014/main" id="{7C306BF6-C2BB-46ED-94CE-0D33837BAC18}"/>
              </a:ext>
            </a:extLst>
          </p:cNvPr>
          <p:cNvSpPr txBox="1">
            <a:spLocks noGrp="1"/>
          </p:cNvSpPr>
          <p:nvPr>
            <p:ph type="title"/>
          </p:nvPr>
        </p:nvSpPr>
        <p:spPr>
          <a:xfrm>
            <a:off x="1019992" y="2016840"/>
            <a:ext cx="7097353" cy="907191"/>
          </a:xfrm>
          <a:prstGeom prst="rect">
            <a:avLst/>
          </a:prstGeom>
        </p:spPr>
        <p:txBody>
          <a:bodyPr spcFirstLastPara="1" wrap="square" lIns="91425" tIns="91425" rIns="91425" bIns="91425" anchor="ctr" anchorCtr="0">
            <a:noAutofit/>
          </a:bodyPr>
          <a:lstStyle/>
          <a:p>
            <a:pPr lvl="0" rtl="1"/>
            <a:r>
              <a:rPr lang="ar-SA" sz="4400" dirty="0">
                <a:solidFill>
                  <a:schemeClr val="accent6">
                    <a:lumMod val="90000"/>
                  </a:schemeClr>
                </a:solidFill>
                <a:effectLst>
                  <a:glow rad="88900">
                    <a:schemeClr val="accent6">
                      <a:lumMod val="25000"/>
                    </a:schemeClr>
                  </a:glow>
                </a:effectLst>
                <a:latin typeface="STC Bold" panose="01000500000000020006" pitchFamily="2" charset="-78"/>
                <a:cs typeface="STC Bold" panose="01000500000000020006" pitchFamily="2" charset="-78"/>
              </a:rPr>
              <a:t>مكتبة التفسير وعلوم القرآن</a:t>
            </a:r>
            <a:endParaRPr lang="ar-SA" sz="4400" dirty="0">
              <a:solidFill>
                <a:schemeClr val="accent6">
                  <a:lumMod val="90000"/>
                </a:schemeClr>
              </a:solidFill>
              <a:effectLst>
                <a:glow rad="88900">
                  <a:schemeClr val="accent6">
                    <a:lumMod val="25000"/>
                  </a:schemeClr>
                </a:glow>
              </a:effectLst>
              <a:latin typeface="STC Bold" panose="01000500000000020006" pitchFamily="2" charset="-78"/>
              <a:cs typeface="STC Bold" panose="01000500000000020006" pitchFamily="2" charset="-78"/>
              <a:sym typeface="Berkshire Swash"/>
            </a:endParaRPr>
          </a:p>
        </p:txBody>
      </p:sp>
      <p:grpSp>
        <p:nvGrpSpPr>
          <p:cNvPr id="84" name="Google Shape;1097;p26">
            <a:extLst>
              <a:ext uri="{FF2B5EF4-FFF2-40B4-BE49-F238E27FC236}">
                <a16:creationId xmlns:a16="http://schemas.microsoft.com/office/drawing/2014/main" id="{685B1B24-474D-4457-AA19-7DFD11B80F59}"/>
              </a:ext>
            </a:extLst>
          </p:cNvPr>
          <p:cNvGrpSpPr/>
          <p:nvPr/>
        </p:nvGrpSpPr>
        <p:grpSpPr>
          <a:xfrm>
            <a:off x="3910584" y="3081173"/>
            <a:ext cx="1167212" cy="1018410"/>
            <a:chOff x="6535925" y="-2669850"/>
            <a:chExt cx="558125" cy="536100"/>
          </a:xfrm>
        </p:grpSpPr>
        <p:sp>
          <p:nvSpPr>
            <p:cNvPr id="85" name="Google Shape;1098;p26">
              <a:extLst>
                <a:ext uri="{FF2B5EF4-FFF2-40B4-BE49-F238E27FC236}">
                  <a16:creationId xmlns:a16="http://schemas.microsoft.com/office/drawing/2014/main" id="{B00824AA-0951-4EA0-A0D8-9EA6FD79393B}"/>
                </a:ext>
              </a:extLst>
            </p:cNvPr>
            <p:cNvSpPr/>
            <p:nvPr/>
          </p:nvSpPr>
          <p:spPr>
            <a:xfrm>
              <a:off x="6868700" y="-2505750"/>
              <a:ext cx="109575" cy="101900"/>
            </a:xfrm>
            <a:custGeom>
              <a:avLst/>
              <a:gdLst/>
              <a:ahLst/>
              <a:cxnLst/>
              <a:rect l="l" t="t" r="r" b="b"/>
              <a:pathLst>
                <a:path w="4383" h="4076" extrusionOk="0">
                  <a:moveTo>
                    <a:pt x="2203" y="0"/>
                  </a:moveTo>
                  <a:cubicBezTo>
                    <a:pt x="2168" y="0"/>
                    <a:pt x="2126" y="15"/>
                    <a:pt x="2084" y="45"/>
                  </a:cubicBezTo>
                  <a:lnTo>
                    <a:pt x="1489" y="1247"/>
                  </a:lnTo>
                  <a:cubicBezTo>
                    <a:pt x="1489" y="1283"/>
                    <a:pt x="1465" y="1295"/>
                    <a:pt x="1429" y="1295"/>
                  </a:cubicBezTo>
                  <a:lnTo>
                    <a:pt x="96" y="1485"/>
                  </a:lnTo>
                  <a:cubicBezTo>
                    <a:pt x="13" y="1509"/>
                    <a:pt x="1" y="1593"/>
                    <a:pt x="48" y="1640"/>
                  </a:cubicBezTo>
                  <a:lnTo>
                    <a:pt x="1013" y="2581"/>
                  </a:lnTo>
                  <a:cubicBezTo>
                    <a:pt x="1048" y="2593"/>
                    <a:pt x="1048" y="2617"/>
                    <a:pt x="1048" y="2652"/>
                  </a:cubicBezTo>
                  <a:lnTo>
                    <a:pt x="822" y="3974"/>
                  </a:lnTo>
                  <a:cubicBezTo>
                    <a:pt x="822" y="4033"/>
                    <a:pt x="871" y="4075"/>
                    <a:pt x="921" y="4075"/>
                  </a:cubicBezTo>
                  <a:cubicBezTo>
                    <a:pt x="932" y="4075"/>
                    <a:pt x="943" y="4073"/>
                    <a:pt x="953" y="4069"/>
                  </a:cubicBezTo>
                  <a:lnTo>
                    <a:pt x="2144" y="3438"/>
                  </a:lnTo>
                  <a:cubicBezTo>
                    <a:pt x="2156" y="3432"/>
                    <a:pt x="2168" y="3429"/>
                    <a:pt x="2181" y="3429"/>
                  </a:cubicBezTo>
                  <a:cubicBezTo>
                    <a:pt x="2194" y="3429"/>
                    <a:pt x="2209" y="3432"/>
                    <a:pt x="2227" y="3438"/>
                  </a:cubicBezTo>
                  <a:lnTo>
                    <a:pt x="3418" y="4069"/>
                  </a:lnTo>
                  <a:cubicBezTo>
                    <a:pt x="3430" y="4073"/>
                    <a:pt x="3443" y="4075"/>
                    <a:pt x="3455" y="4075"/>
                  </a:cubicBezTo>
                  <a:cubicBezTo>
                    <a:pt x="3512" y="4075"/>
                    <a:pt x="3559" y="4033"/>
                    <a:pt x="3549" y="3974"/>
                  </a:cubicBezTo>
                  <a:lnTo>
                    <a:pt x="3322" y="2652"/>
                  </a:lnTo>
                  <a:cubicBezTo>
                    <a:pt x="3322" y="2617"/>
                    <a:pt x="3334" y="2593"/>
                    <a:pt x="3358" y="2581"/>
                  </a:cubicBezTo>
                  <a:lnTo>
                    <a:pt x="4323" y="1640"/>
                  </a:lnTo>
                  <a:cubicBezTo>
                    <a:pt x="4382" y="1593"/>
                    <a:pt x="4346" y="1509"/>
                    <a:pt x="4275" y="1485"/>
                  </a:cubicBezTo>
                  <a:lnTo>
                    <a:pt x="2941" y="1295"/>
                  </a:lnTo>
                  <a:cubicBezTo>
                    <a:pt x="2918" y="1295"/>
                    <a:pt x="2894" y="1283"/>
                    <a:pt x="2882" y="1247"/>
                  </a:cubicBezTo>
                  <a:lnTo>
                    <a:pt x="2287" y="45"/>
                  </a:lnTo>
                  <a:cubicBezTo>
                    <a:pt x="2269" y="15"/>
                    <a:pt x="2239" y="0"/>
                    <a:pt x="2203" y="0"/>
                  </a:cubicBezTo>
                  <a:close/>
                </a:path>
              </a:pathLst>
            </a:custGeom>
            <a:gradFill>
              <a:gsLst>
                <a:gs pos="0">
                  <a:schemeClr val="accent6">
                    <a:lumMod val="50000"/>
                  </a:schemeClr>
                </a:gs>
                <a:gs pos="50000">
                  <a:srgbClr val="FFC193"/>
                </a:gs>
                <a:gs pos="100000">
                  <a:schemeClr val="accent6">
                    <a:lumMod val="50000"/>
                  </a:schemeClr>
                </a:gs>
              </a:gsLst>
              <a:lin ang="2700006"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099;p26">
              <a:extLst>
                <a:ext uri="{FF2B5EF4-FFF2-40B4-BE49-F238E27FC236}">
                  <a16:creationId xmlns:a16="http://schemas.microsoft.com/office/drawing/2014/main" id="{472C4769-7524-4397-9156-12DCE62D0169}"/>
                </a:ext>
              </a:extLst>
            </p:cNvPr>
            <p:cNvSpPr/>
            <p:nvPr/>
          </p:nvSpPr>
          <p:spPr>
            <a:xfrm>
              <a:off x="6572525" y="-2669850"/>
              <a:ext cx="521525" cy="536100"/>
            </a:xfrm>
            <a:custGeom>
              <a:avLst/>
              <a:gdLst/>
              <a:ahLst/>
              <a:cxnLst/>
              <a:rect l="l" t="t" r="r" b="b"/>
              <a:pathLst>
                <a:path w="20861" h="21444" extrusionOk="0">
                  <a:moveTo>
                    <a:pt x="8204" y="1"/>
                  </a:moveTo>
                  <a:lnTo>
                    <a:pt x="8204" y="1"/>
                  </a:lnTo>
                  <a:cubicBezTo>
                    <a:pt x="3489" y="1191"/>
                    <a:pt x="1" y="5466"/>
                    <a:pt x="1" y="10550"/>
                  </a:cubicBezTo>
                  <a:cubicBezTo>
                    <a:pt x="1" y="16562"/>
                    <a:pt x="4882" y="21444"/>
                    <a:pt x="10895" y="21444"/>
                  </a:cubicBezTo>
                  <a:cubicBezTo>
                    <a:pt x="15336" y="21444"/>
                    <a:pt x="19158" y="18789"/>
                    <a:pt x="20861" y="14979"/>
                  </a:cubicBezTo>
                  <a:lnTo>
                    <a:pt x="20861" y="14979"/>
                  </a:lnTo>
                  <a:cubicBezTo>
                    <a:pt x="19289" y="16027"/>
                    <a:pt x="17146" y="16979"/>
                    <a:pt x="15110" y="16979"/>
                  </a:cubicBezTo>
                  <a:cubicBezTo>
                    <a:pt x="9669" y="16979"/>
                    <a:pt x="4990" y="12455"/>
                    <a:pt x="4990" y="7014"/>
                  </a:cubicBezTo>
                  <a:cubicBezTo>
                    <a:pt x="4990" y="4394"/>
                    <a:pt x="6526" y="1775"/>
                    <a:pt x="8204" y="1"/>
                  </a:cubicBezTo>
                  <a:close/>
                </a:path>
              </a:pathLst>
            </a:custGeom>
            <a:gradFill>
              <a:gsLst>
                <a:gs pos="0">
                  <a:schemeClr val="accent5">
                    <a:lumMod val="50000"/>
                  </a:schemeClr>
                </a:gs>
                <a:gs pos="50000">
                  <a:srgbClr val="FFF2CC"/>
                </a:gs>
                <a:gs pos="100000">
                  <a:schemeClr val="accent5">
                    <a:lumMod val="50000"/>
                  </a:schemeClr>
                </a:gs>
              </a:gsLst>
              <a:lin ang="2700006"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1100;p26">
              <a:extLst>
                <a:ext uri="{FF2B5EF4-FFF2-40B4-BE49-F238E27FC236}">
                  <a16:creationId xmlns:a16="http://schemas.microsoft.com/office/drawing/2014/main" id="{2A36EB78-BD21-4A40-9CB4-6EB8C06E6CF1}"/>
                </a:ext>
              </a:extLst>
            </p:cNvPr>
            <p:cNvSpPr/>
            <p:nvPr/>
          </p:nvSpPr>
          <p:spPr>
            <a:xfrm>
              <a:off x="6535925" y="-2669850"/>
              <a:ext cx="558125" cy="469825"/>
            </a:xfrm>
            <a:custGeom>
              <a:avLst/>
              <a:gdLst/>
              <a:ahLst/>
              <a:cxnLst/>
              <a:rect l="l" t="t" r="r" b="b"/>
              <a:pathLst>
                <a:path w="22325" h="18793" extrusionOk="0">
                  <a:moveTo>
                    <a:pt x="9668" y="1"/>
                  </a:moveTo>
                  <a:lnTo>
                    <a:pt x="9668" y="1"/>
                  </a:lnTo>
                  <a:cubicBezTo>
                    <a:pt x="9667" y="1"/>
                    <a:pt x="1" y="6109"/>
                    <a:pt x="6585" y="15229"/>
                  </a:cubicBezTo>
                  <a:cubicBezTo>
                    <a:pt x="7896" y="17034"/>
                    <a:pt x="11307" y="18793"/>
                    <a:pt x="14854" y="18793"/>
                  </a:cubicBezTo>
                  <a:cubicBezTo>
                    <a:pt x="17554" y="18793"/>
                    <a:pt x="20333" y="17773"/>
                    <a:pt x="22325" y="14979"/>
                  </a:cubicBezTo>
                  <a:lnTo>
                    <a:pt x="22325" y="14979"/>
                  </a:lnTo>
                  <a:cubicBezTo>
                    <a:pt x="20753" y="16027"/>
                    <a:pt x="18872" y="16646"/>
                    <a:pt x="16824" y="16658"/>
                  </a:cubicBezTo>
                  <a:cubicBezTo>
                    <a:pt x="11383" y="16658"/>
                    <a:pt x="6966" y="12240"/>
                    <a:pt x="6966" y="6787"/>
                  </a:cubicBezTo>
                  <a:cubicBezTo>
                    <a:pt x="6966" y="4156"/>
                    <a:pt x="7990" y="1775"/>
                    <a:pt x="9668" y="1"/>
                  </a:cubicBezTo>
                  <a:close/>
                </a:path>
              </a:pathLst>
            </a:custGeom>
            <a:gradFill>
              <a:gsLst>
                <a:gs pos="0">
                  <a:schemeClr val="accent5">
                    <a:lumMod val="50000"/>
                  </a:schemeClr>
                </a:gs>
                <a:gs pos="50000">
                  <a:srgbClr val="F9CB9C"/>
                </a:gs>
                <a:gs pos="100000">
                  <a:schemeClr val="accent5">
                    <a:lumMod val="50000"/>
                  </a:schemeClr>
                </a:gs>
              </a:gsLst>
              <a:lin ang="2700006"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523659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7"/>
        <p:cNvGrpSpPr/>
        <p:nvPr/>
      </p:nvGrpSpPr>
      <p:grpSpPr>
        <a:xfrm>
          <a:off x="0" y="0"/>
          <a:ext cx="0" cy="0"/>
          <a:chOff x="0" y="0"/>
          <a:chExt cx="0" cy="0"/>
        </a:xfrm>
      </p:grpSpPr>
      <p:grpSp>
        <p:nvGrpSpPr>
          <p:cNvPr id="1418" name="Google Shape;1418;p36"/>
          <p:cNvGrpSpPr/>
          <p:nvPr/>
        </p:nvGrpSpPr>
        <p:grpSpPr>
          <a:xfrm>
            <a:off x="1608788" y="244767"/>
            <a:ext cx="6160083" cy="913186"/>
            <a:chOff x="463764" y="1472422"/>
            <a:chExt cx="41070639" cy="3283008"/>
          </a:xfrm>
          <a:solidFill>
            <a:srgbClr val="F5C08F"/>
          </a:solidFill>
          <a:effectLst>
            <a:glow rad="88900">
              <a:srgbClr val="923F00"/>
            </a:glow>
          </a:effectLst>
        </p:grpSpPr>
        <p:sp>
          <p:nvSpPr>
            <p:cNvPr id="1419" name="Google Shape;1419;p36"/>
            <p:cNvSpPr/>
            <p:nvPr/>
          </p:nvSpPr>
          <p:spPr>
            <a:xfrm rot="5400000">
              <a:off x="38773646" y="1994673"/>
              <a:ext cx="3283008" cy="2238505"/>
            </a:xfrm>
            <a:custGeom>
              <a:avLst/>
              <a:gdLst/>
              <a:ahLst/>
              <a:cxnLst/>
              <a:rect l="l" t="t" r="r" b="b"/>
              <a:pathLst>
                <a:path w="56163" h="46483" extrusionOk="0">
                  <a:moveTo>
                    <a:pt x="28088" y="1"/>
                  </a:moveTo>
                  <a:cubicBezTo>
                    <a:pt x="27683" y="644"/>
                    <a:pt x="26766" y="1668"/>
                    <a:pt x="24861" y="2370"/>
                  </a:cubicBezTo>
                  <a:cubicBezTo>
                    <a:pt x="21551" y="3573"/>
                    <a:pt x="18015" y="5847"/>
                    <a:pt x="18015" y="8668"/>
                  </a:cubicBezTo>
                  <a:lnTo>
                    <a:pt x="18015" y="8990"/>
                  </a:lnTo>
                  <a:lnTo>
                    <a:pt x="17682" y="8966"/>
                  </a:lnTo>
                  <a:cubicBezTo>
                    <a:pt x="17682" y="8966"/>
                    <a:pt x="17479" y="8942"/>
                    <a:pt x="17158" y="8942"/>
                  </a:cubicBezTo>
                  <a:cubicBezTo>
                    <a:pt x="16277" y="8942"/>
                    <a:pt x="14574" y="9073"/>
                    <a:pt x="13098" y="10014"/>
                  </a:cubicBezTo>
                  <a:cubicBezTo>
                    <a:pt x="11288" y="11181"/>
                    <a:pt x="10359" y="13157"/>
                    <a:pt x="10359" y="15919"/>
                  </a:cubicBezTo>
                  <a:lnTo>
                    <a:pt x="10359" y="16241"/>
                  </a:lnTo>
                  <a:lnTo>
                    <a:pt x="10050" y="16217"/>
                  </a:lnTo>
                  <a:lnTo>
                    <a:pt x="10026" y="16217"/>
                  </a:lnTo>
                  <a:cubicBezTo>
                    <a:pt x="9562" y="16217"/>
                    <a:pt x="5525" y="16372"/>
                    <a:pt x="5525" y="21456"/>
                  </a:cubicBezTo>
                  <a:lnTo>
                    <a:pt x="5525" y="21718"/>
                  </a:lnTo>
                  <a:lnTo>
                    <a:pt x="5287" y="21753"/>
                  </a:lnTo>
                  <a:cubicBezTo>
                    <a:pt x="5061" y="21801"/>
                    <a:pt x="1" y="22765"/>
                    <a:pt x="1" y="27873"/>
                  </a:cubicBezTo>
                  <a:lnTo>
                    <a:pt x="1" y="46483"/>
                  </a:lnTo>
                  <a:lnTo>
                    <a:pt x="56163" y="46483"/>
                  </a:lnTo>
                  <a:lnTo>
                    <a:pt x="56163" y="27873"/>
                  </a:lnTo>
                  <a:cubicBezTo>
                    <a:pt x="56163" y="22777"/>
                    <a:pt x="51091" y="21801"/>
                    <a:pt x="50876" y="21765"/>
                  </a:cubicBezTo>
                  <a:lnTo>
                    <a:pt x="50638" y="21718"/>
                  </a:lnTo>
                  <a:lnTo>
                    <a:pt x="50638" y="21468"/>
                  </a:lnTo>
                  <a:cubicBezTo>
                    <a:pt x="50638" y="16372"/>
                    <a:pt x="46602" y="16229"/>
                    <a:pt x="46150" y="16229"/>
                  </a:cubicBezTo>
                  <a:lnTo>
                    <a:pt x="46114" y="16229"/>
                  </a:lnTo>
                  <a:lnTo>
                    <a:pt x="45804" y="16241"/>
                  </a:lnTo>
                  <a:lnTo>
                    <a:pt x="45804" y="15931"/>
                  </a:lnTo>
                  <a:cubicBezTo>
                    <a:pt x="45804" y="13157"/>
                    <a:pt x="44876" y="11169"/>
                    <a:pt x="43066" y="10014"/>
                  </a:cubicBezTo>
                  <a:cubicBezTo>
                    <a:pt x="41589" y="9085"/>
                    <a:pt x="39899" y="8942"/>
                    <a:pt x="39018" y="8942"/>
                  </a:cubicBezTo>
                  <a:cubicBezTo>
                    <a:pt x="38684" y="8942"/>
                    <a:pt x="38482" y="8966"/>
                    <a:pt x="38482" y="8966"/>
                  </a:cubicBezTo>
                  <a:lnTo>
                    <a:pt x="38149" y="8990"/>
                  </a:lnTo>
                  <a:lnTo>
                    <a:pt x="38149" y="8668"/>
                  </a:lnTo>
                  <a:cubicBezTo>
                    <a:pt x="38149" y="5847"/>
                    <a:pt x="34624" y="3573"/>
                    <a:pt x="31302" y="2370"/>
                  </a:cubicBezTo>
                  <a:cubicBezTo>
                    <a:pt x="29397" y="1668"/>
                    <a:pt x="28493" y="644"/>
                    <a:pt x="28088" y="1"/>
                  </a:cubicBezTo>
                  <a:close/>
                </a:path>
              </a:pathLst>
            </a:custGeom>
            <a:grpFill/>
            <a:ln w="3175">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0" name="Google Shape;1420;p36"/>
            <p:cNvSpPr/>
            <p:nvPr/>
          </p:nvSpPr>
          <p:spPr>
            <a:xfrm rot="-5400000">
              <a:off x="-57616" y="1993802"/>
              <a:ext cx="3283008" cy="2240248"/>
            </a:xfrm>
            <a:custGeom>
              <a:avLst/>
              <a:gdLst/>
              <a:ahLst/>
              <a:cxnLst/>
              <a:rect l="l" t="t" r="r" b="b"/>
              <a:pathLst>
                <a:path w="56163" h="46483" extrusionOk="0">
                  <a:moveTo>
                    <a:pt x="28088" y="1"/>
                  </a:moveTo>
                  <a:cubicBezTo>
                    <a:pt x="27683" y="644"/>
                    <a:pt x="26766" y="1668"/>
                    <a:pt x="24861" y="2370"/>
                  </a:cubicBezTo>
                  <a:cubicBezTo>
                    <a:pt x="21551" y="3573"/>
                    <a:pt x="18015" y="5847"/>
                    <a:pt x="18015" y="8668"/>
                  </a:cubicBezTo>
                  <a:lnTo>
                    <a:pt x="18015" y="8990"/>
                  </a:lnTo>
                  <a:lnTo>
                    <a:pt x="17682" y="8966"/>
                  </a:lnTo>
                  <a:cubicBezTo>
                    <a:pt x="17682" y="8966"/>
                    <a:pt x="17479" y="8942"/>
                    <a:pt x="17158" y="8942"/>
                  </a:cubicBezTo>
                  <a:cubicBezTo>
                    <a:pt x="16277" y="8942"/>
                    <a:pt x="14574" y="9073"/>
                    <a:pt x="13098" y="10014"/>
                  </a:cubicBezTo>
                  <a:cubicBezTo>
                    <a:pt x="11288" y="11181"/>
                    <a:pt x="10359" y="13157"/>
                    <a:pt x="10359" y="15919"/>
                  </a:cubicBezTo>
                  <a:lnTo>
                    <a:pt x="10359" y="16241"/>
                  </a:lnTo>
                  <a:lnTo>
                    <a:pt x="10050" y="16217"/>
                  </a:lnTo>
                  <a:lnTo>
                    <a:pt x="10026" y="16217"/>
                  </a:lnTo>
                  <a:cubicBezTo>
                    <a:pt x="9562" y="16217"/>
                    <a:pt x="5525" y="16372"/>
                    <a:pt x="5525" y="21456"/>
                  </a:cubicBezTo>
                  <a:lnTo>
                    <a:pt x="5525" y="21718"/>
                  </a:lnTo>
                  <a:lnTo>
                    <a:pt x="5287" y="21753"/>
                  </a:lnTo>
                  <a:cubicBezTo>
                    <a:pt x="5061" y="21801"/>
                    <a:pt x="1" y="22765"/>
                    <a:pt x="1" y="27873"/>
                  </a:cubicBezTo>
                  <a:lnTo>
                    <a:pt x="1" y="46483"/>
                  </a:lnTo>
                  <a:lnTo>
                    <a:pt x="56163" y="46483"/>
                  </a:lnTo>
                  <a:lnTo>
                    <a:pt x="56163" y="27873"/>
                  </a:lnTo>
                  <a:cubicBezTo>
                    <a:pt x="56163" y="22777"/>
                    <a:pt x="51091" y="21801"/>
                    <a:pt x="50876" y="21765"/>
                  </a:cubicBezTo>
                  <a:lnTo>
                    <a:pt x="50638" y="21718"/>
                  </a:lnTo>
                  <a:lnTo>
                    <a:pt x="50638" y="21468"/>
                  </a:lnTo>
                  <a:cubicBezTo>
                    <a:pt x="50638" y="16372"/>
                    <a:pt x="46602" y="16229"/>
                    <a:pt x="46150" y="16229"/>
                  </a:cubicBezTo>
                  <a:lnTo>
                    <a:pt x="46114" y="16229"/>
                  </a:lnTo>
                  <a:lnTo>
                    <a:pt x="45804" y="16241"/>
                  </a:lnTo>
                  <a:lnTo>
                    <a:pt x="45804" y="15931"/>
                  </a:lnTo>
                  <a:cubicBezTo>
                    <a:pt x="45804" y="13157"/>
                    <a:pt x="44876" y="11169"/>
                    <a:pt x="43066" y="10014"/>
                  </a:cubicBezTo>
                  <a:cubicBezTo>
                    <a:pt x="41589" y="9085"/>
                    <a:pt x="39899" y="8942"/>
                    <a:pt x="39018" y="8942"/>
                  </a:cubicBezTo>
                  <a:cubicBezTo>
                    <a:pt x="38684" y="8942"/>
                    <a:pt x="38482" y="8966"/>
                    <a:pt x="38482" y="8966"/>
                  </a:cubicBezTo>
                  <a:lnTo>
                    <a:pt x="38149" y="8990"/>
                  </a:lnTo>
                  <a:lnTo>
                    <a:pt x="38149" y="8668"/>
                  </a:lnTo>
                  <a:cubicBezTo>
                    <a:pt x="38149" y="5847"/>
                    <a:pt x="34624" y="3573"/>
                    <a:pt x="31302" y="2370"/>
                  </a:cubicBezTo>
                  <a:cubicBezTo>
                    <a:pt x="29397" y="1668"/>
                    <a:pt x="28493" y="644"/>
                    <a:pt x="28088" y="1"/>
                  </a:cubicBezTo>
                  <a:close/>
                </a:path>
              </a:pathLst>
            </a:custGeom>
            <a:grpFill/>
            <a:ln w="3175">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1" name="Google Shape;1421;p36"/>
            <p:cNvSpPr/>
            <p:nvPr/>
          </p:nvSpPr>
          <p:spPr>
            <a:xfrm>
              <a:off x="1990050" y="1472439"/>
              <a:ext cx="37522200" cy="3282600"/>
            </a:xfrm>
            <a:prstGeom prst="rect">
              <a:avLst/>
            </a:prstGeom>
            <a:grpFill/>
            <a:ln w="3175">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431" name="Google Shape;1431;p36"/>
          <p:cNvSpPr/>
          <p:nvPr/>
        </p:nvSpPr>
        <p:spPr>
          <a:xfrm>
            <a:off x="2800888" y="4291225"/>
            <a:ext cx="158100" cy="158100"/>
          </a:xfrm>
          <a:prstGeom prst="star4">
            <a:avLst>
              <a:gd name="adj" fmla="val 22470"/>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2" name="Google Shape;1432;p36"/>
          <p:cNvSpPr/>
          <p:nvPr/>
        </p:nvSpPr>
        <p:spPr>
          <a:xfrm>
            <a:off x="2261138" y="4604100"/>
            <a:ext cx="158100" cy="158100"/>
          </a:xfrm>
          <a:prstGeom prst="star4">
            <a:avLst>
              <a:gd name="adj" fmla="val 22470"/>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3" name="Google Shape;1433;p36"/>
          <p:cNvSpPr/>
          <p:nvPr/>
        </p:nvSpPr>
        <p:spPr>
          <a:xfrm>
            <a:off x="5952963" y="4402350"/>
            <a:ext cx="158100" cy="158100"/>
          </a:xfrm>
          <a:prstGeom prst="star4">
            <a:avLst>
              <a:gd name="adj" fmla="val 22470"/>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4" name="Google Shape;1434;p36"/>
          <p:cNvSpPr/>
          <p:nvPr/>
        </p:nvSpPr>
        <p:spPr>
          <a:xfrm>
            <a:off x="7865913" y="4179450"/>
            <a:ext cx="158100" cy="158100"/>
          </a:xfrm>
          <a:prstGeom prst="star4">
            <a:avLst>
              <a:gd name="adj" fmla="val 22470"/>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5" name="Google Shape;1435;p36"/>
          <p:cNvSpPr/>
          <p:nvPr/>
        </p:nvSpPr>
        <p:spPr>
          <a:xfrm>
            <a:off x="6773963" y="4664300"/>
            <a:ext cx="158100" cy="158100"/>
          </a:xfrm>
          <a:prstGeom prst="star4">
            <a:avLst>
              <a:gd name="adj" fmla="val 22470"/>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6" name="Google Shape;1436;p36"/>
          <p:cNvSpPr/>
          <p:nvPr/>
        </p:nvSpPr>
        <p:spPr>
          <a:xfrm>
            <a:off x="896213" y="4402350"/>
            <a:ext cx="158100" cy="158100"/>
          </a:xfrm>
          <a:prstGeom prst="star4">
            <a:avLst>
              <a:gd name="adj" fmla="val 22470"/>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441" name="Google Shape;1441;p36"/>
          <p:cNvGrpSpPr/>
          <p:nvPr/>
        </p:nvGrpSpPr>
        <p:grpSpPr>
          <a:xfrm>
            <a:off x="3356076" y="3921721"/>
            <a:ext cx="2431847" cy="1259703"/>
            <a:chOff x="3427418" y="4001037"/>
            <a:chExt cx="2304413" cy="1141966"/>
          </a:xfrm>
        </p:grpSpPr>
        <p:sp>
          <p:nvSpPr>
            <p:cNvPr id="1442" name="Google Shape;1442;p36"/>
            <p:cNvSpPr/>
            <p:nvPr/>
          </p:nvSpPr>
          <p:spPr>
            <a:xfrm>
              <a:off x="3427418" y="4066996"/>
              <a:ext cx="2304413" cy="1076007"/>
            </a:xfrm>
            <a:custGeom>
              <a:avLst/>
              <a:gdLst/>
              <a:ahLst/>
              <a:cxnLst/>
              <a:rect l="l" t="t" r="r" b="b"/>
              <a:pathLst>
                <a:path w="62782" h="29315" extrusionOk="0">
                  <a:moveTo>
                    <a:pt x="11514" y="1"/>
                  </a:moveTo>
                  <a:lnTo>
                    <a:pt x="11406" y="1608"/>
                  </a:lnTo>
                  <a:cubicBezTo>
                    <a:pt x="11002" y="2061"/>
                    <a:pt x="9870" y="3394"/>
                    <a:pt x="9823" y="3942"/>
                  </a:cubicBezTo>
                  <a:cubicBezTo>
                    <a:pt x="9787" y="4442"/>
                    <a:pt x="10144" y="4799"/>
                    <a:pt x="10335" y="4966"/>
                  </a:cubicBezTo>
                  <a:lnTo>
                    <a:pt x="9680" y="4966"/>
                  </a:lnTo>
                  <a:lnTo>
                    <a:pt x="9680" y="5335"/>
                  </a:lnTo>
                  <a:lnTo>
                    <a:pt x="10275" y="5335"/>
                  </a:lnTo>
                  <a:lnTo>
                    <a:pt x="10275" y="7026"/>
                  </a:lnTo>
                  <a:lnTo>
                    <a:pt x="9466" y="7026"/>
                  </a:lnTo>
                  <a:lnTo>
                    <a:pt x="9466" y="7264"/>
                  </a:lnTo>
                  <a:cubicBezTo>
                    <a:pt x="9466" y="7264"/>
                    <a:pt x="9966" y="7633"/>
                    <a:pt x="10049" y="7978"/>
                  </a:cubicBezTo>
                  <a:cubicBezTo>
                    <a:pt x="10085" y="8073"/>
                    <a:pt x="10037" y="9681"/>
                    <a:pt x="9978" y="11883"/>
                  </a:cubicBezTo>
                  <a:lnTo>
                    <a:pt x="9263" y="11883"/>
                  </a:lnTo>
                  <a:lnTo>
                    <a:pt x="9263" y="12610"/>
                  </a:lnTo>
                  <a:lnTo>
                    <a:pt x="9966" y="12610"/>
                  </a:lnTo>
                  <a:cubicBezTo>
                    <a:pt x="9882" y="15146"/>
                    <a:pt x="9787" y="18253"/>
                    <a:pt x="9704" y="20742"/>
                  </a:cubicBezTo>
                  <a:lnTo>
                    <a:pt x="9013" y="20742"/>
                  </a:lnTo>
                  <a:lnTo>
                    <a:pt x="9013" y="21468"/>
                  </a:lnTo>
                  <a:lnTo>
                    <a:pt x="9680" y="21468"/>
                  </a:lnTo>
                  <a:cubicBezTo>
                    <a:pt x="9644" y="22516"/>
                    <a:pt x="9620" y="23409"/>
                    <a:pt x="9585" y="24040"/>
                  </a:cubicBezTo>
                  <a:lnTo>
                    <a:pt x="8620" y="24040"/>
                  </a:lnTo>
                  <a:lnTo>
                    <a:pt x="8620" y="26278"/>
                  </a:lnTo>
                  <a:lnTo>
                    <a:pt x="7382" y="26278"/>
                  </a:lnTo>
                  <a:lnTo>
                    <a:pt x="7382" y="26230"/>
                  </a:lnTo>
                  <a:cubicBezTo>
                    <a:pt x="7382" y="26230"/>
                    <a:pt x="7894" y="25992"/>
                    <a:pt x="7858" y="25099"/>
                  </a:cubicBezTo>
                  <a:cubicBezTo>
                    <a:pt x="7835" y="24206"/>
                    <a:pt x="6882" y="23051"/>
                    <a:pt x="6049" y="22408"/>
                  </a:cubicBezTo>
                  <a:cubicBezTo>
                    <a:pt x="5227" y="21766"/>
                    <a:pt x="3965" y="20944"/>
                    <a:pt x="3953" y="20920"/>
                  </a:cubicBezTo>
                  <a:cubicBezTo>
                    <a:pt x="3917" y="20932"/>
                    <a:pt x="2667" y="21754"/>
                    <a:pt x="1846" y="22408"/>
                  </a:cubicBezTo>
                  <a:cubicBezTo>
                    <a:pt x="1012" y="23063"/>
                    <a:pt x="60" y="24218"/>
                    <a:pt x="36" y="25099"/>
                  </a:cubicBezTo>
                  <a:cubicBezTo>
                    <a:pt x="0" y="25992"/>
                    <a:pt x="512" y="26230"/>
                    <a:pt x="512" y="26230"/>
                  </a:cubicBezTo>
                  <a:lnTo>
                    <a:pt x="512" y="26278"/>
                  </a:lnTo>
                  <a:lnTo>
                    <a:pt x="36" y="26278"/>
                  </a:lnTo>
                  <a:lnTo>
                    <a:pt x="36" y="29314"/>
                  </a:lnTo>
                  <a:lnTo>
                    <a:pt x="62782" y="29314"/>
                  </a:lnTo>
                  <a:lnTo>
                    <a:pt x="62782" y="26278"/>
                  </a:lnTo>
                  <a:lnTo>
                    <a:pt x="62258" y="26278"/>
                  </a:lnTo>
                  <a:lnTo>
                    <a:pt x="62258" y="26254"/>
                  </a:lnTo>
                  <a:cubicBezTo>
                    <a:pt x="62258" y="26254"/>
                    <a:pt x="62770" y="26004"/>
                    <a:pt x="62734" y="25111"/>
                  </a:cubicBezTo>
                  <a:cubicBezTo>
                    <a:pt x="62710" y="24218"/>
                    <a:pt x="61758" y="23063"/>
                    <a:pt x="60924" y="22420"/>
                  </a:cubicBezTo>
                  <a:cubicBezTo>
                    <a:pt x="60103" y="21789"/>
                    <a:pt x="58841" y="20968"/>
                    <a:pt x="58817" y="20932"/>
                  </a:cubicBezTo>
                  <a:cubicBezTo>
                    <a:pt x="58793" y="20944"/>
                    <a:pt x="57543" y="21766"/>
                    <a:pt x="56722" y="22420"/>
                  </a:cubicBezTo>
                  <a:cubicBezTo>
                    <a:pt x="55888" y="23075"/>
                    <a:pt x="54936" y="24242"/>
                    <a:pt x="54912" y="25111"/>
                  </a:cubicBezTo>
                  <a:cubicBezTo>
                    <a:pt x="54876" y="26004"/>
                    <a:pt x="55388" y="26254"/>
                    <a:pt x="55388" y="26254"/>
                  </a:cubicBezTo>
                  <a:lnTo>
                    <a:pt x="55388" y="26290"/>
                  </a:lnTo>
                  <a:lnTo>
                    <a:pt x="54281" y="26290"/>
                  </a:lnTo>
                  <a:lnTo>
                    <a:pt x="54281" y="24063"/>
                  </a:lnTo>
                  <a:lnTo>
                    <a:pt x="53197" y="24063"/>
                  </a:lnTo>
                  <a:cubicBezTo>
                    <a:pt x="53185" y="23420"/>
                    <a:pt x="53150" y="22528"/>
                    <a:pt x="53102" y="21492"/>
                  </a:cubicBezTo>
                  <a:lnTo>
                    <a:pt x="53781" y="21492"/>
                  </a:lnTo>
                  <a:lnTo>
                    <a:pt x="53781" y="20753"/>
                  </a:lnTo>
                  <a:lnTo>
                    <a:pt x="53078" y="20753"/>
                  </a:lnTo>
                  <a:cubicBezTo>
                    <a:pt x="53007" y="18265"/>
                    <a:pt x="52900" y="15158"/>
                    <a:pt x="52828" y="12633"/>
                  </a:cubicBezTo>
                  <a:lnTo>
                    <a:pt x="53519" y="12633"/>
                  </a:lnTo>
                  <a:lnTo>
                    <a:pt x="53519" y="11907"/>
                  </a:lnTo>
                  <a:lnTo>
                    <a:pt x="52804" y="11907"/>
                  </a:lnTo>
                  <a:cubicBezTo>
                    <a:pt x="52745" y="9716"/>
                    <a:pt x="52709" y="8097"/>
                    <a:pt x="52733" y="7990"/>
                  </a:cubicBezTo>
                  <a:cubicBezTo>
                    <a:pt x="52804" y="7645"/>
                    <a:pt x="53316" y="7276"/>
                    <a:pt x="53316" y="7276"/>
                  </a:cubicBezTo>
                  <a:lnTo>
                    <a:pt x="53316" y="7038"/>
                  </a:lnTo>
                  <a:lnTo>
                    <a:pt x="52507" y="7038"/>
                  </a:lnTo>
                  <a:lnTo>
                    <a:pt x="52507" y="5359"/>
                  </a:lnTo>
                  <a:lnTo>
                    <a:pt x="53102" y="5359"/>
                  </a:lnTo>
                  <a:lnTo>
                    <a:pt x="53102" y="4978"/>
                  </a:lnTo>
                  <a:lnTo>
                    <a:pt x="52447" y="4978"/>
                  </a:lnTo>
                  <a:cubicBezTo>
                    <a:pt x="52650" y="4823"/>
                    <a:pt x="53007" y="4466"/>
                    <a:pt x="52959" y="3954"/>
                  </a:cubicBezTo>
                  <a:cubicBezTo>
                    <a:pt x="52912" y="3406"/>
                    <a:pt x="51780" y="2085"/>
                    <a:pt x="51376" y="1620"/>
                  </a:cubicBezTo>
                  <a:lnTo>
                    <a:pt x="51280" y="13"/>
                  </a:lnTo>
                  <a:lnTo>
                    <a:pt x="51197" y="13"/>
                  </a:lnTo>
                  <a:lnTo>
                    <a:pt x="51102" y="1620"/>
                  </a:lnTo>
                  <a:cubicBezTo>
                    <a:pt x="50697" y="2085"/>
                    <a:pt x="49566" y="3406"/>
                    <a:pt x="49518" y="3954"/>
                  </a:cubicBezTo>
                  <a:cubicBezTo>
                    <a:pt x="49471" y="4466"/>
                    <a:pt x="49828" y="4823"/>
                    <a:pt x="50030" y="4978"/>
                  </a:cubicBezTo>
                  <a:lnTo>
                    <a:pt x="49375" y="4978"/>
                  </a:lnTo>
                  <a:lnTo>
                    <a:pt x="49375" y="5359"/>
                  </a:lnTo>
                  <a:lnTo>
                    <a:pt x="49995" y="5359"/>
                  </a:lnTo>
                  <a:lnTo>
                    <a:pt x="49995" y="7038"/>
                  </a:lnTo>
                  <a:lnTo>
                    <a:pt x="49268" y="7038"/>
                  </a:lnTo>
                  <a:lnTo>
                    <a:pt x="49268" y="7276"/>
                  </a:lnTo>
                  <a:cubicBezTo>
                    <a:pt x="49268" y="7276"/>
                    <a:pt x="49756" y="7645"/>
                    <a:pt x="49852" y="7990"/>
                  </a:cubicBezTo>
                  <a:cubicBezTo>
                    <a:pt x="49875" y="8097"/>
                    <a:pt x="49828" y="9705"/>
                    <a:pt x="49768" y="11907"/>
                  </a:cubicBezTo>
                  <a:lnTo>
                    <a:pt x="48935" y="11907"/>
                  </a:lnTo>
                  <a:lnTo>
                    <a:pt x="48935" y="12633"/>
                  </a:lnTo>
                  <a:lnTo>
                    <a:pt x="49756" y="12633"/>
                  </a:lnTo>
                  <a:cubicBezTo>
                    <a:pt x="49685" y="15158"/>
                    <a:pt x="49578" y="18265"/>
                    <a:pt x="49506" y="20753"/>
                  </a:cubicBezTo>
                  <a:lnTo>
                    <a:pt x="48744" y="20753"/>
                  </a:lnTo>
                  <a:lnTo>
                    <a:pt x="48744" y="21492"/>
                  </a:lnTo>
                  <a:lnTo>
                    <a:pt x="49471" y="21492"/>
                  </a:lnTo>
                  <a:cubicBezTo>
                    <a:pt x="49447" y="22528"/>
                    <a:pt x="49411" y="23420"/>
                    <a:pt x="49387" y="24063"/>
                  </a:cubicBezTo>
                  <a:lnTo>
                    <a:pt x="48875" y="24063"/>
                  </a:lnTo>
                  <a:cubicBezTo>
                    <a:pt x="48911" y="23944"/>
                    <a:pt x="48935" y="23790"/>
                    <a:pt x="48923" y="23611"/>
                  </a:cubicBezTo>
                  <a:cubicBezTo>
                    <a:pt x="48899" y="22885"/>
                    <a:pt x="48125" y="21920"/>
                    <a:pt x="47423" y="21385"/>
                  </a:cubicBezTo>
                  <a:cubicBezTo>
                    <a:pt x="46732" y="20849"/>
                    <a:pt x="45708" y="20170"/>
                    <a:pt x="45684" y="20158"/>
                  </a:cubicBezTo>
                  <a:cubicBezTo>
                    <a:pt x="45649" y="20170"/>
                    <a:pt x="44625" y="20861"/>
                    <a:pt x="43934" y="21385"/>
                  </a:cubicBezTo>
                  <a:cubicBezTo>
                    <a:pt x="43256" y="21920"/>
                    <a:pt x="42470" y="22885"/>
                    <a:pt x="42434" y="23611"/>
                  </a:cubicBezTo>
                  <a:cubicBezTo>
                    <a:pt x="42434" y="23790"/>
                    <a:pt x="42446" y="23944"/>
                    <a:pt x="42482" y="24063"/>
                  </a:cubicBezTo>
                  <a:lnTo>
                    <a:pt x="41851" y="24063"/>
                  </a:lnTo>
                  <a:cubicBezTo>
                    <a:pt x="41839" y="23647"/>
                    <a:pt x="41827" y="23123"/>
                    <a:pt x="41815" y="22528"/>
                  </a:cubicBezTo>
                  <a:lnTo>
                    <a:pt x="42303" y="22528"/>
                  </a:lnTo>
                  <a:lnTo>
                    <a:pt x="42303" y="22004"/>
                  </a:lnTo>
                  <a:lnTo>
                    <a:pt x="41791" y="22004"/>
                  </a:lnTo>
                  <a:cubicBezTo>
                    <a:pt x="41732" y="20218"/>
                    <a:pt x="41672" y="17991"/>
                    <a:pt x="41613" y="16170"/>
                  </a:cubicBezTo>
                  <a:lnTo>
                    <a:pt x="42172" y="16170"/>
                  </a:lnTo>
                  <a:lnTo>
                    <a:pt x="42172" y="15646"/>
                  </a:lnTo>
                  <a:lnTo>
                    <a:pt x="41601" y="15646"/>
                  </a:lnTo>
                  <a:cubicBezTo>
                    <a:pt x="41553" y="14074"/>
                    <a:pt x="41541" y="12931"/>
                    <a:pt x="41553" y="12860"/>
                  </a:cubicBezTo>
                  <a:cubicBezTo>
                    <a:pt x="41613" y="12610"/>
                    <a:pt x="41946" y="12348"/>
                    <a:pt x="41946" y="12348"/>
                  </a:cubicBezTo>
                  <a:lnTo>
                    <a:pt x="41946" y="12181"/>
                  </a:lnTo>
                  <a:lnTo>
                    <a:pt x="41458" y="12181"/>
                  </a:lnTo>
                  <a:lnTo>
                    <a:pt x="41458" y="11050"/>
                  </a:lnTo>
                  <a:lnTo>
                    <a:pt x="41874" y="11050"/>
                  </a:lnTo>
                  <a:lnTo>
                    <a:pt x="41874" y="10800"/>
                  </a:lnTo>
                  <a:lnTo>
                    <a:pt x="41422" y="10800"/>
                  </a:lnTo>
                  <a:cubicBezTo>
                    <a:pt x="41553" y="10693"/>
                    <a:pt x="41791" y="10443"/>
                    <a:pt x="41767" y="10109"/>
                  </a:cubicBezTo>
                  <a:cubicBezTo>
                    <a:pt x="41732" y="9740"/>
                    <a:pt x="40993" y="8859"/>
                    <a:pt x="40708" y="8550"/>
                  </a:cubicBezTo>
                  <a:lnTo>
                    <a:pt x="40636" y="7466"/>
                  </a:lnTo>
                  <a:lnTo>
                    <a:pt x="40589" y="7466"/>
                  </a:lnTo>
                  <a:lnTo>
                    <a:pt x="40517" y="8550"/>
                  </a:lnTo>
                  <a:cubicBezTo>
                    <a:pt x="40231" y="8859"/>
                    <a:pt x="39493" y="9740"/>
                    <a:pt x="39458" y="10109"/>
                  </a:cubicBezTo>
                  <a:cubicBezTo>
                    <a:pt x="39434" y="10455"/>
                    <a:pt x="39672" y="10693"/>
                    <a:pt x="39803" y="10800"/>
                  </a:cubicBezTo>
                  <a:lnTo>
                    <a:pt x="39374" y="10800"/>
                  </a:lnTo>
                  <a:lnTo>
                    <a:pt x="39374" y="11050"/>
                  </a:lnTo>
                  <a:lnTo>
                    <a:pt x="39767" y="11050"/>
                  </a:lnTo>
                  <a:lnTo>
                    <a:pt x="39767" y="12181"/>
                  </a:lnTo>
                  <a:lnTo>
                    <a:pt x="39231" y="12181"/>
                  </a:lnTo>
                  <a:lnTo>
                    <a:pt x="39231" y="12348"/>
                  </a:lnTo>
                  <a:cubicBezTo>
                    <a:pt x="39231" y="12348"/>
                    <a:pt x="39565" y="12610"/>
                    <a:pt x="39624" y="12860"/>
                  </a:cubicBezTo>
                  <a:cubicBezTo>
                    <a:pt x="39636" y="12931"/>
                    <a:pt x="39612" y="14086"/>
                    <a:pt x="39577" y="15646"/>
                  </a:cubicBezTo>
                  <a:lnTo>
                    <a:pt x="39088" y="15646"/>
                  </a:lnTo>
                  <a:lnTo>
                    <a:pt x="39088" y="16170"/>
                  </a:lnTo>
                  <a:lnTo>
                    <a:pt x="39565" y="16170"/>
                  </a:lnTo>
                  <a:cubicBezTo>
                    <a:pt x="39517" y="17991"/>
                    <a:pt x="39446" y="20218"/>
                    <a:pt x="39386" y="22004"/>
                  </a:cubicBezTo>
                  <a:lnTo>
                    <a:pt x="38910" y="22004"/>
                  </a:lnTo>
                  <a:lnTo>
                    <a:pt x="38910" y="22528"/>
                  </a:lnTo>
                  <a:lnTo>
                    <a:pt x="39374" y="22528"/>
                  </a:lnTo>
                  <a:cubicBezTo>
                    <a:pt x="39350" y="23111"/>
                    <a:pt x="39338" y="23623"/>
                    <a:pt x="39327" y="24063"/>
                  </a:cubicBezTo>
                  <a:lnTo>
                    <a:pt x="38517" y="24063"/>
                  </a:lnTo>
                  <a:lnTo>
                    <a:pt x="38517" y="21325"/>
                  </a:lnTo>
                  <a:lnTo>
                    <a:pt x="37957" y="21325"/>
                  </a:lnTo>
                  <a:lnTo>
                    <a:pt x="37957" y="20813"/>
                  </a:lnTo>
                  <a:cubicBezTo>
                    <a:pt x="37957" y="20813"/>
                    <a:pt x="38910" y="20372"/>
                    <a:pt x="38862" y="18670"/>
                  </a:cubicBezTo>
                  <a:cubicBezTo>
                    <a:pt x="38803" y="16979"/>
                    <a:pt x="37005" y="14777"/>
                    <a:pt x="35421" y="13538"/>
                  </a:cubicBezTo>
                  <a:cubicBezTo>
                    <a:pt x="34159" y="12538"/>
                    <a:pt x="32373" y="11348"/>
                    <a:pt x="31695" y="10895"/>
                  </a:cubicBezTo>
                  <a:lnTo>
                    <a:pt x="31516" y="8216"/>
                  </a:lnTo>
                  <a:lnTo>
                    <a:pt x="31373" y="8216"/>
                  </a:lnTo>
                  <a:lnTo>
                    <a:pt x="31183" y="10859"/>
                  </a:lnTo>
                  <a:cubicBezTo>
                    <a:pt x="30540" y="11276"/>
                    <a:pt x="28694" y="12514"/>
                    <a:pt x="27408" y="13526"/>
                  </a:cubicBezTo>
                  <a:cubicBezTo>
                    <a:pt x="25825" y="14753"/>
                    <a:pt x="24027" y="16967"/>
                    <a:pt x="23967" y="18658"/>
                  </a:cubicBezTo>
                  <a:cubicBezTo>
                    <a:pt x="23908" y="20349"/>
                    <a:pt x="24872" y="20801"/>
                    <a:pt x="24872" y="20801"/>
                  </a:cubicBezTo>
                  <a:lnTo>
                    <a:pt x="24872" y="21301"/>
                  </a:lnTo>
                  <a:lnTo>
                    <a:pt x="24313" y="21301"/>
                  </a:lnTo>
                  <a:lnTo>
                    <a:pt x="24313" y="24040"/>
                  </a:lnTo>
                  <a:lnTo>
                    <a:pt x="23444" y="24040"/>
                  </a:lnTo>
                  <a:cubicBezTo>
                    <a:pt x="23432" y="23623"/>
                    <a:pt x="23420" y="23111"/>
                    <a:pt x="23396" y="22516"/>
                  </a:cubicBezTo>
                  <a:lnTo>
                    <a:pt x="23860" y="22516"/>
                  </a:lnTo>
                  <a:lnTo>
                    <a:pt x="23860" y="21992"/>
                  </a:lnTo>
                  <a:lnTo>
                    <a:pt x="23384" y="21992"/>
                  </a:lnTo>
                  <a:cubicBezTo>
                    <a:pt x="23325" y="20206"/>
                    <a:pt x="23265" y="17967"/>
                    <a:pt x="23205" y="16158"/>
                  </a:cubicBezTo>
                  <a:lnTo>
                    <a:pt x="23682" y="16158"/>
                  </a:lnTo>
                  <a:lnTo>
                    <a:pt x="23682" y="15634"/>
                  </a:lnTo>
                  <a:lnTo>
                    <a:pt x="23194" y="15634"/>
                  </a:lnTo>
                  <a:cubicBezTo>
                    <a:pt x="23146" y="14062"/>
                    <a:pt x="23134" y="12907"/>
                    <a:pt x="23146" y="12836"/>
                  </a:cubicBezTo>
                  <a:cubicBezTo>
                    <a:pt x="23205" y="12598"/>
                    <a:pt x="23539" y="12336"/>
                    <a:pt x="23539" y="12336"/>
                  </a:cubicBezTo>
                  <a:lnTo>
                    <a:pt x="23539" y="12169"/>
                  </a:lnTo>
                  <a:lnTo>
                    <a:pt x="23003" y="12169"/>
                  </a:lnTo>
                  <a:lnTo>
                    <a:pt x="23003" y="11038"/>
                  </a:lnTo>
                  <a:lnTo>
                    <a:pt x="23396" y="11038"/>
                  </a:lnTo>
                  <a:lnTo>
                    <a:pt x="23396" y="10788"/>
                  </a:lnTo>
                  <a:lnTo>
                    <a:pt x="22967" y="10788"/>
                  </a:lnTo>
                  <a:cubicBezTo>
                    <a:pt x="23098" y="10681"/>
                    <a:pt x="23336" y="10431"/>
                    <a:pt x="23313" y="10097"/>
                  </a:cubicBezTo>
                  <a:cubicBezTo>
                    <a:pt x="23277" y="9728"/>
                    <a:pt x="22491" y="8823"/>
                    <a:pt x="22241" y="8526"/>
                  </a:cubicBezTo>
                  <a:lnTo>
                    <a:pt x="22182" y="7454"/>
                  </a:lnTo>
                  <a:lnTo>
                    <a:pt x="22134" y="7454"/>
                  </a:lnTo>
                  <a:lnTo>
                    <a:pt x="22086" y="8502"/>
                  </a:lnTo>
                  <a:cubicBezTo>
                    <a:pt x="21836" y="8788"/>
                    <a:pt x="21039" y="9728"/>
                    <a:pt x="21003" y="10097"/>
                  </a:cubicBezTo>
                  <a:cubicBezTo>
                    <a:pt x="20979" y="10443"/>
                    <a:pt x="21217" y="10681"/>
                    <a:pt x="21348" y="10788"/>
                  </a:cubicBezTo>
                  <a:lnTo>
                    <a:pt x="20896" y="10788"/>
                  </a:lnTo>
                  <a:lnTo>
                    <a:pt x="20896" y="11038"/>
                  </a:lnTo>
                  <a:lnTo>
                    <a:pt x="21312" y="11038"/>
                  </a:lnTo>
                  <a:lnTo>
                    <a:pt x="21312" y="12169"/>
                  </a:lnTo>
                  <a:lnTo>
                    <a:pt x="20824" y="12169"/>
                  </a:lnTo>
                  <a:lnTo>
                    <a:pt x="20824" y="12336"/>
                  </a:lnTo>
                  <a:cubicBezTo>
                    <a:pt x="20824" y="12336"/>
                    <a:pt x="21158" y="12598"/>
                    <a:pt x="21217" y="12836"/>
                  </a:cubicBezTo>
                  <a:cubicBezTo>
                    <a:pt x="21229" y="12907"/>
                    <a:pt x="21193" y="14074"/>
                    <a:pt x="21170" y="15634"/>
                  </a:cubicBezTo>
                  <a:lnTo>
                    <a:pt x="20598" y="15634"/>
                  </a:lnTo>
                  <a:lnTo>
                    <a:pt x="20598" y="16158"/>
                  </a:lnTo>
                  <a:lnTo>
                    <a:pt x="21158" y="16158"/>
                  </a:lnTo>
                  <a:cubicBezTo>
                    <a:pt x="21110" y="17967"/>
                    <a:pt x="21039" y="20206"/>
                    <a:pt x="20979" y="21992"/>
                  </a:cubicBezTo>
                  <a:lnTo>
                    <a:pt x="20467" y="21992"/>
                  </a:lnTo>
                  <a:lnTo>
                    <a:pt x="20467" y="22516"/>
                  </a:lnTo>
                  <a:lnTo>
                    <a:pt x="20955" y="22516"/>
                  </a:lnTo>
                  <a:cubicBezTo>
                    <a:pt x="20943" y="23087"/>
                    <a:pt x="20931" y="23611"/>
                    <a:pt x="20919" y="24040"/>
                  </a:cubicBezTo>
                  <a:lnTo>
                    <a:pt x="20300" y="24040"/>
                  </a:lnTo>
                  <a:cubicBezTo>
                    <a:pt x="20336" y="23921"/>
                    <a:pt x="20360" y="23778"/>
                    <a:pt x="20348" y="23599"/>
                  </a:cubicBezTo>
                  <a:cubicBezTo>
                    <a:pt x="20324" y="22873"/>
                    <a:pt x="19550" y="21896"/>
                    <a:pt x="18848" y="21361"/>
                  </a:cubicBezTo>
                  <a:cubicBezTo>
                    <a:pt x="18157" y="20825"/>
                    <a:pt x="17133" y="20158"/>
                    <a:pt x="17109" y="20146"/>
                  </a:cubicBezTo>
                  <a:cubicBezTo>
                    <a:pt x="17074" y="20158"/>
                    <a:pt x="16050" y="20849"/>
                    <a:pt x="15359" y="21361"/>
                  </a:cubicBezTo>
                  <a:cubicBezTo>
                    <a:pt x="14681" y="21896"/>
                    <a:pt x="13895" y="22873"/>
                    <a:pt x="13859" y="23599"/>
                  </a:cubicBezTo>
                  <a:cubicBezTo>
                    <a:pt x="13859" y="23778"/>
                    <a:pt x="13871" y="23921"/>
                    <a:pt x="13907" y="24040"/>
                  </a:cubicBezTo>
                  <a:lnTo>
                    <a:pt x="13395" y="24040"/>
                  </a:lnTo>
                  <a:cubicBezTo>
                    <a:pt x="13383" y="23409"/>
                    <a:pt x="13359" y="22516"/>
                    <a:pt x="13311" y="21468"/>
                  </a:cubicBezTo>
                  <a:lnTo>
                    <a:pt x="14038" y="21468"/>
                  </a:lnTo>
                  <a:lnTo>
                    <a:pt x="14038" y="20742"/>
                  </a:lnTo>
                  <a:lnTo>
                    <a:pt x="13276" y="20742"/>
                  </a:lnTo>
                  <a:cubicBezTo>
                    <a:pt x="13204" y="18253"/>
                    <a:pt x="13097" y="15146"/>
                    <a:pt x="13026" y="12610"/>
                  </a:cubicBezTo>
                  <a:lnTo>
                    <a:pt x="13847" y="12610"/>
                  </a:lnTo>
                  <a:lnTo>
                    <a:pt x="13847" y="11883"/>
                  </a:lnTo>
                  <a:lnTo>
                    <a:pt x="13014" y="11883"/>
                  </a:lnTo>
                  <a:cubicBezTo>
                    <a:pt x="12954" y="9693"/>
                    <a:pt x="12907" y="8073"/>
                    <a:pt x="12942" y="7978"/>
                  </a:cubicBezTo>
                  <a:cubicBezTo>
                    <a:pt x="13014" y="7633"/>
                    <a:pt x="13514" y="7264"/>
                    <a:pt x="13514" y="7264"/>
                  </a:cubicBezTo>
                  <a:lnTo>
                    <a:pt x="13514" y="7026"/>
                  </a:lnTo>
                  <a:lnTo>
                    <a:pt x="12788" y="7026"/>
                  </a:lnTo>
                  <a:lnTo>
                    <a:pt x="12788" y="5335"/>
                  </a:lnTo>
                  <a:lnTo>
                    <a:pt x="13419" y="5335"/>
                  </a:lnTo>
                  <a:lnTo>
                    <a:pt x="13419" y="4966"/>
                  </a:lnTo>
                  <a:lnTo>
                    <a:pt x="12764" y="4966"/>
                  </a:lnTo>
                  <a:cubicBezTo>
                    <a:pt x="12954" y="4799"/>
                    <a:pt x="13311" y="4442"/>
                    <a:pt x="13264" y="3942"/>
                  </a:cubicBezTo>
                  <a:cubicBezTo>
                    <a:pt x="13216" y="3394"/>
                    <a:pt x="12085" y="2061"/>
                    <a:pt x="11692" y="1608"/>
                  </a:cubicBezTo>
                  <a:lnTo>
                    <a:pt x="11585" y="1"/>
                  </a:lnTo>
                  <a:close/>
                </a:path>
              </a:pathLst>
            </a:custGeom>
            <a:gradFill>
              <a:gsLst>
                <a:gs pos="0">
                  <a:schemeClr val="accent3"/>
                </a:gs>
                <a:gs pos="100000">
                  <a:srgbClr val="7D386F"/>
                </a:gs>
                <a:gs pos="100000">
                  <a:schemeClr val="accent4"/>
                </a:gs>
              </a:gsLst>
              <a:lin ang="540070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3" name="Google Shape;1443;p36"/>
            <p:cNvSpPr/>
            <p:nvPr/>
          </p:nvSpPr>
          <p:spPr>
            <a:xfrm>
              <a:off x="3824639" y="4001037"/>
              <a:ext cx="67354" cy="71244"/>
            </a:xfrm>
            <a:custGeom>
              <a:avLst/>
              <a:gdLst/>
              <a:ahLst/>
              <a:cxnLst/>
              <a:rect l="l" t="t" r="r" b="b"/>
              <a:pathLst>
                <a:path w="1835" h="1941" extrusionOk="0">
                  <a:moveTo>
                    <a:pt x="596" y="0"/>
                  </a:moveTo>
                  <a:lnTo>
                    <a:pt x="596" y="0"/>
                  </a:lnTo>
                  <a:cubicBezTo>
                    <a:pt x="251" y="167"/>
                    <a:pt x="1" y="512"/>
                    <a:pt x="1" y="929"/>
                  </a:cubicBezTo>
                  <a:cubicBezTo>
                    <a:pt x="1" y="1476"/>
                    <a:pt x="453" y="1941"/>
                    <a:pt x="1013" y="1941"/>
                  </a:cubicBezTo>
                  <a:cubicBezTo>
                    <a:pt x="1358" y="1941"/>
                    <a:pt x="1656" y="1774"/>
                    <a:pt x="1835" y="1524"/>
                  </a:cubicBezTo>
                  <a:lnTo>
                    <a:pt x="1835" y="1524"/>
                  </a:lnTo>
                  <a:cubicBezTo>
                    <a:pt x="1715" y="1584"/>
                    <a:pt x="1561" y="1607"/>
                    <a:pt x="1418" y="1607"/>
                  </a:cubicBezTo>
                  <a:cubicBezTo>
                    <a:pt x="870" y="1607"/>
                    <a:pt x="406" y="1167"/>
                    <a:pt x="406" y="595"/>
                  </a:cubicBezTo>
                  <a:cubicBezTo>
                    <a:pt x="406" y="381"/>
                    <a:pt x="477" y="179"/>
                    <a:pt x="59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4" name="Google Shape;1444;p36"/>
            <p:cNvSpPr/>
            <p:nvPr/>
          </p:nvSpPr>
          <p:spPr>
            <a:xfrm>
              <a:off x="5265053" y="4005405"/>
              <a:ext cx="67354" cy="71244"/>
            </a:xfrm>
            <a:custGeom>
              <a:avLst/>
              <a:gdLst/>
              <a:ahLst/>
              <a:cxnLst/>
              <a:rect l="l" t="t" r="r" b="b"/>
              <a:pathLst>
                <a:path w="1835" h="1941" extrusionOk="0">
                  <a:moveTo>
                    <a:pt x="1239" y="0"/>
                  </a:moveTo>
                  <a:lnTo>
                    <a:pt x="1239" y="0"/>
                  </a:lnTo>
                  <a:cubicBezTo>
                    <a:pt x="1358" y="191"/>
                    <a:pt x="1430" y="381"/>
                    <a:pt x="1430" y="595"/>
                  </a:cubicBezTo>
                  <a:cubicBezTo>
                    <a:pt x="1430" y="1167"/>
                    <a:pt x="977" y="1607"/>
                    <a:pt x="418" y="1607"/>
                  </a:cubicBezTo>
                  <a:cubicBezTo>
                    <a:pt x="275" y="1607"/>
                    <a:pt x="120" y="1584"/>
                    <a:pt x="1" y="1524"/>
                  </a:cubicBezTo>
                  <a:lnTo>
                    <a:pt x="1" y="1524"/>
                  </a:lnTo>
                  <a:cubicBezTo>
                    <a:pt x="180" y="1774"/>
                    <a:pt x="477" y="1941"/>
                    <a:pt x="823" y="1941"/>
                  </a:cubicBezTo>
                  <a:cubicBezTo>
                    <a:pt x="1394" y="1941"/>
                    <a:pt x="1835" y="1477"/>
                    <a:pt x="1835" y="929"/>
                  </a:cubicBezTo>
                  <a:cubicBezTo>
                    <a:pt x="1835" y="512"/>
                    <a:pt x="1585" y="167"/>
                    <a:pt x="123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5" name="Google Shape;1445;p36"/>
            <p:cNvSpPr/>
            <p:nvPr/>
          </p:nvSpPr>
          <p:spPr>
            <a:xfrm>
              <a:off x="4211436" y="4294713"/>
              <a:ext cx="45477" cy="48084"/>
            </a:xfrm>
            <a:custGeom>
              <a:avLst/>
              <a:gdLst/>
              <a:ahLst/>
              <a:cxnLst/>
              <a:rect l="l" t="t" r="r" b="b"/>
              <a:pathLst>
                <a:path w="1239" h="1310" extrusionOk="0">
                  <a:moveTo>
                    <a:pt x="833" y="0"/>
                  </a:moveTo>
                  <a:cubicBezTo>
                    <a:pt x="929" y="119"/>
                    <a:pt x="964" y="250"/>
                    <a:pt x="964" y="393"/>
                  </a:cubicBezTo>
                  <a:cubicBezTo>
                    <a:pt x="964" y="786"/>
                    <a:pt x="655" y="1084"/>
                    <a:pt x="286" y="1084"/>
                  </a:cubicBezTo>
                  <a:cubicBezTo>
                    <a:pt x="191" y="1084"/>
                    <a:pt x="83" y="1072"/>
                    <a:pt x="0" y="1024"/>
                  </a:cubicBezTo>
                  <a:lnTo>
                    <a:pt x="0" y="1024"/>
                  </a:lnTo>
                  <a:cubicBezTo>
                    <a:pt x="119" y="1191"/>
                    <a:pt x="333" y="1310"/>
                    <a:pt x="548" y="1310"/>
                  </a:cubicBezTo>
                  <a:cubicBezTo>
                    <a:pt x="941" y="1310"/>
                    <a:pt x="1238" y="988"/>
                    <a:pt x="1238" y="619"/>
                  </a:cubicBezTo>
                  <a:cubicBezTo>
                    <a:pt x="1238" y="333"/>
                    <a:pt x="1072" y="95"/>
                    <a:pt x="83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6" name="Google Shape;1446;p36"/>
            <p:cNvSpPr/>
            <p:nvPr/>
          </p:nvSpPr>
          <p:spPr>
            <a:xfrm>
              <a:off x="4895361" y="4294713"/>
              <a:ext cx="45477" cy="48084"/>
            </a:xfrm>
            <a:custGeom>
              <a:avLst/>
              <a:gdLst/>
              <a:ahLst/>
              <a:cxnLst/>
              <a:rect l="l" t="t" r="r" b="b"/>
              <a:pathLst>
                <a:path w="1239" h="1310" extrusionOk="0">
                  <a:moveTo>
                    <a:pt x="405" y="0"/>
                  </a:moveTo>
                  <a:lnTo>
                    <a:pt x="405" y="0"/>
                  </a:lnTo>
                  <a:cubicBezTo>
                    <a:pt x="167" y="95"/>
                    <a:pt x="0" y="333"/>
                    <a:pt x="0" y="619"/>
                  </a:cubicBezTo>
                  <a:cubicBezTo>
                    <a:pt x="0" y="988"/>
                    <a:pt x="298" y="1310"/>
                    <a:pt x="691" y="1310"/>
                  </a:cubicBezTo>
                  <a:cubicBezTo>
                    <a:pt x="905" y="1310"/>
                    <a:pt x="1119" y="1191"/>
                    <a:pt x="1239" y="1024"/>
                  </a:cubicBezTo>
                  <a:lnTo>
                    <a:pt x="1239" y="1024"/>
                  </a:lnTo>
                  <a:cubicBezTo>
                    <a:pt x="1143" y="1072"/>
                    <a:pt x="1060" y="1084"/>
                    <a:pt x="953" y="1084"/>
                  </a:cubicBezTo>
                  <a:cubicBezTo>
                    <a:pt x="584" y="1084"/>
                    <a:pt x="274" y="786"/>
                    <a:pt x="274" y="393"/>
                  </a:cubicBezTo>
                  <a:cubicBezTo>
                    <a:pt x="274" y="250"/>
                    <a:pt x="310" y="119"/>
                    <a:pt x="40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7" name="Google Shape;1447;p36"/>
            <p:cNvSpPr/>
            <p:nvPr/>
          </p:nvSpPr>
          <p:spPr>
            <a:xfrm>
              <a:off x="4529999" y="4244427"/>
              <a:ext cx="128541" cy="135515"/>
            </a:xfrm>
            <a:custGeom>
              <a:avLst/>
              <a:gdLst/>
              <a:ahLst/>
              <a:cxnLst/>
              <a:rect l="l" t="t" r="r" b="b"/>
              <a:pathLst>
                <a:path w="3502" h="3692" extrusionOk="0">
                  <a:moveTo>
                    <a:pt x="1132" y="1"/>
                  </a:moveTo>
                  <a:lnTo>
                    <a:pt x="1132" y="1"/>
                  </a:lnTo>
                  <a:cubicBezTo>
                    <a:pt x="465" y="299"/>
                    <a:pt x="1" y="965"/>
                    <a:pt x="1" y="1751"/>
                  </a:cubicBezTo>
                  <a:cubicBezTo>
                    <a:pt x="1" y="2823"/>
                    <a:pt x="858" y="3692"/>
                    <a:pt x="1929" y="3692"/>
                  </a:cubicBezTo>
                  <a:cubicBezTo>
                    <a:pt x="2572" y="3692"/>
                    <a:pt x="3144" y="3370"/>
                    <a:pt x="3501" y="2882"/>
                  </a:cubicBezTo>
                  <a:lnTo>
                    <a:pt x="3501" y="2882"/>
                  </a:lnTo>
                  <a:cubicBezTo>
                    <a:pt x="3263" y="2989"/>
                    <a:pt x="2977" y="3049"/>
                    <a:pt x="2691" y="3049"/>
                  </a:cubicBezTo>
                  <a:cubicBezTo>
                    <a:pt x="1620" y="3049"/>
                    <a:pt x="763" y="2180"/>
                    <a:pt x="763" y="1132"/>
                  </a:cubicBezTo>
                  <a:cubicBezTo>
                    <a:pt x="763" y="715"/>
                    <a:pt x="894" y="322"/>
                    <a:pt x="11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4" name="Google Shape;126;p26">
            <a:extLst>
              <a:ext uri="{FF2B5EF4-FFF2-40B4-BE49-F238E27FC236}">
                <a16:creationId xmlns:a16="http://schemas.microsoft.com/office/drawing/2014/main" id="{FE066B60-2A75-43F9-9B1C-CA9FD929D9F3}"/>
              </a:ext>
            </a:extLst>
          </p:cNvPr>
          <p:cNvSpPr txBox="1">
            <a:spLocks/>
          </p:cNvSpPr>
          <p:nvPr/>
        </p:nvSpPr>
        <p:spPr>
          <a:xfrm>
            <a:off x="1757098" y="240145"/>
            <a:ext cx="6028246" cy="825286"/>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5200"/>
              <a:buFont typeface="Berkshire Swash"/>
              <a:buNone/>
              <a:defRPr sz="6000" b="0" i="0" u="none" strike="noStrike" cap="none">
                <a:solidFill>
                  <a:srgbClr val="FFFFFF"/>
                </a:solidFill>
                <a:latin typeface="Berkshire Swash"/>
                <a:ea typeface="Berkshire Swash"/>
                <a:cs typeface="Berkshire Swash"/>
                <a:sym typeface="Berkshire Swash"/>
              </a:defRPr>
            </a:lvl1pPr>
            <a:lvl2pPr marR="0" lvl="1"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2pPr>
            <a:lvl3pPr marR="0" lvl="2"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3pPr>
            <a:lvl4pPr marR="0" lvl="3"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4pPr>
            <a:lvl5pPr marR="0" lvl="4"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5pPr>
            <a:lvl6pPr marR="0" lvl="5"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6pPr>
            <a:lvl7pPr marR="0" lvl="6"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7pPr>
            <a:lvl8pPr marR="0" lvl="7"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8pPr>
            <a:lvl9pPr marR="0" lvl="8"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9pPr>
          </a:lstStyle>
          <a:p>
            <a:pPr marL="0" marR="0" lvl="0" indent="0" algn="ctr" defTabSz="914400" rtl="0" eaLnBrk="1" fontAlgn="auto" latinLnBrk="0" hangingPunct="1">
              <a:lnSpc>
                <a:spcPct val="100000"/>
              </a:lnSpc>
              <a:spcBef>
                <a:spcPts val="0"/>
              </a:spcBef>
              <a:spcAft>
                <a:spcPts val="0"/>
              </a:spcAft>
              <a:buClr>
                <a:srgbClr val="FFFFFF"/>
              </a:buClr>
              <a:buSzPts val="5200"/>
              <a:buFont typeface="Berkshire Swash"/>
              <a:buNone/>
              <a:tabLst/>
              <a:defRPr/>
            </a:pPr>
            <a:r>
              <a:rPr kumimoji="0" lang="ar-SA" sz="3800" b="0" i="0" u="none" strike="noStrike" kern="0" cap="none" spc="0" normalizeH="0" baseline="0" noProof="0" dirty="0">
                <a:ln>
                  <a:noFill/>
                </a:ln>
                <a:solidFill>
                  <a:srgbClr val="FFF7F1">
                    <a:lumMod val="90000"/>
                  </a:srgbClr>
                </a:solidFill>
                <a:effectLst>
                  <a:glow rad="88900">
                    <a:srgbClr val="FFF7F1">
                      <a:lumMod val="25000"/>
                    </a:srgbClr>
                  </a:glow>
                </a:effectLst>
                <a:uLnTx/>
                <a:uFillTx/>
                <a:latin typeface="Questv1" panose="01000500000000020006" pitchFamily="50" charset="-78"/>
                <a:cs typeface="Questv1" panose="01000500000000020006" pitchFamily="50" charset="-78"/>
                <a:sym typeface="Berkshire Swash"/>
              </a:rPr>
              <a:t>مكتبة التفسير وعلوم القرآن</a:t>
            </a:r>
            <a:endParaRPr kumimoji="0" lang="en-US" sz="3800" b="0" i="0" u="none" strike="noStrike" kern="0" cap="none" spc="0" normalizeH="0" baseline="0" noProof="0" dirty="0">
              <a:ln>
                <a:noFill/>
              </a:ln>
              <a:solidFill>
                <a:srgbClr val="FFF7F1">
                  <a:lumMod val="90000"/>
                </a:srgbClr>
              </a:solidFill>
              <a:effectLst>
                <a:glow rad="88900">
                  <a:srgbClr val="FFF7F1">
                    <a:lumMod val="25000"/>
                  </a:srgbClr>
                </a:glow>
              </a:effectLst>
              <a:uLnTx/>
              <a:uFillTx/>
              <a:latin typeface="Questv1" panose="01000500000000020006" pitchFamily="50" charset="-78"/>
              <a:cs typeface="Questv1" panose="01000500000000020006" pitchFamily="50" charset="-78"/>
              <a:sym typeface="Berkshire Swash"/>
            </a:endParaRPr>
          </a:p>
        </p:txBody>
      </p:sp>
      <p:grpSp>
        <p:nvGrpSpPr>
          <p:cNvPr id="43" name="Google Shape;1437;p36">
            <a:extLst>
              <a:ext uri="{FF2B5EF4-FFF2-40B4-BE49-F238E27FC236}">
                <a16:creationId xmlns:a16="http://schemas.microsoft.com/office/drawing/2014/main" id="{35FA222C-260C-4C6F-A4FF-676A1F6ADAE6}"/>
              </a:ext>
            </a:extLst>
          </p:cNvPr>
          <p:cNvGrpSpPr/>
          <p:nvPr/>
        </p:nvGrpSpPr>
        <p:grpSpPr>
          <a:xfrm>
            <a:off x="7913065" y="104779"/>
            <a:ext cx="1105166" cy="1061552"/>
            <a:chOff x="6535925" y="-2669850"/>
            <a:chExt cx="558125" cy="536100"/>
          </a:xfrm>
        </p:grpSpPr>
        <p:sp>
          <p:nvSpPr>
            <p:cNvPr id="55" name="Google Shape;1438;p36">
              <a:extLst>
                <a:ext uri="{FF2B5EF4-FFF2-40B4-BE49-F238E27FC236}">
                  <a16:creationId xmlns:a16="http://schemas.microsoft.com/office/drawing/2014/main" id="{3D3C5429-ED37-45B5-A6EE-BEC71A168149}"/>
                </a:ext>
              </a:extLst>
            </p:cNvPr>
            <p:cNvSpPr/>
            <p:nvPr/>
          </p:nvSpPr>
          <p:spPr>
            <a:xfrm>
              <a:off x="6868700" y="-2505750"/>
              <a:ext cx="109575" cy="101900"/>
            </a:xfrm>
            <a:custGeom>
              <a:avLst/>
              <a:gdLst/>
              <a:ahLst/>
              <a:cxnLst/>
              <a:rect l="l" t="t" r="r" b="b"/>
              <a:pathLst>
                <a:path w="4383" h="4076" extrusionOk="0">
                  <a:moveTo>
                    <a:pt x="2203" y="0"/>
                  </a:moveTo>
                  <a:cubicBezTo>
                    <a:pt x="2168" y="0"/>
                    <a:pt x="2126" y="15"/>
                    <a:pt x="2084" y="45"/>
                  </a:cubicBezTo>
                  <a:lnTo>
                    <a:pt x="1489" y="1247"/>
                  </a:lnTo>
                  <a:cubicBezTo>
                    <a:pt x="1489" y="1283"/>
                    <a:pt x="1465" y="1295"/>
                    <a:pt x="1429" y="1295"/>
                  </a:cubicBezTo>
                  <a:lnTo>
                    <a:pt x="96" y="1485"/>
                  </a:lnTo>
                  <a:cubicBezTo>
                    <a:pt x="13" y="1509"/>
                    <a:pt x="1" y="1593"/>
                    <a:pt x="48" y="1640"/>
                  </a:cubicBezTo>
                  <a:lnTo>
                    <a:pt x="1013" y="2581"/>
                  </a:lnTo>
                  <a:cubicBezTo>
                    <a:pt x="1048" y="2593"/>
                    <a:pt x="1048" y="2617"/>
                    <a:pt x="1048" y="2652"/>
                  </a:cubicBezTo>
                  <a:lnTo>
                    <a:pt x="822" y="3974"/>
                  </a:lnTo>
                  <a:cubicBezTo>
                    <a:pt x="822" y="4033"/>
                    <a:pt x="871" y="4075"/>
                    <a:pt x="921" y="4075"/>
                  </a:cubicBezTo>
                  <a:cubicBezTo>
                    <a:pt x="932" y="4075"/>
                    <a:pt x="943" y="4073"/>
                    <a:pt x="953" y="4069"/>
                  </a:cubicBezTo>
                  <a:lnTo>
                    <a:pt x="2144" y="3438"/>
                  </a:lnTo>
                  <a:cubicBezTo>
                    <a:pt x="2156" y="3432"/>
                    <a:pt x="2168" y="3429"/>
                    <a:pt x="2181" y="3429"/>
                  </a:cubicBezTo>
                  <a:cubicBezTo>
                    <a:pt x="2194" y="3429"/>
                    <a:pt x="2209" y="3432"/>
                    <a:pt x="2227" y="3438"/>
                  </a:cubicBezTo>
                  <a:lnTo>
                    <a:pt x="3418" y="4069"/>
                  </a:lnTo>
                  <a:cubicBezTo>
                    <a:pt x="3430" y="4073"/>
                    <a:pt x="3443" y="4075"/>
                    <a:pt x="3455" y="4075"/>
                  </a:cubicBezTo>
                  <a:cubicBezTo>
                    <a:pt x="3512" y="4075"/>
                    <a:pt x="3559" y="4033"/>
                    <a:pt x="3549" y="3974"/>
                  </a:cubicBezTo>
                  <a:lnTo>
                    <a:pt x="3322" y="2652"/>
                  </a:lnTo>
                  <a:cubicBezTo>
                    <a:pt x="3322" y="2617"/>
                    <a:pt x="3334" y="2593"/>
                    <a:pt x="3358" y="2581"/>
                  </a:cubicBezTo>
                  <a:lnTo>
                    <a:pt x="4323" y="1640"/>
                  </a:lnTo>
                  <a:cubicBezTo>
                    <a:pt x="4382" y="1593"/>
                    <a:pt x="4346" y="1509"/>
                    <a:pt x="4275" y="1485"/>
                  </a:cubicBezTo>
                  <a:lnTo>
                    <a:pt x="2941" y="1295"/>
                  </a:lnTo>
                  <a:cubicBezTo>
                    <a:pt x="2918" y="1295"/>
                    <a:pt x="2894" y="1283"/>
                    <a:pt x="2882" y="1247"/>
                  </a:cubicBezTo>
                  <a:lnTo>
                    <a:pt x="2287" y="45"/>
                  </a:lnTo>
                  <a:cubicBezTo>
                    <a:pt x="2269" y="15"/>
                    <a:pt x="2239" y="0"/>
                    <a:pt x="2203" y="0"/>
                  </a:cubicBezTo>
                  <a:close/>
                </a:path>
              </a:pathLst>
            </a:custGeom>
            <a:gradFill>
              <a:gsLst>
                <a:gs pos="0">
                  <a:srgbClr val="E69138"/>
                </a:gs>
                <a:gs pos="50000">
                  <a:srgbClr val="FFF2CC"/>
                </a:gs>
                <a:gs pos="100000">
                  <a:srgbClr val="E69138"/>
                </a:gs>
              </a:gsLst>
              <a:lin ang="2700006"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439;p36">
              <a:extLst>
                <a:ext uri="{FF2B5EF4-FFF2-40B4-BE49-F238E27FC236}">
                  <a16:creationId xmlns:a16="http://schemas.microsoft.com/office/drawing/2014/main" id="{BDA13AB0-F992-463C-A816-1C760B3C759D}"/>
                </a:ext>
              </a:extLst>
            </p:cNvPr>
            <p:cNvSpPr/>
            <p:nvPr/>
          </p:nvSpPr>
          <p:spPr>
            <a:xfrm>
              <a:off x="6572525" y="-2669850"/>
              <a:ext cx="521525" cy="536100"/>
            </a:xfrm>
            <a:custGeom>
              <a:avLst/>
              <a:gdLst/>
              <a:ahLst/>
              <a:cxnLst/>
              <a:rect l="l" t="t" r="r" b="b"/>
              <a:pathLst>
                <a:path w="20861" h="21444" extrusionOk="0">
                  <a:moveTo>
                    <a:pt x="8204" y="1"/>
                  </a:moveTo>
                  <a:lnTo>
                    <a:pt x="8204" y="1"/>
                  </a:lnTo>
                  <a:cubicBezTo>
                    <a:pt x="3489" y="1191"/>
                    <a:pt x="1" y="5466"/>
                    <a:pt x="1" y="10550"/>
                  </a:cubicBezTo>
                  <a:cubicBezTo>
                    <a:pt x="1" y="16562"/>
                    <a:pt x="4882" y="21444"/>
                    <a:pt x="10895" y="21444"/>
                  </a:cubicBezTo>
                  <a:cubicBezTo>
                    <a:pt x="15336" y="21444"/>
                    <a:pt x="19158" y="18789"/>
                    <a:pt x="20861" y="14979"/>
                  </a:cubicBezTo>
                  <a:lnTo>
                    <a:pt x="20861" y="14979"/>
                  </a:lnTo>
                  <a:cubicBezTo>
                    <a:pt x="19289" y="16027"/>
                    <a:pt x="17146" y="16979"/>
                    <a:pt x="15110" y="16979"/>
                  </a:cubicBezTo>
                  <a:cubicBezTo>
                    <a:pt x="9669" y="16979"/>
                    <a:pt x="4990" y="12455"/>
                    <a:pt x="4990" y="7014"/>
                  </a:cubicBezTo>
                  <a:cubicBezTo>
                    <a:pt x="4990" y="4394"/>
                    <a:pt x="6526" y="1775"/>
                    <a:pt x="8204" y="1"/>
                  </a:cubicBezTo>
                  <a:close/>
                </a:path>
              </a:pathLst>
            </a:custGeom>
            <a:gradFill>
              <a:gsLst>
                <a:gs pos="0">
                  <a:srgbClr val="E69138"/>
                </a:gs>
                <a:gs pos="50000">
                  <a:srgbClr val="FFF2CC"/>
                </a:gs>
                <a:gs pos="100000">
                  <a:srgbClr val="E69138"/>
                </a:gs>
              </a:gsLst>
              <a:lin ang="2700006"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440;p36">
              <a:extLst>
                <a:ext uri="{FF2B5EF4-FFF2-40B4-BE49-F238E27FC236}">
                  <a16:creationId xmlns:a16="http://schemas.microsoft.com/office/drawing/2014/main" id="{ED36222E-E060-4324-BC28-7E4F942D0FD4}"/>
                </a:ext>
              </a:extLst>
            </p:cNvPr>
            <p:cNvSpPr/>
            <p:nvPr/>
          </p:nvSpPr>
          <p:spPr>
            <a:xfrm>
              <a:off x="6535925" y="-2669850"/>
              <a:ext cx="558125" cy="469825"/>
            </a:xfrm>
            <a:custGeom>
              <a:avLst/>
              <a:gdLst/>
              <a:ahLst/>
              <a:cxnLst/>
              <a:rect l="l" t="t" r="r" b="b"/>
              <a:pathLst>
                <a:path w="22325" h="18793" extrusionOk="0">
                  <a:moveTo>
                    <a:pt x="9668" y="1"/>
                  </a:moveTo>
                  <a:lnTo>
                    <a:pt x="9668" y="1"/>
                  </a:lnTo>
                  <a:cubicBezTo>
                    <a:pt x="9667" y="1"/>
                    <a:pt x="1" y="6109"/>
                    <a:pt x="6585" y="15229"/>
                  </a:cubicBezTo>
                  <a:cubicBezTo>
                    <a:pt x="7896" y="17034"/>
                    <a:pt x="11307" y="18793"/>
                    <a:pt x="14854" y="18793"/>
                  </a:cubicBezTo>
                  <a:cubicBezTo>
                    <a:pt x="17554" y="18793"/>
                    <a:pt x="20333" y="17773"/>
                    <a:pt x="22325" y="14979"/>
                  </a:cubicBezTo>
                  <a:lnTo>
                    <a:pt x="22325" y="14979"/>
                  </a:lnTo>
                  <a:cubicBezTo>
                    <a:pt x="20753" y="16027"/>
                    <a:pt x="18872" y="16646"/>
                    <a:pt x="16824" y="16658"/>
                  </a:cubicBezTo>
                  <a:cubicBezTo>
                    <a:pt x="11383" y="16658"/>
                    <a:pt x="6966" y="12240"/>
                    <a:pt x="6966" y="6787"/>
                  </a:cubicBezTo>
                  <a:cubicBezTo>
                    <a:pt x="6966" y="4156"/>
                    <a:pt x="7990" y="1775"/>
                    <a:pt x="9668" y="1"/>
                  </a:cubicBezTo>
                  <a:close/>
                </a:path>
              </a:pathLst>
            </a:custGeom>
            <a:gradFill>
              <a:gsLst>
                <a:gs pos="0">
                  <a:srgbClr val="E69138"/>
                </a:gs>
                <a:gs pos="50000">
                  <a:srgbClr val="F9CB9C"/>
                </a:gs>
                <a:gs pos="100000">
                  <a:srgbClr val="E69138"/>
                </a:gs>
              </a:gsLst>
              <a:lin ang="2700006"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1" name="Google Shape;1437;p36">
            <a:extLst>
              <a:ext uri="{FF2B5EF4-FFF2-40B4-BE49-F238E27FC236}">
                <a16:creationId xmlns:a16="http://schemas.microsoft.com/office/drawing/2014/main" id="{460D292C-77BA-4F27-BD03-9183C899B0CD}"/>
              </a:ext>
            </a:extLst>
          </p:cNvPr>
          <p:cNvGrpSpPr/>
          <p:nvPr/>
        </p:nvGrpSpPr>
        <p:grpSpPr>
          <a:xfrm>
            <a:off x="303428" y="97885"/>
            <a:ext cx="1105166" cy="1061552"/>
            <a:chOff x="6535925" y="-2669850"/>
            <a:chExt cx="558125" cy="536100"/>
          </a:xfrm>
        </p:grpSpPr>
        <p:sp>
          <p:nvSpPr>
            <p:cNvPr id="62" name="Google Shape;1438;p36">
              <a:extLst>
                <a:ext uri="{FF2B5EF4-FFF2-40B4-BE49-F238E27FC236}">
                  <a16:creationId xmlns:a16="http://schemas.microsoft.com/office/drawing/2014/main" id="{FD6477B6-5B26-44C9-AC19-A5F3BFB4BD12}"/>
                </a:ext>
              </a:extLst>
            </p:cNvPr>
            <p:cNvSpPr/>
            <p:nvPr/>
          </p:nvSpPr>
          <p:spPr>
            <a:xfrm>
              <a:off x="6868700" y="-2505750"/>
              <a:ext cx="109575" cy="101900"/>
            </a:xfrm>
            <a:custGeom>
              <a:avLst/>
              <a:gdLst/>
              <a:ahLst/>
              <a:cxnLst/>
              <a:rect l="l" t="t" r="r" b="b"/>
              <a:pathLst>
                <a:path w="4383" h="4076" extrusionOk="0">
                  <a:moveTo>
                    <a:pt x="2203" y="0"/>
                  </a:moveTo>
                  <a:cubicBezTo>
                    <a:pt x="2168" y="0"/>
                    <a:pt x="2126" y="15"/>
                    <a:pt x="2084" y="45"/>
                  </a:cubicBezTo>
                  <a:lnTo>
                    <a:pt x="1489" y="1247"/>
                  </a:lnTo>
                  <a:cubicBezTo>
                    <a:pt x="1489" y="1283"/>
                    <a:pt x="1465" y="1295"/>
                    <a:pt x="1429" y="1295"/>
                  </a:cubicBezTo>
                  <a:lnTo>
                    <a:pt x="96" y="1485"/>
                  </a:lnTo>
                  <a:cubicBezTo>
                    <a:pt x="13" y="1509"/>
                    <a:pt x="1" y="1593"/>
                    <a:pt x="48" y="1640"/>
                  </a:cubicBezTo>
                  <a:lnTo>
                    <a:pt x="1013" y="2581"/>
                  </a:lnTo>
                  <a:cubicBezTo>
                    <a:pt x="1048" y="2593"/>
                    <a:pt x="1048" y="2617"/>
                    <a:pt x="1048" y="2652"/>
                  </a:cubicBezTo>
                  <a:lnTo>
                    <a:pt x="822" y="3974"/>
                  </a:lnTo>
                  <a:cubicBezTo>
                    <a:pt x="822" y="4033"/>
                    <a:pt x="871" y="4075"/>
                    <a:pt x="921" y="4075"/>
                  </a:cubicBezTo>
                  <a:cubicBezTo>
                    <a:pt x="932" y="4075"/>
                    <a:pt x="943" y="4073"/>
                    <a:pt x="953" y="4069"/>
                  </a:cubicBezTo>
                  <a:lnTo>
                    <a:pt x="2144" y="3438"/>
                  </a:lnTo>
                  <a:cubicBezTo>
                    <a:pt x="2156" y="3432"/>
                    <a:pt x="2168" y="3429"/>
                    <a:pt x="2181" y="3429"/>
                  </a:cubicBezTo>
                  <a:cubicBezTo>
                    <a:pt x="2194" y="3429"/>
                    <a:pt x="2209" y="3432"/>
                    <a:pt x="2227" y="3438"/>
                  </a:cubicBezTo>
                  <a:lnTo>
                    <a:pt x="3418" y="4069"/>
                  </a:lnTo>
                  <a:cubicBezTo>
                    <a:pt x="3430" y="4073"/>
                    <a:pt x="3443" y="4075"/>
                    <a:pt x="3455" y="4075"/>
                  </a:cubicBezTo>
                  <a:cubicBezTo>
                    <a:pt x="3512" y="4075"/>
                    <a:pt x="3559" y="4033"/>
                    <a:pt x="3549" y="3974"/>
                  </a:cubicBezTo>
                  <a:lnTo>
                    <a:pt x="3322" y="2652"/>
                  </a:lnTo>
                  <a:cubicBezTo>
                    <a:pt x="3322" y="2617"/>
                    <a:pt x="3334" y="2593"/>
                    <a:pt x="3358" y="2581"/>
                  </a:cubicBezTo>
                  <a:lnTo>
                    <a:pt x="4323" y="1640"/>
                  </a:lnTo>
                  <a:cubicBezTo>
                    <a:pt x="4382" y="1593"/>
                    <a:pt x="4346" y="1509"/>
                    <a:pt x="4275" y="1485"/>
                  </a:cubicBezTo>
                  <a:lnTo>
                    <a:pt x="2941" y="1295"/>
                  </a:lnTo>
                  <a:cubicBezTo>
                    <a:pt x="2918" y="1295"/>
                    <a:pt x="2894" y="1283"/>
                    <a:pt x="2882" y="1247"/>
                  </a:cubicBezTo>
                  <a:lnTo>
                    <a:pt x="2287" y="45"/>
                  </a:lnTo>
                  <a:cubicBezTo>
                    <a:pt x="2269" y="15"/>
                    <a:pt x="2239" y="0"/>
                    <a:pt x="2203" y="0"/>
                  </a:cubicBezTo>
                  <a:close/>
                </a:path>
              </a:pathLst>
            </a:custGeom>
            <a:gradFill>
              <a:gsLst>
                <a:gs pos="0">
                  <a:srgbClr val="E69138"/>
                </a:gs>
                <a:gs pos="50000">
                  <a:srgbClr val="FFF2CC"/>
                </a:gs>
                <a:gs pos="100000">
                  <a:srgbClr val="E69138"/>
                </a:gs>
              </a:gsLst>
              <a:lin ang="2700006"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1439;p36">
              <a:extLst>
                <a:ext uri="{FF2B5EF4-FFF2-40B4-BE49-F238E27FC236}">
                  <a16:creationId xmlns:a16="http://schemas.microsoft.com/office/drawing/2014/main" id="{FD896054-929A-49C3-9D0D-0F2D6633944B}"/>
                </a:ext>
              </a:extLst>
            </p:cNvPr>
            <p:cNvSpPr/>
            <p:nvPr/>
          </p:nvSpPr>
          <p:spPr>
            <a:xfrm>
              <a:off x="6572525" y="-2669850"/>
              <a:ext cx="521525" cy="536100"/>
            </a:xfrm>
            <a:custGeom>
              <a:avLst/>
              <a:gdLst/>
              <a:ahLst/>
              <a:cxnLst/>
              <a:rect l="l" t="t" r="r" b="b"/>
              <a:pathLst>
                <a:path w="20861" h="21444" extrusionOk="0">
                  <a:moveTo>
                    <a:pt x="8204" y="1"/>
                  </a:moveTo>
                  <a:lnTo>
                    <a:pt x="8204" y="1"/>
                  </a:lnTo>
                  <a:cubicBezTo>
                    <a:pt x="3489" y="1191"/>
                    <a:pt x="1" y="5466"/>
                    <a:pt x="1" y="10550"/>
                  </a:cubicBezTo>
                  <a:cubicBezTo>
                    <a:pt x="1" y="16562"/>
                    <a:pt x="4882" y="21444"/>
                    <a:pt x="10895" y="21444"/>
                  </a:cubicBezTo>
                  <a:cubicBezTo>
                    <a:pt x="15336" y="21444"/>
                    <a:pt x="19158" y="18789"/>
                    <a:pt x="20861" y="14979"/>
                  </a:cubicBezTo>
                  <a:lnTo>
                    <a:pt x="20861" y="14979"/>
                  </a:lnTo>
                  <a:cubicBezTo>
                    <a:pt x="19289" y="16027"/>
                    <a:pt x="17146" y="16979"/>
                    <a:pt x="15110" y="16979"/>
                  </a:cubicBezTo>
                  <a:cubicBezTo>
                    <a:pt x="9669" y="16979"/>
                    <a:pt x="4990" y="12455"/>
                    <a:pt x="4990" y="7014"/>
                  </a:cubicBezTo>
                  <a:cubicBezTo>
                    <a:pt x="4990" y="4394"/>
                    <a:pt x="6526" y="1775"/>
                    <a:pt x="8204" y="1"/>
                  </a:cubicBezTo>
                  <a:close/>
                </a:path>
              </a:pathLst>
            </a:custGeom>
            <a:gradFill>
              <a:gsLst>
                <a:gs pos="0">
                  <a:srgbClr val="E69138"/>
                </a:gs>
                <a:gs pos="50000">
                  <a:srgbClr val="FFF2CC"/>
                </a:gs>
                <a:gs pos="100000">
                  <a:srgbClr val="E69138"/>
                </a:gs>
              </a:gsLst>
              <a:lin ang="2700006"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1440;p36">
              <a:extLst>
                <a:ext uri="{FF2B5EF4-FFF2-40B4-BE49-F238E27FC236}">
                  <a16:creationId xmlns:a16="http://schemas.microsoft.com/office/drawing/2014/main" id="{8F1C128F-1611-4B5A-A28B-1E1504887A06}"/>
                </a:ext>
              </a:extLst>
            </p:cNvPr>
            <p:cNvSpPr/>
            <p:nvPr/>
          </p:nvSpPr>
          <p:spPr>
            <a:xfrm>
              <a:off x="6535925" y="-2669850"/>
              <a:ext cx="558125" cy="469825"/>
            </a:xfrm>
            <a:custGeom>
              <a:avLst/>
              <a:gdLst/>
              <a:ahLst/>
              <a:cxnLst/>
              <a:rect l="l" t="t" r="r" b="b"/>
              <a:pathLst>
                <a:path w="22325" h="18793" extrusionOk="0">
                  <a:moveTo>
                    <a:pt x="9668" y="1"/>
                  </a:moveTo>
                  <a:lnTo>
                    <a:pt x="9668" y="1"/>
                  </a:lnTo>
                  <a:cubicBezTo>
                    <a:pt x="9667" y="1"/>
                    <a:pt x="1" y="6109"/>
                    <a:pt x="6585" y="15229"/>
                  </a:cubicBezTo>
                  <a:cubicBezTo>
                    <a:pt x="7896" y="17034"/>
                    <a:pt x="11307" y="18793"/>
                    <a:pt x="14854" y="18793"/>
                  </a:cubicBezTo>
                  <a:cubicBezTo>
                    <a:pt x="17554" y="18793"/>
                    <a:pt x="20333" y="17773"/>
                    <a:pt x="22325" y="14979"/>
                  </a:cubicBezTo>
                  <a:lnTo>
                    <a:pt x="22325" y="14979"/>
                  </a:lnTo>
                  <a:cubicBezTo>
                    <a:pt x="20753" y="16027"/>
                    <a:pt x="18872" y="16646"/>
                    <a:pt x="16824" y="16658"/>
                  </a:cubicBezTo>
                  <a:cubicBezTo>
                    <a:pt x="11383" y="16658"/>
                    <a:pt x="6966" y="12240"/>
                    <a:pt x="6966" y="6787"/>
                  </a:cubicBezTo>
                  <a:cubicBezTo>
                    <a:pt x="6966" y="4156"/>
                    <a:pt x="7990" y="1775"/>
                    <a:pt x="9668" y="1"/>
                  </a:cubicBezTo>
                  <a:close/>
                </a:path>
              </a:pathLst>
            </a:custGeom>
            <a:gradFill>
              <a:gsLst>
                <a:gs pos="0">
                  <a:srgbClr val="E69138"/>
                </a:gs>
                <a:gs pos="50000">
                  <a:srgbClr val="F9CB9C"/>
                </a:gs>
                <a:gs pos="100000">
                  <a:srgbClr val="E69138"/>
                </a:gs>
              </a:gsLst>
              <a:lin ang="2700006"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5" name="مربع نص 64">
            <a:extLst>
              <a:ext uri="{FF2B5EF4-FFF2-40B4-BE49-F238E27FC236}">
                <a16:creationId xmlns:a16="http://schemas.microsoft.com/office/drawing/2014/main" id="{9C278D61-5980-482F-9726-F627B81F629F}"/>
              </a:ext>
            </a:extLst>
          </p:cNvPr>
          <p:cNvSpPr txBox="1"/>
          <p:nvPr/>
        </p:nvSpPr>
        <p:spPr>
          <a:xfrm>
            <a:off x="7727" y="1317738"/>
            <a:ext cx="9159454" cy="487506"/>
          </a:xfrm>
          <a:prstGeom prst="rect">
            <a:avLst/>
          </a:prstGeom>
          <a:noFill/>
        </p:spPr>
        <p:txBody>
          <a:bodyPr wrap="square">
            <a:spAutoFit/>
          </a:bodyPr>
          <a:lstStyle/>
          <a:p>
            <a:pPr marL="0" marR="0" lvl="0" indent="0" algn="r" defTabSz="914400" rtl="1" eaLnBrk="1" fontAlgn="auto" latinLnBrk="0" hangingPunct="1">
              <a:lnSpc>
                <a:spcPct val="107000"/>
              </a:lnSpc>
              <a:spcBef>
                <a:spcPts val="0"/>
              </a:spcBef>
              <a:spcAft>
                <a:spcPts val="800"/>
              </a:spcAft>
              <a:buClr>
                <a:srgbClr val="000000"/>
              </a:buClr>
              <a:buSzTx/>
              <a:buFont typeface="Arial"/>
              <a:buNone/>
              <a:tabLst/>
              <a:defRPr/>
            </a:pPr>
            <a:r>
              <a:rPr kumimoji="0" lang="ar-SA" sz="2400" b="0" i="0" u="none" strike="noStrike" kern="0" cap="none" spc="0" normalizeH="0" baseline="0" noProof="0" dirty="0">
                <a:ln>
                  <a:noFill/>
                </a:ln>
                <a:solidFill>
                  <a:srgbClr val="FFBC89"/>
                </a:solidFill>
                <a:effectLst>
                  <a:glow rad="101600">
                    <a:srgbClr val="602900"/>
                  </a:glow>
                </a:effectLst>
                <a:uLnTx/>
                <a:uFillTx/>
                <a:latin typeface="Hacen Algeria Hd" panose="02000500000000000000" pitchFamily="2" charset="-78"/>
                <a:cs typeface="Hacen Algeria Hd" panose="02000500000000000000" pitchFamily="2" charset="-78"/>
                <a:sym typeface="Arial"/>
              </a:rPr>
              <a:t>وهناك مجموعة من التطبيقات وتضم :</a:t>
            </a:r>
            <a:endParaRPr kumimoji="0" lang="en-US" sz="2400" b="0" i="0" u="none" strike="noStrike" kern="0" cap="none" spc="0" normalizeH="0" baseline="0" noProof="0" dirty="0">
              <a:ln>
                <a:noFill/>
              </a:ln>
              <a:solidFill>
                <a:srgbClr val="FFBC89"/>
              </a:solidFill>
              <a:effectLst>
                <a:glow rad="101600">
                  <a:srgbClr val="602900"/>
                </a:glow>
              </a:effectLst>
              <a:uLnTx/>
              <a:uFillTx/>
              <a:latin typeface="Hacen Algeria Hd" panose="02000500000000000000" pitchFamily="2" charset="-78"/>
              <a:cs typeface="Hacen Algeria Hd" panose="02000500000000000000" pitchFamily="2" charset="-78"/>
              <a:sym typeface="Arial"/>
            </a:endParaRPr>
          </a:p>
        </p:txBody>
      </p:sp>
      <p:pic>
        <p:nvPicPr>
          <p:cNvPr id="68" name="صورة 67" descr="صورة تحتوي على نص&#10;&#10;تم إنشاء الوصف تلقائياً">
            <a:extLst>
              <a:ext uri="{FF2B5EF4-FFF2-40B4-BE49-F238E27FC236}">
                <a16:creationId xmlns:a16="http://schemas.microsoft.com/office/drawing/2014/main" id="{C1CEA4E8-D1BB-4D9F-8980-3C4F8E30A7F9}"/>
              </a:ext>
            </a:extLst>
          </p:cNvPr>
          <p:cNvPicPr>
            <a:picLocks noChangeAspect="1"/>
          </p:cNvPicPr>
          <p:nvPr/>
        </p:nvPicPr>
        <p:blipFill>
          <a:blip r:embed="rId3"/>
          <a:stretch>
            <a:fillRect/>
          </a:stretch>
        </p:blipFill>
        <p:spPr>
          <a:xfrm>
            <a:off x="7711079" y="4298716"/>
            <a:ext cx="1403187" cy="829155"/>
          </a:xfrm>
          <a:prstGeom prst="rect">
            <a:avLst/>
          </a:prstGeom>
          <a:effectLst/>
        </p:spPr>
      </p:pic>
      <p:sp>
        <p:nvSpPr>
          <p:cNvPr id="32" name="مربع نص 31">
            <a:extLst>
              <a:ext uri="{FF2B5EF4-FFF2-40B4-BE49-F238E27FC236}">
                <a16:creationId xmlns:a16="http://schemas.microsoft.com/office/drawing/2014/main" id="{7E8481AF-C7B9-4B4B-94F4-C010C1152828}"/>
              </a:ext>
            </a:extLst>
          </p:cNvPr>
          <p:cNvSpPr txBox="1"/>
          <p:nvPr/>
        </p:nvSpPr>
        <p:spPr>
          <a:xfrm>
            <a:off x="-9293" y="2729054"/>
            <a:ext cx="9159454" cy="419346"/>
          </a:xfrm>
          <a:prstGeom prst="rect">
            <a:avLst/>
          </a:prstGeom>
          <a:noFill/>
        </p:spPr>
        <p:txBody>
          <a:bodyPr wrap="square">
            <a:spAutoFit/>
          </a:bodyPr>
          <a:lstStyle/>
          <a:p>
            <a:pPr lvl="0" algn="r" rtl="1">
              <a:lnSpc>
                <a:spcPct val="80000"/>
              </a:lnSpc>
              <a:spcAft>
                <a:spcPts val="800"/>
              </a:spcAft>
            </a:pPr>
            <a:r>
              <a:rPr kumimoji="0" lang="ar-SA" sz="2500" b="0" i="0" u="none" strike="noStrike" kern="0" cap="none" spc="0" normalizeH="0" baseline="0" noProof="0" dirty="0">
                <a:ln>
                  <a:noFill/>
                </a:ln>
                <a:solidFill>
                  <a:srgbClr val="FFAE71"/>
                </a:solidFill>
                <a:effectLst>
                  <a:glow rad="88900">
                    <a:srgbClr val="602900"/>
                  </a:glow>
                </a:effectLst>
                <a:uLnTx/>
                <a:uFillTx/>
                <a:latin typeface="Hacen Casablanca" panose="02000000000000000000" pitchFamily="2" charset="-78"/>
                <a:cs typeface="Hacen Casablanca" panose="02000000000000000000" pitchFamily="2" charset="-78"/>
                <a:sym typeface="Arial"/>
              </a:rPr>
              <a:t>3-</a:t>
            </a:r>
            <a:r>
              <a:rPr kumimoji="0" lang="ar-SA" sz="2500" b="0" i="0" u="none" strike="noStrike" kern="0" cap="none" spc="0" normalizeH="0" noProof="0" dirty="0">
                <a:ln>
                  <a:noFill/>
                </a:ln>
                <a:solidFill>
                  <a:srgbClr val="FFCFAB"/>
                </a:solidFill>
                <a:effectLst>
                  <a:glow rad="88900">
                    <a:srgbClr val="602900"/>
                  </a:glow>
                </a:effectLst>
                <a:uLnTx/>
                <a:uFillTx/>
                <a:latin typeface="Hacen Casablanca" panose="02000000000000000000" pitchFamily="2" charset="-78"/>
                <a:cs typeface="Hacen Casablanca" panose="02000000000000000000" pitchFamily="2" charset="-78"/>
                <a:sym typeface="Arial"/>
              </a:rPr>
              <a:t> </a:t>
            </a:r>
            <a:r>
              <a:rPr lang="ar-SA" sz="2500" dirty="0">
                <a:solidFill>
                  <a:srgbClr val="FFCFAB"/>
                </a:solidFill>
                <a:effectLst>
                  <a:glow rad="88900">
                    <a:srgbClr val="602900"/>
                  </a:glow>
                </a:effectLst>
                <a:latin typeface="Hacen Casablanca" panose="02000000000000000000" pitchFamily="2" charset="-78"/>
                <a:cs typeface="Hacen Casablanca" panose="02000000000000000000" pitchFamily="2" charset="-78"/>
              </a:rPr>
              <a:t>كتب غريب القرآن: (أي الكتب التي تشرح معاني الألفاظ الغريبة في القرآن).</a:t>
            </a:r>
            <a:endParaRPr kumimoji="0" lang="ar-SA" sz="2500" b="0" i="0" u="none" strike="noStrike" kern="0" cap="none" spc="0" normalizeH="0" baseline="0" noProof="0" dirty="0">
              <a:ln>
                <a:noFill/>
              </a:ln>
              <a:solidFill>
                <a:srgbClr val="FFCFAB"/>
              </a:solidFill>
              <a:effectLst>
                <a:glow rad="88900">
                  <a:srgbClr val="602900"/>
                </a:glow>
              </a:effectLst>
              <a:uLnTx/>
              <a:uFillTx/>
              <a:latin typeface="Hacen Casablanca" panose="02000000000000000000" pitchFamily="2" charset="-78"/>
              <a:cs typeface="Hacen Casablanca" panose="02000000000000000000" pitchFamily="2" charset="-78"/>
              <a:sym typeface="Arial"/>
            </a:endParaRPr>
          </a:p>
        </p:txBody>
      </p:sp>
      <p:sp>
        <p:nvSpPr>
          <p:cNvPr id="33" name="مربع نص 32">
            <a:extLst>
              <a:ext uri="{FF2B5EF4-FFF2-40B4-BE49-F238E27FC236}">
                <a16:creationId xmlns:a16="http://schemas.microsoft.com/office/drawing/2014/main" id="{706BABD0-9117-441D-AE32-00B1FDC34AF1}"/>
              </a:ext>
            </a:extLst>
          </p:cNvPr>
          <p:cNvSpPr txBox="1"/>
          <p:nvPr/>
        </p:nvSpPr>
        <p:spPr>
          <a:xfrm>
            <a:off x="8803" y="3144213"/>
            <a:ext cx="9159454" cy="861774"/>
          </a:xfrm>
          <a:prstGeom prst="rect">
            <a:avLst/>
          </a:prstGeom>
          <a:noFill/>
        </p:spPr>
        <p:txBody>
          <a:bodyPr wrap="square">
            <a:spAutoFit/>
          </a:bodyPr>
          <a:lstStyle/>
          <a:p>
            <a:pPr lvl="0" algn="r" rtl="1">
              <a:spcAft>
                <a:spcPts val="800"/>
              </a:spcAft>
            </a:pPr>
            <a:r>
              <a:rPr lang="ar-SA" sz="2500" dirty="0">
                <a:solidFill>
                  <a:srgbClr val="FFAE71"/>
                </a:solidFill>
                <a:effectLst>
                  <a:glow rad="88900">
                    <a:srgbClr val="602900"/>
                  </a:glow>
                </a:effectLst>
                <a:latin typeface="Hacen Casablanca" panose="02000000000000000000" pitchFamily="2" charset="-78"/>
                <a:cs typeface="Hacen Casablanca" panose="02000000000000000000" pitchFamily="2" charset="-78"/>
              </a:rPr>
              <a:t>4-</a:t>
            </a:r>
            <a:r>
              <a:rPr lang="ar-SA" sz="2500" dirty="0">
                <a:solidFill>
                  <a:srgbClr val="FFCFAB"/>
                </a:solidFill>
                <a:effectLst>
                  <a:glow rad="88900">
                    <a:srgbClr val="602900"/>
                  </a:glow>
                </a:effectLst>
                <a:latin typeface="Hacen Casablanca" panose="02000000000000000000" pitchFamily="2" charset="-78"/>
                <a:cs typeface="Hacen Casablanca" panose="02000000000000000000" pitchFamily="2" charset="-78"/>
              </a:rPr>
              <a:t> كتب علوم القرآن: (أي الكتب التي تتناول موضوعات علوم القرآن: مثل: المكي والمدني وأسباب النزول وجمع القرآن... إلخ).</a:t>
            </a:r>
            <a:endParaRPr kumimoji="0" lang="ar-SA" sz="2500" b="0" i="0" u="none" strike="noStrike" kern="0" cap="none" spc="0" normalizeH="0" baseline="0" noProof="0" dirty="0">
              <a:ln>
                <a:noFill/>
              </a:ln>
              <a:solidFill>
                <a:srgbClr val="FFCFAB"/>
              </a:solidFill>
              <a:effectLst>
                <a:glow rad="88900">
                  <a:srgbClr val="602900"/>
                </a:glow>
              </a:effectLst>
              <a:uLnTx/>
              <a:uFillTx/>
              <a:latin typeface="Hacen Casablanca" panose="02000000000000000000" pitchFamily="2" charset="-78"/>
              <a:cs typeface="Hacen Casablanca" panose="02000000000000000000" pitchFamily="2" charset="-78"/>
              <a:sym typeface="Arial"/>
            </a:endParaRPr>
          </a:p>
        </p:txBody>
      </p:sp>
      <p:sp>
        <p:nvSpPr>
          <p:cNvPr id="38" name="مربع نص 37">
            <a:extLst>
              <a:ext uri="{FF2B5EF4-FFF2-40B4-BE49-F238E27FC236}">
                <a16:creationId xmlns:a16="http://schemas.microsoft.com/office/drawing/2014/main" id="{04E20A96-58E0-43B5-A9C0-32A9B6F970F1}"/>
              </a:ext>
            </a:extLst>
          </p:cNvPr>
          <p:cNvSpPr txBox="1"/>
          <p:nvPr/>
        </p:nvSpPr>
        <p:spPr>
          <a:xfrm>
            <a:off x="289144" y="2230220"/>
            <a:ext cx="8878037" cy="477054"/>
          </a:xfrm>
          <a:prstGeom prst="rect">
            <a:avLst/>
          </a:prstGeom>
          <a:noFill/>
        </p:spPr>
        <p:txBody>
          <a:bodyPr wrap="square">
            <a:spAutoFit/>
          </a:bodyPr>
          <a:lstStyle/>
          <a:p>
            <a:pPr lvl="0" algn="r" rtl="1">
              <a:spcAft>
                <a:spcPts val="800"/>
              </a:spcAft>
            </a:pPr>
            <a:r>
              <a:rPr lang="ar-SA" sz="2500" dirty="0">
                <a:solidFill>
                  <a:srgbClr val="FFAE71"/>
                </a:solidFill>
                <a:effectLst>
                  <a:glow rad="88900">
                    <a:srgbClr val="602900"/>
                  </a:glow>
                </a:effectLst>
                <a:latin typeface="Hacen Casablanca" panose="02000000000000000000" pitchFamily="2" charset="-78"/>
                <a:cs typeface="Hacen Casablanca" panose="02000000000000000000" pitchFamily="2" charset="-78"/>
              </a:rPr>
              <a:t>2-</a:t>
            </a:r>
            <a:r>
              <a:rPr lang="ar-SA" sz="2500" dirty="0">
                <a:solidFill>
                  <a:srgbClr val="FFCFAB"/>
                </a:solidFill>
                <a:effectLst>
                  <a:glow rad="88900">
                    <a:srgbClr val="602900"/>
                  </a:glow>
                </a:effectLst>
                <a:latin typeface="Hacen Casablanca" panose="02000000000000000000" pitchFamily="2" charset="-78"/>
                <a:cs typeface="Hacen Casablanca" panose="02000000000000000000" pitchFamily="2" charset="-78"/>
              </a:rPr>
              <a:t> كتب أحكام القرآن: (أي الكتب التي تتناول الأحكام الفقهية في القرآن).</a:t>
            </a:r>
            <a:endParaRPr kumimoji="0" lang="ar-SA" sz="2500" b="0" i="0" u="none" strike="noStrike" kern="0" cap="none" spc="0" normalizeH="0" baseline="0" noProof="0" dirty="0">
              <a:ln>
                <a:noFill/>
              </a:ln>
              <a:solidFill>
                <a:srgbClr val="FFCFAB"/>
              </a:solidFill>
              <a:effectLst>
                <a:glow rad="88900">
                  <a:srgbClr val="602900"/>
                </a:glow>
              </a:effectLst>
              <a:uLnTx/>
              <a:uFillTx/>
              <a:latin typeface="Hacen Casablanca" panose="02000000000000000000" pitchFamily="2" charset="-78"/>
              <a:cs typeface="Hacen Casablanca" panose="02000000000000000000" pitchFamily="2" charset="-78"/>
              <a:sym typeface="Arial"/>
            </a:endParaRPr>
          </a:p>
        </p:txBody>
      </p:sp>
      <p:sp>
        <p:nvSpPr>
          <p:cNvPr id="39" name="مربع نص 38">
            <a:extLst>
              <a:ext uri="{FF2B5EF4-FFF2-40B4-BE49-F238E27FC236}">
                <a16:creationId xmlns:a16="http://schemas.microsoft.com/office/drawing/2014/main" id="{8CD1C106-E4A6-41D9-9794-E8E42DADFA7F}"/>
              </a:ext>
            </a:extLst>
          </p:cNvPr>
          <p:cNvSpPr txBox="1"/>
          <p:nvPr/>
        </p:nvSpPr>
        <p:spPr>
          <a:xfrm>
            <a:off x="4504805" y="1876782"/>
            <a:ext cx="4662376" cy="419346"/>
          </a:xfrm>
          <a:prstGeom prst="rect">
            <a:avLst/>
          </a:prstGeom>
          <a:noFill/>
        </p:spPr>
        <p:txBody>
          <a:bodyPr wrap="square">
            <a:spAutoFit/>
          </a:bodyPr>
          <a:lstStyle/>
          <a:p>
            <a:pPr lvl="0" algn="r" rtl="1">
              <a:lnSpc>
                <a:spcPct val="80000"/>
              </a:lnSpc>
              <a:spcAft>
                <a:spcPts val="800"/>
              </a:spcAft>
            </a:pPr>
            <a:r>
              <a:rPr lang="ar-SA" sz="2500" dirty="0">
                <a:solidFill>
                  <a:srgbClr val="FFAE71"/>
                </a:solidFill>
                <a:effectLst>
                  <a:glow rad="88900">
                    <a:srgbClr val="602900"/>
                  </a:glow>
                </a:effectLst>
                <a:latin typeface="Hacen Casablanca" panose="02000000000000000000" pitchFamily="2" charset="-78"/>
                <a:cs typeface="Hacen Casablanca" panose="02000000000000000000" pitchFamily="2" charset="-78"/>
              </a:rPr>
              <a:t>1-</a:t>
            </a:r>
            <a:r>
              <a:rPr lang="ar-SA" sz="2500" dirty="0">
                <a:solidFill>
                  <a:srgbClr val="FFCFAB"/>
                </a:solidFill>
                <a:effectLst>
                  <a:glow rad="88900">
                    <a:srgbClr val="602900"/>
                  </a:glow>
                </a:effectLst>
                <a:latin typeface="Hacen Casablanca" panose="02000000000000000000" pitchFamily="2" charset="-78"/>
                <a:cs typeface="Hacen Casablanca" panose="02000000000000000000" pitchFamily="2" charset="-78"/>
              </a:rPr>
              <a:t> كتب التفسير.</a:t>
            </a:r>
            <a:endParaRPr kumimoji="0" lang="ar-SA" sz="2500" b="0" i="0" u="none" strike="noStrike" kern="0" cap="none" spc="0" normalizeH="0" baseline="0" noProof="0" dirty="0">
              <a:ln>
                <a:noFill/>
              </a:ln>
              <a:solidFill>
                <a:srgbClr val="FFCFAB"/>
              </a:solidFill>
              <a:effectLst>
                <a:glow rad="88900">
                  <a:srgbClr val="602900"/>
                </a:glow>
              </a:effectLst>
              <a:uLnTx/>
              <a:uFillTx/>
              <a:latin typeface="Hacen Casablanca" panose="02000000000000000000" pitchFamily="2" charset="-78"/>
              <a:cs typeface="Hacen Casablanca" panose="02000000000000000000" pitchFamily="2" charset="-78"/>
              <a:sym typeface="Arial"/>
            </a:endParaRPr>
          </a:p>
        </p:txBody>
      </p:sp>
    </p:spTree>
    <p:extLst>
      <p:ext uri="{BB962C8B-B14F-4D97-AF65-F5344CB8AC3E}">
        <p14:creationId xmlns:p14="http://schemas.microsoft.com/office/powerpoint/2010/main" val="2692877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18"/>
                                        </p:tgtEl>
                                        <p:attrNameLst>
                                          <p:attrName>style.visibility</p:attrName>
                                        </p:attrNameLst>
                                      </p:cBhvr>
                                      <p:to>
                                        <p:strVal val="visible"/>
                                      </p:to>
                                    </p:set>
                                    <p:animEffect transition="in" filter="barn(inVertical)">
                                      <p:cBhvr>
                                        <p:cTn id="7" dur="1000"/>
                                        <p:tgtEl>
                                          <p:spTgt spid="141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barn(inVertical)">
                                      <p:cBhvr>
                                        <p:cTn id="10" dur="10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fade">
                                      <p:cBhvr>
                                        <p:cTn id="15" dur="1000"/>
                                        <p:tgtEl>
                                          <p:spTgt spid="65"/>
                                        </p:tgtEl>
                                      </p:cBhvr>
                                    </p:animEffect>
                                    <p:anim calcmode="lin" valueType="num">
                                      <p:cBhvr>
                                        <p:cTn id="16" dur="1000" fill="hold"/>
                                        <p:tgtEl>
                                          <p:spTgt spid="65"/>
                                        </p:tgtEl>
                                        <p:attrNameLst>
                                          <p:attrName>ppt_x</p:attrName>
                                        </p:attrNameLst>
                                      </p:cBhvr>
                                      <p:tavLst>
                                        <p:tav tm="0">
                                          <p:val>
                                            <p:strVal val="#ppt_x"/>
                                          </p:val>
                                        </p:tav>
                                        <p:tav tm="100000">
                                          <p:val>
                                            <p:strVal val="#ppt_x"/>
                                          </p:val>
                                        </p:tav>
                                      </p:tavLst>
                                    </p:anim>
                                    <p:anim calcmode="lin" valueType="num">
                                      <p:cBhvr>
                                        <p:cTn id="17"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iterate type="wd">
                                    <p:tmPct val="20000"/>
                                  </p:iterate>
                                  <p:childTnLst>
                                    <p:set>
                                      <p:cBhvr>
                                        <p:cTn id="21" dur="1" fill="hold">
                                          <p:stCondLst>
                                            <p:cond delay="0"/>
                                          </p:stCondLst>
                                        </p:cTn>
                                        <p:tgtEl>
                                          <p:spTgt spid="39"/>
                                        </p:tgtEl>
                                        <p:attrNameLst>
                                          <p:attrName>style.visibility</p:attrName>
                                        </p:attrNameLst>
                                      </p:cBhvr>
                                      <p:to>
                                        <p:strVal val="visible"/>
                                      </p:to>
                                    </p:set>
                                    <p:animEffect transition="in" filter="dissolve">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iterate type="wd">
                                    <p:tmPct val="20000"/>
                                  </p:iterate>
                                  <p:childTnLst>
                                    <p:set>
                                      <p:cBhvr>
                                        <p:cTn id="26" dur="1" fill="hold">
                                          <p:stCondLst>
                                            <p:cond delay="0"/>
                                          </p:stCondLst>
                                        </p:cTn>
                                        <p:tgtEl>
                                          <p:spTgt spid="38"/>
                                        </p:tgtEl>
                                        <p:attrNameLst>
                                          <p:attrName>style.visibility</p:attrName>
                                        </p:attrNameLst>
                                      </p:cBhvr>
                                      <p:to>
                                        <p:strVal val="visible"/>
                                      </p:to>
                                    </p:set>
                                    <p:animEffect transition="in" filter="dissolve">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iterate type="wd">
                                    <p:tmPct val="20000"/>
                                  </p:iterate>
                                  <p:childTnLst>
                                    <p:set>
                                      <p:cBhvr>
                                        <p:cTn id="31" dur="1" fill="hold">
                                          <p:stCondLst>
                                            <p:cond delay="0"/>
                                          </p:stCondLst>
                                        </p:cTn>
                                        <p:tgtEl>
                                          <p:spTgt spid="32"/>
                                        </p:tgtEl>
                                        <p:attrNameLst>
                                          <p:attrName>style.visibility</p:attrName>
                                        </p:attrNameLst>
                                      </p:cBhvr>
                                      <p:to>
                                        <p:strVal val="visible"/>
                                      </p:to>
                                    </p:set>
                                    <p:animEffect transition="in" filter="dissolve">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iterate type="wd">
                                    <p:tmPct val="20000"/>
                                  </p:iterate>
                                  <p:childTnLst>
                                    <p:set>
                                      <p:cBhvr>
                                        <p:cTn id="36" dur="1" fill="hold">
                                          <p:stCondLst>
                                            <p:cond delay="0"/>
                                          </p:stCondLst>
                                        </p:cTn>
                                        <p:tgtEl>
                                          <p:spTgt spid="33"/>
                                        </p:tgtEl>
                                        <p:attrNameLst>
                                          <p:attrName>style.visibility</p:attrName>
                                        </p:attrNameLst>
                                      </p:cBhvr>
                                      <p:to>
                                        <p:strVal val="visible"/>
                                      </p:to>
                                    </p:set>
                                    <p:animEffect transition="in" filter="dissolve">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65" grpId="0"/>
      <p:bldP spid="32" grpId="0"/>
      <p:bldP spid="33"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7"/>
        <p:cNvGrpSpPr/>
        <p:nvPr/>
      </p:nvGrpSpPr>
      <p:grpSpPr>
        <a:xfrm>
          <a:off x="0" y="0"/>
          <a:ext cx="0" cy="0"/>
          <a:chOff x="0" y="0"/>
          <a:chExt cx="0" cy="0"/>
        </a:xfrm>
      </p:grpSpPr>
      <p:sp>
        <p:nvSpPr>
          <p:cNvPr id="1431" name="Google Shape;1431;p36"/>
          <p:cNvSpPr/>
          <p:nvPr/>
        </p:nvSpPr>
        <p:spPr>
          <a:xfrm>
            <a:off x="2800888" y="4291225"/>
            <a:ext cx="158100" cy="158100"/>
          </a:xfrm>
          <a:prstGeom prst="star4">
            <a:avLst>
              <a:gd name="adj" fmla="val 22470"/>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2" name="Google Shape;1432;p36"/>
          <p:cNvSpPr/>
          <p:nvPr/>
        </p:nvSpPr>
        <p:spPr>
          <a:xfrm>
            <a:off x="2261138" y="4604100"/>
            <a:ext cx="158100" cy="158100"/>
          </a:xfrm>
          <a:prstGeom prst="star4">
            <a:avLst>
              <a:gd name="adj" fmla="val 22470"/>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3" name="Google Shape;1433;p36"/>
          <p:cNvSpPr/>
          <p:nvPr/>
        </p:nvSpPr>
        <p:spPr>
          <a:xfrm>
            <a:off x="5952963" y="4402350"/>
            <a:ext cx="158100" cy="158100"/>
          </a:xfrm>
          <a:prstGeom prst="star4">
            <a:avLst>
              <a:gd name="adj" fmla="val 22470"/>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4" name="Google Shape;1434;p36"/>
          <p:cNvSpPr/>
          <p:nvPr/>
        </p:nvSpPr>
        <p:spPr>
          <a:xfrm>
            <a:off x="7865913" y="4179450"/>
            <a:ext cx="158100" cy="158100"/>
          </a:xfrm>
          <a:prstGeom prst="star4">
            <a:avLst>
              <a:gd name="adj" fmla="val 22470"/>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5" name="Google Shape;1435;p36"/>
          <p:cNvSpPr/>
          <p:nvPr/>
        </p:nvSpPr>
        <p:spPr>
          <a:xfrm>
            <a:off x="6773963" y="4664300"/>
            <a:ext cx="158100" cy="158100"/>
          </a:xfrm>
          <a:prstGeom prst="star4">
            <a:avLst>
              <a:gd name="adj" fmla="val 22470"/>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6" name="Google Shape;1436;p36"/>
          <p:cNvSpPr/>
          <p:nvPr/>
        </p:nvSpPr>
        <p:spPr>
          <a:xfrm>
            <a:off x="896213" y="4402350"/>
            <a:ext cx="158100" cy="158100"/>
          </a:xfrm>
          <a:prstGeom prst="star4">
            <a:avLst>
              <a:gd name="adj" fmla="val 22470"/>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441" name="Google Shape;1441;p36"/>
          <p:cNvGrpSpPr/>
          <p:nvPr/>
        </p:nvGrpSpPr>
        <p:grpSpPr>
          <a:xfrm>
            <a:off x="3356076" y="3921721"/>
            <a:ext cx="2431847" cy="1259703"/>
            <a:chOff x="3427418" y="4001037"/>
            <a:chExt cx="2304413" cy="1141966"/>
          </a:xfrm>
        </p:grpSpPr>
        <p:sp>
          <p:nvSpPr>
            <p:cNvPr id="1442" name="Google Shape;1442;p36"/>
            <p:cNvSpPr/>
            <p:nvPr/>
          </p:nvSpPr>
          <p:spPr>
            <a:xfrm>
              <a:off x="3427418" y="4066996"/>
              <a:ext cx="2304413" cy="1076007"/>
            </a:xfrm>
            <a:custGeom>
              <a:avLst/>
              <a:gdLst/>
              <a:ahLst/>
              <a:cxnLst/>
              <a:rect l="l" t="t" r="r" b="b"/>
              <a:pathLst>
                <a:path w="62782" h="29315" extrusionOk="0">
                  <a:moveTo>
                    <a:pt x="11514" y="1"/>
                  </a:moveTo>
                  <a:lnTo>
                    <a:pt x="11406" y="1608"/>
                  </a:lnTo>
                  <a:cubicBezTo>
                    <a:pt x="11002" y="2061"/>
                    <a:pt x="9870" y="3394"/>
                    <a:pt x="9823" y="3942"/>
                  </a:cubicBezTo>
                  <a:cubicBezTo>
                    <a:pt x="9787" y="4442"/>
                    <a:pt x="10144" y="4799"/>
                    <a:pt x="10335" y="4966"/>
                  </a:cubicBezTo>
                  <a:lnTo>
                    <a:pt x="9680" y="4966"/>
                  </a:lnTo>
                  <a:lnTo>
                    <a:pt x="9680" y="5335"/>
                  </a:lnTo>
                  <a:lnTo>
                    <a:pt x="10275" y="5335"/>
                  </a:lnTo>
                  <a:lnTo>
                    <a:pt x="10275" y="7026"/>
                  </a:lnTo>
                  <a:lnTo>
                    <a:pt x="9466" y="7026"/>
                  </a:lnTo>
                  <a:lnTo>
                    <a:pt x="9466" y="7264"/>
                  </a:lnTo>
                  <a:cubicBezTo>
                    <a:pt x="9466" y="7264"/>
                    <a:pt x="9966" y="7633"/>
                    <a:pt x="10049" y="7978"/>
                  </a:cubicBezTo>
                  <a:cubicBezTo>
                    <a:pt x="10085" y="8073"/>
                    <a:pt x="10037" y="9681"/>
                    <a:pt x="9978" y="11883"/>
                  </a:cubicBezTo>
                  <a:lnTo>
                    <a:pt x="9263" y="11883"/>
                  </a:lnTo>
                  <a:lnTo>
                    <a:pt x="9263" y="12610"/>
                  </a:lnTo>
                  <a:lnTo>
                    <a:pt x="9966" y="12610"/>
                  </a:lnTo>
                  <a:cubicBezTo>
                    <a:pt x="9882" y="15146"/>
                    <a:pt x="9787" y="18253"/>
                    <a:pt x="9704" y="20742"/>
                  </a:cubicBezTo>
                  <a:lnTo>
                    <a:pt x="9013" y="20742"/>
                  </a:lnTo>
                  <a:lnTo>
                    <a:pt x="9013" y="21468"/>
                  </a:lnTo>
                  <a:lnTo>
                    <a:pt x="9680" y="21468"/>
                  </a:lnTo>
                  <a:cubicBezTo>
                    <a:pt x="9644" y="22516"/>
                    <a:pt x="9620" y="23409"/>
                    <a:pt x="9585" y="24040"/>
                  </a:cubicBezTo>
                  <a:lnTo>
                    <a:pt x="8620" y="24040"/>
                  </a:lnTo>
                  <a:lnTo>
                    <a:pt x="8620" y="26278"/>
                  </a:lnTo>
                  <a:lnTo>
                    <a:pt x="7382" y="26278"/>
                  </a:lnTo>
                  <a:lnTo>
                    <a:pt x="7382" y="26230"/>
                  </a:lnTo>
                  <a:cubicBezTo>
                    <a:pt x="7382" y="26230"/>
                    <a:pt x="7894" y="25992"/>
                    <a:pt x="7858" y="25099"/>
                  </a:cubicBezTo>
                  <a:cubicBezTo>
                    <a:pt x="7835" y="24206"/>
                    <a:pt x="6882" y="23051"/>
                    <a:pt x="6049" y="22408"/>
                  </a:cubicBezTo>
                  <a:cubicBezTo>
                    <a:pt x="5227" y="21766"/>
                    <a:pt x="3965" y="20944"/>
                    <a:pt x="3953" y="20920"/>
                  </a:cubicBezTo>
                  <a:cubicBezTo>
                    <a:pt x="3917" y="20932"/>
                    <a:pt x="2667" y="21754"/>
                    <a:pt x="1846" y="22408"/>
                  </a:cubicBezTo>
                  <a:cubicBezTo>
                    <a:pt x="1012" y="23063"/>
                    <a:pt x="60" y="24218"/>
                    <a:pt x="36" y="25099"/>
                  </a:cubicBezTo>
                  <a:cubicBezTo>
                    <a:pt x="0" y="25992"/>
                    <a:pt x="512" y="26230"/>
                    <a:pt x="512" y="26230"/>
                  </a:cubicBezTo>
                  <a:lnTo>
                    <a:pt x="512" y="26278"/>
                  </a:lnTo>
                  <a:lnTo>
                    <a:pt x="36" y="26278"/>
                  </a:lnTo>
                  <a:lnTo>
                    <a:pt x="36" y="29314"/>
                  </a:lnTo>
                  <a:lnTo>
                    <a:pt x="62782" y="29314"/>
                  </a:lnTo>
                  <a:lnTo>
                    <a:pt x="62782" y="26278"/>
                  </a:lnTo>
                  <a:lnTo>
                    <a:pt x="62258" y="26278"/>
                  </a:lnTo>
                  <a:lnTo>
                    <a:pt x="62258" y="26254"/>
                  </a:lnTo>
                  <a:cubicBezTo>
                    <a:pt x="62258" y="26254"/>
                    <a:pt x="62770" y="26004"/>
                    <a:pt x="62734" y="25111"/>
                  </a:cubicBezTo>
                  <a:cubicBezTo>
                    <a:pt x="62710" y="24218"/>
                    <a:pt x="61758" y="23063"/>
                    <a:pt x="60924" y="22420"/>
                  </a:cubicBezTo>
                  <a:cubicBezTo>
                    <a:pt x="60103" y="21789"/>
                    <a:pt x="58841" y="20968"/>
                    <a:pt x="58817" y="20932"/>
                  </a:cubicBezTo>
                  <a:cubicBezTo>
                    <a:pt x="58793" y="20944"/>
                    <a:pt x="57543" y="21766"/>
                    <a:pt x="56722" y="22420"/>
                  </a:cubicBezTo>
                  <a:cubicBezTo>
                    <a:pt x="55888" y="23075"/>
                    <a:pt x="54936" y="24242"/>
                    <a:pt x="54912" y="25111"/>
                  </a:cubicBezTo>
                  <a:cubicBezTo>
                    <a:pt x="54876" y="26004"/>
                    <a:pt x="55388" y="26254"/>
                    <a:pt x="55388" y="26254"/>
                  </a:cubicBezTo>
                  <a:lnTo>
                    <a:pt x="55388" y="26290"/>
                  </a:lnTo>
                  <a:lnTo>
                    <a:pt x="54281" y="26290"/>
                  </a:lnTo>
                  <a:lnTo>
                    <a:pt x="54281" y="24063"/>
                  </a:lnTo>
                  <a:lnTo>
                    <a:pt x="53197" y="24063"/>
                  </a:lnTo>
                  <a:cubicBezTo>
                    <a:pt x="53185" y="23420"/>
                    <a:pt x="53150" y="22528"/>
                    <a:pt x="53102" y="21492"/>
                  </a:cubicBezTo>
                  <a:lnTo>
                    <a:pt x="53781" y="21492"/>
                  </a:lnTo>
                  <a:lnTo>
                    <a:pt x="53781" y="20753"/>
                  </a:lnTo>
                  <a:lnTo>
                    <a:pt x="53078" y="20753"/>
                  </a:lnTo>
                  <a:cubicBezTo>
                    <a:pt x="53007" y="18265"/>
                    <a:pt x="52900" y="15158"/>
                    <a:pt x="52828" y="12633"/>
                  </a:cubicBezTo>
                  <a:lnTo>
                    <a:pt x="53519" y="12633"/>
                  </a:lnTo>
                  <a:lnTo>
                    <a:pt x="53519" y="11907"/>
                  </a:lnTo>
                  <a:lnTo>
                    <a:pt x="52804" y="11907"/>
                  </a:lnTo>
                  <a:cubicBezTo>
                    <a:pt x="52745" y="9716"/>
                    <a:pt x="52709" y="8097"/>
                    <a:pt x="52733" y="7990"/>
                  </a:cubicBezTo>
                  <a:cubicBezTo>
                    <a:pt x="52804" y="7645"/>
                    <a:pt x="53316" y="7276"/>
                    <a:pt x="53316" y="7276"/>
                  </a:cubicBezTo>
                  <a:lnTo>
                    <a:pt x="53316" y="7038"/>
                  </a:lnTo>
                  <a:lnTo>
                    <a:pt x="52507" y="7038"/>
                  </a:lnTo>
                  <a:lnTo>
                    <a:pt x="52507" y="5359"/>
                  </a:lnTo>
                  <a:lnTo>
                    <a:pt x="53102" y="5359"/>
                  </a:lnTo>
                  <a:lnTo>
                    <a:pt x="53102" y="4978"/>
                  </a:lnTo>
                  <a:lnTo>
                    <a:pt x="52447" y="4978"/>
                  </a:lnTo>
                  <a:cubicBezTo>
                    <a:pt x="52650" y="4823"/>
                    <a:pt x="53007" y="4466"/>
                    <a:pt x="52959" y="3954"/>
                  </a:cubicBezTo>
                  <a:cubicBezTo>
                    <a:pt x="52912" y="3406"/>
                    <a:pt x="51780" y="2085"/>
                    <a:pt x="51376" y="1620"/>
                  </a:cubicBezTo>
                  <a:lnTo>
                    <a:pt x="51280" y="13"/>
                  </a:lnTo>
                  <a:lnTo>
                    <a:pt x="51197" y="13"/>
                  </a:lnTo>
                  <a:lnTo>
                    <a:pt x="51102" y="1620"/>
                  </a:lnTo>
                  <a:cubicBezTo>
                    <a:pt x="50697" y="2085"/>
                    <a:pt x="49566" y="3406"/>
                    <a:pt x="49518" y="3954"/>
                  </a:cubicBezTo>
                  <a:cubicBezTo>
                    <a:pt x="49471" y="4466"/>
                    <a:pt x="49828" y="4823"/>
                    <a:pt x="50030" y="4978"/>
                  </a:cubicBezTo>
                  <a:lnTo>
                    <a:pt x="49375" y="4978"/>
                  </a:lnTo>
                  <a:lnTo>
                    <a:pt x="49375" y="5359"/>
                  </a:lnTo>
                  <a:lnTo>
                    <a:pt x="49995" y="5359"/>
                  </a:lnTo>
                  <a:lnTo>
                    <a:pt x="49995" y="7038"/>
                  </a:lnTo>
                  <a:lnTo>
                    <a:pt x="49268" y="7038"/>
                  </a:lnTo>
                  <a:lnTo>
                    <a:pt x="49268" y="7276"/>
                  </a:lnTo>
                  <a:cubicBezTo>
                    <a:pt x="49268" y="7276"/>
                    <a:pt x="49756" y="7645"/>
                    <a:pt x="49852" y="7990"/>
                  </a:cubicBezTo>
                  <a:cubicBezTo>
                    <a:pt x="49875" y="8097"/>
                    <a:pt x="49828" y="9705"/>
                    <a:pt x="49768" y="11907"/>
                  </a:cubicBezTo>
                  <a:lnTo>
                    <a:pt x="48935" y="11907"/>
                  </a:lnTo>
                  <a:lnTo>
                    <a:pt x="48935" y="12633"/>
                  </a:lnTo>
                  <a:lnTo>
                    <a:pt x="49756" y="12633"/>
                  </a:lnTo>
                  <a:cubicBezTo>
                    <a:pt x="49685" y="15158"/>
                    <a:pt x="49578" y="18265"/>
                    <a:pt x="49506" y="20753"/>
                  </a:cubicBezTo>
                  <a:lnTo>
                    <a:pt x="48744" y="20753"/>
                  </a:lnTo>
                  <a:lnTo>
                    <a:pt x="48744" y="21492"/>
                  </a:lnTo>
                  <a:lnTo>
                    <a:pt x="49471" y="21492"/>
                  </a:lnTo>
                  <a:cubicBezTo>
                    <a:pt x="49447" y="22528"/>
                    <a:pt x="49411" y="23420"/>
                    <a:pt x="49387" y="24063"/>
                  </a:cubicBezTo>
                  <a:lnTo>
                    <a:pt x="48875" y="24063"/>
                  </a:lnTo>
                  <a:cubicBezTo>
                    <a:pt x="48911" y="23944"/>
                    <a:pt x="48935" y="23790"/>
                    <a:pt x="48923" y="23611"/>
                  </a:cubicBezTo>
                  <a:cubicBezTo>
                    <a:pt x="48899" y="22885"/>
                    <a:pt x="48125" y="21920"/>
                    <a:pt x="47423" y="21385"/>
                  </a:cubicBezTo>
                  <a:cubicBezTo>
                    <a:pt x="46732" y="20849"/>
                    <a:pt x="45708" y="20170"/>
                    <a:pt x="45684" y="20158"/>
                  </a:cubicBezTo>
                  <a:cubicBezTo>
                    <a:pt x="45649" y="20170"/>
                    <a:pt x="44625" y="20861"/>
                    <a:pt x="43934" y="21385"/>
                  </a:cubicBezTo>
                  <a:cubicBezTo>
                    <a:pt x="43256" y="21920"/>
                    <a:pt x="42470" y="22885"/>
                    <a:pt x="42434" y="23611"/>
                  </a:cubicBezTo>
                  <a:cubicBezTo>
                    <a:pt x="42434" y="23790"/>
                    <a:pt x="42446" y="23944"/>
                    <a:pt x="42482" y="24063"/>
                  </a:cubicBezTo>
                  <a:lnTo>
                    <a:pt x="41851" y="24063"/>
                  </a:lnTo>
                  <a:cubicBezTo>
                    <a:pt x="41839" y="23647"/>
                    <a:pt x="41827" y="23123"/>
                    <a:pt x="41815" y="22528"/>
                  </a:cubicBezTo>
                  <a:lnTo>
                    <a:pt x="42303" y="22528"/>
                  </a:lnTo>
                  <a:lnTo>
                    <a:pt x="42303" y="22004"/>
                  </a:lnTo>
                  <a:lnTo>
                    <a:pt x="41791" y="22004"/>
                  </a:lnTo>
                  <a:cubicBezTo>
                    <a:pt x="41732" y="20218"/>
                    <a:pt x="41672" y="17991"/>
                    <a:pt x="41613" y="16170"/>
                  </a:cubicBezTo>
                  <a:lnTo>
                    <a:pt x="42172" y="16170"/>
                  </a:lnTo>
                  <a:lnTo>
                    <a:pt x="42172" y="15646"/>
                  </a:lnTo>
                  <a:lnTo>
                    <a:pt x="41601" y="15646"/>
                  </a:lnTo>
                  <a:cubicBezTo>
                    <a:pt x="41553" y="14074"/>
                    <a:pt x="41541" y="12931"/>
                    <a:pt x="41553" y="12860"/>
                  </a:cubicBezTo>
                  <a:cubicBezTo>
                    <a:pt x="41613" y="12610"/>
                    <a:pt x="41946" y="12348"/>
                    <a:pt x="41946" y="12348"/>
                  </a:cubicBezTo>
                  <a:lnTo>
                    <a:pt x="41946" y="12181"/>
                  </a:lnTo>
                  <a:lnTo>
                    <a:pt x="41458" y="12181"/>
                  </a:lnTo>
                  <a:lnTo>
                    <a:pt x="41458" y="11050"/>
                  </a:lnTo>
                  <a:lnTo>
                    <a:pt x="41874" y="11050"/>
                  </a:lnTo>
                  <a:lnTo>
                    <a:pt x="41874" y="10800"/>
                  </a:lnTo>
                  <a:lnTo>
                    <a:pt x="41422" y="10800"/>
                  </a:lnTo>
                  <a:cubicBezTo>
                    <a:pt x="41553" y="10693"/>
                    <a:pt x="41791" y="10443"/>
                    <a:pt x="41767" y="10109"/>
                  </a:cubicBezTo>
                  <a:cubicBezTo>
                    <a:pt x="41732" y="9740"/>
                    <a:pt x="40993" y="8859"/>
                    <a:pt x="40708" y="8550"/>
                  </a:cubicBezTo>
                  <a:lnTo>
                    <a:pt x="40636" y="7466"/>
                  </a:lnTo>
                  <a:lnTo>
                    <a:pt x="40589" y="7466"/>
                  </a:lnTo>
                  <a:lnTo>
                    <a:pt x="40517" y="8550"/>
                  </a:lnTo>
                  <a:cubicBezTo>
                    <a:pt x="40231" y="8859"/>
                    <a:pt x="39493" y="9740"/>
                    <a:pt x="39458" y="10109"/>
                  </a:cubicBezTo>
                  <a:cubicBezTo>
                    <a:pt x="39434" y="10455"/>
                    <a:pt x="39672" y="10693"/>
                    <a:pt x="39803" y="10800"/>
                  </a:cubicBezTo>
                  <a:lnTo>
                    <a:pt x="39374" y="10800"/>
                  </a:lnTo>
                  <a:lnTo>
                    <a:pt x="39374" y="11050"/>
                  </a:lnTo>
                  <a:lnTo>
                    <a:pt x="39767" y="11050"/>
                  </a:lnTo>
                  <a:lnTo>
                    <a:pt x="39767" y="12181"/>
                  </a:lnTo>
                  <a:lnTo>
                    <a:pt x="39231" y="12181"/>
                  </a:lnTo>
                  <a:lnTo>
                    <a:pt x="39231" y="12348"/>
                  </a:lnTo>
                  <a:cubicBezTo>
                    <a:pt x="39231" y="12348"/>
                    <a:pt x="39565" y="12610"/>
                    <a:pt x="39624" y="12860"/>
                  </a:cubicBezTo>
                  <a:cubicBezTo>
                    <a:pt x="39636" y="12931"/>
                    <a:pt x="39612" y="14086"/>
                    <a:pt x="39577" y="15646"/>
                  </a:cubicBezTo>
                  <a:lnTo>
                    <a:pt x="39088" y="15646"/>
                  </a:lnTo>
                  <a:lnTo>
                    <a:pt x="39088" y="16170"/>
                  </a:lnTo>
                  <a:lnTo>
                    <a:pt x="39565" y="16170"/>
                  </a:lnTo>
                  <a:cubicBezTo>
                    <a:pt x="39517" y="17991"/>
                    <a:pt x="39446" y="20218"/>
                    <a:pt x="39386" y="22004"/>
                  </a:cubicBezTo>
                  <a:lnTo>
                    <a:pt x="38910" y="22004"/>
                  </a:lnTo>
                  <a:lnTo>
                    <a:pt x="38910" y="22528"/>
                  </a:lnTo>
                  <a:lnTo>
                    <a:pt x="39374" y="22528"/>
                  </a:lnTo>
                  <a:cubicBezTo>
                    <a:pt x="39350" y="23111"/>
                    <a:pt x="39338" y="23623"/>
                    <a:pt x="39327" y="24063"/>
                  </a:cubicBezTo>
                  <a:lnTo>
                    <a:pt x="38517" y="24063"/>
                  </a:lnTo>
                  <a:lnTo>
                    <a:pt x="38517" y="21325"/>
                  </a:lnTo>
                  <a:lnTo>
                    <a:pt x="37957" y="21325"/>
                  </a:lnTo>
                  <a:lnTo>
                    <a:pt x="37957" y="20813"/>
                  </a:lnTo>
                  <a:cubicBezTo>
                    <a:pt x="37957" y="20813"/>
                    <a:pt x="38910" y="20372"/>
                    <a:pt x="38862" y="18670"/>
                  </a:cubicBezTo>
                  <a:cubicBezTo>
                    <a:pt x="38803" y="16979"/>
                    <a:pt x="37005" y="14777"/>
                    <a:pt x="35421" y="13538"/>
                  </a:cubicBezTo>
                  <a:cubicBezTo>
                    <a:pt x="34159" y="12538"/>
                    <a:pt x="32373" y="11348"/>
                    <a:pt x="31695" y="10895"/>
                  </a:cubicBezTo>
                  <a:lnTo>
                    <a:pt x="31516" y="8216"/>
                  </a:lnTo>
                  <a:lnTo>
                    <a:pt x="31373" y="8216"/>
                  </a:lnTo>
                  <a:lnTo>
                    <a:pt x="31183" y="10859"/>
                  </a:lnTo>
                  <a:cubicBezTo>
                    <a:pt x="30540" y="11276"/>
                    <a:pt x="28694" y="12514"/>
                    <a:pt x="27408" y="13526"/>
                  </a:cubicBezTo>
                  <a:cubicBezTo>
                    <a:pt x="25825" y="14753"/>
                    <a:pt x="24027" y="16967"/>
                    <a:pt x="23967" y="18658"/>
                  </a:cubicBezTo>
                  <a:cubicBezTo>
                    <a:pt x="23908" y="20349"/>
                    <a:pt x="24872" y="20801"/>
                    <a:pt x="24872" y="20801"/>
                  </a:cubicBezTo>
                  <a:lnTo>
                    <a:pt x="24872" y="21301"/>
                  </a:lnTo>
                  <a:lnTo>
                    <a:pt x="24313" y="21301"/>
                  </a:lnTo>
                  <a:lnTo>
                    <a:pt x="24313" y="24040"/>
                  </a:lnTo>
                  <a:lnTo>
                    <a:pt x="23444" y="24040"/>
                  </a:lnTo>
                  <a:cubicBezTo>
                    <a:pt x="23432" y="23623"/>
                    <a:pt x="23420" y="23111"/>
                    <a:pt x="23396" y="22516"/>
                  </a:cubicBezTo>
                  <a:lnTo>
                    <a:pt x="23860" y="22516"/>
                  </a:lnTo>
                  <a:lnTo>
                    <a:pt x="23860" y="21992"/>
                  </a:lnTo>
                  <a:lnTo>
                    <a:pt x="23384" y="21992"/>
                  </a:lnTo>
                  <a:cubicBezTo>
                    <a:pt x="23325" y="20206"/>
                    <a:pt x="23265" y="17967"/>
                    <a:pt x="23205" y="16158"/>
                  </a:cubicBezTo>
                  <a:lnTo>
                    <a:pt x="23682" y="16158"/>
                  </a:lnTo>
                  <a:lnTo>
                    <a:pt x="23682" y="15634"/>
                  </a:lnTo>
                  <a:lnTo>
                    <a:pt x="23194" y="15634"/>
                  </a:lnTo>
                  <a:cubicBezTo>
                    <a:pt x="23146" y="14062"/>
                    <a:pt x="23134" y="12907"/>
                    <a:pt x="23146" y="12836"/>
                  </a:cubicBezTo>
                  <a:cubicBezTo>
                    <a:pt x="23205" y="12598"/>
                    <a:pt x="23539" y="12336"/>
                    <a:pt x="23539" y="12336"/>
                  </a:cubicBezTo>
                  <a:lnTo>
                    <a:pt x="23539" y="12169"/>
                  </a:lnTo>
                  <a:lnTo>
                    <a:pt x="23003" y="12169"/>
                  </a:lnTo>
                  <a:lnTo>
                    <a:pt x="23003" y="11038"/>
                  </a:lnTo>
                  <a:lnTo>
                    <a:pt x="23396" y="11038"/>
                  </a:lnTo>
                  <a:lnTo>
                    <a:pt x="23396" y="10788"/>
                  </a:lnTo>
                  <a:lnTo>
                    <a:pt x="22967" y="10788"/>
                  </a:lnTo>
                  <a:cubicBezTo>
                    <a:pt x="23098" y="10681"/>
                    <a:pt x="23336" y="10431"/>
                    <a:pt x="23313" y="10097"/>
                  </a:cubicBezTo>
                  <a:cubicBezTo>
                    <a:pt x="23277" y="9728"/>
                    <a:pt x="22491" y="8823"/>
                    <a:pt x="22241" y="8526"/>
                  </a:cubicBezTo>
                  <a:lnTo>
                    <a:pt x="22182" y="7454"/>
                  </a:lnTo>
                  <a:lnTo>
                    <a:pt x="22134" y="7454"/>
                  </a:lnTo>
                  <a:lnTo>
                    <a:pt x="22086" y="8502"/>
                  </a:lnTo>
                  <a:cubicBezTo>
                    <a:pt x="21836" y="8788"/>
                    <a:pt x="21039" y="9728"/>
                    <a:pt x="21003" y="10097"/>
                  </a:cubicBezTo>
                  <a:cubicBezTo>
                    <a:pt x="20979" y="10443"/>
                    <a:pt x="21217" y="10681"/>
                    <a:pt x="21348" y="10788"/>
                  </a:cubicBezTo>
                  <a:lnTo>
                    <a:pt x="20896" y="10788"/>
                  </a:lnTo>
                  <a:lnTo>
                    <a:pt x="20896" y="11038"/>
                  </a:lnTo>
                  <a:lnTo>
                    <a:pt x="21312" y="11038"/>
                  </a:lnTo>
                  <a:lnTo>
                    <a:pt x="21312" y="12169"/>
                  </a:lnTo>
                  <a:lnTo>
                    <a:pt x="20824" y="12169"/>
                  </a:lnTo>
                  <a:lnTo>
                    <a:pt x="20824" y="12336"/>
                  </a:lnTo>
                  <a:cubicBezTo>
                    <a:pt x="20824" y="12336"/>
                    <a:pt x="21158" y="12598"/>
                    <a:pt x="21217" y="12836"/>
                  </a:cubicBezTo>
                  <a:cubicBezTo>
                    <a:pt x="21229" y="12907"/>
                    <a:pt x="21193" y="14074"/>
                    <a:pt x="21170" y="15634"/>
                  </a:cubicBezTo>
                  <a:lnTo>
                    <a:pt x="20598" y="15634"/>
                  </a:lnTo>
                  <a:lnTo>
                    <a:pt x="20598" y="16158"/>
                  </a:lnTo>
                  <a:lnTo>
                    <a:pt x="21158" y="16158"/>
                  </a:lnTo>
                  <a:cubicBezTo>
                    <a:pt x="21110" y="17967"/>
                    <a:pt x="21039" y="20206"/>
                    <a:pt x="20979" y="21992"/>
                  </a:cubicBezTo>
                  <a:lnTo>
                    <a:pt x="20467" y="21992"/>
                  </a:lnTo>
                  <a:lnTo>
                    <a:pt x="20467" y="22516"/>
                  </a:lnTo>
                  <a:lnTo>
                    <a:pt x="20955" y="22516"/>
                  </a:lnTo>
                  <a:cubicBezTo>
                    <a:pt x="20943" y="23087"/>
                    <a:pt x="20931" y="23611"/>
                    <a:pt x="20919" y="24040"/>
                  </a:cubicBezTo>
                  <a:lnTo>
                    <a:pt x="20300" y="24040"/>
                  </a:lnTo>
                  <a:cubicBezTo>
                    <a:pt x="20336" y="23921"/>
                    <a:pt x="20360" y="23778"/>
                    <a:pt x="20348" y="23599"/>
                  </a:cubicBezTo>
                  <a:cubicBezTo>
                    <a:pt x="20324" y="22873"/>
                    <a:pt x="19550" y="21896"/>
                    <a:pt x="18848" y="21361"/>
                  </a:cubicBezTo>
                  <a:cubicBezTo>
                    <a:pt x="18157" y="20825"/>
                    <a:pt x="17133" y="20158"/>
                    <a:pt x="17109" y="20146"/>
                  </a:cubicBezTo>
                  <a:cubicBezTo>
                    <a:pt x="17074" y="20158"/>
                    <a:pt x="16050" y="20849"/>
                    <a:pt x="15359" y="21361"/>
                  </a:cubicBezTo>
                  <a:cubicBezTo>
                    <a:pt x="14681" y="21896"/>
                    <a:pt x="13895" y="22873"/>
                    <a:pt x="13859" y="23599"/>
                  </a:cubicBezTo>
                  <a:cubicBezTo>
                    <a:pt x="13859" y="23778"/>
                    <a:pt x="13871" y="23921"/>
                    <a:pt x="13907" y="24040"/>
                  </a:cubicBezTo>
                  <a:lnTo>
                    <a:pt x="13395" y="24040"/>
                  </a:lnTo>
                  <a:cubicBezTo>
                    <a:pt x="13383" y="23409"/>
                    <a:pt x="13359" y="22516"/>
                    <a:pt x="13311" y="21468"/>
                  </a:cubicBezTo>
                  <a:lnTo>
                    <a:pt x="14038" y="21468"/>
                  </a:lnTo>
                  <a:lnTo>
                    <a:pt x="14038" y="20742"/>
                  </a:lnTo>
                  <a:lnTo>
                    <a:pt x="13276" y="20742"/>
                  </a:lnTo>
                  <a:cubicBezTo>
                    <a:pt x="13204" y="18253"/>
                    <a:pt x="13097" y="15146"/>
                    <a:pt x="13026" y="12610"/>
                  </a:cubicBezTo>
                  <a:lnTo>
                    <a:pt x="13847" y="12610"/>
                  </a:lnTo>
                  <a:lnTo>
                    <a:pt x="13847" y="11883"/>
                  </a:lnTo>
                  <a:lnTo>
                    <a:pt x="13014" y="11883"/>
                  </a:lnTo>
                  <a:cubicBezTo>
                    <a:pt x="12954" y="9693"/>
                    <a:pt x="12907" y="8073"/>
                    <a:pt x="12942" y="7978"/>
                  </a:cubicBezTo>
                  <a:cubicBezTo>
                    <a:pt x="13014" y="7633"/>
                    <a:pt x="13514" y="7264"/>
                    <a:pt x="13514" y="7264"/>
                  </a:cubicBezTo>
                  <a:lnTo>
                    <a:pt x="13514" y="7026"/>
                  </a:lnTo>
                  <a:lnTo>
                    <a:pt x="12788" y="7026"/>
                  </a:lnTo>
                  <a:lnTo>
                    <a:pt x="12788" y="5335"/>
                  </a:lnTo>
                  <a:lnTo>
                    <a:pt x="13419" y="5335"/>
                  </a:lnTo>
                  <a:lnTo>
                    <a:pt x="13419" y="4966"/>
                  </a:lnTo>
                  <a:lnTo>
                    <a:pt x="12764" y="4966"/>
                  </a:lnTo>
                  <a:cubicBezTo>
                    <a:pt x="12954" y="4799"/>
                    <a:pt x="13311" y="4442"/>
                    <a:pt x="13264" y="3942"/>
                  </a:cubicBezTo>
                  <a:cubicBezTo>
                    <a:pt x="13216" y="3394"/>
                    <a:pt x="12085" y="2061"/>
                    <a:pt x="11692" y="1608"/>
                  </a:cubicBezTo>
                  <a:lnTo>
                    <a:pt x="11585" y="1"/>
                  </a:lnTo>
                  <a:close/>
                </a:path>
              </a:pathLst>
            </a:custGeom>
            <a:gradFill>
              <a:gsLst>
                <a:gs pos="0">
                  <a:schemeClr val="accent3"/>
                </a:gs>
                <a:gs pos="100000">
                  <a:srgbClr val="7D386F"/>
                </a:gs>
                <a:gs pos="100000">
                  <a:schemeClr val="accent4"/>
                </a:gs>
              </a:gsLst>
              <a:lin ang="540070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3" name="Google Shape;1443;p36"/>
            <p:cNvSpPr/>
            <p:nvPr/>
          </p:nvSpPr>
          <p:spPr>
            <a:xfrm>
              <a:off x="3824639" y="4001037"/>
              <a:ext cx="67354" cy="71244"/>
            </a:xfrm>
            <a:custGeom>
              <a:avLst/>
              <a:gdLst/>
              <a:ahLst/>
              <a:cxnLst/>
              <a:rect l="l" t="t" r="r" b="b"/>
              <a:pathLst>
                <a:path w="1835" h="1941" extrusionOk="0">
                  <a:moveTo>
                    <a:pt x="596" y="0"/>
                  </a:moveTo>
                  <a:lnTo>
                    <a:pt x="596" y="0"/>
                  </a:lnTo>
                  <a:cubicBezTo>
                    <a:pt x="251" y="167"/>
                    <a:pt x="1" y="512"/>
                    <a:pt x="1" y="929"/>
                  </a:cubicBezTo>
                  <a:cubicBezTo>
                    <a:pt x="1" y="1476"/>
                    <a:pt x="453" y="1941"/>
                    <a:pt x="1013" y="1941"/>
                  </a:cubicBezTo>
                  <a:cubicBezTo>
                    <a:pt x="1358" y="1941"/>
                    <a:pt x="1656" y="1774"/>
                    <a:pt x="1835" y="1524"/>
                  </a:cubicBezTo>
                  <a:lnTo>
                    <a:pt x="1835" y="1524"/>
                  </a:lnTo>
                  <a:cubicBezTo>
                    <a:pt x="1715" y="1584"/>
                    <a:pt x="1561" y="1607"/>
                    <a:pt x="1418" y="1607"/>
                  </a:cubicBezTo>
                  <a:cubicBezTo>
                    <a:pt x="870" y="1607"/>
                    <a:pt x="406" y="1167"/>
                    <a:pt x="406" y="595"/>
                  </a:cubicBezTo>
                  <a:cubicBezTo>
                    <a:pt x="406" y="381"/>
                    <a:pt x="477" y="179"/>
                    <a:pt x="59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4" name="Google Shape;1444;p36"/>
            <p:cNvSpPr/>
            <p:nvPr/>
          </p:nvSpPr>
          <p:spPr>
            <a:xfrm>
              <a:off x="5265053" y="4005405"/>
              <a:ext cx="67354" cy="71244"/>
            </a:xfrm>
            <a:custGeom>
              <a:avLst/>
              <a:gdLst/>
              <a:ahLst/>
              <a:cxnLst/>
              <a:rect l="l" t="t" r="r" b="b"/>
              <a:pathLst>
                <a:path w="1835" h="1941" extrusionOk="0">
                  <a:moveTo>
                    <a:pt x="1239" y="0"/>
                  </a:moveTo>
                  <a:lnTo>
                    <a:pt x="1239" y="0"/>
                  </a:lnTo>
                  <a:cubicBezTo>
                    <a:pt x="1358" y="191"/>
                    <a:pt x="1430" y="381"/>
                    <a:pt x="1430" y="595"/>
                  </a:cubicBezTo>
                  <a:cubicBezTo>
                    <a:pt x="1430" y="1167"/>
                    <a:pt x="977" y="1607"/>
                    <a:pt x="418" y="1607"/>
                  </a:cubicBezTo>
                  <a:cubicBezTo>
                    <a:pt x="275" y="1607"/>
                    <a:pt x="120" y="1584"/>
                    <a:pt x="1" y="1524"/>
                  </a:cubicBezTo>
                  <a:lnTo>
                    <a:pt x="1" y="1524"/>
                  </a:lnTo>
                  <a:cubicBezTo>
                    <a:pt x="180" y="1774"/>
                    <a:pt x="477" y="1941"/>
                    <a:pt x="823" y="1941"/>
                  </a:cubicBezTo>
                  <a:cubicBezTo>
                    <a:pt x="1394" y="1941"/>
                    <a:pt x="1835" y="1477"/>
                    <a:pt x="1835" y="929"/>
                  </a:cubicBezTo>
                  <a:cubicBezTo>
                    <a:pt x="1835" y="512"/>
                    <a:pt x="1585" y="167"/>
                    <a:pt x="123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5" name="Google Shape;1445;p36"/>
            <p:cNvSpPr/>
            <p:nvPr/>
          </p:nvSpPr>
          <p:spPr>
            <a:xfrm>
              <a:off x="4211436" y="4294713"/>
              <a:ext cx="45477" cy="48084"/>
            </a:xfrm>
            <a:custGeom>
              <a:avLst/>
              <a:gdLst/>
              <a:ahLst/>
              <a:cxnLst/>
              <a:rect l="l" t="t" r="r" b="b"/>
              <a:pathLst>
                <a:path w="1239" h="1310" extrusionOk="0">
                  <a:moveTo>
                    <a:pt x="833" y="0"/>
                  </a:moveTo>
                  <a:cubicBezTo>
                    <a:pt x="929" y="119"/>
                    <a:pt x="964" y="250"/>
                    <a:pt x="964" y="393"/>
                  </a:cubicBezTo>
                  <a:cubicBezTo>
                    <a:pt x="964" y="786"/>
                    <a:pt x="655" y="1084"/>
                    <a:pt x="286" y="1084"/>
                  </a:cubicBezTo>
                  <a:cubicBezTo>
                    <a:pt x="191" y="1084"/>
                    <a:pt x="83" y="1072"/>
                    <a:pt x="0" y="1024"/>
                  </a:cubicBezTo>
                  <a:lnTo>
                    <a:pt x="0" y="1024"/>
                  </a:lnTo>
                  <a:cubicBezTo>
                    <a:pt x="119" y="1191"/>
                    <a:pt x="333" y="1310"/>
                    <a:pt x="548" y="1310"/>
                  </a:cubicBezTo>
                  <a:cubicBezTo>
                    <a:pt x="941" y="1310"/>
                    <a:pt x="1238" y="988"/>
                    <a:pt x="1238" y="619"/>
                  </a:cubicBezTo>
                  <a:cubicBezTo>
                    <a:pt x="1238" y="333"/>
                    <a:pt x="1072" y="95"/>
                    <a:pt x="83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6" name="Google Shape;1446;p36"/>
            <p:cNvSpPr/>
            <p:nvPr/>
          </p:nvSpPr>
          <p:spPr>
            <a:xfrm>
              <a:off x="4895361" y="4294713"/>
              <a:ext cx="45477" cy="48084"/>
            </a:xfrm>
            <a:custGeom>
              <a:avLst/>
              <a:gdLst/>
              <a:ahLst/>
              <a:cxnLst/>
              <a:rect l="l" t="t" r="r" b="b"/>
              <a:pathLst>
                <a:path w="1239" h="1310" extrusionOk="0">
                  <a:moveTo>
                    <a:pt x="405" y="0"/>
                  </a:moveTo>
                  <a:lnTo>
                    <a:pt x="405" y="0"/>
                  </a:lnTo>
                  <a:cubicBezTo>
                    <a:pt x="167" y="95"/>
                    <a:pt x="0" y="333"/>
                    <a:pt x="0" y="619"/>
                  </a:cubicBezTo>
                  <a:cubicBezTo>
                    <a:pt x="0" y="988"/>
                    <a:pt x="298" y="1310"/>
                    <a:pt x="691" y="1310"/>
                  </a:cubicBezTo>
                  <a:cubicBezTo>
                    <a:pt x="905" y="1310"/>
                    <a:pt x="1119" y="1191"/>
                    <a:pt x="1239" y="1024"/>
                  </a:cubicBezTo>
                  <a:lnTo>
                    <a:pt x="1239" y="1024"/>
                  </a:lnTo>
                  <a:cubicBezTo>
                    <a:pt x="1143" y="1072"/>
                    <a:pt x="1060" y="1084"/>
                    <a:pt x="953" y="1084"/>
                  </a:cubicBezTo>
                  <a:cubicBezTo>
                    <a:pt x="584" y="1084"/>
                    <a:pt x="274" y="786"/>
                    <a:pt x="274" y="393"/>
                  </a:cubicBezTo>
                  <a:cubicBezTo>
                    <a:pt x="274" y="250"/>
                    <a:pt x="310" y="119"/>
                    <a:pt x="40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7" name="Google Shape;1447;p36"/>
            <p:cNvSpPr/>
            <p:nvPr/>
          </p:nvSpPr>
          <p:spPr>
            <a:xfrm>
              <a:off x="4529999" y="4244427"/>
              <a:ext cx="128541" cy="135515"/>
            </a:xfrm>
            <a:custGeom>
              <a:avLst/>
              <a:gdLst/>
              <a:ahLst/>
              <a:cxnLst/>
              <a:rect l="l" t="t" r="r" b="b"/>
              <a:pathLst>
                <a:path w="3502" h="3692" extrusionOk="0">
                  <a:moveTo>
                    <a:pt x="1132" y="1"/>
                  </a:moveTo>
                  <a:lnTo>
                    <a:pt x="1132" y="1"/>
                  </a:lnTo>
                  <a:cubicBezTo>
                    <a:pt x="465" y="299"/>
                    <a:pt x="1" y="965"/>
                    <a:pt x="1" y="1751"/>
                  </a:cubicBezTo>
                  <a:cubicBezTo>
                    <a:pt x="1" y="2823"/>
                    <a:pt x="858" y="3692"/>
                    <a:pt x="1929" y="3692"/>
                  </a:cubicBezTo>
                  <a:cubicBezTo>
                    <a:pt x="2572" y="3692"/>
                    <a:pt x="3144" y="3370"/>
                    <a:pt x="3501" y="2882"/>
                  </a:cubicBezTo>
                  <a:lnTo>
                    <a:pt x="3501" y="2882"/>
                  </a:lnTo>
                  <a:cubicBezTo>
                    <a:pt x="3263" y="2989"/>
                    <a:pt x="2977" y="3049"/>
                    <a:pt x="2691" y="3049"/>
                  </a:cubicBezTo>
                  <a:cubicBezTo>
                    <a:pt x="1620" y="3049"/>
                    <a:pt x="763" y="2180"/>
                    <a:pt x="763" y="1132"/>
                  </a:cubicBezTo>
                  <a:cubicBezTo>
                    <a:pt x="763" y="715"/>
                    <a:pt x="894" y="322"/>
                    <a:pt x="11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3" name="Google Shape;1437;p36">
            <a:extLst>
              <a:ext uri="{FF2B5EF4-FFF2-40B4-BE49-F238E27FC236}">
                <a16:creationId xmlns:a16="http://schemas.microsoft.com/office/drawing/2014/main" id="{35FA222C-260C-4C6F-A4FF-676A1F6ADAE6}"/>
              </a:ext>
            </a:extLst>
          </p:cNvPr>
          <p:cNvGrpSpPr/>
          <p:nvPr/>
        </p:nvGrpSpPr>
        <p:grpSpPr>
          <a:xfrm>
            <a:off x="7913065" y="104779"/>
            <a:ext cx="1105166" cy="1061552"/>
            <a:chOff x="6535925" y="-2669850"/>
            <a:chExt cx="558125" cy="536100"/>
          </a:xfrm>
        </p:grpSpPr>
        <p:sp>
          <p:nvSpPr>
            <p:cNvPr id="55" name="Google Shape;1438;p36">
              <a:extLst>
                <a:ext uri="{FF2B5EF4-FFF2-40B4-BE49-F238E27FC236}">
                  <a16:creationId xmlns:a16="http://schemas.microsoft.com/office/drawing/2014/main" id="{3D3C5429-ED37-45B5-A6EE-BEC71A168149}"/>
                </a:ext>
              </a:extLst>
            </p:cNvPr>
            <p:cNvSpPr/>
            <p:nvPr/>
          </p:nvSpPr>
          <p:spPr>
            <a:xfrm>
              <a:off x="6868700" y="-2505750"/>
              <a:ext cx="109575" cy="101900"/>
            </a:xfrm>
            <a:custGeom>
              <a:avLst/>
              <a:gdLst/>
              <a:ahLst/>
              <a:cxnLst/>
              <a:rect l="l" t="t" r="r" b="b"/>
              <a:pathLst>
                <a:path w="4383" h="4076" extrusionOk="0">
                  <a:moveTo>
                    <a:pt x="2203" y="0"/>
                  </a:moveTo>
                  <a:cubicBezTo>
                    <a:pt x="2168" y="0"/>
                    <a:pt x="2126" y="15"/>
                    <a:pt x="2084" y="45"/>
                  </a:cubicBezTo>
                  <a:lnTo>
                    <a:pt x="1489" y="1247"/>
                  </a:lnTo>
                  <a:cubicBezTo>
                    <a:pt x="1489" y="1283"/>
                    <a:pt x="1465" y="1295"/>
                    <a:pt x="1429" y="1295"/>
                  </a:cubicBezTo>
                  <a:lnTo>
                    <a:pt x="96" y="1485"/>
                  </a:lnTo>
                  <a:cubicBezTo>
                    <a:pt x="13" y="1509"/>
                    <a:pt x="1" y="1593"/>
                    <a:pt x="48" y="1640"/>
                  </a:cubicBezTo>
                  <a:lnTo>
                    <a:pt x="1013" y="2581"/>
                  </a:lnTo>
                  <a:cubicBezTo>
                    <a:pt x="1048" y="2593"/>
                    <a:pt x="1048" y="2617"/>
                    <a:pt x="1048" y="2652"/>
                  </a:cubicBezTo>
                  <a:lnTo>
                    <a:pt x="822" y="3974"/>
                  </a:lnTo>
                  <a:cubicBezTo>
                    <a:pt x="822" y="4033"/>
                    <a:pt x="871" y="4075"/>
                    <a:pt x="921" y="4075"/>
                  </a:cubicBezTo>
                  <a:cubicBezTo>
                    <a:pt x="932" y="4075"/>
                    <a:pt x="943" y="4073"/>
                    <a:pt x="953" y="4069"/>
                  </a:cubicBezTo>
                  <a:lnTo>
                    <a:pt x="2144" y="3438"/>
                  </a:lnTo>
                  <a:cubicBezTo>
                    <a:pt x="2156" y="3432"/>
                    <a:pt x="2168" y="3429"/>
                    <a:pt x="2181" y="3429"/>
                  </a:cubicBezTo>
                  <a:cubicBezTo>
                    <a:pt x="2194" y="3429"/>
                    <a:pt x="2209" y="3432"/>
                    <a:pt x="2227" y="3438"/>
                  </a:cubicBezTo>
                  <a:lnTo>
                    <a:pt x="3418" y="4069"/>
                  </a:lnTo>
                  <a:cubicBezTo>
                    <a:pt x="3430" y="4073"/>
                    <a:pt x="3443" y="4075"/>
                    <a:pt x="3455" y="4075"/>
                  </a:cubicBezTo>
                  <a:cubicBezTo>
                    <a:pt x="3512" y="4075"/>
                    <a:pt x="3559" y="4033"/>
                    <a:pt x="3549" y="3974"/>
                  </a:cubicBezTo>
                  <a:lnTo>
                    <a:pt x="3322" y="2652"/>
                  </a:lnTo>
                  <a:cubicBezTo>
                    <a:pt x="3322" y="2617"/>
                    <a:pt x="3334" y="2593"/>
                    <a:pt x="3358" y="2581"/>
                  </a:cubicBezTo>
                  <a:lnTo>
                    <a:pt x="4323" y="1640"/>
                  </a:lnTo>
                  <a:cubicBezTo>
                    <a:pt x="4382" y="1593"/>
                    <a:pt x="4346" y="1509"/>
                    <a:pt x="4275" y="1485"/>
                  </a:cubicBezTo>
                  <a:lnTo>
                    <a:pt x="2941" y="1295"/>
                  </a:lnTo>
                  <a:cubicBezTo>
                    <a:pt x="2918" y="1295"/>
                    <a:pt x="2894" y="1283"/>
                    <a:pt x="2882" y="1247"/>
                  </a:cubicBezTo>
                  <a:lnTo>
                    <a:pt x="2287" y="45"/>
                  </a:lnTo>
                  <a:cubicBezTo>
                    <a:pt x="2269" y="15"/>
                    <a:pt x="2239" y="0"/>
                    <a:pt x="2203" y="0"/>
                  </a:cubicBezTo>
                  <a:close/>
                </a:path>
              </a:pathLst>
            </a:custGeom>
            <a:gradFill>
              <a:gsLst>
                <a:gs pos="0">
                  <a:srgbClr val="E69138"/>
                </a:gs>
                <a:gs pos="50000">
                  <a:srgbClr val="FFF2CC"/>
                </a:gs>
                <a:gs pos="100000">
                  <a:srgbClr val="E69138"/>
                </a:gs>
              </a:gsLst>
              <a:lin ang="2700006"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439;p36">
              <a:extLst>
                <a:ext uri="{FF2B5EF4-FFF2-40B4-BE49-F238E27FC236}">
                  <a16:creationId xmlns:a16="http://schemas.microsoft.com/office/drawing/2014/main" id="{BDA13AB0-F992-463C-A816-1C760B3C759D}"/>
                </a:ext>
              </a:extLst>
            </p:cNvPr>
            <p:cNvSpPr/>
            <p:nvPr/>
          </p:nvSpPr>
          <p:spPr>
            <a:xfrm>
              <a:off x="6572525" y="-2669850"/>
              <a:ext cx="521525" cy="536100"/>
            </a:xfrm>
            <a:custGeom>
              <a:avLst/>
              <a:gdLst/>
              <a:ahLst/>
              <a:cxnLst/>
              <a:rect l="l" t="t" r="r" b="b"/>
              <a:pathLst>
                <a:path w="20861" h="21444" extrusionOk="0">
                  <a:moveTo>
                    <a:pt x="8204" y="1"/>
                  </a:moveTo>
                  <a:lnTo>
                    <a:pt x="8204" y="1"/>
                  </a:lnTo>
                  <a:cubicBezTo>
                    <a:pt x="3489" y="1191"/>
                    <a:pt x="1" y="5466"/>
                    <a:pt x="1" y="10550"/>
                  </a:cubicBezTo>
                  <a:cubicBezTo>
                    <a:pt x="1" y="16562"/>
                    <a:pt x="4882" y="21444"/>
                    <a:pt x="10895" y="21444"/>
                  </a:cubicBezTo>
                  <a:cubicBezTo>
                    <a:pt x="15336" y="21444"/>
                    <a:pt x="19158" y="18789"/>
                    <a:pt x="20861" y="14979"/>
                  </a:cubicBezTo>
                  <a:lnTo>
                    <a:pt x="20861" y="14979"/>
                  </a:lnTo>
                  <a:cubicBezTo>
                    <a:pt x="19289" y="16027"/>
                    <a:pt x="17146" y="16979"/>
                    <a:pt x="15110" y="16979"/>
                  </a:cubicBezTo>
                  <a:cubicBezTo>
                    <a:pt x="9669" y="16979"/>
                    <a:pt x="4990" y="12455"/>
                    <a:pt x="4990" y="7014"/>
                  </a:cubicBezTo>
                  <a:cubicBezTo>
                    <a:pt x="4990" y="4394"/>
                    <a:pt x="6526" y="1775"/>
                    <a:pt x="8204" y="1"/>
                  </a:cubicBezTo>
                  <a:close/>
                </a:path>
              </a:pathLst>
            </a:custGeom>
            <a:gradFill>
              <a:gsLst>
                <a:gs pos="0">
                  <a:srgbClr val="E69138"/>
                </a:gs>
                <a:gs pos="50000">
                  <a:srgbClr val="FFF2CC"/>
                </a:gs>
                <a:gs pos="100000">
                  <a:srgbClr val="E69138"/>
                </a:gs>
              </a:gsLst>
              <a:lin ang="2700006"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440;p36">
              <a:extLst>
                <a:ext uri="{FF2B5EF4-FFF2-40B4-BE49-F238E27FC236}">
                  <a16:creationId xmlns:a16="http://schemas.microsoft.com/office/drawing/2014/main" id="{ED36222E-E060-4324-BC28-7E4F942D0FD4}"/>
                </a:ext>
              </a:extLst>
            </p:cNvPr>
            <p:cNvSpPr/>
            <p:nvPr/>
          </p:nvSpPr>
          <p:spPr>
            <a:xfrm>
              <a:off x="6535925" y="-2669850"/>
              <a:ext cx="558125" cy="469825"/>
            </a:xfrm>
            <a:custGeom>
              <a:avLst/>
              <a:gdLst/>
              <a:ahLst/>
              <a:cxnLst/>
              <a:rect l="l" t="t" r="r" b="b"/>
              <a:pathLst>
                <a:path w="22325" h="18793" extrusionOk="0">
                  <a:moveTo>
                    <a:pt x="9668" y="1"/>
                  </a:moveTo>
                  <a:lnTo>
                    <a:pt x="9668" y="1"/>
                  </a:lnTo>
                  <a:cubicBezTo>
                    <a:pt x="9667" y="1"/>
                    <a:pt x="1" y="6109"/>
                    <a:pt x="6585" y="15229"/>
                  </a:cubicBezTo>
                  <a:cubicBezTo>
                    <a:pt x="7896" y="17034"/>
                    <a:pt x="11307" y="18793"/>
                    <a:pt x="14854" y="18793"/>
                  </a:cubicBezTo>
                  <a:cubicBezTo>
                    <a:pt x="17554" y="18793"/>
                    <a:pt x="20333" y="17773"/>
                    <a:pt x="22325" y="14979"/>
                  </a:cubicBezTo>
                  <a:lnTo>
                    <a:pt x="22325" y="14979"/>
                  </a:lnTo>
                  <a:cubicBezTo>
                    <a:pt x="20753" y="16027"/>
                    <a:pt x="18872" y="16646"/>
                    <a:pt x="16824" y="16658"/>
                  </a:cubicBezTo>
                  <a:cubicBezTo>
                    <a:pt x="11383" y="16658"/>
                    <a:pt x="6966" y="12240"/>
                    <a:pt x="6966" y="6787"/>
                  </a:cubicBezTo>
                  <a:cubicBezTo>
                    <a:pt x="6966" y="4156"/>
                    <a:pt x="7990" y="1775"/>
                    <a:pt x="9668" y="1"/>
                  </a:cubicBezTo>
                  <a:close/>
                </a:path>
              </a:pathLst>
            </a:custGeom>
            <a:gradFill>
              <a:gsLst>
                <a:gs pos="0">
                  <a:srgbClr val="E69138"/>
                </a:gs>
                <a:gs pos="50000">
                  <a:srgbClr val="F9CB9C"/>
                </a:gs>
                <a:gs pos="100000">
                  <a:srgbClr val="E69138"/>
                </a:gs>
              </a:gsLst>
              <a:lin ang="2700006"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1" name="Google Shape;1437;p36">
            <a:extLst>
              <a:ext uri="{FF2B5EF4-FFF2-40B4-BE49-F238E27FC236}">
                <a16:creationId xmlns:a16="http://schemas.microsoft.com/office/drawing/2014/main" id="{460D292C-77BA-4F27-BD03-9183C899B0CD}"/>
              </a:ext>
            </a:extLst>
          </p:cNvPr>
          <p:cNvGrpSpPr/>
          <p:nvPr/>
        </p:nvGrpSpPr>
        <p:grpSpPr>
          <a:xfrm>
            <a:off x="303428" y="97885"/>
            <a:ext cx="1105166" cy="1061552"/>
            <a:chOff x="6535925" y="-2669850"/>
            <a:chExt cx="558125" cy="536100"/>
          </a:xfrm>
        </p:grpSpPr>
        <p:sp>
          <p:nvSpPr>
            <p:cNvPr id="62" name="Google Shape;1438;p36">
              <a:extLst>
                <a:ext uri="{FF2B5EF4-FFF2-40B4-BE49-F238E27FC236}">
                  <a16:creationId xmlns:a16="http://schemas.microsoft.com/office/drawing/2014/main" id="{FD6477B6-5B26-44C9-AC19-A5F3BFB4BD12}"/>
                </a:ext>
              </a:extLst>
            </p:cNvPr>
            <p:cNvSpPr/>
            <p:nvPr/>
          </p:nvSpPr>
          <p:spPr>
            <a:xfrm>
              <a:off x="6868700" y="-2505750"/>
              <a:ext cx="109575" cy="101900"/>
            </a:xfrm>
            <a:custGeom>
              <a:avLst/>
              <a:gdLst/>
              <a:ahLst/>
              <a:cxnLst/>
              <a:rect l="l" t="t" r="r" b="b"/>
              <a:pathLst>
                <a:path w="4383" h="4076" extrusionOk="0">
                  <a:moveTo>
                    <a:pt x="2203" y="0"/>
                  </a:moveTo>
                  <a:cubicBezTo>
                    <a:pt x="2168" y="0"/>
                    <a:pt x="2126" y="15"/>
                    <a:pt x="2084" y="45"/>
                  </a:cubicBezTo>
                  <a:lnTo>
                    <a:pt x="1489" y="1247"/>
                  </a:lnTo>
                  <a:cubicBezTo>
                    <a:pt x="1489" y="1283"/>
                    <a:pt x="1465" y="1295"/>
                    <a:pt x="1429" y="1295"/>
                  </a:cubicBezTo>
                  <a:lnTo>
                    <a:pt x="96" y="1485"/>
                  </a:lnTo>
                  <a:cubicBezTo>
                    <a:pt x="13" y="1509"/>
                    <a:pt x="1" y="1593"/>
                    <a:pt x="48" y="1640"/>
                  </a:cubicBezTo>
                  <a:lnTo>
                    <a:pt x="1013" y="2581"/>
                  </a:lnTo>
                  <a:cubicBezTo>
                    <a:pt x="1048" y="2593"/>
                    <a:pt x="1048" y="2617"/>
                    <a:pt x="1048" y="2652"/>
                  </a:cubicBezTo>
                  <a:lnTo>
                    <a:pt x="822" y="3974"/>
                  </a:lnTo>
                  <a:cubicBezTo>
                    <a:pt x="822" y="4033"/>
                    <a:pt x="871" y="4075"/>
                    <a:pt x="921" y="4075"/>
                  </a:cubicBezTo>
                  <a:cubicBezTo>
                    <a:pt x="932" y="4075"/>
                    <a:pt x="943" y="4073"/>
                    <a:pt x="953" y="4069"/>
                  </a:cubicBezTo>
                  <a:lnTo>
                    <a:pt x="2144" y="3438"/>
                  </a:lnTo>
                  <a:cubicBezTo>
                    <a:pt x="2156" y="3432"/>
                    <a:pt x="2168" y="3429"/>
                    <a:pt x="2181" y="3429"/>
                  </a:cubicBezTo>
                  <a:cubicBezTo>
                    <a:pt x="2194" y="3429"/>
                    <a:pt x="2209" y="3432"/>
                    <a:pt x="2227" y="3438"/>
                  </a:cubicBezTo>
                  <a:lnTo>
                    <a:pt x="3418" y="4069"/>
                  </a:lnTo>
                  <a:cubicBezTo>
                    <a:pt x="3430" y="4073"/>
                    <a:pt x="3443" y="4075"/>
                    <a:pt x="3455" y="4075"/>
                  </a:cubicBezTo>
                  <a:cubicBezTo>
                    <a:pt x="3512" y="4075"/>
                    <a:pt x="3559" y="4033"/>
                    <a:pt x="3549" y="3974"/>
                  </a:cubicBezTo>
                  <a:lnTo>
                    <a:pt x="3322" y="2652"/>
                  </a:lnTo>
                  <a:cubicBezTo>
                    <a:pt x="3322" y="2617"/>
                    <a:pt x="3334" y="2593"/>
                    <a:pt x="3358" y="2581"/>
                  </a:cubicBezTo>
                  <a:lnTo>
                    <a:pt x="4323" y="1640"/>
                  </a:lnTo>
                  <a:cubicBezTo>
                    <a:pt x="4382" y="1593"/>
                    <a:pt x="4346" y="1509"/>
                    <a:pt x="4275" y="1485"/>
                  </a:cubicBezTo>
                  <a:lnTo>
                    <a:pt x="2941" y="1295"/>
                  </a:lnTo>
                  <a:cubicBezTo>
                    <a:pt x="2918" y="1295"/>
                    <a:pt x="2894" y="1283"/>
                    <a:pt x="2882" y="1247"/>
                  </a:cubicBezTo>
                  <a:lnTo>
                    <a:pt x="2287" y="45"/>
                  </a:lnTo>
                  <a:cubicBezTo>
                    <a:pt x="2269" y="15"/>
                    <a:pt x="2239" y="0"/>
                    <a:pt x="2203" y="0"/>
                  </a:cubicBezTo>
                  <a:close/>
                </a:path>
              </a:pathLst>
            </a:custGeom>
            <a:gradFill>
              <a:gsLst>
                <a:gs pos="0">
                  <a:srgbClr val="E69138"/>
                </a:gs>
                <a:gs pos="50000">
                  <a:srgbClr val="FFF2CC"/>
                </a:gs>
                <a:gs pos="100000">
                  <a:srgbClr val="E69138"/>
                </a:gs>
              </a:gsLst>
              <a:lin ang="2700006"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1439;p36">
              <a:extLst>
                <a:ext uri="{FF2B5EF4-FFF2-40B4-BE49-F238E27FC236}">
                  <a16:creationId xmlns:a16="http://schemas.microsoft.com/office/drawing/2014/main" id="{FD896054-929A-49C3-9D0D-0F2D6633944B}"/>
                </a:ext>
              </a:extLst>
            </p:cNvPr>
            <p:cNvSpPr/>
            <p:nvPr/>
          </p:nvSpPr>
          <p:spPr>
            <a:xfrm>
              <a:off x="6572525" y="-2669850"/>
              <a:ext cx="521525" cy="536100"/>
            </a:xfrm>
            <a:custGeom>
              <a:avLst/>
              <a:gdLst/>
              <a:ahLst/>
              <a:cxnLst/>
              <a:rect l="l" t="t" r="r" b="b"/>
              <a:pathLst>
                <a:path w="20861" h="21444" extrusionOk="0">
                  <a:moveTo>
                    <a:pt x="8204" y="1"/>
                  </a:moveTo>
                  <a:lnTo>
                    <a:pt x="8204" y="1"/>
                  </a:lnTo>
                  <a:cubicBezTo>
                    <a:pt x="3489" y="1191"/>
                    <a:pt x="1" y="5466"/>
                    <a:pt x="1" y="10550"/>
                  </a:cubicBezTo>
                  <a:cubicBezTo>
                    <a:pt x="1" y="16562"/>
                    <a:pt x="4882" y="21444"/>
                    <a:pt x="10895" y="21444"/>
                  </a:cubicBezTo>
                  <a:cubicBezTo>
                    <a:pt x="15336" y="21444"/>
                    <a:pt x="19158" y="18789"/>
                    <a:pt x="20861" y="14979"/>
                  </a:cubicBezTo>
                  <a:lnTo>
                    <a:pt x="20861" y="14979"/>
                  </a:lnTo>
                  <a:cubicBezTo>
                    <a:pt x="19289" y="16027"/>
                    <a:pt x="17146" y="16979"/>
                    <a:pt x="15110" y="16979"/>
                  </a:cubicBezTo>
                  <a:cubicBezTo>
                    <a:pt x="9669" y="16979"/>
                    <a:pt x="4990" y="12455"/>
                    <a:pt x="4990" y="7014"/>
                  </a:cubicBezTo>
                  <a:cubicBezTo>
                    <a:pt x="4990" y="4394"/>
                    <a:pt x="6526" y="1775"/>
                    <a:pt x="8204" y="1"/>
                  </a:cubicBezTo>
                  <a:close/>
                </a:path>
              </a:pathLst>
            </a:custGeom>
            <a:gradFill>
              <a:gsLst>
                <a:gs pos="0">
                  <a:srgbClr val="E69138"/>
                </a:gs>
                <a:gs pos="50000">
                  <a:srgbClr val="FFF2CC"/>
                </a:gs>
                <a:gs pos="100000">
                  <a:srgbClr val="E69138"/>
                </a:gs>
              </a:gsLst>
              <a:lin ang="2700006"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1440;p36">
              <a:extLst>
                <a:ext uri="{FF2B5EF4-FFF2-40B4-BE49-F238E27FC236}">
                  <a16:creationId xmlns:a16="http://schemas.microsoft.com/office/drawing/2014/main" id="{8F1C128F-1611-4B5A-A28B-1E1504887A06}"/>
                </a:ext>
              </a:extLst>
            </p:cNvPr>
            <p:cNvSpPr/>
            <p:nvPr/>
          </p:nvSpPr>
          <p:spPr>
            <a:xfrm>
              <a:off x="6535925" y="-2669850"/>
              <a:ext cx="558125" cy="469825"/>
            </a:xfrm>
            <a:custGeom>
              <a:avLst/>
              <a:gdLst/>
              <a:ahLst/>
              <a:cxnLst/>
              <a:rect l="l" t="t" r="r" b="b"/>
              <a:pathLst>
                <a:path w="22325" h="18793" extrusionOk="0">
                  <a:moveTo>
                    <a:pt x="9668" y="1"/>
                  </a:moveTo>
                  <a:lnTo>
                    <a:pt x="9668" y="1"/>
                  </a:lnTo>
                  <a:cubicBezTo>
                    <a:pt x="9667" y="1"/>
                    <a:pt x="1" y="6109"/>
                    <a:pt x="6585" y="15229"/>
                  </a:cubicBezTo>
                  <a:cubicBezTo>
                    <a:pt x="7896" y="17034"/>
                    <a:pt x="11307" y="18793"/>
                    <a:pt x="14854" y="18793"/>
                  </a:cubicBezTo>
                  <a:cubicBezTo>
                    <a:pt x="17554" y="18793"/>
                    <a:pt x="20333" y="17773"/>
                    <a:pt x="22325" y="14979"/>
                  </a:cubicBezTo>
                  <a:lnTo>
                    <a:pt x="22325" y="14979"/>
                  </a:lnTo>
                  <a:cubicBezTo>
                    <a:pt x="20753" y="16027"/>
                    <a:pt x="18872" y="16646"/>
                    <a:pt x="16824" y="16658"/>
                  </a:cubicBezTo>
                  <a:cubicBezTo>
                    <a:pt x="11383" y="16658"/>
                    <a:pt x="6966" y="12240"/>
                    <a:pt x="6966" y="6787"/>
                  </a:cubicBezTo>
                  <a:cubicBezTo>
                    <a:pt x="6966" y="4156"/>
                    <a:pt x="7990" y="1775"/>
                    <a:pt x="9668" y="1"/>
                  </a:cubicBezTo>
                  <a:close/>
                </a:path>
              </a:pathLst>
            </a:custGeom>
            <a:gradFill>
              <a:gsLst>
                <a:gs pos="0">
                  <a:srgbClr val="E69138"/>
                </a:gs>
                <a:gs pos="50000">
                  <a:srgbClr val="F9CB9C"/>
                </a:gs>
                <a:gs pos="100000">
                  <a:srgbClr val="E69138"/>
                </a:gs>
              </a:gsLst>
              <a:lin ang="2700006"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68" name="صورة 67" descr="صورة تحتوي على نص&#10;&#10;تم إنشاء الوصف تلقائياً">
            <a:extLst>
              <a:ext uri="{FF2B5EF4-FFF2-40B4-BE49-F238E27FC236}">
                <a16:creationId xmlns:a16="http://schemas.microsoft.com/office/drawing/2014/main" id="{C1CEA4E8-D1BB-4D9F-8980-3C4F8E30A7F9}"/>
              </a:ext>
            </a:extLst>
          </p:cNvPr>
          <p:cNvPicPr>
            <a:picLocks noChangeAspect="1"/>
          </p:cNvPicPr>
          <p:nvPr/>
        </p:nvPicPr>
        <p:blipFill>
          <a:blip r:embed="rId3"/>
          <a:stretch>
            <a:fillRect/>
          </a:stretch>
        </p:blipFill>
        <p:spPr>
          <a:xfrm>
            <a:off x="7711079" y="4298716"/>
            <a:ext cx="1403187" cy="829155"/>
          </a:xfrm>
          <a:prstGeom prst="rect">
            <a:avLst/>
          </a:prstGeom>
          <a:effectLst/>
        </p:spPr>
      </p:pic>
      <p:sp>
        <p:nvSpPr>
          <p:cNvPr id="32" name="مربع نص 31">
            <a:extLst>
              <a:ext uri="{FF2B5EF4-FFF2-40B4-BE49-F238E27FC236}">
                <a16:creationId xmlns:a16="http://schemas.microsoft.com/office/drawing/2014/main" id="{7E8481AF-C7B9-4B4B-94F4-C010C1152828}"/>
              </a:ext>
            </a:extLst>
          </p:cNvPr>
          <p:cNvSpPr txBox="1"/>
          <p:nvPr/>
        </p:nvSpPr>
        <p:spPr>
          <a:xfrm>
            <a:off x="-8827" y="3160931"/>
            <a:ext cx="9159454" cy="419346"/>
          </a:xfrm>
          <a:prstGeom prst="rect">
            <a:avLst/>
          </a:prstGeom>
          <a:noFill/>
        </p:spPr>
        <p:txBody>
          <a:bodyPr wrap="square">
            <a:spAutoFit/>
          </a:bodyPr>
          <a:lstStyle/>
          <a:p>
            <a:pPr lvl="0" algn="r" rtl="1">
              <a:lnSpc>
                <a:spcPct val="80000"/>
              </a:lnSpc>
              <a:spcAft>
                <a:spcPts val="800"/>
              </a:spcAft>
            </a:pPr>
            <a:r>
              <a:rPr lang="ar-SA" sz="2500" dirty="0">
                <a:solidFill>
                  <a:srgbClr val="FFAE71"/>
                </a:solidFill>
                <a:effectLst>
                  <a:glow rad="88900">
                    <a:srgbClr val="602900"/>
                  </a:glow>
                </a:effectLst>
                <a:latin typeface="Hacen Casablanca" panose="02000000000000000000" pitchFamily="2" charset="-78"/>
                <a:cs typeface="Hacen Casablanca" panose="02000000000000000000" pitchFamily="2" charset="-78"/>
              </a:rPr>
              <a:t>7-</a:t>
            </a:r>
            <a:r>
              <a:rPr lang="ar-SA" sz="2500" dirty="0">
                <a:solidFill>
                  <a:srgbClr val="FFCFAB"/>
                </a:solidFill>
                <a:effectLst>
                  <a:glow rad="88900">
                    <a:srgbClr val="602900"/>
                  </a:glow>
                </a:effectLst>
                <a:latin typeface="Hacen Casablanca" panose="02000000000000000000" pitchFamily="2" charset="-78"/>
                <a:cs typeface="Hacen Casablanca" panose="02000000000000000000" pitchFamily="2" charset="-78"/>
              </a:rPr>
              <a:t> كتب إعراب القرآن.</a:t>
            </a:r>
            <a:endParaRPr kumimoji="0" lang="ar-SA" sz="2500" b="0" i="0" u="none" strike="noStrike" kern="0" cap="none" spc="0" normalizeH="0" baseline="0" noProof="0" dirty="0">
              <a:ln>
                <a:noFill/>
              </a:ln>
              <a:solidFill>
                <a:srgbClr val="FFCFAB"/>
              </a:solidFill>
              <a:effectLst>
                <a:glow rad="88900">
                  <a:srgbClr val="602900"/>
                </a:glow>
              </a:effectLst>
              <a:uLnTx/>
              <a:uFillTx/>
              <a:latin typeface="Hacen Casablanca" panose="02000000000000000000" pitchFamily="2" charset="-78"/>
              <a:cs typeface="Hacen Casablanca" panose="02000000000000000000" pitchFamily="2" charset="-78"/>
              <a:sym typeface="Arial"/>
            </a:endParaRPr>
          </a:p>
        </p:txBody>
      </p:sp>
      <p:sp>
        <p:nvSpPr>
          <p:cNvPr id="38" name="مربع نص 37">
            <a:extLst>
              <a:ext uri="{FF2B5EF4-FFF2-40B4-BE49-F238E27FC236}">
                <a16:creationId xmlns:a16="http://schemas.microsoft.com/office/drawing/2014/main" id="{04E20A96-58E0-43B5-A9C0-32A9B6F970F1}"/>
              </a:ext>
            </a:extLst>
          </p:cNvPr>
          <p:cNvSpPr txBox="1"/>
          <p:nvPr/>
        </p:nvSpPr>
        <p:spPr>
          <a:xfrm>
            <a:off x="289610" y="2518665"/>
            <a:ext cx="8878037" cy="477054"/>
          </a:xfrm>
          <a:prstGeom prst="rect">
            <a:avLst/>
          </a:prstGeom>
          <a:noFill/>
        </p:spPr>
        <p:txBody>
          <a:bodyPr wrap="square">
            <a:spAutoFit/>
          </a:bodyPr>
          <a:lstStyle/>
          <a:p>
            <a:pPr lvl="0" algn="r" rtl="1">
              <a:spcAft>
                <a:spcPts val="800"/>
              </a:spcAft>
            </a:pPr>
            <a:r>
              <a:rPr lang="ar-SA" sz="2500" dirty="0">
                <a:solidFill>
                  <a:srgbClr val="FFAE71"/>
                </a:solidFill>
                <a:effectLst>
                  <a:glow rad="88900">
                    <a:srgbClr val="602900"/>
                  </a:glow>
                </a:effectLst>
                <a:latin typeface="Hacen Casablanca" panose="02000000000000000000" pitchFamily="2" charset="-78"/>
                <a:cs typeface="Hacen Casablanca" panose="02000000000000000000" pitchFamily="2" charset="-78"/>
              </a:rPr>
              <a:t>6-</a:t>
            </a:r>
            <a:r>
              <a:rPr lang="ar-SA" sz="2500" dirty="0">
                <a:solidFill>
                  <a:srgbClr val="FFCFAB"/>
                </a:solidFill>
                <a:effectLst>
                  <a:glow rad="88900">
                    <a:srgbClr val="602900"/>
                  </a:glow>
                </a:effectLst>
                <a:latin typeface="Hacen Casablanca" panose="02000000000000000000" pitchFamily="2" charset="-78"/>
                <a:cs typeface="Hacen Casablanca" panose="02000000000000000000" pitchFamily="2" charset="-78"/>
              </a:rPr>
              <a:t> كتب الناسخ والمنسوخ في القرآن.</a:t>
            </a:r>
            <a:endParaRPr kumimoji="0" lang="ar-SA" sz="2500" b="0" i="0" u="none" strike="noStrike" kern="0" cap="none" spc="0" normalizeH="0" baseline="0" noProof="0" dirty="0">
              <a:ln>
                <a:noFill/>
              </a:ln>
              <a:solidFill>
                <a:srgbClr val="FFCFAB"/>
              </a:solidFill>
              <a:effectLst>
                <a:glow rad="88900">
                  <a:srgbClr val="602900"/>
                </a:glow>
              </a:effectLst>
              <a:uLnTx/>
              <a:uFillTx/>
              <a:latin typeface="Hacen Casablanca" panose="02000000000000000000" pitchFamily="2" charset="-78"/>
              <a:cs typeface="Hacen Casablanca" panose="02000000000000000000" pitchFamily="2" charset="-78"/>
              <a:sym typeface="Arial"/>
            </a:endParaRPr>
          </a:p>
        </p:txBody>
      </p:sp>
      <p:sp>
        <p:nvSpPr>
          <p:cNvPr id="39" name="مربع نص 38">
            <a:extLst>
              <a:ext uri="{FF2B5EF4-FFF2-40B4-BE49-F238E27FC236}">
                <a16:creationId xmlns:a16="http://schemas.microsoft.com/office/drawing/2014/main" id="{8CD1C106-E4A6-41D9-9794-E8E42DADFA7F}"/>
              </a:ext>
            </a:extLst>
          </p:cNvPr>
          <p:cNvSpPr txBox="1"/>
          <p:nvPr/>
        </p:nvSpPr>
        <p:spPr>
          <a:xfrm>
            <a:off x="4505271" y="1985937"/>
            <a:ext cx="4662376" cy="419346"/>
          </a:xfrm>
          <a:prstGeom prst="rect">
            <a:avLst/>
          </a:prstGeom>
          <a:noFill/>
        </p:spPr>
        <p:txBody>
          <a:bodyPr wrap="square">
            <a:spAutoFit/>
          </a:bodyPr>
          <a:lstStyle/>
          <a:p>
            <a:pPr lvl="0" algn="r" rtl="1">
              <a:lnSpc>
                <a:spcPct val="80000"/>
              </a:lnSpc>
              <a:spcAft>
                <a:spcPts val="800"/>
              </a:spcAft>
            </a:pPr>
            <a:r>
              <a:rPr lang="ar-SA" sz="2500" dirty="0">
                <a:solidFill>
                  <a:srgbClr val="FFAE71"/>
                </a:solidFill>
                <a:effectLst>
                  <a:glow rad="88900">
                    <a:srgbClr val="602900"/>
                  </a:glow>
                </a:effectLst>
                <a:latin typeface="Hacen Casablanca" panose="02000000000000000000" pitchFamily="2" charset="-78"/>
                <a:cs typeface="Hacen Casablanca" panose="02000000000000000000" pitchFamily="2" charset="-78"/>
              </a:rPr>
              <a:t>5-</a:t>
            </a:r>
            <a:r>
              <a:rPr lang="ar-SA" sz="2500" dirty="0">
                <a:solidFill>
                  <a:srgbClr val="FFCFAB"/>
                </a:solidFill>
                <a:effectLst>
                  <a:glow rad="88900">
                    <a:srgbClr val="602900"/>
                  </a:glow>
                </a:effectLst>
                <a:latin typeface="Hacen Casablanca" panose="02000000000000000000" pitchFamily="2" charset="-78"/>
                <a:cs typeface="Hacen Casablanca" panose="02000000000000000000" pitchFamily="2" charset="-78"/>
              </a:rPr>
              <a:t> كتب علم القراءات.</a:t>
            </a:r>
            <a:endParaRPr kumimoji="0" lang="ar-SA" sz="2500" b="0" i="0" u="none" strike="noStrike" kern="0" cap="none" spc="0" normalizeH="0" baseline="0" noProof="0" dirty="0">
              <a:ln>
                <a:noFill/>
              </a:ln>
              <a:solidFill>
                <a:srgbClr val="FFCFAB"/>
              </a:solidFill>
              <a:effectLst>
                <a:glow rad="88900">
                  <a:srgbClr val="602900"/>
                </a:glow>
              </a:effectLst>
              <a:uLnTx/>
              <a:uFillTx/>
              <a:latin typeface="Hacen Casablanca" panose="02000000000000000000" pitchFamily="2" charset="-78"/>
              <a:cs typeface="Hacen Casablanca" panose="02000000000000000000" pitchFamily="2" charset="-78"/>
              <a:sym typeface="Arial"/>
            </a:endParaRPr>
          </a:p>
        </p:txBody>
      </p:sp>
      <p:grpSp>
        <p:nvGrpSpPr>
          <p:cNvPr id="33" name="Google Shape;1418;p36">
            <a:extLst>
              <a:ext uri="{FF2B5EF4-FFF2-40B4-BE49-F238E27FC236}">
                <a16:creationId xmlns:a16="http://schemas.microsoft.com/office/drawing/2014/main" id="{955F99FC-E8E3-45F5-8A23-099128E8C3AF}"/>
              </a:ext>
            </a:extLst>
          </p:cNvPr>
          <p:cNvGrpSpPr/>
          <p:nvPr/>
        </p:nvGrpSpPr>
        <p:grpSpPr>
          <a:xfrm>
            <a:off x="1608788" y="244767"/>
            <a:ext cx="6160083" cy="913186"/>
            <a:chOff x="463764" y="1472422"/>
            <a:chExt cx="41070639" cy="3283008"/>
          </a:xfrm>
          <a:solidFill>
            <a:srgbClr val="F5C08F"/>
          </a:solidFill>
          <a:effectLst>
            <a:glow rad="88900">
              <a:srgbClr val="923F00"/>
            </a:glow>
          </a:effectLst>
        </p:grpSpPr>
        <p:sp>
          <p:nvSpPr>
            <p:cNvPr id="35" name="Google Shape;1419;p36">
              <a:extLst>
                <a:ext uri="{FF2B5EF4-FFF2-40B4-BE49-F238E27FC236}">
                  <a16:creationId xmlns:a16="http://schemas.microsoft.com/office/drawing/2014/main" id="{E6E1C401-D6FA-45F9-BCCF-EB893FA40145}"/>
                </a:ext>
              </a:extLst>
            </p:cNvPr>
            <p:cNvSpPr/>
            <p:nvPr/>
          </p:nvSpPr>
          <p:spPr>
            <a:xfrm rot="5400000">
              <a:off x="38773646" y="1994673"/>
              <a:ext cx="3283008" cy="2238505"/>
            </a:xfrm>
            <a:custGeom>
              <a:avLst/>
              <a:gdLst/>
              <a:ahLst/>
              <a:cxnLst/>
              <a:rect l="l" t="t" r="r" b="b"/>
              <a:pathLst>
                <a:path w="56163" h="46483" extrusionOk="0">
                  <a:moveTo>
                    <a:pt x="28088" y="1"/>
                  </a:moveTo>
                  <a:cubicBezTo>
                    <a:pt x="27683" y="644"/>
                    <a:pt x="26766" y="1668"/>
                    <a:pt x="24861" y="2370"/>
                  </a:cubicBezTo>
                  <a:cubicBezTo>
                    <a:pt x="21551" y="3573"/>
                    <a:pt x="18015" y="5847"/>
                    <a:pt x="18015" y="8668"/>
                  </a:cubicBezTo>
                  <a:lnTo>
                    <a:pt x="18015" y="8990"/>
                  </a:lnTo>
                  <a:lnTo>
                    <a:pt x="17682" y="8966"/>
                  </a:lnTo>
                  <a:cubicBezTo>
                    <a:pt x="17682" y="8966"/>
                    <a:pt x="17479" y="8942"/>
                    <a:pt x="17158" y="8942"/>
                  </a:cubicBezTo>
                  <a:cubicBezTo>
                    <a:pt x="16277" y="8942"/>
                    <a:pt x="14574" y="9073"/>
                    <a:pt x="13098" y="10014"/>
                  </a:cubicBezTo>
                  <a:cubicBezTo>
                    <a:pt x="11288" y="11181"/>
                    <a:pt x="10359" y="13157"/>
                    <a:pt x="10359" y="15919"/>
                  </a:cubicBezTo>
                  <a:lnTo>
                    <a:pt x="10359" y="16241"/>
                  </a:lnTo>
                  <a:lnTo>
                    <a:pt x="10050" y="16217"/>
                  </a:lnTo>
                  <a:lnTo>
                    <a:pt x="10026" y="16217"/>
                  </a:lnTo>
                  <a:cubicBezTo>
                    <a:pt x="9562" y="16217"/>
                    <a:pt x="5525" y="16372"/>
                    <a:pt x="5525" y="21456"/>
                  </a:cubicBezTo>
                  <a:lnTo>
                    <a:pt x="5525" y="21718"/>
                  </a:lnTo>
                  <a:lnTo>
                    <a:pt x="5287" y="21753"/>
                  </a:lnTo>
                  <a:cubicBezTo>
                    <a:pt x="5061" y="21801"/>
                    <a:pt x="1" y="22765"/>
                    <a:pt x="1" y="27873"/>
                  </a:cubicBezTo>
                  <a:lnTo>
                    <a:pt x="1" y="46483"/>
                  </a:lnTo>
                  <a:lnTo>
                    <a:pt x="56163" y="46483"/>
                  </a:lnTo>
                  <a:lnTo>
                    <a:pt x="56163" y="27873"/>
                  </a:lnTo>
                  <a:cubicBezTo>
                    <a:pt x="56163" y="22777"/>
                    <a:pt x="51091" y="21801"/>
                    <a:pt x="50876" y="21765"/>
                  </a:cubicBezTo>
                  <a:lnTo>
                    <a:pt x="50638" y="21718"/>
                  </a:lnTo>
                  <a:lnTo>
                    <a:pt x="50638" y="21468"/>
                  </a:lnTo>
                  <a:cubicBezTo>
                    <a:pt x="50638" y="16372"/>
                    <a:pt x="46602" y="16229"/>
                    <a:pt x="46150" y="16229"/>
                  </a:cubicBezTo>
                  <a:lnTo>
                    <a:pt x="46114" y="16229"/>
                  </a:lnTo>
                  <a:lnTo>
                    <a:pt x="45804" y="16241"/>
                  </a:lnTo>
                  <a:lnTo>
                    <a:pt x="45804" y="15931"/>
                  </a:lnTo>
                  <a:cubicBezTo>
                    <a:pt x="45804" y="13157"/>
                    <a:pt x="44876" y="11169"/>
                    <a:pt x="43066" y="10014"/>
                  </a:cubicBezTo>
                  <a:cubicBezTo>
                    <a:pt x="41589" y="9085"/>
                    <a:pt x="39899" y="8942"/>
                    <a:pt x="39018" y="8942"/>
                  </a:cubicBezTo>
                  <a:cubicBezTo>
                    <a:pt x="38684" y="8942"/>
                    <a:pt x="38482" y="8966"/>
                    <a:pt x="38482" y="8966"/>
                  </a:cubicBezTo>
                  <a:lnTo>
                    <a:pt x="38149" y="8990"/>
                  </a:lnTo>
                  <a:lnTo>
                    <a:pt x="38149" y="8668"/>
                  </a:lnTo>
                  <a:cubicBezTo>
                    <a:pt x="38149" y="5847"/>
                    <a:pt x="34624" y="3573"/>
                    <a:pt x="31302" y="2370"/>
                  </a:cubicBezTo>
                  <a:cubicBezTo>
                    <a:pt x="29397" y="1668"/>
                    <a:pt x="28493" y="644"/>
                    <a:pt x="28088" y="1"/>
                  </a:cubicBezTo>
                  <a:close/>
                </a:path>
              </a:pathLst>
            </a:custGeom>
            <a:grpFill/>
            <a:ln w="3175">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420;p36">
              <a:extLst>
                <a:ext uri="{FF2B5EF4-FFF2-40B4-BE49-F238E27FC236}">
                  <a16:creationId xmlns:a16="http://schemas.microsoft.com/office/drawing/2014/main" id="{1EEC5C7C-869B-4EDB-B141-CA782F3488D3}"/>
                </a:ext>
              </a:extLst>
            </p:cNvPr>
            <p:cNvSpPr/>
            <p:nvPr/>
          </p:nvSpPr>
          <p:spPr>
            <a:xfrm rot="-5400000">
              <a:off x="-57616" y="1993802"/>
              <a:ext cx="3283008" cy="2240248"/>
            </a:xfrm>
            <a:custGeom>
              <a:avLst/>
              <a:gdLst/>
              <a:ahLst/>
              <a:cxnLst/>
              <a:rect l="l" t="t" r="r" b="b"/>
              <a:pathLst>
                <a:path w="56163" h="46483" extrusionOk="0">
                  <a:moveTo>
                    <a:pt x="28088" y="1"/>
                  </a:moveTo>
                  <a:cubicBezTo>
                    <a:pt x="27683" y="644"/>
                    <a:pt x="26766" y="1668"/>
                    <a:pt x="24861" y="2370"/>
                  </a:cubicBezTo>
                  <a:cubicBezTo>
                    <a:pt x="21551" y="3573"/>
                    <a:pt x="18015" y="5847"/>
                    <a:pt x="18015" y="8668"/>
                  </a:cubicBezTo>
                  <a:lnTo>
                    <a:pt x="18015" y="8990"/>
                  </a:lnTo>
                  <a:lnTo>
                    <a:pt x="17682" y="8966"/>
                  </a:lnTo>
                  <a:cubicBezTo>
                    <a:pt x="17682" y="8966"/>
                    <a:pt x="17479" y="8942"/>
                    <a:pt x="17158" y="8942"/>
                  </a:cubicBezTo>
                  <a:cubicBezTo>
                    <a:pt x="16277" y="8942"/>
                    <a:pt x="14574" y="9073"/>
                    <a:pt x="13098" y="10014"/>
                  </a:cubicBezTo>
                  <a:cubicBezTo>
                    <a:pt x="11288" y="11181"/>
                    <a:pt x="10359" y="13157"/>
                    <a:pt x="10359" y="15919"/>
                  </a:cubicBezTo>
                  <a:lnTo>
                    <a:pt x="10359" y="16241"/>
                  </a:lnTo>
                  <a:lnTo>
                    <a:pt x="10050" y="16217"/>
                  </a:lnTo>
                  <a:lnTo>
                    <a:pt x="10026" y="16217"/>
                  </a:lnTo>
                  <a:cubicBezTo>
                    <a:pt x="9562" y="16217"/>
                    <a:pt x="5525" y="16372"/>
                    <a:pt x="5525" y="21456"/>
                  </a:cubicBezTo>
                  <a:lnTo>
                    <a:pt x="5525" y="21718"/>
                  </a:lnTo>
                  <a:lnTo>
                    <a:pt x="5287" y="21753"/>
                  </a:lnTo>
                  <a:cubicBezTo>
                    <a:pt x="5061" y="21801"/>
                    <a:pt x="1" y="22765"/>
                    <a:pt x="1" y="27873"/>
                  </a:cubicBezTo>
                  <a:lnTo>
                    <a:pt x="1" y="46483"/>
                  </a:lnTo>
                  <a:lnTo>
                    <a:pt x="56163" y="46483"/>
                  </a:lnTo>
                  <a:lnTo>
                    <a:pt x="56163" y="27873"/>
                  </a:lnTo>
                  <a:cubicBezTo>
                    <a:pt x="56163" y="22777"/>
                    <a:pt x="51091" y="21801"/>
                    <a:pt x="50876" y="21765"/>
                  </a:cubicBezTo>
                  <a:lnTo>
                    <a:pt x="50638" y="21718"/>
                  </a:lnTo>
                  <a:lnTo>
                    <a:pt x="50638" y="21468"/>
                  </a:lnTo>
                  <a:cubicBezTo>
                    <a:pt x="50638" y="16372"/>
                    <a:pt x="46602" y="16229"/>
                    <a:pt x="46150" y="16229"/>
                  </a:cubicBezTo>
                  <a:lnTo>
                    <a:pt x="46114" y="16229"/>
                  </a:lnTo>
                  <a:lnTo>
                    <a:pt x="45804" y="16241"/>
                  </a:lnTo>
                  <a:lnTo>
                    <a:pt x="45804" y="15931"/>
                  </a:lnTo>
                  <a:cubicBezTo>
                    <a:pt x="45804" y="13157"/>
                    <a:pt x="44876" y="11169"/>
                    <a:pt x="43066" y="10014"/>
                  </a:cubicBezTo>
                  <a:cubicBezTo>
                    <a:pt x="41589" y="9085"/>
                    <a:pt x="39899" y="8942"/>
                    <a:pt x="39018" y="8942"/>
                  </a:cubicBezTo>
                  <a:cubicBezTo>
                    <a:pt x="38684" y="8942"/>
                    <a:pt x="38482" y="8966"/>
                    <a:pt x="38482" y="8966"/>
                  </a:cubicBezTo>
                  <a:lnTo>
                    <a:pt x="38149" y="8990"/>
                  </a:lnTo>
                  <a:lnTo>
                    <a:pt x="38149" y="8668"/>
                  </a:lnTo>
                  <a:cubicBezTo>
                    <a:pt x="38149" y="5847"/>
                    <a:pt x="34624" y="3573"/>
                    <a:pt x="31302" y="2370"/>
                  </a:cubicBezTo>
                  <a:cubicBezTo>
                    <a:pt x="29397" y="1668"/>
                    <a:pt x="28493" y="644"/>
                    <a:pt x="28088" y="1"/>
                  </a:cubicBezTo>
                  <a:close/>
                </a:path>
              </a:pathLst>
            </a:custGeom>
            <a:grpFill/>
            <a:ln w="3175">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421;p36">
              <a:extLst>
                <a:ext uri="{FF2B5EF4-FFF2-40B4-BE49-F238E27FC236}">
                  <a16:creationId xmlns:a16="http://schemas.microsoft.com/office/drawing/2014/main" id="{4411F141-A389-42F2-B63D-BFA65BC94881}"/>
                </a:ext>
              </a:extLst>
            </p:cNvPr>
            <p:cNvSpPr/>
            <p:nvPr/>
          </p:nvSpPr>
          <p:spPr>
            <a:xfrm>
              <a:off x="1990050" y="1472439"/>
              <a:ext cx="37522200" cy="3282600"/>
            </a:xfrm>
            <a:prstGeom prst="rect">
              <a:avLst/>
            </a:prstGeom>
            <a:grpFill/>
            <a:ln w="3175">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0" name="Google Shape;126;p26">
            <a:extLst>
              <a:ext uri="{FF2B5EF4-FFF2-40B4-BE49-F238E27FC236}">
                <a16:creationId xmlns:a16="http://schemas.microsoft.com/office/drawing/2014/main" id="{32CB4557-B6EE-42F2-8EF7-4CFAE5419B18}"/>
              </a:ext>
            </a:extLst>
          </p:cNvPr>
          <p:cNvSpPr txBox="1">
            <a:spLocks/>
          </p:cNvSpPr>
          <p:nvPr/>
        </p:nvSpPr>
        <p:spPr>
          <a:xfrm>
            <a:off x="1757098" y="240145"/>
            <a:ext cx="6028246" cy="825286"/>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5200"/>
              <a:buFont typeface="Berkshire Swash"/>
              <a:buNone/>
              <a:defRPr sz="6000" b="0" i="0" u="none" strike="noStrike" cap="none">
                <a:solidFill>
                  <a:srgbClr val="FFFFFF"/>
                </a:solidFill>
                <a:latin typeface="Berkshire Swash"/>
                <a:ea typeface="Berkshire Swash"/>
                <a:cs typeface="Berkshire Swash"/>
                <a:sym typeface="Berkshire Swash"/>
              </a:defRPr>
            </a:lvl1pPr>
            <a:lvl2pPr marR="0" lvl="1"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2pPr>
            <a:lvl3pPr marR="0" lvl="2"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3pPr>
            <a:lvl4pPr marR="0" lvl="3"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4pPr>
            <a:lvl5pPr marR="0" lvl="4"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5pPr>
            <a:lvl6pPr marR="0" lvl="5"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6pPr>
            <a:lvl7pPr marR="0" lvl="6"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7pPr>
            <a:lvl8pPr marR="0" lvl="7"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8pPr>
            <a:lvl9pPr marR="0" lvl="8"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9pPr>
          </a:lstStyle>
          <a:p>
            <a:pPr marL="0" marR="0" lvl="0" indent="0" algn="ctr" defTabSz="914400" rtl="0" eaLnBrk="1" fontAlgn="auto" latinLnBrk="0" hangingPunct="1">
              <a:lnSpc>
                <a:spcPct val="100000"/>
              </a:lnSpc>
              <a:spcBef>
                <a:spcPts val="0"/>
              </a:spcBef>
              <a:spcAft>
                <a:spcPts val="0"/>
              </a:spcAft>
              <a:buClr>
                <a:srgbClr val="FFFFFF"/>
              </a:buClr>
              <a:buSzPts val="5200"/>
              <a:buFont typeface="Berkshire Swash"/>
              <a:buNone/>
              <a:tabLst/>
              <a:defRPr/>
            </a:pPr>
            <a:r>
              <a:rPr kumimoji="0" lang="ar-SA" sz="3800" b="0" i="0" u="none" strike="noStrike" kern="0" cap="none" spc="0" normalizeH="0" baseline="0" noProof="0" dirty="0">
                <a:ln>
                  <a:noFill/>
                </a:ln>
                <a:solidFill>
                  <a:srgbClr val="FFF7F1">
                    <a:lumMod val="90000"/>
                  </a:srgbClr>
                </a:solidFill>
                <a:effectLst>
                  <a:glow rad="88900">
                    <a:srgbClr val="FFF7F1">
                      <a:lumMod val="25000"/>
                    </a:srgbClr>
                  </a:glow>
                </a:effectLst>
                <a:uLnTx/>
                <a:uFillTx/>
                <a:latin typeface="Questv1" panose="01000500000000020006" pitchFamily="50" charset="-78"/>
                <a:cs typeface="Questv1" panose="01000500000000020006" pitchFamily="50" charset="-78"/>
                <a:sym typeface="Berkshire Swash"/>
              </a:rPr>
              <a:t>مكتبة التفسير وعلوم القرآن</a:t>
            </a:r>
            <a:endParaRPr kumimoji="0" lang="en-US" sz="3800" b="0" i="0" u="none" strike="noStrike" kern="0" cap="none" spc="0" normalizeH="0" baseline="0" noProof="0" dirty="0">
              <a:ln>
                <a:noFill/>
              </a:ln>
              <a:solidFill>
                <a:srgbClr val="FFF7F1">
                  <a:lumMod val="90000"/>
                </a:srgbClr>
              </a:solidFill>
              <a:effectLst>
                <a:glow rad="88900">
                  <a:srgbClr val="FFF7F1">
                    <a:lumMod val="25000"/>
                  </a:srgbClr>
                </a:glow>
              </a:effectLst>
              <a:uLnTx/>
              <a:uFillTx/>
              <a:latin typeface="Questv1" panose="01000500000000020006" pitchFamily="50" charset="-78"/>
              <a:cs typeface="Questv1" panose="01000500000000020006" pitchFamily="50" charset="-78"/>
              <a:sym typeface="Berkshire Swash"/>
            </a:endParaRPr>
          </a:p>
        </p:txBody>
      </p:sp>
      <p:sp>
        <p:nvSpPr>
          <p:cNvPr id="41" name="مربع نص 40">
            <a:extLst>
              <a:ext uri="{FF2B5EF4-FFF2-40B4-BE49-F238E27FC236}">
                <a16:creationId xmlns:a16="http://schemas.microsoft.com/office/drawing/2014/main" id="{D1845571-A7FD-4808-BB8D-948723557BE0}"/>
              </a:ext>
            </a:extLst>
          </p:cNvPr>
          <p:cNvSpPr txBox="1"/>
          <p:nvPr/>
        </p:nvSpPr>
        <p:spPr>
          <a:xfrm>
            <a:off x="7727" y="1317738"/>
            <a:ext cx="9159454" cy="487506"/>
          </a:xfrm>
          <a:prstGeom prst="rect">
            <a:avLst/>
          </a:prstGeom>
          <a:noFill/>
        </p:spPr>
        <p:txBody>
          <a:bodyPr wrap="square">
            <a:spAutoFit/>
          </a:bodyPr>
          <a:lstStyle/>
          <a:p>
            <a:pPr marL="0" marR="0" lvl="0" indent="0" algn="r" defTabSz="914400" rtl="1" eaLnBrk="1" fontAlgn="auto" latinLnBrk="0" hangingPunct="1">
              <a:lnSpc>
                <a:spcPct val="107000"/>
              </a:lnSpc>
              <a:spcBef>
                <a:spcPts val="0"/>
              </a:spcBef>
              <a:spcAft>
                <a:spcPts val="800"/>
              </a:spcAft>
              <a:buClr>
                <a:srgbClr val="000000"/>
              </a:buClr>
              <a:buSzTx/>
              <a:buFont typeface="Arial"/>
              <a:buNone/>
              <a:tabLst/>
              <a:defRPr/>
            </a:pPr>
            <a:r>
              <a:rPr kumimoji="0" lang="ar-SA" sz="2400" b="0" i="0" u="none" strike="noStrike" kern="0" cap="none" spc="0" normalizeH="0" baseline="0" noProof="0" dirty="0">
                <a:ln>
                  <a:noFill/>
                </a:ln>
                <a:solidFill>
                  <a:srgbClr val="FFBC89"/>
                </a:solidFill>
                <a:effectLst>
                  <a:glow rad="101600">
                    <a:srgbClr val="602900"/>
                  </a:glow>
                </a:effectLst>
                <a:uLnTx/>
                <a:uFillTx/>
                <a:latin typeface="Hacen Algeria Hd" panose="02000500000000000000" pitchFamily="2" charset="-78"/>
                <a:cs typeface="Hacen Algeria Hd" panose="02000500000000000000" pitchFamily="2" charset="-78"/>
                <a:sym typeface="Arial"/>
              </a:rPr>
              <a:t>وهناك مجموعة من التطبيقات وتضم :</a:t>
            </a:r>
            <a:endParaRPr kumimoji="0" lang="en-US" sz="2400" b="0" i="0" u="none" strike="noStrike" kern="0" cap="none" spc="0" normalizeH="0" baseline="0" noProof="0" dirty="0">
              <a:ln>
                <a:noFill/>
              </a:ln>
              <a:solidFill>
                <a:srgbClr val="FFBC89"/>
              </a:solidFill>
              <a:effectLst>
                <a:glow rad="101600">
                  <a:srgbClr val="602900"/>
                </a:glow>
              </a:effectLst>
              <a:uLnTx/>
              <a:uFillTx/>
              <a:latin typeface="Hacen Algeria Hd" panose="02000500000000000000" pitchFamily="2" charset="-78"/>
              <a:cs typeface="Hacen Algeria Hd" panose="02000500000000000000" pitchFamily="2" charset="-78"/>
              <a:sym typeface="Arial"/>
            </a:endParaRPr>
          </a:p>
        </p:txBody>
      </p:sp>
    </p:spTree>
    <p:extLst>
      <p:ext uri="{BB962C8B-B14F-4D97-AF65-F5344CB8AC3E}">
        <p14:creationId xmlns:p14="http://schemas.microsoft.com/office/powerpoint/2010/main" val="2647045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type="wd">
                                    <p:tmPct val="20000"/>
                                  </p:iterate>
                                  <p:childTnLst>
                                    <p:set>
                                      <p:cBhvr>
                                        <p:cTn id="6" dur="1" fill="hold">
                                          <p:stCondLst>
                                            <p:cond delay="0"/>
                                          </p:stCondLst>
                                        </p:cTn>
                                        <p:tgtEl>
                                          <p:spTgt spid="39"/>
                                        </p:tgtEl>
                                        <p:attrNameLst>
                                          <p:attrName>style.visibility</p:attrName>
                                        </p:attrNameLst>
                                      </p:cBhvr>
                                      <p:to>
                                        <p:strVal val="visible"/>
                                      </p:to>
                                    </p:set>
                                    <p:animEffect transition="in" filter="dissolv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iterate type="wd">
                                    <p:tmPct val="20000"/>
                                  </p:iterate>
                                  <p:childTnLst>
                                    <p:set>
                                      <p:cBhvr>
                                        <p:cTn id="11" dur="1" fill="hold">
                                          <p:stCondLst>
                                            <p:cond delay="0"/>
                                          </p:stCondLst>
                                        </p:cTn>
                                        <p:tgtEl>
                                          <p:spTgt spid="38"/>
                                        </p:tgtEl>
                                        <p:attrNameLst>
                                          <p:attrName>style.visibility</p:attrName>
                                        </p:attrNameLst>
                                      </p:cBhvr>
                                      <p:to>
                                        <p:strVal val="visible"/>
                                      </p:to>
                                    </p:set>
                                    <p:animEffect transition="in" filter="dissolve">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iterate type="wd">
                                    <p:tmPct val="20000"/>
                                  </p:iterate>
                                  <p:childTnLst>
                                    <p:set>
                                      <p:cBhvr>
                                        <p:cTn id="16" dur="1" fill="hold">
                                          <p:stCondLst>
                                            <p:cond delay="0"/>
                                          </p:stCondLst>
                                        </p:cTn>
                                        <p:tgtEl>
                                          <p:spTgt spid="32"/>
                                        </p:tgtEl>
                                        <p:attrNameLst>
                                          <p:attrName>style.visibility</p:attrName>
                                        </p:attrNameLst>
                                      </p:cBhvr>
                                      <p:to>
                                        <p:strVal val="visible"/>
                                      </p:to>
                                    </p:set>
                                    <p:animEffect transition="in" filter="dissolve">
                                      <p:cBhvr>
                                        <p:cTn id="1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8"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40"/>
        <p:cNvGrpSpPr/>
        <p:nvPr/>
      </p:nvGrpSpPr>
      <p:grpSpPr>
        <a:xfrm>
          <a:off x="0" y="0"/>
          <a:ext cx="0" cy="0"/>
          <a:chOff x="0" y="0"/>
          <a:chExt cx="0" cy="0"/>
        </a:xfrm>
      </p:grpSpPr>
      <p:grpSp>
        <p:nvGrpSpPr>
          <p:cNvPr id="1641" name="Google Shape;1641;p40"/>
          <p:cNvGrpSpPr/>
          <p:nvPr/>
        </p:nvGrpSpPr>
        <p:grpSpPr>
          <a:xfrm>
            <a:off x="986970" y="843621"/>
            <a:ext cx="7170058" cy="3456288"/>
            <a:chOff x="-47508" y="1472421"/>
            <a:chExt cx="9240751" cy="3283008"/>
          </a:xfrm>
          <a:solidFill>
            <a:schemeClr val="accent6">
              <a:lumMod val="90000"/>
            </a:schemeClr>
          </a:solidFill>
          <a:effectLst>
            <a:glow rad="127000">
              <a:schemeClr val="accent6">
                <a:lumMod val="25000"/>
                <a:alpha val="93000"/>
              </a:schemeClr>
            </a:glow>
          </a:effectLst>
        </p:grpSpPr>
        <p:sp>
          <p:nvSpPr>
            <p:cNvPr id="1642" name="Google Shape;1642;p40"/>
            <p:cNvSpPr/>
            <p:nvPr/>
          </p:nvSpPr>
          <p:spPr>
            <a:xfrm rot="5400000">
              <a:off x="5868201" y="1430386"/>
              <a:ext cx="3283008" cy="3367077"/>
            </a:xfrm>
            <a:custGeom>
              <a:avLst/>
              <a:gdLst/>
              <a:ahLst/>
              <a:cxnLst/>
              <a:rect l="l" t="t" r="r" b="b"/>
              <a:pathLst>
                <a:path w="56163" h="46483" extrusionOk="0">
                  <a:moveTo>
                    <a:pt x="28088" y="1"/>
                  </a:moveTo>
                  <a:cubicBezTo>
                    <a:pt x="27683" y="644"/>
                    <a:pt x="26766" y="1668"/>
                    <a:pt x="24861" y="2370"/>
                  </a:cubicBezTo>
                  <a:cubicBezTo>
                    <a:pt x="21551" y="3573"/>
                    <a:pt x="18015" y="5847"/>
                    <a:pt x="18015" y="8668"/>
                  </a:cubicBezTo>
                  <a:lnTo>
                    <a:pt x="18015" y="8990"/>
                  </a:lnTo>
                  <a:lnTo>
                    <a:pt x="17682" y="8966"/>
                  </a:lnTo>
                  <a:cubicBezTo>
                    <a:pt x="17682" y="8966"/>
                    <a:pt x="17479" y="8942"/>
                    <a:pt x="17158" y="8942"/>
                  </a:cubicBezTo>
                  <a:cubicBezTo>
                    <a:pt x="16277" y="8942"/>
                    <a:pt x="14574" y="9073"/>
                    <a:pt x="13098" y="10014"/>
                  </a:cubicBezTo>
                  <a:cubicBezTo>
                    <a:pt x="11288" y="11181"/>
                    <a:pt x="10359" y="13157"/>
                    <a:pt x="10359" y="15919"/>
                  </a:cubicBezTo>
                  <a:lnTo>
                    <a:pt x="10359" y="16241"/>
                  </a:lnTo>
                  <a:lnTo>
                    <a:pt x="10050" y="16217"/>
                  </a:lnTo>
                  <a:lnTo>
                    <a:pt x="10026" y="16217"/>
                  </a:lnTo>
                  <a:cubicBezTo>
                    <a:pt x="9562" y="16217"/>
                    <a:pt x="5525" y="16372"/>
                    <a:pt x="5525" y="21456"/>
                  </a:cubicBezTo>
                  <a:lnTo>
                    <a:pt x="5525" y="21718"/>
                  </a:lnTo>
                  <a:lnTo>
                    <a:pt x="5287" y="21753"/>
                  </a:lnTo>
                  <a:cubicBezTo>
                    <a:pt x="5061" y="21801"/>
                    <a:pt x="1" y="22765"/>
                    <a:pt x="1" y="27873"/>
                  </a:cubicBezTo>
                  <a:lnTo>
                    <a:pt x="1" y="46483"/>
                  </a:lnTo>
                  <a:lnTo>
                    <a:pt x="56163" y="46483"/>
                  </a:lnTo>
                  <a:lnTo>
                    <a:pt x="56163" y="27873"/>
                  </a:lnTo>
                  <a:cubicBezTo>
                    <a:pt x="56163" y="22777"/>
                    <a:pt x="51091" y="21801"/>
                    <a:pt x="50876" y="21765"/>
                  </a:cubicBezTo>
                  <a:lnTo>
                    <a:pt x="50638" y="21718"/>
                  </a:lnTo>
                  <a:lnTo>
                    <a:pt x="50638" y="21468"/>
                  </a:lnTo>
                  <a:cubicBezTo>
                    <a:pt x="50638" y="16372"/>
                    <a:pt x="46602" y="16229"/>
                    <a:pt x="46150" y="16229"/>
                  </a:cubicBezTo>
                  <a:lnTo>
                    <a:pt x="46114" y="16229"/>
                  </a:lnTo>
                  <a:lnTo>
                    <a:pt x="45804" y="16241"/>
                  </a:lnTo>
                  <a:lnTo>
                    <a:pt x="45804" y="15931"/>
                  </a:lnTo>
                  <a:cubicBezTo>
                    <a:pt x="45804" y="13157"/>
                    <a:pt x="44876" y="11169"/>
                    <a:pt x="43066" y="10014"/>
                  </a:cubicBezTo>
                  <a:cubicBezTo>
                    <a:pt x="41589" y="9085"/>
                    <a:pt x="39899" y="8942"/>
                    <a:pt x="39018" y="8942"/>
                  </a:cubicBezTo>
                  <a:cubicBezTo>
                    <a:pt x="38684" y="8942"/>
                    <a:pt x="38482" y="8966"/>
                    <a:pt x="38482" y="8966"/>
                  </a:cubicBezTo>
                  <a:lnTo>
                    <a:pt x="38149" y="8990"/>
                  </a:lnTo>
                  <a:lnTo>
                    <a:pt x="38149" y="8668"/>
                  </a:lnTo>
                  <a:cubicBezTo>
                    <a:pt x="38149" y="5847"/>
                    <a:pt x="34624" y="3573"/>
                    <a:pt x="31302" y="2370"/>
                  </a:cubicBezTo>
                  <a:cubicBezTo>
                    <a:pt x="29397" y="1668"/>
                    <a:pt x="28493" y="644"/>
                    <a:pt x="28088"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3" name="Google Shape;1643;p40"/>
            <p:cNvSpPr/>
            <p:nvPr/>
          </p:nvSpPr>
          <p:spPr>
            <a:xfrm rot="16200000">
              <a:off x="-5473" y="1430386"/>
              <a:ext cx="3283008" cy="3367077"/>
            </a:xfrm>
            <a:custGeom>
              <a:avLst/>
              <a:gdLst/>
              <a:ahLst/>
              <a:cxnLst/>
              <a:rect l="l" t="t" r="r" b="b"/>
              <a:pathLst>
                <a:path w="56163" h="46483" extrusionOk="0">
                  <a:moveTo>
                    <a:pt x="28088" y="1"/>
                  </a:moveTo>
                  <a:cubicBezTo>
                    <a:pt x="27683" y="644"/>
                    <a:pt x="26766" y="1668"/>
                    <a:pt x="24861" y="2370"/>
                  </a:cubicBezTo>
                  <a:cubicBezTo>
                    <a:pt x="21551" y="3573"/>
                    <a:pt x="18015" y="5847"/>
                    <a:pt x="18015" y="8668"/>
                  </a:cubicBezTo>
                  <a:lnTo>
                    <a:pt x="18015" y="8990"/>
                  </a:lnTo>
                  <a:lnTo>
                    <a:pt x="17682" y="8966"/>
                  </a:lnTo>
                  <a:cubicBezTo>
                    <a:pt x="17682" y="8966"/>
                    <a:pt x="17479" y="8942"/>
                    <a:pt x="17158" y="8942"/>
                  </a:cubicBezTo>
                  <a:cubicBezTo>
                    <a:pt x="16277" y="8942"/>
                    <a:pt x="14574" y="9073"/>
                    <a:pt x="13098" y="10014"/>
                  </a:cubicBezTo>
                  <a:cubicBezTo>
                    <a:pt x="11288" y="11181"/>
                    <a:pt x="10359" y="13157"/>
                    <a:pt x="10359" y="15919"/>
                  </a:cubicBezTo>
                  <a:lnTo>
                    <a:pt x="10359" y="16241"/>
                  </a:lnTo>
                  <a:lnTo>
                    <a:pt x="10050" y="16217"/>
                  </a:lnTo>
                  <a:lnTo>
                    <a:pt x="10026" y="16217"/>
                  </a:lnTo>
                  <a:cubicBezTo>
                    <a:pt x="9562" y="16217"/>
                    <a:pt x="5525" y="16372"/>
                    <a:pt x="5525" y="21456"/>
                  </a:cubicBezTo>
                  <a:lnTo>
                    <a:pt x="5525" y="21718"/>
                  </a:lnTo>
                  <a:lnTo>
                    <a:pt x="5287" y="21753"/>
                  </a:lnTo>
                  <a:cubicBezTo>
                    <a:pt x="5061" y="21801"/>
                    <a:pt x="1" y="22765"/>
                    <a:pt x="1" y="27873"/>
                  </a:cubicBezTo>
                  <a:lnTo>
                    <a:pt x="1" y="46483"/>
                  </a:lnTo>
                  <a:lnTo>
                    <a:pt x="56163" y="46483"/>
                  </a:lnTo>
                  <a:lnTo>
                    <a:pt x="56163" y="27873"/>
                  </a:lnTo>
                  <a:cubicBezTo>
                    <a:pt x="56163" y="22777"/>
                    <a:pt x="51091" y="21801"/>
                    <a:pt x="50876" y="21765"/>
                  </a:cubicBezTo>
                  <a:lnTo>
                    <a:pt x="50638" y="21718"/>
                  </a:lnTo>
                  <a:lnTo>
                    <a:pt x="50638" y="21468"/>
                  </a:lnTo>
                  <a:cubicBezTo>
                    <a:pt x="50638" y="16372"/>
                    <a:pt x="46602" y="16229"/>
                    <a:pt x="46150" y="16229"/>
                  </a:cubicBezTo>
                  <a:lnTo>
                    <a:pt x="46114" y="16229"/>
                  </a:lnTo>
                  <a:lnTo>
                    <a:pt x="45804" y="16241"/>
                  </a:lnTo>
                  <a:lnTo>
                    <a:pt x="45804" y="15931"/>
                  </a:lnTo>
                  <a:cubicBezTo>
                    <a:pt x="45804" y="13157"/>
                    <a:pt x="44876" y="11169"/>
                    <a:pt x="43066" y="10014"/>
                  </a:cubicBezTo>
                  <a:cubicBezTo>
                    <a:pt x="41589" y="9085"/>
                    <a:pt x="39899" y="8942"/>
                    <a:pt x="39018" y="8942"/>
                  </a:cubicBezTo>
                  <a:cubicBezTo>
                    <a:pt x="38684" y="8942"/>
                    <a:pt x="38482" y="8966"/>
                    <a:pt x="38482" y="8966"/>
                  </a:cubicBezTo>
                  <a:lnTo>
                    <a:pt x="38149" y="8990"/>
                  </a:lnTo>
                  <a:lnTo>
                    <a:pt x="38149" y="8668"/>
                  </a:lnTo>
                  <a:cubicBezTo>
                    <a:pt x="38149" y="5847"/>
                    <a:pt x="34624" y="3573"/>
                    <a:pt x="31302" y="2370"/>
                  </a:cubicBezTo>
                  <a:cubicBezTo>
                    <a:pt x="29397" y="1668"/>
                    <a:pt x="28493" y="644"/>
                    <a:pt x="28088"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4" name="Google Shape;1644;p40"/>
            <p:cNvSpPr/>
            <p:nvPr/>
          </p:nvSpPr>
          <p:spPr>
            <a:xfrm>
              <a:off x="1990016" y="1472425"/>
              <a:ext cx="5165700" cy="3282600"/>
            </a:xfrm>
            <a:prstGeom prst="rect">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 name="مجموعة 5">
            <a:extLst>
              <a:ext uri="{FF2B5EF4-FFF2-40B4-BE49-F238E27FC236}">
                <a16:creationId xmlns:a16="http://schemas.microsoft.com/office/drawing/2014/main" id="{A7A3C90A-BE05-4178-8833-DCC24ECAEE12}"/>
              </a:ext>
            </a:extLst>
          </p:cNvPr>
          <p:cNvGrpSpPr/>
          <p:nvPr/>
        </p:nvGrpSpPr>
        <p:grpSpPr>
          <a:xfrm>
            <a:off x="7287727" y="265420"/>
            <a:ext cx="1666505" cy="1754237"/>
            <a:chOff x="7287727" y="265420"/>
            <a:chExt cx="1666505" cy="1754237"/>
          </a:xfrm>
        </p:grpSpPr>
        <p:sp>
          <p:nvSpPr>
            <p:cNvPr id="18" name="Google Shape;1249;p31">
              <a:extLst>
                <a:ext uri="{FF2B5EF4-FFF2-40B4-BE49-F238E27FC236}">
                  <a16:creationId xmlns:a16="http://schemas.microsoft.com/office/drawing/2014/main" id="{D9BF93D2-FC1F-437A-8904-6DE4211A833D}"/>
                </a:ext>
              </a:extLst>
            </p:cNvPr>
            <p:cNvSpPr/>
            <p:nvPr/>
          </p:nvSpPr>
          <p:spPr>
            <a:xfrm>
              <a:off x="8157027" y="1782507"/>
              <a:ext cx="158100" cy="158100"/>
            </a:xfrm>
            <a:prstGeom prst="star4">
              <a:avLst>
                <a:gd name="adj" fmla="val 22470"/>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1249;p31">
              <a:extLst>
                <a:ext uri="{FF2B5EF4-FFF2-40B4-BE49-F238E27FC236}">
                  <a16:creationId xmlns:a16="http://schemas.microsoft.com/office/drawing/2014/main" id="{84FBFCBC-BAB4-4AEB-961E-1001F39283C6}"/>
                </a:ext>
              </a:extLst>
            </p:cNvPr>
            <p:cNvSpPr/>
            <p:nvPr/>
          </p:nvSpPr>
          <p:spPr>
            <a:xfrm>
              <a:off x="8757148" y="1204733"/>
              <a:ext cx="158100" cy="158100"/>
            </a:xfrm>
            <a:prstGeom prst="star4">
              <a:avLst>
                <a:gd name="adj" fmla="val 22470"/>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1249;p31">
              <a:extLst>
                <a:ext uri="{FF2B5EF4-FFF2-40B4-BE49-F238E27FC236}">
                  <a16:creationId xmlns:a16="http://schemas.microsoft.com/office/drawing/2014/main" id="{CCDC66A1-D797-4DDF-9E7D-938769BDA722}"/>
                </a:ext>
              </a:extLst>
            </p:cNvPr>
            <p:cNvSpPr/>
            <p:nvPr/>
          </p:nvSpPr>
          <p:spPr>
            <a:xfrm>
              <a:off x="7991410" y="516909"/>
              <a:ext cx="158100" cy="158100"/>
            </a:xfrm>
            <a:prstGeom prst="star4">
              <a:avLst>
                <a:gd name="adj" fmla="val 22470"/>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1249;p31">
              <a:extLst>
                <a:ext uri="{FF2B5EF4-FFF2-40B4-BE49-F238E27FC236}">
                  <a16:creationId xmlns:a16="http://schemas.microsoft.com/office/drawing/2014/main" id="{65304AC9-542E-458D-B9A0-B403BADD083D}"/>
                </a:ext>
              </a:extLst>
            </p:cNvPr>
            <p:cNvSpPr/>
            <p:nvPr/>
          </p:nvSpPr>
          <p:spPr>
            <a:xfrm>
              <a:off x="7287727" y="389347"/>
              <a:ext cx="158100" cy="158100"/>
            </a:xfrm>
            <a:prstGeom prst="star4">
              <a:avLst>
                <a:gd name="adj" fmla="val 22470"/>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1249;p31">
              <a:extLst>
                <a:ext uri="{FF2B5EF4-FFF2-40B4-BE49-F238E27FC236}">
                  <a16:creationId xmlns:a16="http://schemas.microsoft.com/office/drawing/2014/main" id="{0F4E7112-28D0-4A11-8E02-DF64BE061371}"/>
                </a:ext>
              </a:extLst>
            </p:cNvPr>
            <p:cNvSpPr/>
            <p:nvPr/>
          </p:nvSpPr>
          <p:spPr>
            <a:xfrm>
              <a:off x="8117504" y="1125683"/>
              <a:ext cx="158100" cy="158100"/>
            </a:xfrm>
            <a:prstGeom prst="star4">
              <a:avLst>
                <a:gd name="adj" fmla="val 22470"/>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1249;p31">
              <a:extLst>
                <a:ext uri="{FF2B5EF4-FFF2-40B4-BE49-F238E27FC236}">
                  <a16:creationId xmlns:a16="http://schemas.microsoft.com/office/drawing/2014/main" id="{3089543A-2821-46FA-A2D0-A3E7552E25BD}"/>
                </a:ext>
              </a:extLst>
            </p:cNvPr>
            <p:cNvSpPr/>
            <p:nvPr/>
          </p:nvSpPr>
          <p:spPr>
            <a:xfrm>
              <a:off x="8599048" y="265420"/>
              <a:ext cx="158100" cy="158100"/>
            </a:xfrm>
            <a:prstGeom prst="star4">
              <a:avLst>
                <a:gd name="adj" fmla="val 22470"/>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249;p31">
              <a:extLst>
                <a:ext uri="{FF2B5EF4-FFF2-40B4-BE49-F238E27FC236}">
                  <a16:creationId xmlns:a16="http://schemas.microsoft.com/office/drawing/2014/main" id="{23B0466D-E029-4FD7-9E7B-9536BE63EE5A}"/>
                </a:ext>
              </a:extLst>
            </p:cNvPr>
            <p:cNvSpPr/>
            <p:nvPr/>
          </p:nvSpPr>
          <p:spPr>
            <a:xfrm>
              <a:off x="8796132" y="1861557"/>
              <a:ext cx="158100" cy="158100"/>
            </a:xfrm>
            <a:prstGeom prst="star4">
              <a:avLst>
                <a:gd name="adj" fmla="val 22470"/>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9" name="مجموعة 38">
            <a:extLst>
              <a:ext uri="{FF2B5EF4-FFF2-40B4-BE49-F238E27FC236}">
                <a16:creationId xmlns:a16="http://schemas.microsoft.com/office/drawing/2014/main" id="{1D8AA2B2-7C2B-4029-AD9B-A64C20843660}"/>
              </a:ext>
            </a:extLst>
          </p:cNvPr>
          <p:cNvGrpSpPr/>
          <p:nvPr/>
        </p:nvGrpSpPr>
        <p:grpSpPr>
          <a:xfrm flipH="1">
            <a:off x="262314" y="265420"/>
            <a:ext cx="1666505" cy="1754237"/>
            <a:chOff x="7287727" y="265420"/>
            <a:chExt cx="1666505" cy="1754237"/>
          </a:xfrm>
        </p:grpSpPr>
        <p:sp>
          <p:nvSpPr>
            <p:cNvPr id="40" name="Google Shape;1249;p31">
              <a:extLst>
                <a:ext uri="{FF2B5EF4-FFF2-40B4-BE49-F238E27FC236}">
                  <a16:creationId xmlns:a16="http://schemas.microsoft.com/office/drawing/2014/main" id="{73D7BF70-98F9-4C8B-AD39-65DD712DCBA7}"/>
                </a:ext>
              </a:extLst>
            </p:cNvPr>
            <p:cNvSpPr/>
            <p:nvPr/>
          </p:nvSpPr>
          <p:spPr>
            <a:xfrm>
              <a:off x="8157027" y="1782507"/>
              <a:ext cx="158100" cy="158100"/>
            </a:xfrm>
            <a:prstGeom prst="star4">
              <a:avLst>
                <a:gd name="adj" fmla="val 22470"/>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249;p31">
              <a:extLst>
                <a:ext uri="{FF2B5EF4-FFF2-40B4-BE49-F238E27FC236}">
                  <a16:creationId xmlns:a16="http://schemas.microsoft.com/office/drawing/2014/main" id="{B296355C-498B-44C3-9D1D-3AEAD99E8FF3}"/>
                </a:ext>
              </a:extLst>
            </p:cNvPr>
            <p:cNvSpPr/>
            <p:nvPr/>
          </p:nvSpPr>
          <p:spPr>
            <a:xfrm>
              <a:off x="8757148" y="1204733"/>
              <a:ext cx="158100" cy="158100"/>
            </a:xfrm>
            <a:prstGeom prst="star4">
              <a:avLst>
                <a:gd name="adj" fmla="val 22470"/>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249;p31">
              <a:extLst>
                <a:ext uri="{FF2B5EF4-FFF2-40B4-BE49-F238E27FC236}">
                  <a16:creationId xmlns:a16="http://schemas.microsoft.com/office/drawing/2014/main" id="{8F0D252C-4291-445B-95D8-90CCE366CF74}"/>
                </a:ext>
              </a:extLst>
            </p:cNvPr>
            <p:cNvSpPr/>
            <p:nvPr/>
          </p:nvSpPr>
          <p:spPr>
            <a:xfrm>
              <a:off x="7991410" y="516909"/>
              <a:ext cx="158100" cy="158100"/>
            </a:xfrm>
            <a:prstGeom prst="star4">
              <a:avLst>
                <a:gd name="adj" fmla="val 22470"/>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249;p31">
              <a:extLst>
                <a:ext uri="{FF2B5EF4-FFF2-40B4-BE49-F238E27FC236}">
                  <a16:creationId xmlns:a16="http://schemas.microsoft.com/office/drawing/2014/main" id="{6747B871-DFCD-4919-8567-D5CD2CF6DA8F}"/>
                </a:ext>
              </a:extLst>
            </p:cNvPr>
            <p:cNvSpPr/>
            <p:nvPr/>
          </p:nvSpPr>
          <p:spPr>
            <a:xfrm>
              <a:off x="7287727" y="389347"/>
              <a:ext cx="158100" cy="158100"/>
            </a:xfrm>
            <a:prstGeom prst="star4">
              <a:avLst>
                <a:gd name="adj" fmla="val 22470"/>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249;p31">
              <a:extLst>
                <a:ext uri="{FF2B5EF4-FFF2-40B4-BE49-F238E27FC236}">
                  <a16:creationId xmlns:a16="http://schemas.microsoft.com/office/drawing/2014/main" id="{9CD24E31-647B-410D-B3D1-8DF15F2D9301}"/>
                </a:ext>
              </a:extLst>
            </p:cNvPr>
            <p:cNvSpPr/>
            <p:nvPr/>
          </p:nvSpPr>
          <p:spPr>
            <a:xfrm>
              <a:off x="8117504" y="1125683"/>
              <a:ext cx="158100" cy="158100"/>
            </a:xfrm>
            <a:prstGeom prst="star4">
              <a:avLst>
                <a:gd name="adj" fmla="val 22470"/>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249;p31">
              <a:extLst>
                <a:ext uri="{FF2B5EF4-FFF2-40B4-BE49-F238E27FC236}">
                  <a16:creationId xmlns:a16="http://schemas.microsoft.com/office/drawing/2014/main" id="{94235D95-FA2E-4FB6-B451-5FE4468B9292}"/>
                </a:ext>
              </a:extLst>
            </p:cNvPr>
            <p:cNvSpPr/>
            <p:nvPr/>
          </p:nvSpPr>
          <p:spPr>
            <a:xfrm>
              <a:off x="8599048" y="265420"/>
              <a:ext cx="158100" cy="158100"/>
            </a:xfrm>
            <a:prstGeom prst="star4">
              <a:avLst>
                <a:gd name="adj" fmla="val 22470"/>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249;p31">
              <a:extLst>
                <a:ext uri="{FF2B5EF4-FFF2-40B4-BE49-F238E27FC236}">
                  <a16:creationId xmlns:a16="http://schemas.microsoft.com/office/drawing/2014/main" id="{92F205AD-8615-4CBE-8309-436D9A764240}"/>
                </a:ext>
              </a:extLst>
            </p:cNvPr>
            <p:cNvSpPr/>
            <p:nvPr/>
          </p:nvSpPr>
          <p:spPr>
            <a:xfrm>
              <a:off x="8796132" y="1861557"/>
              <a:ext cx="158100" cy="158100"/>
            </a:xfrm>
            <a:prstGeom prst="star4">
              <a:avLst>
                <a:gd name="adj" fmla="val 22470"/>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7" name="مجموعة 46">
            <a:extLst>
              <a:ext uri="{FF2B5EF4-FFF2-40B4-BE49-F238E27FC236}">
                <a16:creationId xmlns:a16="http://schemas.microsoft.com/office/drawing/2014/main" id="{FEF525B8-1FB5-412C-AF61-1B3704F768B8}"/>
              </a:ext>
            </a:extLst>
          </p:cNvPr>
          <p:cNvGrpSpPr/>
          <p:nvPr/>
        </p:nvGrpSpPr>
        <p:grpSpPr>
          <a:xfrm rot="4521722">
            <a:off x="7237207" y="3195433"/>
            <a:ext cx="1666505" cy="1630310"/>
            <a:chOff x="7287727" y="389347"/>
            <a:chExt cx="1666505" cy="1630310"/>
          </a:xfrm>
          <a:solidFill>
            <a:srgbClr val="F5C08F"/>
          </a:solidFill>
        </p:grpSpPr>
        <p:sp>
          <p:nvSpPr>
            <p:cNvPr id="48" name="Google Shape;1249;p31">
              <a:extLst>
                <a:ext uri="{FF2B5EF4-FFF2-40B4-BE49-F238E27FC236}">
                  <a16:creationId xmlns:a16="http://schemas.microsoft.com/office/drawing/2014/main" id="{33DF9488-D660-4E90-B920-6F582B5FB987}"/>
                </a:ext>
              </a:extLst>
            </p:cNvPr>
            <p:cNvSpPr/>
            <p:nvPr/>
          </p:nvSpPr>
          <p:spPr>
            <a:xfrm>
              <a:off x="8249766" y="1630926"/>
              <a:ext cx="158100" cy="158100"/>
            </a:xfrm>
            <a:prstGeom prst="star4">
              <a:avLst>
                <a:gd name="adj" fmla="val 22470"/>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249;p31">
              <a:extLst>
                <a:ext uri="{FF2B5EF4-FFF2-40B4-BE49-F238E27FC236}">
                  <a16:creationId xmlns:a16="http://schemas.microsoft.com/office/drawing/2014/main" id="{B35581AA-E233-4145-BAA0-517B16BACA36}"/>
                </a:ext>
              </a:extLst>
            </p:cNvPr>
            <p:cNvSpPr/>
            <p:nvPr/>
          </p:nvSpPr>
          <p:spPr>
            <a:xfrm>
              <a:off x="8757148" y="1204733"/>
              <a:ext cx="158100" cy="158100"/>
            </a:xfrm>
            <a:prstGeom prst="star4">
              <a:avLst>
                <a:gd name="adj" fmla="val 22470"/>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249;p31">
              <a:extLst>
                <a:ext uri="{FF2B5EF4-FFF2-40B4-BE49-F238E27FC236}">
                  <a16:creationId xmlns:a16="http://schemas.microsoft.com/office/drawing/2014/main" id="{D9CA5ACA-B1F0-46BA-8AC8-642DC74F4421}"/>
                </a:ext>
              </a:extLst>
            </p:cNvPr>
            <p:cNvSpPr/>
            <p:nvPr/>
          </p:nvSpPr>
          <p:spPr>
            <a:xfrm>
              <a:off x="7991410" y="516909"/>
              <a:ext cx="158100" cy="158100"/>
            </a:xfrm>
            <a:prstGeom prst="star4">
              <a:avLst>
                <a:gd name="adj" fmla="val 22470"/>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249;p31">
              <a:extLst>
                <a:ext uri="{FF2B5EF4-FFF2-40B4-BE49-F238E27FC236}">
                  <a16:creationId xmlns:a16="http://schemas.microsoft.com/office/drawing/2014/main" id="{66659A10-854C-4144-A8FE-34E7FF9EDCEF}"/>
                </a:ext>
              </a:extLst>
            </p:cNvPr>
            <p:cNvSpPr/>
            <p:nvPr/>
          </p:nvSpPr>
          <p:spPr>
            <a:xfrm>
              <a:off x="7287727" y="389347"/>
              <a:ext cx="158100" cy="158100"/>
            </a:xfrm>
            <a:prstGeom prst="star4">
              <a:avLst>
                <a:gd name="adj" fmla="val 22470"/>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249;p31">
              <a:extLst>
                <a:ext uri="{FF2B5EF4-FFF2-40B4-BE49-F238E27FC236}">
                  <a16:creationId xmlns:a16="http://schemas.microsoft.com/office/drawing/2014/main" id="{89068197-0FF9-4745-854A-B5BE21F7A122}"/>
                </a:ext>
              </a:extLst>
            </p:cNvPr>
            <p:cNvSpPr/>
            <p:nvPr/>
          </p:nvSpPr>
          <p:spPr>
            <a:xfrm>
              <a:off x="7845387" y="1075979"/>
              <a:ext cx="158100" cy="158100"/>
            </a:xfrm>
            <a:prstGeom prst="star4">
              <a:avLst>
                <a:gd name="adj" fmla="val 22470"/>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249;p31">
              <a:extLst>
                <a:ext uri="{FF2B5EF4-FFF2-40B4-BE49-F238E27FC236}">
                  <a16:creationId xmlns:a16="http://schemas.microsoft.com/office/drawing/2014/main" id="{CC7B8F16-8BF6-4D54-9E67-CE7C08963F83}"/>
                </a:ext>
              </a:extLst>
            </p:cNvPr>
            <p:cNvSpPr/>
            <p:nvPr/>
          </p:nvSpPr>
          <p:spPr>
            <a:xfrm>
              <a:off x="8696249" y="481429"/>
              <a:ext cx="158100" cy="158100"/>
            </a:xfrm>
            <a:prstGeom prst="star4">
              <a:avLst>
                <a:gd name="adj" fmla="val 22470"/>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249;p31">
              <a:extLst>
                <a:ext uri="{FF2B5EF4-FFF2-40B4-BE49-F238E27FC236}">
                  <a16:creationId xmlns:a16="http://schemas.microsoft.com/office/drawing/2014/main" id="{73B94DAC-0AD5-41F4-A8DD-E5843D6DB236}"/>
                </a:ext>
              </a:extLst>
            </p:cNvPr>
            <p:cNvSpPr/>
            <p:nvPr/>
          </p:nvSpPr>
          <p:spPr>
            <a:xfrm>
              <a:off x="8796132" y="1861557"/>
              <a:ext cx="158100" cy="158100"/>
            </a:xfrm>
            <a:prstGeom prst="star4">
              <a:avLst>
                <a:gd name="adj" fmla="val 22470"/>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5" name="مجموعة 54">
            <a:extLst>
              <a:ext uri="{FF2B5EF4-FFF2-40B4-BE49-F238E27FC236}">
                <a16:creationId xmlns:a16="http://schemas.microsoft.com/office/drawing/2014/main" id="{817181CC-A5C1-4D54-BDB8-C9082622F4E4}"/>
              </a:ext>
            </a:extLst>
          </p:cNvPr>
          <p:cNvGrpSpPr/>
          <p:nvPr/>
        </p:nvGrpSpPr>
        <p:grpSpPr>
          <a:xfrm rot="17078278" flipH="1">
            <a:off x="338549" y="3195433"/>
            <a:ext cx="1666505" cy="1630310"/>
            <a:chOff x="7287727" y="389347"/>
            <a:chExt cx="1666505" cy="1630310"/>
          </a:xfrm>
          <a:solidFill>
            <a:srgbClr val="F5C08F"/>
          </a:solidFill>
        </p:grpSpPr>
        <p:sp>
          <p:nvSpPr>
            <p:cNvPr id="56" name="Google Shape;1249;p31">
              <a:extLst>
                <a:ext uri="{FF2B5EF4-FFF2-40B4-BE49-F238E27FC236}">
                  <a16:creationId xmlns:a16="http://schemas.microsoft.com/office/drawing/2014/main" id="{64C5A292-8187-44D5-A981-0D03AEDFBCAD}"/>
                </a:ext>
              </a:extLst>
            </p:cNvPr>
            <p:cNvSpPr/>
            <p:nvPr/>
          </p:nvSpPr>
          <p:spPr>
            <a:xfrm>
              <a:off x="8249766" y="1630926"/>
              <a:ext cx="158100" cy="158100"/>
            </a:xfrm>
            <a:prstGeom prst="star4">
              <a:avLst>
                <a:gd name="adj" fmla="val 22470"/>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249;p31">
              <a:extLst>
                <a:ext uri="{FF2B5EF4-FFF2-40B4-BE49-F238E27FC236}">
                  <a16:creationId xmlns:a16="http://schemas.microsoft.com/office/drawing/2014/main" id="{D66E13D0-B04F-4F3F-91D3-1B4AC6AECD1E}"/>
                </a:ext>
              </a:extLst>
            </p:cNvPr>
            <p:cNvSpPr/>
            <p:nvPr/>
          </p:nvSpPr>
          <p:spPr>
            <a:xfrm>
              <a:off x="8757148" y="1204733"/>
              <a:ext cx="158100" cy="158100"/>
            </a:xfrm>
            <a:prstGeom prst="star4">
              <a:avLst>
                <a:gd name="adj" fmla="val 22470"/>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249;p31">
              <a:extLst>
                <a:ext uri="{FF2B5EF4-FFF2-40B4-BE49-F238E27FC236}">
                  <a16:creationId xmlns:a16="http://schemas.microsoft.com/office/drawing/2014/main" id="{B570A3A7-CF8B-4572-9579-6FF554F72070}"/>
                </a:ext>
              </a:extLst>
            </p:cNvPr>
            <p:cNvSpPr/>
            <p:nvPr/>
          </p:nvSpPr>
          <p:spPr>
            <a:xfrm>
              <a:off x="7991410" y="516909"/>
              <a:ext cx="158100" cy="158100"/>
            </a:xfrm>
            <a:prstGeom prst="star4">
              <a:avLst>
                <a:gd name="adj" fmla="val 22470"/>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249;p31">
              <a:extLst>
                <a:ext uri="{FF2B5EF4-FFF2-40B4-BE49-F238E27FC236}">
                  <a16:creationId xmlns:a16="http://schemas.microsoft.com/office/drawing/2014/main" id="{0F15BD25-D7B6-45C3-9BCC-897E2205BC41}"/>
                </a:ext>
              </a:extLst>
            </p:cNvPr>
            <p:cNvSpPr/>
            <p:nvPr/>
          </p:nvSpPr>
          <p:spPr>
            <a:xfrm>
              <a:off x="7287727" y="389347"/>
              <a:ext cx="158100" cy="158100"/>
            </a:xfrm>
            <a:prstGeom prst="star4">
              <a:avLst>
                <a:gd name="adj" fmla="val 22470"/>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249;p31">
              <a:extLst>
                <a:ext uri="{FF2B5EF4-FFF2-40B4-BE49-F238E27FC236}">
                  <a16:creationId xmlns:a16="http://schemas.microsoft.com/office/drawing/2014/main" id="{B1565042-9204-4063-A374-8A58B9B8E750}"/>
                </a:ext>
              </a:extLst>
            </p:cNvPr>
            <p:cNvSpPr/>
            <p:nvPr/>
          </p:nvSpPr>
          <p:spPr>
            <a:xfrm>
              <a:off x="7845387" y="1075979"/>
              <a:ext cx="158100" cy="158100"/>
            </a:xfrm>
            <a:prstGeom prst="star4">
              <a:avLst>
                <a:gd name="adj" fmla="val 22470"/>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249;p31">
              <a:extLst>
                <a:ext uri="{FF2B5EF4-FFF2-40B4-BE49-F238E27FC236}">
                  <a16:creationId xmlns:a16="http://schemas.microsoft.com/office/drawing/2014/main" id="{D456003C-B91E-4162-9EBD-FF3FF9568DB0}"/>
                </a:ext>
              </a:extLst>
            </p:cNvPr>
            <p:cNvSpPr/>
            <p:nvPr/>
          </p:nvSpPr>
          <p:spPr>
            <a:xfrm>
              <a:off x="8696249" y="481429"/>
              <a:ext cx="158100" cy="158100"/>
            </a:xfrm>
            <a:prstGeom prst="star4">
              <a:avLst>
                <a:gd name="adj" fmla="val 22470"/>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249;p31">
              <a:extLst>
                <a:ext uri="{FF2B5EF4-FFF2-40B4-BE49-F238E27FC236}">
                  <a16:creationId xmlns:a16="http://schemas.microsoft.com/office/drawing/2014/main" id="{62305BCD-0CE3-4E02-8DBE-A1872B60D8DB}"/>
                </a:ext>
              </a:extLst>
            </p:cNvPr>
            <p:cNvSpPr/>
            <p:nvPr/>
          </p:nvSpPr>
          <p:spPr>
            <a:xfrm>
              <a:off x="8796132" y="1861557"/>
              <a:ext cx="158100" cy="158100"/>
            </a:xfrm>
            <a:prstGeom prst="star4">
              <a:avLst>
                <a:gd name="adj" fmla="val 22470"/>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3" name="Google Shape;1249;p31">
            <a:extLst>
              <a:ext uri="{FF2B5EF4-FFF2-40B4-BE49-F238E27FC236}">
                <a16:creationId xmlns:a16="http://schemas.microsoft.com/office/drawing/2014/main" id="{2FE5261B-28A1-4617-906D-D0A437C5583C}"/>
              </a:ext>
            </a:extLst>
          </p:cNvPr>
          <p:cNvSpPr/>
          <p:nvPr/>
        </p:nvSpPr>
        <p:spPr>
          <a:xfrm rot="17078278" flipH="1">
            <a:off x="2488871" y="4836499"/>
            <a:ext cx="158100" cy="158100"/>
          </a:xfrm>
          <a:prstGeom prst="star4">
            <a:avLst>
              <a:gd name="adj" fmla="val 22470"/>
            </a:avLst>
          </a:prstGeom>
          <a:solidFill>
            <a:srgbClr val="F5C0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1249;p31">
            <a:extLst>
              <a:ext uri="{FF2B5EF4-FFF2-40B4-BE49-F238E27FC236}">
                <a16:creationId xmlns:a16="http://schemas.microsoft.com/office/drawing/2014/main" id="{59126E6A-A0BC-4A28-933D-0C6C6A3D2821}"/>
              </a:ext>
            </a:extLst>
          </p:cNvPr>
          <p:cNvSpPr/>
          <p:nvPr/>
        </p:nvSpPr>
        <p:spPr>
          <a:xfrm rot="17078278" flipH="1">
            <a:off x="3286254" y="4740037"/>
            <a:ext cx="158100" cy="158100"/>
          </a:xfrm>
          <a:prstGeom prst="star4">
            <a:avLst>
              <a:gd name="adj" fmla="val 22470"/>
            </a:avLst>
          </a:prstGeom>
          <a:solidFill>
            <a:srgbClr val="F5C0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1249;p31">
            <a:extLst>
              <a:ext uri="{FF2B5EF4-FFF2-40B4-BE49-F238E27FC236}">
                <a16:creationId xmlns:a16="http://schemas.microsoft.com/office/drawing/2014/main" id="{AB0E0BE9-1E57-4D0D-AFDC-35A8FD6C9FAB}"/>
              </a:ext>
            </a:extLst>
          </p:cNvPr>
          <p:cNvSpPr/>
          <p:nvPr/>
        </p:nvSpPr>
        <p:spPr>
          <a:xfrm rot="17078278" flipH="1">
            <a:off x="4104828" y="4867238"/>
            <a:ext cx="158100" cy="158100"/>
          </a:xfrm>
          <a:prstGeom prst="star4">
            <a:avLst>
              <a:gd name="adj" fmla="val 22470"/>
            </a:avLst>
          </a:prstGeom>
          <a:solidFill>
            <a:srgbClr val="F5C0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1249;p31">
            <a:extLst>
              <a:ext uri="{FF2B5EF4-FFF2-40B4-BE49-F238E27FC236}">
                <a16:creationId xmlns:a16="http://schemas.microsoft.com/office/drawing/2014/main" id="{D1FA37E0-C3CA-49AF-9301-6859E900E3AF}"/>
              </a:ext>
            </a:extLst>
          </p:cNvPr>
          <p:cNvSpPr/>
          <p:nvPr/>
        </p:nvSpPr>
        <p:spPr>
          <a:xfrm rot="17078278" flipH="1">
            <a:off x="4929224" y="4679759"/>
            <a:ext cx="158100" cy="158100"/>
          </a:xfrm>
          <a:prstGeom prst="star4">
            <a:avLst>
              <a:gd name="adj" fmla="val 22470"/>
            </a:avLst>
          </a:prstGeom>
          <a:solidFill>
            <a:srgbClr val="F5C0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1249;p31">
            <a:extLst>
              <a:ext uri="{FF2B5EF4-FFF2-40B4-BE49-F238E27FC236}">
                <a16:creationId xmlns:a16="http://schemas.microsoft.com/office/drawing/2014/main" id="{4FC7BC94-EE90-4F7F-940A-D86303F9343A}"/>
              </a:ext>
            </a:extLst>
          </p:cNvPr>
          <p:cNvSpPr/>
          <p:nvPr/>
        </p:nvSpPr>
        <p:spPr>
          <a:xfrm rot="17078278" flipH="1">
            <a:off x="5886682" y="4836498"/>
            <a:ext cx="158100" cy="158100"/>
          </a:xfrm>
          <a:prstGeom prst="star4">
            <a:avLst>
              <a:gd name="adj" fmla="val 22470"/>
            </a:avLst>
          </a:prstGeom>
          <a:solidFill>
            <a:srgbClr val="F5C0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249;p31">
            <a:extLst>
              <a:ext uri="{FF2B5EF4-FFF2-40B4-BE49-F238E27FC236}">
                <a16:creationId xmlns:a16="http://schemas.microsoft.com/office/drawing/2014/main" id="{9A7E13BD-A7F6-4EE9-A1EB-7606551BD0C6}"/>
              </a:ext>
            </a:extLst>
          </p:cNvPr>
          <p:cNvSpPr/>
          <p:nvPr/>
        </p:nvSpPr>
        <p:spPr>
          <a:xfrm rot="17078278" flipH="1">
            <a:off x="6678238" y="4679760"/>
            <a:ext cx="158100" cy="158100"/>
          </a:xfrm>
          <a:prstGeom prst="star4">
            <a:avLst>
              <a:gd name="adj" fmla="val 22470"/>
            </a:avLst>
          </a:prstGeom>
          <a:solidFill>
            <a:srgbClr val="F5C0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249;p31">
            <a:extLst>
              <a:ext uri="{FF2B5EF4-FFF2-40B4-BE49-F238E27FC236}">
                <a16:creationId xmlns:a16="http://schemas.microsoft.com/office/drawing/2014/main" id="{5B9FE6BE-C577-46EB-8228-2821B4083787}"/>
              </a:ext>
            </a:extLst>
          </p:cNvPr>
          <p:cNvSpPr/>
          <p:nvPr/>
        </p:nvSpPr>
        <p:spPr>
          <a:xfrm>
            <a:off x="6678238" y="234576"/>
            <a:ext cx="158100" cy="158100"/>
          </a:xfrm>
          <a:prstGeom prst="star4">
            <a:avLst>
              <a:gd name="adj" fmla="val 22470"/>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249;p31">
            <a:extLst>
              <a:ext uri="{FF2B5EF4-FFF2-40B4-BE49-F238E27FC236}">
                <a16:creationId xmlns:a16="http://schemas.microsoft.com/office/drawing/2014/main" id="{673E1514-35D7-4387-8266-166E9B8CF7F6}"/>
              </a:ext>
            </a:extLst>
          </p:cNvPr>
          <p:cNvSpPr/>
          <p:nvPr/>
        </p:nvSpPr>
        <p:spPr>
          <a:xfrm>
            <a:off x="6147799" y="135078"/>
            <a:ext cx="158100" cy="158100"/>
          </a:xfrm>
          <a:prstGeom prst="star4">
            <a:avLst>
              <a:gd name="adj" fmla="val 22470"/>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249;p31">
            <a:extLst>
              <a:ext uri="{FF2B5EF4-FFF2-40B4-BE49-F238E27FC236}">
                <a16:creationId xmlns:a16="http://schemas.microsoft.com/office/drawing/2014/main" id="{0A5BFB82-3C42-4702-B214-C23B35BBC797}"/>
              </a:ext>
            </a:extLst>
          </p:cNvPr>
          <p:cNvSpPr/>
          <p:nvPr/>
        </p:nvSpPr>
        <p:spPr>
          <a:xfrm>
            <a:off x="5602213" y="293178"/>
            <a:ext cx="158100" cy="158100"/>
          </a:xfrm>
          <a:prstGeom prst="star4">
            <a:avLst>
              <a:gd name="adj" fmla="val 22470"/>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249;p31">
            <a:extLst>
              <a:ext uri="{FF2B5EF4-FFF2-40B4-BE49-F238E27FC236}">
                <a16:creationId xmlns:a16="http://schemas.microsoft.com/office/drawing/2014/main" id="{BEB9DC3F-FAE3-44A1-A501-32528F86BDD0}"/>
              </a:ext>
            </a:extLst>
          </p:cNvPr>
          <p:cNvSpPr/>
          <p:nvPr/>
        </p:nvSpPr>
        <p:spPr>
          <a:xfrm>
            <a:off x="5008271" y="124988"/>
            <a:ext cx="158100" cy="158100"/>
          </a:xfrm>
          <a:prstGeom prst="star4">
            <a:avLst>
              <a:gd name="adj" fmla="val 22470"/>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249;p31">
            <a:extLst>
              <a:ext uri="{FF2B5EF4-FFF2-40B4-BE49-F238E27FC236}">
                <a16:creationId xmlns:a16="http://schemas.microsoft.com/office/drawing/2014/main" id="{BC886087-CFE3-447C-AA2A-F64D6D130209}"/>
              </a:ext>
            </a:extLst>
          </p:cNvPr>
          <p:cNvSpPr/>
          <p:nvPr/>
        </p:nvSpPr>
        <p:spPr>
          <a:xfrm>
            <a:off x="4413899" y="293178"/>
            <a:ext cx="158100" cy="158100"/>
          </a:xfrm>
          <a:prstGeom prst="star4">
            <a:avLst>
              <a:gd name="adj" fmla="val 22470"/>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249;p31">
            <a:extLst>
              <a:ext uri="{FF2B5EF4-FFF2-40B4-BE49-F238E27FC236}">
                <a16:creationId xmlns:a16="http://schemas.microsoft.com/office/drawing/2014/main" id="{FAC9A4C3-63B3-4031-8302-FDD2902B4A48}"/>
              </a:ext>
            </a:extLst>
          </p:cNvPr>
          <p:cNvSpPr/>
          <p:nvPr/>
        </p:nvSpPr>
        <p:spPr>
          <a:xfrm>
            <a:off x="3868743" y="58942"/>
            <a:ext cx="158100" cy="158100"/>
          </a:xfrm>
          <a:prstGeom prst="star4">
            <a:avLst>
              <a:gd name="adj" fmla="val 22470"/>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1249;p31">
            <a:extLst>
              <a:ext uri="{FF2B5EF4-FFF2-40B4-BE49-F238E27FC236}">
                <a16:creationId xmlns:a16="http://schemas.microsoft.com/office/drawing/2014/main" id="{107C1CCE-035A-48CD-902C-B0D332088C19}"/>
              </a:ext>
            </a:extLst>
          </p:cNvPr>
          <p:cNvSpPr/>
          <p:nvPr/>
        </p:nvSpPr>
        <p:spPr>
          <a:xfrm>
            <a:off x="3317101" y="293178"/>
            <a:ext cx="158100" cy="158100"/>
          </a:xfrm>
          <a:prstGeom prst="star4">
            <a:avLst>
              <a:gd name="adj" fmla="val 22470"/>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1249;p31">
            <a:extLst>
              <a:ext uri="{FF2B5EF4-FFF2-40B4-BE49-F238E27FC236}">
                <a16:creationId xmlns:a16="http://schemas.microsoft.com/office/drawing/2014/main" id="{3C26E2C7-3015-4CFC-95A6-5CEFC8A77454}"/>
              </a:ext>
            </a:extLst>
          </p:cNvPr>
          <p:cNvSpPr/>
          <p:nvPr/>
        </p:nvSpPr>
        <p:spPr>
          <a:xfrm>
            <a:off x="2765459" y="146028"/>
            <a:ext cx="158100" cy="158100"/>
          </a:xfrm>
          <a:prstGeom prst="star4">
            <a:avLst>
              <a:gd name="adj" fmla="val 22470"/>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249;p31">
            <a:extLst>
              <a:ext uri="{FF2B5EF4-FFF2-40B4-BE49-F238E27FC236}">
                <a16:creationId xmlns:a16="http://schemas.microsoft.com/office/drawing/2014/main" id="{1670F26D-1BCF-455B-9072-422E761CC95F}"/>
              </a:ext>
            </a:extLst>
          </p:cNvPr>
          <p:cNvSpPr/>
          <p:nvPr/>
        </p:nvSpPr>
        <p:spPr>
          <a:xfrm>
            <a:off x="2256623" y="166309"/>
            <a:ext cx="158100" cy="158100"/>
          </a:xfrm>
          <a:prstGeom prst="star4">
            <a:avLst>
              <a:gd name="adj" fmla="val 22470"/>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556;p52">
            <a:extLst>
              <a:ext uri="{FF2B5EF4-FFF2-40B4-BE49-F238E27FC236}">
                <a16:creationId xmlns:a16="http://schemas.microsoft.com/office/drawing/2014/main" id="{5D333CEC-B67A-489E-B450-F06C30B999CC}"/>
              </a:ext>
            </a:extLst>
          </p:cNvPr>
          <p:cNvSpPr txBox="1">
            <a:spLocks/>
          </p:cNvSpPr>
          <p:nvPr/>
        </p:nvSpPr>
        <p:spPr>
          <a:xfrm>
            <a:off x="1312982" y="1138754"/>
            <a:ext cx="6518428" cy="90719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1200"/>
              <a:buFont typeface="Berkshire Swash"/>
              <a:buNone/>
              <a:defRPr sz="1200" b="0" i="0" u="none" strike="noStrike" cap="none">
                <a:solidFill>
                  <a:srgbClr val="FFFFFF"/>
                </a:solidFill>
                <a:latin typeface="Berkshire Swash"/>
                <a:ea typeface="Berkshire Swash"/>
                <a:cs typeface="Berkshire Swash"/>
                <a:sym typeface="Berkshire Swash"/>
              </a:defRPr>
            </a:lvl1pPr>
            <a:lvl2pPr marR="0" lvl="1" algn="l" rtl="0">
              <a:lnSpc>
                <a:spcPct val="100000"/>
              </a:lnSpc>
              <a:spcBef>
                <a:spcPts val="0"/>
              </a:spcBef>
              <a:spcAft>
                <a:spcPts val="0"/>
              </a:spcAft>
              <a:buClr>
                <a:srgbClr val="FFFFFF"/>
              </a:buClr>
              <a:buSzPts val="1300"/>
              <a:buFont typeface="BenchNine"/>
              <a:buNone/>
              <a:defRPr sz="1300" b="0" i="0" u="none" strike="noStrike" cap="none">
                <a:solidFill>
                  <a:srgbClr val="FFFFFF"/>
                </a:solidFill>
                <a:latin typeface="BenchNine"/>
                <a:ea typeface="BenchNine"/>
                <a:cs typeface="BenchNine"/>
                <a:sym typeface="BenchNine"/>
              </a:defRPr>
            </a:lvl2pPr>
            <a:lvl3pPr marR="0" lvl="2" algn="l" rtl="0">
              <a:lnSpc>
                <a:spcPct val="100000"/>
              </a:lnSpc>
              <a:spcBef>
                <a:spcPts val="0"/>
              </a:spcBef>
              <a:spcAft>
                <a:spcPts val="0"/>
              </a:spcAft>
              <a:buClr>
                <a:srgbClr val="FFFFFF"/>
              </a:buClr>
              <a:buSzPts val="1300"/>
              <a:buFont typeface="BenchNine"/>
              <a:buNone/>
              <a:defRPr sz="1300" b="0" i="0" u="none" strike="noStrike" cap="none">
                <a:solidFill>
                  <a:srgbClr val="FFFFFF"/>
                </a:solidFill>
                <a:latin typeface="BenchNine"/>
                <a:ea typeface="BenchNine"/>
                <a:cs typeface="BenchNine"/>
                <a:sym typeface="BenchNine"/>
              </a:defRPr>
            </a:lvl3pPr>
            <a:lvl4pPr marR="0" lvl="3" algn="l" rtl="0">
              <a:lnSpc>
                <a:spcPct val="100000"/>
              </a:lnSpc>
              <a:spcBef>
                <a:spcPts val="0"/>
              </a:spcBef>
              <a:spcAft>
                <a:spcPts val="0"/>
              </a:spcAft>
              <a:buClr>
                <a:srgbClr val="FFFFFF"/>
              </a:buClr>
              <a:buSzPts val="1300"/>
              <a:buFont typeface="BenchNine"/>
              <a:buNone/>
              <a:defRPr sz="1300" b="0" i="0" u="none" strike="noStrike" cap="none">
                <a:solidFill>
                  <a:srgbClr val="FFFFFF"/>
                </a:solidFill>
                <a:latin typeface="BenchNine"/>
                <a:ea typeface="BenchNine"/>
                <a:cs typeface="BenchNine"/>
                <a:sym typeface="BenchNine"/>
              </a:defRPr>
            </a:lvl4pPr>
            <a:lvl5pPr marR="0" lvl="4" algn="l" rtl="0">
              <a:lnSpc>
                <a:spcPct val="100000"/>
              </a:lnSpc>
              <a:spcBef>
                <a:spcPts val="0"/>
              </a:spcBef>
              <a:spcAft>
                <a:spcPts val="0"/>
              </a:spcAft>
              <a:buClr>
                <a:srgbClr val="FFFFFF"/>
              </a:buClr>
              <a:buSzPts val="1300"/>
              <a:buFont typeface="BenchNine"/>
              <a:buNone/>
              <a:defRPr sz="1300" b="0" i="0" u="none" strike="noStrike" cap="none">
                <a:solidFill>
                  <a:srgbClr val="FFFFFF"/>
                </a:solidFill>
                <a:latin typeface="BenchNine"/>
                <a:ea typeface="BenchNine"/>
                <a:cs typeface="BenchNine"/>
                <a:sym typeface="BenchNine"/>
              </a:defRPr>
            </a:lvl5pPr>
            <a:lvl6pPr marR="0" lvl="5" algn="l" rtl="0">
              <a:lnSpc>
                <a:spcPct val="100000"/>
              </a:lnSpc>
              <a:spcBef>
                <a:spcPts val="0"/>
              </a:spcBef>
              <a:spcAft>
                <a:spcPts val="0"/>
              </a:spcAft>
              <a:buClr>
                <a:srgbClr val="FFFFFF"/>
              </a:buClr>
              <a:buSzPts val="1300"/>
              <a:buFont typeface="BenchNine"/>
              <a:buNone/>
              <a:defRPr sz="1300" b="0" i="0" u="none" strike="noStrike" cap="none">
                <a:solidFill>
                  <a:srgbClr val="FFFFFF"/>
                </a:solidFill>
                <a:latin typeface="BenchNine"/>
                <a:ea typeface="BenchNine"/>
                <a:cs typeface="BenchNine"/>
                <a:sym typeface="BenchNine"/>
              </a:defRPr>
            </a:lvl6pPr>
            <a:lvl7pPr marR="0" lvl="6" algn="l" rtl="0">
              <a:lnSpc>
                <a:spcPct val="100000"/>
              </a:lnSpc>
              <a:spcBef>
                <a:spcPts val="0"/>
              </a:spcBef>
              <a:spcAft>
                <a:spcPts val="0"/>
              </a:spcAft>
              <a:buClr>
                <a:srgbClr val="FFFFFF"/>
              </a:buClr>
              <a:buSzPts val="1300"/>
              <a:buFont typeface="BenchNine"/>
              <a:buNone/>
              <a:defRPr sz="1300" b="0" i="0" u="none" strike="noStrike" cap="none">
                <a:solidFill>
                  <a:srgbClr val="FFFFFF"/>
                </a:solidFill>
                <a:latin typeface="BenchNine"/>
                <a:ea typeface="BenchNine"/>
                <a:cs typeface="BenchNine"/>
                <a:sym typeface="BenchNine"/>
              </a:defRPr>
            </a:lvl7pPr>
            <a:lvl8pPr marR="0" lvl="7" algn="l" rtl="0">
              <a:lnSpc>
                <a:spcPct val="100000"/>
              </a:lnSpc>
              <a:spcBef>
                <a:spcPts val="0"/>
              </a:spcBef>
              <a:spcAft>
                <a:spcPts val="0"/>
              </a:spcAft>
              <a:buClr>
                <a:srgbClr val="FFFFFF"/>
              </a:buClr>
              <a:buSzPts val="1300"/>
              <a:buFont typeface="BenchNine"/>
              <a:buNone/>
              <a:defRPr sz="1300" b="0" i="0" u="none" strike="noStrike" cap="none">
                <a:solidFill>
                  <a:srgbClr val="FFFFFF"/>
                </a:solidFill>
                <a:latin typeface="BenchNine"/>
                <a:ea typeface="BenchNine"/>
                <a:cs typeface="BenchNine"/>
                <a:sym typeface="BenchNine"/>
              </a:defRPr>
            </a:lvl8pPr>
            <a:lvl9pPr marR="0" lvl="8" algn="l" rtl="0">
              <a:lnSpc>
                <a:spcPct val="100000"/>
              </a:lnSpc>
              <a:spcBef>
                <a:spcPts val="0"/>
              </a:spcBef>
              <a:spcAft>
                <a:spcPts val="0"/>
              </a:spcAft>
              <a:buClr>
                <a:srgbClr val="FFFFFF"/>
              </a:buClr>
              <a:buSzPts val="1300"/>
              <a:buFont typeface="BenchNine"/>
              <a:buNone/>
              <a:defRPr sz="1300" b="0" i="0" u="none" strike="noStrike" cap="none">
                <a:solidFill>
                  <a:srgbClr val="FFFFFF"/>
                </a:solidFill>
                <a:latin typeface="BenchNine"/>
                <a:ea typeface="BenchNine"/>
                <a:cs typeface="BenchNine"/>
                <a:sym typeface="BenchNine"/>
              </a:defRPr>
            </a:lvl9pPr>
          </a:lstStyle>
          <a:p>
            <a:pPr marL="0" marR="0" lvl="0" indent="0" algn="ctr" defTabSz="914400" rtl="1" eaLnBrk="1" fontAlgn="auto" latinLnBrk="0" hangingPunct="1">
              <a:lnSpc>
                <a:spcPct val="100000"/>
              </a:lnSpc>
              <a:spcBef>
                <a:spcPts val="0"/>
              </a:spcBef>
              <a:spcAft>
                <a:spcPts val="0"/>
              </a:spcAft>
              <a:buClr>
                <a:srgbClr val="FFFFFF"/>
              </a:buClr>
              <a:buSzPts val="1200"/>
              <a:buFont typeface="Berkshire Swash"/>
              <a:buNone/>
              <a:tabLst/>
              <a:defRPr/>
            </a:pPr>
            <a:r>
              <a:rPr kumimoji="0" lang="ar-SA" sz="4000" b="0" i="0" u="none" strike="noStrike" kern="0" cap="none" spc="0" normalizeH="0" baseline="0" noProof="0" dirty="0">
                <a:ln>
                  <a:noFill/>
                </a:ln>
                <a:solidFill>
                  <a:srgbClr val="C44E8F">
                    <a:lumMod val="20000"/>
                    <a:lumOff val="80000"/>
                  </a:srgbClr>
                </a:solidFill>
                <a:effectLst>
                  <a:glow rad="88900">
                    <a:srgbClr val="7E2A58"/>
                  </a:glow>
                </a:effectLst>
                <a:uLnTx/>
                <a:uFillTx/>
                <a:latin typeface="Questv1" panose="01000500000000020006" pitchFamily="50" charset="-78"/>
                <a:cs typeface="Questv1" panose="01000500000000020006" pitchFamily="50" charset="-78"/>
                <a:sym typeface="Taviraj"/>
              </a:rPr>
              <a:t>ثانياً:</a:t>
            </a:r>
          </a:p>
        </p:txBody>
      </p:sp>
      <p:sp>
        <p:nvSpPr>
          <p:cNvPr id="79" name="Google Shape;556;p52">
            <a:extLst>
              <a:ext uri="{FF2B5EF4-FFF2-40B4-BE49-F238E27FC236}">
                <a16:creationId xmlns:a16="http://schemas.microsoft.com/office/drawing/2014/main" id="{7C306BF6-C2BB-46ED-94CE-0D33837BAC18}"/>
              </a:ext>
            </a:extLst>
          </p:cNvPr>
          <p:cNvSpPr txBox="1">
            <a:spLocks noGrp="1"/>
          </p:cNvSpPr>
          <p:nvPr>
            <p:ph type="title"/>
          </p:nvPr>
        </p:nvSpPr>
        <p:spPr>
          <a:xfrm>
            <a:off x="1014252" y="2026503"/>
            <a:ext cx="7141524" cy="907191"/>
          </a:xfrm>
          <a:prstGeom prst="rect">
            <a:avLst/>
          </a:prstGeom>
        </p:spPr>
        <p:txBody>
          <a:bodyPr spcFirstLastPara="1" wrap="square" lIns="91425" tIns="91425" rIns="91425" bIns="91425" anchor="ctr" anchorCtr="0">
            <a:noAutofit/>
          </a:bodyPr>
          <a:lstStyle/>
          <a:p>
            <a:pPr lvl="0" rtl="1"/>
            <a:r>
              <a:rPr lang="ar-SA" sz="3600" dirty="0">
                <a:solidFill>
                  <a:schemeClr val="accent4">
                    <a:lumMod val="20000"/>
                    <a:lumOff val="80000"/>
                  </a:schemeClr>
                </a:solidFill>
                <a:effectLst>
                  <a:glow rad="88900">
                    <a:srgbClr val="7E2A58"/>
                  </a:glow>
                </a:effectLst>
                <a:latin typeface="STC Bold" panose="01000500000000020006" pitchFamily="2" charset="-78"/>
                <a:cs typeface="STC Bold" panose="01000500000000020006" pitchFamily="2" charset="-78"/>
                <a:sym typeface="Berkshire Swash"/>
              </a:rPr>
              <a:t>كيفية البحث في مكتبة التفسير وعلوم القرآن الحاسوبية</a:t>
            </a:r>
            <a:endParaRPr sz="3600" dirty="0">
              <a:solidFill>
                <a:schemeClr val="accent4">
                  <a:lumMod val="20000"/>
                  <a:lumOff val="80000"/>
                </a:schemeClr>
              </a:solidFill>
              <a:effectLst>
                <a:glow rad="88900">
                  <a:srgbClr val="7E2A58"/>
                </a:glow>
              </a:effectLst>
              <a:latin typeface="STC Bold" panose="01000500000000020006" pitchFamily="2" charset="-78"/>
              <a:cs typeface="STC Bold" panose="01000500000000020006" pitchFamily="2" charset="-78"/>
              <a:sym typeface="Berkshire Swash"/>
            </a:endParaRPr>
          </a:p>
        </p:txBody>
      </p:sp>
      <p:grpSp>
        <p:nvGrpSpPr>
          <p:cNvPr id="80" name="Google Shape;1097;p26">
            <a:extLst>
              <a:ext uri="{FF2B5EF4-FFF2-40B4-BE49-F238E27FC236}">
                <a16:creationId xmlns:a16="http://schemas.microsoft.com/office/drawing/2014/main" id="{5C98F484-FD33-4B3E-8F3F-51D8A7937F45}"/>
              </a:ext>
            </a:extLst>
          </p:cNvPr>
          <p:cNvGrpSpPr/>
          <p:nvPr/>
        </p:nvGrpSpPr>
        <p:grpSpPr>
          <a:xfrm>
            <a:off x="4038439" y="3072308"/>
            <a:ext cx="1067120" cy="981130"/>
            <a:chOff x="6535927" y="-2669851"/>
            <a:chExt cx="558125" cy="536101"/>
          </a:xfrm>
        </p:grpSpPr>
        <p:sp>
          <p:nvSpPr>
            <p:cNvPr id="81" name="Google Shape;1098;p26">
              <a:extLst>
                <a:ext uri="{FF2B5EF4-FFF2-40B4-BE49-F238E27FC236}">
                  <a16:creationId xmlns:a16="http://schemas.microsoft.com/office/drawing/2014/main" id="{8265DE67-D6B3-4994-838A-847C335C7E6D}"/>
                </a:ext>
              </a:extLst>
            </p:cNvPr>
            <p:cNvSpPr/>
            <p:nvPr/>
          </p:nvSpPr>
          <p:spPr>
            <a:xfrm>
              <a:off x="6868700" y="-2505750"/>
              <a:ext cx="109575" cy="101900"/>
            </a:xfrm>
            <a:custGeom>
              <a:avLst/>
              <a:gdLst/>
              <a:ahLst/>
              <a:cxnLst/>
              <a:rect l="l" t="t" r="r" b="b"/>
              <a:pathLst>
                <a:path w="4383" h="4076" extrusionOk="0">
                  <a:moveTo>
                    <a:pt x="2203" y="0"/>
                  </a:moveTo>
                  <a:cubicBezTo>
                    <a:pt x="2168" y="0"/>
                    <a:pt x="2126" y="15"/>
                    <a:pt x="2084" y="45"/>
                  </a:cubicBezTo>
                  <a:lnTo>
                    <a:pt x="1489" y="1247"/>
                  </a:lnTo>
                  <a:cubicBezTo>
                    <a:pt x="1489" y="1283"/>
                    <a:pt x="1465" y="1295"/>
                    <a:pt x="1429" y="1295"/>
                  </a:cubicBezTo>
                  <a:lnTo>
                    <a:pt x="96" y="1485"/>
                  </a:lnTo>
                  <a:cubicBezTo>
                    <a:pt x="13" y="1509"/>
                    <a:pt x="1" y="1593"/>
                    <a:pt x="48" y="1640"/>
                  </a:cubicBezTo>
                  <a:lnTo>
                    <a:pt x="1013" y="2581"/>
                  </a:lnTo>
                  <a:cubicBezTo>
                    <a:pt x="1048" y="2593"/>
                    <a:pt x="1048" y="2617"/>
                    <a:pt x="1048" y="2652"/>
                  </a:cubicBezTo>
                  <a:lnTo>
                    <a:pt x="822" y="3974"/>
                  </a:lnTo>
                  <a:cubicBezTo>
                    <a:pt x="822" y="4033"/>
                    <a:pt x="871" y="4075"/>
                    <a:pt x="921" y="4075"/>
                  </a:cubicBezTo>
                  <a:cubicBezTo>
                    <a:pt x="932" y="4075"/>
                    <a:pt x="943" y="4073"/>
                    <a:pt x="953" y="4069"/>
                  </a:cubicBezTo>
                  <a:lnTo>
                    <a:pt x="2144" y="3438"/>
                  </a:lnTo>
                  <a:cubicBezTo>
                    <a:pt x="2156" y="3432"/>
                    <a:pt x="2168" y="3429"/>
                    <a:pt x="2181" y="3429"/>
                  </a:cubicBezTo>
                  <a:cubicBezTo>
                    <a:pt x="2194" y="3429"/>
                    <a:pt x="2209" y="3432"/>
                    <a:pt x="2227" y="3438"/>
                  </a:cubicBezTo>
                  <a:lnTo>
                    <a:pt x="3418" y="4069"/>
                  </a:lnTo>
                  <a:cubicBezTo>
                    <a:pt x="3430" y="4073"/>
                    <a:pt x="3443" y="4075"/>
                    <a:pt x="3455" y="4075"/>
                  </a:cubicBezTo>
                  <a:cubicBezTo>
                    <a:pt x="3512" y="4075"/>
                    <a:pt x="3559" y="4033"/>
                    <a:pt x="3549" y="3974"/>
                  </a:cubicBezTo>
                  <a:lnTo>
                    <a:pt x="3322" y="2652"/>
                  </a:lnTo>
                  <a:cubicBezTo>
                    <a:pt x="3322" y="2617"/>
                    <a:pt x="3334" y="2593"/>
                    <a:pt x="3358" y="2581"/>
                  </a:cubicBezTo>
                  <a:lnTo>
                    <a:pt x="4323" y="1640"/>
                  </a:lnTo>
                  <a:cubicBezTo>
                    <a:pt x="4382" y="1593"/>
                    <a:pt x="4346" y="1509"/>
                    <a:pt x="4275" y="1485"/>
                  </a:cubicBezTo>
                  <a:lnTo>
                    <a:pt x="2941" y="1295"/>
                  </a:lnTo>
                  <a:cubicBezTo>
                    <a:pt x="2918" y="1295"/>
                    <a:pt x="2894" y="1283"/>
                    <a:pt x="2882" y="1247"/>
                  </a:cubicBezTo>
                  <a:lnTo>
                    <a:pt x="2287" y="45"/>
                  </a:lnTo>
                  <a:cubicBezTo>
                    <a:pt x="2269" y="15"/>
                    <a:pt x="2239" y="0"/>
                    <a:pt x="2203" y="0"/>
                  </a:cubicBezTo>
                  <a:close/>
                </a:path>
              </a:pathLst>
            </a:custGeom>
            <a:gradFill>
              <a:gsLst>
                <a:gs pos="0">
                  <a:schemeClr val="accent4">
                    <a:lumMod val="75000"/>
                  </a:schemeClr>
                </a:gs>
                <a:gs pos="50000">
                  <a:schemeClr val="accent4">
                    <a:lumMod val="40000"/>
                    <a:lumOff val="60000"/>
                  </a:schemeClr>
                </a:gs>
                <a:gs pos="100000">
                  <a:schemeClr val="accent4">
                    <a:lumMod val="75000"/>
                  </a:schemeClr>
                </a:gs>
              </a:gsLst>
              <a:lin ang="2700006"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1099;p26">
              <a:extLst>
                <a:ext uri="{FF2B5EF4-FFF2-40B4-BE49-F238E27FC236}">
                  <a16:creationId xmlns:a16="http://schemas.microsoft.com/office/drawing/2014/main" id="{CA493E9D-A1E1-4143-94F1-D3273AC5203D}"/>
                </a:ext>
              </a:extLst>
            </p:cNvPr>
            <p:cNvSpPr/>
            <p:nvPr/>
          </p:nvSpPr>
          <p:spPr>
            <a:xfrm>
              <a:off x="6572525" y="-2669850"/>
              <a:ext cx="521525" cy="536100"/>
            </a:xfrm>
            <a:custGeom>
              <a:avLst/>
              <a:gdLst/>
              <a:ahLst/>
              <a:cxnLst/>
              <a:rect l="l" t="t" r="r" b="b"/>
              <a:pathLst>
                <a:path w="20861" h="21444" extrusionOk="0">
                  <a:moveTo>
                    <a:pt x="8204" y="1"/>
                  </a:moveTo>
                  <a:lnTo>
                    <a:pt x="8204" y="1"/>
                  </a:lnTo>
                  <a:cubicBezTo>
                    <a:pt x="3489" y="1191"/>
                    <a:pt x="1" y="5466"/>
                    <a:pt x="1" y="10550"/>
                  </a:cubicBezTo>
                  <a:cubicBezTo>
                    <a:pt x="1" y="16562"/>
                    <a:pt x="4882" y="21444"/>
                    <a:pt x="10895" y="21444"/>
                  </a:cubicBezTo>
                  <a:cubicBezTo>
                    <a:pt x="15336" y="21444"/>
                    <a:pt x="19158" y="18789"/>
                    <a:pt x="20861" y="14979"/>
                  </a:cubicBezTo>
                  <a:lnTo>
                    <a:pt x="20861" y="14979"/>
                  </a:lnTo>
                  <a:cubicBezTo>
                    <a:pt x="19289" y="16027"/>
                    <a:pt x="17146" y="16979"/>
                    <a:pt x="15110" y="16979"/>
                  </a:cubicBezTo>
                  <a:cubicBezTo>
                    <a:pt x="9669" y="16979"/>
                    <a:pt x="4990" y="12455"/>
                    <a:pt x="4990" y="7014"/>
                  </a:cubicBezTo>
                  <a:cubicBezTo>
                    <a:pt x="4990" y="4394"/>
                    <a:pt x="6526" y="1775"/>
                    <a:pt x="8204" y="1"/>
                  </a:cubicBezTo>
                  <a:close/>
                </a:path>
              </a:pathLst>
            </a:custGeom>
            <a:gradFill>
              <a:gsLst>
                <a:gs pos="0">
                  <a:schemeClr val="accent4">
                    <a:lumMod val="75000"/>
                  </a:schemeClr>
                </a:gs>
                <a:gs pos="50000">
                  <a:schemeClr val="accent4">
                    <a:lumMod val="20000"/>
                    <a:lumOff val="80000"/>
                  </a:schemeClr>
                </a:gs>
                <a:gs pos="100000">
                  <a:schemeClr val="accent4">
                    <a:lumMod val="75000"/>
                  </a:schemeClr>
                </a:gs>
              </a:gsLst>
              <a:lin ang="2700006"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1100;p26">
              <a:extLst>
                <a:ext uri="{FF2B5EF4-FFF2-40B4-BE49-F238E27FC236}">
                  <a16:creationId xmlns:a16="http://schemas.microsoft.com/office/drawing/2014/main" id="{FD806869-5723-4874-8425-308C3C94E0AC}"/>
                </a:ext>
              </a:extLst>
            </p:cNvPr>
            <p:cNvSpPr/>
            <p:nvPr/>
          </p:nvSpPr>
          <p:spPr>
            <a:xfrm>
              <a:off x="6535927" y="-2669851"/>
              <a:ext cx="558125" cy="469825"/>
            </a:xfrm>
            <a:custGeom>
              <a:avLst/>
              <a:gdLst/>
              <a:ahLst/>
              <a:cxnLst/>
              <a:rect l="l" t="t" r="r" b="b"/>
              <a:pathLst>
                <a:path w="22325" h="18793" extrusionOk="0">
                  <a:moveTo>
                    <a:pt x="9668" y="1"/>
                  </a:moveTo>
                  <a:lnTo>
                    <a:pt x="9668" y="1"/>
                  </a:lnTo>
                  <a:cubicBezTo>
                    <a:pt x="9667" y="1"/>
                    <a:pt x="1" y="6109"/>
                    <a:pt x="6585" y="15229"/>
                  </a:cubicBezTo>
                  <a:cubicBezTo>
                    <a:pt x="7896" y="17034"/>
                    <a:pt x="11307" y="18793"/>
                    <a:pt x="14854" y="18793"/>
                  </a:cubicBezTo>
                  <a:cubicBezTo>
                    <a:pt x="17554" y="18793"/>
                    <a:pt x="20333" y="17773"/>
                    <a:pt x="22325" y="14979"/>
                  </a:cubicBezTo>
                  <a:lnTo>
                    <a:pt x="22325" y="14979"/>
                  </a:lnTo>
                  <a:cubicBezTo>
                    <a:pt x="20753" y="16027"/>
                    <a:pt x="18872" y="16646"/>
                    <a:pt x="16824" y="16658"/>
                  </a:cubicBezTo>
                  <a:cubicBezTo>
                    <a:pt x="11383" y="16658"/>
                    <a:pt x="6966" y="12240"/>
                    <a:pt x="6966" y="6787"/>
                  </a:cubicBezTo>
                  <a:cubicBezTo>
                    <a:pt x="6966" y="4156"/>
                    <a:pt x="7990" y="1775"/>
                    <a:pt x="9668" y="1"/>
                  </a:cubicBezTo>
                  <a:close/>
                </a:path>
              </a:pathLst>
            </a:custGeom>
            <a:gradFill>
              <a:gsLst>
                <a:gs pos="0">
                  <a:schemeClr val="accent4">
                    <a:lumMod val="50000"/>
                  </a:schemeClr>
                </a:gs>
                <a:gs pos="50000">
                  <a:schemeClr val="accent4">
                    <a:lumMod val="60000"/>
                    <a:lumOff val="40000"/>
                  </a:schemeClr>
                </a:gs>
                <a:gs pos="100000">
                  <a:schemeClr val="accent4">
                    <a:lumMod val="50000"/>
                  </a:schemeClr>
                </a:gs>
              </a:gsLst>
              <a:lin ang="2700006"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923689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7"/>
        <p:cNvGrpSpPr/>
        <p:nvPr/>
      </p:nvGrpSpPr>
      <p:grpSpPr>
        <a:xfrm>
          <a:off x="0" y="0"/>
          <a:ext cx="0" cy="0"/>
          <a:chOff x="0" y="0"/>
          <a:chExt cx="0" cy="0"/>
        </a:xfrm>
      </p:grpSpPr>
      <p:grpSp>
        <p:nvGrpSpPr>
          <p:cNvPr id="1418" name="Google Shape;1418;p36"/>
          <p:cNvGrpSpPr/>
          <p:nvPr/>
        </p:nvGrpSpPr>
        <p:grpSpPr>
          <a:xfrm>
            <a:off x="1526941" y="99505"/>
            <a:ext cx="6160083" cy="1038867"/>
            <a:chOff x="463764" y="1472422"/>
            <a:chExt cx="41070639" cy="3283008"/>
          </a:xfrm>
          <a:solidFill>
            <a:schemeClr val="accent4">
              <a:lumMod val="40000"/>
              <a:lumOff val="60000"/>
            </a:schemeClr>
          </a:solidFill>
          <a:effectLst>
            <a:glow rad="88900">
              <a:schemeClr val="accent4">
                <a:lumMod val="50000"/>
              </a:schemeClr>
            </a:glow>
          </a:effectLst>
        </p:grpSpPr>
        <p:sp>
          <p:nvSpPr>
            <p:cNvPr id="1419" name="Google Shape;1419;p36"/>
            <p:cNvSpPr/>
            <p:nvPr/>
          </p:nvSpPr>
          <p:spPr>
            <a:xfrm rot="5400000">
              <a:off x="38773646" y="1994673"/>
              <a:ext cx="3283008" cy="2238505"/>
            </a:xfrm>
            <a:custGeom>
              <a:avLst/>
              <a:gdLst/>
              <a:ahLst/>
              <a:cxnLst/>
              <a:rect l="l" t="t" r="r" b="b"/>
              <a:pathLst>
                <a:path w="56163" h="46483" extrusionOk="0">
                  <a:moveTo>
                    <a:pt x="28088" y="1"/>
                  </a:moveTo>
                  <a:cubicBezTo>
                    <a:pt x="27683" y="644"/>
                    <a:pt x="26766" y="1668"/>
                    <a:pt x="24861" y="2370"/>
                  </a:cubicBezTo>
                  <a:cubicBezTo>
                    <a:pt x="21551" y="3573"/>
                    <a:pt x="18015" y="5847"/>
                    <a:pt x="18015" y="8668"/>
                  </a:cubicBezTo>
                  <a:lnTo>
                    <a:pt x="18015" y="8990"/>
                  </a:lnTo>
                  <a:lnTo>
                    <a:pt x="17682" y="8966"/>
                  </a:lnTo>
                  <a:cubicBezTo>
                    <a:pt x="17682" y="8966"/>
                    <a:pt x="17479" y="8942"/>
                    <a:pt x="17158" y="8942"/>
                  </a:cubicBezTo>
                  <a:cubicBezTo>
                    <a:pt x="16277" y="8942"/>
                    <a:pt x="14574" y="9073"/>
                    <a:pt x="13098" y="10014"/>
                  </a:cubicBezTo>
                  <a:cubicBezTo>
                    <a:pt x="11288" y="11181"/>
                    <a:pt x="10359" y="13157"/>
                    <a:pt x="10359" y="15919"/>
                  </a:cubicBezTo>
                  <a:lnTo>
                    <a:pt x="10359" y="16241"/>
                  </a:lnTo>
                  <a:lnTo>
                    <a:pt x="10050" y="16217"/>
                  </a:lnTo>
                  <a:lnTo>
                    <a:pt x="10026" y="16217"/>
                  </a:lnTo>
                  <a:cubicBezTo>
                    <a:pt x="9562" y="16217"/>
                    <a:pt x="5525" y="16372"/>
                    <a:pt x="5525" y="21456"/>
                  </a:cubicBezTo>
                  <a:lnTo>
                    <a:pt x="5525" y="21718"/>
                  </a:lnTo>
                  <a:lnTo>
                    <a:pt x="5287" y="21753"/>
                  </a:lnTo>
                  <a:cubicBezTo>
                    <a:pt x="5061" y="21801"/>
                    <a:pt x="1" y="22765"/>
                    <a:pt x="1" y="27873"/>
                  </a:cubicBezTo>
                  <a:lnTo>
                    <a:pt x="1" y="46483"/>
                  </a:lnTo>
                  <a:lnTo>
                    <a:pt x="56163" y="46483"/>
                  </a:lnTo>
                  <a:lnTo>
                    <a:pt x="56163" y="27873"/>
                  </a:lnTo>
                  <a:cubicBezTo>
                    <a:pt x="56163" y="22777"/>
                    <a:pt x="51091" y="21801"/>
                    <a:pt x="50876" y="21765"/>
                  </a:cubicBezTo>
                  <a:lnTo>
                    <a:pt x="50638" y="21718"/>
                  </a:lnTo>
                  <a:lnTo>
                    <a:pt x="50638" y="21468"/>
                  </a:lnTo>
                  <a:cubicBezTo>
                    <a:pt x="50638" y="16372"/>
                    <a:pt x="46602" y="16229"/>
                    <a:pt x="46150" y="16229"/>
                  </a:cubicBezTo>
                  <a:lnTo>
                    <a:pt x="46114" y="16229"/>
                  </a:lnTo>
                  <a:lnTo>
                    <a:pt x="45804" y="16241"/>
                  </a:lnTo>
                  <a:lnTo>
                    <a:pt x="45804" y="15931"/>
                  </a:lnTo>
                  <a:cubicBezTo>
                    <a:pt x="45804" y="13157"/>
                    <a:pt x="44876" y="11169"/>
                    <a:pt x="43066" y="10014"/>
                  </a:cubicBezTo>
                  <a:cubicBezTo>
                    <a:pt x="41589" y="9085"/>
                    <a:pt x="39899" y="8942"/>
                    <a:pt x="39018" y="8942"/>
                  </a:cubicBezTo>
                  <a:cubicBezTo>
                    <a:pt x="38684" y="8942"/>
                    <a:pt x="38482" y="8966"/>
                    <a:pt x="38482" y="8966"/>
                  </a:cubicBezTo>
                  <a:lnTo>
                    <a:pt x="38149" y="8990"/>
                  </a:lnTo>
                  <a:lnTo>
                    <a:pt x="38149" y="8668"/>
                  </a:lnTo>
                  <a:cubicBezTo>
                    <a:pt x="38149" y="5847"/>
                    <a:pt x="34624" y="3573"/>
                    <a:pt x="31302" y="2370"/>
                  </a:cubicBezTo>
                  <a:cubicBezTo>
                    <a:pt x="29397" y="1668"/>
                    <a:pt x="28493" y="644"/>
                    <a:pt x="28088" y="1"/>
                  </a:cubicBezTo>
                  <a:close/>
                </a:path>
              </a:pathLst>
            </a:custGeom>
            <a:grpFill/>
            <a:ln w="3175">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0" name="Google Shape;1420;p36"/>
            <p:cNvSpPr/>
            <p:nvPr/>
          </p:nvSpPr>
          <p:spPr>
            <a:xfrm rot="-5400000">
              <a:off x="-57616" y="1993802"/>
              <a:ext cx="3283008" cy="2240248"/>
            </a:xfrm>
            <a:custGeom>
              <a:avLst/>
              <a:gdLst/>
              <a:ahLst/>
              <a:cxnLst/>
              <a:rect l="l" t="t" r="r" b="b"/>
              <a:pathLst>
                <a:path w="56163" h="46483" extrusionOk="0">
                  <a:moveTo>
                    <a:pt x="28088" y="1"/>
                  </a:moveTo>
                  <a:cubicBezTo>
                    <a:pt x="27683" y="644"/>
                    <a:pt x="26766" y="1668"/>
                    <a:pt x="24861" y="2370"/>
                  </a:cubicBezTo>
                  <a:cubicBezTo>
                    <a:pt x="21551" y="3573"/>
                    <a:pt x="18015" y="5847"/>
                    <a:pt x="18015" y="8668"/>
                  </a:cubicBezTo>
                  <a:lnTo>
                    <a:pt x="18015" y="8990"/>
                  </a:lnTo>
                  <a:lnTo>
                    <a:pt x="17682" y="8966"/>
                  </a:lnTo>
                  <a:cubicBezTo>
                    <a:pt x="17682" y="8966"/>
                    <a:pt x="17479" y="8942"/>
                    <a:pt x="17158" y="8942"/>
                  </a:cubicBezTo>
                  <a:cubicBezTo>
                    <a:pt x="16277" y="8942"/>
                    <a:pt x="14574" y="9073"/>
                    <a:pt x="13098" y="10014"/>
                  </a:cubicBezTo>
                  <a:cubicBezTo>
                    <a:pt x="11288" y="11181"/>
                    <a:pt x="10359" y="13157"/>
                    <a:pt x="10359" y="15919"/>
                  </a:cubicBezTo>
                  <a:lnTo>
                    <a:pt x="10359" y="16241"/>
                  </a:lnTo>
                  <a:lnTo>
                    <a:pt x="10050" y="16217"/>
                  </a:lnTo>
                  <a:lnTo>
                    <a:pt x="10026" y="16217"/>
                  </a:lnTo>
                  <a:cubicBezTo>
                    <a:pt x="9562" y="16217"/>
                    <a:pt x="5525" y="16372"/>
                    <a:pt x="5525" y="21456"/>
                  </a:cubicBezTo>
                  <a:lnTo>
                    <a:pt x="5525" y="21718"/>
                  </a:lnTo>
                  <a:lnTo>
                    <a:pt x="5287" y="21753"/>
                  </a:lnTo>
                  <a:cubicBezTo>
                    <a:pt x="5061" y="21801"/>
                    <a:pt x="1" y="22765"/>
                    <a:pt x="1" y="27873"/>
                  </a:cubicBezTo>
                  <a:lnTo>
                    <a:pt x="1" y="46483"/>
                  </a:lnTo>
                  <a:lnTo>
                    <a:pt x="56163" y="46483"/>
                  </a:lnTo>
                  <a:lnTo>
                    <a:pt x="56163" y="27873"/>
                  </a:lnTo>
                  <a:cubicBezTo>
                    <a:pt x="56163" y="22777"/>
                    <a:pt x="51091" y="21801"/>
                    <a:pt x="50876" y="21765"/>
                  </a:cubicBezTo>
                  <a:lnTo>
                    <a:pt x="50638" y="21718"/>
                  </a:lnTo>
                  <a:lnTo>
                    <a:pt x="50638" y="21468"/>
                  </a:lnTo>
                  <a:cubicBezTo>
                    <a:pt x="50638" y="16372"/>
                    <a:pt x="46602" y="16229"/>
                    <a:pt x="46150" y="16229"/>
                  </a:cubicBezTo>
                  <a:lnTo>
                    <a:pt x="46114" y="16229"/>
                  </a:lnTo>
                  <a:lnTo>
                    <a:pt x="45804" y="16241"/>
                  </a:lnTo>
                  <a:lnTo>
                    <a:pt x="45804" y="15931"/>
                  </a:lnTo>
                  <a:cubicBezTo>
                    <a:pt x="45804" y="13157"/>
                    <a:pt x="44876" y="11169"/>
                    <a:pt x="43066" y="10014"/>
                  </a:cubicBezTo>
                  <a:cubicBezTo>
                    <a:pt x="41589" y="9085"/>
                    <a:pt x="39899" y="8942"/>
                    <a:pt x="39018" y="8942"/>
                  </a:cubicBezTo>
                  <a:cubicBezTo>
                    <a:pt x="38684" y="8942"/>
                    <a:pt x="38482" y="8966"/>
                    <a:pt x="38482" y="8966"/>
                  </a:cubicBezTo>
                  <a:lnTo>
                    <a:pt x="38149" y="8990"/>
                  </a:lnTo>
                  <a:lnTo>
                    <a:pt x="38149" y="8668"/>
                  </a:lnTo>
                  <a:cubicBezTo>
                    <a:pt x="38149" y="5847"/>
                    <a:pt x="34624" y="3573"/>
                    <a:pt x="31302" y="2370"/>
                  </a:cubicBezTo>
                  <a:cubicBezTo>
                    <a:pt x="29397" y="1668"/>
                    <a:pt x="28493" y="644"/>
                    <a:pt x="28088" y="1"/>
                  </a:cubicBezTo>
                  <a:close/>
                </a:path>
              </a:pathLst>
            </a:custGeom>
            <a:grpFill/>
            <a:ln w="3175">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1" name="Google Shape;1421;p36"/>
            <p:cNvSpPr/>
            <p:nvPr/>
          </p:nvSpPr>
          <p:spPr>
            <a:xfrm>
              <a:off x="1990050" y="1472439"/>
              <a:ext cx="37522200" cy="3282600"/>
            </a:xfrm>
            <a:prstGeom prst="rect">
              <a:avLst/>
            </a:prstGeom>
            <a:grpFill/>
            <a:ln w="3175">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431" name="Google Shape;1431;p36"/>
          <p:cNvSpPr/>
          <p:nvPr/>
        </p:nvSpPr>
        <p:spPr>
          <a:xfrm>
            <a:off x="2800888" y="4291225"/>
            <a:ext cx="158100" cy="158100"/>
          </a:xfrm>
          <a:prstGeom prst="star4">
            <a:avLst>
              <a:gd name="adj" fmla="val 22470"/>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2" name="Google Shape;1432;p36"/>
          <p:cNvSpPr/>
          <p:nvPr/>
        </p:nvSpPr>
        <p:spPr>
          <a:xfrm>
            <a:off x="2261138" y="4604100"/>
            <a:ext cx="158100" cy="158100"/>
          </a:xfrm>
          <a:prstGeom prst="star4">
            <a:avLst>
              <a:gd name="adj" fmla="val 22470"/>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3" name="Google Shape;1433;p36"/>
          <p:cNvSpPr/>
          <p:nvPr/>
        </p:nvSpPr>
        <p:spPr>
          <a:xfrm>
            <a:off x="5952963" y="4402350"/>
            <a:ext cx="158100" cy="158100"/>
          </a:xfrm>
          <a:prstGeom prst="star4">
            <a:avLst>
              <a:gd name="adj" fmla="val 22470"/>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4" name="Google Shape;1434;p36"/>
          <p:cNvSpPr/>
          <p:nvPr/>
        </p:nvSpPr>
        <p:spPr>
          <a:xfrm>
            <a:off x="7865913" y="4179450"/>
            <a:ext cx="158100" cy="158100"/>
          </a:xfrm>
          <a:prstGeom prst="star4">
            <a:avLst>
              <a:gd name="adj" fmla="val 22470"/>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5" name="Google Shape;1435;p36"/>
          <p:cNvSpPr/>
          <p:nvPr/>
        </p:nvSpPr>
        <p:spPr>
          <a:xfrm>
            <a:off x="6773963" y="4664300"/>
            <a:ext cx="158100" cy="158100"/>
          </a:xfrm>
          <a:prstGeom prst="star4">
            <a:avLst>
              <a:gd name="adj" fmla="val 22470"/>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6" name="Google Shape;1436;p36"/>
          <p:cNvSpPr/>
          <p:nvPr/>
        </p:nvSpPr>
        <p:spPr>
          <a:xfrm>
            <a:off x="896213" y="4402350"/>
            <a:ext cx="158100" cy="158100"/>
          </a:xfrm>
          <a:prstGeom prst="star4">
            <a:avLst>
              <a:gd name="adj" fmla="val 22470"/>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441" name="Google Shape;1441;p36"/>
          <p:cNvGrpSpPr/>
          <p:nvPr/>
        </p:nvGrpSpPr>
        <p:grpSpPr>
          <a:xfrm>
            <a:off x="3356076" y="3921721"/>
            <a:ext cx="2431847" cy="1259703"/>
            <a:chOff x="3427418" y="4001037"/>
            <a:chExt cx="2304413" cy="1141966"/>
          </a:xfrm>
        </p:grpSpPr>
        <p:sp>
          <p:nvSpPr>
            <p:cNvPr id="1442" name="Google Shape;1442;p36"/>
            <p:cNvSpPr/>
            <p:nvPr/>
          </p:nvSpPr>
          <p:spPr>
            <a:xfrm>
              <a:off x="3427418" y="4066996"/>
              <a:ext cx="2304413" cy="1076007"/>
            </a:xfrm>
            <a:custGeom>
              <a:avLst/>
              <a:gdLst/>
              <a:ahLst/>
              <a:cxnLst/>
              <a:rect l="l" t="t" r="r" b="b"/>
              <a:pathLst>
                <a:path w="62782" h="29315" extrusionOk="0">
                  <a:moveTo>
                    <a:pt x="11514" y="1"/>
                  </a:moveTo>
                  <a:lnTo>
                    <a:pt x="11406" y="1608"/>
                  </a:lnTo>
                  <a:cubicBezTo>
                    <a:pt x="11002" y="2061"/>
                    <a:pt x="9870" y="3394"/>
                    <a:pt x="9823" y="3942"/>
                  </a:cubicBezTo>
                  <a:cubicBezTo>
                    <a:pt x="9787" y="4442"/>
                    <a:pt x="10144" y="4799"/>
                    <a:pt x="10335" y="4966"/>
                  </a:cubicBezTo>
                  <a:lnTo>
                    <a:pt x="9680" y="4966"/>
                  </a:lnTo>
                  <a:lnTo>
                    <a:pt x="9680" y="5335"/>
                  </a:lnTo>
                  <a:lnTo>
                    <a:pt x="10275" y="5335"/>
                  </a:lnTo>
                  <a:lnTo>
                    <a:pt x="10275" y="7026"/>
                  </a:lnTo>
                  <a:lnTo>
                    <a:pt x="9466" y="7026"/>
                  </a:lnTo>
                  <a:lnTo>
                    <a:pt x="9466" y="7264"/>
                  </a:lnTo>
                  <a:cubicBezTo>
                    <a:pt x="9466" y="7264"/>
                    <a:pt x="9966" y="7633"/>
                    <a:pt x="10049" y="7978"/>
                  </a:cubicBezTo>
                  <a:cubicBezTo>
                    <a:pt x="10085" y="8073"/>
                    <a:pt x="10037" y="9681"/>
                    <a:pt x="9978" y="11883"/>
                  </a:cubicBezTo>
                  <a:lnTo>
                    <a:pt x="9263" y="11883"/>
                  </a:lnTo>
                  <a:lnTo>
                    <a:pt x="9263" y="12610"/>
                  </a:lnTo>
                  <a:lnTo>
                    <a:pt x="9966" y="12610"/>
                  </a:lnTo>
                  <a:cubicBezTo>
                    <a:pt x="9882" y="15146"/>
                    <a:pt x="9787" y="18253"/>
                    <a:pt x="9704" y="20742"/>
                  </a:cubicBezTo>
                  <a:lnTo>
                    <a:pt x="9013" y="20742"/>
                  </a:lnTo>
                  <a:lnTo>
                    <a:pt x="9013" y="21468"/>
                  </a:lnTo>
                  <a:lnTo>
                    <a:pt x="9680" y="21468"/>
                  </a:lnTo>
                  <a:cubicBezTo>
                    <a:pt x="9644" y="22516"/>
                    <a:pt x="9620" y="23409"/>
                    <a:pt x="9585" y="24040"/>
                  </a:cubicBezTo>
                  <a:lnTo>
                    <a:pt x="8620" y="24040"/>
                  </a:lnTo>
                  <a:lnTo>
                    <a:pt x="8620" y="26278"/>
                  </a:lnTo>
                  <a:lnTo>
                    <a:pt x="7382" y="26278"/>
                  </a:lnTo>
                  <a:lnTo>
                    <a:pt x="7382" y="26230"/>
                  </a:lnTo>
                  <a:cubicBezTo>
                    <a:pt x="7382" y="26230"/>
                    <a:pt x="7894" y="25992"/>
                    <a:pt x="7858" y="25099"/>
                  </a:cubicBezTo>
                  <a:cubicBezTo>
                    <a:pt x="7835" y="24206"/>
                    <a:pt x="6882" y="23051"/>
                    <a:pt x="6049" y="22408"/>
                  </a:cubicBezTo>
                  <a:cubicBezTo>
                    <a:pt x="5227" y="21766"/>
                    <a:pt x="3965" y="20944"/>
                    <a:pt x="3953" y="20920"/>
                  </a:cubicBezTo>
                  <a:cubicBezTo>
                    <a:pt x="3917" y="20932"/>
                    <a:pt x="2667" y="21754"/>
                    <a:pt x="1846" y="22408"/>
                  </a:cubicBezTo>
                  <a:cubicBezTo>
                    <a:pt x="1012" y="23063"/>
                    <a:pt x="60" y="24218"/>
                    <a:pt x="36" y="25099"/>
                  </a:cubicBezTo>
                  <a:cubicBezTo>
                    <a:pt x="0" y="25992"/>
                    <a:pt x="512" y="26230"/>
                    <a:pt x="512" y="26230"/>
                  </a:cubicBezTo>
                  <a:lnTo>
                    <a:pt x="512" y="26278"/>
                  </a:lnTo>
                  <a:lnTo>
                    <a:pt x="36" y="26278"/>
                  </a:lnTo>
                  <a:lnTo>
                    <a:pt x="36" y="29314"/>
                  </a:lnTo>
                  <a:lnTo>
                    <a:pt x="62782" y="29314"/>
                  </a:lnTo>
                  <a:lnTo>
                    <a:pt x="62782" y="26278"/>
                  </a:lnTo>
                  <a:lnTo>
                    <a:pt x="62258" y="26278"/>
                  </a:lnTo>
                  <a:lnTo>
                    <a:pt x="62258" y="26254"/>
                  </a:lnTo>
                  <a:cubicBezTo>
                    <a:pt x="62258" y="26254"/>
                    <a:pt x="62770" y="26004"/>
                    <a:pt x="62734" y="25111"/>
                  </a:cubicBezTo>
                  <a:cubicBezTo>
                    <a:pt x="62710" y="24218"/>
                    <a:pt x="61758" y="23063"/>
                    <a:pt x="60924" y="22420"/>
                  </a:cubicBezTo>
                  <a:cubicBezTo>
                    <a:pt x="60103" y="21789"/>
                    <a:pt x="58841" y="20968"/>
                    <a:pt x="58817" y="20932"/>
                  </a:cubicBezTo>
                  <a:cubicBezTo>
                    <a:pt x="58793" y="20944"/>
                    <a:pt x="57543" y="21766"/>
                    <a:pt x="56722" y="22420"/>
                  </a:cubicBezTo>
                  <a:cubicBezTo>
                    <a:pt x="55888" y="23075"/>
                    <a:pt x="54936" y="24242"/>
                    <a:pt x="54912" y="25111"/>
                  </a:cubicBezTo>
                  <a:cubicBezTo>
                    <a:pt x="54876" y="26004"/>
                    <a:pt x="55388" y="26254"/>
                    <a:pt x="55388" y="26254"/>
                  </a:cubicBezTo>
                  <a:lnTo>
                    <a:pt x="55388" y="26290"/>
                  </a:lnTo>
                  <a:lnTo>
                    <a:pt x="54281" y="26290"/>
                  </a:lnTo>
                  <a:lnTo>
                    <a:pt x="54281" y="24063"/>
                  </a:lnTo>
                  <a:lnTo>
                    <a:pt x="53197" y="24063"/>
                  </a:lnTo>
                  <a:cubicBezTo>
                    <a:pt x="53185" y="23420"/>
                    <a:pt x="53150" y="22528"/>
                    <a:pt x="53102" y="21492"/>
                  </a:cubicBezTo>
                  <a:lnTo>
                    <a:pt x="53781" y="21492"/>
                  </a:lnTo>
                  <a:lnTo>
                    <a:pt x="53781" y="20753"/>
                  </a:lnTo>
                  <a:lnTo>
                    <a:pt x="53078" y="20753"/>
                  </a:lnTo>
                  <a:cubicBezTo>
                    <a:pt x="53007" y="18265"/>
                    <a:pt x="52900" y="15158"/>
                    <a:pt x="52828" y="12633"/>
                  </a:cubicBezTo>
                  <a:lnTo>
                    <a:pt x="53519" y="12633"/>
                  </a:lnTo>
                  <a:lnTo>
                    <a:pt x="53519" y="11907"/>
                  </a:lnTo>
                  <a:lnTo>
                    <a:pt x="52804" y="11907"/>
                  </a:lnTo>
                  <a:cubicBezTo>
                    <a:pt x="52745" y="9716"/>
                    <a:pt x="52709" y="8097"/>
                    <a:pt x="52733" y="7990"/>
                  </a:cubicBezTo>
                  <a:cubicBezTo>
                    <a:pt x="52804" y="7645"/>
                    <a:pt x="53316" y="7276"/>
                    <a:pt x="53316" y="7276"/>
                  </a:cubicBezTo>
                  <a:lnTo>
                    <a:pt x="53316" y="7038"/>
                  </a:lnTo>
                  <a:lnTo>
                    <a:pt x="52507" y="7038"/>
                  </a:lnTo>
                  <a:lnTo>
                    <a:pt x="52507" y="5359"/>
                  </a:lnTo>
                  <a:lnTo>
                    <a:pt x="53102" y="5359"/>
                  </a:lnTo>
                  <a:lnTo>
                    <a:pt x="53102" y="4978"/>
                  </a:lnTo>
                  <a:lnTo>
                    <a:pt x="52447" y="4978"/>
                  </a:lnTo>
                  <a:cubicBezTo>
                    <a:pt x="52650" y="4823"/>
                    <a:pt x="53007" y="4466"/>
                    <a:pt x="52959" y="3954"/>
                  </a:cubicBezTo>
                  <a:cubicBezTo>
                    <a:pt x="52912" y="3406"/>
                    <a:pt x="51780" y="2085"/>
                    <a:pt x="51376" y="1620"/>
                  </a:cubicBezTo>
                  <a:lnTo>
                    <a:pt x="51280" y="13"/>
                  </a:lnTo>
                  <a:lnTo>
                    <a:pt x="51197" y="13"/>
                  </a:lnTo>
                  <a:lnTo>
                    <a:pt x="51102" y="1620"/>
                  </a:lnTo>
                  <a:cubicBezTo>
                    <a:pt x="50697" y="2085"/>
                    <a:pt x="49566" y="3406"/>
                    <a:pt x="49518" y="3954"/>
                  </a:cubicBezTo>
                  <a:cubicBezTo>
                    <a:pt x="49471" y="4466"/>
                    <a:pt x="49828" y="4823"/>
                    <a:pt x="50030" y="4978"/>
                  </a:cubicBezTo>
                  <a:lnTo>
                    <a:pt x="49375" y="4978"/>
                  </a:lnTo>
                  <a:lnTo>
                    <a:pt x="49375" y="5359"/>
                  </a:lnTo>
                  <a:lnTo>
                    <a:pt x="49995" y="5359"/>
                  </a:lnTo>
                  <a:lnTo>
                    <a:pt x="49995" y="7038"/>
                  </a:lnTo>
                  <a:lnTo>
                    <a:pt x="49268" y="7038"/>
                  </a:lnTo>
                  <a:lnTo>
                    <a:pt x="49268" y="7276"/>
                  </a:lnTo>
                  <a:cubicBezTo>
                    <a:pt x="49268" y="7276"/>
                    <a:pt x="49756" y="7645"/>
                    <a:pt x="49852" y="7990"/>
                  </a:cubicBezTo>
                  <a:cubicBezTo>
                    <a:pt x="49875" y="8097"/>
                    <a:pt x="49828" y="9705"/>
                    <a:pt x="49768" y="11907"/>
                  </a:cubicBezTo>
                  <a:lnTo>
                    <a:pt x="48935" y="11907"/>
                  </a:lnTo>
                  <a:lnTo>
                    <a:pt x="48935" y="12633"/>
                  </a:lnTo>
                  <a:lnTo>
                    <a:pt x="49756" y="12633"/>
                  </a:lnTo>
                  <a:cubicBezTo>
                    <a:pt x="49685" y="15158"/>
                    <a:pt x="49578" y="18265"/>
                    <a:pt x="49506" y="20753"/>
                  </a:cubicBezTo>
                  <a:lnTo>
                    <a:pt x="48744" y="20753"/>
                  </a:lnTo>
                  <a:lnTo>
                    <a:pt x="48744" y="21492"/>
                  </a:lnTo>
                  <a:lnTo>
                    <a:pt x="49471" y="21492"/>
                  </a:lnTo>
                  <a:cubicBezTo>
                    <a:pt x="49447" y="22528"/>
                    <a:pt x="49411" y="23420"/>
                    <a:pt x="49387" y="24063"/>
                  </a:cubicBezTo>
                  <a:lnTo>
                    <a:pt x="48875" y="24063"/>
                  </a:lnTo>
                  <a:cubicBezTo>
                    <a:pt x="48911" y="23944"/>
                    <a:pt x="48935" y="23790"/>
                    <a:pt x="48923" y="23611"/>
                  </a:cubicBezTo>
                  <a:cubicBezTo>
                    <a:pt x="48899" y="22885"/>
                    <a:pt x="48125" y="21920"/>
                    <a:pt x="47423" y="21385"/>
                  </a:cubicBezTo>
                  <a:cubicBezTo>
                    <a:pt x="46732" y="20849"/>
                    <a:pt x="45708" y="20170"/>
                    <a:pt x="45684" y="20158"/>
                  </a:cubicBezTo>
                  <a:cubicBezTo>
                    <a:pt x="45649" y="20170"/>
                    <a:pt x="44625" y="20861"/>
                    <a:pt x="43934" y="21385"/>
                  </a:cubicBezTo>
                  <a:cubicBezTo>
                    <a:pt x="43256" y="21920"/>
                    <a:pt x="42470" y="22885"/>
                    <a:pt x="42434" y="23611"/>
                  </a:cubicBezTo>
                  <a:cubicBezTo>
                    <a:pt x="42434" y="23790"/>
                    <a:pt x="42446" y="23944"/>
                    <a:pt x="42482" y="24063"/>
                  </a:cubicBezTo>
                  <a:lnTo>
                    <a:pt x="41851" y="24063"/>
                  </a:lnTo>
                  <a:cubicBezTo>
                    <a:pt x="41839" y="23647"/>
                    <a:pt x="41827" y="23123"/>
                    <a:pt x="41815" y="22528"/>
                  </a:cubicBezTo>
                  <a:lnTo>
                    <a:pt x="42303" y="22528"/>
                  </a:lnTo>
                  <a:lnTo>
                    <a:pt x="42303" y="22004"/>
                  </a:lnTo>
                  <a:lnTo>
                    <a:pt x="41791" y="22004"/>
                  </a:lnTo>
                  <a:cubicBezTo>
                    <a:pt x="41732" y="20218"/>
                    <a:pt x="41672" y="17991"/>
                    <a:pt x="41613" y="16170"/>
                  </a:cubicBezTo>
                  <a:lnTo>
                    <a:pt x="42172" y="16170"/>
                  </a:lnTo>
                  <a:lnTo>
                    <a:pt x="42172" y="15646"/>
                  </a:lnTo>
                  <a:lnTo>
                    <a:pt x="41601" y="15646"/>
                  </a:lnTo>
                  <a:cubicBezTo>
                    <a:pt x="41553" y="14074"/>
                    <a:pt x="41541" y="12931"/>
                    <a:pt x="41553" y="12860"/>
                  </a:cubicBezTo>
                  <a:cubicBezTo>
                    <a:pt x="41613" y="12610"/>
                    <a:pt x="41946" y="12348"/>
                    <a:pt x="41946" y="12348"/>
                  </a:cubicBezTo>
                  <a:lnTo>
                    <a:pt x="41946" y="12181"/>
                  </a:lnTo>
                  <a:lnTo>
                    <a:pt x="41458" y="12181"/>
                  </a:lnTo>
                  <a:lnTo>
                    <a:pt x="41458" y="11050"/>
                  </a:lnTo>
                  <a:lnTo>
                    <a:pt x="41874" y="11050"/>
                  </a:lnTo>
                  <a:lnTo>
                    <a:pt x="41874" y="10800"/>
                  </a:lnTo>
                  <a:lnTo>
                    <a:pt x="41422" y="10800"/>
                  </a:lnTo>
                  <a:cubicBezTo>
                    <a:pt x="41553" y="10693"/>
                    <a:pt x="41791" y="10443"/>
                    <a:pt x="41767" y="10109"/>
                  </a:cubicBezTo>
                  <a:cubicBezTo>
                    <a:pt x="41732" y="9740"/>
                    <a:pt x="40993" y="8859"/>
                    <a:pt x="40708" y="8550"/>
                  </a:cubicBezTo>
                  <a:lnTo>
                    <a:pt x="40636" y="7466"/>
                  </a:lnTo>
                  <a:lnTo>
                    <a:pt x="40589" y="7466"/>
                  </a:lnTo>
                  <a:lnTo>
                    <a:pt x="40517" y="8550"/>
                  </a:lnTo>
                  <a:cubicBezTo>
                    <a:pt x="40231" y="8859"/>
                    <a:pt x="39493" y="9740"/>
                    <a:pt x="39458" y="10109"/>
                  </a:cubicBezTo>
                  <a:cubicBezTo>
                    <a:pt x="39434" y="10455"/>
                    <a:pt x="39672" y="10693"/>
                    <a:pt x="39803" y="10800"/>
                  </a:cubicBezTo>
                  <a:lnTo>
                    <a:pt x="39374" y="10800"/>
                  </a:lnTo>
                  <a:lnTo>
                    <a:pt x="39374" y="11050"/>
                  </a:lnTo>
                  <a:lnTo>
                    <a:pt x="39767" y="11050"/>
                  </a:lnTo>
                  <a:lnTo>
                    <a:pt x="39767" y="12181"/>
                  </a:lnTo>
                  <a:lnTo>
                    <a:pt x="39231" y="12181"/>
                  </a:lnTo>
                  <a:lnTo>
                    <a:pt x="39231" y="12348"/>
                  </a:lnTo>
                  <a:cubicBezTo>
                    <a:pt x="39231" y="12348"/>
                    <a:pt x="39565" y="12610"/>
                    <a:pt x="39624" y="12860"/>
                  </a:cubicBezTo>
                  <a:cubicBezTo>
                    <a:pt x="39636" y="12931"/>
                    <a:pt x="39612" y="14086"/>
                    <a:pt x="39577" y="15646"/>
                  </a:cubicBezTo>
                  <a:lnTo>
                    <a:pt x="39088" y="15646"/>
                  </a:lnTo>
                  <a:lnTo>
                    <a:pt x="39088" y="16170"/>
                  </a:lnTo>
                  <a:lnTo>
                    <a:pt x="39565" y="16170"/>
                  </a:lnTo>
                  <a:cubicBezTo>
                    <a:pt x="39517" y="17991"/>
                    <a:pt x="39446" y="20218"/>
                    <a:pt x="39386" y="22004"/>
                  </a:cubicBezTo>
                  <a:lnTo>
                    <a:pt x="38910" y="22004"/>
                  </a:lnTo>
                  <a:lnTo>
                    <a:pt x="38910" y="22528"/>
                  </a:lnTo>
                  <a:lnTo>
                    <a:pt x="39374" y="22528"/>
                  </a:lnTo>
                  <a:cubicBezTo>
                    <a:pt x="39350" y="23111"/>
                    <a:pt x="39338" y="23623"/>
                    <a:pt x="39327" y="24063"/>
                  </a:cubicBezTo>
                  <a:lnTo>
                    <a:pt x="38517" y="24063"/>
                  </a:lnTo>
                  <a:lnTo>
                    <a:pt x="38517" y="21325"/>
                  </a:lnTo>
                  <a:lnTo>
                    <a:pt x="37957" y="21325"/>
                  </a:lnTo>
                  <a:lnTo>
                    <a:pt x="37957" y="20813"/>
                  </a:lnTo>
                  <a:cubicBezTo>
                    <a:pt x="37957" y="20813"/>
                    <a:pt x="38910" y="20372"/>
                    <a:pt x="38862" y="18670"/>
                  </a:cubicBezTo>
                  <a:cubicBezTo>
                    <a:pt x="38803" y="16979"/>
                    <a:pt x="37005" y="14777"/>
                    <a:pt x="35421" y="13538"/>
                  </a:cubicBezTo>
                  <a:cubicBezTo>
                    <a:pt x="34159" y="12538"/>
                    <a:pt x="32373" y="11348"/>
                    <a:pt x="31695" y="10895"/>
                  </a:cubicBezTo>
                  <a:lnTo>
                    <a:pt x="31516" y="8216"/>
                  </a:lnTo>
                  <a:lnTo>
                    <a:pt x="31373" y="8216"/>
                  </a:lnTo>
                  <a:lnTo>
                    <a:pt x="31183" y="10859"/>
                  </a:lnTo>
                  <a:cubicBezTo>
                    <a:pt x="30540" y="11276"/>
                    <a:pt x="28694" y="12514"/>
                    <a:pt x="27408" y="13526"/>
                  </a:cubicBezTo>
                  <a:cubicBezTo>
                    <a:pt x="25825" y="14753"/>
                    <a:pt x="24027" y="16967"/>
                    <a:pt x="23967" y="18658"/>
                  </a:cubicBezTo>
                  <a:cubicBezTo>
                    <a:pt x="23908" y="20349"/>
                    <a:pt x="24872" y="20801"/>
                    <a:pt x="24872" y="20801"/>
                  </a:cubicBezTo>
                  <a:lnTo>
                    <a:pt x="24872" y="21301"/>
                  </a:lnTo>
                  <a:lnTo>
                    <a:pt x="24313" y="21301"/>
                  </a:lnTo>
                  <a:lnTo>
                    <a:pt x="24313" y="24040"/>
                  </a:lnTo>
                  <a:lnTo>
                    <a:pt x="23444" y="24040"/>
                  </a:lnTo>
                  <a:cubicBezTo>
                    <a:pt x="23432" y="23623"/>
                    <a:pt x="23420" y="23111"/>
                    <a:pt x="23396" y="22516"/>
                  </a:cubicBezTo>
                  <a:lnTo>
                    <a:pt x="23860" y="22516"/>
                  </a:lnTo>
                  <a:lnTo>
                    <a:pt x="23860" y="21992"/>
                  </a:lnTo>
                  <a:lnTo>
                    <a:pt x="23384" y="21992"/>
                  </a:lnTo>
                  <a:cubicBezTo>
                    <a:pt x="23325" y="20206"/>
                    <a:pt x="23265" y="17967"/>
                    <a:pt x="23205" y="16158"/>
                  </a:cubicBezTo>
                  <a:lnTo>
                    <a:pt x="23682" y="16158"/>
                  </a:lnTo>
                  <a:lnTo>
                    <a:pt x="23682" y="15634"/>
                  </a:lnTo>
                  <a:lnTo>
                    <a:pt x="23194" y="15634"/>
                  </a:lnTo>
                  <a:cubicBezTo>
                    <a:pt x="23146" y="14062"/>
                    <a:pt x="23134" y="12907"/>
                    <a:pt x="23146" y="12836"/>
                  </a:cubicBezTo>
                  <a:cubicBezTo>
                    <a:pt x="23205" y="12598"/>
                    <a:pt x="23539" y="12336"/>
                    <a:pt x="23539" y="12336"/>
                  </a:cubicBezTo>
                  <a:lnTo>
                    <a:pt x="23539" y="12169"/>
                  </a:lnTo>
                  <a:lnTo>
                    <a:pt x="23003" y="12169"/>
                  </a:lnTo>
                  <a:lnTo>
                    <a:pt x="23003" y="11038"/>
                  </a:lnTo>
                  <a:lnTo>
                    <a:pt x="23396" y="11038"/>
                  </a:lnTo>
                  <a:lnTo>
                    <a:pt x="23396" y="10788"/>
                  </a:lnTo>
                  <a:lnTo>
                    <a:pt x="22967" y="10788"/>
                  </a:lnTo>
                  <a:cubicBezTo>
                    <a:pt x="23098" y="10681"/>
                    <a:pt x="23336" y="10431"/>
                    <a:pt x="23313" y="10097"/>
                  </a:cubicBezTo>
                  <a:cubicBezTo>
                    <a:pt x="23277" y="9728"/>
                    <a:pt x="22491" y="8823"/>
                    <a:pt x="22241" y="8526"/>
                  </a:cubicBezTo>
                  <a:lnTo>
                    <a:pt x="22182" y="7454"/>
                  </a:lnTo>
                  <a:lnTo>
                    <a:pt x="22134" y="7454"/>
                  </a:lnTo>
                  <a:lnTo>
                    <a:pt x="22086" y="8502"/>
                  </a:lnTo>
                  <a:cubicBezTo>
                    <a:pt x="21836" y="8788"/>
                    <a:pt x="21039" y="9728"/>
                    <a:pt x="21003" y="10097"/>
                  </a:cubicBezTo>
                  <a:cubicBezTo>
                    <a:pt x="20979" y="10443"/>
                    <a:pt x="21217" y="10681"/>
                    <a:pt x="21348" y="10788"/>
                  </a:cubicBezTo>
                  <a:lnTo>
                    <a:pt x="20896" y="10788"/>
                  </a:lnTo>
                  <a:lnTo>
                    <a:pt x="20896" y="11038"/>
                  </a:lnTo>
                  <a:lnTo>
                    <a:pt x="21312" y="11038"/>
                  </a:lnTo>
                  <a:lnTo>
                    <a:pt x="21312" y="12169"/>
                  </a:lnTo>
                  <a:lnTo>
                    <a:pt x="20824" y="12169"/>
                  </a:lnTo>
                  <a:lnTo>
                    <a:pt x="20824" y="12336"/>
                  </a:lnTo>
                  <a:cubicBezTo>
                    <a:pt x="20824" y="12336"/>
                    <a:pt x="21158" y="12598"/>
                    <a:pt x="21217" y="12836"/>
                  </a:cubicBezTo>
                  <a:cubicBezTo>
                    <a:pt x="21229" y="12907"/>
                    <a:pt x="21193" y="14074"/>
                    <a:pt x="21170" y="15634"/>
                  </a:cubicBezTo>
                  <a:lnTo>
                    <a:pt x="20598" y="15634"/>
                  </a:lnTo>
                  <a:lnTo>
                    <a:pt x="20598" y="16158"/>
                  </a:lnTo>
                  <a:lnTo>
                    <a:pt x="21158" y="16158"/>
                  </a:lnTo>
                  <a:cubicBezTo>
                    <a:pt x="21110" y="17967"/>
                    <a:pt x="21039" y="20206"/>
                    <a:pt x="20979" y="21992"/>
                  </a:cubicBezTo>
                  <a:lnTo>
                    <a:pt x="20467" y="21992"/>
                  </a:lnTo>
                  <a:lnTo>
                    <a:pt x="20467" y="22516"/>
                  </a:lnTo>
                  <a:lnTo>
                    <a:pt x="20955" y="22516"/>
                  </a:lnTo>
                  <a:cubicBezTo>
                    <a:pt x="20943" y="23087"/>
                    <a:pt x="20931" y="23611"/>
                    <a:pt x="20919" y="24040"/>
                  </a:cubicBezTo>
                  <a:lnTo>
                    <a:pt x="20300" y="24040"/>
                  </a:lnTo>
                  <a:cubicBezTo>
                    <a:pt x="20336" y="23921"/>
                    <a:pt x="20360" y="23778"/>
                    <a:pt x="20348" y="23599"/>
                  </a:cubicBezTo>
                  <a:cubicBezTo>
                    <a:pt x="20324" y="22873"/>
                    <a:pt x="19550" y="21896"/>
                    <a:pt x="18848" y="21361"/>
                  </a:cubicBezTo>
                  <a:cubicBezTo>
                    <a:pt x="18157" y="20825"/>
                    <a:pt x="17133" y="20158"/>
                    <a:pt x="17109" y="20146"/>
                  </a:cubicBezTo>
                  <a:cubicBezTo>
                    <a:pt x="17074" y="20158"/>
                    <a:pt x="16050" y="20849"/>
                    <a:pt x="15359" y="21361"/>
                  </a:cubicBezTo>
                  <a:cubicBezTo>
                    <a:pt x="14681" y="21896"/>
                    <a:pt x="13895" y="22873"/>
                    <a:pt x="13859" y="23599"/>
                  </a:cubicBezTo>
                  <a:cubicBezTo>
                    <a:pt x="13859" y="23778"/>
                    <a:pt x="13871" y="23921"/>
                    <a:pt x="13907" y="24040"/>
                  </a:cubicBezTo>
                  <a:lnTo>
                    <a:pt x="13395" y="24040"/>
                  </a:lnTo>
                  <a:cubicBezTo>
                    <a:pt x="13383" y="23409"/>
                    <a:pt x="13359" y="22516"/>
                    <a:pt x="13311" y="21468"/>
                  </a:cubicBezTo>
                  <a:lnTo>
                    <a:pt x="14038" y="21468"/>
                  </a:lnTo>
                  <a:lnTo>
                    <a:pt x="14038" y="20742"/>
                  </a:lnTo>
                  <a:lnTo>
                    <a:pt x="13276" y="20742"/>
                  </a:lnTo>
                  <a:cubicBezTo>
                    <a:pt x="13204" y="18253"/>
                    <a:pt x="13097" y="15146"/>
                    <a:pt x="13026" y="12610"/>
                  </a:cubicBezTo>
                  <a:lnTo>
                    <a:pt x="13847" y="12610"/>
                  </a:lnTo>
                  <a:lnTo>
                    <a:pt x="13847" y="11883"/>
                  </a:lnTo>
                  <a:lnTo>
                    <a:pt x="13014" y="11883"/>
                  </a:lnTo>
                  <a:cubicBezTo>
                    <a:pt x="12954" y="9693"/>
                    <a:pt x="12907" y="8073"/>
                    <a:pt x="12942" y="7978"/>
                  </a:cubicBezTo>
                  <a:cubicBezTo>
                    <a:pt x="13014" y="7633"/>
                    <a:pt x="13514" y="7264"/>
                    <a:pt x="13514" y="7264"/>
                  </a:cubicBezTo>
                  <a:lnTo>
                    <a:pt x="13514" y="7026"/>
                  </a:lnTo>
                  <a:lnTo>
                    <a:pt x="12788" y="7026"/>
                  </a:lnTo>
                  <a:lnTo>
                    <a:pt x="12788" y="5335"/>
                  </a:lnTo>
                  <a:lnTo>
                    <a:pt x="13419" y="5335"/>
                  </a:lnTo>
                  <a:lnTo>
                    <a:pt x="13419" y="4966"/>
                  </a:lnTo>
                  <a:lnTo>
                    <a:pt x="12764" y="4966"/>
                  </a:lnTo>
                  <a:cubicBezTo>
                    <a:pt x="12954" y="4799"/>
                    <a:pt x="13311" y="4442"/>
                    <a:pt x="13264" y="3942"/>
                  </a:cubicBezTo>
                  <a:cubicBezTo>
                    <a:pt x="13216" y="3394"/>
                    <a:pt x="12085" y="2061"/>
                    <a:pt x="11692" y="1608"/>
                  </a:cubicBezTo>
                  <a:lnTo>
                    <a:pt x="11585" y="1"/>
                  </a:lnTo>
                  <a:close/>
                </a:path>
              </a:pathLst>
            </a:custGeom>
            <a:gradFill>
              <a:gsLst>
                <a:gs pos="0">
                  <a:schemeClr val="accent3"/>
                </a:gs>
                <a:gs pos="100000">
                  <a:srgbClr val="7D386F"/>
                </a:gs>
                <a:gs pos="100000">
                  <a:schemeClr val="accent4"/>
                </a:gs>
              </a:gsLst>
              <a:lin ang="540070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3" name="Google Shape;1443;p36"/>
            <p:cNvSpPr/>
            <p:nvPr/>
          </p:nvSpPr>
          <p:spPr>
            <a:xfrm>
              <a:off x="3824639" y="4001037"/>
              <a:ext cx="67354" cy="71244"/>
            </a:xfrm>
            <a:custGeom>
              <a:avLst/>
              <a:gdLst/>
              <a:ahLst/>
              <a:cxnLst/>
              <a:rect l="l" t="t" r="r" b="b"/>
              <a:pathLst>
                <a:path w="1835" h="1941" extrusionOk="0">
                  <a:moveTo>
                    <a:pt x="596" y="0"/>
                  </a:moveTo>
                  <a:lnTo>
                    <a:pt x="596" y="0"/>
                  </a:lnTo>
                  <a:cubicBezTo>
                    <a:pt x="251" y="167"/>
                    <a:pt x="1" y="512"/>
                    <a:pt x="1" y="929"/>
                  </a:cubicBezTo>
                  <a:cubicBezTo>
                    <a:pt x="1" y="1476"/>
                    <a:pt x="453" y="1941"/>
                    <a:pt x="1013" y="1941"/>
                  </a:cubicBezTo>
                  <a:cubicBezTo>
                    <a:pt x="1358" y="1941"/>
                    <a:pt x="1656" y="1774"/>
                    <a:pt x="1835" y="1524"/>
                  </a:cubicBezTo>
                  <a:lnTo>
                    <a:pt x="1835" y="1524"/>
                  </a:lnTo>
                  <a:cubicBezTo>
                    <a:pt x="1715" y="1584"/>
                    <a:pt x="1561" y="1607"/>
                    <a:pt x="1418" y="1607"/>
                  </a:cubicBezTo>
                  <a:cubicBezTo>
                    <a:pt x="870" y="1607"/>
                    <a:pt x="406" y="1167"/>
                    <a:pt x="406" y="595"/>
                  </a:cubicBezTo>
                  <a:cubicBezTo>
                    <a:pt x="406" y="381"/>
                    <a:pt x="477" y="179"/>
                    <a:pt x="59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4" name="Google Shape;1444;p36"/>
            <p:cNvSpPr/>
            <p:nvPr/>
          </p:nvSpPr>
          <p:spPr>
            <a:xfrm>
              <a:off x="5265053" y="4005405"/>
              <a:ext cx="67354" cy="71244"/>
            </a:xfrm>
            <a:custGeom>
              <a:avLst/>
              <a:gdLst/>
              <a:ahLst/>
              <a:cxnLst/>
              <a:rect l="l" t="t" r="r" b="b"/>
              <a:pathLst>
                <a:path w="1835" h="1941" extrusionOk="0">
                  <a:moveTo>
                    <a:pt x="1239" y="0"/>
                  </a:moveTo>
                  <a:lnTo>
                    <a:pt x="1239" y="0"/>
                  </a:lnTo>
                  <a:cubicBezTo>
                    <a:pt x="1358" y="191"/>
                    <a:pt x="1430" y="381"/>
                    <a:pt x="1430" y="595"/>
                  </a:cubicBezTo>
                  <a:cubicBezTo>
                    <a:pt x="1430" y="1167"/>
                    <a:pt x="977" y="1607"/>
                    <a:pt x="418" y="1607"/>
                  </a:cubicBezTo>
                  <a:cubicBezTo>
                    <a:pt x="275" y="1607"/>
                    <a:pt x="120" y="1584"/>
                    <a:pt x="1" y="1524"/>
                  </a:cubicBezTo>
                  <a:lnTo>
                    <a:pt x="1" y="1524"/>
                  </a:lnTo>
                  <a:cubicBezTo>
                    <a:pt x="180" y="1774"/>
                    <a:pt x="477" y="1941"/>
                    <a:pt x="823" y="1941"/>
                  </a:cubicBezTo>
                  <a:cubicBezTo>
                    <a:pt x="1394" y="1941"/>
                    <a:pt x="1835" y="1477"/>
                    <a:pt x="1835" y="929"/>
                  </a:cubicBezTo>
                  <a:cubicBezTo>
                    <a:pt x="1835" y="512"/>
                    <a:pt x="1585" y="167"/>
                    <a:pt x="123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5" name="Google Shape;1445;p36"/>
            <p:cNvSpPr/>
            <p:nvPr/>
          </p:nvSpPr>
          <p:spPr>
            <a:xfrm>
              <a:off x="4211436" y="4294713"/>
              <a:ext cx="45477" cy="48084"/>
            </a:xfrm>
            <a:custGeom>
              <a:avLst/>
              <a:gdLst/>
              <a:ahLst/>
              <a:cxnLst/>
              <a:rect l="l" t="t" r="r" b="b"/>
              <a:pathLst>
                <a:path w="1239" h="1310" extrusionOk="0">
                  <a:moveTo>
                    <a:pt x="833" y="0"/>
                  </a:moveTo>
                  <a:cubicBezTo>
                    <a:pt x="929" y="119"/>
                    <a:pt x="964" y="250"/>
                    <a:pt x="964" y="393"/>
                  </a:cubicBezTo>
                  <a:cubicBezTo>
                    <a:pt x="964" y="786"/>
                    <a:pt x="655" y="1084"/>
                    <a:pt x="286" y="1084"/>
                  </a:cubicBezTo>
                  <a:cubicBezTo>
                    <a:pt x="191" y="1084"/>
                    <a:pt x="83" y="1072"/>
                    <a:pt x="0" y="1024"/>
                  </a:cubicBezTo>
                  <a:lnTo>
                    <a:pt x="0" y="1024"/>
                  </a:lnTo>
                  <a:cubicBezTo>
                    <a:pt x="119" y="1191"/>
                    <a:pt x="333" y="1310"/>
                    <a:pt x="548" y="1310"/>
                  </a:cubicBezTo>
                  <a:cubicBezTo>
                    <a:pt x="941" y="1310"/>
                    <a:pt x="1238" y="988"/>
                    <a:pt x="1238" y="619"/>
                  </a:cubicBezTo>
                  <a:cubicBezTo>
                    <a:pt x="1238" y="333"/>
                    <a:pt x="1072" y="95"/>
                    <a:pt x="83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6" name="Google Shape;1446;p36"/>
            <p:cNvSpPr/>
            <p:nvPr/>
          </p:nvSpPr>
          <p:spPr>
            <a:xfrm>
              <a:off x="4895361" y="4294713"/>
              <a:ext cx="45477" cy="48084"/>
            </a:xfrm>
            <a:custGeom>
              <a:avLst/>
              <a:gdLst/>
              <a:ahLst/>
              <a:cxnLst/>
              <a:rect l="l" t="t" r="r" b="b"/>
              <a:pathLst>
                <a:path w="1239" h="1310" extrusionOk="0">
                  <a:moveTo>
                    <a:pt x="405" y="0"/>
                  </a:moveTo>
                  <a:lnTo>
                    <a:pt x="405" y="0"/>
                  </a:lnTo>
                  <a:cubicBezTo>
                    <a:pt x="167" y="95"/>
                    <a:pt x="0" y="333"/>
                    <a:pt x="0" y="619"/>
                  </a:cubicBezTo>
                  <a:cubicBezTo>
                    <a:pt x="0" y="988"/>
                    <a:pt x="298" y="1310"/>
                    <a:pt x="691" y="1310"/>
                  </a:cubicBezTo>
                  <a:cubicBezTo>
                    <a:pt x="905" y="1310"/>
                    <a:pt x="1119" y="1191"/>
                    <a:pt x="1239" y="1024"/>
                  </a:cubicBezTo>
                  <a:lnTo>
                    <a:pt x="1239" y="1024"/>
                  </a:lnTo>
                  <a:cubicBezTo>
                    <a:pt x="1143" y="1072"/>
                    <a:pt x="1060" y="1084"/>
                    <a:pt x="953" y="1084"/>
                  </a:cubicBezTo>
                  <a:cubicBezTo>
                    <a:pt x="584" y="1084"/>
                    <a:pt x="274" y="786"/>
                    <a:pt x="274" y="393"/>
                  </a:cubicBezTo>
                  <a:cubicBezTo>
                    <a:pt x="274" y="250"/>
                    <a:pt x="310" y="119"/>
                    <a:pt x="40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7" name="Google Shape;1447;p36"/>
            <p:cNvSpPr/>
            <p:nvPr/>
          </p:nvSpPr>
          <p:spPr>
            <a:xfrm>
              <a:off x="4529999" y="4244427"/>
              <a:ext cx="128541" cy="135515"/>
            </a:xfrm>
            <a:custGeom>
              <a:avLst/>
              <a:gdLst/>
              <a:ahLst/>
              <a:cxnLst/>
              <a:rect l="l" t="t" r="r" b="b"/>
              <a:pathLst>
                <a:path w="3502" h="3692" extrusionOk="0">
                  <a:moveTo>
                    <a:pt x="1132" y="1"/>
                  </a:moveTo>
                  <a:lnTo>
                    <a:pt x="1132" y="1"/>
                  </a:lnTo>
                  <a:cubicBezTo>
                    <a:pt x="465" y="299"/>
                    <a:pt x="1" y="965"/>
                    <a:pt x="1" y="1751"/>
                  </a:cubicBezTo>
                  <a:cubicBezTo>
                    <a:pt x="1" y="2823"/>
                    <a:pt x="858" y="3692"/>
                    <a:pt x="1929" y="3692"/>
                  </a:cubicBezTo>
                  <a:cubicBezTo>
                    <a:pt x="2572" y="3692"/>
                    <a:pt x="3144" y="3370"/>
                    <a:pt x="3501" y="2882"/>
                  </a:cubicBezTo>
                  <a:lnTo>
                    <a:pt x="3501" y="2882"/>
                  </a:lnTo>
                  <a:cubicBezTo>
                    <a:pt x="3263" y="2989"/>
                    <a:pt x="2977" y="3049"/>
                    <a:pt x="2691" y="3049"/>
                  </a:cubicBezTo>
                  <a:cubicBezTo>
                    <a:pt x="1620" y="3049"/>
                    <a:pt x="763" y="2180"/>
                    <a:pt x="763" y="1132"/>
                  </a:cubicBezTo>
                  <a:cubicBezTo>
                    <a:pt x="763" y="715"/>
                    <a:pt x="894" y="322"/>
                    <a:pt x="11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4" name="Google Shape;126;p26">
            <a:extLst>
              <a:ext uri="{FF2B5EF4-FFF2-40B4-BE49-F238E27FC236}">
                <a16:creationId xmlns:a16="http://schemas.microsoft.com/office/drawing/2014/main" id="{FE066B60-2A75-43F9-9B1C-CA9FD929D9F3}"/>
              </a:ext>
            </a:extLst>
          </p:cNvPr>
          <p:cNvSpPr txBox="1">
            <a:spLocks/>
          </p:cNvSpPr>
          <p:nvPr/>
        </p:nvSpPr>
        <p:spPr>
          <a:xfrm>
            <a:off x="1569088" y="339122"/>
            <a:ext cx="6083659" cy="825286"/>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5200"/>
              <a:buFont typeface="Berkshire Swash"/>
              <a:buNone/>
              <a:defRPr sz="6000" b="0" i="0" u="none" strike="noStrike" cap="none">
                <a:solidFill>
                  <a:srgbClr val="FFFFFF"/>
                </a:solidFill>
                <a:latin typeface="Berkshire Swash"/>
                <a:ea typeface="Berkshire Swash"/>
                <a:cs typeface="Berkshire Swash"/>
                <a:sym typeface="Berkshire Swash"/>
              </a:defRPr>
            </a:lvl1pPr>
            <a:lvl2pPr marR="0" lvl="1"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2pPr>
            <a:lvl3pPr marR="0" lvl="2"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3pPr>
            <a:lvl4pPr marR="0" lvl="3"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4pPr>
            <a:lvl5pPr marR="0" lvl="4"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5pPr>
            <a:lvl6pPr marR="0" lvl="5"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6pPr>
            <a:lvl7pPr marR="0" lvl="6"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7pPr>
            <a:lvl8pPr marR="0" lvl="7"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8pPr>
            <a:lvl9pPr marR="0" lvl="8" algn="ctr" rtl="0">
              <a:lnSpc>
                <a:spcPct val="100000"/>
              </a:lnSpc>
              <a:spcBef>
                <a:spcPts val="0"/>
              </a:spcBef>
              <a:spcAft>
                <a:spcPts val="0"/>
              </a:spcAft>
              <a:buClr>
                <a:srgbClr val="FFFFFF"/>
              </a:buClr>
              <a:buSzPts val="5200"/>
              <a:buFont typeface="Berkshire Swash"/>
              <a:buNone/>
              <a:defRPr sz="5200" b="0" i="0" u="none" strike="noStrike" cap="none">
                <a:solidFill>
                  <a:srgbClr val="FFFFFF"/>
                </a:solidFill>
                <a:latin typeface="Berkshire Swash"/>
                <a:ea typeface="Berkshire Swash"/>
                <a:cs typeface="Berkshire Swash"/>
                <a:sym typeface="Berkshire Swash"/>
              </a:defRPr>
            </a:lvl9pPr>
          </a:lstStyle>
          <a:p>
            <a:pPr lvl="0"/>
            <a:r>
              <a:rPr lang="ar-SA" sz="3100" dirty="0">
                <a:solidFill>
                  <a:srgbClr val="C44E8F">
                    <a:lumMod val="20000"/>
                    <a:lumOff val="80000"/>
                  </a:srgbClr>
                </a:solidFill>
                <a:effectLst>
                  <a:glow rad="101600">
                    <a:srgbClr val="812B5A"/>
                  </a:glow>
                </a:effectLst>
                <a:latin typeface="Questv1" panose="01000500000000020006" pitchFamily="50" charset="-78"/>
                <a:cs typeface="Questv1" panose="01000500000000020006" pitchFamily="50" charset="-78"/>
              </a:rPr>
              <a:t>كيفية البحث في مكتبة التفسير وعلوم القرآن الحاسوبية</a:t>
            </a:r>
            <a:endParaRPr kumimoji="0" lang="en-US" sz="3100" b="0" i="0" u="none" strike="noStrike" kern="0" cap="none" spc="0" normalizeH="0" baseline="0" noProof="0" dirty="0">
              <a:ln>
                <a:noFill/>
              </a:ln>
              <a:solidFill>
                <a:srgbClr val="C44E8F">
                  <a:lumMod val="20000"/>
                  <a:lumOff val="80000"/>
                </a:srgbClr>
              </a:solidFill>
              <a:effectLst>
                <a:glow rad="101600">
                  <a:srgbClr val="812B5A"/>
                </a:glow>
              </a:effectLst>
              <a:uLnTx/>
              <a:uFillTx/>
              <a:latin typeface="Questv1" panose="01000500000000020006" pitchFamily="50" charset="-78"/>
              <a:cs typeface="Questv1" panose="01000500000000020006" pitchFamily="50" charset="-78"/>
              <a:sym typeface="Berkshire Swash"/>
            </a:endParaRPr>
          </a:p>
        </p:txBody>
      </p:sp>
      <p:pic>
        <p:nvPicPr>
          <p:cNvPr id="68" name="صورة 67" descr="صورة تحتوي على نص&#10;&#10;تم إنشاء الوصف تلقائياً">
            <a:extLst>
              <a:ext uri="{FF2B5EF4-FFF2-40B4-BE49-F238E27FC236}">
                <a16:creationId xmlns:a16="http://schemas.microsoft.com/office/drawing/2014/main" id="{C1CEA4E8-D1BB-4D9F-8980-3C4F8E30A7F9}"/>
              </a:ext>
            </a:extLst>
          </p:cNvPr>
          <p:cNvPicPr>
            <a:picLocks noChangeAspect="1"/>
          </p:cNvPicPr>
          <p:nvPr/>
        </p:nvPicPr>
        <p:blipFill>
          <a:blip r:embed="rId3"/>
          <a:stretch>
            <a:fillRect/>
          </a:stretch>
        </p:blipFill>
        <p:spPr>
          <a:xfrm>
            <a:off x="7711079" y="4298716"/>
            <a:ext cx="1403187" cy="829155"/>
          </a:xfrm>
          <a:prstGeom prst="rect">
            <a:avLst/>
          </a:prstGeom>
          <a:effectLst/>
        </p:spPr>
      </p:pic>
      <p:grpSp>
        <p:nvGrpSpPr>
          <p:cNvPr id="32" name="Google Shape;1097;p26">
            <a:extLst>
              <a:ext uri="{FF2B5EF4-FFF2-40B4-BE49-F238E27FC236}">
                <a16:creationId xmlns:a16="http://schemas.microsoft.com/office/drawing/2014/main" id="{E61EAD87-3263-413F-9A23-5895C6BD5902}"/>
              </a:ext>
            </a:extLst>
          </p:cNvPr>
          <p:cNvGrpSpPr/>
          <p:nvPr/>
        </p:nvGrpSpPr>
        <p:grpSpPr>
          <a:xfrm>
            <a:off x="7865913" y="103256"/>
            <a:ext cx="1067120" cy="981130"/>
            <a:chOff x="6535927" y="-2669851"/>
            <a:chExt cx="558125" cy="536101"/>
          </a:xfrm>
        </p:grpSpPr>
        <p:sp>
          <p:nvSpPr>
            <p:cNvPr id="33" name="Google Shape;1098;p26">
              <a:extLst>
                <a:ext uri="{FF2B5EF4-FFF2-40B4-BE49-F238E27FC236}">
                  <a16:creationId xmlns:a16="http://schemas.microsoft.com/office/drawing/2014/main" id="{5ECFE713-FEA0-4899-B483-C13B6FC02115}"/>
                </a:ext>
              </a:extLst>
            </p:cNvPr>
            <p:cNvSpPr/>
            <p:nvPr/>
          </p:nvSpPr>
          <p:spPr>
            <a:xfrm>
              <a:off x="6868700" y="-2505750"/>
              <a:ext cx="109575" cy="101900"/>
            </a:xfrm>
            <a:custGeom>
              <a:avLst/>
              <a:gdLst/>
              <a:ahLst/>
              <a:cxnLst/>
              <a:rect l="l" t="t" r="r" b="b"/>
              <a:pathLst>
                <a:path w="4383" h="4076" extrusionOk="0">
                  <a:moveTo>
                    <a:pt x="2203" y="0"/>
                  </a:moveTo>
                  <a:cubicBezTo>
                    <a:pt x="2168" y="0"/>
                    <a:pt x="2126" y="15"/>
                    <a:pt x="2084" y="45"/>
                  </a:cubicBezTo>
                  <a:lnTo>
                    <a:pt x="1489" y="1247"/>
                  </a:lnTo>
                  <a:cubicBezTo>
                    <a:pt x="1489" y="1283"/>
                    <a:pt x="1465" y="1295"/>
                    <a:pt x="1429" y="1295"/>
                  </a:cubicBezTo>
                  <a:lnTo>
                    <a:pt x="96" y="1485"/>
                  </a:lnTo>
                  <a:cubicBezTo>
                    <a:pt x="13" y="1509"/>
                    <a:pt x="1" y="1593"/>
                    <a:pt x="48" y="1640"/>
                  </a:cubicBezTo>
                  <a:lnTo>
                    <a:pt x="1013" y="2581"/>
                  </a:lnTo>
                  <a:cubicBezTo>
                    <a:pt x="1048" y="2593"/>
                    <a:pt x="1048" y="2617"/>
                    <a:pt x="1048" y="2652"/>
                  </a:cubicBezTo>
                  <a:lnTo>
                    <a:pt x="822" y="3974"/>
                  </a:lnTo>
                  <a:cubicBezTo>
                    <a:pt x="822" y="4033"/>
                    <a:pt x="871" y="4075"/>
                    <a:pt x="921" y="4075"/>
                  </a:cubicBezTo>
                  <a:cubicBezTo>
                    <a:pt x="932" y="4075"/>
                    <a:pt x="943" y="4073"/>
                    <a:pt x="953" y="4069"/>
                  </a:cubicBezTo>
                  <a:lnTo>
                    <a:pt x="2144" y="3438"/>
                  </a:lnTo>
                  <a:cubicBezTo>
                    <a:pt x="2156" y="3432"/>
                    <a:pt x="2168" y="3429"/>
                    <a:pt x="2181" y="3429"/>
                  </a:cubicBezTo>
                  <a:cubicBezTo>
                    <a:pt x="2194" y="3429"/>
                    <a:pt x="2209" y="3432"/>
                    <a:pt x="2227" y="3438"/>
                  </a:cubicBezTo>
                  <a:lnTo>
                    <a:pt x="3418" y="4069"/>
                  </a:lnTo>
                  <a:cubicBezTo>
                    <a:pt x="3430" y="4073"/>
                    <a:pt x="3443" y="4075"/>
                    <a:pt x="3455" y="4075"/>
                  </a:cubicBezTo>
                  <a:cubicBezTo>
                    <a:pt x="3512" y="4075"/>
                    <a:pt x="3559" y="4033"/>
                    <a:pt x="3549" y="3974"/>
                  </a:cubicBezTo>
                  <a:lnTo>
                    <a:pt x="3322" y="2652"/>
                  </a:lnTo>
                  <a:cubicBezTo>
                    <a:pt x="3322" y="2617"/>
                    <a:pt x="3334" y="2593"/>
                    <a:pt x="3358" y="2581"/>
                  </a:cubicBezTo>
                  <a:lnTo>
                    <a:pt x="4323" y="1640"/>
                  </a:lnTo>
                  <a:cubicBezTo>
                    <a:pt x="4382" y="1593"/>
                    <a:pt x="4346" y="1509"/>
                    <a:pt x="4275" y="1485"/>
                  </a:cubicBezTo>
                  <a:lnTo>
                    <a:pt x="2941" y="1295"/>
                  </a:lnTo>
                  <a:cubicBezTo>
                    <a:pt x="2918" y="1295"/>
                    <a:pt x="2894" y="1283"/>
                    <a:pt x="2882" y="1247"/>
                  </a:cubicBezTo>
                  <a:lnTo>
                    <a:pt x="2287" y="45"/>
                  </a:lnTo>
                  <a:cubicBezTo>
                    <a:pt x="2269" y="15"/>
                    <a:pt x="2239" y="0"/>
                    <a:pt x="2203" y="0"/>
                  </a:cubicBezTo>
                  <a:close/>
                </a:path>
              </a:pathLst>
            </a:custGeom>
            <a:gradFill>
              <a:gsLst>
                <a:gs pos="0">
                  <a:schemeClr val="accent4">
                    <a:lumMod val="75000"/>
                  </a:schemeClr>
                </a:gs>
                <a:gs pos="50000">
                  <a:schemeClr val="accent4">
                    <a:lumMod val="40000"/>
                    <a:lumOff val="60000"/>
                  </a:schemeClr>
                </a:gs>
                <a:gs pos="100000">
                  <a:schemeClr val="accent4">
                    <a:lumMod val="75000"/>
                  </a:schemeClr>
                </a:gs>
              </a:gsLst>
              <a:lin ang="2700006"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099;p26">
              <a:extLst>
                <a:ext uri="{FF2B5EF4-FFF2-40B4-BE49-F238E27FC236}">
                  <a16:creationId xmlns:a16="http://schemas.microsoft.com/office/drawing/2014/main" id="{562C6BEB-DF1E-4CDA-9CE0-36189F52FC57}"/>
                </a:ext>
              </a:extLst>
            </p:cNvPr>
            <p:cNvSpPr/>
            <p:nvPr/>
          </p:nvSpPr>
          <p:spPr>
            <a:xfrm>
              <a:off x="6572525" y="-2669850"/>
              <a:ext cx="521525" cy="536100"/>
            </a:xfrm>
            <a:custGeom>
              <a:avLst/>
              <a:gdLst/>
              <a:ahLst/>
              <a:cxnLst/>
              <a:rect l="l" t="t" r="r" b="b"/>
              <a:pathLst>
                <a:path w="20861" h="21444" extrusionOk="0">
                  <a:moveTo>
                    <a:pt x="8204" y="1"/>
                  </a:moveTo>
                  <a:lnTo>
                    <a:pt x="8204" y="1"/>
                  </a:lnTo>
                  <a:cubicBezTo>
                    <a:pt x="3489" y="1191"/>
                    <a:pt x="1" y="5466"/>
                    <a:pt x="1" y="10550"/>
                  </a:cubicBezTo>
                  <a:cubicBezTo>
                    <a:pt x="1" y="16562"/>
                    <a:pt x="4882" y="21444"/>
                    <a:pt x="10895" y="21444"/>
                  </a:cubicBezTo>
                  <a:cubicBezTo>
                    <a:pt x="15336" y="21444"/>
                    <a:pt x="19158" y="18789"/>
                    <a:pt x="20861" y="14979"/>
                  </a:cubicBezTo>
                  <a:lnTo>
                    <a:pt x="20861" y="14979"/>
                  </a:lnTo>
                  <a:cubicBezTo>
                    <a:pt x="19289" y="16027"/>
                    <a:pt x="17146" y="16979"/>
                    <a:pt x="15110" y="16979"/>
                  </a:cubicBezTo>
                  <a:cubicBezTo>
                    <a:pt x="9669" y="16979"/>
                    <a:pt x="4990" y="12455"/>
                    <a:pt x="4990" y="7014"/>
                  </a:cubicBezTo>
                  <a:cubicBezTo>
                    <a:pt x="4990" y="4394"/>
                    <a:pt x="6526" y="1775"/>
                    <a:pt x="8204" y="1"/>
                  </a:cubicBezTo>
                  <a:close/>
                </a:path>
              </a:pathLst>
            </a:custGeom>
            <a:gradFill>
              <a:gsLst>
                <a:gs pos="0">
                  <a:schemeClr val="accent4">
                    <a:lumMod val="75000"/>
                  </a:schemeClr>
                </a:gs>
                <a:gs pos="50000">
                  <a:schemeClr val="accent4">
                    <a:lumMod val="20000"/>
                    <a:lumOff val="80000"/>
                  </a:schemeClr>
                </a:gs>
                <a:gs pos="100000">
                  <a:schemeClr val="accent4">
                    <a:lumMod val="75000"/>
                  </a:schemeClr>
                </a:gs>
              </a:gsLst>
              <a:lin ang="2700006"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100;p26">
              <a:extLst>
                <a:ext uri="{FF2B5EF4-FFF2-40B4-BE49-F238E27FC236}">
                  <a16:creationId xmlns:a16="http://schemas.microsoft.com/office/drawing/2014/main" id="{20E5A7C0-89B0-42D8-9E00-99D82902DC9D}"/>
                </a:ext>
              </a:extLst>
            </p:cNvPr>
            <p:cNvSpPr/>
            <p:nvPr/>
          </p:nvSpPr>
          <p:spPr>
            <a:xfrm>
              <a:off x="6535927" y="-2669851"/>
              <a:ext cx="558125" cy="469825"/>
            </a:xfrm>
            <a:custGeom>
              <a:avLst/>
              <a:gdLst/>
              <a:ahLst/>
              <a:cxnLst/>
              <a:rect l="l" t="t" r="r" b="b"/>
              <a:pathLst>
                <a:path w="22325" h="18793" extrusionOk="0">
                  <a:moveTo>
                    <a:pt x="9668" y="1"/>
                  </a:moveTo>
                  <a:lnTo>
                    <a:pt x="9668" y="1"/>
                  </a:lnTo>
                  <a:cubicBezTo>
                    <a:pt x="9667" y="1"/>
                    <a:pt x="1" y="6109"/>
                    <a:pt x="6585" y="15229"/>
                  </a:cubicBezTo>
                  <a:cubicBezTo>
                    <a:pt x="7896" y="17034"/>
                    <a:pt x="11307" y="18793"/>
                    <a:pt x="14854" y="18793"/>
                  </a:cubicBezTo>
                  <a:cubicBezTo>
                    <a:pt x="17554" y="18793"/>
                    <a:pt x="20333" y="17773"/>
                    <a:pt x="22325" y="14979"/>
                  </a:cubicBezTo>
                  <a:lnTo>
                    <a:pt x="22325" y="14979"/>
                  </a:lnTo>
                  <a:cubicBezTo>
                    <a:pt x="20753" y="16027"/>
                    <a:pt x="18872" y="16646"/>
                    <a:pt x="16824" y="16658"/>
                  </a:cubicBezTo>
                  <a:cubicBezTo>
                    <a:pt x="11383" y="16658"/>
                    <a:pt x="6966" y="12240"/>
                    <a:pt x="6966" y="6787"/>
                  </a:cubicBezTo>
                  <a:cubicBezTo>
                    <a:pt x="6966" y="4156"/>
                    <a:pt x="7990" y="1775"/>
                    <a:pt x="9668" y="1"/>
                  </a:cubicBezTo>
                  <a:close/>
                </a:path>
              </a:pathLst>
            </a:custGeom>
            <a:gradFill>
              <a:gsLst>
                <a:gs pos="0">
                  <a:schemeClr val="accent4">
                    <a:lumMod val="50000"/>
                  </a:schemeClr>
                </a:gs>
                <a:gs pos="50000">
                  <a:schemeClr val="accent4">
                    <a:lumMod val="60000"/>
                    <a:lumOff val="40000"/>
                  </a:schemeClr>
                </a:gs>
                <a:gs pos="100000">
                  <a:schemeClr val="accent4">
                    <a:lumMod val="50000"/>
                  </a:schemeClr>
                </a:gs>
              </a:gsLst>
              <a:lin ang="2700006"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7" name="Google Shape;1097;p26">
            <a:extLst>
              <a:ext uri="{FF2B5EF4-FFF2-40B4-BE49-F238E27FC236}">
                <a16:creationId xmlns:a16="http://schemas.microsoft.com/office/drawing/2014/main" id="{58F661A7-3E37-4EAA-A43D-5EAB6BC4B583}"/>
              </a:ext>
            </a:extLst>
          </p:cNvPr>
          <p:cNvGrpSpPr/>
          <p:nvPr/>
        </p:nvGrpSpPr>
        <p:grpSpPr>
          <a:xfrm>
            <a:off x="280932" y="99505"/>
            <a:ext cx="1067120" cy="981130"/>
            <a:chOff x="6535927" y="-2669851"/>
            <a:chExt cx="558125" cy="536101"/>
          </a:xfrm>
        </p:grpSpPr>
        <p:sp>
          <p:nvSpPr>
            <p:cNvPr id="38" name="Google Shape;1098;p26">
              <a:extLst>
                <a:ext uri="{FF2B5EF4-FFF2-40B4-BE49-F238E27FC236}">
                  <a16:creationId xmlns:a16="http://schemas.microsoft.com/office/drawing/2014/main" id="{9E4A214D-9038-4A16-819F-D02C3BE9F3A5}"/>
                </a:ext>
              </a:extLst>
            </p:cNvPr>
            <p:cNvSpPr/>
            <p:nvPr/>
          </p:nvSpPr>
          <p:spPr>
            <a:xfrm>
              <a:off x="6868700" y="-2505750"/>
              <a:ext cx="109575" cy="101900"/>
            </a:xfrm>
            <a:custGeom>
              <a:avLst/>
              <a:gdLst/>
              <a:ahLst/>
              <a:cxnLst/>
              <a:rect l="l" t="t" r="r" b="b"/>
              <a:pathLst>
                <a:path w="4383" h="4076" extrusionOk="0">
                  <a:moveTo>
                    <a:pt x="2203" y="0"/>
                  </a:moveTo>
                  <a:cubicBezTo>
                    <a:pt x="2168" y="0"/>
                    <a:pt x="2126" y="15"/>
                    <a:pt x="2084" y="45"/>
                  </a:cubicBezTo>
                  <a:lnTo>
                    <a:pt x="1489" y="1247"/>
                  </a:lnTo>
                  <a:cubicBezTo>
                    <a:pt x="1489" y="1283"/>
                    <a:pt x="1465" y="1295"/>
                    <a:pt x="1429" y="1295"/>
                  </a:cubicBezTo>
                  <a:lnTo>
                    <a:pt x="96" y="1485"/>
                  </a:lnTo>
                  <a:cubicBezTo>
                    <a:pt x="13" y="1509"/>
                    <a:pt x="1" y="1593"/>
                    <a:pt x="48" y="1640"/>
                  </a:cubicBezTo>
                  <a:lnTo>
                    <a:pt x="1013" y="2581"/>
                  </a:lnTo>
                  <a:cubicBezTo>
                    <a:pt x="1048" y="2593"/>
                    <a:pt x="1048" y="2617"/>
                    <a:pt x="1048" y="2652"/>
                  </a:cubicBezTo>
                  <a:lnTo>
                    <a:pt x="822" y="3974"/>
                  </a:lnTo>
                  <a:cubicBezTo>
                    <a:pt x="822" y="4033"/>
                    <a:pt x="871" y="4075"/>
                    <a:pt x="921" y="4075"/>
                  </a:cubicBezTo>
                  <a:cubicBezTo>
                    <a:pt x="932" y="4075"/>
                    <a:pt x="943" y="4073"/>
                    <a:pt x="953" y="4069"/>
                  </a:cubicBezTo>
                  <a:lnTo>
                    <a:pt x="2144" y="3438"/>
                  </a:lnTo>
                  <a:cubicBezTo>
                    <a:pt x="2156" y="3432"/>
                    <a:pt x="2168" y="3429"/>
                    <a:pt x="2181" y="3429"/>
                  </a:cubicBezTo>
                  <a:cubicBezTo>
                    <a:pt x="2194" y="3429"/>
                    <a:pt x="2209" y="3432"/>
                    <a:pt x="2227" y="3438"/>
                  </a:cubicBezTo>
                  <a:lnTo>
                    <a:pt x="3418" y="4069"/>
                  </a:lnTo>
                  <a:cubicBezTo>
                    <a:pt x="3430" y="4073"/>
                    <a:pt x="3443" y="4075"/>
                    <a:pt x="3455" y="4075"/>
                  </a:cubicBezTo>
                  <a:cubicBezTo>
                    <a:pt x="3512" y="4075"/>
                    <a:pt x="3559" y="4033"/>
                    <a:pt x="3549" y="3974"/>
                  </a:cubicBezTo>
                  <a:lnTo>
                    <a:pt x="3322" y="2652"/>
                  </a:lnTo>
                  <a:cubicBezTo>
                    <a:pt x="3322" y="2617"/>
                    <a:pt x="3334" y="2593"/>
                    <a:pt x="3358" y="2581"/>
                  </a:cubicBezTo>
                  <a:lnTo>
                    <a:pt x="4323" y="1640"/>
                  </a:lnTo>
                  <a:cubicBezTo>
                    <a:pt x="4382" y="1593"/>
                    <a:pt x="4346" y="1509"/>
                    <a:pt x="4275" y="1485"/>
                  </a:cubicBezTo>
                  <a:lnTo>
                    <a:pt x="2941" y="1295"/>
                  </a:lnTo>
                  <a:cubicBezTo>
                    <a:pt x="2918" y="1295"/>
                    <a:pt x="2894" y="1283"/>
                    <a:pt x="2882" y="1247"/>
                  </a:cubicBezTo>
                  <a:lnTo>
                    <a:pt x="2287" y="45"/>
                  </a:lnTo>
                  <a:cubicBezTo>
                    <a:pt x="2269" y="15"/>
                    <a:pt x="2239" y="0"/>
                    <a:pt x="2203" y="0"/>
                  </a:cubicBezTo>
                  <a:close/>
                </a:path>
              </a:pathLst>
            </a:custGeom>
            <a:gradFill>
              <a:gsLst>
                <a:gs pos="0">
                  <a:schemeClr val="accent4">
                    <a:lumMod val="75000"/>
                  </a:schemeClr>
                </a:gs>
                <a:gs pos="50000">
                  <a:schemeClr val="accent4">
                    <a:lumMod val="40000"/>
                    <a:lumOff val="60000"/>
                  </a:schemeClr>
                </a:gs>
                <a:gs pos="100000">
                  <a:schemeClr val="accent4">
                    <a:lumMod val="75000"/>
                  </a:schemeClr>
                </a:gs>
              </a:gsLst>
              <a:lin ang="2700006"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099;p26">
              <a:extLst>
                <a:ext uri="{FF2B5EF4-FFF2-40B4-BE49-F238E27FC236}">
                  <a16:creationId xmlns:a16="http://schemas.microsoft.com/office/drawing/2014/main" id="{0D4C6FFD-D6F7-4164-A92D-CE8AE5A70EA9}"/>
                </a:ext>
              </a:extLst>
            </p:cNvPr>
            <p:cNvSpPr/>
            <p:nvPr/>
          </p:nvSpPr>
          <p:spPr>
            <a:xfrm>
              <a:off x="6572525" y="-2669850"/>
              <a:ext cx="521525" cy="536100"/>
            </a:xfrm>
            <a:custGeom>
              <a:avLst/>
              <a:gdLst/>
              <a:ahLst/>
              <a:cxnLst/>
              <a:rect l="l" t="t" r="r" b="b"/>
              <a:pathLst>
                <a:path w="20861" h="21444" extrusionOk="0">
                  <a:moveTo>
                    <a:pt x="8204" y="1"/>
                  </a:moveTo>
                  <a:lnTo>
                    <a:pt x="8204" y="1"/>
                  </a:lnTo>
                  <a:cubicBezTo>
                    <a:pt x="3489" y="1191"/>
                    <a:pt x="1" y="5466"/>
                    <a:pt x="1" y="10550"/>
                  </a:cubicBezTo>
                  <a:cubicBezTo>
                    <a:pt x="1" y="16562"/>
                    <a:pt x="4882" y="21444"/>
                    <a:pt x="10895" y="21444"/>
                  </a:cubicBezTo>
                  <a:cubicBezTo>
                    <a:pt x="15336" y="21444"/>
                    <a:pt x="19158" y="18789"/>
                    <a:pt x="20861" y="14979"/>
                  </a:cubicBezTo>
                  <a:lnTo>
                    <a:pt x="20861" y="14979"/>
                  </a:lnTo>
                  <a:cubicBezTo>
                    <a:pt x="19289" y="16027"/>
                    <a:pt x="17146" y="16979"/>
                    <a:pt x="15110" y="16979"/>
                  </a:cubicBezTo>
                  <a:cubicBezTo>
                    <a:pt x="9669" y="16979"/>
                    <a:pt x="4990" y="12455"/>
                    <a:pt x="4990" y="7014"/>
                  </a:cubicBezTo>
                  <a:cubicBezTo>
                    <a:pt x="4990" y="4394"/>
                    <a:pt x="6526" y="1775"/>
                    <a:pt x="8204" y="1"/>
                  </a:cubicBezTo>
                  <a:close/>
                </a:path>
              </a:pathLst>
            </a:custGeom>
            <a:gradFill>
              <a:gsLst>
                <a:gs pos="0">
                  <a:schemeClr val="accent4">
                    <a:lumMod val="75000"/>
                  </a:schemeClr>
                </a:gs>
                <a:gs pos="50000">
                  <a:schemeClr val="accent4">
                    <a:lumMod val="20000"/>
                    <a:lumOff val="80000"/>
                  </a:schemeClr>
                </a:gs>
                <a:gs pos="100000">
                  <a:schemeClr val="accent4">
                    <a:lumMod val="75000"/>
                  </a:schemeClr>
                </a:gs>
              </a:gsLst>
              <a:lin ang="2700006"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100;p26">
              <a:extLst>
                <a:ext uri="{FF2B5EF4-FFF2-40B4-BE49-F238E27FC236}">
                  <a16:creationId xmlns:a16="http://schemas.microsoft.com/office/drawing/2014/main" id="{54E9E40A-C41D-46B9-9579-0E55634A7F29}"/>
                </a:ext>
              </a:extLst>
            </p:cNvPr>
            <p:cNvSpPr/>
            <p:nvPr/>
          </p:nvSpPr>
          <p:spPr>
            <a:xfrm>
              <a:off x="6535927" y="-2669851"/>
              <a:ext cx="558125" cy="469825"/>
            </a:xfrm>
            <a:custGeom>
              <a:avLst/>
              <a:gdLst/>
              <a:ahLst/>
              <a:cxnLst/>
              <a:rect l="l" t="t" r="r" b="b"/>
              <a:pathLst>
                <a:path w="22325" h="18793" extrusionOk="0">
                  <a:moveTo>
                    <a:pt x="9668" y="1"/>
                  </a:moveTo>
                  <a:lnTo>
                    <a:pt x="9668" y="1"/>
                  </a:lnTo>
                  <a:cubicBezTo>
                    <a:pt x="9667" y="1"/>
                    <a:pt x="1" y="6109"/>
                    <a:pt x="6585" y="15229"/>
                  </a:cubicBezTo>
                  <a:cubicBezTo>
                    <a:pt x="7896" y="17034"/>
                    <a:pt x="11307" y="18793"/>
                    <a:pt x="14854" y="18793"/>
                  </a:cubicBezTo>
                  <a:cubicBezTo>
                    <a:pt x="17554" y="18793"/>
                    <a:pt x="20333" y="17773"/>
                    <a:pt x="22325" y="14979"/>
                  </a:cubicBezTo>
                  <a:lnTo>
                    <a:pt x="22325" y="14979"/>
                  </a:lnTo>
                  <a:cubicBezTo>
                    <a:pt x="20753" y="16027"/>
                    <a:pt x="18872" y="16646"/>
                    <a:pt x="16824" y="16658"/>
                  </a:cubicBezTo>
                  <a:cubicBezTo>
                    <a:pt x="11383" y="16658"/>
                    <a:pt x="6966" y="12240"/>
                    <a:pt x="6966" y="6787"/>
                  </a:cubicBezTo>
                  <a:cubicBezTo>
                    <a:pt x="6966" y="4156"/>
                    <a:pt x="7990" y="1775"/>
                    <a:pt x="9668" y="1"/>
                  </a:cubicBezTo>
                  <a:close/>
                </a:path>
              </a:pathLst>
            </a:custGeom>
            <a:gradFill>
              <a:gsLst>
                <a:gs pos="0">
                  <a:schemeClr val="accent4">
                    <a:lumMod val="50000"/>
                  </a:schemeClr>
                </a:gs>
                <a:gs pos="50000">
                  <a:schemeClr val="accent4">
                    <a:lumMod val="60000"/>
                    <a:lumOff val="40000"/>
                  </a:schemeClr>
                </a:gs>
                <a:gs pos="100000">
                  <a:schemeClr val="accent4">
                    <a:lumMod val="50000"/>
                  </a:schemeClr>
                </a:gs>
              </a:gsLst>
              <a:lin ang="2700006"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43" name="مربع نص 42">
            <a:extLst>
              <a:ext uri="{FF2B5EF4-FFF2-40B4-BE49-F238E27FC236}">
                <a16:creationId xmlns:a16="http://schemas.microsoft.com/office/drawing/2014/main" id="{D8CBFCC0-C9C1-41CD-A7D0-64EF0529E813}"/>
              </a:ext>
            </a:extLst>
          </p:cNvPr>
          <p:cNvSpPr txBox="1"/>
          <p:nvPr/>
        </p:nvSpPr>
        <p:spPr>
          <a:xfrm>
            <a:off x="-235031" y="2168133"/>
            <a:ext cx="9609652" cy="449482"/>
          </a:xfrm>
          <a:prstGeom prst="rect">
            <a:avLst/>
          </a:prstGeom>
          <a:noFill/>
        </p:spPr>
        <p:txBody>
          <a:bodyPr wrap="square">
            <a:spAutoFit/>
          </a:bodyPr>
          <a:lstStyle/>
          <a:p>
            <a:pPr marL="457200" lvl="0" algn="r" rtl="1">
              <a:lnSpc>
                <a:spcPct val="114000"/>
              </a:lnSpc>
              <a:spcAft>
                <a:spcPts val="800"/>
              </a:spcAft>
            </a:pPr>
            <a:r>
              <a:rPr lang="ar-SA" sz="2100" dirty="0">
                <a:solidFill>
                  <a:srgbClr val="EDC9DE"/>
                </a:solidFill>
                <a:effectLst>
                  <a:glow rad="88900">
                    <a:srgbClr val="C44E8F">
                      <a:lumMod val="50000"/>
                    </a:srgbClr>
                  </a:glow>
                </a:effectLst>
                <a:latin typeface="Hacen Casablanca" panose="02000000000000000000" pitchFamily="2" charset="-78"/>
                <a:cs typeface="Hacen Casablanca" panose="02000000000000000000" pitchFamily="2" charset="-78"/>
              </a:rPr>
              <a:t>1-  إدخال كلمة من مفردات ألفاظ القرآن يراد معرفة تفسيرها. ومثاله: كلمة (تبارك).</a:t>
            </a:r>
            <a:endParaRPr kumimoji="0" lang="en-US" sz="2100" b="0" i="0" u="none" strike="noStrike" kern="0" cap="none" spc="0" normalizeH="0" baseline="0" noProof="0" dirty="0">
              <a:ln>
                <a:noFill/>
              </a:ln>
              <a:solidFill>
                <a:srgbClr val="EDC9DE"/>
              </a:solidFill>
              <a:effectLst>
                <a:glow rad="88900">
                  <a:srgbClr val="C44E8F">
                    <a:lumMod val="50000"/>
                  </a:srgbClr>
                </a:glow>
              </a:effectLst>
              <a:uLnTx/>
              <a:uFillTx/>
              <a:latin typeface="Hacen Casablanca" panose="02000000000000000000" pitchFamily="2" charset="-78"/>
              <a:cs typeface="Hacen Casablanca" panose="02000000000000000000" pitchFamily="2" charset="-78"/>
              <a:sym typeface="Arial"/>
            </a:endParaRPr>
          </a:p>
        </p:txBody>
      </p:sp>
      <p:sp>
        <p:nvSpPr>
          <p:cNvPr id="45" name="مربع نص 44">
            <a:extLst>
              <a:ext uri="{FF2B5EF4-FFF2-40B4-BE49-F238E27FC236}">
                <a16:creationId xmlns:a16="http://schemas.microsoft.com/office/drawing/2014/main" id="{2F7A9349-69E5-4EBF-AAFD-3B64140634B4}"/>
              </a:ext>
            </a:extLst>
          </p:cNvPr>
          <p:cNvSpPr txBox="1"/>
          <p:nvPr/>
        </p:nvSpPr>
        <p:spPr>
          <a:xfrm>
            <a:off x="4655279" y="3227863"/>
            <a:ext cx="3846887" cy="415498"/>
          </a:xfrm>
          <a:prstGeom prst="rect">
            <a:avLst/>
          </a:prstGeom>
          <a:noFill/>
        </p:spPr>
        <p:txBody>
          <a:bodyPr wrap="square">
            <a:spAutoFit/>
          </a:bodyPr>
          <a:lstStyle/>
          <a:p>
            <a:pPr lvl="0" algn="r"/>
            <a:r>
              <a:rPr kumimoji="0" lang="ar-SA" sz="2100" b="1" i="0" u="none" strike="noStrike" kern="0" cap="none" spc="0" normalizeH="0" baseline="0" noProof="0" dirty="0">
                <a:ln>
                  <a:noFill/>
                </a:ln>
                <a:solidFill>
                  <a:srgbClr val="C3F2B8"/>
                </a:solidFill>
                <a:effectLst>
                  <a:glow rad="88900">
                    <a:srgbClr val="246A14"/>
                  </a:glow>
                </a:effectLst>
                <a:uLnTx/>
                <a:uFillTx/>
                <a:latin typeface="Rakkas" panose="00000500000000000000" pitchFamily="2" charset="-78"/>
                <a:cs typeface="Rakkas" panose="00000500000000000000" pitchFamily="2" charset="-78"/>
                <a:sym typeface="Arial"/>
              </a:rPr>
              <a:t>﴿ </a:t>
            </a:r>
            <a:r>
              <a:rPr lang="ar-SA" sz="2100" b="1" dirty="0">
                <a:solidFill>
                  <a:srgbClr val="C3F2B8"/>
                </a:solidFill>
                <a:effectLst>
                  <a:glow rad="88900">
                    <a:srgbClr val="246A14"/>
                  </a:glow>
                </a:effectLst>
                <a:latin typeface="BoutrosNewsH1" pitchFamily="2" charset="-78"/>
                <a:cs typeface="AlWatanHeadlines-Bold" panose="00000700000000000000" pitchFamily="2" charset="-78"/>
              </a:rPr>
              <a:t>يَا بَنِي آدَمَ خُذُوا زِينَتَكُمْ عِندَ كُلِّ مَسْجِدٍ </a:t>
            </a:r>
            <a:r>
              <a:rPr kumimoji="0" lang="ar-SA" sz="2100" b="1" i="0" u="none" strike="noStrike" kern="0" cap="none" spc="0" normalizeH="0" baseline="0" noProof="0" dirty="0">
                <a:ln>
                  <a:noFill/>
                </a:ln>
                <a:solidFill>
                  <a:srgbClr val="C3F2B8"/>
                </a:solidFill>
                <a:effectLst>
                  <a:glow rad="88900">
                    <a:srgbClr val="246A14"/>
                  </a:glow>
                </a:effectLst>
                <a:uLnTx/>
                <a:uFillTx/>
                <a:latin typeface="Rakkas" panose="00000500000000000000" pitchFamily="2" charset="-78"/>
                <a:cs typeface="Rakkas" panose="00000500000000000000" pitchFamily="2" charset="-78"/>
                <a:sym typeface="Arial"/>
              </a:rPr>
              <a:t>﴾</a:t>
            </a:r>
            <a:r>
              <a:rPr kumimoji="0" lang="ar-SA" sz="2100" b="1" i="0" u="none" strike="noStrike" kern="0" cap="none" spc="0" normalizeH="0" baseline="0" noProof="0" dirty="0">
                <a:ln>
                  <a:noFill/>
                </a:ln>
                <a:solidFill>
                  <a:srgbClr val="C3F2B8"/>
                </a:solidFill>
                <a:effectLst>
                  <a:glow rad="88900">
                    <a:srgbClr val="246A14"/>
                  </a:glow>
                </a:effectLst>
                <a:uLnTx/>
                <a:uFillTx/>
                <a:latin typeface="BoutrosNewsH1" pitchFamily="2" charset="-78"/>
                <a:cs typeface="AlWatanHeadlines-Bold" panose="00000700000000000000" pitchFamily="2" charset="-78"/>
                <a:sym typeface="Arial"/>
              </a:rPr>
              <a:t> </a:t>
            </a:r>
          </a:p>
        </p:txBody>
      </p:sp>
      <p:grpSp>
        <p:nvGrpSpPr>
          <p:cNvPr id="59" name="مجموعة 58">
            <a:extLst>
              <a:ext uri="{FF2B5EF4-FFF2-40B4-BE49-F238E27FC236}">
                <a16:creationId xmlns:a16="http://schemas.microsoft.com/office/drawing/2014/main" id="{3C3A6A94-B048-434A-9FEF-535A840F34AC}"/>
              </a:ext>
            </a:extLst>
          </p:cNvPr>
          <p:cNvGrpSpPr/>
          <p:nvPr/>
        </p:nvGrpSpPr>
        <p:grpSpPr>
          <a:xfrm>
            <a:off x="3846342" y="1320439"/>
            <a:ext cx="5167490" cy="715661"/>
            <a:chOff x="7487956" y="2349305"/>
            <a:chExt cx="1581919" cy="678112"/>
          </a:xfrm>
        </p:grpSpPr>
        <p:sp>
          <p:nvSpPr>
            <p:cNvPr id="60" name="سهم: خماسي 97">
              <a:extLst>
                <a:ext uri="{FF2B5EF4-FFF2-40B4-BE49-F238E27FC236}">
                  <a16:creationId xmlns:a16="http://schemas.microsoft.com/office/drawing/2014/main" id="{4A011C3A-7BC4-4728-A8AB-ECCE1FA6D6FB}"/>
                </a:ext>
              </a:extLst>
            </p:cNvPr>
            <p:cNvSpPr/>
            <p:nvPr/>
          </p:nvSpPr>
          <p:spPr>
            <a:xfrm flipH="1">
              <a:off x="7487956" y="2349305"/>
              <a:ext cx="1569304" cy="678112"/>
            </a:xfrm>
            <a:prstGeom prst="homePlate">
              <a:avLst/>
            </a:prstGeom>
            <a:solidFill>
              <a:schemeClr val="accent4">
                <a:lumMod val="60000"/>
                <a:lumOff val="40000"/>
              </a:schemeClr>
            </a:solidFill>
            <a:ln w="57150">
              <a:solidFill>
                <a:schemeClr val="accent4">
                  <a:lumMod val="50000"/>
                </a:schemeClr>
              </a:solidFill>
            </a:ln>
            <a:effectLst>
              <a:outerShdw blurRad="50800" dist="38100" dir="10800000" algn="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1" name="Google Shape;556;p52">
              <a:extLst>
                <a:ext uri="{FF2B5EF4-FFF2-40B4-BE49-F238E27FC236}">
                  <a16:creationId xmlns:a16="http://schemas.microsoft.com/office/drawing/2014/main" id="{F85DF350-2BC6-4D75-98FD-146AB7BC7EA3}"/>
                </a:ext>
              </a:extLst>
            </p:cNvPr>
            <p:cNvSpPr txBox="1">
              <a:spLocks/>
            </p:cNvSpPr>
            <p:nvPr/>
          </p:nvSpPr>
          <p:spPr>
            <a:xfrm flipH="1">
              <a:off x="7546083" y="2496997"/>
              <a:ext cx="1523792" cy="424931"/>
            </a:xfrm>
            <a:prstGeom prst="plaque">
              <a:avLst/>
            </a:prstGeom>
            <a:noFill/>
            <a:ln>
              <a:noFill/>
            </a:ln>
            <a:scene3d>
              <a:camera prst="orthographicFront"/>
              <a:lightRig rig="threePt" dir="t"/>
            </a:scene3d>
            <a:sp3d>
              <a:bevelT w="114300" prst="artDeco"/>
            </a:sp3d>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4200"/>
                <a:buFont typeface="Berkshire Swash"/>
                <a:buNone/>
                <a:defRPr sz="3600" b="0" i="0" u="none" strike="noStrike" cap="none">
                  <a:solidFill>
                    <a:srgbClr val="FFFFFF"/>
                  </a:solidFill>
                  <a:latin typeface="Berkshire Swash"/>
                  <a:ea typeface="Berkshire Swash"/>
                  <a:cs typeface="Berkshire Swash"/>
                  <a:sym typeface="Berkshire Swash"/>
                </a:defRPr>
              </a:lvl1pPr>
              <a:lvl2pPr marR="0" lvl="1"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2pPr>
              <a:lvl3pPr marR="0" lvl="2"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3pPr>
              <a:lvl4pPr marR="0" lvl="3"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4pPr>
              <a:lvl5pPr marR="0" lvl="4"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5pPr>
              <a:lvl6pPr marR="0" lvl="5"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6pPr>
              <a:lvl7pPr marR="0" lvl="6"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7pPr>
              <a:lvl8pPr marR="0" lvl="7"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8pPr>
              <a:lvl9pPr marR="0" lvl="8"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9pPr>
            </a:lstStyle>
            <a:p>
              <a:pPr algn="ctr"/>
              <a:r>
                <a:rPr lang="ar-SA" sz="2000" b="1" dirty="0">
                  <a:solidFill>
                    <a:schemeClr val="accent4">
                      <a:lumMod val="20000"/>
                      <a:lumOff val="80000"/>
                    </a:schemeClr>
                  </a:solidFill>
                  <a:effectLst>
                    <a:glow rad="127000">
                      <a:schemeClr val="accent4">
                        <a:lumMod val="50000"/>
                      </a:schemeClr>
                    </a:glow>
                    <a:outerShdw blurRad="38100" dist="38100" dir="2700000" algn="tl">
                      <a:srgbClr val="000000">
                        <a:alpha val="43137"/>
                      </a:srgbClr>
                    </a:outerShdw>
                  </a:effectLst>
                  <a:latin typeface="Dubai" panose="020B0503030403030204" pitchFamily="34" charset="-78"/>
                  <a:cs typeface="Dubai" panose="020B0503030403030204" pitchFamily="34" charset="-78"/>
                </a:rPr>
                <a:t>أولاً :  يمكن البحث من خلال إحدى الوسائل الآتية :</a:t>
              </a:r>
            </a:p>
          </p:txBody>
        </p:sp>
      </p:grpSp>
      <p:sp>
        <p:nvSpPr>
          <p:cNvPr id="62" name="مربع نص 61">
            <a:extLst>
              <a:ext uri="{FF2B5EF4-FFF2-40B4-BE49-F238E27FC236}">
                <a16:creationId xmlns:a16="http://schemas.microsoft.com/office/drawing/2014/main" id="{D8CBFCC0-C9C1-41CD-A7D0-64EF0529E813}"/>
              </a:ext>
            </a:extLst>
          </p:cNvPr>
          <p:cNvSpPr txBox="1"/>
          <p:nvPr/>
        </p:nvSpPr>
        <p:spPr>
          <a:xfrm>
            <a:off x="-235031" y="2688569"/>
            <a:ext cx="9609652" cy="449482"/>
          </a:xfrm>
          <a:prstGeom prst="rect">
            <a:avLst/>
          </a:prstGeom>
          <a:noFill/>
        </p:spPr>
        <p:txBody>
          <a:bodyPr wrap="square">
            <a:spAutoFit/>
          </a:bodyPr>
          <a:lstStyle/>
          <a:p>
            <a:pPr marL="457200" lvl="0" algn="r" rtl="1">
              <a:lnSpc>
                <a:spcPct val="114000"/>
              </a:lnSpc>
              <a:spcAft>
                <a:spcPts val="800"/>
              </a:spcAft>
            </a:pPr>
            <a:r>
              <a:rPr lang="ar-SA" sz="2100" dirty="0">
                <a:solidFill>
                  <a:srgbClr val="EDC9DE"/>
                </a:solidFill>
                <a:effectLst>
                  <a:glow rad="88900">
                    <a:srgbClr val="C44E8F">
                      <a:lumMod val="50000"/>
                    </a:srgbClr>
                  </a:glow>
                </a:effectLst>
                <a:latin typeface="Hacen Casablanca" panose="02000000000000000000" pitchFamily="2" charset="-78"/>
                <a:cs typeface="Hacen Casablanca" panose="02000000000000000000" pitchFamily="2" charset="-78"/>
              </a:rPr>
              <a:t>2-  إدخال نص من عدة مفردات قرآنية متتالية يراد معرفة تفسيرها. مثاله: قوله تعالى:</a:t>
            </a:r>
            <a:endParaRPr kumimoji="0" lang="en-US" sz="2100" b="0" i="0" u="none" strike="noStrike" kern="0" cap="none" spc="0" normalizeH="0" baseline="0" noProof="0" dirty="0">
              <a:ln>
                <a:noFill/>
              </a:ln>
              <a:solidFill>
                <a:srgbClr val="EDC9DE"/>
              </a:solidFill>
              <a:effectLst>
                <a:glow rad="88900">
                  <a:srgbClr val="C44E8F">
                    <a:lumMod val="50000"/>
                  </a:srgbClr>
                </a:glow>
              </a:effectLst>
              <a:uLnTx/>
              <a:uFillTx/>
              <a:latin typeface="Hacen Casablanca" panose="02000000000000000000" pitchFamily="2" charset="-78"/>
              <a:cs typeface="Hacen Casablanca" panose="02000000000000000000" pitchFamily="2" charset="-78"/>
              <a:sym typeface="Arial"/>
            </a:endParaRPr>
          </a:p>
        </p:txBody>
      </p:sp>
      <p:sp>
        <p:nvSpPr>
          <p:cNvPr id="63" name="مربع نص 62">
            <a:extLst>
              <a:ext uri="{FF2B5EF4-FFF2-40B4-BE49-F238E27FC236}">
                <a16:creationId xmlns:a16="http://schemas.microsoft.com/office/drawing/2014/main" id="{D8CBFCC0-C9C1-41CD-A7D0-64EF0529E813}"/>
              </a:ext>
            </a:extLst>
          </p:cNvPr>
          <p:cNvSpPr txBox="1"/>
          <p:nvPr/>
        </p:nvSpPr>
        <p:spPr>
          <a:xfrm>
            <a:off x="-285196" y="3598070"/>
            <a:ext cx="9609652" cy="449482"/>
          </a:xfrm>
          <a:prstGeom prst="rect">
            <a:avLst/>
          </a:prstGeom>
          <a:noFill/>
        </p:spPr>
        <p:txBody>
          <a:bodyPr wrap="square">
            <a:spAutoFit/>
          </a:bodyPr>
          <a:lstStyle/>
          <a:p>
            <a:pPr marL="457200" lvl="0" algn="r" rtl="1">
              <a:lnSpc>
                <a:spcPct val="114000"/>
              </a:lnSpc>
              <a:spcAft>
                <a:spcPts val="800"/>
              </a:spcAft>
            </a:pPr>
            <a:r>
              <a:rPr lang="ar-SA" sz="2100" dirty="0">
                <a:solidFill>
                  <a:srgbClr val="EDC9DE"/>
                </a:solidFill>
                <a:effectLst>
                  <a:glow rad="88900">
                    <a:srgbClr val="C44E8F">
                      <a:lumMod val="50000"/>
                    </a:srgbClr>
                  </a:glow>
                </a:effectLst>
                <a:latin typeface="Hacen Casablanca" panose="02000000000000000000" pitchFamily="2" charset="-78"/>
                <a:cs typeface="Hacen Casablanca" panose="02000000000000000000" pitchFamily="2" charset="-78"/>
              </a:rPr>
              <a:t>3-  إدخال عدة مفردات متباعدة مرتبطة بالواو أو ب(أو) مثاله: (غثاءً وجفاءً وسباتاً ولباساً)</a:t>
            </a:r>
            <a:endParaRPr kumimoji="0" lang="en-US" sz="2100" b="0" i="0" u="none" strike="noStrike" kern="0" cap="none" spc="0" normalizeH="0" baseline="0" noProof="0" dirty="0">
              <a:ln>
                <a:noFill/>
              </a:ln>
              <a:solidFill>
                <a:srgbClr val="EDC9DE"/>
              </a:solidFill>
              <a:effectLst>
                <a:glow rad="88900">
                  <a:srgbClr val="C44E8F">
                    <a:lumMod val="50000"/>
                  </a:srgbClr>
                </a:glow>
              </a:effectLst>
              <a:uLnTx/>
              <a:uFillTx/>
              <a:latin typeface="Hacen Casablanca" panose="02000000000000000000" pitchFamily="2" charset="-78"/>
              <a:cs typeface="Hacen Casablanca" panose="02000000000000000000" pitchFamily="2" charset="-78"/>
              <a:sym typeface="Arial"/>
            </a:endParaRPr>
          </a:p>
        </p:txBody>
      </p:sp>
    </p:spTree>
    <p:extLst>
      <p:ext uri="{BB962C8B-B14F-4D97-AF65-F5344CB8AC3E}">
        <p14:creationId xmlns:p14="http://schemas.microsoft.com/office/powerpoint/2010/main" val="4266231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18"/>
                                        </p:tgtEl>
                                        <p:attrNameLst>
                                          <p:attrName>style.visibility</p:attrName>
                                        </p:attrNameLst>
                                      </p:cBhvr>
                                      <p:to>
                                        <p:strVal val="visible"/>
                                      </p:to>
                                    </p:set>
                                    <p:animEffect transition="in" filter="barn(inVertical)">
                                      <p:cBhvr>
                                        <p:cTn id="7" dur="1000"/>
                                        <p:tgtEl>
                                          <p:spTgt spid="141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barn(inVertical)">
                                      <p:cBhvr>
                                        <p:cTn id="10" dur="10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2" fill="hold" nodeType="clickEffect">
                                  <p:stCondLst>
                                    <p:cond delay="0"/>
                                  </p:stCondLst>
                                  <p:childTnLst>
                                    <p:set>
                                      <p:cBhvr>
                                        <p:cTn id="14" dur="1" fill="hold">
                                          <p:stCondLst>
                                            <p:cond delay="0"/>
                                          </p:stCondLst>
                                        </p:cTn>
                                        <p:tgtEl>
                                          <p:spTgt spid="59"/>
                                        </p:tgtEl>
                                        <p:attrNameLst>
                                          <p:attrName>style.visibility</p:attrName>
                                        </p:attrNameLst>
                                      </p:cBhvr>
                                      <p:to>
                                        <p:strVal val="visible"/>
                                      </p:to>
                                    </p:set>
                                    <p:anim calcmode="lin" valueType="num">
                                      <p:cBhvr additive="base">
                                        <p:cTn id="15" dur="500"/>
                                        <p:tgtEl>
                                          <p:spTgt spid="59"/>
                                        </p:tgtEl>
                                        <p:attrNameLst>
                                          <p:attrName>ppt_x</p:attrName>
                                        </p:attrNameLst>
                                      </p:cBhvr>
                                      <p:tavLst>
                                        <p:tav tm="0">
                                          <p:val>
                                            <p:strVal val="#ppt_x+#ppt_w*1.125000"/>
                                          </p:val>
                                        </p:tav>
                                        <p:tav tm="100000">
                                          <p:val>
                                            <p:strVal val="#ppt_x"/>
                                          </p:val>
                                        </p:tav>
                                      </p:tavLst>
                                    </p:anim>
                                    <p:animEffect transition="in" filter="wipe(left)">
                                      <p:cBhvr>
                                        <p:cTn id="16" dur="500"/>
                                        <p:tgtEl>
                                          <p:spTgt spid="59"/>
                                        </p:tgtEl>
                                      </p:cBhvr>
                                    </p:animEffect>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grpId="0" nodeType="clickEffect">
                                  <p:stCondLst>
                                    <p:cond delay="0"/>
                                  </p:stCondLst>
                                  <p:iterate type="wd">
                                    <p:tmPct val="10000"/>
                                  </p:iterate>
                                  <p:childTnLst>
                                    <p:set>
                                      <p:cBhvr>
                                        <p:cTn id="20" dur="1" fill="hold">
                                          <p:stCondLst>
                                            <p:cond delay="0"/>
                                          </p:stCondLst>
                                        </p:cTn>
                                        <p:tgtEl>
                                          <p:spTgt spid="43"/>
                                        </p:tgtEl>
                                        <p:attrNameLst>
                                          <p:attrName>style.visibility</p:attrName>
                                        </p:attrNameLst>
                                      </p:cBhvr>
                                      <p:to>
                                        <p:strVal val="visible"/>
                                      </p:to>
                                    </p:set>
                                    <p:animEffect transition="in" filter="fade">
                                      <p:cBhvr>
                                        <p:cTn id="21" dur="800" decel="100000"/>
                                        <p:tgtEl>
                                          <p:spTgt spid="43"/>
                                        </p:tgtEl>
                                      </p:cBhvr>
                                    </p:animEffect>
                                    <p:anim calcmode="lin" valueType="num">
                                      <p:cBhvr>
                                        <p:cTn id="22" dur="800" decel="100000" fill="hold"/>
                                        <p:tgtEl>
                                          <p:spTgt spid="43"/>
                                        </p:tgtEl>
                                        <p:attrNameLst>
                                          <p:attrName>style.rotation</p:attrName>
                                        </p:attrNameLst>
                                      </p:cBhvr>
                                      <p:tavLst>
                                        <p:tav tm="0">
                                          <p:val>
                                            <p:fltVal val="-90"/>
                                          </p:val>
                                        </p:tav>
                                        <p:tav tm="100000">
                                          <p:val>
                                            <p:fltVal val="0"/>
                                          </p:val>
                                        </p:tav>
                                      </p:tavLst>
                                    </p:anim>
                                    <p:anim calcmode="lin" valueType="num">
                                      <p:cBhvr>
                                        <p:cTn id="23" dur="800" decel="100000" fill="hold"/>
                                        <p:tgtEl>
                                          <p:spTgt spid="43"/>
                                        </p:tgtEl>
                                        <p:attrNameLst>
                                          <p:attrName>ppt_x</p:attrName>
                                        </p:attrNameLst>
                                      </p:cBhvr>
                                      <p:tavLst>
                                        <p:tav tm="0">
                                          <p:val>
                                            <p:strVal val="#ppt_x+0.4"/>
                                          </p:val>
                                        </p:tav>
                                        <p:tav tm="100000">
                                          <p:val>
                                            <p:strVal val="#ppt_x-0.05"/>
                                          </p:val>
                                        </p:tav>
                                      </p:tavLst>
                                    </p:anim>
                                    <p:anim calcmode="lin" valueType="num">
                                      <p:cBhvr>
                                        <p:cTn id="24" dur="800" decel="100000" fill="hold"/>
                                        <p:tgtEl>
                                          <p:spTgt spid="43"/>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43"/>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43"/>
                                        </p:tgtEl>
                                        <p:attrNameLst>
                                          <p:attrName>ppt_y</p:attrName>
                                        </p:attrNameLst>
                                      </p:cBhvr>
                                      <p:tavLst>
                                        <p:tav tm="0">
                                          <p:val>
                                            <p:strVal val="#ppt_y+0.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0" presetClass="entr" presetSubtype="0" fill="hold" grpId="0" nodeType="clickEffect">
                                  <p:stCondLst>
                                    <p:cond delay="0"/>
                                  </p:stCondLst>
                                  <p:iterate type="wd">
                                    <p:tmPct val="10000"/>
                                  </p:iterate>
                                  <p:childTnLst>
                                    <p:set>
                                      <p:cBhvr>
                                        <p:cTn id="30" dur="1" fill="hold">
                                          <p:stCondLst>
                                            <p:cond delay="0"/>
                                          </p:stCondLst>
                                        </p:cTn>
                                        <p:tgtEl>
                                          <p:spTgt spid="62"/>
                                        </p:tgtEl>
                                        <p:attrNameLst>
                                          <p:attrName>style.visibility</p:attrName>
                                        </p:attrNameLst>
                                      </p:cBhvr>
                                      <p:to>
                                        <p:strVal val="visible"/>
                                      </p:to>
                                    </p:set>
                                    <p:animEffect transition="in" filter="fade">
                                      <p:cBhvr>
                                        <p:cTn id="31" dur="800" decel="100000"/>
                                        <p:tgtEl>
                                          <p:spTgt spid="62"/>
                                        </p:tgtEl>
                                      </p:cBhvr>
                                    </p:animEffect>
                                    <p:anim calcmode="lin" valueType="num">
                                      <p:cBhvr>
                                        <p:cTn id="32" dur="800" decel="100000" fill="hold"/>
                                        <p:tgtEl>
                                          <p:spTgt spid="62"/>
                                        </p:tgtEl>
                                        <p:attrNameLst>
                                          <p:attrName>style.rotation</p:attrName>
                                        </p:attrNameLst>
                                      </p:cBhvr>
                                      <p:tavLst>
                                        <p:tav tm="0">
                                          <p:val>
                                            <p:fltVal val="-90"/>
                                          </p:val>
                                        </p:tav>
                                        <p:tav tm="100000">
                                          <p:val>
                                            <p:fltVal val="0"/>
                                          </p:val>
                                        </p:tav>
                                      </p:tavLst>
                                    </p:anim>
                                    <p:anim calcmode="lin" valueType="num">
                                      <p:cBhvr>
                                        <p:cTn id="33" dur="800" decel="100000" fill="hold"/>
                                        <p:tgtEl>
                                          <p:spTgt spid="62"/>
                                        </p:tgtEl>
                                        <p:attrNameLst>
                                          <p:attrName>ppt_x</p:attrName>
                                        </p:attrNameLst>
                                      </p:cBhvr>
                                      <p:tavLst>
                                        <p:tav tm="0">
                                          <p:val>
                                            <p:strVal val="#ppt_x+0.4"/>
                                          </p:val>
                                        </p:tav>
                                        <p:tav tm="100000">
                                          <p:val>
                                            <p:strVal val="#ppt_x-0.05"/>
                                          </p:val>
                                        </p:tav>
                                      </p:tavLst>
                                    </p:anim>
                                    <p:anim calcmode="lin" valueType="num">
                                      <p:cBhvr>
                                        <p:cTn id="34" dur="800" decel="100000" fill="hold"/>
                                        <p:tgtEl>
                                          <p:spTgt spid="62"/>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62"/>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62"/>
                                        </p:tgtEl>
                                        <p:attrNameLst>
                                          <p:attrName>ppt_y</p:attrName>
                                        </p:attrNameLst>
                                      </p:cBhvr>
                                      <p:tavLst>
                                        <p:tav tm="0">
                                          <p:val>
                                            <p:strVal val="#ppt_y+0.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grpId="0" nodeType="clickEffect">
                                  <p:stCondLst>
                                    <p:cond delay="0"/>
                                  </p:stCondLst>
                                  <p:iterate type="lt">
                                    <p:tmPct val="11020"/>
                                  </p:iterate>
                                  <p:childTnLst>
                                    <p:set>
                                      <p:cBhvr>
                                        <p:cTn id="40" dur="1" fill="hold">
                                          <p:stCondLst>
                                            <p:cond delay="0"/>
                                          </p:stCondLst>
                                        </p:cTn>
                                        <p:tgtEl>
                                          <p:spTgt spid="45"/>
                                        </p:tgtEl>
                                        <p:attrNameLst>
                                          <p:attrName>style.visibility</p:attrName>
                                        </p:attrNameLst>
                                      </p:cBhvr>
                                      <p:to>
                                        <p:strVal val="visible"/>
                                      </p:to>
                                    </p:set>
                                    <p:animEffect transition="in" filter="wipe(right)">
                                      <p:cBhvr>
                                        <p:cTn id="41" dur="500"/>
                                        <p:tgtEl>
                                          <p:spTgt spid="45"/>
                                        </p:tgtEl>
                                      </p:cBhvr>
                                    </p:animEffect>
                                  </p:childTnLst>
                                </p:cTn>
                              </p:par>
                            </p:childTnLst>
                          </p:cTn>
                        </p:par>
                      </p:childTnLst>
                    </p:cTn>
                  </p:par>
                  <p:par>
                    <p:cTn id="42" fill="hold">
                      <p:stCondLst>
                        <p:cond delay="indefinite"/>
                      </p:stCondLst>
                      <p:childTnLst>
                        <p:par>
                          <p:cTn id="43" fill="hold">
                            <p:stCondLst>
                              <p:cond delay="0"/>
                            </p:stCondLst>
                            <p:childTnLst>
                              <p:par>
                                <p:cTn id="44" presetID="30" presetClass="entr" presetSubtype="0" fill="hold" grpId="0" nodeType="clickEffect">
                                  <p:stCondLst>
                                    <p:cond delay="0"/>
                                  </p:stCondLst>
                                  <p:iterate type="wd">
                                    <p:tmPct val="10000"/>
                                  </p:iterate>
                                  <p:childTnLst>
                                    <p:set>
                                      <p:cBhvr>
                                        <p:cTn id="45" dur="1" fill="hold">
                                          <p:stCondLst>
                                            <p:cond delay="0"/>
                                          </p:stCondLst>
                                        </p:cTn>
                                        <p:tgtEl>
                                          <p:spTgt spid="63"/>
                                        </p:tgtEl>
                                        <p:attrNameLst>
                                          <p:attrName>style.visibility</p:attrName>
                                        </p:attrNameLst>
                                      </p:cBhvr>
                                      <p:to>
                                        <p:strVal val="visible"/>
                                      </p:to>
                                    </p:set>
                                    <p:animEffect transition="in" filter="fade">
                                      <p:cBhvr>
                                        <p:cTn id="46" dur="800" decel="100000"/>
                                        <p:tgtEl>
                                          <p:spTgt spid="63"/>
                                        </p:tgtEl>
                                      </p:cBhvr>
                                    </p:animEffect>
                                    <p:anim calcmode="lin" valueType="num">
                                      <p:cBhvr>
                                        <p:cTn id="47" dur="800" decel="100000" fill="hold"/>
                                        <p:tgtEl>
                                          <p:spTgt spid="63"/>
                                        </p:tgtEl>
                                        <p:attrNameLst>
                                          <p:attrName>style.rotation</p:attrName>
                                        </p:attrNameLst>
                                      </p:cBhvr>
                                      <p:tavLst>
                                        <p:tav tm="0">
                                          <p:val>
                                            <p:fltVal val="-90"/>
                                          </p:val>
                                        </p:tav>
                                        <p:tav tm="100000">
                                          <p:val>
                                            <p:fltVal val="0"/>
                                          </p:val>
                                        </p:tav>
                                      </p:tavLst>
                                    </p:anim>
                                    <p:anim calcmode="lin" valueType="num">
                                      <p:cBhvr>
                                        <p:cTn id="48" dur="800" decel="100000" fill="hold"/>
                                        <p:tgtEl>
                                          <p:spTgt spid="63"/>
                                        </p:tgtEl>
                                        <p:attrNameLst>
                                          <p:attrName>ppt_x</p:attrName>
                                        </p:attrNameLst>
                                      </p:cBhvr>
                                      <p:tavLst>
                                        <p:tav tm="0">
                                          <p:val>
                                            <p:strVal val="#ppt_x+0.4"/>
                                          </p:val>
                                        </p:tav>
                                        <p:tav tm="100000">
                                          <p:val>
                                            <p:strVal val="#ppt_x-0.05"/>
                                          </p:val>
                                        </p:tav>
                                      </p:tavLst>
                                    </p:anim>
                                    <p:anim calcmode="lin" valueType="num">
                                      <p:cBhvr>
                                        <p:cTn id="49" dur="800" decel="100000" fill="hold"/>
                                        <p:tgtEl>
                                          <p:spTgt spid="63"/>
                                        </p:tgtEl>
                                        <p:attrNameLst>
                                          <p:attrName>ppt_y</p:attrName>
                                        </p:attrNameLst>
                                      </p:cBhvr>
                                      <p:tavLst>
                                        <p:tav tm="0">
                                          <p:val>
                                            <p:strVal val="#ppt_y-0.4"/>
                                          </p:val>
                                        </p:tav>
                                        <p:tav tm="100000">
                                          <p:val>
                                            <p:strVal val="#ppt_y+0.1"/>
                                          </p:val>
                                        </p:tav>
                                      </p:tavLst>
                                    </p:anim>
                                    <p:anim calcmode="lin" valueType="num">
                                      <p:cBhvr>
                                        <p:cTn id="50" dur="200" accel="100000" fill="hold">
                                          <p:stCondLst>
                                            <p:cond delay="800"/>
                                          </p:stCondLst>
                                        </p:cTn>
                                        <p:tgtEl>
                                          <p:spTgt spid="63"/>
                                        </p:tgtEl>
                                        <p:attrNameLst>
                                          <p:attrName>ppt_x</p:attrName>
                                        </p:attrNameLst>
                                      </p:cBhvr>
                                      <p:tavLst>
                                        <p:tav tm="0">
                                          <p:val>
                                            <p:strVal val="#ppt_x-0.05"/>
                                          </p:val>
                                        </p:tav>
                                        <p:tav tm="100000">
                                          <p:val>
                                            <p:strVal val="#ppt_x"/>
                                          </p:val>
                                        </p:tav>
                                      </p:tavLst>
                                    </p:anim>
                                    <p:anim calcmode="lin" valueType="num">
                                      <p:cBhvr>
                                        <p:cTn id="51" dur="200" accel="100000" fill="hold">
                                          <p:stCondLst>
                                            <p:cond delay="800"/>
                                          </p:stCondLst>
                                        </p:cTn>
                                        <p:tgtEl>
                                          <p:spTgt spid="6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p:bldP spid="45" grpId="0"/>
      <p:bldP spid="62" grpId="0"/>
      <p:bldP spid="63" grpId="0"/>
    </p:bldLst>
  </p:timing>
</p:sld>
</file>

<file path=ppt/theme/theme1.xml><?xml version="1.0" encoding="utf-8"?>
<a:theme xmlns:a="http://schemas.openxmlformats.org/drawingml/2006/main" name="Teaching Islamic Traditions by Slidesgo">
  <a:themeElements>
    <a:clrScheme name="Simple Light">
      <a:dk1>
        <a:srgbClr val="000000"/>
      </a:dk1>
      <a:lt1>
        <a:srgbClr val="FFFFFF"/>
      </a:lt1>
      <a:dk2>
        <a:srgbClr val="595959"/>
      </a:dk2>
      <a:lt2>
        <a:srgbClr val="EEEEEE"/>
      </a:lt2>
      <a:accent1>
        <a:srgbClr val="5F5681"/>
      </a:accent1>
      <a:accent2>
        <a:srgbClr val="60489D"/>
      </a:accent2>
      <a:accent3>
        <a:srgbClr val="35224F"/>
      </a:accent3>
      <a:accent4>
        <a:srgbClr val="C44E8F"/>
      </a:accent4>
      <a:accent5>
        <a:srgbClr val="F8D1AE"/>
      </a:accent5>
      <a:accent6>
        <a:srgbClr val="FFF7F1"/>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aching Islamic Traditions by Slidesgo">
  <a:themeElements>
    <a:clrScheme name="Simple Light">
      <a:dk1>
        <a:srgbClr val="000000"/>
      </a:dk1>
      <a:lt1>
        <a:srgbClr val="FFFFFF"/>
      </a:lt1>
      <a:dk2>
        <a:srgbClr val="595959"/>
      </a:dk2>
      <a:lt2>
        <a:srgbClr val="EEEEEE"/>
      </a:lt2>
      <a:accent1>
        <a:srgbClr val="5F5681"/>
      </a:accent1>
      <a:accent2>
        <a:srgbClr val="60489D"/>
      </a:accent2>
      <a:accent3>
        <a:srgbClr val="35224F"/>
      </a:accent3>
      <a:accent4>
        <a:srgbClr val="C44E8F"/>
      </a:accent4>
      <a:accent5>
        <a:srgbClr val="F8D1AE"/>
      </a:accent5>
      <a:accent6>
        <a:srgbClr val="FFF7F1"/>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التقنية في خدمة التفسير</Template>
  <TotalTime>1</TotalTime>
  <Words>1341</Words>
  <Application>Microsoft Office PowerPoint</Application>
  <PresentationFormat>عرض على الشاشة (16:9)</PresentationFormat>
  <Paragraphs>113</Paragraphs>
  <Slides>21</Slides>
  <Notes>21</Notes>
  <HiddenSlides>0</HiddenSlides>
  <MMClips>0</MMClips>
  <ScaleCrop>false</ScaleCrop>
  <HeadingPairs>
    <vt:vector size="6" baseType="variant">
      <vt:variant>
        <vt:lpstr>الخطوط المستخدمة</vt:lpstr>
      </vt:variant>
      <vt:variant>
        <vt:i4>19</vt:i4>
      </vt:variant>
      <vt:variant>
        <vt:lpstr>نسق</vt:lpstr>
      </vt:variant>
      <vt:variant>
        <vt:i4>2</vt:i4>
      </vt:variant>
      <vt:variant>
        <vt:lpstr>عناوين الشرائح</vt:lpstr>
      </vt:variant>
      <vt:variant>
        <vt:i4>21</vt:i4>
      </vt:variant>
    </vt:vector>
  </HeadingPairs>
  <TitlesOfParts>
    <vt:vector size="42" baseType="lpstr">
      <vt:lpstr>Mikhak Bold</vt:lpstr>
      <vt:lpstr>Dubai</vt:lpstr>
      <vt:lpstr>STC Bold</vt:lpstr>
      <vt:lpstr>SKR HEAD1</vt:lpstr>
      <vt:lpstr>Hayah</vt:lpstr>
      <vt:lpstr>Rakkas</vt:lpstr>
      <vt:lpstr>Calibri</vt:lpstr>
      <vt:lpstr>AlWatanHeadlines-Bold</vt:lpstr>
      <vt:lpstr>Segoe UI Semibold</vt:lpstr>
      <vt:lpstr>Hacen Liner XL</vt:lpstr>
      <vt:lpstr>BoutrosNewsH1</vt:lpstr>
      <vt:lpstr>Hacen Casablanca</vt:lpstr>
      <vt:lpstr>Hacen Algeria Hd</vt:lpstr>
      <vt:lpstr>Berkshire Swash</vt:lpstr>
      <vt:lpstr>Kodchasan</vt:lpstr>
      <vt:lpstr>Sanchez</vt:lpstr>
      <vt:lpstr>Taviraj</vt:lpstr>
      <vt:lpstr>Arial</vt:lpstr>
      <vt:lpstr>Questv1</vt:lpstr>
      <vt:lpstr>Teaching Islamic Traditions by Slidesgo</vt:lpstr>
      <vt:lpstr>1_Teaching Islamic Traditions by Slidesgo</vt:lpstr>
      <vt:lpstr>عرض تقديمي في PowerPoint</vt:lpstr>
      <vt:lpstr>عرض تقديمي في PowerPoint</vt:lpstr>
      <vt:lpstr>عرض تقديمي في PowerPoint</vt:lpstr>
      <vt:lpstr>عرض تقديمي في PowerPoint</vt:lpstr>
      <vt:lpstr>مكتبة التفسير وعلوم القرآن</vt:lpstr>
      <vt:lpstr>عرض تقديمي في PowerPoint</vt:lpstr>
      <vt:lpstr>عرض تقديمي في PowerPoint</vt:lpstr>
      <vt:lpstr>كيفية البحث في مكتبة التفسير وعلوم القرآن الحاسوبية</vt:lpstr>
      <vt:lpstr>عرض تقديمي في PowerPoint</vt:lpstr>
      <vt:lpstr>عرض تقديمي في PowerPoint</vt:lpstr>
      <vt:lpstr>الأنشطة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أسئلة</vt:lpstr>
      <vt:lpstr>اسئلة</vt:lpstr>
      <vt:lpstr>اسئلة</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User</dc:creator>
  <cp:lastModifiedBy>User</cp:lastModifiedBy>
  <cp:revision>1</cp:revision>
  <dcterms:created xsi:type="dcterms:W3CDTF">2021-02-09T08:36:11Z</dcterms:created>
  <dcterms:modified xsi:type="dcterms:W3CDTF">2021-02-09T08:37:19Z</dcterms:modified>
</cp:coreProperties>
</file>